
<file path=[Content_Types].xml><?xml version="1.0" encoding="utf-8"?>
<Types xmlns="http://schemas.openxmlformats.org/package/2006/content-types">
  <Default Extension="xml" ContentType="application/xml"/>
  <Default Extension="tiff" ContentType="image/tif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ppt/tags/tag4.xml" ContentType="application/vnd.openxmlformats-officedocument.presentationml.tags+xml"/>
  <Override PartName="/ppt/notesSlides/notesSlide6.xml" ContentType="application/vnd.openxmlformats-officedocument.presentationml.notesSlide+xml"/>
  <Override PartName="/ppt/tags/tag5.xml" ContentType="application/vnd.openxmlformats-officedocument.presentationml.tags+xml"/>
  <Override PartName="/ppt/notesSlides/notesSlide7.xml" ContentType="application/vnd.openxmlformats-officedocument.presentationml.notesSlide+xml"/>
  <Override PartName="/ppt/tags/tag6.xml" ContentType="application/vnd.openxmlformats-officedocument.presentationml.tags+xml"/>
  <Override PartName="/ppt/notesSlides/notesSlide8.xml" ContentType="application/vnd.openxmlformats-officedocument.presentationml.notesSlide+xml"/>
  <Override PartName="/ppt/tags/tag7.xml" ContentType="application/vnd.openxmlformats-officedocument.presentationml.tags+xml"/>
  <Override PartName="/ppt/notesSlides/notesSlide9.xml" ContentType="application/vnd.openxmlformats-officedocument.presentationml.notesSlide+xml"/>
  <Override PartName="/ppt/tags/tag8.xml" ContentType="application/vnd.openxmlformats-officedocument.presentationml.tags+xml"/>
  <Override PartName="/ppt/notesSlides/notesSlide10.xml" ContentType="application/vnd.openxmlformats-officedocument.presentationml.notesSlide+xml"/>
  <Override PartName="/ppt/tags/tag9.xml" ContentType="application/vnd.openxmlformats-officedocument.presentationml.tags+xml"/>
  <Override PartName="/ppt/notesSlides/notesSlide11.xml" ContentType="application/vnd.openxmlformats-officedocument.presentationml.notesSlide+xml"/>
  <Override PartName="/ppt/tags/tag10.xml" ContentType="application/vnd.openxmlformats-officedocument.presentationml.tags+xml"/>
  <Override PartName="/ppt/notesSlides/notesSlide12.xml" ContentType="application/vnd.openxmlformats-officedocument.presentationml.notesSlide+xml"/>
  <Override PartName="/ppt/tags/tag11.xml" ContentType="application/vnd.openxmlformats-officedocument.presentationml.tags+xml"/>
  <Override PartName="/ppt/notesSlides/notesSlide13.xml" ContentType="application/vnd.openxmlformats-officedocument.presentationml.notesSlide+xml"/>
  <Override PartName="/ppt/tags/tag12.xml" ContentType="application/vnd.openxmlformats-officedocument.presentationml.tags+xml"/>
  <Override PartName="/ppt/notesSlides/notesSlide14.xml" ContentType="application/vnd.openxmlformats-officedocument.presentationml.notesSlide+xml"/>
  <Override PartName="/ppt/tags/tag13.xml" ContentType="application/vnd.openxmlformats-officedocument.presentationml.tags+xml"/>
  <Override PartName="/ppt/notesSlides/notesSlide15.xml" ContentType="application/vnd.openxmlformats-officedocument.presentationml.notesSlide+xml"/>
  <Override PartName="/ppt/tags/tag14.xml" ContentType="application/vnd.openxmlformats-officedocument.presentationml.tags+xml"/>
  <Override PartName="/ppt/notesSlides/notesSlide16.xml" ContentType="application/vnd.openxmlformats-officedocument.presentationml.notesSlide+xml"/>
  <Override PartName="/ppt/tags/tag15.xml" ContentType="application/vnd.openxmlformats-officedocument.presentationml.tags+xml"/>
  <Override PartName="/ppt/notesSlides/notesSlide17.xml" ContentType="application/vnd.openxmlformats-officedocument.presentationml.notesSlide+xml"/>
  <Override PartName="/ppt/tags/tag16.xml" ContentType="application/vnd.openxmlformats-officedocument.presentationml.tags+xml"/>
  <Override PartName="/ppt/notesSlides/notesSlide18.xml" ContentType="application/vnd.openxmlformats-officedocument.presentationml.notesSlide+xml"/>
  <Override PartName="/ppt/tags/tag17.xml" ContentType="application/vnd.openxmlformats-officedocument.presentationml.tags+xml"/>
  <Override PartName="/ppt/notesSlides/notesSlide19.xml" ContentType="application/vnd.openxmlformats-officedocument.presentationml.notesSlide+xml"/>
  <Override PartName="/ppt/tags/tag18.xml" ContentType="application/vnd.openxmlformats-officedocument.presentationml.tags+xml"/>
  <Override PartName="/ppt/notesSlides/notesSlide20.xml" ContentType="application/vnd.openxmlformats-officedocument.presentationml.notesSlide+xml"/>
  <Override PartName="/ppt/tags/tag19.xml" ContentType="application/vnd.openxmlformats-officedocument.presentationml.tags+xml"/>
  <Override PartName="/ppt/notesSlides/notesSlide21.xml" ContentType="application/vnd.openxmlformats-officedocument.presentationml.notesSlide+xml"/>
  <Override PartName="/ppt/tags/tag20.xml" ContentType="application/vnd.openxmlformats-officedocument.presentationml.tags+xml"/>
  <Override PartName="/ppt/notesSlides/notesSlide22.xml" ContentType="application/vnd.openxmlformats-officedocument.presentationml.notesSlide+xml"/>
  <Override PartName="/ppt/tags/tag21.xml" ContentType="application/vnd.openxmlformats-officedocument.presentationml.tags+xml"/>
  <Override PartName="/ppt/notesSlides/notesSlide23.xml" ContentType="application/vnd.openxmlformats-officedocument.presentationml.notesSlide+xml"/>
  <Override PartName="/ppt/tags/tag22.xml" ContentType="application/vnd.openxmlformats-officedocument.presentationml.tags+xml"/>
  <Override PartName="/ppt/notesSlides/notesSlide24.xml" ContentType="application/vnd.openxmlformats-officedocument.presentationml.notesSlide+xml"/>
  <Override PartName="/ppt/tags/tag23.xml" ContentType="application/vnd.openxmlformats-officedocument.presentationml.tags+xml"/>
  <Override PartName="/ppt/notesSlides/notesSlide25.xml" ContentType="application/vnd.openxmlformats-officedocument.presentationml.notesSlide+xml"/>
  <Override PartName="/ppt/tags/tag24.xml" ContentType="application/vnd.openxmlformats-officedocument.presentationml.tags+xml"/>
  <Override PartName="/ppt/notesSlides/notesSlide26.xml" ContentType="application/vnd.openxmlformats-officedocument.presentationml.notesSlide+xml"/>
  <Override PartName="/ppt/tags/tag25.xml" ContentType="application/vnd.openxmlformats-officedocument.presentationml.tags+xml"/>
  <Override PartName="/ppt/notesSlides/notesSlide27.xml" ContentType="application/vnd.openxmlformats-officedocument.presentationml.notesSlide+xml"/>
  <Override PartName="/ppt/tags/tag26.xml" ContentType="application/vnd.openxmlformats-officedocument.presentationml.tags+xml"/>
  <Override PartName="/ppt/notesSlides/notesSlide28.xml" ContentType="application/vnd.openxmlformats-officedocument.presentationml.notesSlide+xml"/>
  <Override PartName="/ppt/comments/comment1.xml" ContentType="application/vnd.openxmlformats-officedocument.presentationml.comments+xml"/>
  <Override PartName="/ppt/tags/tag27.xml" ContentType="application/vnd.openxmlformats-officedocument.presentationml.tags+xml"/>
  <Override PartName="/ppt/notesSlides/notesSlide29.xml" ContentType="application/vnd.openxmlformats-officedocument.presentationml.notesSlide+xml"/>
  <Override PartName="/ppt/tags/tag28.xml" ContentType="application/vnd.openxmlformats-officedocument.presentationml.tags+xml"/>
  <Override PartName="/ppt/notesSlides/notesSlide30.xml" ContentType="application/vnd.openxmlformats-officedocument.presentationml.notesSlide+xml"/>
  <Override PartName="/ppt/comments/comment2.xml" ContentType="application/vnd.openxmlformats-officedocument.presentationml.comments+xml"/>
  <Override PartName="/ppt/tags/tag29.xml" ContentType="application/vnd.openxmlformats-officedocument.presentationml.tags+xml"/>
  <Override PartName="/ppt/notesSlides/notesSlide31.xml" ContentType="application/vnd.openxmlformats-officedocument.presentationml.notesSlide+xml"/>
  <Override PartName="/ppt/tags/tag30.xml" ContentType="application/vnd.openxmlformats-officedocument.presentationml.tags+xml"/>
  <Override PartName="/ppt/notesSlides/notesSlide32.xml" ContentType="application/vnd.openxmlformats-officedocument.presentationml.notesSlide+xml"/>
  <Override PartName="/ppt/tags/tag31.xml" ContentType="application/vnd.openxmlformats-officedocument.presentationml.tags+xml"/>
  <Override PartName="/ppt/notesSlides/notesSlide33.xml" ContentType="application/vnd.openxmlformats-officedocument.presentationml.notesSlide+xml"/>
  <Override PartName="/ppt/tags/tag32.xml" ContentType="application/vnd.openxmlformats-officedocument.presentationml.tags+xml"/>
  <Override PartName="/ppt/notesSlides/notesSlide34.xml" ContentType="application/vnd.openxmlformats-officedocument.presentationml.notesSlide+xml"/>
  <Override PartName="/ppt/tags/tag3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 autoCompressPictures="0">
  <p:sldMasterIdLst>
    <p:sldMasterId id="2147483672" r:id="rId1"/>
    <p:sldMasterId id="2147483684" r:id="rId2"/>
  </p:sldMasterIdLst>
  <p:notesMasterIdLst>
    <p:notesMasterId r:id="rId37"/>
  </p:notesMasterIdLst>
  <p:handoutMasterIdLst>
    <p:handoutMasterId r:id="rId38"/>
  </p:handoutMasterIdLst>
  <p:sldIdLst>
    <p:sldId id="1733" r:id="rId3"/>
    <p:sldId id="1768" r:id="rId4"/>
    <p:sldId id="1552" r:id="rId5"/>
    <p:sldId id="1722" r:id="rId6"/>
    <p:sldId id="1683" r:id="rId7"/>
    <p:sldId id="1730" r:id="rId8"/>
    <p:sldId id="1769" r:id="rId9"/>
    <p:sldId id="1801" r:id="rId10"/>
    <p:sldId id="1634" r:id="rId11"/>
    <p:sldId id="1783" r:id="rId12"/>
    <p:sldId id="1774" r:id="rId13"/>
    <p:sldId id="1775" r:id="rId14"/>
    <p:sldId id="1776" r:id="rId15"/>
    <p:sldId id="1777" r:id="rId16"/>
    <p:sldId id="1778" r:id="rId17"/>
    <p:sldId id="1779" r:id="rId18"/>
    <p:sldId id="1780" r:id="rId19"/>
    <p:sldId id="1781" r:id="rId20"/>
    <p:sldId id="1784" r:id="rId21"/>
    <p:sldId id="1785" r:id="rId22"/>
    <p:sldId id="1786" r:id="rId23"/>
    <p:sldId id="1788" r:id="rId24"/>
    <p:sldId id="1789" r:id="rId25"/>
    <p:sldId id="1790" r:id="rId26"/>
    <p:sldId id="1791" r:id="rId27"/>
    <p:sldId id="1792" r:id="rId28"/>
    <p:sldId id="1793" r:id="rId29"/>
    <p:sldId id="1794" r:id="rId30"/>
    <p:sldId id="1795" r:id="rId31"/>
    <p:sldId id="1796" r:id="rId32"/>
    <p:sldId id="1797" r:id="rId33"/>
    <p:sldId id="1798" r:id="rId34"/>
    <p:sldId id="1799" r:id="rId35"/>
    <p:sldId id="1800" r:id="rId36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" orient="horz">
          <p15:clr>
            <a:srgbClr val="A4A3A4"/>
          </p15:clr>
        </p15:guide>
        <p15:guide id="4" pos="4315" userDrawn="1">
          <p15:clr>
            <a:srgbClr val="A4A3A4"/>
          </p15:clr>
        </p15:guide>
        <p15:guide id="5">
          <p15:clr>
            <a:srgbClr val="A4A3A4"/>
          </p15:clr>
        </p15:guide>
        <p15:guide id="6" orient="horz" pos="842">
          <p15:clr>
            <a:srgbClr val="A4A3A4"/>
          </p15:clr>
        </p15:guide>
        <p15:guide id="7" pos="3830">
          <p15:clr>
            <a:srgbClr val="A4A3A4"/>
          </p15:clr>
        </p15:guide>
        <p15:guide id="8" orient="horz" pos="3635" userDrawn="1">
          <p15:clr>
            <a:srgbClr val="A4A3A4"/>
          </p15:clr>
        </p15:guide>
        <p15:guide id="9" orient="horz" pos="74">
          <p15:clr>
            <a:srgbClr val="A4A3A4"/>
          </p15:clr>
        </p15:guide>
        <p15:guide id="10" pos="720" userDrawn="1">
          <p15:clr>
            <a:srgbClr val="A4A3A4"/>
          </p15:clr>
        </p15:guide>
        <p15:guide id="11" pos="1052">
          <p15:clr>
            <a:srgbClr val="A4A3A4"/>
          </p15:clr>
        </p15:guide>
        <p15:guide id="12" pos="1488" userDrawn="1">
          <p15:clr>
            <a:srgbClr val="A4A3A4"/>
          </p15:clr>
        </p15:guide>
        <p15:guide id="13" orient="horz" pos="2188">
          <p15:clr>
            <a:srgbClr val="A4A3A4"/>
          </p15:clr>
        </p15:guide>
        <p15:guide id="14" orient="horz" pos="258">
          <p15:clr>
            <a:srgbClr val="A4A3A4"/>
          </p15:clr>
        </p15:guide>
        <p15:guide id="15" pos="2105" userDrawn="1">
          <p15:clr>
            <a:srgbClr val="A4A3A4"/>
          </p15:clr>
        </p15:guide>
        <p15:guide id="16" pos="3205">
          <p15:clr>
            <a:srgbClr val="A4A3A4"/>
          </p15:clr>
        </p15:guide>
        <p15:guide id="17" pos="3768">
          <p15:clr>
            <a:srgbClr val="A4A3A4"/>
          </p15:clr>
        </p15:guide>
        <p15:guide id="18" pos="1796">
          <p15:clr>
            <a:srgbClr val="A4A3A4"/>
          </p15:clr>
        </p15:guide>
        <p15:guide id="19" pos="4">
          <p15:clr>
            <a:srgbClr val="A4A3A4"/>
          </p15:clr>
        </p15:guide>
        <p15:guide id="20" pos="4147">
          <p15:clr>
            <a:srgbClr val="A4A3A4"/>
          </p15:clr>
        </p15:guide>
        <p15:guide id="21" orient="horz" pos="5169">
          <p15:clr>
            <a:srgbClr val="A4A3A4"/>
          </p15:clr>
        </p15:guide>
        <p15:guide id="22" pos="216" userDrawn="1">
          <p15:clr>
            <a:srgbClr val="A4A3A4"/>
          </p15:clr>
        </p15:guide>
        <p15:guide id="23" orient="horz" pos="731">
          <p15:clr>
            <a:srgbClr val="A4A3A4"/>
          </p15:clr>
        </p15:guide>
        <p15:guide id="24" orient="horz" pos="2386">
          <p15:clr>
            <a:srgbClr val="A4A3A4"/>
          </p15:clr>
        </p15:guide>
        <p15:guide id="25" pos="1948">
          <p15:clr>
            <a:srgbClr val="A4A3A4"/>
          </p15:clr>
        </p15:guide>
        <p15:guide id="26" pos="112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4" name="ELI ELI" initials="" lastIdx="2" clrIdx="14"/>
  <p:cmAuthor id="13" name="Autore" initials="A" lastIdx="0" clrIdx="1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  <a:srgbClr val="FF0000"/>
    <a:srgbClr val="E1E1E1"/>
    <a:srgbClr val="E5E5E5"/>
    <a:srgbClr val="E6E6E6"/>
    <a:srgbClr val="005493"/>
    <a:srgbClr val="19375B"/>
    <a:srgbClr val="E2E0E1"/>
    <a:srgbClr val="7F7F7F"/>
    <a:srgbClr val="7F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388" autoAdjust="0"/>
    <p:restoredTop sz="90934" autoAdjust="0"/>
  </p:normalViewPr>
  <p:slideViewPr>
    <p:cSldViewPr snapToGrid="0" snapToObjects="1" showGuides="1">
      <p:cViewPr varScale="1">
        <p:scale>
          <a:sx n="92" d="100"/>
          <a:sy n="92" d="100"/>
        </p:scale>
        <p:origin x="1648" y="176"/>
      </p:cViewPr>
      <p:guideLst>
        <p:guide orient="horz"/>
        <p:guide pos="4315"/>
        <p:guide/>
        <p:guide orient="horz" pos="842"/>
        <p:guide pos="3830"/>
        <p:guide orient="horz" pos="3635"/>
        <p:guide orient="horz" pos="74"/>
        <p:guide pos="720"/>
        <p:guide pos="1052"/>
        <p:guide pos="1488"/>
        <p:guide orient="horz" pos="2188"/>
        <p:guide orient="horz" pos="258"/>
        <p:guide pos="2105"/>
        <p:guide pos="3205"/>
        <p:guide pos="3768"/>
        <p:guide pos="1796"/>
        <p:guide pos="4"/>
        <p:guide pos="4147"/>
        <p:guide orient="horz" pos="5169"/>
        <p:guide pos="216"/>
        <p:guide orient="horz" pos="731"/>
        <p:guide orient="horz" pos="2386"/>
        <p:guide pos="1948"/>
        <p:guide pos="11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1" d="100"/>
        <a:sy n="141" d="100"/>
      </p:scale>
      <p:origin x="0" y="2848"/>
    </p:cViewPr>
  </p:sorterViewPr>
  <p:notesViewPr>
    <p:cSldViewPr snapToGrid="0" snapToObjects="1">
      <p:cViewPr varScale="1">
        <p:scale>
          <a:sx n="99" d="100"/>
          <a:sy n="99" d="100"/>
        </p:scale>
        <p:origin x="427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notesMaster" Target="notesMasters/notesMaster1.xml"/><Relationship Id="rId38" Type="http://schemas.openxmlformats.org/officeDocument/2006/relationships/handoutMaster" Target="handoutMasters/handoutMaster1.xml"/><Relationship Id="rId39" Type="http://schemas.openxmlformats.org/officeDocument/2006/relationships/commentAuthors" Target="commentAuthors.xml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4" dt="2017-12-18T14:21:04.338" idx="1">
    <p:pos x="3336" y="5048"/>
    <p:text>Why does the tiebreaking rule choose the category reflecting lower certainty?
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4" dt="2017-12-18T14:24:40.069" idx="2">
    <p:pos x="4088" y="4976"/>
    <p:text>da timing method (fixed/bolus tracking/timing run)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590E12-CC51-454C-B28E-A34302BFD032}" type="datetimeFigureOut">
              <a:rPr lang="en-US" smtClean="0"/>
              <a:pPr/>
              <a:t>6/18/18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D9C9AB-0BF3-8642-AB2D-EFA860A964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9576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F3C93E-6B2C-8540-A8FD-A1D6D20974E3}" type="datetimeFigureOut">
              <a:rPr lang="en-US" smtClean="0"/>
              <a:pPr/>
              <a:t>6/18/18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E0A293-E71A-CD46-A41A-1EC94128A5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608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tags" Target="../tags/tag9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tags" Target="../tags/tag10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tags" Target="../tags/tag11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tags" Target="../tags/tag12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tags" Target="../tags/tag13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tags" Target="../tags/tag14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tags" Target="../tags/tag15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tags" Target="../tags/tag16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tags" Target="../tags/tag17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tags" Target="../tags/tag18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tags" Target="../tags/tag19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tags" Target="../tags/tag20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tags" Target="../tags/tag21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tags" Target="../tags/tag22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tags" Target="../tags/tag23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tags" Target="../tags/tag24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tags" Target="../tags/tag25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tags" Target="../tags/tag26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tags" Target="../tags/tag27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tags" Target="../tags/tag28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tags" Target="../tags/tag29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tags" Target="../tags/tag30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tags" Target="../tags/tag31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tags" Target="../tags/tag32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tags" Target="../tags/tag33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3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notesMaster" Target="../notesMasters/notesMaster1.xml"/><Relationship Id="rId3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E0A293-E71A-CD46-A41A-1EC94128A5EC}" type="slidenum">
              <a:rPr lang="en-US" smtClean="0"/>
              <a:pPr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5175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E0A293-E71A-CD46-A41A-1EC94128A5E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7846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E0A293-E71A-CD46-A41A-1EC94128A5E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8969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E0A293-E71A-CD46-A41A-1EC94128A5E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2418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E0A293-E71A-CD46-A41A-1EC94128A5E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66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E0A293-E71A-CD46-A41A-1EC94128A5E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7384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E0A293-E71A-CD46-A41A-1EC94128A5E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674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E0A293-E71A-CD46-A41A-1EC94128A5E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6638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E0A293-E71A-CD46-A41A-1EC94128A5E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30551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4E1504D-AF10-4D16-8036-0B2AA66B18D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56476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E0A293-E71A-CD46-A41A-1EC94128A5E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096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E0A293-E71A-CD46-A41A-1EC94128A5E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10851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E0A293-E71A-CD46-A41A-1EC94128A5EC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10445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E0A293-E71A-CD46-A41A-1EC94128A5EC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72469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E0A293-E71A-CD46-A41A-1EC94128A5EC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54186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E0A293-E71A-CD46-A41A-1EC94128A5EC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07901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E0A293-E71A-CD46-A41A-1EC94128A5EC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81510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E0A293-E71A-CD46-A41A-1EC94128A5EC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95857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E0A293-E71A-CD46-A41A-1EC94128A5EC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46801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E0A293-E71A-CD46-A41A-1EC94128A5EC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7365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E0A293-E71A-CD46-A41A-1EC94128A5EC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1173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E0A293-E71A-CD46-A41A-1EC94128A5EC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5736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E0A293-E71A-CD46-A41A-1EC94128A5E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4523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2402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024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1FCB8335-4086-F243-8A75-CE5CCC0CDD71}" type="slidenum">
              <a:rPr lang="en-US" altLang="en-US">
                <a:latin typeface="Calibri" charset="0"/>
              </a:rPr>
              <a:pPr/>
              <a:t>29</a:t>
            </a:fld>
            <a:endParaRPr lang="en-US" alt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9242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E0A293-E71A-CD46-A41A-1EC94128A5EC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94373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E0A293-E71A-CD46-A41A-1EC94128A5EC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90888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E0A293-E71A-CD46-A41A-1EC94128A5EC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5384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E0A293-E71A-CD46-A41A-1EC94128A5EC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5517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E0A293-E71A-CD46-A41A-1EC94128A5E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4229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E0A293-E71A-CD46-A41A-1EC94128A5E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0590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E0A293-E71A-CD46-A41A-1EC94128A5E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9772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E0A293-E71A-CD46-A41A-1EC94128A5E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849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E0A293-E71A-CD46-A41A-1EC94128A5E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0914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E0A293-E71A-CD46-A41A-1EC94128A5E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282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fr-CA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Helvetica" charset="0"/>
                <a:ea typeface="Helvetica" charset="0"/>
                <a:cs typeface="Helvetic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fld id="{6A41CE9B-306C-ED4D-93AF-0F4994AD8A44}" type="datetime1">
              <a:rPr lang="en-US" smtClean="0"/>
              <a:pPr/>
              <a:t>6/18/18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fld id="{DE4C116A-420E-9941-B751-4F6836F4AF4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302044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fr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Helvetica" charset="0"/>
                <a:ea typeface="Helvetica" charset="0"/>
                <a:cs typeface="Helvetica" charset="0"/>
              </a:defRPr>
            </a:lvl1pPr>
            <a:lvl2pPr>
              <a:defRPr>
                <a:latin typeface="Helvetica" charset="0"/>
                <a:ea typeface="Helvetica" charset="0"/>
                <a:cs typeface="Helvetica" charset="0"/>
              </a:defRPr>
            </a:lvl2pPr>
            <a:lvl3pPr>
              <a:defRPr>
                <a:latin typeface="Helvetica" charset="0"/>
                <a:ea typeface="Helvetica" charset="0"/>
                <a:cs typeface="Helvetica" charset="0"/>
              </a:defRPr>
            </a:lvl3pPr>
            <a:lvl4pPr>
              <a:defRPr>
                <a:latin typeface="Helvetica" charset="0"/>
                <a:ea typeface="Helvetica" charset="0"/>
                <a:cs typeface="Helvetica" charset="0"/>
              </a:defRPr>
            </a:lvl4pPr>
            <a:lvl5pPr>
              <a:defRPr>
                <a:latin typeface="Helvetica" charset="0"/>
                <a:ea typeface="Helvetica" charset="0"/>
                <a:cs typeface="Helvetica" charset="0"/>
              </a:defRPr>
            </a:lvl5pPr>
          </a:lstStyle>
          <a:p>
            <a:pPr lvl="0"/>
            <a:r>
              <a:rPr lang="fr-CA"/>
              <a:t>Click to edit Master text styles</a:t>
            </a:r>
          </a:p>
          <a:p>
            <a:pPr lvl="1"/>
            <a:r>
              <a:rPr lang="fr-CA"/>
              <a:t>Second level</a:t>
            </a:r>
          </a:p>
          <a:p>
            <a:pPr lvl="2"/>
            <a:r>
              <a:rPr lang="fr-CA"/>
              <a:t>Third level</a:t>
            </a:r>
          </a:p>
          <a:p>
            <a:pPr lvl="3"/>
            <a:r>
              <a:rPr lang="fr-CA"/>
              <a:t>Fourth level</a:t>
            </a:r>
          </a:p>
          <a:p>
            <a:pPr lvl="4"/>
            <a:r>
              <a:rPr lang="fr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fld id="{0150BA2E-8522-AC41-A428-20A3B23E3A98}" type="datetime1">
              <a:rPr lang="en-US" smtClean="0"/>
              <a:pPr/>
              <a:t>6/18/18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fld id="{DE4C116A-420E-9941-B751-4F6836F4AF4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93683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  <a:prstGeom prst="rect">
            <a:avLst/>
          </a:prstGeom>
        </p:spPr>
        <p:txBody>
          <a:bodyPr vert="eaVert"/>
          <a:lstStyle/>
          <a:p>
            <a:r>
              <a:rPr lang="fr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6" y="488951"/>
            <a:ext cx="3357563" cy="104013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CA"/>
              <a:t>Click to edit Master text styles</a:t>
            </a:r>
          </a:p>
          <a:p>
            <a:pPr lvl="1"/>
            <a:r>
              <a:rPr lang="fr-CA"/>
              <a:t>Second level</a:t>
            </a:r>
          </a:p>
          <a:p>
            <a:pPr lvl="2"/>
            <a:r>
              <a:rPr lang="fr-CA"/>
              <a:t>Third level</a:t>
            </a:r>
          </a:p>
          <a:p>
            <a:pPr lvl="3"/>
            <a:r>
              <a:rPr lang="fr-CA"/>
              <a:t>Fourth level</a:t>
            </a:r>
          </a:p>
          <a:p>
            <a:pPr lvl="4"/>
            <a:r>
              <a:rPr lang="fr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/>
          <a:lstStyle/>
          <a:p>
            <a:fld id="{26804F84-A463-A94D-AA10-43316C20F2E8}" type="datetime1">
              <a:rPr lang="en-US" smtClean="0"/>
              <a:pPr/>
              <a:t>6/18/18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/>
          <a:lstStyle/>
          <a:p>
            <a:fld id="{DE4C116A-420E-9941-B751-4F6836F4AF4D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2493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fr-CA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Helvetica" charset="0"/>
                <a:ea typeface="Helvetica" charset="0"/>
                <a:cs typeface="Helvetic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fld id="{6A41CE9B-306C-ED4D-93AF-0F4994AD8A44}" type="datetime1">
              <a:rPr lang="en-US" smtClean="0"/>
              <a:pPr/>
              <a:t>6/18/18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fld id="{DE4C116A-420E-9941-B751-4F6836F4AF4D}" type="slidenum">
              <a:rPr lang="uk-UA" smtClean="0"/>
              <a:pPr/>
              <a:t>‹#›</a:t>
            </a:fld>
            <a:endParaRPr lang="uk-UA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fr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charset="0"/>
                <a:ea typeface="Helvetica" charset="0"/>
                <a:cs typeface="Helvetica" charset="0"/>
              </a:defRPr>
            </a:lvl1pPr>
            <a:lvl2pPr>
              <a:defRPr>
                <a:latin typeface="Helvetica" charset="0"/>
                <a:ea typeface="Helvetica" charset="0"/>
                <a:cs typeface="Helvetica" charset="0"/>
              </a:defRPr>
            </a:lvl2pPr>
            <a:lvl3pPr>
              <a:defRPr>
                <a:latin typeface="Helvetica" charset="0"/>
                <a:ea typeface="Helvetica" charset="0"/>
                <a:cs typeface="Helvetica" charset="0"/>
              </a:defRPr>
            </a:lvl3pPr>
            <a:lvl4pPr>
              <a:defRPr>
                <a:latin typeface="Helvetica" charset="0"/>
                <a:ea typeface="Helvetica" charset="0"/>
                <a:cs typeface="Helvetica" charset="0"/>
              </a:defRPr>
            </a:lvl4pPr>
            <a:lvl5pPr>
              <a:defRPr>
                <a:latin typeface="Helvetica" charset="0"/>
                <a:ea typeface="Helvetica" charset="0"/>
                <a:cs typeface="Helvetica" charset="0"/>
              </a:defRPr>
            </a:lvl5pPr>
          </a:lstStyle>
          <a:p>
            <a:pPr lvl="0"/>
            <a:r>
              <a:rPr lang="fr-CA"/>
              <a:t>Click to edit Master text styles</a:t>
            </a:r>
          </a:p>
          <a:p>
            <a:pPr lvl="1"/>
            <a:r>
              <a:rPr lang="fr-CA"/>
              <a:t>Second level</a:t>
            </a:r>
          </a:p>
          <a:p>
            <a:pPr lvl="2"/>
            <a:r>
              <a:rPr lang="fr-CA"/>
              <a:t>Third level</a:t>
            </a:r>
          </a:p>
          <a:p>
            <a:pPr lvl="3"/>
            <a:r>
              <a:rPr lang="fr-CA"/>
              <a:t>Fourth level</a:t>
            </a:r>
          </a:p>
          <a:p>
            <a:pPr lvl="4"/>
            <a:r>
              <a:rPr lang="fr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fld id="{F8A9B663-FBC8-E14A-A266-D6B8DD60F2D8}" type="datetime1">
              <a:rPr lang="en-US" smtClean="0"/>
              <a:pPr/>
              <a:t>6/18/18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fld id="{DE4C116A-420E-9941-B751-4F6836F4AF4D}" type="slidenum">
              <a:rPr lang="uk-UA" smtClean="0"/>
              <a:pPr/>
              <a:t>‹#›</a:t>
            </a:fld>
            <a:endParaRPr lang="uk-UA"/>
          </a:p>
        </p:txBody>
      </p:sp>
    </p:spTree>
    <p:extLst/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fr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Helvetica" charset="0"/>
                <a:ea typeface="Helvetica" charset="0"/>
                <a:cs typeface="Helvetica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fld id="{6F16C793-CBFD-E449-875B-D2DAA49245F7}" type="datetime1">
              <a:rPr lang="en-US" smtClean="0"/>
              <a:pPr/>
              <a:t>6/18/18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fld id="{DE4C116A-420E-9941-B751-4F6836F4AF4D}" type="slidenum">
              <a:rPr lang="uk-UA" smtClean="0"/>
              <a:pPr/>
              <a:t>‹#›</a:t>
            </a:fld>
            <a:endParaRPr lang="uk-UA"/>
          </a:p>
        </p:txBody>
      </p:sp>
    </p:spTree>
    <p:extLst/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fr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Helvetica" charset="0"/>
                <a:ea typeface="Helvetica" charset="0"/>
                <a:cs typeface="Helvetica" charset="0"/>
              </a:defRPr>
            </a:lvl1pPr>
            <a:lvl2pPr>
              <a:defRPr sz="2400">
                <a:latin typeface="Helvetica" charset="0"/>
                <a:ea typeface="Helvetica" charset="0"/>
                <a:cs typeface="Helvetica" charset="0"/>
              </a:defRPr>
            </a:lvl2pPr>
            <a:lvl3pPr>
              <a:defRPr sz="2000">
                <a:latin typeface="Helvetica" charset="0"/>
                <a:ea typeface="Helvetica" charset="0"/>
                <a:cs typeface="Helvetica" charset="0"/>
              </a:defRPr>
            </a:lvl3pPr>
            <a:lvl4pPr>
              <a:defRPr sz="1800">
                <a:latin typeface="Helvetica" charset="0"/>
                <a:ea typeface="Helvetica" charset="0"/>
                <a:cs typeface="Helvetica" charset="0"/>
              </a:defRPr>
            </a:lvl4pPr>
            <a:lvl5pPr>
              <a:defRPr sz="1800">
                <a:latin typeface="Helvetica" charset="0"/>
                <a:ea typeface="Helvetica" charset="0"/>
                <a:cs typeface="Helvetica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/>
              <a:t>Click to edit Master text styles</a:t>
            </a:r>
          </a:p>
          <a:p>
            <a:pPr lvl="1"/>
            <a:r>
              <a:rPr lang="fr-CA"/>
              <a:t>Second level</a:t>
            </a:r>
          </a:p>
          <a:p>
            <a:pPr lvl="2"/>
            <a:r>
              <a:rPr lang="fr-CA"/>
              <a:t>Third level</a:t>
            </a:r>
          </a:p>
          <a:p>
            <a:pPr lvl="3"/>
            <a:r>
              <a:rPr lang="fr-CA"/>
              <a:t>Fourth level</a:t>
            </a:r>
          </a:p>
          <a:p>
            <a:pPr lvl="4"/>
            <a:r>
              <a:rPr lang="fr-CA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Helvetica" charset="0"/>
                <a:ea typeface="Helvetica" charset="0"/>
                <a:cs typeface="Helvetica" charset="0"/>
              </a:defRPr>
            </a:lvl1pPr>
            <a:lvl2pPr>
              <a:defRPr sz="2400">
                <a:latin typeface="Helvetica" charset="0"/>
                <a:ea typeface="Helvetica" charset="0"/>
                <a:cs typeface="Helvetica" charset="0"/>
              </a:defRPr>
            </a:lvl2pPr>
            <a:lvl3pPr>
              <a:defRPr sz="2000">
                <a:latin typeface="Helvetica" charset="0"/>
                <a:ea typeface="Helvetica" charset="0"/>
                <a:cs typeface="Helvetica" charset="0"/>
              </a:defRPr>
            </a:lvl3pPr>
            <a:lvl4pPr>
              <a:defRPr sz="1800">
                <a:latin typeface="Helvetica" charset="0"/>
                <a:ea typeface="Helvetica" charset="0"/>
                <a:cs typeface="Helvetica" charset="0"/>
              </a:defRPr>
            </a:lvl4pPr>
            <a:lvl5pPr>
              <a:defRPr sz="1800">
                <a:latin typeface="Helvetica" charset="0"/>
                <a:ea typeface="Helvetica" charset="0"/>
                <a:cs typeface="Helvetica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/>
              <a:t>Click to edit Master text styles</a:t>
            </a:r>
          </a:p>
          <a:p>
            <a:pPr lvl="1"/>
            <a:r>
              <a:rPr lang="fr-CA"/>
              <a:t>Second level</a:t>
            </a:r>
          </a:p>
          <a:p>
            <a:pPr lvl="2"/>
            <a:r>
              <a:rPr lang="fr-CA"/>
              <a:t>Third level</a:t>
            </a:r>
          </a:p>
          <a:p>
            <a:pPr lvl="3"/>
            <a:r>
              <a:rPr lang="fr-CA"/>
              <a:t>Fourth level</a:t>
            </a:r>
          </a:p>
          <a:p>
            <a:pPr lvl="4"/>
            <a:r>
              <a:rPr lang="fr-CA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fld id="{CA7D5289-CA54-1F43-89A8-D7AD34C45554}" type="datetime1">
              <a:rPr lang="en-US" smtClean="0"/>
              <a:pPr/>
              <a:t>6/18/18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fld id="{DE4C116A-420E-9941-B751-4F6836F4AF4D}" type="slidenum">
              <a:rPr lang="uk-UA" smtClean="0"/>
              <a:pPr/>
              <a:t>‹#›</a:t>
            </a:fld>
            <a:endParaRPr lang="uk-UA"/>
          </a:p>
        </p:txBody>
      </p:sp>
    </p:spTree>
    <p:extLst/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fr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Helvetica" charset="0"/>
                <a:ea typeface="Helvetica" charset="0"/>
                <a:cs typeface="Helvetica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Helvetica" charset="0"/>
                <a:ea typeface="Helvetica" charset="0"/>
                <a:cs typeface="Helvetica" charset="0"/>
              </a:defRPr>
            </a:lvl1pPr>
            <a:lvl2pPr>
              <a:defRPr sz="2000">
                <a:latin typeface="Helvetica" charset="0"/>
                <a:ea typeface="Helvetica" charset="0"/>
                <a:cs typeface="Helvetica" charset="0"/>
              </a:defRPr>
            </a:lvl2pPr>
            <a:lvl3pPr>
              <a:defRPr sz="1800">
                <a:latin typeface="Helvetica" charset="0"/>
                <a:ea typeface="Helvetica" charset="0"/>
                <a:cs typeface="Helvetica" charset="0"/>
              </a:defRPr>
            </a:lvl3pPr>
            <a:lvl4pPr>
              <a:defRPr sz="1600">
                <a:latin typeface="Helvetica" charset="0"/>
                <a:ea typeface="Helvetica" charset="0"/>
                <a:cs typeface="Helvetica" charset="0"/>
              </a:defRPr>
            </a:lvl4pPr>
            <a:lvl5pPr>
              <a:defRPr sz="1600">
                <a:latin typeface="Helvetica" charset="0"/>
                <a:ea typeface="Helvetica" charset="0"/>
                <a:cs typeface="Helvetica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/>
              <a:t>Click to edit Master text styles</a:t>
            </a:r>
          </a:p>
          <a:p>
            <a:pPr lvl="1"/>
            <a:r>
              <a:rPr lang="fr-CA"/>
              <a:t>Second level</a:t>
            </a:r>
          </a:p>
          <a:p>
            <a:pPr lvl="2"/>
            <a:r>
              <a:rPr lang="fr-CA"/>
              <a:t>Third level</a:t>
            </a:r>
          </a:p>
          <a:p>
            <a:pPr lvl="3"/>
            <a:r>
              <a:rPr lang="fr-CA"/>
              <a:t>Fourth level</a:t>
            </a:r>
          </a:p>
          <a:p>
            <a:pPr lvl="4"/>
            <a:r>
              <a:rPr lang="fr-CA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Helvetica" charset="0"/>
                <a:ea typeface="Helvetica" charset="0"/>
                <a:cs typeface="Helvetica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Helvetica" charset="0"/>
                <a:ea typeface="Helvetica" charset="0"/>
                <a:cs typeface="Helvetica" charset="0"/>
              </a:defRPr>
            </a:lvl1pPr>
            <a:lvl2pPr>
              <a:defRPr sz="2000">
                <a:latin typeface="Helvetica" charset="0"/>
                <a:ea typeface="Helvetica" charset="0"/>
                <a:cs typeface="Helvetica" charset="0"/>
              </a:defRPr>
            </a:lvl2pPr>
            <a:lvl3pPr>
              <a:defRPr sz="1800">
                <a:latin typeface="Helvetica" charset="0"/>
                <a:ea typeface="Helvetica" charset="0"/>
                <a:cs typeface="Helvetica" charset="0"/>
              </a:defRPr>
            </a:lvl3pPr>
            <a:lvl4pPr>
              <a:defRPr sz="1600">
                <a:latin typeface="Helvetica" charset="0"/>
                <a:ea typeface="Helvetica" charset="0"/>
                <a:cs typeface="Helvetica" charset="0"/>
              </a:defRPr>
            </a:lvl4pPr>
            <a:lvl5pPr>
              <a:defRPr sz="1600">
                <a:latin typeface="Helvetica" charset="0"/>
                <a:ea typeface="Helvetica" charset="0"/>
                <a:cs typeface="Helvetica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/>
              <a:t>Click to edit Master text styles</a:t>
            </a:r>
          </a:p>
          <a:p>
            <a:pPr lvl="1"/>
            <a:r>
              <a:rPr lang="fr-CA"/>
              <a:t>Second level</a:t>
            </a:r>
          </a:p>
          <a:p>
            <a:pPr lvl="2"/>
            <a:r>
              <a:rPr lang="fr-CA"/>
              <a:t>Third level</a:t>
            </a:r>
          </a:p>
          <a:p>
            <a:pPr lvl="3"/>
            <a:r>
              <a:rPr lang="fr-CA"/>
              <a:t>Fourth level</a:t>
            </a:r>
          </a:p>
          <a:p>
            <a:pPr lvl="4"/>
            <a:r>
              <a:rPr lang="fr-CA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fld id="{054A862E-9D8B-A948-AA8E-1C186E8B326E}" type="datetime1">
              <a:rPr lang="en-US" smtClean="0"/>
              <a:pPr/>
              <a:t>6/18/18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fld id="{DE4C116A-420E-9941-B751-4F6836F4AF4D}" type="slidenum">
              <a:rPr lang="uk-UA" smtClean="0"/>
              <a:pPr/>
              <a:t>‹#›</a:t>
            </a:fld>
            <a:endParaRPr lang="uk-UA"/>
          </a:p>
        </p:txBody>
      </p:sp>
    </p:spTree>
    <p:extLst/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fr-CA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fld id="{D13FA746-0260-B54E-AB70-6525091B6651}" type="datetime1">
              <a:rPr lang="en-US" smtClean="0"/>
              <a:pPr/>
              <a:t>6/18/18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fld id="{DE4C116A-420E-9941-B751-4F6836F4AF4D}" type="slidenum">
              <a:rPr lang="uk-UA" smtClean="0"/>
              <a:pPr/>
              <a:t>‹#›</a:t>
            </a:fld>
            <a:endParaRPr lang="uk-UA"/>
          </a:p>
        </p:txBody>
      </p:sp>
    </p:spTree>
    <p:extLst/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fld id="{FC40CE87-CC24-DF45-96D6-64F32FE181F6}" type="datetime1">
              <a:rPr lang="en-US" smtClean="0"/>
              <a:pPr/>
              <a:t>6/18/18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fld id="{DE4C116A-420E-9941-B751-4F6836F4AF4D}" type="slidenum">
              <a:rPr lang="uk-UA" smtClean="0"/>
              <a:pPr/>
              <a:t>‹#›</a:t>
            </a:fld>
            <a:endParaRPr lang="uk-UA"/>
          </a:p>
        </p:txBody>
      </p:sp>
    </p:spTree>
    <p:extLst/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fr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Helvetica" charset="0"/>
                <a:ea typeface="Helvetica" charset="0"/>
                <a:cs typeface="Helvetica" charset="0"/>
              </a:defRPr>
            </a:lvl1pPr>
            <a:lvl2pPr>
              <a:defRPr sz="2800">
                <a:latin typeface="Helvetica" charset="0"/>
                <a:ea typeface="Helvetica" charset="0"/>
                <a:cs typeface="Helvetica" charset="0"/>
              </a:defRPr>
            </a:lvl2pPr>
            <a:lvl3pPr>
              <a:defRPr sz="2400">
                <a:latin typeface="Helvetica" charset="0"/>
                <a:ea typeface="Helvetica" charset="0"/>
                <a:cs typeface="Helvetica" charset="0"/>
              </a:defRPr>
            </a:lvl3pPr>
            <a:lvl4pPr>
              <a:defRPr sz="2000">
                <a:latin typeface="Helvetica" charset="0"/>
                <a:ea typeface="Helvetica" charset="0"/>
                <a:cs typeface="Helvetica" charset="0"/>
              </a:defRPr>
            </a:lvl4pPr>
            <a:lvl5pPr>
              <a:defRPr sz="2000">
                <a:latin typeface="Helvetica" charset="0"/>
                <a:ea typeface="Helvetica" charset="0"/>
                <a:cs typeface="Helvetica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/>
              <a:t>Click to edit Master text styles</a:t>
            </a:r>
          </a:p>
          <a:p>
            <a:pPr lvl="1"/>
            <a:r>
              <a:rPr lang="fr-CA"/>
              <a:t>Second level</a:t>
            </a:r>
          </a:p>
          <a:p>
            <a:pPr lvl="2"/>
            <a:r>
              <a:rPr lang="fr-CA"/>
              <a:t>Third level</a:t>
            </a:r>
          </a:p>
          <a:p>
            <a:pPr lvl="3"/>
            <a:r>
              <a:rPr lang="fr-CA"/>
              <a:t>Fourth level</a:t>
            </a:r>
          </a:p>
          <a:p>
            <a:pPr lvl="4"/>
            <a:r>
              <a:rPr lang="fr-CA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Helvetica" charset="0"/>
                <a:ea typeface="Helvetica" charset="0"/>
                <a:cs typeface="Helvetica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fld id="{86FFF6BB-46E6-4D47-8104-F57BD2BDF96F}" type="datetime1">
              <a:rPr lang="en-US" smtClean="0"/>
              <a:pPr/>
              <a:t>6/18/18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fld id="{DE4C116A-420E-9941-B751-4F6836F4AF4D}" type="slidenum">
              <a:rPr lang="uk-UA" smtClean="0"/>
              <a:pPr/>
              <a:t>‹#›</a:t>
            </a:fld>
            <a:endParaRPr lang="uk-UA"/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fr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charset="0"/>
                <a:ea typeface="Helvetica" charset="0"/>
                <a:cs typeface="Helvetica" charset="0"/>
              </a:defRPr>
            </a:lvl1pPr>
            <a:lvl2pPr>
              <a:defRPr>
                <a:latin typeface="Helvetica" charset="0"/>
                <a:ea typeface="Helvetica" charset="0"/>
                <a:cs typeface="Helvetica" charset="0"/>
              </a:defRPr>
            </a:lvl2pPr>
            <a:lvl3pPr>
              <a:defRPr>
                <a:latin typeface="Helvetica" charset="0"/>
                <a:ea typeface="Helvetica" charset="0"/>
                <a:cs typeface="Helvetica" charset="0"/>
              </a:defRPr>
            </a:lvl3pPr>
            <a:lvl4pPr>
              <a:defRPr>
                <a:latin typeface="Helvetica" charset="0"/>
                <a:ea typeface="Helvetica" charset="0"/>
                <a:cs typeface="Helvetica" charset="0"/>
              </a:defRPr>
            </a:lvl4pPr>
            <a:lvl5pPr>
              <a:defRPr>
                <a:latin typeface="Helvetica" charset="0"/>
                <a:ea typeface="Helvetica" charset="0"/>
                <a:cs typeface="Helvetica" charset="0"/>
              </a:defRPr>
            </a:lvl5pPr>
          </a:lstStyle>
          <a:p>
            <a:pPr lvl="0"/>
            <a:r>
              <a:rPr lang="fr-CA"/>
              <a:t>Click to edit Master text styles</a:t>
            </a:r>
          </a:p>
          <a:p>
            <a:pPr lvl="1"/>
            <a:r>
              <a:rPr lang="fr-CA"/>
              <a:t>Second level</a:t>
            </a:r>
          </a:p>
          <a:p>
            <a:pPr lvl="2"/>
            <a:r>
              <a:rPr lang="fr-CA"/>
              <a:t>Third level</a:t>
            </a:r>
          </a:p>
          <a:p>
            <a:pPr lvl="3"/>
            <a:r>
              <a:rPr lang="fr-CA"/>
              <a:t>Fourth level</a:t>
            </a:r>
          </a:p>
          <a:p>
            <a:pPr lvl="4"/>
            <a:r>
              <a:rPr lang="fr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fld id="{F8A9B663-FBC8-E14A-A266-D6B8DD60F2D8}" type="datetime1">
              <a:rPr lang="en-US" smtClean="0"/>
              <a:pPr/>
              <a:t>6/18/18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fld id="{DE4C116A-420E-9941-B751-4F6836F4AF4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284705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fr-CA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Helvetica" charset="0"/>
                <a:ea typeface="Helvetica" charset="0"/>
                <a:cs typeface="Helvetica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Helvetica" charset="0"/>
                <a:ea typeface="Helvetica" charset="0"/>
                <a:cs typeface="Helvetica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fld id="{BECF88A7-610C-2B45-9B0B-DC6FF67E4787}" type="datetime1">
              <a:rPr lang="en-US" smtClean="0"/>
              <a:pPr/>
              <a:t>6/18/18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fld id="{DE4C116A-420E-9941-B751-4F6836F4AF4D}" type="slidenum">
              <a:rPr lang="uk-UA" smtClean="0"/>
              <a:pPr/>
              <a:t>‹#›</a:t>
            </a:fld>
            <a:endParaRPr lang="uk-UA"/>
          </a:p>
        </p:txBody>
      </p:sp>
    </p:spTree>
    <p:extLst/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fr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Helvetica" charset="0"/>
                <a:ea typeface="Helvetica" charset="0"/>
                <a:cs typeface="Helvetica" charset="0"/>
              </a:defRPr>
            </a:lvl1pPr>
            <a:lvl2pPr>
              <a:defRPr>
                <a:latin typeface="Helvetica" charset="0"/>
                <a:ea typeface="Helvetica" charset="0"/>
                <a:cs typeface="Helvetica" charset="0"/>
              </a:defRPr>
            </a:lvl2pPr>
            <a:lvl3pPr>
              <a:defRPr>
                <a:latin typeface="Helvetica" charset="0"/>
                <a:ea typeface="Helvetica" charset="0"/>
                <a:cs typeface="Helvetica" charset="0"/>
              </a:defRPr>
            </a:lvl3pPr>
            <a:lvl4pPr>
              <a:defRPr>
                <a:latin typeface="Helvetica" charset="0"/>
                <a:ea typeface="Helvetica" charset="0"/>
                <a:cs typeface="Helvetica" charset="0"/>
              </a:defRPr>
            </a:lvl4pPr>
            <a:lvl5pPr>
              <a:defRPr>
                <a:latin typeface="Helvetica" charset="0"/>
                <a:ea typeface="Helvetica" charset="0"/>
                <a:cs typeface="Helvetica" charset="0"/>
              </a:defRPr>
            </a:lvl5pPr>
          </a:lstStyle>
          <a:p>
            <a:pPr lvl="0"/>
            <a:r>
              <a:rPr lang="fr-CA"/>
              <a:t>Click to edit Master text styles</a:t>
            </a:r>
          </a:p>
          <a:p>
            <a:pPr lvl="1"/>
            <a:r>
              <a:rPr lang="fr-CA"/>
              <a:t>Second level</a:t>
            </a:r>
          </a:p>
          <a:p>
            <a:pPr lvl="2"/>
            <a:r>
              <a:rPr lang="fr-CA"/>
              <a:t>Third level</a:t>
            </a:r>
          </a:p>
          <a:p>
            <a:pPr lvl="3"/>
            <a:r>
              <a:rPr lang="fr-CA"/>
              <a:t>Fourth level</a:t>
            </a:r>
          </a:p>
          <a:p>
            <a:pPr lvl="4"/>
            <a:r>
              <a:rPr lang="fr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fld id="{0150BA2E-8522-AC41-A428-20A3B23E3A98}" type="datetime1">
              <a:rPr lang="en-US" smtClean="0"/>
              <a:pPr/>
              <a:t>6/18/18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fld id="{DE4C116A-420E-9941-B751-4F6836F4AF4D}" type="slidenum">
              <a:rPr lang="uk-UA" smtClean="0"/>
              <a:pPr/>
              <a:t>‹#›</a:t>
            </a:fld>
            <a:endParaRPr lang="uk-UA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  <a:prstGeom prst="rect">
            <a:avLst/>
          </a:prstGeom>
        </p:spPr>
        <p:txBody>
          <a:bodyPr vert="eaVert"/>
          <a:lstStyle/>
          <a:p>
            <a:r>
              <a:rPr lang="fr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6" y="488951"/>
            <a:ext cx="3357563" cy="104013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CA"/>
              <a:t>Click to edit Master text styles</a:t>
            </a:r>
          </a:p>
          <a:p>
            <a:pPr lvl="1"/>
            <a:r>
              <a:rPr lang="fr-CA"/>
              <a:t>Second level</a:t>
            </a:r>
          </a:p>
          <a:p>
            <a:pPr lvl="2"/>
            <a:r>
              <a:rPr lang="fr-CA"/>
              <a:t>Third level</a:t>
            </a:r>
          </a:p>
          <a:p>
            <a:pPr lvl="3"/>
            <a:r>
              <a:rPr lang="fr-CA"/>
              <a:t>Fourth level</a:t>
            </a:r>
          </a:p>
          <a:p>
            <a:pPr lvl="4"/>
            <a:r>
              <a:rPr lang="fr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/>
          <a:lstStyle/>
          <a:p>
            <a:fld id="{26804F84-A463-A94D-AA10-43316C20F2E8}" type="datetime1">
              <a:rPr lang="en-US" smtClean="0"/>
              <a:pPr/>
              <a:t>6/18/18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/>
          <a:lstStyle/>
          <a:p>
            <a:fld id="{DE4C116A-420E-9941-B751-4F6836F4AF4D}" type="slidenum">
              <a:rPr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fr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Helvetica" charset="0"/>
                <a:ea typeface="Helvetica" charset="0"/>
                <a:cs typeface="Helvetica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fld id="{6F16C793-CBFD-E449-875B-D2DAA49245F7}" type="datetime1">
              <a:rPr lang="en-US" smtClean="0"/>
              <a:pPr/>
              <a:t>6/18/18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fld id="{DE4C116A-420E-9941-B751-4F6836F4AF4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85316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fr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Helvetica" charset="0"/>
                <a:ea typeface="Helvetica" charset="0"/>
                <a:cs typeface="Helvetica" charset="0"/>
              </a:defRPr>
            </a:lvl1pPr>
            <a:lvl2pPr>
              <a:defRPr sz="2400">
                <a:latin typeface="Helvetica" charset="0"/>
                <a:ea typeface="Helvetica" charset="0"/>
                <a:cs typeface="Helvetica" charset="0"/>
              </a:defRPr>
            </a:lvl2pPr>
            <a:lvl3pPr>
              <a:defRPr sz="2000">
                <a:latin typeface="Helvetica" charset="0"/>
                <a:ea typeface="Helvetica" charset="0"/>
                <a:cs typeface="Helvetica" charset="0"/>
              </a:defRPr>
            </a:lvl3pPr>
            <a:lvl4pPr>
              <a:defRPr sz="1800">
                <a:latin typeface="Helvetica" charset="0"/>
                <a:ea typeface="Helvetica" charset="0"/>
                <a:cs typeface="Helvetica" charset="0"/>
              </a:defRPr>
            </a:lvl4pPr>
            <a:lvl5pPr>
              <a:defRPr sz="1800">
                <a:latin typeface="Helvetica" charset="0"/>
                <a:ea typeface="Helvetica" charset="0"/>
                <a:cs typeface="Helvetica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/>
              <a:t>Click to edit Master text styles</a:t>
            </a:r>
          </a:p>
          <a:p>
            <a:pPr lvl="1"/>
            <a:r>
              <a:rPr lang="fr-CA"/>
              <a:t>Second level</a:t>
            </a:r>
          </a:p>
          <a:p>
            <a:pPr lvl="2"/>
            <a:r>
              <a:rPr lang="fr-CA"/>
              <a:t>Third level</a:t>
            </a:r>
          </a:p>
          <a:p>
            <a:pPr lvl="3"/>
            <a:r>
              <a:rPr lang="fr-CA"/>
              <a:t>Fourth level</a:t>
            </a:r>
          </a:p>
          <a:p>
            <a:pPr lvl="4"/>
            <a:r>
              <a:rPr lang="fr-CA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Helvetica" charset="0"/>
                <a:ea typeface="Helvetica" charset="0"/>
                <a:cs typeface="Helvetica" charset="0"/>
              </a:defRPr>
            </a:lvl1pPr>
            <a:lvl2pPr>
              <a:defRPr sz="2400">
                <a:latin typeface="Helvetica" charset="0"/>
                <a:ea typeface="Helvetica" charset="0"/>
                <a:cs typeface="Helvetica" charset="0"/>
              </a:defRPr>
            </a:lvl2pPr>
            <a:lvl3pPr>
              <a:defRPr sz="2000">
                <a:latin typeface="Helvetica" charset="0"/>
                <a:ea typeface="Helvetica" charset="0"/>
                <a:cs typeface="Helvetica" charset="0"/>
              </a:defRPr>
            </a:lvl3pPr>
            <a:lvl4pPr>
              <a:defRPr sz="1800">
                <a:latin typeface="Helvetica" charset="0"/>
                <a:ea typeface="Helvetica" charset="0"/>
                <a:cs typeface="Helvetica" charset="0"/>
              </a:defRPr>
            </a:lvl4pPr>
            <a:lvl5pPr>
              <a:defRPr sz="1800">
                <a:latin typeface="Helvetica" charset="0"/>
                <a:ea typeface="Helvetica" charset="0"/>
                <a:cs typeface="Helvetica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/>
              <a:t>Click to edit Master text styles</a:t>
            </a:r>
          </a:p>
          <a:p>
            <a:pPr lvl="1"/>
            <a:r>
              <a:rPr lang="fr-CA"/>
              <a:t>Second level</a:t>
            </a:r>
          </a:p>
          <a:p>
            <a:pPr lvl="2"/>
            <a:r>
              <a:rPr lang="fr-CA"/>
              <a:t>Third level</a:t>
            </a:r>
          </a:p>
          <a:p>
            <a:pPr lvl="3"/>
            <a:r>
              <a:rPr lang="fr-CA"/>
              <a:t>Fourth level</a:t>
            </a:r>
          </a:p>
          <a:p>
            <a:pPr lvl="4"/>
            <a:r>
              <a:rPr lang="fr-CA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fld id="{CA7D5289-CA54-1F43-89A8-D7AD34C45554}" type="datetime1">
              <a:rPr lang="en-US" smtClean="0"/>
              <a:pPr/>
              <a:t>6/18/18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fld id="{DE4C116A-420E-9941-B751-4F6836F4AF4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414865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fr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Helvetica" charset="0"/>
                <a:ea typeface="Helvetica" charset="0"/>
                <a:cs typeface="Helvetica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Helvetica" charset="0"/>
                <a:ea typeface="Helvetica" charset="0"/>
                <a:cs typeface="Helvetica" charset="0"/>
              </a:defRPr>
            </a:lvl1pPr>
            <a:lvl2pPr>
              <a:defRPr sz="2000">
                <a:latin typeface="Helvetica" charset="0"/>
                <a:ea typeface="Helvetica" charset="0"/>
                <a:cs typeface="Helvetica" charset="0"/>
              </a:defRPr>
            </a:lvl2pPr>
            <a:lvl3pPr>
              <a:defRPr sz="1800">
                <a:latin typeface="Helvetica" charset="0"/>
                <a:ea typeface="Helvetica" charset="0"/>
                <a:cs typeface="Helvetica" charset="0"/>
              </a:defRPr>
            </a:lvl3pPr>
            <a:lvl4pPr>
              <a:defRPr sz="1600">
                <a:latin typeface="Helvetica" charset="0"/>
                <a:ea typeface="Helvetica" charset="0"/>
                <a:cs typeface="Helvetica" charset="0"/>
              </a:defRPr>
            </a:lvl4pPr>
            <a:lvl5pPr>
              <a:defRPr sz="1600">
                <a:latin typeface="Helvetica" charset="0"/>
                <a:ea typeface="Helvetica" charset="0"/>
                <a:cs typeface="Helvetica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/>
              <a:t>Click to edit Master text styles</a:t>
            </a:r>
          </a:p>
          <a:p>
            <a:pPr lvl="1"/>
            <a:r>
              <a:rPr lang="fr-CA"/>
              <a:t>Second level</a:t>
            </a:r>
          </a:p>
          <a:p>
            <a:pPr lvl="2"/>
            <a:r>
              <a:rPr lang="fr-CA"/>
              <a:t>Third level</a:t>
            </a:r>
          </a:p>
          <a:p>
            <a:pPr lvl="3"/>
            <a:r>
              <a:rPr lang="fr-CA"/>
              <a:t>Fourth level</a:t>
            </a:r>
          </a:p>
          <a:p>
            <a:pPr lvl="4"/>
            <a:r>
              <a:rPr lang="fr-CA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Helvetica" charset="0"/>
                <a:ea typeface="Helvetica" charset="0"/>
                <a:cs typeface="Helvetica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Helvetica" charset="0"/>
                <a:ea typeface="Helvetica" charset="0"/>
                <a:cs typeface="Helvetica" charset="0"/>
              </a:defRPr>
            </a:lvl1pPr>
            <a:lvl2pPr>
              <a:defRPr sz="2000">
                <a:latin typeface="Helvetica" charset="0"/>
                <a:ea typeface="Helvetica" charset="0"/>
                <a:cs typeface="Helvetica" charset="0"/>
              </a:defRPr>
            </a:lvl2pPr>
            <a:lvl3pPr>
              <a:defRPr sz="1800">
                <a:latin typeface="Helvetica" charset="0"/>
                <a:ea typeface="Helvetica" charset="0"/>
                <a:cs typeface="Helvetica" charset="0"/>
              </a:defRPr>
            </a:lvl3pPr>
            <a:lvl4pPr>
              <a:defRPr sz="1600">
                <a:latin typeface="Helvetica" charset="0"/>
                <a:ea typeface="Helvetica" charset="0"/>
                <a:cs typeface="Helvetica" charset="0"/>
              </a:defRPr>
            </a:lvl4pPr>
            <a:lvl5pPr>
              <a:defRPr sz="1600">
                <a:latin typeface="Helvetica" charset="0"/>
                <a:ea typeface="Helvetica" charset="0"/>
                <a:cs typeface="Helvetica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/>
              <a:t>Click to edit Master text styles</a:t>
            </a:r>
          </a:p>
          <a:p>
            <a:pPr lvl="1"/>
            <a:r>
              <a:rPr lang="fr-CA"/>
              <a:t>Second level</a:t>
            </a:r>
          </a:p>
          <a:p>
            <a:pPr lvl="2"/>
            <a:r>
              <a:rPr lang="fr-CA"/>
              <a:t>Third level</a:t>
            </a:r>
          </a:p>
          <a:p>
            <a:pPr lvl="3"/>
            <a:r>
              <a:rPr lang="fr-CA"/>
              <a:t>Fourth level</a:t>
            </a:r>
          </a:p>
          <a:p>
            <a:pPr lvl="4"/>
            <a:r>
              <a:rPr lang="fr-CA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fld id="{054A862E-9D8B-A948-AA8E-1C186E8B326E}" type="datetime1">
              <a:rPr lang="en-US" smtClean="0"/>
              <a:pPr/>
              <a:t>6/18/18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fld id="{DE4C116A-420E-9941-B751-4F6836F4AF4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88936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fr-CA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fld id="{D13FA746-0260-B54E-AB70-6525091B6651}" type="datetime1">
              <a:rPr lang="en-US" smtClean="0"/>
              <a:pPr/>
              <a:t>6/18/18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fld id="{DE4C116A-420E-9941-B751-4F6836F4AF4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58068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fld id="{FC40CE87-CC24-DF45-96D6-64F32FE181F6}" type="datetime1">
              <a:rPr lang="en-US" smtClean="0"/>
              <a:pPr/>
              <a:t>6/18/18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fld id="{DE4C116A-420E-9941-B751-4F6836F4AF4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03344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fr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Helvetica" charset="0"/>
                <a:ea typeface="Helvetica" charset="0"/>
                <a:cs typeface="Helvetica" charset="0"/>
              </a:defRPr>
            </a:lvl1pPr>
            <a:lvl2pPr>
              <a:defRPr sz="2800">
                <a:latin typeface="Helvetica" charset="0"/>
                <a:ea typeface="Helvetica" charset="0"/>
                <a:cs typeface="Helvetica" charset="0"/>
              </a:defRPr>
            </a:lvl2pPr>
            <a:lvl3pPr>
              <a:defRPr sz="2400">
                <a:latin typeface="Helvetica" charset="0"/>
                <a:ea typeface="Helvetica" charset="0"/>
                <a:cs typeface="Helvetica" charset="0"/>
              </a:defRPr>
            </a:lvl3pPr>
            <a:lvl4pPr>
              <a:defRPr sz="2000">
                <a:latin typeface="Helvetica" charset="0"/>
                <a:ea typeface="Helvetica" charset="0"/>
                <a:cs typeface="Helvetica" charset="0"/>
              </a:defRPr>
            </a:lvl4pPr>
            <a:lvl5pPr>
              <a:defRPr sz="2000">
                <a:latin typeface="Helvetica" charset="0"/>
                <a:ea typeface="Helvetica" charset="0"/>
                <a:cs typeface="Helvetica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/>
              <a:t>Click to edit Master text styles</a:t>
            </a:r>
          </a:p>
          <a:p>
            <a:pPr lvl="1"/>
            <a:r>
              <a:rPr lang="fr-CA"/>
              <a:t>Second level</a:t>
            </a:r>
          </a:p>
          <a:p>
            <a:pPr lvl="2"/>
            <a:r>
              <a:rPr lang="fr-CA"/>
              <a:t>Third level</a:t>
            </a:r>
          </a:p>
          <a:p>
            <a:pPr lvl="3"/>
            <a:r>
              <a:rPr lang="fr-CA"/>
              <a:t>Fourth level</a:t>
            </a:r>
          </a:p>
          <a:p>
            <a:pPr lvl="4"/>
            <a:r>
              <a:rPr lang="fr-CA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Helvetica" charset="0"/>
                <a:ea typeface="Helvetica" charset="0"/>
                <a:cs typeface="Helvetica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fld id="{86FFF6BB-46E6-4D47-8104-F57BD2BDF96F}" type="datetime1">
              <a:rPr lang="en-US" smtClean="0"/>
              <a:pPr/>
              <a:t>6/18/18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fld id="{DE4C116A-420E-9941-B751-4F6836F4AF4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81613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fr-CA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Helvetica" charset="0"/>
                <a:ea typeface="Helvetica" charset="0"/>
                <a:cs typeface="Helvetica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Helvetica" charset="0"/>
                <a:ea typeface="Helvetica" charset="0"/>
                <a:cs typeface="Helvetica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fld id="{BECF88A7-610C-2B45-9B0B-DC6FF67E4787}" type="datetime1">
              <a:rPr lang="en-US" smtClean="0"/>
              <a:pPr/>
              <a:t>6/18/18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fld id="{DE4C116A-420E-9941-B751-4F6836F4AF4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01389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slide" Target="../slides/slide2.xml"/><Relationship Id="rId14" Type="http://schemas.openxmlformats.org/officeDocument/2006/relationships/slide" Target="../slides/slide8.xml"/><Relationship Id="rId15" Type="http://schemas.openxmlformats.org/officeDocument/2006/relationships/slide" Target="../slides/slide1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slide" Target="../slides/slide2.xml"/><Relationship Id="rId14" Type="http://schemas.openxmlformats.org/officeDocument/2006/relationships/slide" Target="../slides/slide8.xml"/><Relationship Id="rId15" Type="http://schemas.openxmlformats.org/officeDocument/2006/relationships/slide" Target="../slides/slide11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61645" y="31147"/>
            <a:ext cx="1534723" cy="315334"/>
            <a:chOff x="61645" y="31147"/>
            <a:chExt cx="1534723" cy="315334"/>
          </a:xfrm>
        </p:grpSpPr>
        <p:sp>
          <p:nvSpPr>
            <p:cNvPr id="7" name="Rectangle 6">
              <a:hlinkClick r:id="" action="ppaction://noaction"/>
            </p:cNvPr>
            <p:cNvSpPr/>
            <p:nvPr userDrawn="1"/>
          </p:nvSpPr>
          <p:spPr>
            <a:xfrm>
              <a:off x="412489" y="31147"/>
              <a:ext cx="1183879" cy="315334"/>
            </a:xfrm>
            <a:prstGeom prst="rect">
              <a:avLst/>
            </a:prstGeom>
          </p:spPr>
          <p:txBody>
            <a:bodyPr wrap="square" lIns="68443" tIns="34222" rIns="68443" bIns="34222" anchor="t">
              <a:spAutoFit/>
            </a:bodyPr>
            <a:lstStyle/>
            <a:p>
              <a:pPr algn="l" defTabSz="408128"/>
              <a:r>
                <a:rPr lang="en-US" sz="800" b="1" smtClean="0">
                  <a:latin typeface="Helvetica"/>
                  <a:cs typeface="Helvetica"/>
                </a:rPr>
                <a:t>LI-RADS</a:t>
              </a:r>
              <a:r>
                <a:rPr lang="en-US" sz="800" b="1" baseline="30000" smtClean="0">
                  <a:latin typeface="Helvetica"/>
                  <a:cs typeface="Helvetica"/>
                </a:rPr>
                <a:t>®</a:t>
              </a:r>
              <a:r>
                <a:rPr lang="en-US" sz="800" b="1" baseline="0" smtClean="0">
                  <a:latin typeface="Helvetica"/>
                  <a:cs typeface="Helvetica"/>
                </a:rPr>
                <a:t> </a:t>
              </a:r>
              <a:r>
                <a:rPr lang="en-US" sz="800" b="1" smtClean="0">
                  <a:latin typeface="Helvetica"/>
                  <a:cs typeface="Helvetica"/>
                </a:rPr>
                <a:t>v2017 </a:t>
              </a:r>
            </a:p>
            <a:p>
              <a:pPr algn="l" defTabSz="408128"/>
              <a:r>
                <a:rPr lang="en-US" sz="800" b="1" smtClean="0">
                  <a:latin typeface="Helvetica"/>
                  <a:cs typeface="Helvetica"/>
                </a:rPr>
                <a:t>CT/MRI Core</a:t>
              </a:r>
              <a:endParaRPr lang="en-US" sz="800" b="1">
                <a:latin typeface="Helvetica"/>
                <a:cs typeface="Helvetica"/>
              </a:endParaRPr>
            </a:p>
          </p:txBody>
        </p:sp>
        <p:grpSp>
          <p:nvGrpSpPr>
            <p:cNvPr id="2" name="Group 1"/>
            <p:cNvGrpSpPr/>
            <p:nvPr userDrawn="1"/>
          </p:nvGrpSpPr>
          <p:grpSpPr>
            <a:xfrm>
              <a:off x="61645" y="50041"/>
              <a:ext cx="380211" cy="269633"/>
              <a:chOff x="45720" y="87262"/>
              <a:chExt cx="380211" cy="269633"/>
            </a:xfrm>
          </p:grpSpPr>
          <p:sp>
            <p:nvSpPr>
              <p:cNvPr id="8" name="Shape 559"/>
              <p:cNvSpPr/>
              <p:nvPr userDrawn="1"/>
            </p:nvSpPr>
            <p:spPr>
              <a:xfrm>
                <a:off x="45720" y="90108"/>
                <a:ext cx="220116" cy="18981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60" h="21596" extrusionOk="0">
                    <a:moveTo>
                      <a:pt x="17452" y="0"/>
                    </a:moveTo>
                    <a:cubicBezTo>
                      <a:pt x="16240" y="-4"/>
                      <a:pt x="15081" y="51"/>
                      <a:pt x="14130" y="73"/>
                    </a:cubicBezTo>
                    <a:cubicBezTo>
                      <a:pt x="10329" y="157"/>
                      <a:pt x="3744" y="1773"/>
                      <a:pt x="1330" y="5854"/>
                    </a:cubicBezTo>
                    <a:cubicBezTo>
                      <a:pt x="-440" y="8845"/>
                      <a:pt x="-432" y="17373"/>
                      <a:pt x="1289" y="21596"/>
                    </a:cubicBezTo>
                    <a:cubicBezTo>
                      <a:pt x="1065" y="17889"/>
                      <a:pt x="1451" y="14023"/>
                      <a:pt x="2527" y="12203"/>
                    </a:cubicBezTo>
                    <a:cubicBezTo>
                      <a:pt x="4329" y="9158"/>
                      <a:pt x="8449" y="7494"/>
                      <a:pt x="12006" y="6807"/>
                    </a:cubicBezTo>
                    <a:cubicBezTo>
                      <a:pt x="12168" y="6301"/>
                      <a:pt x="12347" y="5847"/>
                      <a:pt x="12561" y="5485"/>
                    </a:cubicBezTo>
                    <a:cubicBezTo>
                      <a:pt x="14217" y="2686"/>
                      <a:pt x="17824" y="1069"/>
                      <a:pt x="21160" y="289"/>
                    </a:cubicBezTo>
                    <a:cubicBezTo>
                      <a:pt x="19976" y="74"/>
                      <a:pt x="18690" y="5"/>
                      <a:pt x="17452" y="0"/>
                    </a:cubicBezTo>
                    <a:close/>
                  </a:path>
                </a:pathLst>
              </a:custGeom>
              <a:solidFill>
                <a:srgbClr val="00C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b">
                <a:noAutofit/>
              </a:bodyPr>
              <a:lstStyle/>
              <a:p>
                <a:pPr lvl="0" algn="r">
                  <a:defRPr sz="24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"/>
                  </a:defRPr>
                </a:pPr>
                <a:endParaRPr sz="800"/>
              </a:p>
            </p:txBody>
          </p:sp>
          <p:sp>
            <p:nvSpPr>
              <p:cNvPr id="9" name="Shape 560"/>
              <p:cNvSpPr/>
              <p:nvPr userDrawn="1"/>
            </p:nvSpPr>
            <p:spPr>
              <a:xfrm>
                <a:off x="170647" y="93051"/>
                <a:ext cx="141653" cy="6087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65" h="21600" extrusionOk="0">
                    <a:moveTo>
                      <a:pt x="14430" y="0"/>
                    </a:moveTo>
                    <a:cubicBezTo>
                      <a:pt x="9171" y="2432"/>
                      <a:pt x="3474" y="7477"/>
                      <a:pt x="864" y="16206"/>
                    </a:cubicBezTo>
                    <a:cubicBezTo>
                      <a:pt x="529" y="17326"/>
                      <a:pt x="254" y="18737"/>
                      <a:pt x="0" y="20302"/>
                    </a:cubicBezTo>
                    <a:cubicBezTo>
                      <a:pt x="1907" y="19573"/>
                      <a:pt x="3705" y="19195"/>
                      <a:pt x="5226" y="19128"/>
                    </a:cubicBezTo>
                    <a:cubicBezTo>
                      <a:pt x="9151" y="18955"/>
                      <a:pt x="15295" y="18193"/>
                      <a:pt x="19336" y="21600"/>
                    </a:cubicBezTo>
                    <a:cubicBezTo>
                      <a:pt x="20760" y="17444"/>
                      <a:pt x="21600" y="13844"/>
                      <a:pt x="21447" y="11337"/>
                    </a:cubicBezTo>
                    <a:cubicBezTo>
                      <a:pt x="21022" y="4357"/>
                      <a:pt x="18050" y="1302"/>
                      <a:pt x="14430" y="0"/>
                    </a:cubicBezTo>
                    <a:close/>
                  </a:path>
                </a:pathLst>
              </a:custGeom>
              <a:solidFill>
                <a:srgbClr val="800D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b">
                <a:noAutofit/>
              </a:bodyPr>
              <a:lstStyle/>
              <a:p>
                <a:pPr lvl="0" algn="r">
                  <a:defRPr sz="24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"/>
                  </a:defRPr>
                </a:pPr>
                <a:endParaRPr sz="800"/>
              </a:p>
            </p:txBody>
          </p:sp>
          <p:sp>
            <p:nvSpPr>
              <p:cNvPr id="10" name="Shape 561"/>
              <p:cNvSpPr/>
              <p:nvPr userDrawn="1"/>
            </p:nvSpPr>
            <p:spPr>
              <a:xfrm>
                <a:off x="161989" y="146115"/>
                <a:ext cx="135768" cy="1135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83" h="21593" extrusionOk="0">
                    <a:moveTo>
                      <a:pt x="12036" y="0"/>
                    </a:moveTo>
                    <a:cubicBezTo>
                      <a:pt x="10068" y="-7"/>
                      <a:pt x="8187" y="86"/>
                      <a:pt x="6644" y="121"/>
                    </a:cubicBezTo>
                    <a:cubicBezTo>
                      <a:pt x="5082" y="157"/>
                      <a:pt x="3222" y="348"/>
                      <a:pt x="1264" y="737"/>
                    </a:cubicBezTo>
                    <a:cubicBezTo>
                      <a:pt x="-362" y="5923"/>
                      <a:pt x="-417" y="15099"/>
                      <a:pt x="1088" y="21593"/>
                    </a:cubicBezTo>
                    <a:cubicBezTo>
                      <a:pt x="8725" y="15568"/>
                      <a:pt x="17265" y="7413"/>
                      <a:pt x="21183" y="1460"/>
                    </a:cubicBezTo>
                    <a:cubicBezTo>
                      <a:pt x="18608" y="322"/>
                      <a:pt x="15233" y="13"/>
                      <a:pt x="12036" y="0"/>
                    </a:cubicBezTo>
                    <a:close/>
                  </a:path>
                </a:pathLst>
              </a:cu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b">
                <a:noAutofit/>
              </a:bodyPr>
              <a:lstStyle/>
              <a:p>
                <a:pPr lvl="0" algn="r">
                  <a:defRPr sz="24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"/>
                  </a:defRPr>
                </a:pPr>
                <a:endParaRPr sz="800"/>
              </a:p>
            </p:txBody>
          </p:sp>
          <p:sp>
            <p:nvSpPr>
              <p:cNvPr id="11" name="Shape 562"/>
              <p:cNvSpPr/>
              <p:nvPr userDrawn="1"/>
            </p:nvSpPr>
            <p:spPr>
              <a:xfrm>
                <a:off x="169506" y="152195"/>
                <a:ext cx="155173" cy="14453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81" h="21453" extrusionOk="0">
                    <a:moveTo>
                      <a:pt x="17571" y="0"/>
                    </a:moveTo>
                    <a:cubicBezTo>
                      <a:pt x="14148" y="4640"/>
                      <a:pt x="6668" y="11015"/>
                      <a:pt x="0" y="15711"/>
                    </a:cubicBezTo>
                    <a:cubicBezTo>
                      <a:pt x="890" y="19134"/>
                      <a:pt x="2391" y="21600"/>
                      <a:pt x="4506" y="21446"/>
                    </a:cubicBezTo>
                    <a:cubicBezTo>
                      <a:pt x="4764" y="21428"/>
                      <a:pt x="5102" y="21321"/>
                      <a:pt x="5438" y="21227"/>
                    </a:cubicBezTo>
                    <a:cubicBezTo>
                      <a:pt x="13567" y="15004"/>
                      <a:pt x="21600" y="7302"/>
                      <a:pt x="21164" y="3980"/>
                    </a:cubicBezTo>
                    <a:cubicBezTo>
                      <a:pt x="20898" y="1951"/>
                      <a:pt x="19479" y="752"/>
                      <a:pt x="17571" y="0"/>
                    </a:cubicBezTo>
                    <a:close/>
                  </a:path>
                </a:pathLst>
              </a:custGeom>
              <a:solidFill>
                <a:srgbClr val="FF771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b">
                <a:noAutofit/>
              </a:bodyPr>
              <a:lstStyle/>
              <a:p>
                <a:pPr lvl="0" algn="r">
                  <a:defRPr sz="24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"/>
                  </a:defRPr>
                </a:pPr>
                <a:endParaRPr sz="800"/>
              </a:p>
            </p:txBody>
          </p:sp>
          <p:sp>
            <p:nvSpPr>
              <p:cNvPr id="12" name="Shape 563"/>
              <p:cNvSpPr/>
              <p:nvPr userDrawn="1"/>
            </p:nvSpPr>
            <p:spPr>
              <a:xfrm>
                <a:off x="206219" y="87262"/>
                <a:ext cx="219712" cy="20973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092" h="21596" extrusionOk="0">
                    <a:moveTo>
                      <a:pt x="12925" y="0"/>
                    </a:moveTo>
                    <a:cubicBezTo>
                      <a:pt x="11714" y="-4"/>
                      <a:pt x="10557" y="46"/>
                      <a:pt x="9608" y="65"/>
                    </a:cubicBezTo>
                    <a:cubicBezTo>
                      <a:pt x="8420" y="89"/>
                      <a:pt x="6958" y="267"/>
                      <a:pt x="5439" y="587"/>
                    </a:cubicBezTo>
                    <a:cubicBezTo>
                      <a:pt x="7742" y="963"/>
                      <a:pt x="9642" y="1853"/>
                      <a:pt x="9912" y="3884"/>
                    </a:cubicBezTo>
                    <a:cubicBezTo>
                      <a:pt x="10009" y="4616"/>
                      <a:pt x="9482" y="5665"/>
                      <a:pt x="8567" y="6885"/>
                    </a:cubicBezTo>
                    <a:cubicBezTo>
                      <a:pt x="9891" y="7407"/>
                      <a:pt x="10875" y="8236"/>
                      <a:pt x="11060" y="9631"/>
                    </a:cubicBezTo>
                    <a:cubicBezTo>
                      <a:pt x="11367" y="11935"/>
                      <a:pt x="5717" y="17279"/>
                      <a:pt x="0" y="21596"/>
                    </a:cubicBezTo>
                    <a:cubicBezTo>
                      <a:pt x="5018" y="20202"/>
                      <a:pt x="21600" y="7460"/>
                      <a:pt x="21080" y="3551"/>
                    </a:cubicBezTo>
                    <a:cubicBezTo>
                      <a:pt x="20672" y="481"/>
                      <a:pt x="16558" y="12"/>
                      <a:pt x="12925" y="0"/>
                    </a:cubicBezTo>
                    <a:close/>
                  </a:path>
                </a:pathLst>
              </a:custGeom>
              <a:solidFill>
                <a:srgbClr val="19375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b">
                <a:noAutofit/>
              </a:bodyPr>
              <a:lstStyle/>
              <a:p>
                <a:pPr lvl="0" algn="r">
                  <a:defRPr sz="24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"/>
                  </a:defRPr>
                </a:pPr>
                <a:endParaRPr sz="800"/>
              </a:p>
            </p:txBody>
          </p:sp>
          <p:sp>
            <p:nvSpPr>
              <p:cNvPr id="13" name="Shape 564"/>
              <p:cNvSpPr/>
              <p:nvPr userDrawn="1"/>
            </p:nvSpPr>
            <p:spPr>
              <a:xfrm>
                <a:off x="59233" y="87783"/>
                <a:ext cx="352326" cy="26911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479" extrusionOk="0">
                    <a:moveTo>
                      <a:pt x="19059" y="0"/>
                    </a:moveTo>
                    <a:cubicBezTo>
                      <a:pt x="19217" y="17"/>
                      <a:pt x="19374" y="37"/>
                      <a:pt x="19529" y="62"/>
                    </a:cubicBezTo>
                    <a:cubicBezTo>
                      <a:pt x="19373" y="37"/>
                      <a:pt x="19218" y="18"/>
                      <a:pt x="19059" y="0"/>
                    </a:cubicBezTo>
                    <a:close/>
                    <a:moveTo>
                      <a:pt x="19922" y="135"/>
                    </a:moveTo>
                    <a:cubicBezTo>
                      <a:pt x="20169" y="187"/>
                      <a:pt x="20402" y="254"/>
                      <a:pt x="20629" y="331"/>
                    </a:cubicBezTo>
                    <a:cubicBezTo>
                      <a:pt x="20402" y="253"/>
                      <a:pt x="20168" y="187"/>
                      <a:pt x="19922" y="135"/>
                    </a:cubicBezTo>
                    <a:close/>
                    <a:moveTo>
                      <a:pt x="13272" y="213"/>
                    </a:moveTo>
                    <a:cubicBezTo>
                      <a:pt x="10996" y="690"/>
                      <a:pt x="8343" y="1864"/>
                      <a:pt x="7188" y="4011"/>
                    </a:cubicBezTo>
                    <a:cubicBezTo>
                      <a:pt x="7095" y="4184"/>
                      <a:pt x="7020" y="4406"/>
                      <a:pt x="6943" y="4629"/>
                    </a:cubicBezTo>
                    <a:cubicBezTo>
                      <a:pt x="7022" y="4397"/>
                      <a:pt x="7110" y="4190"/>
                      <a:pt x="7206" y="4011"/>
                    </a:cubicBezTo>
                    <a:cubicBezTo>
                      <a:pt x="8360" y="1864"/>
                      <a:pt x="11014" y="691"/>
                      <a:pt x="13290" y="213"/>
                    </a:cubicBezTo>
                    <a:cubicBezTo>
                      <a:pt x="13284" y="215"/>
                      <a:pt x="13278" y="212"/>
                      <a:pt x="13272" y="213"/>
                    </a:cubicBezTo>
                    <a:close/>
                    <a:moveTo>
                      <a:pt x="6943" y="4629"/>
                    </a:moveTo>
                    <a:cubicBezTo>
                      <a:pt x="6862" y="4860"/>
                      <a:pt x="6791" y="5118"/>
                      <a:pt x="6727" y="5393"/>
                    </a:cubicBezTo>
                    <a:cubicBezTo>
                      <a:pt x="6790" y="5118"/>
                      <a:pt x="6863" y="4860"/>
                      <a:pt x="6943" y="4629"/>
                    </a:cubicBezTo>
                    <a:close/>
                    <a:moveTo>
                      <a:pt x="6727" y="5393"/>
                    </a:moveTo>
                    <a:cubicBezTo>
                      <a:pt x="6207" y="7622"/>
                      <a:pt x="6218" y="11139"/>
                      <a:pt x="6770" y="13684"/>
                    </a:cubicBezTo>
                    <a:cubicBezTo>
                      <a:pt x="6776" y="13679"/>
                      <a:pt x="6781" y="13672"/>
                      <a:pt x="6787" y="13667"/>
                    </a:cubicBezTo>
                    <a:cubicBezTo>
                      <a:pt x="6240" y="11132"/>
                      <a:pt x="6213" y="7619"/>
                      <a:pt x="6727" y="5393"/>
                    </a:cubicBezTo>
                    <a:close/>
                    <a:moveTo>
                      <a:pt x="6770" y="13684"/>
                    </a:moveTo>
                    <a:cubicBezTo>
                      <a:pt x="4553" y="15554"/>
                      <a:pt x="2534" y="16942"/>
                      <a:pt x="1631" y="17021"/>
                    </a:cubicBezTo>
                    <a:cubicBezTo>
                      <a:pt x="939" y="17081"/>
                      <a:pt x="401" y="16387"/>
                      <a:pt x="0" y="15302"/>
                    </a:cubicBezTo>
                    <a:cubicBezTo>
                      <a:pt x="176" y="18538"/>
                      <a:pt x="967" y="21600"/>
                      <a:pt x="2399" y="21476"/>
                    </a:cubicBezTo>
                    <a:cubicBezTo>
                      <a:pt x="3527" y="21377"/>
                      <a:pt x="6384" y="19252"/>
                      <a:pt x="9216" y="16656"/>
                    </a:cubicBezTo>
                    <a:cubicBezTo>
                      <a:pt x="9073" y="16703"/>
                      <a:pt x="8926" y="16753"/>
                      <a:pt x="8815" y="16762"/>
                    </a:cubicBezTo>
                    <a:cubicBezTo>
                      <a:pt x="8811" y="16763"/>
                      <a:pt x="8807" y="16762"/>
                      <a:pt x="8802" y="16762"/>
                    </a:cubicBezTo>
                    <a:cubicBezTo>
                      <a:pt x="8800" y="16763"/>
                      <a:pt x="8796" y="16762"/>
                      <a:pt x="8794" y="16762"/>
                    </a:cubicBezTo>
                    <a:cubicBezTo>
                      <a:pt x="8647" y="16775"/>
                      <a:pt x="8508" y="16746"/>
                      <a:pt x="8375" y="16695"/>
                    </a:cubicBezTo>
                    <a:cubicBezTo>
                      <a:pt x="8357" y="16688"/>
                      <a:pt x="8341" y="16675"/>
                      <a:pt x="8323" y="16667"/>
                    </a:cubicBezTo>
                    <a:cubicBezTo>
                      <a:pt x="8188" y="16607"/>
                      <a:pt x="8060" y="16517"/>
                      <a:pt x="7939" y="16397"/>
                    </a:cubicBezTo>
                    <a:cubicBezTo>
                      <a:pt x="7726" y="16188"/>
                      <a:pt x="7545" y="15866"/>
                      <a:pt x="7374" y="15504"/>
                    </a:cubicBezTo>
                    <a:cubicBezTo>
                      <a:pt x="7328" y="15405"/>
                      <a:pt x="7279" y="15315"/>
                      <a:pt x="7236" y="15206"/>
                    </a:cubicBezTo>
                    <a:cubicBezTo>
                      <a:pt x="7153" y="14998"/>
                      <a:pt x="7075" y="14777"/>
                      <a:pt x="7003" y="14538"/>
                    </a:cubicBezTo>
                    <a:cubicBezTo>
                      <a:pt x="6985" y="14478"/>
                      <a:pt x="6973" y="14414"/>
                      <a:pt x="6955" y="14353"/>
                    </a:cubicBezTo>
                    <a:cubicBezTo>
                      <a:pt x="6893" y="14130"/>
                      <a:pt x="6823" y="13927"/>
                      <a:pt x="6770" y="13684"/>
                    </a:cubicBezTo>
                    <a:close/>
                    <a:moveTo>
                      <a:pt x="21082" y="522"/>
                    </a:moveTo>
                    <a:cubicBezTo>
                      <a:pt x="21265" y="609"/>
                      <a:pt x="21441" y="697"/>
                      <a:pt x="21600" y="809"/>
                    </a:cubicBezTo>
                    <a:cubicBezTo>
                      <a:pt x="21442" y="697"/>
                      <a:pt x="21264" y="609"/>
                      <a:pt x="21082" y="522"/>
                    </a:cubicBezTo>
                    <a:close/>
                    <a:moveTo>
                      <a:pt x="19658" y="7831"/>
                    </a:moveTo>
                    <a:cubicBezTo>
                      <a:pt x="19556" y="7949"/>
                      <a:pt x="19475" y="8060"/>
                      <a:pt x="19369" y="8179"/>
                    </a:cubicBezTo>
                    <a:cubicBezTo>
                      <a:pt x="19475" y="8059"/>
                      <a:pt x="19555" y="7949"/>
                      <a:pt x="19658" y="7831"/>
                    </a:cubicBezTo>
                    <a:close/>
                    <a:moveTo>
                      <a:pt x="12914" y="14274"/>
                    </a:moveTo>
                    <a:cubicBezTo>
                      <a:pt x="12832" y="14339"/>
                      <a:pt x="12745" y="14413"/>
                      <a:pt x="12664" y="14476"/>
                    </a:cubicBezTo>
                    <a:cubicBezTo>
                      <a:pt x="12746" y="14412"/>
                      <a:pt x="12831" y="14340"/>
                      <a:pt x="12914" y="14274"/>
                    </a:cubicBezTo>
                    <a:close/>
                    <a:moveTo>
                      <a:pt x="11167" y="15549"/>
                    </a:moveTo>
                    <a:cubicBezTo>
                      <a:pt x="10939" y="15703"/>
                      <a:pt x="10696" y="15879"/>
                      <a:pt x="10489" y="16004"/>
                    </a:cubicBezTo>
                    <a:cubicBezTo>
                      <a:pt x="10698" y="15877"/>
                      <a:pt x="10937" y="15704"/>
                      <a:pt x="11167" y="15549"/>
                    </a:cubicBezTo>
                    <a:close/>
                  </a:path>
                </a:pathLst>
              </a:custGeom>
              <a:solidFill>
                <a:srgbClr val="FFFB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b">
                <a:noAutofit/>
              </a:bodyPr>
              <a:lstStyle/>
              <a:p>
                <a:pPr lvl="0" algn="r">
                  <a:defRPr sz="24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"/>
                  </a:defRPr>
                </a:pPr>
                <a:endParaRPr sz="800"/>
              </a:p>
            </p:txBody>
          </p:sp>
          <p:sp>
            <p:nvSpPr>
              <p:cNvPr id="14" name="Shape 565"/>
              <p:cNvSpPr/>
              <p:nvPr userDrawn="1"/>
            </p:nvSpPr>
            <p:spPr>
              <a:xfrm>
                <a:off x="58312" y="149610"/>
                <a:ext cx="167155" cy="15164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86" h="21500" extrusionOk="0">
                    <a:moveTo>
                      <a:pt x="14453" y="0"/>
                    </a:moveTo>
                    <a:cubicBezTo>
                      <a:pt x="9694" y="842"/>
                      <a:pt x="4136" y="2931"/>
                      <a:pt x="1720" y="6755"/>
                    </a:cubicBezTo>
                    <a:cubicBezTo>
                      <a:pt x="289" y="9020"/>
                      <a:pt x="-214" y="13835"/>
                      <a:pt x="81" y="18450"/>
                    </a:cubicBezTo>
                    <a:cubicBezTo>
                      <a:pt x="917" y="20371"/>
                      <a:pt x="2045" y="21600"/>
                      <a:pt x="3485" y="21493"/>
                    </a:cubicBezTo>
                    <a:cubicBezTo>
                      <a:pt x="5383" y="21353"/>
                      <a:pt x="9645" y="18854"/>
                      <a:pt x="14308" y="15496"/>
                    </a:cubicBezTo>
                    <a:cubicBezTo>
                      <a:pt x="13084" y="10666"/>
                      <a:pt x="13129" y="3862"/>
                      <a:pt x="14453" y="0"/>
                    </a:cubicBezTo>
                    <a:close/>
                    <a:moveTo>
                      <a:pt x="21386" y="9958"/>
                    </a:moveTo>
                    <a:cubicBezTo>
                      <a:pt x="21031" y="10259"/>
                      <a:pt x="20684" y="10559"/>
                      <a:pt x="20323" y="10856"/>
                    </a:cubicBezTo>
                    <a:cubicBezTo>
                      <a:pt x="20685" y="10556"/>
                      <a:pt x="21030" y="10262"/>
                      <a:pt x="21386" y="9958"/>
                    </a:cubicBezTo>
                    <a:close/>
                    <a:moveTo>
                      <a:pt x="17667" y="12982"/>
                    </a:moveTo>
                    <a:cubicBezTo>
                      <a:pt x="16901" y="13576"/>
                      <a:pt x="16140" y="14159"/>
                      <a:pt x="15380" y="14718"/>
                    </a:cubicBezTo>
                    <a:cubicBezTo>
                      <a:pt x="16146" y="14152"/>
                      <a:pt x="16895" y="13585"/>
                      <a:pt x="17667" y="12982"/>
                    </a:cubicBezTo>
                    <a:close/>
                  </a:path>
                </a:pathLst>
              </a:custGeom>
              <a:solidFill>
                <a:srgbClr val="90EB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b">
                <a:noAutofit/>
              </a:bodyPr>
              <a:lstStyle/>
              <a:p>
                <a:pPr lvl="0" algn="r">
                  <a:defRPr sz="24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"/>
                  </a:defRPr>
                </a:pPr>
                <a:endParaRPr sz="800"/>
              </a:p>
            </p:txBody>
          </p:sp>
        </p:grpSp>
      </p:grpSp>
      <p:sp>
        <p:nvSpPr>
          <p:cNvPr id="4" name="Rectangle 3">
            <a:hlinkClick r:id="rId13" action="ppaction://hlinksldjump"/>
          </p:cNvPr>
          <p:cNvSpPr/>
          <p:nvPr userDrawn="1"/>
        </p:nvSpPr>
        <p:spPr>
          <a:xfrm>
            <a:off x="0" y="-1"/>
            <a:ext cx="1463040" cy="36576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hlinkClick r:id="rId14" action="ppaction://hlinksldjump"/>
            <a:hlinkHover r:id="" action="ppaction://noaction" highlightClick="1"/>
          </p:cNvPr>
          <p:cNvSpPr/>
          <p:nvPr userDrawn="1"/>
        </p:nvSpPr>
        <p:spPr>
          <a:xfrm>
            <a:off x="1686449" y="28411"/>
            <a:ext cx="1050289" cy="200055"/>
          </a:xfrm>
          <a:prstGeom prst="rect">
            <a:avLst/>
          </a:prstGeom>
          <a:solidFill>
            <a:schemeClr val="bg1">
              <a:alpha val="0"/>
            </a:schemeClr>
          </a:solidFill>
          <a:ln w="31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45720" rIns="91440" bIns="45720" anchor="ctr">
            <a:spAutoFit/>
          </a:bodyPr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smtClean="0">
                <a:solidFill>
                  <a:schemeClr val="bg1">
                    <a:lumMod val="65000"/>
                  </a:schemeClr>
                </a:solidFill>
                <a:latin typeface="Helvetica"/>
                <a:cs typeface="Helvetica"/>
              </a:rPr>
              <a:t>Diagnostic Algorithm </a:t>
            </a:r>
          </a:p>
        </p:txBody>
      </p:sp>
      <p:sp>
        <p:nvSpPr>
          <p:cNvPr id="16" name="Rectangle 15">
            <a:hlinkClick r:id="rId15" action="ppaction://hlinksldjump"/>
            <a:hlinkHover r:id="" action="ppaction://noaction" highlightClick="1"/>
          </p:cNvPr>
          <p:cNvSpPr/>
          <p:nvPr userDrawn="1"/>
        </p:nvSpPr>
        <p:spPr>
          <a:xfrm>
            <a:off x="2824392" y="28411"/>
            <a:ext cx="1048684" cy="200055"/>
          </a:xfrm>
          <a:prstGeom prst="rect">
            <a:avLst/>
          </a:prstGeom>
          <a:solidFill>
            <a:schemeClr val="bg1">
              <a:alpha val="0"/>
            </a:schemeClr>
          </a:solidFill>
          <a:ln w="31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45720" rIns="91440" bIns="45720" anchor="ctr">
            <a:spAutoFit/>
          </a:bodyPr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smtClean="0">
                <a:solidFill>
                  <a:schemeClr val="bg1">
                    <a:lumMod val="65000"/>
                  </a:schemeClr>
                </a:solidFill>
                <a:latin typeface="Helvetica"/>
                <a:cs typeface="Helvetica"/>
              </a:rPr>
              <a:t>Treatment</a:t>
            </a:r>
            <a:r>
              <a:rPr lang="en-US" sz="700" baseline="0" smtClean="0">
                <a:solidFill>
                  <a:schemeClr val="bg1">
                    <a:lumMod val="65000"/>
                  </a:schemeClr>
                </a:solidFill>
                <a:latin typeface="Helvetica"/>
                <a:cs typeface="Helvetica"/>
              </a:rPr>
              <a:t> Response </a:t>
            </a:r>
          </a:p>
        </p:txBody>
      </p:sp>
      <p:sp>
        <p:nvSpPr>
          <p:cNvPr id="17" name="Rectangle 16">
            <a:hlinkClick r:id="" action="ppaction://hlinkshowjump?jump=lastslideviewed"/>
            <a:hlinkHover r:id="" action="ppaction://noaction" highlightClick="1"/>
          </p:cNvPr>
          <p:cNvSpPr/>
          <p:nvPr userDrawn="1"/>
        </p:nvSpPr>
        <p:spPr>
          <a:xfrm>
            <a:off x="3960729" y="28411"/>
            <a:ext cx="697627" cy="200055"/>
          </a:xfrm>
          <a:prstGeom prst="rect">
            <a:avLst/>
          </a:prstGeom>
          <a:solidFill>
            <a:schemeClr val="bg1">
              <a:alpha val="0"/>
            </a:schemeClr>
          </a:solidFill>
          <a:ln w="31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45720" rIns="91440" bIns="45720" anchor="ctr">
            <a:spAutoFit/>
          </a:bodyPr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smtClean="0">
                <a:solidFill>
                  <a:schemeClr val="bg1">
                    <a:lumMod val="65000"/>
                  </a:schemeClr>
                </a:solidFill>
                <a:latin typeface="Helvetica"/>
                <a:cs typeface="Helvetica"/>
              </a:rPr>
              <a:t>Last</a:t>
            </a:r>
            <a:r>
              <a:rPr lang="en-US" sz="700" baseline="0" smtClean="0">
                <a:solidFill>
                  <a:schemeClr val="bg1">
                    <a:lumMod val="65000"/>
                  </a:schemeClr>
                </a:solidFill>
                <a:latin typeface="Helvetica"/>
                <a:cs typeface="Helvetica"/>
              </a:rPr>
              <a:t> Viewed</a:t>
            </a:r>
            <a:r>
              <a:rPr lang="en-US" sz="700" smtClean="0">
                <a:solidFill>
                  <a:schemeClr val="bg1">
                    <a:lumMod val="65000"/>
                  </a:schemeClr>
                </a:solidFill>
                <a:latin typeface="Helvetica"/>
                <a:cs typeface="Helvetica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92759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61645" y="31147"/>
            <a:ext cx="1534723" cy="315334"/>
            <a:chOff x="61645" y="31147"/>
            <a:chExt cx="1534723" cy="315334"/>
          </a:xfrm>
        </p:grpSpPr>
        <p:sp>
          <p:nvSpPr>
            <p:cNvPr id="7" name="Rectangle 6">
              <a:hlinkClick r:id="" action="ppaction://noaction"/>
            </p:cNvPr>
            <p:cNvSpPr/>
            <p:nvPr userDrawn="1"/>
          </p:nvSpPr>
          <p:spPr>
            <a:xfrm>
              <a:off x="412489" y="31147"/>
              <a:ext cx="1183879" cy="315334"/>
            </a:xfrm>
            <a:prstGeom prst="rect">
              <a:avLst/>
            </a:prstGeom>
          </p:spPr>
          <p:txBody>
            <a:bodyPr wrap="square" lIns="68443" tIns="34222" rIns="68443" bIns="34222" anchor="t">
              <a:spAutoFit/>
            </a:bodyPr>
            <a:lstStyle/>
            <a:p>
              <a:pPr algn="l" defTabSz="408128"/>
              <a:r>
                <a:rPr lang="en-US" sz="800" b="1" smtClean="0">
                  <a:latin typeface="Helvetica"/>
                  <a:cs typeface="Helvetica"/>
                </a:rPr>
                <a:t>LI-RADS</a:t>
              </a:r>
              <a:r>
                <a:rPr lang="en-US" sz="800" b="1" baseline="30000" smtClean="0">
                  <a:latin typeface="Helvetica"/>
                  <a:cs typeface="Helvetica"/>
                </a:rPr>
                <a:t>®</a:t>
              </a:r>
              <a:r>
                <a:rPr lang="en-US" sz="800" b="1" baseline="0" smtClean="0">
                  <a:latin typeface="Helvetica"/>
                  <a:cs typeface="Helvetica"/>
                </a:rPr>
                <a:t> </a:t>
              </a:r>
              <a:r>
                <a:rPr lang="en-US" sz="800" b="1" smtClean="0">
                  <a:latin typeface="Helvetica"/>
                  <a:cs typeface="Helvetica"/>
                </a:rPr>
                <a:t>v2017 </a:t>
              </a:r>
            </a:p>
            <a:p>
              <a:pPr algn="l" defTabSz="408128"/>
              <a:r>
                <a:rPr lang="en-US" sz="800" b="1" smtClean="0">
                  <a:latin typeface="Helvetica"/>
                  <a:cs typeface="Helvetica"/>
                </a:rPr>
                <a:t>CT/MRI Manual</a:t>
              </a:r>
              <a:endParaRPr lang="en-US" sz="800" b="1">
                <a:latin typeface="Helvetica"/>
                <a:cs typeface="Helvetica"/>
              </a:endParaRPr>
            </a:p>
          </p:txBody>
        </p:sp>
        <p:grpSp>
          <p:nvGrpSpPr>
            <p:cNvPr id="2" name="Group 1"/>
            <p:cNvGrpSpPr/>
            <p:nvPr userDrawn="1"/>
          </p:nvGrpSpPr>
          <p:grpSpPr>
            <a:xfrm>
              <a:off x="61645" y="50041"/>
              <a:ext cx="380211" cy="269633"/>
              <a:chOff x="45720" y="87262"/>
              <a:chExt cx="380211" cy="269633"/>
            </a:xfrm>
          </p:grpSpPr>
          <p:sp>
            <p:nvSpPr>
              <p:cNvPr id="8" name="Shape 559"/>
              <p:cNvSpPr/>
              <p:nvPr userDrawn="1"/>
            </p:nvSpPr>
            <p:spPr>
              <a:xfrm>
                <a:off x="45720" y="90108"/>
                <a:ext cx="220116" cy="18981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60" h="21596" extrusionOk="0">
                    <a:moveTo>
                      <a:pt x="17452" y="0"/>
                    </a:moveTo>
                    <a:cubicBezTo>
                      <a:pt x="16240" y="-4"/>
                      <a:pt x="15081" y="51"/>
                      <a:pt x="14130" y="73"/>
                    </a:cubicBezTo>
                    <a:cubicBezTo>
                      <a:pt x="10329" y="157"/>
                      <a:pt x="3744" y="1773"/>
                      <a:pt x="1330" y="5854"/>
                    </a:cubicBezTo>
                    <a:cubicBezTo>
                      <a:pt x="-440" y="8845"/>
                      <a:pt x="-432" y="17373"/>
                      <a:pt x="1289" y="21596"/>
                    </a:cubicBezTo>
                    <a:cubicBezTo>
                      <a:pt x="1065" y="17889"/>
                      <a:pt x="1451" y="14023"/>
                      <a:pt x="2527" y="12203"/>
                    </a:cubicBezTo>
                    <a:cubicBezTo>
                      <a:pt x="4329" y="9158"/>
                      <a:pt x="8449" y="7494"/>
                      <a:pt x="12006" y="6807"/>
                    </a:cubicBezTo>
                    <a:cubicBezTo>
                      <a:pt x="12168" y="6301"/>
                      <a:pt x="12347" y="5847"/>
                      <a:pt x="12561" y="5485"/>
                    </a:cubicBezTo>
                    <a:cubicBezTo>
                      <a:pt x="14217" y="2686"/>
                      <a:pt x="17824" y="1069"/>
                      <a:pt x="21160" y="289"/>
                    </a:cubicBezTo>
                    <a:cubicBezTo>
                      <a:pt x="19976" y="74"/>
                      <a:pt x="18690" y="5"/>
                      <a:pt x="17452" y="0"/>
                    </a:cubicBezTo>
                    <a:close/>
                  </a:path>
                </a:pathLst>
              </a:custGeom>
              <a:solidFill>
                <a:srgbClr val="00C2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b">
                <a:noAutofit/>
              </a:bodyPr>
              <a:lstStyle/>
              <a:p>
                <a:pPr lvl="0" algn="r">
                  <a:defRPr sz="24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"/>
                  </a:defRPr>
                </a:pPr>
                <a:endParaRPr sz="800"/>
              </a:p>
            </p:txBody>
          </p:sp>
          <p:sp>
            <p:nvSpPr>
              <p:cNvPr id="9" name="Shape 560"/>
              <p:cNvSpPr/>
              <p:nvPr userDrawn="1"/>
            </p:nvSpPr>
            <p:spPr>
              <a:xfrm>
                <a:off x="170647" y="93051"/>
                <a:ext cx="141653" cy="6087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65" h="21600" extrusionOk="0">
                    <a:moveTo>
                      <a:pt x="14430" y="0"/>
                    </a:moveTo>
                    <a:cubicBezTo>
                      <a:pt x="9171" y="2432"/>
                      <a:pt x="3474" y="7477"/>
                      <a:pt x="864" y="16206"/>
                    </a:cubicBezTo>
                    <a:cubicBezTo>
                      <a:pt x="529" y="17326"/>
                      <a:pt x="254" y="18737"/>
                      <a:pt x="0" y="20302"/>
                    </a:cubicBezTo>
                    <a:cubicBezTo>
                      <a:pt x="1907" y="19573"/>
                      <a:pt x="3705" y="19195"/>
                      <a:pt x="5226" y="19128"/>
                    </a:cubicBezTo>
                    <a:cubicBezTo>
                      <a:pt x="9151" y="18955"/>
                      <a:pt x="15295" y="18193"/>
                      <a:pt x="19336" y="21600"/>
                    </a:cubicBezTo>
                    <a:cubicBezTo>
                      <a:pt x="20760" y="17444"/>
                      <a:pt x="21600" y="13844"/>
                      <a:pt x="21447" y="11337"/>
                    </a:cubicBezTo>
                    <a:cubicBezTo>
                      <a:pt x="21022" y="4357"/>
                      <a:pt x="18050" y="1302"/>
                      <a:pt x="14430" y="0"/>
                    </a:cubicBezTo>
                    <a:close/>
                  </a:path>
                </a:pathLst>
              </a:custGeom>
              <a:solidFill>
                <a:srgbClr val="800D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b">
                <a:noAutofit/>
              </a:bodyPr>
              <a:lstStyle/>
              <a:p>
                <a:pPr lvl="0" algn="r">
                  <a:defRPr sz="24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"/>
                  </a:defRPr>
                </a:pPr>
                <a:endParaRPr sz="800"/>
              </a:p>
            </p:txBody>
          </p:sp>
          <p:sp>
            <p:nvSpPr>
              <p:cNvPr id="10" name="Shape 561"/>
              <p:cNvSpPr/>
              <p:nvPr userDrawn="1"/>
            </p:nvSpPr>
            <p:spPr>
              <a:xfrm>
                <a:off x="161989" y="146115"/>
                <a:ext cx="135768" cy="1135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83" h="21593" extrusionOk="0">
                    <a:moveTo>
                      <a:pt x="12036" y="0"/>
                    </a:moveTo>
                    <a:cubicBezTo>
                      <a:pt x="10068" y="-7"/>
                      <a:pt x="8187" y="86"/>
                      <a:pt x="6644" y="121"/>
                    </a:cubicBezTo>
                    <a:cubicBezTo>
                      <a:pt x="5082" y="157"/>
                      <a:pt x="3222" y="348"/>
                      <a:pt x="1264" y="737"/>
                    </a:cubicBezTo>
                    <a:cubicBezTo>
                      <a:pt x="-362" y="5923"/>
                      <a:pt x="-417" y="15099"/>
                      <a:pt x="1088" y="21593"/>
                    </a:cubicBezTo>
                    <a:cubicBezTo>
                      <a:pt x="8725" y="15568"/>
                      <a:pt x="17265" y="7413"/>
                      <a:pt x="21183" y="1460"/>
                    </a:cubicBezTo>
                    <a:cubicBezTo>
                      <a:pt x="18608" y="322"/>
                      <a:pt x="15233" y="13"/>
                      <a:pt x="12036" y="0"/>
                    </a:cubicBezTo>
                    <a:close/>
                  </a:path>
                </a:pathLst>
              </a:cu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b">
                <a:noAutofit/>
              </a:bodyPr>
              <a:lstStyle/>
              <a:p>
                <a:pPr lvl="0" algn="r">
                  <a:defRPr sz="24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"/>
                  </a:defRPr>
                </a:pPr>
                <a:endParaRPr sz="800"/>
              </a:p>
            </p:txBody>
          </p:sp>
          <p:sp>
            <p:nvSpPr>
              <p:cNvPr id="11" name="Shape 562"/>
              <p:cNvSpPr/>
              <p:nvPr userDrawn="1"/>
            </p:nvSpPr>
            <p:spPr>
              <a:xfrm>
                <a:off x="169506" y="152195"/>
                <a:ext cx="155173" cy="14453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81" h="21453" extrusionOk="0">
                    <a:moveTo>
                      <a:pt x="17571" y="0"/>
                    </a:moveTo>
                    <a:cubicBezTo>
                      <a:pt x="14148" y="4640"/>
                      <a:pt x="6668" y="11015"/>
                      <a:pt x="0" y="15711"/>
                    </a:cubicBezTo>
                    <a:cubicBezTo>
                      <a:pt x="890" y="19134"/>
                      <a:pt x="2391" y="21600"/>
                      <a:pt x="4506" y="21446"/>
                    </a:cubicBezTo>
                    <a:cubicBezTo>
                      <a:pt x="4764" y="21428"/>
                      <a:pt x="5102" y="21321"/>
                      <a:pt x="5438" y="21227"/>
                    </a:cubicBezTo>
                    <a:cubicBezTo>
                      <a:pt x="13567" y="15004"/>
                      <a:pt x="21600" y="7302"/>
                      <a:pt x="21164" y="3980"/>
                    </a:cubicBezTo>
                    <a:cubicBezTo>
                      <a:pt x="20898" y="1951"/>
                      <a:pt x="19479" y="752"/>
                      <a:pt x="17571" y="0"/>
                    </a:cubicBezTo>
                    <a:close/>
                  </a:path>
                </a:pathLst>
              </a:custGeom>
              <a:solidFill>
                <a:srgbClr val="FF771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b">
                <a:noAutofit/>
              </a:bodyPr>
              <a:lstStyle/>
              <a:p>
                <a:pPr lvl="0" algn="r">
                  <a:defRPr sz="24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"/>
                  </a:defRPr>
                </a:pPr>
                <a:endParaRPr sz="800"/>
              </a:p>
            </p:txBody>
          </p:sp>
          <p:sp>
            <p:nvSpPr>
              <p:cNvPr id="12" name="Shape 563"/>
              <p:cNvSpPr/>
              <p:nvPr userDrawn="1"/>
            </p:nvSpPr>
            <p:spPr>
              <a:xfrm>
                <a:off x="206219" y="87262"/>
                <a:ext cx="219712" cy="20973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092" h="21596" extrusionOk="0">
                    <a:moveTo>
                      <a:pt x="12925" y="0"/>
                    </a:moveTo>
                    <a:cubicBezTo>
                      <a:pt x="11714" y="-4"/>
                      <a:pt x="10557" y="46"/>
                      <a:pt x="9608" y="65"/>
                    </a:cubicBezTo>
                    <a:cubicBezTo>
                      <a:pt x="8420" y="89"/>
                      <a:pt x="6958" y="267"/>
                      <a:pt x="5439" y="587"/>
                    </a:cubicBezTo>
                    <a:cubicBezTo>
                      <a:pt x="7742" y="963"/>
                      <a:pt x="9642" y="1853"/>
                      <a:pt x="9912" y="3884"/>
                    </a:cubicBezTo>
                    <a:cubicBezTo>
                      <a:pt x="10009" y="4616"/>
                      <a:pt x="9482" y="5665"/>
                      <a:pt x="8567" y="6885"/>
                    </a:cubicBezTo>
                    <a:cubicBezTo>
                      <a:pt x="9891" y="7407"/>
                      <a:pt x="10875" y="8236"/>
                      <a:pt x="11060" y="9631"/>
                    </a:cubicBezTo>
                    <a:cubicBezTo>
                      <a:pt x="11367" y="11935"/>
                      <a:pt x="5717" y="17279"/>
                      <a:pt x="0" y="21596"/>
                    </a:cubicBezTo>
                    <a:cubicBezTo>
                      <a:pt x="5018" y="20202"/>
                      <a:pt x="21600" y="7460"/>
                      <a:pt x="21080" y="3551"/>
                    </a:cubicBezTo>
                    <a:cubicBezTo>
                      <a:pt x="20672" y="481"/>
                      <a:pt x="16558" y="12"/>
                      <a:pt x="12925" y="0"/>
                    </a:cubicBezTo>
                    <a:close/>
                  </a:path>
                </a:pathLst>
              </a:custGeom>
              <a:solidFill>
                <a:srgbClr val="19375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b">
                <a:noAutofit/>
              </a:bodyPr>
              <a:lstStyle/>
              <a:p>
                <a:pPr lvl="0" algn="r">
                  <a:defRPr sz="24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"/>
                  </a:defRPr>
                </a:pPr>
                <a:endParaRPr sz="800"/>
              </a:p>
            </p:txBody>
          </p:sp>
          <p:sp>
            <p:nvSpPr>
              <p:cNvPr id="13" name="Shape 564"/>
              <p:cNvSpPr/>
              <p:nvPr userDrawn="1"/>
            </p:nvSpPr>
            <p:spPr>
              <a:xfrm>
                <a:off x="59233" y="87783"/>
                <a:ext cx="352326" cy="26911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479" extrusionOk="0">
                    <a:moveTo>
                      <a:pt x="19059" y="0"/>
                    </a:moveTo>
                    <a:cubicBezTo>
                      <a:pt x="19217" y="17"/>
                      <a:pt x="19374" y="37"/>
                      <a:pt x="19529" y="62"/>
                    </a:cubicBezTo>
                    <a:cubicBezTo>
                      <a:pt x="19373" y="37"/>
                      <a:pt x="19218" y="18"/>
                      <a:pt x="19059" y="0"/>
                    </a:cubicBezTo>
                    <a:close/>
                    <a:moveTo>
                      <a:pt x="19922" y="135"/>
                    </a:moveTo>
                    <a:cubicBezTo>
                      <a:pt x="20169" y="187"/>
                      <a:pt x="20402" y="254"/>
                      <a:pt x="20629" y="331"/>
                    </a:cubicBezTo>
                    <a:cubicBezTo>
                      <a:pt x="20402" y="253"/>
                      <a:pt x="20168" y="187"/>
                      <a:pt x="19922" y="135"/>
                    </a:cubicBezTo>
                    <a:close/>
                    <a:moveTo>
                      <a:pt x="13272" y="213"/>
                    </a:moveTo>
                    <a:cubicBezTo>
                      <a:pt x="10996" y="690"/>
                      <a:pt x="8343" y="1864"/>
                      <a:pt x="7188" y="4011"/>
                    </a:cubicBezTo>
                    <a:cubicBezTo>
                      <a:pt x="7095" y="4184"/>
                      <a:pt x="7020" y="4406"/>
                      <a:pt x="6943" y="4629"/>
                    </a:cubicBezTo>
                    <a:cubicBezTo>
                      <a:pt x="7022" y="4397"/>
                      <a:pt x="7110" y="4190"/>
                      <a:pt x="7206" y="4011"/>
                    </a:cubicBezTo>
                    <a:cubicBezTo>
                      <a:pt x="8360" y="1864"/>
                      <a:pt x="11014" y="691"/>
                      <a:pt x="13290" y="213"/>
                    </a:cubicBezTo>
                    <a:cubicBezTo>
                      <a:pt x="13284" y="215"/>
                      <a:pt x="13278" y="212"/>
                      <a:pt x="13272" y="213"/>
                    </a:cubicBezTo>
                    <a:close/>
                    <a:moveTo>
                      <a:pt x="6943" y="4629"/>
                    </a:moveTo>
                    <a:cubicBezTo>
                      <a:pt x="6862" y="4860"/>
                      <a:pt x="6791" y="5118"/>
                      <a:pt x="6727" y="5393"/>
                    </a:cubicBezTo>
                    <a:cubicBezTo>
                      <a:pt x="6790" y="5118"/>
                      <a:pt x="6863" y="4860"/>
                      <a:pt x="6943" y="4629"/>
                    </a:cubicBezTo>
                    <a:close/>
                    <a:moveTo>
                      <a:pt x="6727" y="5393"/>
                    </a:moveTo>
                    <a:cubicBezTo>
                      <a:pt x="6207" y="7622"/>
                      <a:pt x="6218" y="11139"/>
                      <a:pt x="6770" y="13684"/>
                    </a:cubicBezTo>
                    <a:cubicBezTo>
                      <a:pt x="6776" y="13679"/>
                      <a:pt x="6781" y="13672"/>
                      <a:pt x="6787" y="13667"/>
                    </a:cubicBezTo>
                    <a:cubicBezTo>
                      <a:pt x="6240" y="11132"/>
                      <a:pt x="6213" y="7619"/>
                      <a:pt x="6727" y="5393"/>
                    </a:cubicBezTo>
                    <a:close/>
                    <a:moveTo>
                      <a:pt x="6770" y="13684"/>
                    </a:moveTo>
                    <a:cubicBezTo>
                      <a:pt x="4553" y="15554"/>
                      <a:pt x="2534" y="16942"/>
                      <a:pt x="1631" y="17021"/>
                    </a:cubicBezTo>
                    <a:cubicBezTo>
                      <a:pt x="939" y="17081"/>
                      <a:pt x="401" y="16387"/>
                      <a:pt x="0" y="15302"/>
                    </a:cubicBezTo>
                    <a:cubicBezTo>
                      <a:pt x="176" y="18538"/>
                      <a:pt x="967" y="21600"/>
                      <a:pt x="2399" y="21476"/>
                    </a:cubicBezTo>
                    <a:cubicBezTo>
                      <a:pt x="3527" y="21377"/>
                      <a:pt x="6384" y="19252"/>
                      <a:pt x="9216" y="16656"/>
                    </a:cubicBezTo>
                    <a:cubicBezTo>
                      <a:pt x="9073" y="16703"/>
                      <a:pt x="8926" y="16753"/>
                      <a:pt x="8815" y="16762"/>
                    </a:cubicBezTo>
                    <a:cubicBezTo>
                      <a:pt x="8811" y="16763"/>
                      <a:pt x="8807" y="16762"/>
                      <a:pt x="8802" y="16762"/>
                    </a:cubicBezTo>
                    <a:cubicBezTo>
                      <a:pt x="8800" y="16763"/>
                      <a:pt x="8796" y="16762"/>
                      <a:pt x="8794" y="16762"/>
                    </a:cubicBezTo>
                    <a:cubicBezTo>
                      <a:pt x="8647" y="16775"/>
                      <a:pt x="8508" y="16746"/>
                      <a:pt x="8375" y="16695"/>
                    </a:cubicBezTo>
                    <a:cubicBezTo>
                      <a:pt x="8357" y="16688"/>
                      <a:pt x="8341" y="16675"/>
                      <a:pt x="8323" y="16667"/>
                    </a:cubicBezTo>
                    <a:cubicBezTo>
                      <a:pt x="8188" y="16607"/>
                      <a:pt x="8060" y="16517"/>
                      <a:pt x="7939" y="16397"/>
                    </a:cubicBezTo>
                    <a:cubicBezTo>
                      <a:pt x="7726" y="16188"/>
                      <a:pt x="7545" y="15866"/>
                      <a:pt x="7374" y="15504"/>
                    </a:cubicBezTo>
                    <a:cubicBezTo>
                      <a:pt x="7328" y="15405"/>
                      <a:pt x="7279" y="15315"/>
                      <a:pt x="7236" y="15206"/>
                    </a:cubicBezTo>
                    <a:cubicBezTo>
                      <a:pt x="7153" y="14998"/>
                      <a:pt x="7075" y="14777"/>
                      <a:pt x="7003" y="14538"/>
                    </a:cubicBezTo>
                    <a:cubicBezTo>
                      <a:pt x="6985" y="14478"/>
                      <a:pt x="6973" y="14414"/>
                      <a:pt x="6955" y="14353"/>
                    </a:cubicBezTo>
                    <a:cubicBezTo>
                      <a:pt x="6893" y="14130"/>
                      <a:pt x="6823" y="13927"/>
                      <a:pt x="6770" y="13684"/>
                    </a:cubicBezTo>
                    <a:close/>
                    <a:moveTo>
                      <a:pt x="21082" y="522"/>
                    </a:moveTo>
                    <a:cubicBezTo>
                      <a:pt x="21265" y="609"/>
                      <a:pt x="21441" y="697"/>
                      <a:pt x="21600" y="809"/>
                    </a:cubicBezTo>
                    <a:cubicBezTo>
                      <a:pt x="21442" y="697"/>
                      <a:pt x="21264" y="609"/>
                      <a:pt x="21082" y="522"/>
                    </a:cubicBezTo>
                    <a:close/>
                    <a:moveTo>
                      <a:pt x="19658" y="7831"/>
                    </a:moveTo>
                    <a:cubicBezTo>
                      <a:pt x="19556" y="7949"/>
                      <a:pt x="19475" y="8060"/>
                      <a:pt x="19369" y="8179"/>
                    </a:cubicBezTo>
                    <a:cubicBezTo>
                      <a:pt x="19475" y="8059"/>
                      <a:pt x="19555" y="7949"/>
                      <a:pt x="19658" y="7831"/>
                    </a:cubicBezTo>
                    <a:close/>
                    <a:moveTo>
                      <a:pt x="12914" y="14274"/>
                    </a:moveTo>
                    <a:cubicBezTo>
                      <a:pt x="12832" y="14339"/>
                      <a:pt x="12745" y="14413"/>
                      <a:pt x="12664" y="14476"/>
                    </a:cubicBezTo>
                    <a:cubicBezTo>
                      <a:pt x="12746" y="14412"/>
                      <a:pt x="12831" y="14340"/>
                      <a:pt x="12914" y="14274"/>
                    </a:cubicBezTo>
                    <a:close/>
                    <a:moveTo>
                      <a:pt x="11167" y="15549"/>
                    </a:moveTo>
                    <a:cubicBezTo>
                      <a:pt x="10939" y="15703"/>
                      <a:pt x="10696" y="15879"/>
                      <a:pt x="10489" y="16004"/>
                    </a:cubicBezTo>
                    <a:cubicBezTo>
                      <a:pt x="10698" y="15877"/>
                      <a:pt x="10937" y="15704"/>
                      <a:pt x="11167" y="15549"/>
                    </a:cubicBezTo>
                    <a:close/>
                  </a:path>
                </a:pathLst>
              </a:custGeom>
              <a:solidFill>
                <a:srgbClr val="FFFB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b">
                <a:noAutofit/>
              </a:bodyPr>
              <a:lstStyle/>
              <a:p>
                <a:pPr lvl="0" algn="r">
                  <a:defRPr sz="24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"/>
                  </a:defRPr>
                </a:pPr>
                <a:endParaRPr sz="800"/>
              </a:p>
            </p:txBody>
          </p:sp>
          <p:sp>
            <p:nvSpPr>
              <p:cNvPr id="14" name="Shape 565"/>
              <p:cNvSpPr/>
              <p:nvPr userDrawn="1"/>
            </p:nvSpPr>
            <p:spPr>
              <a:xfrm>
                <a:off x="58312" y="149610"/>
                <a:ext cx="167155" cy="15164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86" h="21500" extrusionOk="0">
                    <a:moveTo>
                      <a:pt x="14453" y="0"/>
                    </a:moveTo>
                    <a:cubicBezTo>
                      <a:pt x="9694" y="842"/>
                      <a:pt x="4136" y="2931"/>
                      <a:pt x="1720" y="6755"/>
                    </a:cubicBezTo>
                    <a:cubicBezTo>
                      <a:pt x="289" y="9020"/>
                      <a:pt x="-214" y="13835"/>
                      <a:pt x="81" y="18450"/>
                    </a:cubicBezTo>
                    <a:cubicBezTo>
                      <a:pt x="917" y="20371"/>
                      <a:pt x="2045" y="21600"/>
                      <a:pt x="3485" y="21493"/>
                    </a:cubicBezTo>
                    <a:cubicBezTo>
                      <a:pt x="5383" y="21353"/>
                      <a:pt x="9645" y="18854"/>
                      <a:pt x="14308" y="15496"/>
                    </a:cubicBezTo>
                    <a:cubicBezTo>
                      <a:pt x="13084" y="10666"/>
                      <a:pt x="13129" y="3862"/>
                      <a:pt x="14453" y="0"/>
                    </a:cubicBezTo>
                    <a:close/>
                    <a:moveTo>
                      <a:pt x="21386" y="9958"/>
                    </a:moveTo>
                    <a:cubicBezTo>
                      <a:pt x="21031" y="10259"/>
                      <a:pt x="20684" y="10559"/>
                      <a:pt x="20323" y="10856"/>
                    </a:cubicBezTo>
                    <a:cubicBezTo>
                      <a:pt x="20685" y="10556"/>
                      <a:pt x="21030" y="10262"/>
                      <a:pt x="21386" y="9958"/>
                    </a:cubicBezTo>
                    <a:close/>
                    <a:moveTo>
                      <a:pt x="17667" y="12982"/>
                    </a:moveTo>
                    <a:cubicBezTo>
                      <a:pt x="16901" y="13576"/>
                      <a:pt x="16140" y="14159"/>
                      <a:pt x="15380" y="14718"/>
                    </a:cubicBezTo>
                    <a:cubicBezTo>
                      <a:pt x="16146" y="14152"/>
                      <a:pt x="16895" y="13585"/>
                      <a:pt x="17667" y="12982"/>
                    </a:cubicBezTo>
                    <a:close/>
                  </a:path>
                </a:pathLst>
              </a:custGeom>
              <a:solidFill>
                <a:srgbClr val="90EB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b">
                <a:noAutofit/>
              </a:bodyPr>
              <a:lstStyle/>
              <a:p>
                <a:pPr lvl="0" algn="r">
                  <a:defRPr sz="24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Helvetica"/>
                  </a:defRPr>
                </a:pPr>
                <a:endParaRPr sz="800"/>
              </a:p>
            </p:txBody>
          </p:sp>
        </p:grpSp>
      </p:grpSp>
      <p:sp>
        <p:nvSpPr>
          <p:cNvPr id="4" name="Rectangle 3">
            <a:hlinkClick r:id="rId13" action="ppaction://hlinksldjump"/>
          </p:cNvPr>
          <p:cNvSpPr/>
          <p:nvPr userDrawn="1"/>
        </p:nvSpPr>
        <p:spPr>
          <a:xfrm>
            <a:off x="0" y="0"/>
            <a:ext cx="1463040" cy="36576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hlinkClick r:id="rId14" action="ppaction://hlinksldjump"/>
            <a:hlinkHover r:id="" action="ppaction://noaction" highlightClick="1"/>
          </p:cNvPr>
          <p:cNvSpPr/>
          <p:nvPr userDrawn="1"/>
        </p:nvSpPr>
        <p:spPr>
          <a:xfrm>
            <a:off x="1686449" y="28411"/>
            <a:ext cx="1050289" cy="200055"/>
          </a:xfrm>
          <a:prstGeom prst="rect">
            <a:avLst/>
          </a:prstGeom>
          <a:solidFill>
            <a:schemeClr val="bg1">
              <a:alpha val="0"/>
            </a:schemeClr>
          </a:solidFill>
          <a:ln w="31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45720" rIns="91440" bIns="45720" anchor="ctr">
            <a:spAutoFit/>
          </a:bodyPr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smtClean="0">
                <a:solidFill>
                  <a:schemeClr val="bg1">
                    <a:lumMod val="65000"/>
                  </a:schemeClr>
                </a:solidFill>
                <a:latin typeface="Helvetica"/>
                <a:cs typeface="Helvetica"/>
              </a:rPr>
              <a:t>Diagnostic Algorithm </a:t>
            </a:r>
          </a:p>
        </p:txBody>
      </p:sp>
      <p:sp>
        <p:nvSpPr>
          <p:cNvPr id="19" name="Rectangle 18">
            <a:hlinkClick r:id="rId15" action="ppaction://hlinksldjump"/>
            <a:hlinkHover r:id="" action="ppaction://noaction" highlightClick="1"/>
          </p:cNvPr>
          <p:cNvSpPr/>
          <p:nvPr userDrawn="1"/>
        </p:nvSpPr>
        <p:spPr>
          <a:xfrm>
            <a:off x="2824392" y="28411"/>
            <a:ext cx="1048684" cy="200055"/>
          </a:xfrm>
          <a:prstGeom prst="rect">
            <a:avLst/>
          </a:prstGeom>
          <a:solidFill>
            <a:schemeClr val="bg1">
              <a:alpha val="0"/>
            </a:schemeClr>
          </a:solidFill>
          <a:ln w="31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45720" rIns="91440" bIns="45720" anchor="ctr">
            <a:spAutoFit/>
          </a:bodyPr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smtClean="0">
                <a:solidFill>
                  <a:schemeClr val="bg1">
                    <a:lumMod val="65000"/>
                  </a:schemeClr>
                </a:solidFill>
                <a:latin typeface="Helvetica"/>
                <a:cs typeface="Helvetica"/>
              </a:rPr>
              <a:t>Treatment</a:t>
            </a:r>
            <a:r>
              <a:rPr lang="en-US" sz="700" baseline="0" smtClean="0">
                <a:solidFill>
                  <a:schemeClr val="bg1">
                    <a:lumMod val="65000"/>
                  </a:schemeClr>
                </a:solidFill>
                <a:latin typeface="Helvetica"/>
                <a:cs typeface="Helvetica"/>
              </a:rPr>
              <a:t> Response </a:t>
            </a:r>
          </a:p>
        </p:txBody>
      </p:sp>
      <p:sp>
        <p:nvSpPr>
          <p:cNvPr id="20" name="Rectangle 19">
            <a:hlinkClick r:id="" action="ppaction://hlinkshowjump?jump=lastslideviewed"/>
            <a:hlinkHover r:id="" action="ppaction://noaction" highlightClick="1"/>
          </p:cNvPr>
          <p:cNvSpPr/>
          <p:nvPr userDrawn="1"/>
        </p:nvSpPr>
        <p:spPr>
          <a:xfrm>
            <a:off x="3960729" y="28411"/>
            <a:ext cx="697627" cy="200055"/>
          </a:xfrm>
          <a:prstGeom prst="rect">
            <a:avLst/>
          </a:prstGeom>
          <a:solidFill>
            <a:schemeClr val="bg1">
              <a:alpha val="0"/>
            </a:schemeClr>
          </a:solidFill>
          <a:ln w="31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45720" rIns="91440" bIns="45720" anchor="ctr">
            <a:spAutoFit/>
          </a:bodyPr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smtClean="0">
                <a:solidFill>
                  <a:schemeClr val="bg1">
                    <a:lumMod val="65000"/>
                  </a:schemeClr>
                </a:solidFill>
                <a:latin typeface="Helvetica"/>
                <a:cs typeface="Helvetica"/>
              </a:rPr>
              <a:t>Last</a:t>
            </a:r>
            <a:r>
              <a:rPr lang="en-US" sz="700" baseline="0" smtClean="0">
                <a:solidFill>
                  <a:schemeClr val="bg1">
                    <a:lumMod val="65000"/>
                  </a:schemeClr>
                </a:solidFill>
                <a:latin typeface="Helvetica"/>
                <a:cs typeface="Helvetica"/>
              </a:rPr>
              <a:t> Viewed</a:t>
            </a:r>
            <a:r>
              <a:rPr lang="en-US" sz="700" smtClean="0">
                <a:solidFill>
                  <a:schemeClr val="bg1">
                    <a:lumMod val="65000"/>
                  </a:schemeClr>
                </a:solidFill>
                <a:latin typeface="Helvetica"/>
                <a:cs typeface="Helvetica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25339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4" Type="http://schemas.openxmlformats.org/officeDocument/2006/relationships/slide" Target="slide21.xml"/><Relationship Id="rId5" Type="http://schemas.openxmlformats.org/officeDocument/2006/relationships/slide" Target="slide20.xml"/><Relationship Id="rId6" Type="http://schemas.openxmlformats.org/officeDocument/2006/relationships/slide" Target="slide19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slide" Target="slid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4" Type="http://schemas.openxmlformats.org/officeDocument/2006/relationships/slide" Target="slide11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slide" Target="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Relationship Id="rId3" Type="http://schemas.openxmlformats.org/officeDocument/2006/relationships/slide" Target="slide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slide" Target="slide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4" Type="http://schemas.openxmlformats.org/officeDocument/2006/relationships/slide" Target="slide31.xml"/><Relationship Id="rId5" Type="http://schemas.openxmlformats.org/officeDocument/2006/relationships/slide" Target="slide20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Relationship Id="rId3" Type="http://schemas.openxmlformats.org/officeDocument/2006/relationships/slide" Target="slide2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4" Type="http://schemas.openxmlformats.org/officeDocument/2006/relationships/slide" Target="slide22.xml"/><Relationship Id="rId5" Type="http://schemas.openxmlformats.org/officeDocument/2006/relationships/image" Target="../media/image1.tiff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20" Type="http://schemas.openxmlformats.org/officeDocument/2006/relationships/slide" Target="slide20.xml"/><Relationship Id="rId21" Type="http://schemas.openxmlformats.org/officeDocument/2006/relationships/slide" Target="slide21.xml"/><Relationship Id="rId22" Type="http://schemas.openxmlformats.org/officeDocument/2006/relationships/slide" Target="slide22.xml"/><Relationship Id="rId23" Type="http://schemas.openxmlformats.org/officeDocument/2006/relationships/slide" Target="slide23.xml"/><Relationship Id="rId24" Type="http://schemas.openxmlformats.org/officeDocument/2006/relationships/slide" Target="slide24.xml"/><Relationship Id="rId25" Type="http://schemas.openxmlformats.org/officeDocument/2006/relationships/slide" Target="slide25.xml"/><Relationship Id="rId26" Type="http://schemas.openxmlformats.org/officeDocument/2006/relationships/slide" Target="slide26.xml"/><Relationship Id="rId27" Type="http://schemas.openxmlformats.org/officeDocument/2006/relationships/slide" Target="slide27.xml"/><Relationship Id="rId28" Type="http://schemas.openxmlformats.org/officeDocument/2006/relationships/slide" Target="slide28.xml"/><Relationship Id="rId29" Type="http://schemas.openxmlformats.org/officeDocument/2006/relationships/slide" Target="slide29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slide" Target="slide3.xml"/><Relationship Id="rId4" Type="http://schemas.openxmlformats.org/officeDocument/2006/relationships/slide" Target="slide4.xml"/><Relationship Id="rId5" Type="http://schemas.openxmlformats.org/officeDocument/2006/relationships/slide" Target="slide5.xml"/><Relationship Id="rId30" Type="http://schemas.openxmlformats.org/officeDocument/2006/relationships/slide" Target="slide30.xml"/><Relationship Id="rId31" Type="http://schemas.openxmlformats.org/officeDocument/2006/relationships/slide" Target="slide31.xml"/><Relationship Id="rId32" Type="http://schemas.openxmlformats.org/officeDocument/2006/relationships/slide" Target="slide32.xml"/><Relationship Id="rId9" Type="http://schemas.openxmlformats.org/officeDocument/2006/relationships/slide" Target="slide9.xml"/><Relationship Id="rId6" Type="http://schemas.openxmlformats.org/officeDocument/2006/relationships/slide" Target="slide6.xml"/><Relationship Id="rId7" Type="http://schemas.openxmlformats.org/officeDocument/2006/relationships/slide" Target="slide7.xml"/><Relationship Id="rId8" Type="http://schemas.openxmlformats.org/officeDocument/2006/relationships/slide" Target="slide8.xml"/><Relationship Id="rId33" Type="http://schemas.openxmlformats.org/officeDocument/2006/relationships/slide" Target="slide33.xml"/><Relationship Id="rId10" Type="http://schemas.openxmlformats.org/officeDocument/2006/relationships/slide" Target="slide10.xml"/><Relationship Id="rId11" Type="http://schemas.openxmlformats.org/officeDocument/2006/relationships/slide" Target="slide11.xml"/><Relationship Id="rId12" Type="http://schemas.openxmlformats.org/officeDocument/2006/relationships/slide" Target="slide12.xml"/><Relationship Id="rId13" Type="http://schemas.openxmlformats.org/officeDocument/2006/relationships/slide" Target="slide13.xml"/><Relationship Id="rId14" Type="http://schemas.openxmlformats.org/officeDocument/2006/relationships/slide" Target="slide14.xml"/><Relationship Id="rId15" Type="http://schemas.openxmlformats.org/officeDocument/2006/relationships/slide" Target="slide15.xml"/><Relationship Id="rId16" Type="http://schemas.openxmlformats.org/officeDocument/2006/relationships/slide" Target="slide16.xml"/><Relationship Id="rId17" Type="http://schemas.openxmlformats.org/officeDocument/2006/relationships/slide" Target="slide17.xml"/><Relationship Id="rId18" Type="http://schemas.openxmlformats.org/officeDocument/2006/relationships/slide" Target="slide18.xml"/><Relationship Id="rId19" Type="http://schemas.openxmlformats.org/officeDocument/2006/relationships/slide" Target="slide1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1.tif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7.xml"/><Relationship Id="rId3" Type="http://schemas.openxmlformats.org/officeDocument/2006/relationships/slide" Target="slide1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4" Type="http://schemas.openxmlformats.org/officeDocument/2006/relationships/slide" Target="slide20.xml"/><Relationship Id="rId5" Type="http://schemas.openxmlformats.org/officeDocument/2006/relationships/slide" Target="slide21.xml"/><Relationship Id="rId6" Type="http://schemas.openxmlformats.org/officeDocument/2006/relationships/slide" Target="slide9.xml"/><Relationship Id="rId7" Type="http://schemas.openxmlformats.org/officeDocument/2006/relationships/comments" Target="../comments/comment1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4" Type="http://schemas.openxmlformats.org/officeDocument/2006/relationships/slide" Target="slide11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4" Type="http://schemas.openxmlformats.org/officeDocument/2006/relationships/comments" Target="../comments/comment2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4" Type="http://schemas.openxmlformats.org/officeDocument/2006/relationships/slide" Target="slide11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1" Type="http://schemas.openxmlformats.org/officeDocument/2006/relationships/slide" Target="slide27.xml"/><Relationship Id="rId12" Type="http://schemas.openxmlformats.org/officeDocument/2006/relationships/slide" Target="slide28.xml"/><Relationship Id="rId13" Type="http://schemas.openxmlformats.org/officeDocument/2006/relationships/slide" Target="slide29.xml"/><Relationship Id="rId14" Type="http://schemas.openxmlformats.org/officeDocument/2006/relationships/slide" Target="slide30.xml"/><Relationship Id="rId15" Type="http://schemas.openxmlformats.org/officeDocument/2006/relationships/slide" Target="slide31.xml"/><Relationship Id="rId16" Type="http://schemas.openxmlformats.org/officeDocument/2006/relationships/slide" Target="slide32.xml"/><Relationship Id="rId17" Type="http://schemas.openxmlformats.org/officeDocument/2006/relationships/slide" Target="slide6.xml"/><Relationship Id="rId18" Type="http://schemas.openxmlformats.org/officeDocument/2006/relationships/slide" Target="slide20.xml"/><Relationship Id="rId19" Type="http://schemas.openxmlformats.org/officeDocument/2006/relationships/slide" Target="slide25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slide" Target="slide11.xml"/><Relationship Id="rId4" Type="http://schemas.openxmlformats.org/officeDocument/2006/relationships/slide" Target="slide7.xml"/><Relationship Id="rId5" Type="http://schemas.openxmlformats.org/officeDocument/2006/relationships/slide" Target="slide19.xml"/><Relationship Id="rId6" Type="http://schemas.openxmlformats.org/officeDocument/2006/relationships/slide" Target="slide21.xml"/><Relationship Id="rId7" Type="http://schemas.openxmlformats.org/officeDocument/2006/relationships/slide" Target="slide8.xml"/><Relationship Id="rId8" Type="http://schemas.openxmlformats.org/officeDocument/2006/relationships/slide" Target="slide9.xml"/><Relationship Id="rId9" Type="http://schemas.openxmlformats.org/officeDocument/2006/relationships/slide" Target="slide22.xml"/><Relationship Id="rId10" Type="http://schemas.openxmlformats.org/officeDocument/2006/relationships/slide" Target="slide2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slide" Target="slide3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4" Type="http://schemas.openxmlformats.org/officeDocument/2006/relationships/slide" Target="slide11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4" Type="http://schemas.openxmlformats.org/officeDocument/2006/relationships/slide" Target="slide19.xml"/><Relationship Id="rId5" Type="http://schemas.openxmlformats.org/officeDocument/2006/relationships/slide" Target="slide20.xml"/><Relationship Id="rId6" Type="http://schemas.openxmlformats.org/officeDocument/2006/relationships/slide" Target="slide21.xml"/><Relationship Id="rId7" Type="http://schemas.openxmlformats.org/officeDocument/2006/relationships/slide" Target="slide6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4" Type="http://schemas.openxmlformats.org/officeDocument/2006/relationships/slide" Target="slide22.xml"/><Relationship Id="rId5" Type="http://schemas.openxmlformats.org/officeDocument/2006/relationships/slide" Target="slide8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" name="Tab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0769132"/>
              </p:ext>
            </p:extLst>
          </p:nvPr>
        </p:nvGraphicFramePr>
        <p:xfrm>
          <a:off x="227262" y="-246738"/>
          <a:ext cx="6400799" cy="9672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95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2676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0897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9042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9042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90423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69042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90423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756970">
                <a:tc gridSpan="8">
                  <a:txBody>
                    <a:bodyPr/>
                    <a:lstStyle/>
                    <a:p>
                      <a:pPr marL="0" marR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800" b="1" i="1" dirty="0" smtClean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 marL="0" marR="0" marT="36576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215284">
                <a:tc gridSpan="8">
                  <a:txBody>
                    <a:bodyPr/>
                    <a:lstStyle/>
                    <a:p>
                      <a:pPr marL="0" marR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100" b="0" dirty="0" smtClean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 marL="72000" marR="36000" marB="4114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0">
                <a:tc gridSpan="8">
                  <a:txBody>
                    <a:bodyPr/>
                    <a:lstStyle/>
                    <a:p>
                      <a:r>
                        <a:rPr lang="en-US" sz="1400" b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Tabella </a:t>
                      </a:r>
                      <a:r>
                        <a:rPr lang="en-US" sz="1400" b="1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diagnostica</a:t>
                      </a:r>
                      <a:r>
                        <a:rPr lang="en-US" sz="1400" b="1" baseline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TC/RM</a:t>
                      </a:r>
                      <a:endParaRPr lang="en-US" sz="1400" b="1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 marL="72000" marR="36000" marT="61200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b="0" dirty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97780">
                <a:tc gridSpan="3"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Maggiore enhancement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in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fase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arteriosa</a:t>
                      </a: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(APHE)</a:t>
                      </a:r>
                      <a:endParaRPr lang="en-US" sz="1100" b="0" baseline="30000" dirty="0" smtClean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 marL="72000" marR="36000" marT="36576" marB="36576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b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No APHE</a:t>
                      </a:r>
                      <a:endParaRPr lang="en-US" sz="1100" b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 marL="72000" marR="36000" marT="36576" marB="36576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100">
                        <a:latin typeface="Helvetica"/>
                        <a:cs typeface="Helvetica"/>
                      </a:endParaRPr>
                    </a:p>
                  </a:txBody>
                  <a:tcPr marL="72000" marR="36000" marT="36000" marB="36000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APHE </a:t>
                      </a:r>
                      <a:r>
                        <a:rPr lang="en-US" sz="1100" b="0" baseline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(</a:t>
                      </a:r>
                      <a:r>
                        <a:rPr lang="en-US" sz="1100" b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non</a:t>
                      </a:r>
                      <a:r>
                        <a:rPr lang="en-US" sz="1100" b="0" baseline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ad anello)</a:t>
                      </a:r>
                      <a:endParaRPr lang="en-US" sz="1100" b="0" baseline="30000">
                        <a:solidFill>
                          <a:srgbClr val="FF0000"/>
                        </a:solidFill>
                        <a:latin typeface="Helvetica"/>
                        <a:cs typeface="Helvetica"/>
                      </a:endParaRPr>
                    </a:p>
                  </a:txBody>
                  <a:tcPr marL="72000" marR="36000" marT="36576" marB="36576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100">
                        <a:latin typeface="Helvetica"/>
                        <a:cs typeface="Helvetica"/>
                      </a:endParaRPr>
                    </a:p>
                  </a:txBody>
                  <a:tcPr marL="72000" marR="36000" marT="36000" marB="36000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100">
                        <a:latin typeface="Helvetica"/>
                        <a:cs typeface="Helvetica"/>
                      </a:endParaRPr>
                    </a:p>
                  </a:txBody>
                  <a:tcPr marL="72000" marR="36000" marT="36000" marB="36000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41379">
                <a:tc gridSpan="3">
                  <a:txBody>
                    <a:bodyPr/>
                    <a:lstStyle/>
                    <a:p>
                      <a:r>
                        <a:rPr lang="en-US" sz="110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Dimensione del reperto (mm)</a:t>
                      </a:r>
                      <a:endParaRPr lang="en-US" sz="110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 marL="72000" marR="36000" marT="91440" marB="9144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latin typeface="Helvetica"/>
                          <a:cs typeface="Helvetica"/>
                        </a:rPr>
                        <a:t>&lt; 20</a:t>
                      </a:r>
                    </a:p>
                  </a:txBody>
                  <a:tcPr marL="0" marR="36000" marT="91440" marB="9144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latin typeface="Helvetica"/>
                          <a:cs typeface="Helvetica"/>
                        </a:rPr>
                        <a:t>≥ 20</a:t>
                      </a:r>
                    </a:p>
                  </a:txBody>
                  <a:tcPr marL="0" marR="36000" marT="91440" marB="9144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smtClean="0">
                          <a:latin typeface="Helvetica"/>
                          <a:cs typeface="Helvetica"/>
                        </a:rPr>
                        <a:t>&lt;</a:t>
                      </a:r>
                      <a:r>
                        <a:rPr lang="en-US" sz="1100" baseline="0" smtClean="0">
                          <a:latin typeface="Helvetica"/>
                          <a:cs typeface="Helvetica"/>
                        </a:rPr>
                        <a:t> 10</a:t>
                      </a:r>
                      <a:endParaRPr lang="en-US" sz="1100">
                        <a:latin typeface="Helvetica"/>
                        <a:cs typeface="Helvetica"/>
                      </a:endParaRPr>
                    </a:p>
                  </a:txBody>
                  <a:tcPr marL="0" marR="36000" marT="91440" marB="9144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latin typeface="Helvetica"/>
                          <a:cs typeface="Helvetica"/>
                        </a:rPr>
                        <a:t>10-19</a:t>
                      </a:r>
                    </a:p>
                  </a:txBody>
                  <a:tcPr marL="0" marR="36000" marT="91440" marB="9144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latin typeface="Helvetica"/>
                          <a:cs typeface="Helvetica"/>
                        </a:rPr>
                        <a:t>≥ 20</a:t>
                      </a:r>
                    </a:p>
                  </a:txBody>
                  <a:tcPr marL="0" marR="36000" marT="91440" marB="9144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9200">
                <a:tc rowSpan="3" gridSpan="2"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  <a:tabLst>
                          <a:tab pos="177800" algn="l"/>
                        </a:tabLst>
                      </a:pPr>
                      <a:r>
                        <a:rPr lang="en-US" sz="1100" dirty="0" err="1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Numero</a:t>
                      </a:r>
                      <a:r>
                        <a:rPr lang="en-US" sz="1100" dirty="0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dei</a:t>
                      </a:r>
                      <a:r>
                        <a:rPr lang="en-US" sz="1100" baseline="0" dirty="0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criteri</a:t>
                      </a:r>
                      <a:r>
                        <a:rPr lang="en-US" sz="1100" baseline="0" dirty="0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maggiori</a:t>
                      </a:r>
                      <a:r>
                        <a:rPr lang="en-US" sz="1100" baseline="0" dirty="0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:</a:t>
                      </a:r>
                      <a:endParaRPr lang="en-US" sz="1100" dirty="0">
                        <a:solidFill>
                          <a:srgbClr val="005493"/>
                        </a:solidFill>
                        <a:latin typeface="Helvetica"/>
                        <a:cs typeface="Helvetica"/>
                      </a:endParaRPr>
                    </a:p>
                    <a:p>
                      <a:pPr marL="109728" indent="-109728"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177800" algn="l"/>
                        </a:tabLst>
                      </a:pPr>
                      <a:r>
                        <a:rPr lang="en-US" sz="1100" dirty="0" smtClean="0">
                          <a:latin typeface="Helvetica"/>
                          <a:cs typeface="Helvetica"/>
                        </a:rPr>
                        <a:t>“</a:t>
                      </a:r>
                      <a:r>
                        <a:rPr lang="en-US" sz="1100" dirty="0">
                          <a:latin typeface="Helvetica"/>
                          <a:cs typeface="Helvetica"/>
                        </a:rPr>
                        <a:t>Washout</a:t>
                      </a:r>
                      <a:r>
                        <a:rPr lang="en-US" sz="1100" dirty="0" smtClean="0">
                          <a:latin typeface="Helvetica"/>
                          <a:cs typeface="Helvetica"/>
                        </a:rPr>
                        <a:t>”</a:t>
                      </a:r>
                      <a:r>
                        <a:rPr lang="en-US" sz="1100" baseline="0" dirty="0" smtClean="0">
                          <a:latin typeface="Helvetica"/>
                          <a:cs typeface="Helvetica"/>
                        </a:rPr>
                        <a:t> (non </a:t>
                      </a:r>
                      <a:r>
                        <a:rPr lang="en-US" sz="1100" baseline="0" dirty="0" err="1" smtClean="0">
                          <a:latin typeface="Helvetica"/>
                          <a:cs typeface="Helvetica"/>
                        </a:rPr>
                        <a:t>periferico</a:t>
                      </a:r>
                      <a:r>
                        <a:rPr lang="en-US" sz="1100" baseline="0" dirty="0" smtClean="0">
                          <a:latin typeface="Helvetica"/>
                          <a:cs typeface="Helvetica"/>
                        </a:rPr>
                        <a:t>)</a:t>
                      </a:r>
                      <a:endParaRPr lang="en-US" sz="1100" baseline="0" dirty="0">
                        <a:latin typeface="Helvetica"/>
                        <a:cs typeface="Helvetica"/>
                      </a:endParaRPr>
                    </a:p>
                    <a:p>
                      <a:pPr marL="109728" indent="-109728"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177800" algn="l"/>
                        </a:tabLst>
                      </a:pP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Enhancement 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della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capsula</a:t>
                      </a:r>
                      <a:endParaRPr lang="en-US" sz="1100" baseline="0" dirty="0" smtClean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  <a:p>
                      <a:pPr marL="109728" indent="-109728"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177800" algn="l"/>
                        </a:tabLst>
                      </a:pP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Crescita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sopra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la 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soglia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di 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progressione</a:t>
                      </a:r>
                      <a:endParaRPr lang="en-US" sz="1100" baseline="0" dirty="0" smtClean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 marL="72000" marR="36000" marT="0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smtClean="0">
                          <a:latin typeface="Helvetica"/>
                          <a:cs typeface="Helvetica"/>
                        </a:rPr>
                        <a:t>Nessuno</a:t>
                      </a:r>
                      <a:endParaRPr lang="en-US" sz="1100">
                        <a:latin typeface="Helvetica"/>
                        <a:cs typeface="Helvetica"/>
                      </a:endParaRPr>
                    </a:p>
                  </a:txBody>
                  <a:tcPr marL="72000" marR="3600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latin typeface="Helvetica"/>
                          <a:cs typeface="Helvetica"/>
                        </a:rPr>
                        <a:t>LR-3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latin typeface="Helvetica"/>
                          <a:cs typeface="Helvetica"/>
                        </a:rPr>
                        <a:t>LR-3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smtClean="0">
                          <a:latin typeface="Helvetica"/>
                          <a:cs typeface="Helvetica"/>
                        </a:rPr>
                        <a:t>LR-3</a:t>
                      </a:r>
                      <a:endParaRPr lang="en-US" sz="1100">
                        <a:latin typeface="Helvetica"/>
                        <a:cs typeface="Helvetic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smtClean="0">
                          <a:latin typeface="Helvetica"/>
                          <a:cs typeface="Helvetica"/>
                        </a:rPr>
                        <a:t>LR-3</a:t>
                      </a:r>
                      <a:endParaRPr lang="en-US" sz="1100">
                        <a:latin typeface="Helvetica"/>
                        <a:cs typeface="Helvetic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latin typeface="Helvetica"/>
                          <a:cs typeface="Helvetica"/>
                        </a:rPr>
                        <a:t>LR-4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3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9200">
                <a:tc gridSpan="2" vMerge="1">
                  <a:txBody>
                    <a:bodyPr/>
                    <a:lstStyle/>
                    <a:p>
                      <a:endParaRPr lang="en-US" sz="1100">
                        <a:latin typeface="Helvetica"/>
                        <a:cs typeface="Helvetica"/>
                      </a:endParaRPr>
                    </a:p>
                  </a:txBody>
                  <a:tcPr marL="72000" marR="36000" marT="36000" marB="36000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smtClean="0">
                          <a:latin typeface="Helvetica"/>
                          <a:cs typeface="Helvetica"/>
                        </a:rPr>
                        <a:t>Uno</a:t>
                      </a:r>
                      <a:endParaRPr lang="en-US" sz="1100">
                        <a:latin typeface="Helvetica"/>
                        <a:cs typeface="Helvetica"/>
                      </a:endParaRPr>
                    </a:p>
                  </a:txBody>
                  <a:tcPr marL="72000" marR="3600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latin typeface="Helvetica"/>
                          <a:cs typeface="Helvetica"/>
                        </a:rPr>
                        <a:t>LR-3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latin typeface="Helvetica"/>
                          <a:cs typeface="Helvetica"/>
                        </a:rPr>
                        <a:t>LR-4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3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smtClean="0">
                          <a:latin typeface="Helvetica"/>
                          <a:cs typeface="Helvetica"/>
                        </a:rPr>
                        <a:t>LR-4</a:t>
                      </a:r>
                      <a:endParaRPr lang="en-US" sz="1100">
                        <a:latin typeface="Helvetica"/>
                        <a:cs typeface="Helvetic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3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>
                        <a:latin typeface="Helvetica"/>
                        <a:cs typeface="Helvetic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FF9300"/>
                        </a:gs>
                        <a:gs pos="51000">
                          <a:srgbClr val="FF0000"/>
                        </a:gs>
                        <a:gs pos="50000">
                          <a:schemeClr val="bg1">
                            <a:lumMod val="50000"/>
                          </a:schemeClr>
                        </a:gs>
                      </a:gsLst>
                      <a:lin ang="384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>
                          <a:latin typeface="Helvetica"/>
                          <a:cs typeface="Helvetica"/>
                        </a:rPr>
                        <a:t>LR-5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49200">
                <a:tc gridSpan="2" vMerge="1">
                  <a:txBody>
                    <a:bodyPr/>
                    <a:lstStyle/>
                    <a:p>
                      <a:endParaRPr lang="en-US" sz="1100">
                        <a:latin typeface="Helvetica"/>
                        <a:cs typeface="Helvetica"/>
                      </a:endParaRPr>
                    </a:p>
                  </a:txBody>
                  <a:tcPr marL="72000" marR="36000" marT="36000" marB="36000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latin typeface="Helvetica"/>
                          <a:cs typeface="Helvetica"/>
                        </a:rPr>
                        <a:t>≥ </a:t>
                      </a:r>
                      <a:r>
                        <a:rPr lang="en-US" sz="1100" smtClean="0">
                          <a:latin typeface="Helvetica"/>
                          <a:cs typeface="Helvetica"/>
                        </a:rPr>
                        <a:t>Due</a:t>
                      </a:r>
                      <a:endParaRPr lang="en-US" sz="1100">
                        <a:latin typeface="Helvetica"/>
                        <a:cs typeface="Helvetica"/>
                      </a:endParaRPr>
                    </a:p>
                  </a:txBody>
                  <a:tcPr marL="72000" marR="3600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latin typeface="Helvetica"/>
                          <a:cs typeface="Helvetica"/>
                        </a:rPr>
                        <a:t>LR-4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3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latin typeface="Helvetica"/>
                          <a:cs typeface="Helvetica"/>
                        </a:rPr>
                        <a:t>LR-4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3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smtClean="0">
                          <a:latin typeface="Helvetica"/>
                          <a:cs typeface="Helvetica"/>
                        </a:rPr>
                        <a:t>LR-4</a:t>
                      </a:r>
                      <a:endParaRPr lang="en-US" sz="1100">
                        <a:latin typeface="Helvetica"/>
                        <a:cs typeface="Helvetic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3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latin typeface="Helvetica"/>
                          <a:cs typeface="Helvetica"/>
                        </a:rPr>
                        <a:t>LR-5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latin typeface="Helvetica"/>
                          <a:cs typeface="Helvetica"/>
                        </a:rPr>
                        <a:t>LR-5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009293">
                <a:tc>
                  <a:txBody>
                    <a:bodyPr/>
                    <a:lstStyle/>
                    <a:p>
                      <a:pPr marL="0" marR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altLang="ja-JP" sz="1100" b="0" smtClean="0">
                        <a:solidFill>
                          <a:schemeClr val="tx1"/>
                        </a:solidFill>
                        <a:latin typeface="Helvetica" pitchFamily="-65" charset="0"/>
                      </a:endParaRPr>
                    </a:p>
                  </a:txBody>
                  <a:tcPr marL="72000" marR="36000" marT="182880" marB="18288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altLang="ja-JP" sz="1100" b="0" smtClean="0">
                          <a:solidFill>
                            <a:schemeClr val="tx1"/>
                          </a:solidFill>
                          <a:latin typeface="Helvetica" pitchFamily="-65" charset="0"/>
                        </a:rPr>
                        <a:t>I reperti in questa casella sono classificati LR-4,</a:t>
                      </a:r>
                      <a:r>
                        <a:rPr lang="en-US" altLang="ja-JP" sz="1100" b="0" baseline="0" smtClean="0">
                          <a:solidFill>
                            <a:schemeClr val="tx1"/>
                          </a:solidFill>
                          <a:latin typeface="Helvetica" pitchFamily="-65" charset="0"/>
                        </a:rPr>
                        <a:t> ad eccezione di:</a:t>
                      </a:r>
                    </a:p>
                    <a:p>
                      <a:pPr marL="171450" marR="0" indent="-17145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altLang="ja-JP" sz="1100" b="0" smtClean="0">
                          <a:solidFill>
                            <a:schemeClr val="tx1"/>
                          </a:solidFill>
                          <a:latin typeface="Helvetica" pitchFamily="-65" charset="0"/>
                        </a:rPr>
                        <a:t>LR-5g, se aumento dimensionale ≥ 50% in ≤ 6 mesi (corrispondente a OPTN 5A-g)</a:t>
                      </a:r>
                    </a:p>
                    <a:p>
                      <a:pPr marL="171450" marR="0" indent="-17145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altLang="ja-JP" sz="1100" b="0" smtClean="0">
                          <a:solidFill>
                            <a:schemeClr val="tx1"/>
                          </a:solidFill>
                          <a:latin typeface="Helvetica" pitchFamily="-65" charset="0"/>
                        </a:rPr>
                        <a:t>LR-5us, se presente</a:t>
                      </a:r>
                      <a:r>
                        <a:rPr lang="en-US" altLang="ja-JP" sz="1100" b="0" baseline="0" smtClean="0">
                          <a:solidFill>
                            <a:schemeClr val="tx1"/>
                          </a:solidFill>
                          <a:latin typeface="Helvetica" pitchFamily="-65" charset="0"/>
                        </a:rPr>
                        <a:t> </a:t>
                      </a:r>
                      <a:r>
                        <a:rPr lang="en-US" altLang="ja-JP" sz="1100" b="0" smtClean="0">
                          <a:solidFill>
                            <a:schemeClr val="tx1"/>
                          </a:solidFill>
                          <a:latin typeface="Helvetica" pitchFamily="-65" charset="0"/>
                        </a:rPr>
                        <a:t>“washout” e la lesione è visibile</a:t>
                      </a:r>
                      <a:r>
                        <a:rPr lang="en-US" altLang="ja-JP" sz="1100" b="0" baseline="0" smtClean="0">
                          <a:solidFill>
                            <a:schemeClr val="tx1"/>
                          </a:solidFill>
                          <a:latin typeface="Helvetica" pitchFamily="-65" charset="0"/>
                        </a:rPr>
                        <a:t> all’ecografia di screening </a:t>
                      </a:r>
                      <a:r>
                        <a:rPr lang="en-US" altLang="ja-JP" sz="1100" b="0" smtClean="0">
                          <a:solidFill>
                            <a:schemeClr val="tx1"/>
                          </a:solidFill>
                          <a:latin typeface="Helvetica" pitchFamily="-65" charset="0"/>
                        </a:rPr>
                        <a:t>(secondo criteri HCC AASLD)</a:t>
                      </a:r>
                    </a:p>
                  </a:txBody>
                  <a:tcPr marL="72000" marR="36000" marT="182880" marB="18288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786655">
                <a:tc gridSpan="8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baseline="0" dirty="0" smtClean="0">
                          <a:solidFill>
                            <a:srgbClr val="FF0000"/>
                          </a:solidFill>
                          <a:latin typeface="Helvetica"/>
                          <a:cs typeface="Helvetica"/>
                        </a:rPr>
                        <a:t>Se la </a:t>
                      </a:r>
                      <a:r>
                        <a:rPr lang="en-US" sz="1100" b="0" i="1" baseline="0" dirty="0" err="1" smtClean="0">
                          <a:solidFill>
                            <a:srgbClr val="FF0000"/>
                          </a:solidFill>
                          <a:latin typeface="Helvetica"/>
                          <a:cs typeface="Helvetica"/>
                        </a:rPr>
                        <a:t>presenza</a:t>
                      </a:r>
                      <a:r>
                        <a:rPr lang="en-US" sz="1100" b="0" i="1" baseline="0" dirty="0" smtClean="0">
                          <a:solidFill>
                            <a:srgbClr val="FF0000"/>
                          </a:solidFill>
                          <a:latin typeface="Helvetica"/>
                          <a:cs typeface="Helvetica"/>
                        </a:rPr>
                        <a:t> di un </a:t>
                      </a:r>
                      <a:r>
                        <a:rPr lang="en-US" sz="1100" b="0" i="1" baseline="0" dirty="0" err="1" smtClean="0">
                          <a:solidFill>
                            <a:srgbClr val="FF0000"/>
                          </a:solidFill>
                          <a:latin typeface="Helvetica"/>
                          <a:cs typeface="Helvetica"/>
                        </a:rPr>
                        <a:t>criterio</a:t>
                      </a:r>
                      <a:r>
                        <a:rPr lang="en-US" sz="1100" b="0" i="1" baseline="0" dirty="0" smtClean="0">
                          <a:solidFill>
                            <a:srgbClr val="FF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0" i="1" baseline="0" dirty="0" err="1" smtClean="0">
                          <a:solidFill>
                            <a:srgbClr val="FF0000"/>
                          </a:solidFill>
                          <a:latin typeface="Helvetica"/>
                          <a:cs typeface="Helvetica"/>
                        </a:rPr>
                        <a:t>maggiore</a:t>
                      </a:r>
                      <a:r>
                        <a:rPr lang="en-US" sz="1100" b="0" i="1" baseline="0" dirty="0" smtClean="0">
                          <a:solidFill>
                            <a:srgbClr val="FF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0" i="1" baseline="0" dirty="0" err="1" smtClean="0">
                          <a:solidFill>
                            <a:srgbClr val="FF0000"/>
                          </a:solidFill>
                          <a:latin typeface="Helvetica"/>
                          <a:cs typeface="Helvetica"/>
                        </a:rPr>
                        <a:t>è</a:t>
                      </a:r>
                      <a:r>
                        <a:rPr lang="en-US" sz="1100" b="0" i="1" baseline="0" dirty="0" smtClean="0">
                          <a:solidFill>
                            <a:srgbClr val="FF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0" i="1" baseline="0" dirty="0" err="1" smtClean="0">
                          <a:solidFill>
                            <a:srgbClr val="FF0000"/>
                          </a:solidFill>
                          <a:latin typeface="Helvetica"/>
                          <a:cs typeface="Helvetica"/>
                        </a:rPr>
                        <a:t>dubbia</a:t>
                      </a:r>
                      <a:r>
                        <a:rPr lang="en-US" sz="1100" b="0" i="1" baseline="0" dirty="0" smtClean="0">
                          <a:solidFill>
                            <a:srgbClr val="FF0000"/>
                          </a:solidFill>
                          <a:latin typeface="Helvetica"/>
                          <a:cs typeface="Helvetica"/>
                        </a:rPr>
                        <a:t>: </a:t>
                      </a:r>
                      <a:r>
                        <a:rPr lang="en-US" sz="1100" b="0" i="1" baseline="0" dirty="0" err="1" smtClean="0">
                          <a:solidFill>
                            <a:srgbClr val="FF0000"/>
                          </a:solidFill>
                          <a:latin typeface="Helvetica"/>
                          <a:cs typeface="Helvetica"/>
                        </a:rPr>
                        <a:t>considerare</a:t>
                      </a:r>
                      <a:r>
                        <a:rPr lang="en-US" sz="1100" b="0" i="1" baseline="0" dirty="0" smtClean="0">
                          <a:solidFill>
                            <a:srgbClr val="FF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0" i="1" baseline="0" dirty="0" err="1" smtClean="0">
                          <a:solidFill>
                            <a:srgbClr val="FF0000"/>
                          </a:solidFill>
                          <a:latin typeface="Helvetica"/>
                          <a:cs typeface="Helvetica"/>
                        </a:rPr>
                        <a:t>il</a:t>
                      </a:r>
                      <a:r>
                        <a:rPr lang="en-US" sz="1100" b="0" i="1" baseline="0" dirty="0" smtClean="0">
                          <a:solidFill>
                            <a:srgbClr val="FF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0" i="1" baseline="0" dirty="0" err="1" smtClean="0">
                          <a:solidFill>
                            <a:srgbClr val="FF0000"/>
                          </a:solidFill>
                          <a:latin typeface="Helvetica"/>
                          <a:cs typeface="Helvetica"/>
                        </a:rPr>
                        <a:t>criterio</a:t>
                      </a:r>
                      <a:r>
                        <a:rPr lang="en-US" sz="1100" b="0" i="1" baseline="0" dirty="0" smtClean="0">
                          <a:solidFill>
                            <a:srgbClr val="FF0000"/>
                          </a:solidFill>
                          <a:latin typeface="Helvetica"/>
                          <a:cs typeface="Helvetica"/>
                        </a:rPr>
                        <a:t> come </a:t>
                      </a:r>
                      <a:r>
                        <a:rPr lang="en-US" sz="1100" b="0" i="1" baseline="0" dirty="0" err="1" smtClean="0">
                          <a:solidFill>
                            <a:srgbClr val="FF0000"/>
                          </a:solidFill>
                          <a:latin typeface="Helvetica"/>
                          <a:cs typeface="Helvetica"/>
                        </a:rPr>
                        <a:t>assente</a:t>
                      </a:r>
                      <a:endParaRPr lang="en-US" sz="1100" b="0" i="1" baseline="0" dirty="0" smtClean="0">
                        <a:solidFill>
                          <a:srgbClr val="FF0000"/>
                        </a:solidFill>
                        <a:latin typeface="Helvetica"/>
                        <a:cs typeface="Helvetica"/>
                      </a:endParaRPr>
                    </a:p>
                  </a:txBody>
                  <a:tcPr marL="72000" marR="36000" marT="320040" marB="32004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7" name="TextBox 46"/>
          <p:cNvSpPr txBox="1"/>
          <p:nvPr/>
        </p:nvSpPr>
        <p:spPr>
          <a:xfrm>
            <a:off x="0" y="0"/>
            <a:ext cx="6858000" cy="54864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2800" b="1" smtClean="0">
                <a:latin typeface="Helvetica" charset="0"/>
                <a:ea typeface="Helvetica" charset="0"/>
                <a:cs typeface="Helvetica" charset="0"/>
              </a:rPr>
              <a:t>CT/MRI LI-RADS</a:t>
            </a:r>
            <a:r>
              <a:rPr lang="en-US" sz="2800" b="1" baseline="30000" smtClean="0">
                <a:latin typeface="Helvetica" charset="0"/>
                <a:ea typeface="Helvetica" charset="0"/>
                <a:cs typeface="Helvetica" charset="0"/>
              </a:rPr>
              <a:t>®</a:t>
            </a:r>
            <a:r>
              <a:rPr lang="en-US" sz="2800" b="1" smtClean="0">
                <a:latin typeface="Helvetica" charset="0"/>
                <a:ea typeface="Helvetica" charset="0"/>
                <a:cs typeface="Helvetica" charset="0"/>
              </a:rPr>
              <a:t> v2017 CORE</a:t>
            </a:r>
            <a:endParaRPr lang="en-US" sz="2800" b="1">
              <a:latin typeface="Helvetica" charset="0"/>
              <a:ea typeface="Helvetica" charset="0"/>
              <a:cs typeface="Helvetica" charset="0"/>
            </a:endParaRPr>
          </a:p>
        </p:txBody>
      </p:sp>
      <p:grpSp>
        <p:nvGrpSpPr>
          <p:cNvPr id="55" name="Group 54"/>
          <p:cNvGrpSpPr>
            <a:grpSpLocks noChangeAspect="1"/>
          </p:cNvGrpSpPr>
          <p:nvPr/>
        </p:nvGrpSpPr>
        <p:grpSpPr>
          <a:xfrm>
            <a:off x="61644" y="50041"/>
            <a:ext cx="548640" cy="389077"/>
            <a:chOff x="45720" y="87262"/>
            <a:chExt cx="380211" cy="269633"/>
          </a:xfrm>
        </p:grpSpPr>
        <p:sp>
          <p:nvSpPr>
            <p:cNvPr id="56" name="Shape 559"/>
            <p:cNvSpPr/>
            <p:nvPr/>
          </p:nvSpPr>
          <p:spPr>
            <a:xfrm>
              <a:off x="45720" y="90108"/>
              <a:ext cx="220116" cy="189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596" extrusionOk="0">
                  <a:moveTo>
                    <a:pt x="17452" y="0"/>
                  </a:moveTo>
                  <a:cubicBezTo>
                    <a:pt x="16240" y="-4"/>
                    <a:pt x="15081" y="51"/>
                    <a:pt x="14130" y="73"/>
                  </a:cubicBezTo>
                  <a:cubicBezTo>
                    <a:pt x="10329" y="157"/>
                    <a:pt x="3744" y="1773"/>
                    <a:pt x="1330" y="5854"/>
                  </a:cubicBezTo>
                  <a:cubicBezTo>
                    <a:pt x="-440" y="8845"/>
                    <a:pt x="-432" y="17373"/>
                    <a:pt x="1289" y="21596"/>
                  </a:cubicBezTo>
                  <a:cubicBezTo>
                    <a:pt x="1065" y="17889"/>
                    <a:pt x="1451" y="14023"/>
                    <a:pt x="2527" y="12203"/>
                  </a:cubicBezTo>
                  <a:cubicBezTo>
                    <a:pt x="4329" y="9158"/>
                    <a:pt x="8449" y="7494"/>
                    <a:pt x="12006" y="6807"/>
                  </a:cubicBezTo>
                  <a:cubicBezTo>
                    <a:pt x="12168" y="6301"/>
                    <a:pt x="12347" y="5847"/>
                    <a:pt x="12561" y="5485"/>
                  </a:cubicBezTo>
                  <a:cubicBezTo>
                    <a:pt x="14217" y="2686"/>
                    <a:pt x="17824" y="1069"/>
                    <a:pt x="21160" y="289"/>
                  </a:cubicBezTo>
                  <a:cubicBezTo>
                    <a:pt x="19976" y="74"/>
                    <a:pt x="18690" y="5"/>
                    <a:pt x="17452" y="0"/>
                  </a:cubicBezTo>
                  <a:close/>
                </a:path>
              </a:pathLst>
            </a:custGeom>
            <a:solidFill>
              <a:srgbClr val="00C2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b">
              <a:noAutofit/>
            </a:bodyPr>
            <a:lstStyle/>
            <a:p>
              <a:pPr lvl="0" algn="r">
                <a:defRPr sz="24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  <a:endParaRPr sz="800"/>
            </a:p>
          </p:txBody>
        </p:sp>
        <p:sp>
          <p:nvSpPr>
            <p:cNvPr id="57" name="Shape 560"/>
            <p:cNvSpPr/>
            <p:nvPr/>
          </p:nvSpPr>
          <p:spPr>
            <a:xfrm>
              <a:off x="170647" y="93051"/>
              <a:ext cx="141653" cy="60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600" extrusionOk="0">
                  <a:moveTo>
                    <a:pt x="14430" y="0"/>
                  </a:moveTo>
                  <a:cubicBezTo>
                    <a:pt x="9171" y="2432"/>
                    <a:pt x="3474" y="7477"/>
                    <a:pt x="864" y="16206"/>
                  </a:cubicBezTo>
                  <a:cubicBezTo>
                    <a:pt x="529" y="17326"/>
                    <a:pt x="254" y="18737"/>
                    <a:pt x="0" y="20302"/>
                  </a:cubicBezTo>
                  <a:cubicBezTo>
                    <a:pt x="1907" y="19573"/>
                    <a:pt x="3705" y="19195"/>
                    <a:pt x="5226" y="19128"/>
                  </a:cubicBezTo>
                  <a:cubicBezTo>
                    <a:pt x="9151" y="18955"/>
                    <a:pt x="15295" y="18193"/>
                    <a:pt x="19336" y="21600"/>
                  </a:cubicBezTo>
                  <a:cubicBezTo>
                    <a:pt x="20760" y="17444"/>
                    <a:pt x="21600" y="13844"/>
                    <a:pt x="21447" y="11337"/>
                  </a:cubicBezTo>
                  <a:cubicBezTo>
                    <a:pt x="21022" y="4357"/>
                    <a:pt x="18050" y="1302"/>
                    <a:pt x="14430" y="0"/>
                  </a:cubicBezTo>
                  <a:close/>
                </a:path>
              </a:pathLst>
            </a:custGeom>
            <a:solidFill>
              <a:srgbClr val="800D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b">
              <a:noAutofit/>
            </a:bodyPr>
            <a:lstStyle/>
            <a:p>
              <a:pPr lvl="0" algn="r">
                <a:defRPr sz="24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  <a:endParaRPr sz="800"/>
            </a:p>
          </p:txBody>
        </p:sp>
        <p:sp>
          <p:nvSpPr>
            <p:cNvPr id="58" name="Shape 561"/>
            <p:cNvSpPr/>
            <p:nvPr/>
          </p:nvSpPr>
          <p:spPr>
            <a:xfrm>
              <a:off x="161989" y="146115"/>
              <a:ext cx="135768" cy="113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593" extrusionOk="0">
                  <a:moveTo>
                    <a:pt x="12036" y="0"/>
                  </a:moveTo>
                  <a:cubicBezTo>
                    <a:pt x="10068" y="-7"/>
                    <a:pt x="8187" y="86"/>
                    <a:pt x="6644" y="121"/>
                  </a:cubicBezTo>
                  <a:cubicBezTo>
                    <a:pt x="5082" y="157"/>
                    <a:pt x="3222" y="348"/>
                    <a:pt x="1264" y="737"/>
                  </a:cubicBezTo>
                  <a:cubicBezTo>
                    <a:pt x="-362" y="5923"/>
                    <a:pt x="-417" y="15099"/>
                    <a:pt x="1088" y="21593"/>
                  </a:cubicBezTo>
                  <a:cubicBezTo>
                    <a:pt x="8725" y="15568"/>
                    <a:pt x="17265" y="7413"/>
                    <a:pt x="21183" y="1460"/>
                  </a:cubicBezTo>
                  <a:cubicBezTo>
                    <a:pt x="18608" y="322"/>
                    <a:pt x="15233" y="13"/>
                    <a:pt x="12036" y="0"/>
                  </a:cubicBezTo>
                  <a:close/>
                </a:path>
              </a:pathLst>
            </a:cu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b">
              <a:noAutofit/>
            </a:bodyPr>
            <a:lstStyle/>
            <a:p>
              <a:pPr lvl="0" algn="r">
                <a:defRPr sz="24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  <a:endParaRPr sz="800"/>
            </a:p>
          </p:txBody>
        </p:sp>
        <p:sp>
          <p:nvSpPr>
            <p:cNvPr id="59" name="Shape 562"/>
            <p:cNvSpPr/>
            <p:nvPr/>
          </p:nvSpPr>
          <p:spPr>
            <a:xfrm>
              <a:off x="169506" y="152195"/>
              <a:ext cx="155173" cy="144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453" extrusionOk="0">
                  <a:moveTo>
                    <a:pt x="17571" y="0"/>
                  </a:moveTo>
                  <a:cubicBezTo>
                    <a:pt x="14148" y="4640"/>
                    <a:pt x="6668" y="11015"/>
                    <a:pt x="0" y="15711"/>
                  </a:cubicBezTo>
                  <a:cubicBezTo>
                    <a:pt x="890" y="19134"/>
                    <a:pt x="2391" y="21600"/>
                    <a:pt x="4506" y="21446"/>
                  </a:cubicBezTo>
                  <a:cubicBezTo>
                    <a:pt x="4764" y="21428"/>
                    <a:pt x="5102" y="21321"/>
                    <a:pt x="5438" y="21227"/>
                  </a:cubicBezTo>
                  <a:cubicBezTo>
                    <a:pt x="13567" y="15004"/>
                    <a:pt x="21600" y="7302"/>
                    <a:pt x="21164" y="3980"/>
                  </a:cubicBezTo>
                  <a:cubicBezTo>
                    <a:pt x="20898" y="1951"/>
                    <a:pt x="19479" y="752"/>
                    <a:pt x="17571" y="0"/>
                  </a:cubicBezTo>
                  <a:close/>
                </a:path>
              </a:pathLst>
            </a:custGeom>
            <a:solidFill>
              <a:srgbClr val="FF771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b">
              <a:noAutofit/>
            </a:bodyPr>
            <a:lstStyle/>
            <a:p>
              <a:pPr lvl="0" algn="r">
                <a:defRPr sz="24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  <a:endParaRPr sz="800"/>
            </a:p>
          </p:txBody>
        </p:sp>
        <p:sp>
          <p:nvSpPr>
            <p:cNvPr id="60" name="Shape 563"/>
            <p:cNvSpPr/>
            <p:nvPr/>
          </p:nvSpPr>
          <p:spPr>
            <a:xfrm>
              <a:off x="206219" y="87262"/>
              <a:ext cx="219712" cy="209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596" extrusionOk="0">
                  <a:moveTo>
                    <a:pt x="12925" y="0"/>
                  </a:moveTo>
                  <a:cubicBezTo>
                    <a:pt x="11714" y="-4"/>
                    <a:pt x="10557" y="46"/>
                    <a:pt x="9608" y="65"/>
                  </a:cubicBezTo>
                  <a:cubicBezTo>
                    <a:pt x="8420" y="89"/>
                    <a:pt x="6958" y="267"/>
                    <a:pt x="5439" y="587"/>
                  </a:cubicBezTo>
                  <a:cubicBezTo>
                    <a:pt x="7742" y="963"/>
                    <a:pt x="9642" y="1853"/>
                    <a:pt x="9912" y="3884"/>
                  </a:cubicBezTo>
                  <a:cubicBezTo>
                    <a:pt x="10009" y="4616"/>
                    <a:pt x="9482" y="5665"/>
                    <a:pt x="8567" y="6885"/>
                  </a:cubicBezTo>
                  <a:cubicBezTo>
                    <a:pt x="9891" y="7407"/>
                    <a:pt x="10875" y="8236"/>
                    <a:pt x="11060" y="9631"/>
                  </a:cubicBezTo>
                  <a:cubicBezTo>
                    <a:pt x="11367" y="11935"/>
                    <a:pt x="5717" y="17279"/>
                    <a:pt x="0" y="21596"/>
                  </a:cubicBezTo>
                  <a:cubicBezTo>
                    <a:pt x="5018" y="20202"/>
                    <a:pt x="21600" y="7460"/>
                    <a:pt x="21080" y="3551"/>
                  </a:cubicBezTo>
                  <a:cubicBezTo>
                    <a:pt x="20672" y="481"/>
                    <a:pt x="16558" y="12"/>
                    <a:pt x="12925" y="0"/>
                  </a:cubicBezTo>
                  <a:close/>
                </a:path>
              </a:pathLst>
            </a:custGeom>
            <a:solidFill>
              <a:srgbClr val="19375A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b">
              <a:noAutofit/>
            </a:bodyPr>
            <a:lstStyle/>
            <a:p>
              <a:pPr lvl="0" algn="r">
                <a:defRPr sz="24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  <a:endParaRPr sz="800"/>
            </a:p>
          </p:txBody>
        </p:sp>
        <p:sp>
          <p:nvSpPr>
            <p:cNvPr id="61" name="Shape 564"/>
            <p:cNvSpPr/>
            <p:nvPr/>
          </p:nvSpPr>
          <p:spPr>
            <a:xfrm>
              <a:off x="59233" y="87783"/>
              <a:ext cx="352326" cy="269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9" extrusionOk="0">
                  <a:moveTo>
                    <a:pt x="19059" y="0"/>
                  </a:moveTo>
                  <a:cubicBezTo>
                    <a:pt x="19217" y="17"/>
                    <a:pt x="19374" y="37"/>
                    <a:pt x="19529" y="62"/>
                  </a:cubicBezTo>
                  <a:cubicBezTo>
                    <a:pt x="19373" y="37"/>
                    <a:pt x="19218" y="18"/>
                    <a:pt x="19059" y="0"/>
                  </a:cubicBezTo>
                  <a:close/>
                  <a:moveTo>
                    <a:pt x="19922" y="135"/>
                  </a:moveTo>
                  <a:cubicBezTo>
                    <a:pt x="20169" y="187"/>
                    <a:pt x="20402" y="254"/>
                    <a:pt x="20629" y="331"/>
                  </a:cubicBezTo>
                  <a:cubicBezTo>
                    <a:pt x="20402" y="253"/>
                    <a:pt x="20168" y="187"/>
                    <a:pt x="19922" y="135"/>
                  </a:cubicBezTo>
                  <a:close/>
                  <a:moveTo>
                    <a:pt x="13272" y="213"/>
                  </a:moveTo>
                  <a:cubicBezTo>
                    <a:pt x="10996" y="690"/>
                    <a:pt x="8343" y="1864"/>
                    <a:pt x="7188" y="4011"/>
                  </a:cubicBezTo>
                  <a:cubicBezTo>
                    <a:pt x="7095" y="4184"/>
                    <a:pt x="7020" y="4406"/>
                    <a:pt x="6943" y="4629"/>
                  </a:cubicBezTo>
                  <a:cubicBezTo>
                    <a:pt x="7022" y="4397"/>
                    <a:pt x="7110" y="4190"/>
                    <a:pt x="7206" y="4011"/>
                  </a:cubicBezTo>
                  <a:cubicBezTo>
                    <a:pt x="8360" y="1864"/>
                    <a:pt x="11014" y="691"/>
                    <a:pt x="13290" y="213"/>
                  </a:cubicBezTo>
                  <a:cubicBezTo>
                    <a:pt x="13284" y="215"/>
                    <a:pt x="13278" y="212"/>
                    <a:pt x="13272" y="213"/>
                  </a:cubicBezTo>
                  <a:close/>
                  <a:moveTo>
                    <a:pt x="6943" y="4629"/>
                  </a:moveTo>
                  <a:cubicBezTo>
                    <a:pt x="6862" y="4860"/>
                    <a:pt x="6791" y="5118"/>
                    <a:pt x="6727" y="5393"/>
                  </a:cubicBezTo>
                  <a:cubicBezTo>
                    <a:pt x="6790" y="5118"/>
                    <a:pt x="6863" y="4860"/>
                    <a:pt x="6943" y="4629"/>
                  </a:cubicBezTo>
                  <a:close/>
                  <a:moveTo>
                    <a:pt x="6727" y="5393"/>
                  </a:moveTo>
                  <a:cubicBezTo>
                    <a:pt x="6207" y="7622"/>
                    <a:pt x="6218" y="11139"/>
                    <a:pt x="6770" y="13684"/>
                  </a:cubicBezTo>
                  <a:cubicBezTo>
                    <a:pt x="6776" y="13679"/>
                    <a:pt x="6781" y="13672"/>
                    <a:pt x="6787" y="13667"/>
                  </a:cubicBezTo>
                  <a:cubicBezTo>
                    <a:pt x="6240" y="11132"/>
                    <a:pt x="6213" y="7619"/>
                    <a:pt x="6727" y="5393"/>
                  </a:cubicBezTo>
                  <a:close/>
                  <a:moveTo>
                    <a:pt x="6770" y="13684"/>
                  </a:moveTo>
                  <a:cubicBezTo>
                    <a:pt x="4553" y="15554"/>
                    <a:pt x="2534" y="16942"/>
                    <a:pt x="1631" y="17021"/>
                  </a:cubicBezTo>
                  <a:cubicBezTo>
                    <a:pt x="939" y="17081"/>
                    <a:pt x="401" y="16387"/>
                    <a:pt x="0" y="15302"/>
                  </a:cubicBezTo>
                  <a:cubicBezTo>
                    <a:pt x="176" y="18538"/>
                    <a:pt x="967" y="21600"/>
                    <a:pt x="2399" y="21476"/>
                  </a:cubicBezTo>
                  <a:cubicBezTo>
                    <a:pt x="3527" y="21377"/>
                    <a:pt x="6384" y="19252"/>
                    <a:pt x="9216" y="16656"/>
                  </a:cubicBezTo>
                  <a:cubicBezTo>
                    <a:pt x="9073" y="16703"/>
                    <a:pt x="8926" y="16753"/>
                    <a:pt x="8815" y="16762"/>
                  </a:cubicBezTo>
                  <a:cubicBezTo>
                    <a:pt x="8811" y="16763"/>
                    <a:pt x="8807" y="16762"/>
                    <a:pt x="8802" y="16762"/>
                  </a:cubicBezTo>
                  <a:cubicBezTo>
                    <a:pt x="8800" y="16763"/>
                    <a:pt x="8796" y="16762"/>
                    <a:pt x="8794" y="16762"/>
                  </a:cubicBezTo>
                  <a:cubicBezTo>
                    <a:pt x="8647" y="16775"/>
                    <a:pt x="8508" y="16746"/>
                    <a:pt x="8375" y="16695"/>
                  </a:cubicBezTo>
                  <a:cubicBezTo>
                    <a:pt x="8357" y="16688"/>
                    <a:pt x="8341" y="16675"/>
                    <a:pt x="8323" y="16667"/>
                  </a:cubicBezTo>
                  <a:cubicBezTo>
                    <a:pt x="8188" y="16607"/>
                    <a:pt x="8060" y="16517"/>
                    <a:pt x="7939" y="16397"/>
                  </a:cubicBezTo>
                  <a:cubicBezTo>
                    <a:pt x="7726" y="16188"/>
                    <a:pt x="7545" y="15866"/>
                    <a:pt x="7374" y="15504"/>
                  </a:cubicBezTo>
                  <a:cubicBezTo>
                    <a:pt x="7328" y="15405"/>
                    <a:pt x="7279" y="15315"/>
                    <a:pt x="7236" y="15206"/>
                  </a:cubicBezTo>
                  <a:cubicBezTo>
                    <a:pt x="7153" y="14998"/>
                    <a:pt x="7075" y="14777"/>
                    <a:pt x="7003" y="14538"/>
                  </a:cubicBezTo>
                  <a:cubicBezTo>
                    <a:pt x="6985" y="14478"/>
                    <a:pt x="6973" y="14414"/>
                    <a:pt x="6955" y="14353"/>
                  </a:cubicBezTo>
                  <a:cubicBezTo>
                    <a:pt x="6893" y="14130"/>
                    <a:pt x="6823" y="13927"/>
                    <a:pt x="6770" y="13684"/>
                  </a:cubicBezTo>
                  <a:close/>
                  <a:moveTo>
                    <a:pt x="21082" y="522"/>
                  </a:moveTo>
                  <a:cubicBezTo>
                    <a:pt x="21265" y="609"/>
                    <a:pt x="21441" y="697"/>
                    <a:pt x="21600" y="809"/>
                  </a:cubicBezTo>
                  <a:cubicBezTo>
                    <a:pt x="21442" y="697"/>
                    <a:pt x="21264" y="609"/>
                    <a:pt x="21082" y="522"/>
                  </a:cubicBezTo>
                  <a:close/>
                  <a:moveTo>
                    <a:pt x="19658" y="7831"/>
                  </a:moveTo>
                  <a:cubicBezTo>
                    <a:pt x="19556" y="7949"/>
                    <a:pt x="19475" y="8060"/>
                    <a:pt x="19369" y="8179"/>
                  </a:cubicBezTo>
                  <a:cubicBezTo>
                    <a:pt x="19475" y="8059"/>
                    <a:pt x="19555" y="7949"/>
                    <a:pt x="19658" y="7831"/>
                  </a:cubicBezTo>
                  <a:close/>
                  <a:moveTo>
                    <a:pt x="12914" y="14274"/>
                  </a:moveTo>
                  <a:cubicBezTo>
                    <a:pt x="12832" y="14339"/>
                    <a:pt x="12745" y="14413"/>
                    <a:pt x="12664" y="14476"/>
                  </a:cubicBezTo>
                  <a:cubicBezTo>
                    <a:pt x="12746" y="14412"/>
                    <a:pt x="12831" y="14340"/>
                    <a:pt x="12914" y="14274"/>
                  </a:cubicBezTo>
                  <a:close/>
                  <a:moveTo>
                    <a:pt x="11167" y="15549"/>
                  </a:moveTo>
                  <a:cubicBezTo>
                    <a:pt x="10939" y="15703"/>
                    <a:pt x="10696" y="15879"/>
                    <a:pt x="10489" y="16004"/>
                  </a:cubicBezTo>
                  <a:cubicBezTo>
                    <a:pt x="10698" y="15877"/>
                    <a:pt x="10937" y="15704"/>
                    <a:pt x="11167" y="15549"/>
                  </a:cubicBezTo>
                  <a:close/>
                </a:path>
              </a:pathLst>
            </a:custGeom>
            <a:solidFill>
              <a:srgbClr val="FFFB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b">
              <a:noAutofit/>
            </a:bodyPr>
            <a:lstStyle/>
            <a:p>
              <a:pPr lvl="0" algn="r">
                <a:defRPr sz="24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  <a:endParaRPr sz="800"/>
            </a:p>
          </p:txBody>
        </p:sp>
        <p:sp>
          <p:nvSpPr>
            <p:cNvPr id="62" name="Shape 565"/>
            <p:cNvSpPr/>
            <p:nvPr/>
          </p:nvSpPr>
          <p:spPr>
            <a:xfrm>
              <a:off x="58312" y="149610"/>
              <a:ext cx="167155" cy="151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500" extrusionOk="0">
                  <a:moveTo>
                    <a:pt x="14453" y="0"/>
                  </a:moveTo>
                  <a:cubicBezTo>
                    <a:pt x="9694" y="842"/>
                    <a:pt x="4136" y="2931"/>
                    <a:pt x="1720" y="6755"/>
                  </a:cubicBezTo>
                  <a:cubicBezTo>
                    <a:pt x="289" y="9020"/>
                    <a:pt x="-214" y="13835"/>
                    <a:pt x="81" y="18450"/>
                  </a:cubicBezTo>
                  <a:cubicBezTo>
                    <a:pt x="917" y="20371"/>
                    <a:pt x="2045" y="21600"/>
                    <a:pt x="3485" y="21493"/>
                  </a:cubicBezTo>
                  <a:cubicBezTo>
                    <a:pt x="5383" y="21353"/>
                    <a:pt x="9645" y="18854"/>
                    <a:pt x="14308" y="15496"/>
                  </a:cubicBezTo>
                  <a:cubicBezTo>
                    <a:pt x="13084" y="10666"/>
                    <a:pt x="13129" y="3862"/>
                    <a:pt x="14453" y="0"/>
                  </a:cubicBezTo>
                  <a:close/>
                  <a:moveTo>
                    <a:pt x="21386" y="9958"/>
                  </a:moveTo>
                  <a:cubicBezTo>
                    <a:pt x="21031" y="10259"/>
                    <a:pt x="20684" y="10559"/>
                    <a:pt x="20323" y="10856"/>
                  </a:cubicBezTo>
                  <a:cubicBezTo>
                    <a:pt x="20685" y="10556"/>
                    <a:pt x="21030" y="10262"/>
                    <a:pt x="21386" y="9958"/>
                  </a:cubicBezTo>
                  <a:close/>
                  <a:moveTo>
                    <a:pt x="17667" y="12982"/>
                  </a:moveTo>
                  <a:cubicBezTo>
                    <a:pt x="16901" y="13576"/>
                    <a:pt x="16140" y="14159"/>
                    <a:pt x="15380" y="14718"/>
                  </a:cubicBezTo>
                  <a:cubicBezTo>
                    <a:pt x="16146" y="14152"/>
                    <a:pt x="16895" y="13585"/>
                    <a:pt x="17667" y="12982"/>
                  </a:cubicBezTo>
                  <a:close/>
                </a:path>
              </a:pathLst>
            </a:custGeom>
            <a:solidFill>
              <a:srgbClr val="90EB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b">
              <a:noAutofit/>
            </a:bodyPr>
            <a:lstStyle/>
            <a:p>
              <a:pPr lvl="0" algn="r">
                <a:defRPr sz="24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  <a:endParaRPr sz="80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5263893" y="6889528"/>
            <a:ext cx="695325" cy="528638"/>
            <a:chOff x="5932487" y="5022638"/>
            <a:chExt cx="695325" cy="528638"/>
          </a:xfrm>
        </p:grpSpPr>
        <p:sp>
          <p:nvSpPr>
            <p:cNvPr id="143" name="Rectangle 142">
              <a:hlinkHover r:id="" action="ppaction://noaction" highlightClick="1"/>
            </p:cNvPr>
            <p:cNvSpPr/>
            <p:nvPr/>
          </p:nvSpPr>
          <p:spPr>
            <a:xfrm>
              <a:off x="5932487" y="5203613"/>
              <a:ext cx="695325" cy="347663"/>
            </a:xfrm>
            <a:prstGeom prst="rect">
              <a:avLst/>
            </a:prstGeom>
            <a:noFill/>
            <a:ln w="3175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00">
                <a:solidFill>
                  <a:prstClr val="black"/>
                </a:solidFill>
                <a:latin typeface="Helvetica"/>
                <a:cs typeface="Helvetica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932487" y="5022638"/>
              <a:ext cx="352341" cy="187744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45720" tIns="18288" rIns="0" bIns="0" rtlCol="0" anchor="t">
              <a:noAutofit/>
            </a:bodyPr>
            <a:lstStyle/>
            <a:p>
              <a:r>
                <a:rPr lang="en-US" sz="1100" smtClean="0">
                  <a:latin typeface="Helvetica"/>
                  <a:cs typeface="Helvetica"/>
                </a:rPr>
                <a:t>LR-4</a:t>
              </a:r>
              <a:endParaRPr lang="en-US" sz="1100">
                <a:latin typeface="Helvetica"/>
                <a:cs typeface="Helvetica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6271196" y="5182557"/>
              <a:ext cx="356616" cy="187744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45720" bIns="18288" rtlCol="0" anchor="b">
              <a:noAutofit/>
            </a:bodyPr>
            <a:lstStyle/>
            <a:p>
              <a:pPr algn="r"/>
              <a:r>
                <a:rPr lang="en-US" sz="1100" smtClean="0">
                  <a:latin typeface="Helvetica"/>
                  <a:cs typeface="Helvetica"/>
                </a:rPr>
                <a:t>LR-5</a:t>
              </a:r>
              <a:endParaRPr lang="en-US" sz="1100">
                <a:latin typeface="Helvetica"/>
                <a:cs typeface="Helvetica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227013" y="959831"/>
            <a:ext cx="6400800" cy="4140200"/>
            <a:chOff x="227013" y="1096963"/>
            <a:chExt cx="6400800" cy="4140200"/>
          </a:xfrm>
        </p:grpSpPr>
        <p:cxnSp>
          <p:nvCxnSpPr>
            <p:cNvPr id="49" name="Straight Arrow Connector 76"/>
            <p:cNvCxnSpPr/>
            <p:nvPr/>
          </p:nvCxnSpPr>
          <p:spPr>
            <a:xfrm rot="16200000" flipH="1">
              <a:off x="2316957" y="-410369"/>
              <a:ext cx="1892300" cy="5338763"/>
            </a:xfrm>
            <a:prstGeom prst="bentConnector2">
              <a:avLst/>
            </a:prstGeom>
            <a:ln w="6350" cmpd="sng">
              <a:solidFill>
                <a:srgbClr val="000000"/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Rectangle 49"/>
            <p:cNvSpPr/>
            <p:nvPr/>
          </p:nvSpPr>
          <p:spPr>
            <a:xfrm>
              <a:off x="227013" y="1096963"/>
              <a:ext cx="731837" cy="215900"/>
            </a:xfrm>
            <a:prstGeom prst="rect">
              <a:avLst/>
            </a:prstGeom>
            <a:solidFill>
              <a:schemeClr val="bg1"/>
            </a:solidFill>
            <a:ln w="3175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73152" tIns="0" rIns="0" anchor="ctr"/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smtClean="0">
                  <a:solidFill>
                    <a:schemeClr val="tx1"/>
                  </a:solidFill>
                  <a:latin typeface="Helvetica"/>
                  <a:cs typeface="Helvetica"/>
                </a:rPr>
                <a:t>Reperto non trattato in </a:t>
              </a:r>
              <a:r>
                <a:rPr lang="en-US" sz="1100" err="1" smtClean="0">
                  <a:solidFill>
                    <a:schemeClr val="tx1"/>
                  </a:solidFill>
                  <a:latin typeface="Helvetica"/>
                  <a:cs typeface="Helvetica"/>
                </a:rPr>
                <a:t>assenza</a:t>
              </a:r>
              <a:r>
                <a:rPr lang="en-US" sz="1100" smtClean="0">
                  <a:solidFill>
                    <a:schemeClr val="tx1"/>
                  </a:solidFill>
                  <a:latin typeface="Helvetica"/>
                  <a:cs typeface="Helvetica"/>
                </a:rPr>
                <a:t> di riscontro anatomopatologico in </a:t>
              </a:r>
              <a:r>
                <a:rPr lang="en-US" sz="1100" err="1" smtClean="0">
                  <a:solidFill>
                    <a:schemeClr val="tx1"/>
                  </a:solidFill>
                  <a:latin typeface="Helvetica"/>
                  <a:cs typeface="Helvetica"/>
                  <a:hlinkClick r:id="rId3" action="ppaction://hlinksldjump"/>
                </a:rPr>
                <a:t>paziente</a:t>
              </a:r>
              <a:r>
                <a:rPr lang="en-US" sz="1100" smtClean="0">
                  <a:solidFill>
                    <a:schemeClr val="tx1"/>
                  </a:solidFill>
                  <a:latin typeface="Helvetica"/>
                  <a:cs typeface="Helvetica"/>
                  <a:hlinkClick r:id="rId3" action="ppaction://hlinksldjump"/>
                </a:rPr>
                <a:t> ad alto </a:t>
              </a:r>
              <a:r>
                <a:rPr lang="en-US" sz="1100" err="1" smtClean="0">
                  <a:solidFill>
                    <a:schemeClr val="tx1"/>
                  </a:solidFill>
                  <a:latin typeface="Helvetica"/>
                  <a:cs typeface="Helvetica"/>
                  <a:hlinkClick r:id="rId3" action="ppaction://hlinksldjump"/>
                </a:rPr>
                <a:t>rischio</a:t>
              </a:r>
              <a:r>
                <a:rPr lang="en-US" sz="1100" smtClean="0">
                  <a:solidFill>
                    <a:schemeClr val="tx1"/>
                  </a:solidFill>
                  <a:latin typeface="Helvetica"/>
                  <a:cs typeface="Helvetica"/>
                  <a:hlinkClick r:id="rId3" action="ppaction://hlinksldjump"/>
                </a:rPr>
                <a:t> di HCC</a:t>
              </a:r>
              <a:endParaRPr lang="en-US" sz="1100">
                <a:solidFill>
                  <a:schemeClr val="tx1"/>
                </a:solidFill>
                <a:latin typeface="Helvetica"/>
                <a:cs typeface="Helvetica"/>
              </a:endParaRPr>
            </a:p>
          </p:txBody>
        </p:sp>
        <p:cxnSp>
          <p:nvCxnSpPr>
            <p:cNvPr id="52" name="Straight Arrow Connector 76"/>
            <p:cNvCxnSpPr/>
            <p:nvPr/>
          </p:nvCxnSpPr>
          <p:spPr>
            <a:xfrm rot="16200000" flipH="1">
              <a:off x="2907507" y="-1000919"/>
              <a:ext cx="711200" cy="5338763"/>
            </a:xfrm>
            <a:prstGeom prst="bentConnector2">
              <a:avLst/>
            </a:prstGeom>
            <a:ln w="6350" cmpd="sng">
              <a:solidFill>
                <a:srgbClr val="000000"/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76"/>
            <p:cNvCxnSpPr/>
            <p:nvPr/>
          </p:nvCxnSpPr>
          <p:spPr>
            <a:xfrm rot="16200000" flipH="1">
              <a:off x="2708276" y="-801688"/>
              <a:ext cx="1109662" cy="5338763"/>
            </a:xfrm>
            <a:prstGeom prst="bentConnector2">
              <a:avLst/>
            </a:prstGeom>
            <a:ln w="6350" cmpd="sng">
              <a:solidFill>
                <a:srgbClr val="000000"/>
              </a:solidFill>
              <a:headEnd type="none"/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76"/>
            <p:cNvCxnSpPr/>
            <p:nvPr/>
          </p:nvCxnSpPr>
          <p:spPr>
            <a:xfrm rot="16200000" flipH="1">
              <a:off x="2512219" y="-605631"/>
              <a:ext cx="1501775" cy="5338763"/>
            </a:xfrm>
            <a:prstGeom prst="bentConnector2">
              <a:avLst/>
            </a:prstGeom>
            <a:ln w="6350" cmpd="sng">
              <a:solidFill>
                <a:srgbClr val="000000"/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78"/>
            <p:cNvCxnSpPr/>
            <p:nvPr/>
          </p:nvCxnSpPr>
          <p:spPr>
            <a:xfrm rot="16200000" flipH="1">
              <a:off x="1588294" y="318294"/>
              <a:ext cx="3349625" cy="5338763"/>
            </a:xfrm>
            <a:prstGeom prst="bentConnector2">
              <a:avLst/>
            </a:prstGeom>
            <a:ln w="6350" cmpd="sng">
              <a:solidFill>
                <a:srgbClr val="000000"/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76"/>
            <p:cNvCxnSpPr/>
            <p:nvPr/>
          </p:nvCxnSpPr>
          <p:spPr>
            <a:xfrm rot="16200000" flipH="1">
              <a:off x="1788319" y="118269"/>
              <a:ext cx="2949575" cy="5338763"/>
            </a:xfrm>
            <a:prstGeom prst="bentConnector2">
              <a:avLst/>
            </a:prstGeom>
            <a:ln w="6350" cmpd="sng">
              <a:solidFill>
                <a:srgbClr val="000000"/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76"/>
            <p:cNvCxnSpPr/>
            <p:nvPr/>
          </p:nvCxnSpPr>
          <p:spPr>
            <a:xfrm rot="16200000" flipH="1">
              <a:off x="1388269" y="518319"/>
              <a:ext cx="3749675" cy="5338763"/>
            </a:xfrm>
            <a:prstGeom prst="bentConnector2">
              <a:avLst/>
            </a:prstGeom>
            <a:ln w="6350" cmpd="sng">
              <a:solidFill>
                <a:srgbClr val="000000"/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Rectangle 68"/>
            <p:cNvSpPr/>
            <p:nvPr/>
          </p:nvSpPr>
          <p:spPr>
            <a:xfrm>
              <a:off x="227013" y="3690938"/>
              <a:ext cx="2551112" cy="219075"/>
            </a:xfrm>
            <a:prstGeom prst="rect">
              <a:avLst/>
            </a:prstGeom>
            <a:solidFill>
              <a:schemeClr val="bg1"/>
            </a:solidFill>
            <a:ln w="127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73152" anchor="ctr"/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err="1" smtClean="0">
                  <a:solidFill>
                    <a:srgbClr val="005493"/>
                  </a:solidFill>
                  <a:latin typeface="Helvetica"/>
                  <a:cs typeface="Helvetica"/>
                </a:rPr>
                <a:t>Altrimenti</a:t>
              </a:r>
              <a:r>
                <a:rPr lang="en-US" sz="1100" smtClean="0">
                  <a:solidFill>
                    <a:srgbClr val="005493"/>
                  </a:solidFill>
                  <a:latin typeface="Helvetica"/>
                  <a:cs typeface="Helvetica"/>
                </a:rPr>
                <a:t>, </a:t>
              </a:r>
              <a:r>
                <a:rPr lang="en-US" sz="1100" err="1" smtClean="0">
                  <a:solidFill>
                    <a:srgbClr val="005493"/>
                  </a:solidFill>
                  <a:latin typeface="Helvetica"/>
                  <a:cs typeface="Helvetica"/>
                </a:rPr>
                <a:t>utilizzare</a:t>
              </a:r>
              <a:r>
                <a:rPr lang="en-US" sz="1100" smtClean="0">
                  <a:solidFill>
                    <a:srgbClr val="005493"/>
                  </a:solidFill>
                  <a:latin typeface="Helvetica"/>
                  <a:cs typeface="Helvetica"/>
                </a:rPr>
                <a:t> la sottostante </a:t>
              </a:r>
              <a:r>
                <a:rPr lang="en-US" sz="1100" err="1" smtClean="0">
                  <a:solidFill>
                    <a:srgbClr val="005493"/>
                  </a:solidFill>
                  <a:latin typeface="Helvetica"/>
                  <a:cs typeface="Helvetica"/>
                </a:rPr>
                <a:t>tabella</a:t>
              </a:r>
              <a:r>
                <a:rPr lang="en-US" sz="1100" smtClean="0">
                  <a:solidFill>
                    <a:srgbClr val="005493"/>
                  </a:solidFill>
                  <a:latin typeface="Helvetica"/>
                  <a:cs typeface="Helvetica"/>
                </a:rPr>
                <a:t> </a:t>
              </a:r>
              <a:r>
                <a:rPr lang="en-US" sz="1100" err="1" smtClean="0">
                  <a:solidFill>
                    <a:srgbClr val="005493"/>
                  </a:solidFill>
                  <a:latin typeface="Helvetica"/>
                  <a:cs typeface="Helvetica"/>
                </a:rPr>
                <a:t>diagnostica</a:t>
              </a:r>
              <a:r>
                <a:rPr lang="en-US" sz="1100" smtClean="0">
                  <a:solidFill>
                    <a:srgbClr val="005493"/>
                  </a:solidFill>
                  <a:latin typeface="Helvetica"/>
                  <a:cs typeface="Helvetica"/>
                </a:rPr>
                <a:t> TC/RM</a:t>
              </a:r>
              <a:endParaRPr lang="en-US" sz="1100">
                <a:solidFill>
                  <a:srgbClr val="005493"/>
                </a:solidFill>
                <a:latin typeface="Helvetica"/>
                <a:cs typeface="Helvetica"/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5932488" y="4087813"/>
              <a:ext cx="695325" cy="347662"/>
            </a:xfrm>
            <a:prstGeom prst="rect">
              <a:avLst/>
            </a:prstGeom>
            <a:solidFill>
              <a:srgbClr val="FFFF01"/>
            </a:solidFill>
            <a:ln w="6350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>
                  <a:solidFill>
                    <a:prstClr val="black"/>
                  </a:solidFill>
                  <a:latin typeface="Helvetica"/>
                  <a:cs typeface="Helvetica"/>
                </a:rPr>
                <a:t>LR-3</a:t>
              </a: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754063" y="4186530"/>
              <a:ext cx="2426493" cy="169277"/>
            </a:xfrm>
            <a:prstGeom prst="rect">
              <a:avLst/>
            </a:prstGeom>
            <a:solidFill>
              <a:schemeClr val="bg1"/>
            </a:solidFill>
            <a:ln w="127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36576" tIns="0" rIns="36000" bIns="0" anchor="ctr">
              <a:spAutoFit/>
            </a:bodyPr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smtClean="0">
                  <a:solidFill>
                    <a:srgbClr val="000000"/>
                  </a:solidFill>
                  <a:latin typeface="Helvetica"/>
                  <a:cs typeface="Helvetica"/>
                </a:rPr>
                <a:t>Se </a:t>
              </a:r>
              <a:r>
                <a:rPr lang="en-US" sz="1100" err="1" smtClean="0">
                  <a:solidFill>
                    <a:srgbClr val="000000"/>
                  </a:solidFill>
                  <a:latin typeface="Helvetica"/>
                  <a:cs typeface="Helvetica"/>
                </a:rPr>
                <a:t>probabilità</a:t>
              </a:r>
              <a:r>
                <a:rPr lang="en-US" sz="1100" smtClean="0">
                  <a:solidFill>
                    <a:srgbClr val="000000"/>
                  </a:solidFill>
                  <a:latin typeface="Helvetica"/>
                  <a:cs typeface="Helvetica"/>
                </a:rPr>
                <a:t> intermedia di </a:t>
              </a:r>
              <a:r>
                <a:rPr lang="en-US" sz="1100" err="1" smtClean="0">
                  <a:solidFill>
                    <a:srgbClr val="000000"/>
                  </a:solidFill>
                  <a:latin typeface="Helvetica"/>
                  <a:cs typeface="Helvetica"/>
                </a:rPr>
                <a:t>malignità</a:t>
              </a:r>
              <a:r>
                <a:rPr lang="en-US" sz="1100" smtClean="0">
                  <a:solidFill>
                    <a:srgbClr val="000000"/>
                  </a:solidFill>
                  <a:latin typeface="Helvetica"/>
                  <a:cs typeface="Helvetica"/>
                </a:rPr>
                <a:t> </a:t>
              </a:r>
              <a:endParaRPr lang="en-US" sz="1100">
                <a:solidFill>
                  <a:srgbClr val="000000"/>
                </a:solidFill>
                <a:latin typeface="Helvetica"/>
                <a:cs typeface="Helvetica"/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5932488" y="4489450"/>
              <a:ext cx="695325" cy="347663"/>
            </a:xfrm>
            <a:prstGeom prst="rect">
              <a:avLst/>
            </a:prstGeom>
            <a:solidFill>
              <a:srgbClr val="FF9300"/>
            </a:solidFill>
            <a:ln w="3175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>
                  <a:solidFill>
                    <a:prstClr val="black"/>
                  </a:solidFill>
                  <a:latin typeface="Helvetica"/>
                  <a:cs typeface="Helvetica"/>
                </a:rPr>
                <a:t>LR-4</a:t>
              </a: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754063" y="4578643"/>
              <a:ext cx="1525605" cy="169277"/>
            </a:xfrm>
            <a:prstGeom prst="rect">
              <a:avLst/>
            </a:prstGeom>
            <a:solidFill>
              <a:schemeClr val="bg1"/>
            </a:solidFill>
            <a:ln w="127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36576" tIns="0" rIns="36000" bIns="0" anchor="ctr">
              <a:spAutoFit/>
            </a:bodyPr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smtClean="0">
                  <a:solidFill>
                    <a:srgbClr val="000000"/>
                  </a:solidFill>
                  <a:latin typeface="Helvetica"/>
                  <a:cs typeface="Helvetica"/>
                </a:rPr>
                <a:t>Se </a:t>
              </a:r>
              <a:r>
                <a:rPr lang="en-US" sz="1100" err="1" smtClean="0">
                  <a:solidFill>
                    <a:srgbClr val="000000"/>
                  </a:solidFill>
                  <a:latin typeface="Helvetica"/>
                  <a:cs typeface="Helvetica"/>
                </a:rPr>
                <a:t>probabilmente</a:t>
              </a:r>
              <a:r>
                <a:rPr lang="en-US" sz="1100" smtClean="0">
                  <a:solidFill>
                    <a:srgbClr val="000000"/>
                  </a:solidFill>
                  <a:latin typeface="Helvetica"/>
                  <a:cs typeface="Helvetica"/>
                </a:rPr>
                <a:t> HCC</a:t>
              </a:r>
              <a:endParaRPr lang="en-US" sz="1100">
                <a:solidFill>
                  <a:srgbClr val="000000"/>
                </a:solidFill>
                <a:latin typeface="Helvetica"/>
                <a:cs typeface="Helvetica"/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5932488" y="4889500"/>
              <a:ext cx="695325" cy="347663"/>
            </a:xfrm>
            <a:prstGeom prst="rect">
              <a:avLst/>
            </a:prstGeom>
            <a:solidFill>
              <a:srgbClr val="FF0000"/>
            </a:solidFill>
            <a:ln w="3175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smtClean="0">
                  <a:solidFill>
                    <a:prstClr val="black"/>
                  </a:solidFill>
                  <a:latin typeface="Helvetica"/>
                  <a:cs typeface="Helvetica"/>
                </a:rPr>
                <a:t>LR-5</a:t>
              </a:r>
              <a:endParaRPr lang="en-US" sz="1100">
                <a:solidFill>
                  <a:prstClr val="black"/>
                </a:solidFill>
                <a:latin typeface="Helvetica"/>
                <a:cs typeface="Helvetica"/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754063" y="4978693"/>
              <a:ext cx="1334849" cy="169277"/>
            </a:xfrm>
            <a:prstGeom prst="rect">
              <a:avLst/>
            </a:prstGeom>
            <a:solidFill>
              <a:schemeClr val="bg1"/>
            </a:solidFill>
            <a:ln w="127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36576" tIns="0" rIns="36000" bIns="0" anchor="ctr">
              <a:spAutoFit/>
            </a:bodyPr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smtClean="0">
                  <a:solidFill>
                    <a:srgbClr val="000000"/>
                  </a:solidFill>
                  <a:latin typeface="Helvetica"/>
                  <a:cs typeface="Helvetica"/>
                </a:rPr>
                <a:t>Se </a:t>
              </a:r>
              <a:r>
                <a:rPr lang="en-US" sz="1100" err="1" smtClean="0">
                  <a:solidFill>
                    <a:srgbClr val="000000"/>
                  </a:solidFill>
                  <a:latin typeface="Helvetica"/>
                  <a:cs typeface="Helvetica"/>
                </a:rPr>
                <a:t>certamente</a:t>
              </a:r>
              <a:r>
                <a:rPr lang="en-US" sz="1100" smtClean="0">
                  <a:solidFill>
                    <a:srgbClr val="000000"/>
                  </a:solidFill>
                  <a:latin typeface="Helvetica"/>
                  <a:cs typeface="Helvetica"/>
                </a:rPr>
                <a:t> HCC</a:t>
              </a:r>
              <a:endParaRPr lang="en-US" sz="1100">
                <a:solidFill>
                  <a:srgbClr val="000000"/>
                </a:solidFill>
                <a:latin typeface="Helvetica"/>
                <a:cs typeface="Helvetica"/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754063" y="2337887"/>
              <a:ext cx="1530415" cy="169277"/>
            </a:xfrm>
            <a:prstGeom prst="rect">
              <a:avLst/>
            </a:prstGeom>
            <a:solidFill>
              <a:schemeClr val="bg1"/>
            </a:solidFill>
            <a:ln w="127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36576" tIns="0" rIns="36000" bIns="0" anchor="ctr">
              <a:spAutoFit/>
            </a:bodyPr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smtClean="0">
                  <a:solidFill>
                    <a:srgbClr val="000000"/>
                  </a:solidFill>
                  <a:latin typeface="Helvetica"/>
                  <a:cs typeface="Helvetica"/>
                </a:rPr>
                <a:t>Se </a:t>
              </a:r>
              <a:r>
                <a:rPr lang="en-US" sz="1100" err="1" smtClean="0">
                  <a:solidFill>
                    <a:srgbClr val="000000"/>
                  </a:solidFill>
                  <a:latin typeface="Helvetica"/>
                  <a:cs typeface="Helvetica"/>
                </a:rPr>
                <a:t>certamente</a:t>
              </a:r>
              <a:r>
                <a:rPr lang="en-US" sz="1100" smtClean="0">
                  <a:solidFill>
                    <a:srgbClr val="000000"/>
                  </a:solidFill>
                  <a:latin typeface="Helvetica"/>
                  <a:cs typeface="Helvetica"/>
                </a:rPr>
                <a:t> benigno</a:t>
              </a: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5932488" y="2247900"/>
              <a:ext cx="695325" cy="347663"/>
            </a:xfrm>
            <a:prstGeom prst="rect">
              <a:avLst/>
            </a:prstGeom>
            <a:solidFill>
              <a:srgbClr val="02C001"/>
            </a:solidFill>
            <a:ln w="3175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>
                  <a:solidFill>
                    <a:prstClr val="black"/>
                  </a:solidFill>
                  <a:latin typeface="Helvetica"/>
                  <a:cs typeface="Helvetica"/>
                </a:rPr>
                <a:t>LR-1</a:t>
              </a: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754063" y="2729205"/>
              <a:ext cx="1721172" cy="169277"/>
            </a:xfrm>
            <a:prstGeom prst="rect">
              <a:avLst/>
            </a:prstGeom>
            <a:solidFill>
              <a:schemeClr val="bg1"/>
            </a:solidFill>
            <a:ln w="127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36576" tIns="0" rIns="36000" bIns="0" anchor="ctr">
              <a:spAutoFit/>
            </a:bodyPr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smtClean="0">
                  <a:solidFill>
                    <a:srgbClr val="000000"/>
                  </a:solidFill>
                  <a:latin typeface="Helvetica"/>
                  <a:cs typeface="Helvetica"/>
                </a:rPr>
                <a:t>Se </a:t>
              </a:r>
              <a:r>
                <a:rPr lang="en-US" sz="1100" err="1" smtClean="0">
                  <a:solidFill>
                    <a:srgbClr val="000000"/>
                  </a:solidFill>
                  <a:latin typeface="Helvetica"/>
                  <a:cs typeface="Helvetica"/>
                </a:rPr>
                <a:t>probabilmente</a:t>
              </a:r>
              <a:r>
                <a:rPr lang="en-US" sz="1100" smtClean="0">
                  <a:solidFill>
                    <a:srgbClr val="000000"/>
                  </a:solidFill>
                  <a:latin typeface="Helvetica"/>
                  <a:cs typeface="Helvetica"/>
                </a:rPr>
                <a:t> benigno</a:t>
              </a: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5932488" y="2640013"/>
              <a:ext cx="695325" cy="347662"/>
            </a:xfrm>
            <a:prstGeom prst="rect">
              <a:avLst/>
            </a:prstGeom>
            <a:solidFill>
              <a:srgbClr val="80FF00"/>
            </a:solidFill>
            <a:ln w="3175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>
                  <a:solidFill>
                    <a:prstClr val="black"/>
                  </a:solidFill>
                  <a:latin typeface="Helvetica"/>
                  <a:cs typeface="Helvetica"/>
                </a:rPr>
                <a:t>LR-2</a:t>
              </a:r>
            </a:p>
          </p:txBody>
        </p:sp>
        <p:sp>
          <p:nvSpPr>
            <p:cNvPr id="80" name="Rectangle 79"/>
            <p:cNvSpPr/>
            <p:nvPr/>
          </p:nvSpPr>
          <p:spPr bwMode="auto">
            <a:xfrm>
              <a:off x="5932488" y="3032125"/>
              <a:ext cx="695325" cy="347663"/>
            </a:xfrm>
            <a:prstGeom prst="rect">
              <a:avLst/>
            </a:prstGeom>
            <a:solidFill>
              <a:srgbClr val="941100"/>
            </a:solidFill>
            <a:ln w="3175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>
                  <a:solidFill>
                    <a:prstClr val="white"/>
                  </a:solidFill>
                  <a:latin typeface="Helvetica"/>
                  <a:cs typeface="Helvetica"/>
                </a:rPr>
                <a:t>LR-</a:t>
              </a:r>
              <a:r>
                <a:rPr lang="en-US" sz="1100" smtClean="0">
                  <a:solidFill>
                    <a:prstClr val="white"/>
                  </a:solidFill>
                  <a:latin typeface="Helvetica"/>
                  <a:cs typeface="Helvetica"/>
                </a:rPr>
                <a:t>M </a:t>
              </a:r>
              <a:endParaRPr lang="en-US" sz="1100">
                <a:solidFill>
                  <a:prstClr val="white"/>
                </a:solidFill>
                <a:latin typeface="Helvetica"/>
                <a:cs typeface="Helvetica"/>
              </a:endParaRPr>
            </a:p>
          </p:txBody>
        </p:sp>
        <p:cxnSp>
          <p:nvCxnSpPr>
            <p:cNvPr id="81" name="Straight Arrow Connector 76"/>
            <p:cNvCxnSpPr/>
            <p:nvPr/>
          </p:nvCxnSpPr>
          <p:spPr>
            <a:xfrm rot="16200000" flipH="1">
              <a:off x="3099594" y="-1193799"/>
              <a:ext cx="326232" cy="5339556"/>
            </a:xfrm>
            <a:prstGeom prst="bentConnector2">
              <a:avLst/>
            </a:prstGeom>
            <a:ln w="6350" cmpd="sng">
              <a:solidFill>
                <a:srgbClr val="000000"/>
              </a:solidFill>
              <a:headEnd type="none"/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Rectangle 81"/>
            <p:cNvSpPr/>
            <p:nvPr/>
          </p:nvSpPr>
          <p:spPr bwMode="auto">
            <a:xfrm>
              <a:off x="5932488" y="1860378"/>
              <a:ext cx="695325" cy="347662"/>
            </a:xfrm>
            <a:prstGeom prst="rect">
              <a:avLst/>
            </a:prstGeom>
            <a:solidFill>
              <a:schemeClr val="tx1"/>
            </a:solidFill>
            <a:ln w="3175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smtClean="0">
                  <a:solidFill>
                    <a:schemeClr val="bg1"/>
                  </a:solidFill>
                  <a:latin typeface="Helvetica"/>
                  <a:cs typeface="Helvetica"/>
                </a:rPr>
                <a:t>LR-TIV</a:t>
              </a:r>
              <a:endParaRPr lang="en-US" sz="1100">
                <a:solidFill>
                  <a:schemeClr val="bg1"/>
                </a:solidFill>
                <a:latin typeface="Helvetica"/>
                <a:cs typeface="Helvetica"/>
              </a:endParaRP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5932488" y="1465263"/>
              <a:ext cx="695325" cy="347663"/>
            </a:xfrm>
            <a:prstGeom prst="rect">
              <a:avLst/>
            </a:prstGeom>
            <a:solidFill>
              <a:schemeClr val="bg1"/>
            </a:solidFill>
            <a:ln w="6350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>
                  <a:solidFill>
                    <a:sysClr val="windowText" lastClr="000000"/>
                  </a:solidFill>
                  <a:latin typeface="Helvetica"/>
                  <a:cs typeface="Helvetica"/>
                </a:rPr>
                <a:t>LR</a:t>
              </a:r>
              <a:r>
                <a:rPr lang="en-US" sz="1100" smtClean="0">
                  <a:solidFill>
                    <a:sysClr val="windowText" lastClr="000000"/>
                  </a:solidFill>
                  <a:latin typeface="Helvetica"/>
                  <a:cs typeface="Helvetica"/>
                </a:rPr>
                <a:t>-NC</a:t>
              </a:r>
              <a:endParaRPr lang="en-US" sz="1100">
                <a:solidFill>
                  <a:sysClr val="windowText" lastClr="000000"/>
                </a:solidFill>
                <a:latin typeface="Helvetica"/>
                <a:cs typeface="Helvetica"/>
              </a:endParaRP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754063" y="1554456"/>
              <a:ext cx="4824000" cy="169277"/>
            </a:xfrm>
            <a:prstGeom prst="rect">
              <a:avLst/>
            </a:prstGeom>
            <a:solidFill>
              <a:schemeClr val="bg1"/>
            </a:solidFill>
            <a:ln w="127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36576" tIns="0" rIns="36000" bIns="0" anchor="ctr">
              <a:spAutoFit/>
            </a:bodyPr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smtClean="0">
                  <a:solidFill>
                    <a:srgbClr val="000000"/>
                  </a:solidFill>
                  <a:latin typeface="Helvetica"/>
                  <a:cs typeface="Helvetica"/>
                </a:rPr>
                <a:t>Se non classificabile per </a:t>
              </a:r>
              <a:r>
                <a:rPr lang="en-US" sz="1100" err="1" smtClean="0">
                  <a:solidFill>
                    <a:srgbClr val="000000"/>
                  </a:solidFill>
                  <a:latin typeface="Helvetica"/>
                  <a:cs typeface="Helvetica"/>
                </a:rPr>
                <a:t>scarsa</a:t>
              </a:r>
              <a:r>
                <a:rPr lang="en-US" sz="1100" smtClean="0">
                  <a:solidFill>
                    <a:srgbClr val="000000"/>
                  </a:solidFill>
                  <a:latin typeface="Helvetica"/>
                  <a:cs typeface="Helvetica"/>
                </a:rPr>
                <a:t> </a:t>
              </a:r>
              <a:r>
                <a:rPr lang="en-US" sz="1100" err="1" smtClean="0">
                  <a:solidFill>
                    <a:srgbClr val="000000"/>
                  </a:solidFill>
                  <a:latin typeface="Helvetica"/>
                  <a:cs typeface="Helvetica"/>
                </a:rPr>
                <a:t>qualità</a:t>
              </a:r>
              <a:r>
                <a:rPr lang="en-US" sz="1100" smtClean="0">
                  <a:solidFill>
                    <a:srgbClr val="000000"/>
                  </a:solidFill>
                  <a:latin typeface="Helvetica"/>
                  <a:cs typeface="Helvetica"/>
                </a:rPr>
                <a:t> dell’esame o assenza delle immagini</a:t>
              </a:r>
              <a:endParaRPr lang="en-US" sz="1100">
                <a:solidFill>
                  <a:srgbClr val="000000"/>
                </a:solidFill>
                <a:latin typeface="Helvetica"/>
                <a:cs typeface="Helvetica"/>
              </a:endParaRP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753286" y="3066405"/>
              <a:ext cx="4266389" cy="43088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36576" rIns="36576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smtClean="0">
                  <a:latin typeface="Helvetica"/>
                  <a:cs typeface="Helvetica"/>
                </a:rPr>
                <a:t>Se </a:t>
              </a:r>
              <a:r>
                <a:rPr lang="en-US" sz="1100" err="1" smtClean="0">
                  <a:latin typeface="Helvetica"/>
                  <a:cs typeface="Helvetica"/>
                </a:rPr>
                <a:t>probabilmente</a:t>
              </a:r>
              <a:r>
                <a:rPr lang="en-US" sz="1100" smtClean="0">
                  <a:latin typeface="Helvetica"/>
                  <a:cs typeface="Helvetica"/>
                </a:rPr>
                <a:t> o </a:t>
              </a:r>
              <a:r>
                <a:rPr lang="en-US" sz="1100" err="1" smtClean="0">
                  <a:latin typeface="Helvetica"/>
                  <a:cs typeface="Helvetica"/>
                </a:rPr>
                <a:t>certamente</a:t>
              </a:r>
              <a:r>
                <a:rPr lang="en-US" sz="1100" smtClean="0">
                  <a:latin typeface="Helvetica"/>
                  <a:cs typeface="Helvetica"/>
                </a:rPr>
                <a:t> maligno, ma non specifico per HCC (ad es., </a:t>
              </a:r>
              <a:r>
                <a:rPr lang="en-US" sz="1100" err="1" smtClean="0">
                  <a:latin typeface="Helvetica"/>
                  <a:cs typeface="Helvetica"/>
                  <a:hlinkClick r:id="rId4" action="ppaction://hlinksldjump"/>
                </a:rPr>
                <a:t>aspetto</a:t>
              </a:r>
              <a:r>
                <a:rPr lang="en-US" sz="1100" smtClean="0">
                  <a:latin typeface="Helvetica"/>
                  <a:cs typeface="Helvetica"/>
                  <a:hlinkClick r:id="rId4" action="ppaction://hlinksldjump"/>
                </a:rPr>
                <a:t> a </a:t>
              </a:r>
              <a:r>
                <a:rPr lang="en-US" sz="1100" err="1" smtClean="0">
                  <a:latin typeface="Helvetica"/>
                  <a:cs typeface="Helvetica"/>
                  <a:hlinkClick r:id="rId4" action="ppaction://hlinksldjump"/>
                </a:rPr>
                <a:t>bersaglio</a:t>
              </a:r>
              <a:r>
                <a:rPr lang="en-US" sz="1100" smtClean="0">
                  <a:latin typeface="Helvetica"/>
                  <a:cs typeface="Helvetica"/>
                </a:rPr>
                <a:t>)</a:t>
              </a:r>
              <a:endParaRPr lang="en-US" sz="1100">
                <a:latin typeface="Helvetica"/>
                <a:cs typeface="Helvetica"/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754063" y="1916384"/>
              <a:ext cx="3372265" cy="169277"/>
            </a:xfrm>
            <a:prstGeom prst="rect">
              <a:avLst/>
            </a:prstGeom>
            <a:solidFill>
              <a:schemeClr val="bg1"/>
            </a:solidFill>
            <a:ln w="127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36576" tIns="0" rIns="36000" bIns="0" anchor="ctr">
              <a:spAutoFit/>
            </a:bodyPr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dirty="0" smtClean="0">
                  <a:solidFill>
                    <a:schemeClr val="tx1"/>
                  </a:solidFill>
                  <a:latin typeface="Helvetica"/>
                  <a:cs typeface="Helvetica"/>
                </a:rPr>
                <a:t>Se </a:t>
              </a:r>
              <a:r>
                <a:rPr lang="en-US" sz="1100" dirty="0" err="1" smtClean="0">
                  <a:solidFill>
                    <a:schemeClr val="tx1"/>
                  </a:solidFill>
                  <a:latin typeface="Helvetica"/>
                  <a:cs typeface="Helvetica"/>
                </a:rPr>
                <a:t>certamente</a:t>
              </a:r>
              <a:r>
                <a:rPr lang="en-US" sz="1100" dirty="0" smtClean="0">
                  <a:solidFill>
                    <a:schemeClr val="tx1"/>
                  </a:solidFill>
                  <a:latin typeface="Helvetica"/>
                  <a:cs typeface="Helvetica"/>
                </a:rPr>
                <a:t> </a:t>
              </a:r>
              <a:r>
                <a:rPr lang="en-US" sz="1100" dirty="0" smtClean="0">
                  <a:solidFill>
                    <a:schemeClr val="tx1"/>
                  </a:solidFill>
                  <a:latin typeface="Helvetica"/>
                  <a:cs typeface="Helvetica"/>
                  <a:hlinkClick r:id="rId5" action="ppaction://hlinksldjump"/>
                </a:rPr>
                <a:t>invasione vascolare neoplastica (TIV)</a:t>
              </a:r>
              <a:endParaRPr lang="en-US" sz="1100" dirty="0">
                <a:solidFill>
                  <a:schemeClr val="tx1"/>
                </a:solidFill>
                <a:latin typeface="Helvetica"/>
                <a:cs typeface="Helvetica"/>
              </a:endParaRPr>
            </a:p>
          </p:txBody>
        </p:sp>
      </p:grpSp>
      <p:graphicFrame>
        <p:nvGraphicFramePr>
          <p:cNvPr id="155" name="Table 1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8877920"/>
              </p:ext>
            </p:extLst>
          </p:nvPr>
        </p:nvGraphicFramePr>
        <p:xfrm>
          <a:off x="228600" y="7793338"/>
          <a:ext cx="694944" cy="347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49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47472">
                <a:tc>
                  <a:txBody>
                    <a:bodyPr/>
                    <a:lstStyle/>
                    <a:p>
                      <a:pPr algn="ctr"/>
                      <a:endParaRPr lang="en-US" sz="1100">
                        <a:latin typeface="Helvetica"/>
                        <a:cs typeface="Helvetica"/>
                      </a:endParaRP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FF9300"/>
                        </a:gs>
                        <a:gs pos="51000">
                          <a:srgbClr val="FF0000"/>
                        </a:gs>
                        <a:gs pos="50000">
                          <a:schemeClr val="bg1">
                            <a:lumMod val="50000"/>
                          </a:schemeClr>
                        </a:gs>
                      </a:gsLst>
                      <a:lin ang="3840000" scaled="0"/>
                      <a:tileRect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56" name="Group 155"/>
          <p:cNvGrpSpPr/>
          <p:nvPr/>
        </p:nvGrpSpPr>
        <p:grpSpPr>
          <a:xfrm>
            <a:off x="228600" y="7802863"/>
            <a:ext cx="695325" cy="347663"/>
            <a:chOff x="5932487" y="5203613"/>
            <a:chExt cx="695325" cy="347663"/>
          </a:xfrm>
        </p:grpSpPr>
        <p:sp>
          <p:nvSpPr>
            <p:cNvPr id="157" name="Rectangle 156">
              <a:hlinkHover r:id="" action="ppaction://noaction" highlightClick="1"/>
            </p:cNvPr>
            <p:cNvSpPr/>
            <p:nvPr/>
          </p:nvSpPr>
          <p:spPr>
            <a:xfrm>
              <a:off x="5932487" y="5203613"/>
              <a:ext cx="695325" cy="347663"/>
            </a:xfrm>
            <a:prstGeom prst="rect">
              <a:avLst/>
            </a:prstGeom>
            <a:noFill/>
            <a:ln w="3175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00">
                <a:solidFill>
                  <a:prstClr val="black"/>
                </a:solidFill>
                <a:latin typeface="Helvetica"/>
                <a:cs typeface="Helvetica"/>
              </a:endParaRPr>
            </a:p>
          </p:txBody>
        </p:sp>
        <p:sp>
          <p:nvSpPr>
            <p:cNvPr id="158" name="TextBox 157"/>
            <p:cNvSpPr txBox="1"/>
            <p:nvPr/>
          </p:nvSpPr>
          <p:spPr>
            <a:xfrm>
              <a:off x="5932487" y="5203613"/>
              <a:ext cx="352341" cy="187744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45720" tIns="18288" rIns="0" bIns="0" rtlCol="0" anchor="t">
              <a:noAutofit/>
            </a:bodyPr>
            <a:lstStyle/>
            <a:p>
              <a:r>
                <a:rPr lang="en-US" sz="1100" smtClean="0">
                  <a:latin typeface="Helvetica"/>
                  <a:cs typeface="Helvetica"/>
                </a:rPr>
                <a:t>LR-4</a:t>
              </a:r>
              <a:endParaRPr lang="en-US" sz="1100">
                <a:latin typeface="Helvetica"/>
                <a:cs typeface="Helvetica"/>
              </a:endParaRPr>
            </a:p>
          </p:txBody>
        </p:sp>
        <p:sp>
          <p:nvSpPr>
            <p:cNvPr id="159" name="TextBox 158"/>
            <p:cNvSpPr txBox="1"/>
            <p:nvPr/>
          </p:nvSpPr>
          <p:spPr>
            <a:xfrm>
              <a:off x="6271196" y="5363532"/>
              <a:ext cx="356616" cy="187744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45720" bIns="18288" rtlCol="0" anchor="b">
              <a:noAutofit/>
            </a:bodyPr>
            <a:lstStyle/>
            <a:p>
              <a:pPr algn="r"/>
              <a:r>
                <a:rPr lang="en-US" sz="1100" smtClean="0">
                  <a:latin typeface="Helvetica"/>
                  <a:cs typeface="Helvetica"/>
                </a:rPr>
                <a:t>LR-5</a:t>
              </a:r>
              <a:endParaRPr lang="en-US" sz="1100">
                <a:latin typeface="Helvetica"/>
                <a:cs typeface="Helvetica"/>
              </a:endParaRPr>
            </a:p>
          </p:txBody>
        </p:sp>
      </p:grpSp>
      <p:sp>
        <p:nvSpPr>
          <p:cNvPr id="160" name="Rectangle 159"/>
          <p:cNvSpPr/>
          <p:nvPr/>
        </p:nvSpPr>
        <p:spPr>
          <a:xfrm>
            <a:off x="229422" y="7796774"/>
            <a:ext cx="694944" cy="347472"/>
          </a:xfrm>
          <a:prstGeom prst="rect">
            <a:avLst/>
          </a:prstGeom>
          <a:solidFill>
            <a:schemeClr val="bg1">
              <a:alpha val="0"/>
            </a:schemeClr>
          </a:solidFill>
          <a:ln w="31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 defTabSz="457200"/>
            <a:endParaRPr lang="en-US" sz="1100">
              <a:solidFill>
                <a:srgbClr val="000000"/>
              </a:solidFill>
              <a:latin typeface="Helvetica"/>
              <a:cs typeface="Helvetica"/>
            </a:endParaRPr>
          </a:p>
        </p:txBody>
      </p:sp>
      <p:sp>
        <p:nvSpPr>
          <p:cNvPr id="177" name="Rectangle 176">
            <a:hlinkClick r:id="rId6" action="ppaction://hlinksldjump"/>
            <a:hlinkHover r:id="" action="ppaction://noaction" highlightClick="1"/>
          </p:cNvPr>
          <p:cNvSpPr/>
          <p:nvPr/>
        </p:nvSpPr>
        <p:spPr>
          <a:xfrm>
            <a:off x="222190" y="6228065"/>
            <a:ext cx="2944368" cy="347472"/>
          </a:xfrm>
          <a:prstGeom prst="rect">
            <a:avLst/>
          </a:prstGeom>
          <a:solidFill>
            <a:schemeClr val="bg1">
              <a:alpha val="0"/>
            </a:schemeClr>
          </a:solidFill>
          <a:ln w="31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 defTabSz="457200"/>
            <a:endParaRPr lang="en-US" sz="1100">
              <a:solidFill>
                <a:srgbClr val="000000"/>
              </a:solidFill>
              <a:latin typeface="Helvetica"/>
              <a:cs typeface="Helvetica"/>
            </a:endParaRPr>
          </a:p>
        </p:txBody>
      </p:sp>
      <p:sp>
        <p:nvSpPr>
          <p:cNvPr id="178" name="Rectangle 177">
            <a:hlinkClick r:id="rId6" action="ppaction://hlinksldjump"/>
            <a:hlinkHover r:id="" action="ppaction://noaction" highlightClick="1"/>
          </p:cNvPr>
          <p:cNvSpPr/>
          <p:nvPr/>
        </p:nvSpPr>
        <p:spPr>
          <a:xfrm>
            <a:off x="222190" y="5952487"/>
            <a:ext cx="2944368" cy="274320"/>
          </a:xfrm>
          <a:prstGeom prst="rect">
            <a:avLst/>
          </a:prstGeom>
          <a:solidFill>
            <a:schemeClr val="bg1">
              <a:alpha val="0"/>
            </a:schemeClr>
          </a:solidFill>
          <a:ln w="31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 defTabSz="457200"/>
            <a:endParaRPr lang="en-US" sz="1100">
              <a:solidFill>
                <a:srgbClr val="000000"/>
              </a:solidFill>
              <a:latin typeface="Helvetica"/>
              <a:cs typeface="Helvetica"/>
            </a:endParaRPr>
          </a:p>
        </p:txBody>
      </p:sp>
      <p:sp>
        <p:nvSpPr>
          <p:cNvPr id="179" name="Rectangle 178" hidden="1">
            <a:hlinkClick r:id="rId6" action="ppaction://hlinksldjump"/>
            <a:hlinkHover r:id="" action="ppaction://noaction" highlightClick="1"/>
          </p:cNvPr>
          <p:cNvSpPr/>
          <p:nvPr/>
        </p:nvSpPr>
        <p:spPr>
          <a:xfrm>
            <a:off x="232754" y="6394255"/>
            <a:ext cx="2307347" cy="1042416"/>
          </a:xfrm>
          <a:prstGeom prst="rect">
            <a:avLst/>
          </a:prstGeom>
          <a:solidFill>
            <a:schemeClr val="bg1">
              <a:alpha val="0"/>
            </a:schemeClr>
          </a:solidFill>
          <a:ln w="31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 defTabSz="457200"/>
            <a:endParaRPr lang="en-US" sz="1100">
              <a:solidFill>
                <a:srgbClr val="000000"/>
              </a:solidFill>
              <a:latin typeface="Helvetica"/>
              <a:cs typeface="Helvetica"/>
            </a:endParaRPr>
          </a:p>
        </p:txBody>
      </p:sp>
      <p:sp>
        <p:nvSpPr>
          <p:cNvPr id="180" name="Rectangle 179">
            <a:hlinkClick r:id="rId6" action="ppaction://hlinksldjump"/>
            <a:hlinkHover r:id="" action="ppaction://noaction" highlightClick="1"/>
          </p:cNvPr>
          <p:cNvSpPr/>
          <p:nvPr/>
        </p:nvSpPr>
        <p:spPr>
          <a:xfrm>
            <a:off x="4561243" y="5942715"/>
            <a:ext cx="2075688" cy="275019"/>
          </a:xfrm>
          <a:prstGeom prst="rect">
            <a:avLst/>
          </a:prstGeom>
          <a:solidFill>
            <a:schemeClr val="bg1">
              <a:alpha val="0"/>
            </a:schemeClr>
          </a:solidFill>
          <a:ln w="31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 defTabSz="457200"/>
            <a:endParaRPr lang="en-US" sz="1100">
              <a:solidFill>
                <a:srgbClr val="000000"/>
              </a:solidFill>
              <a:latin typeface="Helvetica"/>
              <a:cs typeface="Helvetica"/>
            </a:endParaRPr>
          </a:p>
        </p:txBody>
      </p:sp>
      <p:grpSp>
        <p:nvGrpSpPr>
          <p:cNvPr id="87" name="Group 86"/>
          <p:cNvGrpSpPr>
            <a:grpSpLocks noChangeAspect="1"/>
          </p:cNvGrpSpPr>
          <p:nvPr/>
        </p:nvGrpSpPr>
        <p:grpSpPr>
          <a:xfrm>
            <a:off x="61644" y="50041"/>
            <a:ext cx="548640" cy="389077"/>
            <a:chOff x="45720" y="87262"/>
            <a:chExt cx="380211" cy="269633"/>
          </a:xfrm>
        </p:grpSpPr>
        <p:sp>
          <p:nvSpPr>
            <p:cNvPr id="88" name="Shape 559"/>
            <p:cNvSpPr/>
            <p:nvPr/>
          </p:nvSpPr>
          <p:spPr>
            <a:xfrm>
              <a:off x="45720" y="90108"/>
              <a:ext cx="220116" cy="189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596" extrusionOk="0">
                  <a:moveTo>
                    <a:pt x="17452" y="0"/>
                  </a:moveTo>
                  <a:cubicBezTo>
                    <a:pt x="16240" y="-4"/>
                    <a:pt x="15081" y="51"/>
                    <a:pt x="14130" y="73"/>
                  </a:cubicBezTo>
                  <a:cubicBezTo>
                    <a:pt x="10329" y="157"/>
                    <a:pt x="3744" y="1773"/>
                    <a:pt x="1330" y="5854"/>
                  </a:cubicBezTo>
                  <a:cubicBezTo>
                    <a:pt x="-440" y="8845"/>
                    <a:pt x="-432" y="17373"/>
                    <a:pt x="1289" y="21596"/>
                  </a:cubicBezTo>
                  <a:cubicBezTo>
                    <a:pt x="1065" y="17889"/>
                    <a:pt x="1451" y="14023"/>
                    <a:pt x="2527" y="12203"/>
                  </a:cubicBezTo>
                  <a:cubicBezTo>
                    <a:pt x="4329" y="9158"/>
                    <a:pt x="8449" y="7494"/>
                    <a:pt x="12006" y="6807"/>
                  </a:cubicBezTo>
                  <a:cubicBezTo>
                    <a:pt x="12168" y="6301"/>
                    <a:pt x="12347" y="5847"/>
                    <a:pt x="12561" y="5485"/>
                  </a:cubicBezTo>
                  <a:cubicBezTo>
                    <a:pt x="14217" y="2686"/>
                    <a:pt x="17824" y="1069"/>
                    <a:pt x="21160" y="289"/>
                  </a:cubicBezTo>
                  <a:cubicBezTo>
                    <a:pt x="19976" y="74"/>
                    <a:pt x="18690" y="5"/>
                    <a:pt x="17452" y="0"/>
                  </a:cubicBezTo>
                  <a:close/>
                </a:path>
              </a:pathLst>
            </a:custGeom>
            <a:solidFill>
              <a:srgbClr val="00C2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b">
              <a:noAutofit/>
            </a:bodyPr>
            <a:lstStyle/>
            <a:p>
              <a:pPr lvl="0" algn="r">
                <a:defRPr sz="24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  <a:endParaRPr sz="800"/>
            </a:p>
          </p:txBody>
        </p:sp>
        <p:sp>
          <p:nvSpPr>
            <p:cNvPr id="89" name="Shape 560"/>
            <p:cNvSpPr/>
            <p:nvPr/>
          </p:nvSpPr>
          <p:spPr>
            <a:xfrm>
              <a:off x="170647" y="93051"/>
              <a:ext cx="141653" cy="60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600" extrusionOk="0">
                  <a:moveTo>
                    <a:pt x="14430" y="0"/>
                  </a:moveTo>
                  <a:cubicBezTo>
                    <a:pt x="9171" y="2432"/>
                    <a:pt x="3474" y="7477"/>
                    <a:pt x="864" y="16206"/>
                  </a:cubicBezTo>
                  <a:cubicBezTo>
                    <a:pt x="529" y="17326"/>
                    <a:pt x="254" y="18737"/>
                    <a:pt x="0" y="20302"/>
                  </a:cubicBezTo>
                  <a:cubicBezTo>
                    <a:pt x="1907" y="19573"/>
                    <a:pt x="3705" y="19195"/>
                    <a:pt x="5226" y="19128"/>
                  </a:cubicBezTo>
                  <a:cubicBezTo>
                    <a:pt x="9151" y="18955"/>
                    <a:pt x="15295" y="18193"/>
                    <a:pt x="19336" y="21600"/>
                  </a:cubicBezTo>
                  <a:cubicBezTo>
                    <a:pt x="20760" y="17444"/>
                    <a:pt x="21600" y="13844"/>
                    <a:pt x="21447" y="11337"/>
                  </a:cubicBezTo>
                  <a:cubicBezTo>
                    <a:pt x="21022" y="4357"/>
                    <a:pt x="18050" y="1302"/>
                    <a:pt x="14430" y="0"/>
                  </a:cubicBezTo>
                  <a:close/>
                </a:path>
              </a:pathLst>
            </a:custGeom>
            <a:solidFill>
              <a:srgbClr val="800D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b">
              <a:noAutofit/>
            </a:bodyPr>
            <a:lstStyle/>
            <a:p>
              <a:pPr lvl="0" algn="r">
                <a:defRPr sz="24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  <a:endParaRPr sz="800"/>
            </a:p>
          </p:txBody>
        </p:sp>
        <p:sp>
          <p:nvSpPr>
            <p:cNvPr id="90" name="Shape 561"/>
            <p:cNvSpPr/>
            <p:nvPr/>
          </p:nvSpPr>
          <p:spPr>
            <a:xfrm>
              <a:off x="161989" y="146115"/>
              <a:ext cx="135768" cy="113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593" extrusionOk="0">
                  <a:moveTo>
                    <a:pt x="12036" y="0"/>
                  </a:moveTo>
                  <a:cubicBezTo>
                    <a:pt x="10068" y="-7"/>
                    <a:pt x="8187" y="86"/>
                    <a:pt x="6644" y="121"/>
                  </a:cubicBezTo>
                  <a:cubicBezTo>
                    <a:pt x="5082" y="157"/>
                    <a:pt x="3222" y="348"/>
                    <a:pt x="1264" y="737"/>
                  </a:cubicBezTo>
                  <a:cubicBezTo>
                    <a:pt x="-362" y="5923"/>
                    <a:pt x="-417" y="15099"/>
                    <a:pt x="1088" y="21593"/>
                  </a:cubicBezTo>
                  <a:cubicBezTo>
                    <a:pt x="8725" y="15568"/>
                    <a:pt x="17265" y="7413"/>
                    <a:pt x="21183" y="1460"/>
                  </a:cubicBezTo>
                  <a:cubicBezTo>
                    <a:pt x="18608" y="322"/>
                    <a:pt x="15233" y="13"/>
                    <a:pt x="12036" y="0"/>
                  </a:cubicBezTo>
                  <a:close/>
                </a:path>
              </a:pathLst>
            </a:cu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b">
              <a:noAutofit/>
            </a:bodyPr>
            <a:lstStyle/>
            <a:p>
              <a:pPr lvl="0" algn="r">
                <a:defRPr sz="24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  <a:endParaRPr sz="800"/>
            </a:p>
          </p:txBody>
        </p:sp>
        <p:sp>
          <p:nvSpPr>
            <p:cNvPr id="91" name="Shape 562"/>
            <p:cNvSpPr/>
            <p:nvPr/>
          </p:nvSpPr>
          <p:spPr>
            <a:xfrm>
              <a:off x="169506" y="152195"/>
              <a:ext cx="155173" cy="144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453" extrusionOk="0">
                  <a:moveTo>
                    <a:pt x="17571" y="0"/>
                  </a:moveTo>
                  <a:cubicBezTo>
                    <a:pt x="14148" y="4640"/>
                    <a:pt x="6668" y="11015"/>
                    <a:pt x="0" y="15711"/>
                  </a:cubicBezTo>
                  <a:cubicBezTo>
                    <a:pt x="890" y="19134"/>
                    <a:pt x="2391" y="21600"/>
                    <a:pt x="4506" y="21446"/>
                  </a:cubicBezTo>
                  <a:cubicBezTo>
                    <a:pt x="4764" y="21428"/>
                    <a:pt x="5102" y="21321"/>
                    <a:pt x="5438" y="21227"/>
                  </a:cubicBezTo>
                  <a:cubicBezTo>
                    <a:pt x="13567" y="15004"/>
                    <a:pt x="21600" y="7302"/>
                    <a:pt x="21164" y="3980"/>
                  </a:cubicBezTo>
                  <a:cubicBezTo>
                    <a:pt x="20898" y="1951"/>
                    <a:pt x="19479" y="752"/>
                    <a:pt x="17571" y="0"/>
                  </a:cubicBezTo>
                  <a:close/>
                </a:path>
              </a:pathLst>
            </a:custGeom>
            <a:solidFill>
              <a:srgbClr val="FF771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b">
              <a:noAutofit/>
            </a:bodyPr>
            <a:lstStyle/>
            <a:p>
              <a:pPr lvl="0" algn="r">
                <a:defRPr sz="24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  <a:endParaRPr sz="800"/>
            </a:p>
          </p:txBody>
        </p:sp>
        <p:sp>
          <p:nvSpPr>
            <p:cNvPr id="92" name="Shape 563"/>
            <p:cNvSpPr/>
            <p:nvPr/>
          </p:nvSpPr>
          <p:spPr>
            <a:xfrm>
              <a:off x="206219" y="87262"/>
              <a:ext cx="219712" cy="209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596" extrusionOk="0">
                  <a:moveTo>
                    <a:pt x="12925" y="0"/>
                  </a:moveTo>
                  <a:cubicBezTo>
                    <a:pt x="11714" y="-4"/>
                    <a:pt x="10557" y="46"/>
                    <a:pt x="9608" y="65"/>
                  </a:cubicBezTo>
                  <a:cubicBezTo>
                    <a:pt x="8420" y="89"/>
                    <a:pt x="6958" y="267"/>
                    <a:pt x="5439" y="587"/>
                  </a:cubicBezTo>
                  <a:cubicBezTo>
                    <a:pt x="7742" y="963"/>
                    <a:pt x="9642" y="1853"/>
                    <a:pt x="9912" y="3884"/>
                  </a:cubicBezTo>
                  <a:cubicBezTo>
                    <a:pt x="10009" y="4616"/>
                    <a:pt x="9482" y="5665"/>
                    <a:pt x="8567" y="6885"/>
                  </a:cubicBezTo>
                  <a:cubicBezTo>
                    <a:pt x="9891" y="7407"/>
                    <a:pt x="10875" y="8236"/>
                    <a:pt x="11060" y="9631"/>
                  </a:cubicBezTo>
                  <a:cubicBezTo>
                    <a:pt x="11367" y="11935"/>
                    <a:pt x="5717" y="17279"/>
                    <a:pt x="0" y="21596"/>
                  </a:cubicBezTo>
                  <a:cubicBezTo>
                    <a:pt x="5018" y="20202"/>
                    <a:pt x="21600" y="7460"/>
                    <a:pt x="21080" y="3551"/>
                  </a:cubicBezTo>
                  <a:cubicBezTo>
                    <a:pt x="20672" y="481"/>
                    <a:pt x="16558" y="12"/>
                    <a:pt x="12925" y="0"/>
                  </a:cubicBezTo>
                  <a:close/>
                </a:path>
              </a:pathLst>
            </a:custGeom>
            <a:solidFill>
              <a:srgbClr val="19375A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b">
              <a:noAutofit/>
            </a:bodyPr>
            <a:lstStyle/>
            <a:p>
              <a:pPr lvl="0" algn="r">
                <a:defRPr sz="24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  <a:endParaRPr sz="800"/>
            </a:p>
          </p:txBody>
        </p:sp>
        <p:sp>
          <p:nvSpPr>
            <p:cNvPr id="93" name="Shape 564"/>
            <p:cNvSpPr/>
            <p:nvPr/>
          </p:nvSpPr>
          <p:spPr>
            <a:xfrm>
              <a:off x="59233" y="87783"/>
              <a:ext cx="352326" cy="269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9" extrusionOk="0">
                  <a:moveTo>
                    <a:pt x="19059" y="0"/>
                  </a:moveTo>
                  <a:cubicBezTo>
                    <a:pt x="19217" y="17"/>
                    <a:pt x="19374" y="37"/>
                    <a:pt x="19529" y="62"/>
                  </a:cubicBezTo>
                  <a:cubicBezTo>
                    <a:pt x="19373" y="37"/>
                    <a:pt x="19218" y="18"/>
                    <a:pt x="19059" y="0"/>
                  </a:cubicBezTo>
                  <a:close/>
                  <a:moveTo>
                    <a:pt x="19922" y="135"/>
                  </a:moveTo>
                  <a:cubicBezTo>
                    <a:pt x="20169" y="187"/>
                    <a:pt x="20402" y="254"/>
                    <a:pt x="20629" y="331"/>
                  </a:cubicBezTo>
                  <a:cubicBezTo>
                    <a:pt x="20402" y="253"/>
                    <a:pt x="20168" y="187"/>
                    <a:pt x="19922" y="135"/>
                  </a:cubicBezTo>
                  <a:close/>
                  <a:moveTo>
                    <a:pt x="13272" y="213"/>
                  </a:moveTo>
                  <a:cubicBezTo>
                    <a:pt x="10996" y="690"/>
                    <a:pt x="8343" y="1864"/>
                    <a:pt x="7188" y="4011"/>
                  </a:cubicBezTo>
                  <a:cubicBezTo>
                    <a:pt x="7095" y="4184"/>
                    <a:pt x="7020" y="4406"/>
                    <a:pt x="6943" y="4629"/>
                  </a:cubicBezTo>
                  <a:cubicBezTo>
                    <a:pt x="7022" y="4397"/>
                    <a:pt x="7110" y="4190"/>
                    <a:pt x="7206" y="4011"/>
                  </a:cubicBezTo>
                  <a:cubicBezTo>
                    <a:pt x="8360" y="1864"/>
                    <a:pt x="11014" y="691"/>
                    <a:pt x="13290" y="213"/>
                  </a:cubicBezTo>
                  <a:cubicBezTo>
                    <a:pt x="13284" y="215"/>
                    <a:pt x="13278" y="212"/>
                    <a:pt x="13272" y="213"/>
                  </a:cubicBezTo>
                  <a:close/>
                  <a:moveTo>
                    <a:pt x="6943" y="4629"/>
                  </a:moveTo>
                  <a:cubicBezTo>
                    <a:pt x="6862" y="4860"/>
                    <a:pt x="6791" y="5118"/>
                    <a:pt x="6727" y="5393"/>
                  </a:cubicBezTo>
                  <a:cubicBezTo>
                    <a:pt x="6790" y="5118"/>
                    <a:pt x="6863" y="4860"/>
                    <a:pt x="6943" y="4629"/>
                  </a:cubicBezTo>
                  <a:close/>
                  <a:moveTo>
                    <a:pt x="6727" y="5393"/>
                  </a:moveTo>
                  <a:cubicBezTo>
                    <a:pt x="6207" y="7622"/>
                    <a:pt x="6218" y="11139"/>
                    <a:pt x="6770" y="13684"/>
                  </a:cubicBezTo>
                  <a:cubicBezTo>
                    <a:pt x="6776" y="13679"/>
                    <a:pt x="6781" y="13672"/>
                    <a:pt x="6787" y="13667"/>
                  </a:cubicBezTo>
                  <a:cubicBezTo>
                    <a:pt x="6240" y="11132"/>
                    <a:pt x="6213" y="7619"/>
                    <a:pt x="6727" y="5393"/>
                  </a:cubicBezTo>
                  <a:close/>
                  <a:moveTo>
                    <a:pt x="6770" y="13684"/>
                  </a:moveTo>
                  <a:cubicBezTo>
                    <a:pt x="4553" y="15554"/>
                    <a:pt x="2534" y="16942"/>
                    <a:pt x="1631" y="17021"/>
                  </a:cubicBezTo>
                  <a:cubicBezTo>
                    <a:pt x="939" y="17081"/>
                    <a:pt x="401" y="16387"/>
                    <a:pt x="0" y="15302"/>
                  </a:cubicBezTo>
                  <a:cubicBezTo>
                    <a:pt x="176" y="18538"/>
                    <a:pt x="967" y="21600"/>
                    <a:pt x="2399" y="21476"/>
                  </a:cubicBezTo>
                  <a:cubicBezTo>
                    <a:pt x="3527" y="21377"/>
                    <a:pt x="6384" y="19252"/>
                    <a:pt x="9216" y="16656"/>
                  </a:cubicBezTo>
                  <a:cubicBezTo>
                    <a:pt x="9073" y="16703"/>
                    <a:pt x="8926" y="16753"/>
                    <a:pt x="8815" y="16762"/>
                  </a:cubicBezTo>
                  <a:cubicBezTo>
                    <a:pt x="8811" y="16763"/>
                    <a:pt x="8807" y="16762"/>
                    <a:pt x="8802" y="16762"/>
                  </a:cubicBezTo>
                  <a:cubicBezTo>
                    <a:pt x="8800" y="16763"/>
                    <a:pt x="8796" y="16762"/>
                    <a:pt x="8794" y="16762"/>
                  </a:cubicBezTo>
                  <a:cubicBezTo>
                    <a:pt x="8647" y="16775"/>
                    <a:pt x="8508" y="16746"/>
                    <a:pt x="8375" y="16695"/>
                  </a:cubicBezTo>
                  <a:cubicBezTo>
                    <a:pt x="8357" y="16688"/>
                    <a:pt x="8341" y="16675"/>
                    <a:pt x="8323" y="16667"/>
                  </a:cubicBezTo>
                  <a:cubicBezTo>
                    <a:pt x="8188" y="16607"/>
                    <a:pt x="8060" y="16517"/>
                    <a:pt x="7939" y="16397"/>
                  </a:cubicBezTo>
                  <a:cubicBezTo>
                    <a:pt x="7726" y="16188"/>
                    <a:pt x="7545" y="15866"/>
                    <a:pt x="7374" y="15504"/>
                  </a:cubicBezTo>
                  <a:cubicBezTo>
                    <a:pt x="7328" y="15405"/>
                    <a:pt x="7279" y="15315"/>
                    <a:pt x="7236" y="15206"/>
                  </a:cubicBezTo>
                  <a:cubicBezTo>
                    <a:pt x="7153" y="14998"/>
                    <a:pt x="7075" y="14777"/>
                    <a:pt x="7003" y="14538"/>
                  </a:cubicBezTo>
                  <a:cubicBezTo>
                    <a:pt x="6985" y="14478"/>
                    <a:pt x="6973" y="14414"/>
                    <a:pt x="6955" y="14353"/>
                  </a:cubicBezTo>
                  <a:cubicBezTo>
                    <a:pt x="6893" y="14130"/>
                    <a:pt x="6823" y="13927"/>
                    <a:pt x="6770" y="13684"/>
                  </a:cubicBezTo>
                  <a:close/>
                  <a:moveTo>
                    <a:pt x="21082" y="522"/>
                  </a:moveTo>
                  <a:cubicBezTo>
                    <a:pt x="21265" y="609"/>
                    <a:pt x="21441" y="697"/>
                    <a:pt x="21600" y="809"/>
                  </a:cubicBezTo>
                  <a:cubicBezTo>
                    <a:pt x="21442" y="697"/>
                    <a:pt x="21264" y="609"/>
                    <a:pt x="21082" y="522"/>
                  </a:cubicBezTo>
                  <a:close/>
                  <a:moveTo>
                    <a:pt x="19658" y="7831"/>
                  </a:moveTo>
                  <a:cubicBezTo>
                    <a:pt x="19556" y="7949"/>
                    <a:pt x="19475" y="8060"/>
                    <a:pt x="19369" y="8179"/>
                  </a:cubicBezTo>
                  <a:cubicBezTo>
                    <a:pt x="19475" y="8059"/>
                    <a:pt x="19555" y="7949"/>
                    <a:pt x="19658" y="7831"/>
                  </a:cubicBezTo>
                  <a:close/>
                  <a:moveTo>
                    <a:pt x="12914" y="14274"/>
                  </a:moveTo>
                  <a:cubicBezTo>
                    <a:pt x="12832" y="14339"/>
                    <a:pt x="12745" y="14413"/>
                    <a:pt x="12664" y="14476"/>
                  </a:cubicBezTo>
                  <a:cubicBezTo>
                    <a:pt x="12746" y="14412"/>
                    <a:pt x="12831" y="14340"/>
                    <a:pt x="12914" y="14274"/>
                  </a:cubicBezTo>
                  <a:close/>
                  <a:moveTo>
                    <a:pt x="11167" y="15549"/>
                  </a:moveTo>
                  <a:cubicBezTo>
                    <a:pt x="10939" y="15703"/>
                    <a:pt x="10696" y="15879"/>
                    <a:pt x="10489" y="16004"/>
                  </a:cubicBezTo>
                  <a:cubicBezTo>
                    <a:pt x="10698" y="15877"/>
                    <a:pt x="10937" y="15704"/>
                    <a:pt x="11167" y="15549"/>
                  </a:cubicBezTo>
                  <a:close/>
                </a:path>
              </a:pathLst>
            </a:custGeom>
            <a:solidFill>
              <a:srgbClr val="FFFB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b">
              <a:noAutofit/>
            </a:bodyPr>
            <a:lstStyle/>
            <a:p>
              <a:pPr lvl="0" algn="r">
                <a:defRPr sz="24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  <a:endParaRPr sz="800"/>
            </a:p>
          </p:txBody>
        </p:sp>
        <p:sp>
          <p:nvSpPr>
            <p:cNvPr id="94" name="Shape 565"/>
            <p:cNvSpPr/>
            <p:nvPr/>
          </p:nvSpPr>
          <p:spPr>
            <a:xfrm>
              <a:off x="58312" y="149610"/>
              <a:ext cx="167155" cy="151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500" extrusionOk="0">
                  <a:moveTo>
                    <a:pt x="14453" y="0"/>
                  </a:moveTo>
                  <a:cubicBezTo>
                    <a:pt x="9694" y="842"/>
                    <a:pt x="4136" y="2931"/>
                    <a:pt x="1720" y="6755"/>
                  </a:cubicBezTo>
                  <a:cubicBezTo>
                    <a:pt x="289" y="9020"/>
                    <a:pt x="-214" y="13835"/>
                    <a:pt x="81" y="18450"/>
                  </a:cubicBezTo>
                  <a:cubicBezTo>
                    <a:pt x="917" y="20371"/>
                    <a:pt x="2045" y="21600"/>
                    <a:pt x="3485" y="21493"/>
                  </a:cubicBezTo>
                  <a:cubicBezTo>
                    <a:pt x="5383" y="21353"/>
                    <a:pt x="9645" y="18854"/>
                    <a:pt x="14308" y="15496"/>
                  </a:cubicBezTo>
                  <a:cubicBezTo>
                    <a:pt x="13084" y="10666"/>
                    <a:pt x="13129" y="3862"/>
                    <a:pt x="14453" y="0"/>
                  </a:cubicBezTo>
                  <a:close/>
                  <a:moveTo>
                    <a:pt x="21386" y="9958"/>
                  </a:moveTo>
                  <a:cubicBezTo>
                    <a:pt x="21031" y="10259"/>
                    <a:pt x="20684" y="10559"/>
                    <a:pt x="20323" y="10856"/>
                  </a:cubicBezTo>
                  <a:cubicBezTo>
                    <a:pt x="20685" y="10556"/>
                    <a:pt x="21030" y="10262"/>
                    <a:pt x="21386" y="9958"/>
                  </a:cubicBezTo>
                  <a:close/>
                  <a:moveTo>
                    <a:pt x="17667" y="12982"/>
                  </a:moveTo>
                  <a:cubicBezTo>
                    <a:pt x="16901" y="13576"/>
                    <a:pt x="16140" y="14159"/>
                    <a:pt x="15380" y="14718"/>
                  </a:cubicBezTo>
                  <a:cubicBezTo>
                    <a:pt x="16146" y="14152"/>
                    <a:pt x="16895" y="13585"/>
                    <a:pt x="17667" y="12982"/>
                  </a:cubicBezTo>
                  <a:close/>
                </a:path>
              </a:pathLst>
            </a:custGeom>
            <a:solidFill>
              <a:srgbClr val="90EB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b">
              <a:noAutofit/>
            </a:bodyPr>
            <a:lstStyle/>
            <a:p>
              <a:pPr lvl="0" algn="r">
                <a:defRPr sz="24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  <a:endParaRPr sz="800"/>
            </a:p>
          </p:txBody>
        </p:sp>
      </p:grpSp>
    </p:spTree>
    <p:extLst>
      <p:ext uri="{BB962C8B-B14F-4D97-AF65-F5344CB8AC3E}">
        <p14:creationId xmlns:p14="http://schemas.microsoft.com/office/powerpoint/2010/main" val="180336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5" name="Table 1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9188711"/>
              </p:ext>
            </p:extLst>
          </p:nvPr>
        </p:nvGraphicFramePr>
        <p:xfrm>
          <a:off x="228600" y="365760"/>
          <a:ext cx="6400800" cy="7997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800" b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Passo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3</a:t>
                      </a:r>
                      <a:r>
                        <a:rPr lang="en-US" sz="1800" b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.</a:t>
                      </a:r>
                      <a:r>
                        <a:rPr lang="en-US" sz="1800" b="1" baseline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Applicare i Criteri Discriminanti se necessario</a:t>
                      </a:r>
                    </a:p>
                  </a:txBody>
                  <a:tcPr marT="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auto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US" sz="1100" baseline="0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Se invasione vascolare neoplastica (TIV) dubbia, non classificare come LR-TIV</a:t>
                      </a:r>
                      <a:endParaRPr lang="en-US" sz="1100" baseline="0" dirty="0" smtClean="0">
                        <a:solidFill>
                          <a:srgbClr val="005493"/>
                        </a:solidFill>
                        <a:latin typeface="Helvetica"/>
                        <a:cs typeface="Helvetica"/>
                      </a:endParaRPr>
                    </a:p>
                    <a:p>
                      <a:pPr algn="ctr" fontAlgn="auto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sz="1100" baseline="0" dirty="0" smtClean="0">
                        <a:solidFill>
                          <a:srgbClr val="005493"/>
                        </a:solidFill>
                        <a:latin typeface="Helvetica"/>
                        <a:cs typeface="Helvetica"/>
                      </a:endParaRPr>
                    </a:p>
                    <a:p>
                      <a:pPr algn="ctr" fontAlgn="auto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sz="1100" baseline="0" dirty="0" smtClean="0">
                        <a:solidFill>
                          <a:srgbClr val="005493"/>
                        </a:solidFill>
                        <a:latin typeface="Helvetica"/>
                        <a:cs typeface="Helvetica"/>
                      </a:endParaRPr>
                    </a:p>
                    <a:p>
                      <a:pPr algn="ctr" fontAlgn="auto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sz="1100" baseline="0" dirty="0" smtClean="0">
                        <a:solidFill>
                          <a:srgbClr val="005493"/>
                        </a:solidFill>
                        <a:latin typeface="Helvetica"/>
                        <a:cs typeface="Helvetica"/>
                      </a:endParaRPr>
                    </a:p>
                    <a:p>
                      <a:pPr algn="ctr" fontAlgn="auto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sz="1100" baseline="0" dirty="0" smtClean="0">
                        <a:solidFill>
                          <a:srgbClr val="005493"/>
                        </a:solidFill>
                        <a:latin typeface="Helvetica"/>
                        <a:cs typeface="Helvetica"/>
                      </a:endParaRPr>
                    </a:p>
                    <a:p>
                      <a:pPr algn="ctr" fontAlgn="auto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sz="1100" baseline="0" dirty="0" smtClean="0">
                        <a:solidFill>
                          <a:srgbClr val="005493"/>
                        </a:solidFill>
                        <a:latin typeface="Helvetica"/>
                        <a:cs typeface="Helvetica"/>
                      </a:endParaRPr>
                    </a:p>
                    <a:p>
                      <a:pPr algn="ctr" fontAlgn="auto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sz="1100" baseline="0" dirty="0" smtClean="0">
                        <a:solidFill>
                          <a:srgbClr val="005493"/>
                        </a:solidFill>
                        <a:latin typeface="Helvetica"/>
                        <a:cs typeface="Helvetica"/>
                      </a:endParaRPr>
                    </a:p>
                    <a:p>
                      <a:pPr algn="ctr" fontAlgn="auto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US" sz="1100" baseline="0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Se esiste il dubbio tra due categorie, scegliere quella che rispecchia il livello minore di certezza</a:t>
                      </a:r>
                      <a:endParaRPr lang="en-US" sz="1100" baseline="0" dirty="0">
                        <a:solidFill>
                          <a:srgbClr val="005493"/>
                        </a:solidFill>
                        <a:latin typeface="Helvetica"/>
                        <a:cs typeface="Helvetica"/>
                      </a:endParaRPr>
                    </a:p>
                  </a:txBody>
                  <a:tcPr marL="0" marR="0" marT="0" marB="2743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Passo 4</a:t>
                      </a:r>
                      <a:r>
                        <a:rPr lang="en-US" sz="2000" b="1" baseline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. Controllo finale</a:t>
                      </a:r>
                      <a:endParaRPr lang="en-US" sz="2000" b="1" dirty="0" smtClean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 marL="0" marR="0" marT="720000" marB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 err="1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Dopo</a:t>
                      </a:r>
                      <a:r>
                        <a:rPr lang="en-US" sz="1100" baseline="0" dirty="0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i</a:t>
                      </a:r>
                      <a:r>
                        <a:rPr lang="en-US" sz="1100" baseline="0" dirty="0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Passi</a:t>
                      </a:r>
                      <a:r>
                        <a:rPr lang="en-US" sz="1100" baseline="0" dirty="0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 1, 2 e 3 </a:t>
                      </a:r>
                      <a:r>
                        <a:rPr lang="mr-IN" sz="1100" baseline="0" dirty="0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–</a:t>
                      </a:r>
                      <a:r>
                        <a:rPr lang="en-US" sz="1100" baseline="0" dirty="0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 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 err="1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Chiedersi</a:t>
                      </a:r>
                      <a:r>
                        <a:rPr lang="en-US" sz="1100" baseline="0" dirty="0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 se la </a:t>
                      </a:r>
                      <a:r>
                        <a:rPr lang="en-US" sz="1100" baseline="0" dirty="0" err="1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categoria</a:t>
                      </a:r>
                      <a:r>
                        <a:rPr lang="en-US" sz="1100" baseline="0" dirty="0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assegnata</a:t>
                      </a:r>
                      <a:r>
                        <a:rPr lang="en-US" sz="1100" baseline="0" dirty="0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sembra</a:t>
                      </a:r>
                      <a:r>
                        <a:rPr lang="en-US" sz="1100" baseline="0" dirty="0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ragionevole</a:t>
                      </a:r>
                      <a:r>
                        <a:rPr lang="en-US" sz="1100" baseline="0" dirty="0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ed</a:t>
                      </a:r>
                      <a:r>
                        <a:rPr lang="en-US" sz="1100" baseline="0" dirty="0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appropriata</a:t>
                      </a:r>
                      <a:endParaRPr lang="en-US" sz="1100" b="1" dirty="0" smtClean="0">
                        <a:solidFill>
                          <a:srgbClr val="005493"/>
                        </a:solidFill>
                        <a:latin typeface="Helvetica"/>
                        <a:cs typeface="Helvetica"/>
                      </a:endParaRPr>
                    </a:p>
                  </a:txBody>
                  <a:tcPr marL="0" marR="0" marT="0" marB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auto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Se SI: </a:t>
                      </a:r>
                      <a:r>
                        <a:rPr lang="en-US" sz="1100" b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Fatto</a:t>
                      </a: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!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Passa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al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prossimo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reperto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(se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presente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)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.</a:t>
                      </a:r>
                      <a:endParaRPr lang="en-US" sz="1100" dirty="0" smtClean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  <a:p>
                      <a:pPr fontAlgn="auto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  <a:sym typeface="Wingdings"/>
                        </a:rPr>
                        <a:t>Se NO: </a:t>
                      </a: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  <a:sym typeface="Wingdings"/>
                        </a:rPr>
                        <a:t>L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  <a:sym typeface="Wingdings"/>
                        </a:rPr>
                        <a:t>a </a:t>
                      </a: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  <a:sym typeface="Wingdings"/>
                        </a:rPr>
                        <a:t>categoria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  <a:sym typeface="Wingdings"/>
                        </a:rPr>
                        <a:t>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LI-RADS </a:t>
                      </a: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assegnata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potrebbe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essere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inappropriata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,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è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necessaria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una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rivalutazione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.</a:t>
                      </a:r>
                      <a:endParaRPr lang="en-US" sz="1100" dirty="0" smtClean="0">
                        <a:solidFill>
                          <a:schemeClr val="tx1"/>
                        </a:solidFill>
                        <a:latin typeface="Helvetica"/>
                        <a:cs typeface="Helvetica"/>
                        <a:sym typeface="Wingdings"/>
                      </a:endParaRPr>
                    </a:p>
                  </a:txBody>
                  <a:tcPr marR="0" marT="9144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993649"/>
              </p:ext>
            </p:extLst>
          </p:nvPr>
        </p:nvGraphicFramePr>
        <p:xfrm>
          <a:off x="0" y="8833104"/>
          <a:ext cx="6858000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900" b="0" i="1" baseline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Più informazioni sui criteri discriminanti (Manuale, in attesa)</a:t>
                      </a:r>
                      <a:endParaRPr lang="en-US" sz="900" b="0" i="1" dirty="0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6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409944" y="8882390"/>
            <a:ext cx="448056" cy="261610"/>
          </a:xfrm>
          <a:noFill/>
        </p:spPr>
        <p:txBody>
          <a:bodyPr wrap="none" anchor="ctr">
            <a:noAutofit/>
          </a:bodyPr>
          <a:lstStyle/>
          <a:p>
            <a:pPr algn="r"/>
            <a:fld id="{83824157-1607-5F4C-AEC6-4A3ECC10F1DE}" type="slidenum">
              <a:rPr lang="en-US" sz="1100" smtClean="0">
                <a:latin typeface="Helvetica"/>
                <a:cs typeface="Helvetica"/>
              </a:rPr>
              <a:pPr algn="r"/>
              <a:t>9</a:t>
            </a:fld>
            <a:endParaRPr lang="en-US" sz="1100" dirty="0">
              <a:latin typeface="Helvetica"/>
              <a:cs typeface="Helvetica"/>
            </a:endParaRPr>
          </a:p>
        </p:txBody>
      </p:sp>
      <p:sp>
        <p:nvSpPr>
          <p:cNvPr id="45" name="Right Triangle 44"/>
          <p:cNvSpPr/>
          <p:nvPr/>
        </p:nvSpPr>
        <p:spPr>
          <a:xfrm rot="10800000">
            <a:off x="5476042" y="0"/>
            <a:ext cx="1381958" cy="503271"/>
          </a:xfrm>
          <a:prstGeom prst="rtTriangle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0000">
                <a:schemeClr val="bg1">
                  <a:alpha val="0"/>
                </a:schemeClr>
              </a:gs>
            </a:gsLst>
            <a:lin ang="174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400" dirty="0"/>
          </a:p>
        </p:txBody>
      </p:sp>
      <p:sp>
        <p:nvSpPr>
          <p:cNvPr id="47" name="TextBox 46"/>
          <p:cNvSpPr txBox="1"/>
          <p:nvPr/>
        </p:nvSpPr>
        <p:spPr>
          <a:xfrm>
            <a:off x="4955524" y="-25450"/>
            <a:ext cx="1920210" cy="307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smtClean="0">
                <a:latin typeface="Helvetica"/>
                <a:cs typeface="Helvetica"/>
              </a:rPr>
              <a:t>Diagnosi</a:t>
            </a:r>
            <a:endParaRPr lang="en-US" sz="1400" dirty="0">
              <a:latin typeface="Helvetica"/>
              <a:cs typeface="Helvetica"/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226936" y="3044636"/>
            <a:ext cx="6404128" cy="2011557"/>
            <a:chOff x="225272" y="1432085"/>
            <a:chExt cx="6404128" cy="2011557"/>
          </a:xfrm>
        </p:grpSpPr>
        <p:sp>
          <p:nvSpPr>
            <p:cNvPr id="52" name="Rectangle 51"/>
            <p:cNvSpPr/>
            <p:nvPr/>
          </p:nvSpPr>
          <p:spPr bwMode="auto">
            <a:xfrm flipH="1">
              <a:off x="3448489" y="2888906"/>
              <a:ext cx="2071231" cy="554736"/>
            </a:xfrm>
            <a:prstGeom prst="rect">
              <a:avLst/>
            </a:prstGeom>
            <a:solidFill>
              <a:srgbClr val="941100"/>
            </a:solidFill>
            <a:ln w="3175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lIns="91440" tIns="45720" rIns="91440" bIns="45720" anchor="ctr"/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kern="1200" dirty="0">
                  <a:solidFill>
                    <a:prstClr val="white"/>
                  </a:solidFill>
                  <a:latin typeface="Helvetica"/>
                  <a:cs typeface="Helvetica"/>
                </a:rPr>
                <a:t>LR-</a:t>
              </a:r>
              <a:r>
                <a:rPr lang="en-US" sz="1100" kern="1200" dirty="0" smtClean="0">
                  <a:solidFill>
                    <a:prstClr val="white"/>
                  </a:solidFill>
                  <a:latin typeface="Helvetica"/>
                  <a:cs typeface="Helvetica"/>
                </a:rPr>
                <a:t>M</a:t>
              </a:r>
              <a:endParaRPr lang="en-US" sz="1100" kern="1200" dirty="0">
                <a:solidFill>
                  <a:prstClr val="white"/>
                </a:solidFill>
                <a:latin typeface="Helvetica"/>
                <a:cs typeface="Helvetica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 flipH="1">
              <a:off x="1286953" y="2254922"/>
              <a:ext cx="987147" cy="1188720"/>
            </a:xfrm>
            <a:prstGeom prst="rect">
              <a:avLst/>
            </a:prstGeom>
            <a:solidFill>
              <a:srgbClr val="80FF00"/>
            </a:solidFill>
            <a:ln w="3175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lIns="91440" tIns="45720" rIns="91440" bIns="45720" anchor="ctr"/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kern="1200" dirty="0">
                  <a:solidFill>
                    <a:prstClr val="black"/>
                  </a:solidFill>
                  <a:latin typeface="Helvetica"/>
                  <a:cs typeface="Helvetica"/>
                </a:rPr>
                <a:t>LR-2</a:t>
              </a:r>
            </a:p>
          </p:txBody>
        </p:sp>
        <p:sp>
          <p:nvSpPr>
            <p:cNvPr id="54" name="Rectangle 53"/>
            <p:cNvSpPr/>
            <p:nvPr/>
          </p:nvSpPr>
          <p:spPr>
            <a:xfrm flipH="1">
              <a:off x="225272" y="2254922"/>
              <a:ext cx="987147" cy="1188720"/>
            </a:xfrm>
            <a:prstGeom prst="rect">
              <a:avLst/>
            </a:prstGeom>
            <a:solidFill>
              <a:srgbClr val="00C100"/>
            </a:solidFill>
            <a:ln w="3175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lIns="91440" tIns="45720" rIns="91440" bIns="45720" anchor="ctr"/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kern="1200" dirty="0">
                  <a:solidFill>
                    <a:prstClr val="black"/>
                  </a:solidFill>
                  <a:latin typeface="Helvetica"/>
                  <a:cs typeface="Helvetica"/>
                </a:rPr>
                <a:t>LR-1</a:t>
              </a:r>
            </a:p>
          </p:txBody>
        </p:sp>
        <p:sp>
          <p:nvSpPr>
            <p:cNvPr id="55" name="Rectangle 54"/>
            <p:cNvSpPr/>
            <p:nvPr/>
          </p:nvSpPr>
          <p:spPr>
            <a:xfrm flipH="1">
              <a:off x="2356176" y="2254922"/>
              <a:ext cx="987147" cy="1188720"/>
            </a:xfrm>
            <a:prstGeom prst="rect">
              <a:avLst/>
            </a:prstGeom>
            <a:solidFill>
              <a:srgbClr val="FFFF00"/>
            </a:solidFill>
            <a:ln w="3175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lIns="91440" tIns="45720" rIns="91440" bIns="45720" anchor="ctr"/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kern="1200" dirty="0">
                  <a:solidFill>
                    <a:prstClr val="black"/>
                  </a:solidFill>
                  <a:latin typeface="Helvetica"/>
                  <a:cs typeface="Helvetica"/>
                </a:rPr>
                <a:t>LR-3</a:t>
              </a:r>
            </a:p>
          </p:txBody>
        </p:sp>
        <p:sp>
          <p:nvSpPr>
            <p:cNvPr id="56" name="Rectangle 55"/>
            <p:cNvSpPr/>
            <p:nvPr/>
          </p:nvSpPr>
          <p:spPr>
            <a:xfrm flipH="1">
              <a:off x="3448489" y="2254922"/>
              <a:ext cx="983032" cy="554736"/>
            </a:xfrm>
            <a:prstGeom prst="rect">
              <a:avLst/>
            </a:prstGeom>
            <a:solidFill>
              <a:srgbClr val="FF9300"/>
            </a:solidFill>
            <a:ln w="3175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lIns="91440" tIns="45720" rIns="91440" bIns="45720" anchor="ctr"/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kern="1200" dirty="0">
                  <a:solidFill>
                    <a:prstClr val="black"/>
                  </a:solidFill>
                  <a:latin typeface="Helvetica"/>
                  <a:cs typeface="Helvetica"/>
                </a:rPr>
                <a:t>LR-4</a:t>
              </a:r>
            </a:p>
          </p:txBody>
        </p:sp>
        <p:sp>
          <p:nvSpPr>
            <p:cNvPr id="57" name="Rectangle 56"/>
            <p:cNvSpPr/>
            <p:nvPr/>
          </p:nvSpPr>
          <p:spPr>
            <a:xfrm flipH="1">
              <a:off x="4536688" y="2254922"/>
              <a:ext cx="983032" cy="554736"/>
            </a:xfrm>
            <a:prstGeom prst="rect">
              <a:avLst/>
            </a:prstGeom>
            <a:solidFill>
              <a:srgbClr val="FF0000"/>
            </a:solidFill>
            <a:ln w="3175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lIns="91440" tIns="45720" rIns="91440" bIns="45720" anchor="ctr"/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kern="1200" dirty="0">
                  <a:solidFill>
                    <a:prstClr val="black"/>
                  </a:solidFill>
                  <a:latin typeface="Helvetica"/>
                  <a:cs typeface="Helvetica"/>
                </a:rPr>
                <a:t>LR</a:t>
              </a:r>
              <a:r>
                <a:rPr lang="en-US" sz="1100" kern="1200" dirty="0" smtClean="0">
                  <a:solidFill>
                    <a:prstClr val="black"/>
                  </a:solidFill>
                  <a:latin typeface="Helvetica"/>
                  <a:cs typeface="Helvetica"/>
                </a:rPr>
                <a:t>-5</a:t>
              </a:r>
              <a:endParaRPr lang="en-US" sz="1100" kern="1200" dirty="0">
                <a:solidFill>
                  <a:prstClr val="black"/>
                </a:solidFill>
                <a:latin typeface="Helvetica"/>
                <a:cs typeface="Helvetica"/>
              </a:endParaRPr>
            </a:p>
          </p:txBody>
        </p:sp>
        <p:sp>
          <p:nvSpPr>
            <p:cNvPr id="58" name="Right Arrow 57"/>
            <p:cNvSpPr/>
            <p:nvPr/>
          </p:nvSpPr>
          <p:spPr>
            <a:xfrm rot="5400000" flipV="1">
              <a:off x="3825705" y="2738286"/>
              <a:ext cx="228599" cy="221993"/>
            </a:xfrm>
            <a:prstGeom prst="rightArrow">
              <a:avLst/>
            </a:prstGeom>
            <a:solidFill>
              <a:schemeClr val="bg1"/>
            </a:solidFill>
            <a:ln w="6350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endParaRPr lang="en-US" sz="1100"/>
            </a:p>
          </p:txBody>
        </p:sp>
        <p:sp>
          <p:nvSpPr>
            <p:cNvPr id="59" name="Right Arrow 58"/>
            <p:cNvSpPr/>
            <p:nvPr/>
          </p:nvSpPr>
          <p:spPr>
            <a:xfrm rot="5400000" flipV="1">
              <a:off x="4913904" y="2738286"/>
              <a:ext cx="228599" cy="221993"/>
            </a:xfrm>
            <a:prstGeom prst="rightArrow">
              <a:avLst/>
            </a:prstGeom>
            <a:solidFill>
              <a:schemeClr val="bg1"/>
            </a:solidFill>
            <a:ln w="6350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endParaRPr lang="en-US" sz="1100"/>
            </a:p>
          </p:txBody>
        </p:sp>
        <p:sp>
          <p:nvSpPr>
            <p:cNvPr id="60" name="Right Arrow 59"/>
            <p:cNvSpPr/>
            <p:nvPr/>
          </p:nvSpPr>
          <p:spPr>
            <a:xfrm flipH="1">
              <a:off x="3266958" y="3055278"/>
              <a:ext cx="228599" cy="221993"/>
            </a:xfrm>
            <a:prstGeom prst="rightArrow">
              <a:avLst/>
            </a:prstGeom>
            <a:solidFill>
              <a:schemeClr val="bg1"/>
            </a:solidFill>
            <a:ln w="6350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endParaRPr lang="en-US" sz="1100"/>
            </a:p>
          </p:txBody>
        </p:sp>
        <p:sp>
          <p:nvSpPr>
            <p:cNvPr id="61" name="Right Arrow 60"/>
            <p:cNvSpPr/>
            <p:nvPr/>
          </p:nvSpPr>
          <p:spPr>
            <a:xfrm flipH="1">
              <a:off x="3266959" y="2421294"/>
              <a:ext cx="228599" cy="221993"/>
            </a:xfrm>
            <a:prstGeom prst="rightArrow">
              <a:avLst/>
            </a:prstGeom>
            <a:solidFill>
              <a:schemeClr val="bg1"/>
            </a:solidFill>
            <a:ln w="6350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endParaRPr lang="en-US" sz="1100"/>
            </a:p>
          </p:txBody>
        </p:sp>
        <p:sp>
          <p:nvSpPr>
            <p:cNvPr id="62" name="Right Arrow 61"/>
            <p:cNvSpPr/>
            <p:nvPr/>
          </p:nvSpPr>
          <p:spPr>
            <a:xfrm rot="10800000" flipH="1">
              <a:off x="1135387" y="2738286"/>
              <a:ext cx="228599" cy="221993"/>
            </a:xfrm>
            <a:prstGeom prst="rightArrow">
              <a:avLst/>
            </a:prstGeom>
            <a:solidFill>
              <a:schemeClr val="bg1"/>
            </a:solidFill>
            <a:ln w="6350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endParaRPr lang="en-US" sz="1100"/>
            </a:p>
          </p:txBody>
        </p:sp>
        <p:sp>
          <p:nvSpPr>
            <p:cNvPr id="63" name="Right Arrow 62"/>
            <p:cNvSpPr/>
            <p:nvPr/>
          </p:nvSpPr>
          <p:spPr>
            <a:xfrm rot="10800000" flipH="1">
              <a:off x="2200838" y="2738285"/>
              <a:ext cx="228599" cy="221993"/>
            </a:xfrm>
            <a:prstGeom prst="rightArrow">
              <a:avLst/>
            </a:prstGeom>
            <a:solidFill>
              <a:schemeClr val="bg1"/>
            </a:solidFill>
            <a:ln w="6350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endParaRPr lang="en-US" sz="1100"/>
            </a:p>
          </p:txBody>
        </p:sp>
        <p:sp>
          <p:nvSpPr>
            <p:cNvPr id="64" name="Right Arrow 63"/>
            <p:cNvSpPr/>
            <p:nvPr/>
          </p:nvSpPr>
          <p:spPr>
            <a:xfrm flipH="1">
              <a:off x="4369805" y="2421294"/>
              <a:ext cx="228599" cy="221993"/>
            </a:xfrm>
            <a:prstGeom prst="rightArrow">
              <a:avLst/>
            </a:prstGeom>
            <a:solidFill>
              <a:schemeClr val="bg1"/>
            </a:solidFill>
            <a:ln w="6350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endParaRPr lang="en-US" sz="1100"/>
            </a:p>
          </p:txBody>
        </p:sp>
        <p:grpSp>
          <p:nvGrpSpPr>
            <p:cNvPr id="65" name="Group 64"/>
            <p:cNvGrpSpPr/>
            <p:nvPr/>
          </p:nvGrpSpPr>
          <p:grpSpPr>
            <a:xfrm>
              <a:off x="225273" y="1432085"/>
              <a:ext cx="5294447" cy="731520"/>
              <a:chOff x="225273" y="1432085"/>
              <a:chExt cx="3904355" cy="731520"/>
            </a:xfrm>
          </p:grpSpPr>
          <p:sp>
            <p:nvSpPr>
              <p:cNvPr id="69" name="Down Arrow 68"/>
              <p:cNvSpPr/>
              <p:nvPr/>
            </p:nvSpPr>
            <p:spPr>
              <a:xfrm rot="16200000" flipH="1">
                <a:off x="758956" y="898402"/>
                <a:ext cx="731520" cy="1798885"/>
              </a:xfrm>
              <a:prstGeom prst="downArrow">
                <a:avLst>
                  <a:gd name="adj1" fmla="val 62860"/>
                  <a:gd name="adj2" fmla="val 41914"/>
                </a:avLst>
              </a:prstGeom>
              <a:solidFill>
                <a:srgbClr val="E1E1E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vert" rtlCol="0" anchor="ctr"/>
              <a:lstStyle/>
              <a:p>
                <a:pPr algn="ctr"/>
                <a:r>
                  <a:rPr lang="en-US" sz="1100" smtClean="0">
                    <a:solidFill>
                      <a:srgbClr val="000000"/>
                    </a:solidFill>
                    <a:latin typeface="Helvetica"/>
                    <a:cs typeface="Helvetica"/>
                  </a:rPr>
                  <a:t>Minore certezza di benignità</a:t>
                </a:r>
                <a:endParaRPr lang="en-US" sz="1100" dirty="0">
                  <a:solidFill>
                    <a:srgbClr val="000000"/>
                  </a:solidFill>
                  <a:latin typeface="Helvetica"/>
                  <a:cs typeface="Helvetica"/>
                </a:endParaRPr>
              </a:p>
            </p:txBody>
          </p:sp>
          <p:sp>
            <p:nvSpPr>
              <p:cNvPr id="70" name="Down Arrow 69"/>
              <p:cNvSpPr/>
              <p:nvPr/>
            </p:nvSpPr>
            <p:spPr>
              <a:xfrm rot="5400000" flipH="1">
                <a:off x="2849468" y="883445"/>
                <a:ext cx="731520" cy="1828800"/>
              </a:xfrm>
              <a:prstGeom prst="downArrow">
                <a:avLst>
                  <a:gd name="adj1" fmla="val 62860"/>
                  <a:gd name="adj2" fmla="val 41914"/>
                </a:avLst>
              </a:prstGeom>
              <a:solidFill>
                <a:srgbClr val="E1E1E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ctr"/>
              <a:lstStyle/>
              <a:p>
                <a:pPr algn="ctr"/>
                <a:r>
                  <a:rPr lang="en-US" sz="1100" smtClean="0">
                    <a:solidFill>
                      <a:srgbClr val="000000"/>
                    </a:solidFill>
                    <a:latin typeface="Helvetica"/>
                    <a:cs typeface="Helvetica"/>
                  </a:rPr>
                  <a:t>Minore certezza di malignità</a:t>
                </a:r>
                <a:endParaRPr lang="en-US" sz="1100" dirty="0">
                  <a:solidFill>
                    <a:srgbClr val="000000"/>
                  </a:solidFill>
                  <a:latin typeface="Helvetica"/>
                  <a:cs typeface="Helvetica"/>
                </a:endParaRPr>
              </a:p>
            </p:txBody>
          </p:sp>
        </p:grpSp>
        <p:grpSp>
          <p:nvGrpSpPr>
            <p:cNvPr id="66" name="Group 65"/>
            <p:cNvGrpSpPr/>
            <p:nvPr/>
          </p:nvGrpSpPr>
          <p:grpSpPr>
            <a:xfrm>
              <a:off x="5715000" y="2254922"/>
              <a:ext cx="914400" cy="1188720"/>
              <a:chOff x="4355858" y="2254922"/>
              <a:chExt cx="914400" cy="1188720"/>
            </a:xfrm>
          </p:grpSpPr>
          <p:sp>
            <p:nvSpPr>
              <p:cNvPr id="67" name="Down Arrow 66"/>
              <p:cNvSpPr/>
              <p:nvPr/>
            </p:nvSpPr>
            <p:spPr>
              <a:xfrm flipH="1">
                <a:off x="4447298" y="2254922"/>
                <a:ext cx="731520" cy="1188720"/>
              </a:xfrm>
              <a:prstGeom prst="downArrow">
                <a:avLst>
                  <a:gd name="adj1" fmla="val 62860"/>
                  <a:gd name="adj2" fmla="val 41914"/>
                </a:avLst>
              </a:prstGeom>
              <a:solidFill>
                <a:srgbClr val="E1E1E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vert" rtlCol="0" anchor="ctr"/>
              <a:lstStyle/>
              <a:p>
                <a:pPr algn="ctr"/>
                <a:endParaRPr lang="en-US" sz="1100" dirty="0">
                  <a:solidFill>
                    <a:srgbClr val="000000"/>
                  </a:solidFill>
                  <a:latin typeface="Helvetica"/>
                  <a:cs typeface="Helvetica"/>
                </a:endParaRPr>
              </a:p>
            </p:txBody>
          </p:sp>
          <p:sp>
            <p:nvSpPr>
              <p:cNvPr id="68" name="Down Arrow 67"/>
              <p:cNvSpPr/>
              <p:nvPr/>
            </p:nvSpPr>
            <p:spPr>
              <a:xfrm flipH="1">
                <a:off x="4355858" y="2364241"/>
                <a:ext cx="914400" cy="974045"/>
              </a:xfrm>
              <a:prstGeom prst="downArrow">
                <a:avLst>
                  <a:gd name="adj1" fmla="val 50000"/>
                  <a:gd name="adj2" fmla="val 29219"/>
                </a:avLst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horz" wrap="none" rtlCol="0" anchor="ctr"/>
              <a:lstStyle/>
              <a:p>
                <a:pPr algn="ctr"/>
                <a:r>
                  <a:rPr lang="en-US" sz="1100" smtClean="0">
                    <a:solidFill>
                      <a:srgbClr val="000000"/>
                    </a:solidFill>
                    <a:latin typeface="Helvetica"/>
                    <a:cs typeface="Helvetica"/>
                  </a:rPr>
                  <a:t>Minore</a:t>
                </a:r>
              </a:p>
              <a:p>
                <a:pPr algn="ctr"/>
                <a:r>
                  <a:rPr lang="en-US" sz="1100" smtClean="0">
                    <a:solidFill>
                      <a:srgbClr val="000000"/>
                    </a:solidFill>
                    <a:latin typeface="Helvetica"/>
                    <a:cs typeface="Helvetica"/>
                  </a:rPr>
                  <a:t>certezza</a:t>
                </a:r>
              </a:p>
              <a:p>
                <a:pPr algn="ctr"/>
                <a:r>
                  <a:rPr lang="en-US" sz="1100" smtClean="0">
                    <a:solidFill>
                      <a:srgbClr val="000000"/>
                    </a:solidFill>
                    <a:latin typeface="Helvetica"/>
                    <a:cs typeface="Helvetica"/>
                  </a:rPr>
                  <a:t>di origine</a:t>
                </a:r>
              </a:p>
              <a:p>
                <a:pPr algn="ctr"/>
                <a:r>
                  <a:rPr lang="en-US" sz="1100" smtClean="0">
                    <a:solidFill>
                      <a:srgbClr val="000000"/>
                    </a:solidFill>
                    <a:latin typeface="Helvetica"/>
                    <a:cs typeface="Helvetica"/>
                  </a:rPr>
                  <a:t>epatocellulare</a:t>
                </a:r>
                <a:endParaRPr lang="en-US" sz="1100" dirty="0">
                  <a:solidFill>
                    <a:srgbClr val="000000"/>
                  </a:solidFill>
                  <a:latin typeface="Helvetica"/>
                  <a:cs typeface="Helvetica"/>
                </a:endParaRPr>
              </a:p>
            </p:txBody>
          </p:sp>
        </p:grpSp>
      </p:grpSp>
      <p:grpSp>
        <p:nvGrpSpPr>
          <p:cNvPr id="2" name="Group 1"/>
          <p:cNvGrpSpPr/>
          <p:nvPr/>
        </p:nvGrpSpPr>
        <p:grpSpPr>
          <a:xfrm>
            <a:off x="2393385" y="1356760"/>
            <a:ext cx="2071231" cy="554736"/>
            <a:chOff x="4468393" y="1843287"/>
            <a:chExt cx="2071231" cy="554736"/>
          </a:xfrm>
        </p:grpSpPr>
        <p:sp>
          <p:nvSpPr>
            <p:cNvPr id="38" name="Rectangle 37"/>
            <p:cNvSpPr/>
            <p:nvPr/>
          </p:nvSpPr>
          <p:spPr>
            <a:xfrm flipH="1">
              <a:off x="4468393" y="1843287"/>
              <a:ext cx="983032" cy="554736"/>
            </a:xfrm>
            <a:prstGeom prst="rect">
              <a:avLst/>
            </a:prstGeom>
            <a:solidFill>
              <a:schemeClr val="bg1"/>
            </a:solidFill>
            <a:ln w="3175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lIns="91440" tIns="45720" rIns="91440" bIns="45720" anchor="ctr"/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kern="1200" dirty="0" smtClean="0">
                  <a:solidFill>
                    <a:prstClr val="black"/>
                  </a:solidFill>
                  <a:latin typeface="Helvetica"/>
                  <a:cs typeface="Helvetica"/>
                </a:rPr>
                <a:t>No TIV</a:t>
              </a:r>
              <a:endParaRPr lang="en-US" sz="1100" kern="1200" dirty="0">
                <a:solidFill>
                  <a:prstClr val="black"/>
                </a:solidFill>
                <a:latin typeface="Helvetica"/>
                <a:cs typeface="Helvetica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 flipH="1">
              <a:off x="5556592" y="1843287"/>
              <a:ext cx="983032" cy="554736"/>
            </a:xfrm>
            <a:prstGeom prst="rect">
              <a:avLst/>
            </a:prstGeom>
            <a:solidFill>
              <a:schemeClr val="tx1"/>
            </a:solidFill>
            <a:ln w="3175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lIns="91440" tIns="45720" rIns="91440" bIns="45720" anchor="ctr"/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kern="1200" dirty="0" smtClean="0">
                  <a:solidFill>
                    <a:schemeClr val="bg1"/>
                  </a:solidFill>
                  <a:latin typeface="Helvetica"/>
                  <a:cs typeface="Helvetica"/>
                </a:rPr>
                <a:t>LR-TIV</a:t>
              </a:r>
              <a:endParaRPr lang="en-US" sz="1100" kern="1200" dirty="0">
                <a:solidFill>
                  <a:schemeClr val="bg1"/>
                </a:solidFill>
                <a:latin typeface="Helvetica"/>
                <a:cs typeface="Helvetica"/>
              </a:endParaRPr>
            </a:p>
          </p:txBody>
        </p:sp>
        <p:sp>
          <p:nvSpPr>
            <p:cNvPr id="40" name="Right Arrow 39"/>
            <p:cNvSpPr/>
            <p:nvPr/>
          </p:nvSpPr>
          <p:spPr>
            <a:xfrm flipH="1">
              <a:off x="5389709" y="2009659"/>
              <a:ext cx="228599" cy="221993"/>
            </a:xfrm>
            <a:prstGeom prst="rightArrow">
              <a:avLst/>
            </a:prstGeom>
            <a:solidFill>
              <a:schemeClr val="bg1"/>
            </a:solidFill>
            <a:ln w="6350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endParaRPr lang="en-US" sz="1100"/>
            </a:p>
          </p:txBody>
        </p:sp>
      </p:grpSp>
      <p:sp>
        <p:nvSpPr>
          <p:cNvPr id="31" name="Rectangle 30">
            <a:hlinkClick r:id="rId3" action="ppaction://hlinksldjump"/>
            <a:hlinkHover r:id="" action="ppaction://noaction" highlightClick="1"/>
          </p:cNvPr>
          <p:cNvSpPr/>
          <p:nvPr/>
        </p:nvSpPr>
        <p:spPr>
          <a:xfrm>
            <a:off x="1686449" y="28411"/>
            <a:ext cx="1050289" cy="200055"/>
          </a:xfrm>
          <a:prstGeom prst="rect">
            <a:avLst/>
          </a:prstGeom>
          <a:solidFill>
            <a:schemeClr val="bg1">
              <a:alpha val="0"/>
            </a:schemeClr>
          </a:solidFill>
          <a:ln w="31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45720" rIns="91440" bIns="45720" anchor="ctr">
            <a:spAutoFit/>
          </a:bodyPr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 smtClean="0">
                <a:solidFill>
                  <a:schemeClr val="tx1"/>
                </a:solidFill>
                <a:latin typeface="Helvetica"/>
                <a:cs typeface="Helvetica"/>
              </a:rPr>
              <a:t>Diagnostic Algorithm </a:t>
            </a:r>
          </a:p>
        </p:txBody>
      </p:sp>
    </p:spTree>
    <p:extLst>
      <p:ext uri="{BB962C8B-B14F-4D97-AF65-F5344CB8AC3E}">
        <p14:creationId xmlns:p14="http://schemas.microsoft.com/office/powerpoint/2010/main" val="1452178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5" name="Table 1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0057422"/>
              </p:ext>
            </p:extLst>
          </p:nvPr>
        </p:nvGraphicFramePr>
        <p:xfrm>
          <a:off x="228600" y="365760"/>
          <a:ext cx="6400800" cy="810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369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82710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marL="0" marR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800" b="1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Passo</a:t>
                      </a:r>
                      <a:r>
                        <a:rPr lang="en-US" sz="1800" b="1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1. </a:t>
                      </a:r>
                      <a:r>
                        <a:rPr lang="en-US" sz="1800" b="1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Applicare</a:t>
                      </a:r>
                      <a:r>
                        <a:rPr lang="en-US" sz="1800" b="1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l’Algoritmo</a:t>
                      </a:r>
                      <a:r>
                        <a:rPr lang="en-US" sz="1800" b="1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di </a:t>
                      </a:r>
                      <a:r>
                        <a:rPr lang="en-US" sz="1800" b="1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Risposta</a:t>
                      </a:r>
                      <a:r>
                        <a:rPr lang="en-US" sz="1800" b="1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al </a:t>
                      </a:r>
                      <a:r>
                        <a:rPr lang="en-US" sz="1800" b="1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Trattamento</a:t>
                      </a:r>
                      <a:r>
                        <a:rPr lang="en-US" sz="1800" b="1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TC/RM LI-RADS</a:t>
                      </a:r>
                      <a:r>
                        <a:rPr lang="en-US" sz="1800" b="1" baseline="3000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®</a:t>
                      </a:r>
                      <a:endParaRPr lang="en-US" sz="1800" b="1" i="1" dirty="0" smtClean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 marT="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100" b="0" dirty="0" smtClean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 marL="72000" marR="36000" marB="30175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r>
                        <a:rPr lang="en-US" sz="1400" b="1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Tabella</a:t>
                      </a:r>
                      <a:r>
                        <a:rPr lang="en-US" sz="1400" b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TC/RM di </a:t>
                      </a:r>
                      <a:r>
                        <a:rPr lang="en-US" sz="1400" b="1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Risposta</a:t>
                      </a:r>
                      <a:r>
                        <a:rPr lang="en-US" sz="1400" b="1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400" b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al</a:t>
                      </a:r>
                      <a:r>
                        <a:rPr lang="en-US" sz="1400" b="1" baseline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Trattamento</a:t>
                      </a:r>
                      <a:endParaRPr lang="en-US" sz="1400" b="1" dirty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 marL="72000" marR="36000" marT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b="0" dirty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en-US" sz="1100" b="1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Categoria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di </a:t>
                      </a:r>
                      <a:r>
                        <a:rPr lang="en-US" sz="1100" b="1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Risposta</a:t>
                      </a:r>
                      <a:endParaRPr lang="en-US" sz="1100" b="1" baseline="30000" dirty="0" smtClean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 marT="182880" marB="18288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en-US" sz="1100" b="1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Criteri</a:t>
                      </a:r>
                      <a:endParaRPr lang="en-US" sz="1100" b="1" dirty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 marT="182880" marB="18288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LR-TR non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1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vitale</a:t>
                      </a:r>
                      <a:endParaRPr lang="en-US" sz="1100" b="1" dirty="0" smtClean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 marT="182880" marB="18288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182880" indent="-182880">
                        <a:spcBef>
                          <a:spcPts val="0"/>
                        </a:spcBef>
                        <a:buFont typeface="Arial"/>
                        <a:buChar char="•"/>
                      </a:pP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Nessun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enhancement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della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lesione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OPPURE</a:t>
                      </a:r>
                    </a:p>
                    <a:p>
                      <a:pPr marL="182880" indent="-182880">
                        <a:spcBef>
                          <a:spcPts val="0"/>
                        </a:spcBef>
                        <a:buFont typeface="Arial"/>
                        <a:buChar char="•"/>
                      </a:pP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Tipologia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di enhancement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atteso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per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il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tipo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di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trattamento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effettuato</a:t>
                      </a:r>
                      <a:endParaRPr lang="en-US" sz="1100" baseline="30000" dirty="0" smtClean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 marT="182880" marB="18288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LR-TR </a:t>
                      </a:r>
                      <a:r>
                        <a:rPr lang="en-US" sz="1100" b="1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dubbio</a:t>
                      </a:r>
                      <a:endParaRPr lang="en-US" sz="1100" b="1" dirty="0" smtClean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 marT="182880" marB="18288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ts val="0"/>
                        </a:spcBef>
                        <a:buFont typeface="Arial"/>
                        <a:buNone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Enhancement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atipico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rispetto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a 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quello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atteso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per 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il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tipo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di 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trattamento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effettuato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e 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che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non 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rispetta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i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criteri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per “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probabilmente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o 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certamente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vitale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”</a:t>
                      </a:r>
                      <a:endParaRPr lang="en-US" sz="1100" dirty="0" smtClean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 marT="182880" marB="18288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LR-TR </a:t>
                      </a:r>
                      <a:r>
                        <a:rPr lang="en-US" sz="1100" b="1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vitale</a:t>
                      </a:r>
                      <a:endParaRPr lang="en-US" sz="1100" b="1" dirty="0" smtClean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 marT="182880" marB="18288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Tessuto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nodulare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, </a:t>
                      </a: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formante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massa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, o </a:t>
                      </a: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tessuto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irregolarmente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ispessito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all’interno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o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lungo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la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lesione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trattata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con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uno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dei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seguenti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elementi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: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</a:p>
                    <a:p>
                      <a:pPr marL="182880" indent="-182880">
                        <a:spcBef>
                          <a:spcPts val="0"/>
                        </a:spcBef>
                        <a:buFont typeface="Arial"/>
                        <a:buChar char="•"/>
                        <a:defRPr/>
                      </a:pP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Maggiore enhancement in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fase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arteriosa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OPPURE</a:t>
                      </a:r>
                    </a:p>
                    <a:p>
                      <a:pPr marL="182880" indent="-182880">
                        <a:spcBef>
                          <a:spcPts val="0"/>
                        </a:spcBef>
                        <a:buFont typeface="Arial"/>
                        <a:buChar char="•"/>
                        <a:defRPr/>
                      </a:pP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Presenza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di washout 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OPPURE</a:t>
                      </a:r>
                    </a:p>
                    <a:p>
                      <a:pPr marL="182880" indent="-182880">
                        <a:spcBef>
                          <a:spcPts val="0"/>
                        </a:spcBef>
                        <a:buFont typeface="Arial"/>
                        <a:buChar char="•"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Enhancement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simile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a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quello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presente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prima del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trattamento</a:t>
                      </a:r>
                      <a:endParaRPr lang="en-US" sz="1100" baseline="30000" dirty="0" smtClean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 marT="182880" marB="18288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54" name="Straight Arrow Connector 53">
            <a:hlinkClick r:id="" action="ppaction://noaction"/>
          </p:cNvPr>
          <p:cNvCxnSpPr>
            <a:stCxn id="19" idx="2"/>
            <a:endCxn id="59" idx="1"/>
          </p:cNvCxnSpPr>
          <p:nvPr/>
        </p:nvCxnSpPr>
        <p:spPr>
          <a:xfrm rot="16200000" flipH="1">
            <a:off x="2744557" y="-61571"/>
            <a:ext cx="315988" cy="3796098"/>
          </a:xfrm>
          <a:prstGeom prst="bentConnector2">
            <a:avLst/>
          </a:prstGeom>
          <a:ln w="6350" cmpd="sng">
            <a:solidFill>
              <a:srgbClr val="000000"/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76">
            <a:hlinkClick r:id="" action="ppaction://noaction"/>
          </p:cNvPr>
          <p:cNvCxnSpPr>
            <a:stCxn id="19" idx="2"/>
            <a:endCxn id="66" idx="1"/>
          </p:cNvCxnSpPr>
          <p:nvPr/>
        </p:nvCxnSpPr>
        <p:spPr>
          <a:xfrm rot="16200000" flipH="1">
            <a:off x="2210539" y="472447"/>
            <a:ext cx="1384025" cy="3796098"/>
          </a:xfrm>
          <a:prstGeom prst="bentConnector2">
            <a:avLst/>
          </a:prstGeom>
          <a:ln w="6350" cmpd="sng">
            <a:solidFill>
              <a:srgbClr val="000000"/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4800600" y="1820736"/>
            <a:ext cx="1828800" cy="347472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dirty="0">
                <a:solidFill>
                  <a:schemeClr val="bg1"/>
                </a:solidFill>
                <a:latin typeface="Helvetica"/>
                <a:cs typeface="Helvetica"/>
              </a:rPr>
              <a:t>LR-</a:t>
            </a:r>
            <a:r>
              <a:rPr lang="en-US" sz="1100" dirty="0" smtClean="0">
                <a:solidFill>
                  <a:schemeClr val="bg1"/>
                </a:solidFill>
                <a:latin typeface="Helvetica"/>
                <a:cs typeface="Helvetica"/>
              </a:rPr>
              <a:t>TR Non </a:t>
            </a:r>
            <a:r>
              <a:rPr lang="en-US" sz="1100" dirty="0" err="1" smtClean="0">
                <a:solidFill>
                  <a:schemeClr val="bg1"/>
                </a:solidFill>
                <a:latin typeface="Helvetica"/>
                <a:cs typeface="Helvetica"/>
              </a:rPr>
              <a:t>valutabile</a:t>
            </a:r>
            <a:endParaRPr lang="en-US" sz="1100" dirty="0">
              <a:solidFill>
                <a:schemeClr val="bg1"/>
              </a:solidFill>
              <a:latin typeface="Helvetica"/>
              <a:cs typeface="Helvetica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4800600" y="2888773"/>
            <a:ext cx="1828800" cy="347472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 cmpd="sng">
            <a:solidFill>
              <a:srgbClr val="01C1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>
                <a:solidFill>
                  <a:srgbClr val="FFFFFF"/>
                </a:solidFill>
                <a:latin typeface="Helvetica"/>
                <a:cs typeface="Helvetica"/>
              </a:rPr>
              <a:t>LR-</a:t>
            </a:r>
            <a:r>
              <a:rPr lang="en-US" sz="1100" dirty="0" smtClean="0">
                <a:solidFill>
                  <a:srgbClr val="FFFFFF"/>
                </a:solidFill>
                <a:latin typeface="Helvetica"/>
                <a:cs typeface="Helvetica"/>
              </a:rPr>
              <a:t>TR non </a:t>
            </a:r>
            <a:r>
              <a:rPr lang="en-US" sz="1100" dirty="0" err="1" smtClean="0">
                <a:solidFill>
                  <a:srgbClr val="FFFFFF"/>
                </a:solidFill>
                <a:latin typeface="Helvetica"/>
                <a:cs typeface="Helvetica"/>
              </a:rPr>
              <a:t>vitale</a:t>
            </a:r>
            <a:r>
              <a:rPr lang="en-US" sz="1100" dirty="0" smtClean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endParaRPr lang="en-US" sz="1100" dirty="0">
              <a:solidFill>
                <a:srgbClr val="FFFFFF"/>
              </a:solidFill>
              <a:latin typeface="Helvetica"/>
              <a:cs typeface="Helvetica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4800600" y="3413477"/>
            <a:ext cx="1828800" cy="347472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 cmpd="sng">
            <a:solidFill>
              <a:srgbClr val="FFFF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>
                <a:solidFill>
                  <a:srgbClr val="FFFFFF"/>
                </a:solidFill>
                <a:latin typeface="Helvetica"/>
                <a:cs typeface="Helvetica"/>
              </a:rPr>
              <a:t>LR-</a:t>
            </a:r>
            <a:r>
              <a:rPr lang="en-US" sz="1100" dirty="0" smtClean="0">
                <a:solidFill>
                  <a:srgbClr val="FFFFFF"/>
                </a:solidFill>
                <a:latin typeface="Helvetica"/>
                <a:cs typeface="Helvetica"/>
              </a:rPr>
              <a:t>TR </a:t>
            </a:r>
            <a:r>
              <a:rPr lang="en-US" sz="1100" dirty="0" err="1" smtClean="0">
                <a:solidFill>
                  <a:srgbClr val="FFFFFF"/>
                </a:solidFill>
                <a:latin typeface="Helvetica"/>
                <a:cs typeface="Helvetica"/>
              </a:rPr>
              <a:t>dubbio</a:t>
            </a:r>
            <a:endParaRPr lang="en-US" sz="1100" dirty="0">
              <a:solidFill>
                <a:srgbClr val="FFFFFF"/>
              </a:solidFill>
              <a:latin typeface="Helvetica"/>
              <a:cs typeface="Helvetica"/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4800600" y="3938180"/>
            <a:ext cx="1828800" cy="347472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>
                <a:solidFill>
                  <a:srgbClr val="FFFFFF"/>
                </a:solidFill>
                <a:latin typeface="Helvetica"/>
                <a:cs typeface="Helvetica"/>
              </a:rPr>
              <a:t>LR-</a:t>
            </a:r>
            <a:r>
              <a:rPr lang="en-US" sz="1100" dirty="0" smtClean="0">
                <a:solidFill>
                  <a:srgbClr val="FFFFFF"/>
                </a:solidFill>
                <a:latin typeface="Helvetica"/>
                <a:cs typeface="Helvetica"/>
              </a:rPr>
              <a:t>TR </a:t>
            </a:r>
            <a:r>
              <a:rPr lang="en-US" sz="1100" dirty="0" err="1" smtClean="0">
                <a:solidFill>
                  <a:srgbClr val="FFFFFF"/>
                </a:solidFill>
                <a:latin typeface="Helvetica"/>
                <a:cs typeface="Helvetica"/>
              </a:rPr>
              <a:t>vitale</a:t>
            </a:r>
            <a:endParaRPr lang="en-US" sz="1100" dirty="0">
              <a:solidFill>
                <a:srgbClr val="FFFFFF"/>
              </a:solidFill>
              <a:latin typeface="Helvetica"/>
              <a:cs typeface="Helvetica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1172217" y="1820736"/>
            <a:ext cx="2555186" cy="347472"/>
          </a:xfrm>
          <a:prstGeom prst="rect">
            <a:avLst/>
          </a:prstGeom>
          <a:solidFill>
            <a:schemeClr val="bg1"/>
          </a:solidFill>
          <a:ln w="127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91440" tIns="0" rIns="36576" bIns="0" anchor="ctr">
            <a:noAutofit/>
          </a:bodyPr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100" dirty="0" smtClean="0">
                <a:solidFill>
                  <a:schemeClr val="tx1"/>
                </a:solidFill>
                <a:latin typeface="Helvetica"/>
                <a:cs typeface="Helvetica"/>
              </a:rPr>
              <a:t>Se la </a:t>
            </a:r>
            <a:r>
              <a:rPr lang="en-US" sz="1100" dirty="0" err="1" smtClean="0">
                <a:solidFill>
                  <a:schemeClr val="tx1"/>
                </a:solidFill>
                <a:latin typeface="Helvetica"/>
                <a:cs typeface="Helvetica"/>
              </a:rPr>
              <a:t>risposta</a:t>
            </a:r>
            <a:r>
              <a:rPr lang="en-US" sz="1100" dirty="0" smtClean="0">
                <a:solidFill>
                  <a:schemeClr val="tx1"/>
                </a:solidFill>
                <a:latin typeface="Helvetica"/>
                <a:cs typeface="Helvetica"/>
              </a:rPr>
              <a:t> al </a:t>
            </a:r>
            <a:r>
              <a:rPr lang="en-US" sz="1100" dirty="0" err="1" smtClean="0">
                <a:solidFill>
                  <a:schemeClr val="tx1"/>
                </a:solidFill>
                <a:latin typeface="Helvetica"/>
                <a:cs typeface="Helvetica"/>
              </a:rPr>
              <a:t>trattamento</a:t>
            </a:r>
            <a:r>
              <a:rPr lang="en-US" sz="1100" dirty="0" smtClean="0">
                <a:solidFill>
                  <a:schemeClr val="tx1"/>
                </a:solidFill>
                <a:latin typeface="Helvetica"/>
                <a:cs typeface="Helvetica"/>
              </a:rPr>
              <a:t> non </a:t>
            </a:r>
            <a:r>
              <a:rPr lang="en-US" sz="1100" dirty="0" err="1" smtClean="0">
                <a:solidFill>
                  <a:schemeClr val="tx1"/>
                </a:solidFill>
                <a:latin typeface="Helvetica"/>
                <a:cs typeface="Helvetica"/>
              </a:rPr>
              <a:t>può</a:t>
            </a:r>
            <a:r>
              <a:rPr lang="en-US" sz="1100" dirty="0" smtClean="0">
                <a:solidFill>
                  <a:schemeClr val="tx1"/>
                </a:solidFill>
                <a:latin typeface="Helvetica"/>
                <a:cs typeface="Helvetica"/>
              </a:rPr>
              <a:t> </a:t>
            </a:r>
            <a:r>
              <a:rPr lang="en-US" sz="1100" dirty="0" err="1" smtClean="0">
                <a:solidFill>
                  <a:schemeClr val="tx1"/>
                </a:solidFill>
                <a:latin typeface="Helvetica"/>
                <a:cs typeface="Helvetica"/>
              </a:rPr>
              <a:t>essere</a:t>
            </a:r>
            <a:r>
              <a:rPr lang="en-US" sz="1100" dirty="0" smtClean="0">
                <a:solidFill>
                  <a:schemeClr val="tx1"/>
                </a:solidFill>
                <a:latin typeface="Helvetica"/>
                <a:cs typeface="Helvetica"/>
              </a:rPr>
              <a:t> </a:t>
            </a:r>
            <a:r>
              <a:rPr lang="en-US" sz="1100" dirty="0" err="1" smtClean="0">
                <a:solidFill>
                  <a:schemeClr val="tx1"/>
                </a:solidFill>
                <a:latin typeface="Helvetica"/>
                <a:cs typeface="Helvetica"/>
              </a:rPr>
              <a:t>valutata</a:t>
            </a:r>
            <a:r>
              <a:rPr lang="en-US" sz="1100" dirty="0" smtClean="0">
                <a:solidFill>
                  <a:schemeClr val="tx1"/>
                </a:solidFill>
                <a:latin typeface="Helvetica"/>
                <a:cs typeface="Helvetica"/>
              </a:rPr>
              <a:t> per la </a:t>
            </a:r>
            <a:r>
              <a:rPr lang="en-US" sz="1100" dirty="0" err="1" smtClean="0">
                <a:solidFill>
                  <a:schemeClr val="tx1"/>
                </a:solidFill>
                <a:latin typeface="Helvetica"/>
                <a:cs typeface="Helvetica"/>
              </a:rPr>
              <a:t>scarsa</a:t>
            </a:r>
            <a:r>
              <a:rPr lang="en-US" sz="1100" dirty="0" smtClean="0">
                <a:solidFill>
                  <a:schemeClr val="tx1"/>
                </a:solidFill>
                <a:latin typeface="Helvetica"/>
                <a:cs typeface="Helvetica"/>
              </a:rPr>
              <a:t> </a:t>
            </a:r>
            <a:r>
              <a:rPr lang="en-US" sz="1100" dirty="0" err="1" smtClean="0">
                <a:solidFill>
                  <a:schemeClr val="tx1"/>
                </a:solidFill>
                <a:latin typeface="Helvetica"/>
                <a:cs typeface="Helvetica"/>
              </a:rPr>
              <a:t>qualità</a:t>
            </a:r>
            <a:r>
              <a:rPr lang="en-US" sz="1100" dirty="0" smtClean="0">
                <a:solidFill>
                  <a:schemeClr val="tx1"/>
                </a:solidFill>
                <a:latin typeface="Helvetica"/>
                <a:cs typeface="Helvetica"/>
              </a:rPr>
              <a:t> o </a:t>
            </a:r>
            <a:r>
              <a:rPr lang="en-US" sz="1100" dirty="0" err="1" smtClean="0">
                <a:solidFill>
                  <a:schemeClr val="tx1"/>
                </a:solidFill>
                <a:latin typeface="Helvetica"/>
                <a:cs typeface="Helvetica"/>
              </a:rPr>
              <a:t>assenza</a:t>
            </a:r>
            <a:r>
              <a:rPr lang="en-US" sz="1100" dirty="0" smtClean="0">
                <a:solidFill>
                  <a:schemeClr val="tx1"/>
                </a:solidFill>
                <a:latin typeface="Helvetica"/>
                <a:cs typeface="Helvetica"/>
              </a:rPr>
              <a:t> </a:t>
            </a:r>
            <a:r>
              <a:rPr lang="en-US" sz="1100" dirty="0" err="1" smtClean="0">
                <a:solidFill>
                  <a:schemeClr val="tx1"/>
                </a:solidFill>
                <a:latin typeface="Helvetica"/>
                <a:cs typeface="Helvetica"/>
              </a:rPr>
              <a:t>delle</a:t>
            </a:r>
            <a:r>
              <a:rPr lang="en-US" sz="1100" dirty="0" smtClean="0">
                <a:solidFill>
                  <a:schemeClr val="tx1"/>
                </a:solidFill>
                <a:latin typeface="Helvetica"/>
                <a:cs typeface="Helvetica"/>
              </a:rPr>
              <a:t> </a:t>
            </a:r>
            <a:r>
              <a:rPr lang="en-US" sz="1100" dirty="0" err="1" smtClean="0">
                <a:solidFill>
                  <a:schemeClr val="tx1"/>
                </a:solidFill>
                <a:latin typeface="Helvetica"/>
                <a:cs typeface="Helvetica"/>
              </a:rPr>
              <a:t>immagini</a:t>
            </a:r>
            <a:endParaRPr lang="en-US" sz="1100" dirty="0">
              <a:solidFill>
                <a:schemeClr val="tx1"/>
              </a:solidFill>
              <a:latin typeface="Helvetica"/>
              <a:cs typeface="Helvetica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27262" y="1463040"/>
            <a:ext cx="1554480" cy="215444"/>
          </a:xfrm>
          <a:prstGeom prst="rect">
            <a:avLst/>
          </a:prstGeom>
          <a:solidFill>
            <a:schemeClr val="bg1"/>
          </a:solidFill>
          <a:ln w="31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Ins="0" bIns="45720" anchor="ctr">
            <a:noAutofit/>
          </a:bodyPr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100" smtClean="0">
                <a:solidFill>
                  <a:schemeClr val="tx1"/>
                </a:solidFill>
                <a:latin typeface="Helvetica"/>
                <a:cs typeface="Helvetica"/>
              </a:rPr>
              <a:t>Reperto trattato</a:t>
            </a:r>
            <a:endParaRPr lang="en-US" sz="1100" kern="1200" dirty="0">
              <a:solidFill>
                <a:srgbClr val="0432FF"/>
              </a:solidFill>
              <a:latin typeface="Helvetica"/>
              <a:cs typeface="Helvetica"/>
            </a:endParaRPr>
          </a:p>
        </p:txBody>
      </p:sp>
      <p:cxnSp>
        <p:nvCxnSpPr>
          <p:cNvPr id="20" name="Straight Arrow Connector 76">
            <a:hlinkClick r:id="" action="ppaction://noaction"/>
          </p:cNvPr>
          <p:cNvCxnSpPr>
            <a:stCxn id="19" idx="2"/>
            <a:endCxn id="80" idx="1"/>
          </p:cNvCxnSpPr>
          <p:nvPr/>
        </p:nvCxnSpPr>
        <p:spPr>
          <a:xfrm rot="16200000" flipH="1">
            <a:off x="1948187" y="734799"/>
            <a:ext cx="1908729" cy="3796098"/>
          </a:xfrm>
          <a:prstGeom prst="bentConnector2">
            <a:avLst/>
          </a:prstGeom>
          <a:ln w="6350" cmpd="sng">
            <a:solidFill>
              <a:srgbClr val="000000"/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76">
            <a:hlinkClick r:id="" action="ppaction://noaction"/>
          </p:cNvPr>
          <p:cNvCxnSpPr>
            <a:stCxn id="19" idx="2"/>
            <a:endCxn id="107" idx="1"/>
          </p:cNvCxnSpPr>
          <p:nvPr/>
        </p:nvCxnSpPr>
        <p:spPr>
          <a:xfrm rot="16200000" flipH="1">
            <a:off x="1685835" y="997151"/>
            <a:ext cx="2433432" cy="3796098"/>
          </a:xfrm>
          <a:prstGeom prst="bentConnector2">
            <a:avLst/>
          </a:prstGeom>
          <a:ln w="6350" cmpd="sng">
            <a:solidFill>
              <a:srgbClr val="000000"/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1" name="Rectangle 110"/>
          <p:cNvSpPr/>
          <p:nvPr/>
        </p:nvSpPr>
        <p:spPr>
          <a:xfrm>
            <a:off x="227262" y="2440265"/>
            <a:ext cx="3058206" cy="338554"/>
          </a:xfrm>
          <a:prstGeom prst="rect">
            <a:avLst/>
          </a:prstGeom>
          <a:solidFill>
            <a:schemeClr val="bg1"/>
          </a:solidFill>
          <a:ln w="127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anchor="ctr">
            <a:spAutoFit/>
          </a:bodyPr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 err="1" smtClean="0">
                <a:solidFill>
                  <a:srgbClr val="005493"/>
                </a:solidFill>
                <a:latin typeface="Helvetica"/>
                <a:cs typeface="Helvetica"/>
              </a:rPr>
              <a:t>Altrimenti</a:t>
            </a:r>
            <a:r>
              <a:rPr lang="en-US" sz="1100" smtClean="0">
                <a:solidFill>
                  <a:srgbClr val="005493"/>
                </a:solidFill>
                <a:latin typeface="Helvetica"/>
                <a:cs typeface="Helvetica"/>
              </a:rPr>
              <a:t>, utilizzare la tabella TC/RM </a:t>
            </a:r>
            <a:r>
              <a:rPr lang="en-US" sz="1100" dirty="0" smtClean="0">
                <a:solidFill>
                  <a:srgbClr val="005493"/>
                </a:solidFill>
                <a:latin typeface="Helvetica"/>
                <a:cs typeface="Helvetica"/>
              </a:rPr>
              <a:t>di </a:t>
            </a:r>
            <a:r>
              <a:rPr lang="en-US" sz="1100" dirty="0" err="1" smtClean="0">
                <a:solidFill>
                  <a:srgbClr val="005493"/>
                </a:solidFill>
                <a:latin typeface="Helvetica"/>
                <a:cs typeface="Helvetica"/>
              </a:rPr>
              <a:t>risposta</a:t>
            </a:r>
            <a:r>
              <a:rPr lang="en-US" sz="1100" dirty="0" smtClean="0">
                <a:solidFill>
                  <a:srgbClr val="005493"/>
                </a:solidFill>
                <a:latin typeface="Helvetica"/>
                <a:cs typeface="Helvetica"/>
              </a:rPr>
              <a:t> </a:t>
            </a:r>
            <a:r>
              <a:rPr lang="en-US" sz="1100" smtClean="0">
                <a:solidFill>
                  <a:srgbClr val="005493"/>
                </a:solidFill>
                <a:latin typeface="Helvetica"/>
                <a:cs typeface="Helvetica"/>
              </a:rPr>
              <a:t>al trattamento</a:t>
            </a:r>
            <a:endParaRPr lang="en-US" sz="1100" dirty="0">
              <a:solidFill>
                <a:srgbClr val="005493"/>
              </a:solidFill>
              <a:latin typeface="Helvetica"/>
              <a:cs typeface="Helvetica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172216" y="3413477"/>
            <a:ext cx="1256877" cy="347472"/>
          </a:xfrm>
          <a:prstGeom prst="rect">
            <a:avLst/>
          </a:prstGeom>
          <a:solidFill>
            <a:schemeClr val="bg1"/>
          </a:solidFill>
          <a:ln w="127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Ins="36000" bIns="0" anchor="ctr">
            <a:noAutofit/>
          </a:bodyPr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 smtClean="0">
                <a:solidFill>
                  <a:srgbClr val="000000"/>
                </a:solidFill>
                <a:latin typeface="Helvetica"/>
                <a:cs typeface="Helvetica"/>
              </a:rPr>
              <a:t>Se </a:t>
            </a:r>
            <a:r>
              <a:rPr lang="en-US" sz="1100" dirty="0" err="1" smtClean="0">
                <a:solidFill>
                  <a:srgbClr val="000000"/>
                </a:solidFill>
                <a:latin typeface="Helvetica"/>
                <a:cs typeface="Helvetica"/>
              </a:rPr>
              <a:t>vitalità</a:t>
            </a:r>
            <a:r>
              <a:rPr lang="en-US" sz="1100" dirty="0" smtClean="0">
                <a:solidFill>
                  <a:srgbClr val="000000"/>
                </a:solidFill>
                <a:latin typeface="Helvetica"/>
                <a:cs typeface="Helvetica"/>
              </a:rPr>
              <a:t> </a:t>
            </a:r>
            <a:r>
              <a:rPr lang="en-US" sz="1100" dirty="0" err="1" smtClean="0">
                <a:solidFill>
                  <a:srgbClr val="000000"/>
                </a:solidFill>
                <a:latin typeface="Helvetica"/>
                <a:cs typeface="Helvetica"/>
              </a:rPr>
              <a:t>dubbia</a:t>
            </a:r>
            <a:endParaRPr lang="en-US" sz="1100" dirty="0">
              <a:solidFill>
                <a:srgbClr val="000000"/>
              </a:solidFill>
              <a:latin typeface="Helvetica"/>
              <a:cs typeface="Helvetica"/>
            </a:endParaRP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0558212"/>
              </p:ext>
            </p:extLst>
          </p:nvPr>
        </p:nvGraphicFramePr>
        <p:xfrm>
          <a:off x="0" y="8833104"/>
          <a:ext cx="6858000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900" b="0" i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  <a:hlinkClick r:id="rId3" action="ppaction://hlinksldjump"/>
                        </a:rPr>
                        <a:t>Definizione</a:t>
                      </a:r>
                      <a:r>
                        <a:rPr lang="en-US" sz="900" b="0" i="1" baseline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  <a:hlinkClick r:id="rId3" action="ppaction://hlinksldjump"/>
                        </a:rPr>
                        <a:t> dei criteri di risposta al trattamento</a:t>
                      </a:r>
                      <a:r>
                        <a:rPr lang="en-US" sz="900" b="0" i="1" baseline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(pagina 23)</a:t>
                      </a:r>
                      <a:endParaRPr lang="en-US" sz="900" b="0" i="1" dirty="0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9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409944" y="8882390"/>
            <a:ext cx="448056" cy="261610"/>
          </a:xfrm>
          <a:noFill/>
        </p:spPr>
        <p:txBody>
          <a:bodyPr wrap="none" anchor="ctr">
            <a:noAutofit/>
          </a:bodyPr>
          <a:lstStyle/>
          <a:p>
            <a:pPr algn="r"/>
            <a:fld id="{A9C752F3-B70C-5E4D-B4E3-554AC372D6AA}" type="slidenum">
              <a:rPr lang="en-US" sz="1100" smtClean="0">
                <a:latin typeface="Helvetica"/>
                <a:cs typeface="Helvetica"/>
              </a:rPr>
              <a:pPr algn="r"/>
              <a:t>10</a:t>
            </a:fld>
            <a:endParaRPr lang="en-US" sz="1100" dirty="0">
              <a:latin typeface="Helvetica"/>
              <a:cs typeface="Helvetica"/>
            </a:endParaRPr>
          </a:p>
        </p:txBody>
      </p:sp>
      <p:sp>
        <p:nvSpPr>
          <p:cNvPr id="22" name="Right Triangle 21"/>
          <p:cNvSpPr/>
          <p:nvPr/>
        </p:nvSpPr>
        <p:spPr>
          <a:xfrm rot="10800000">
            <a:off x="5476042" y="0"/>
            <a:ext cx="1381958" cy="503271"/>
          </a:xfrm>
          <a:prstGeom prst="rtTriangle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0000">
                <a:schemeClr val="bg1">
                  <a:alpha val="0"/>
                </a:schemeClr>
              </a:gs>
            </a:gsLst>
            <a:lin ang="174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4800601" y="-25450"/>
            <a:ext cx="20751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 err="1" smtClean="0">
                <a:latin typeface="Helvetica"/>
                <a:cs typeface="Helvetica"/>
              </a:rPr>
              <a:t>Risposta</a:t>
            </a:r>
            <a:r>
              <a:rPr lang="en-US" sz="1400" dirty="0" smtClean="0">
                <a:latin typeface="Helvetica"/>
                <a:cs typeface="Helvetica"/>
              </a:rPr>
              <a:t> al </a:t>
            </a:r>
            <a:r>
              <a:rPr lang="en-US" sz="1400" dirty="0" err="1" smtClean="0">
                <a:latin typeface="Helvetica"/>
                <a:cs typeface="Helvetica"/>
              </a:rPr>
              <a:t>trattamento</a:t>
            </a:r>
            <a:endParaRPr lang="en-US" sz="1400" dirty="0" smtClean="0">
              <a:latin typeface="Helvetica"/>
              <a:cs typeface="Helvetica"/>
            </a:endParaRPr>
          </a:p>
        </p:txBody>
      </p:sp>
      <p:sp>
        <p:nvSpPr>
          <p:cNvPr id="32" name="Rectangle 31">
            <a:hlinkClick r:id="rId4" action="ppaction://hlinksldjump"/>
            <a:hlinkHover r:id="" action="ppaction://noaction" highlightClick="1"/>
          </p:cNvPr>
          <p:cNvSpPr/>
          <p:nvPr/>
        </p:nvSpPr>
        <p:spPr>
          <a:xfrm>
            <a:off x="2824392" y="28411"/>
            <a:ext cx="1048684" cy="200055"/>
          </a:xfrm>
          <a:prstGeom prst="rect">
            <a:avLst/>
          </a:prstGeom>
          <a:solidFill>
            <a:schemeClr val="bg1">
              <a:alpha val="0"/>
            </a:schemeClr>
          </a:solidFill>
          <a:ln w="31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45720" rIns="91440" bIns="45720" anchor="ctr">
            <a:spAutoFit/>
          </a:bodyPr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 smtClean="0">
                <a:solidFill>
                  <a:schemeClr val="tx1"/>
                </a:solidFill>
                <a:latin typeface="Helvetica"/>
                <a:cs typeface="Helvetica"/>
              </a:rPr>
              <a:t>Treatment</a:t>
            </a:r>
            <a:r>
              <a:rPr lang="en-US" sz="700" baseline="0" dirty="0" smtClean="0">
                <a:solidFill>
                  <a:schemeClr val="tx1"/>
                </a:solidFill>
                <a:latin typeface="Helvetica"/>
                <a:cs typeface="Helvetica"/>
              </a:rPr>
              <a:t> Response 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172215" y="2888773"/>
            <a:ext cx="2763309" cy="347472"/>
          </a:xfrm>
          <a:prstGeom prst="rect">
            <a:avLst/>
          </a:prstGeom>
          <a:solidFill>
            <a:schemeClr val="bg1"/>
          </a:solidFill>
          <a:ln w="127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Ins="36000" bIns="0" anchor="ctr">
            <a:noAutofit/>
          </a:bodyPr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 smtClean="0">
                <a:solidFill>
                  <a:srgbClr val="000000"/>
                </a:solidFill>
                <a:latin typeface="Helvetica"/>
                <a:cs typeface="Helvetica"/>
              </a:rPr>
              <a:t>Se </a:t>
            </a:r>
            <a:r>
              <a:rPr lang="en-US" sz="1100" dirty="0" err="1" smtClean="0">
                <a:solidFill>
                  <a:srgbClr val="000000"/>
                </a:solidFill>
                <a:latin typeface="Helvetica"/>
                <a:cs typeface="Helvetica"/>
              </a:rPr>
              <a:t>probabilmente</a:t>
            </a:r>
            <a:r>
              <a:rPr lang="en-US" sz="1100" dirty="0" smtClean="0">
                <a:solidFill>
                  <a:srgbClr val="000000"/>
                </a:solidFill>
                <a:latin typeface="Helvetica"/>
                <a:cs typeface="Helvetica"/>
              </a:rPr>
              <a:t> o </a:t>
            </a:r>
            <a:r>
              <a:rPr lang="en-US" sz="1100" dirty="0" err="1" smtClean="0">
                <a:solidFill>
                  <a:srgbClr val="000000"/>
                </a:solidFill>
                <a:latin typeface="Helvetica"/>
                <a:cs typeface="Helvetica"/>
              </a:rPr>
              <a:t>certamente</a:t>
            </a:r>
            <a:r>
              <a:rPr lang="en-US" sz="1100" dirty="0" smtClean="0">
                <a:solidFill>
                  <a:srgbClr val="000000"/>
                </a:solidFill>
                <a:latin typeface="Helvetica"/>
                <a:cs typeface="Helvetica"/>
              </a:rPr>
              <a:t> non </a:t>
            </a:r>
            <a:r>
              <a:rPr lang="en-US" sz="1100" dirty="0" err="1" smtClean="0">
                <a:solidFill>
                  <a:srgbClr val="000000"/>
                </a:solidFill>
                <a:latin typeface="Helvetica"/>
                <a:cs typeface="Helvetica"/>
              </a:rPr>
              <a:t>vitale</a:t>
            </a:r>
            <a:endParaRPr lang="en-US" sz="1100" dirty="0">
              <a:solidFill>
                <a:srgbClr val="000000"/>
              </a:solidFill>
              <a:latin typeface="Helvetica"/>
              <a:cs typeface="Helvetica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172216" y="3938180"/>
            <a:ext cx="2478404" cy="347472"/>
          </a:xfrm>
          <a:prstGeom prst="rect">
            <a:avLst/>
          </a:prstGeom>
          <a:solidFill>
            <a:schemeClr val="bg1"/>
          </a:solidFill>
          <a:ln w="127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Ins="36000" bIns="0" anchor="ctr">
            <a:noAutofit/>
          </a:bodyPr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 smtClean="0">
                <a:solidFill>
                  <a:srgbClr val="000000"/>
                </a:solidFill>
                <a:latin typeface="Helvetica"/>
                <a:cs typeface="Helvetica"/>
              </a:rPr>
              <a:t>Se </a:t>
            </a:r>
            <a:r>
              <a:rPr lang="en-US" sz="1100" dirty="0" err="1" smtClean="0">
                <a:solidFill>
                  <a:srgbClr val="000000"/>
                </a:solidFill>
                <a:latin typeface="Helvetica"/>
                <a:cs typeface="Helvetica"/>
              </a:rPr>
              <a:t>probabilmente</a:t>
            </a:r>
            <a:r>
              <a:rPr lang="en-US" sz="1100" dirty="0" smtClean="0">
                <a:solidFill>
                  <a:srgbClr val="000000"/>
                </a:solidFill>
                <a:latin typeface="Helvetica"/>
                <a:cs typeface="Helvetica"/>
              </a:rPr>
              <a:t> o </a:t>
            </a:r>
            <a:r>
              <a:rPr lang="en-US" sz="1100" dirty="0" err="1" smtClean="0">
                <a:solidFill>
                  <a:srgbClr val="000000"/>
                </a:solidFill>
                <a:latin typeface="Helvetica"/>
                <a:cs typeface="Helvetica"/>
              </a:rPr>
              <a:t>certamente</a:t>
            </a:r>
            <a:r>
              <a:rPr lang="en-US" sz="1100" dirty="0" smtClean="0">
                <a:solidFill>
                  <a:srgbClr val="000000"/>
                </a:solidFill>
                <a:latin typeface="Helvetica"/>
                <a:cs typeface="Helvetica"/>
              </a:rPr>
              <a:t> </a:t>
            </a:r>
            <a:r>
              <a:rPr lang="en-US" sz="1100" dirty="0" err="1" smtClean="0">
                <a:solidFill>
                  <a:srgbClr val="000000"/>
                </a:solidFill>
                <a:latin typeface="Helvetica"/>
                <a:cs typeface="Helvetica"/>
              </a:rPr>
              <a:t>vitale</a:t>
            </a:r>
            <a:endParaRPr lang="en-US" sz="1100" dirty="0">
              <a:solidFill>
                <a:srgbClr val="000000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535365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5" name="Table 1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1769045"/>
              </p:ext>
            </p:extLst>
          </p:nvPr>
        </p:nvGraphicFramePr>
        <p:xfrm>
          <a:off x="228600" y="365760"/>
          <a:ext cx="6400800" cy="8555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011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6068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52064">
                <a:tc gridSpan="2">
                  <a:txBody>
                    <a:bodyPr/>
                    <a:lstStyle/>
                    <a:p>
                      <a:pPr marL="0" marR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800" b="1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Passo</a:t>
                      </a:r>
                      <a:r>
                        <a:rPr lang="en-US" sz="1800" b="1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2. </a:t>
                      </a:r>
                      <a:r>
                        <a:rPr lang="en-US" sz="1800" b="1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Misurare</a:t>
                      </a:r>
                      <a:r>
                        <a:rPr lang="en-US" sz="1800" b="1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la </a:t>
                      </a:r>
                      <a:r>
                        <a:rPr lang="en-US" sz="1800" b="1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dimensione</a:t>
                      </a:r>
                      <a:r>
                        <a:rPr lang="en-US" sz="1800" b="1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del </a:t>
                      </a:r>
                      <a:r>
                        <a:rPr lang="en-US" sz="1800" b="1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tumore</a:t>
                      </a:r>
                      <a:r>
                        <a:rPr lang="en-US" sz="1800" b="1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vitale</a:t>
                      </a:r>
                      <a:endParaRPr lang="en-US" sz="1800" b="1" dirty="0" smtClean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 marT="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620576">
                <a:tc>
                  <a:txBody>
                    <a:bodyPr/>
                    <a:lstStyle/>
                    <a:p>
                      <a:pPr marL="0" marR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400" b="0" dirty="0" smtClean="0">
                        <a:solidFill>
                          <a:srgbClr val="396195"/>
                        </a:solidFill>
                        <a:latin typeface="Helvetica"/>
                        <a:cs typeface="Helvetica"/>
                      </a:endParaRPr>
                    </a:p>
                  </a:txBody>
                  <a:tcPr marL="72000" marR="36000" marT="182880" marB="109728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100" b="1" dirty="0" err="1" smtClean="0">
                          <a:latin typeface="Helvetica"/>
                          <a:cs typeface="Helvetica"/>
                        </a:rPr>
                        <a:t>Dimensione</a:t>
                      </a:r>
                      <a:r>
                        <a:rPr lang="en-US" sz="1100" b="1" dirty="0" smtClean="0">
                          <a:latin typeface="Helvetica"/>
                          <a:cs typeface="Helvetica"/>
                        </a:rPr>
                        <a:t> del </a:t>
                      </a:r>
                      <a:r>
                        <a:rPr lang="en-US" sz="1100" b="1" dirty="0" err="1" smtClean="0">
                          <a:latin typeface="Helvetica"/>
                          <a:cs typeface="Helvetica"/>
                        </a:rPr>
                        <a:t>tumore</a:t>
                      </a:r>
                      <a:r>
                        <a:rPr lang="en-US" sz="1100" b="1" dirty="0" smtClean="0">
                          <a:latin typeface="Helvetica"/>
                          <a:cs typeface="Helvetica"/>
                        </a:rPr>
                        <a:t> a </a:t>
                      </a:r>
                      <a:r>
                        <a:rPr lang="en-US" sz="1100" b="1" dirty="0" err="1" smtClean="0">
                          <a:latin typeface="Helvetica"/>
                          <a:cs typeface="Helvetica"/>
                        </a:rPr>
                        <a:t>vitalità</a:t>
                      </a:r>
                      <a:r>
                        <a:rPr lang="en-US" sz="1100" b="1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1" dirty="0" err="1" smtClean="0">
                          <a:latin typeface="Helvetica"/>
                          <a:cs typeface="Helvetica"/>
                        </a:rPr>
                        <a:t>dubbia</a:t>
                      </a:r>
                      <a:r>
                        <a:rPr lang="en-US" sz="1100" b="1" dirty="0" smtClean="0">
                          <a:latin typeface="Helvetica"/>
                          <a:cs typeface="Helvetica"/>
                        </a:rPr>
                        <a:t>,</a:t>
                      </a:r>
                      <a:r>
                        <a:rPr lang="en-US" sz="1100" b="1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1" baseline="0" dirty="0" err="1" smtClean="0">
                          <a:latin typeface="Helvetica"/>
                          <a:cs typeface="Helvetica"/>
                        </a:rPr>
                        <a:t>probabile</a:t>
                      </a:r>
                      <a:r>
                        <a:rPr lang="en-US" sz="1100" b="1" baseline="0" dirty="0" smtClean="0">
                          <a:latin typeface="Helvetica"/>
                          <a:cs typeface="Helvetica"/>
                        </a:rPr>
                        <a:t> o </a:t>
                      </a:r>
                      <a:r>
                        <a:rPr lang="en-US" sz="1100" b="1" baseline="0" dirty="0" err="1" smtClean="0">
                          <a:latin typeface="Helvetica"/>
                          <a:cs typeface="Helvetica"/>
                        </a:rPr>
                        <a:t>certa</a:t>
                      </a:r>
                      <a:endParaRPr lang="en-US" sz="1100" b="1" baseline="0" dirty="0" smtClean="0">
                        <a:latin typeface="Helvetica"/>
                        <a:cs typeface="Helvetica"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100" b="0" baseline="0" dirty="0" smtClean="0">
                          <a:latin typeface="Helvetica"/>
                          <a:cs typeface="Helvetica"/>
                        </a:rPr>
                        <a:t>La </a:t>
                      </a:r>
                      <a:r>
                        <a:rPr lang="en-US" sz="1100" b="0" baseline="0" dirty="0" err="1" smtClean="0">
                          <a:latin typeface="Helvetica"/>
                          <a:cs typeface="Helvetica"/>
                        </a:rPr>
                        <a:t>dimensione</a:t>
                      </a:r>
                      <a:r>
                        <a:rPr lang="en-US" sz="1100" b="0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0" baseline="0" dirty="0" err="1" smtClean="0">
                          <a:latin typeface="Helvetica"/>
                          <a:cs typeface="Helvetica"/>
                        </a:rPr>
                        <a:t>maggiore</a:t>
                      </a:r>
                      <a:r>
                        <a:rPr lang="en-US" sz="1100" b="0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0" baseline="0" dirty="0" err="1" smtClean="0">
                          <a:latin typeface="Helvetica"/>
                          <a:cs typeface="Helvetica"/>
                        </a:rPr>
                        <a:t>dev’essere</a:t>
                      </a:r>
                      <a:r>
                        <a:rPr lang="en-US" sz="1100" b="0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0" baseline="0" dirty="0" err="1" smtClean="0">
                          <a:latin typeface="Helvetica"/>
                          <a:cs typeface="Helvetica"/>
                        </a:rPr>
                        <a:t>calcolata</a:t>
                      </a:r>
                      <a:r>
                        <a:rPr lang="en-US" sz="1100" b="0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0" baseline="0" dirty="0" err="1" smtClean="0">
                          <a:latin typeface="Helvetica"/>
                          <a:cs typeface="Helvetica"/>
                        </a:rPr>
                        <a:t>misurando</a:t>
                      </a:r>
                      <a:r>
                        <a:rPr lang="en-US" sz="1100" b="0" baseline="0" dirty="0" smtClean="0">
                          <a:latin typeface="Helvetica"/>
                          <a:cs typeface="Helvetica"/>
                        </a:rPr>
                        <a:t> la parte </a:t>
                      </a:r>
                      <a:r>
                        <a:rPr lang="en-US" sz="1100" b="0" baseline="0" dirty="0" err="1" smtClean="0">
                          <a:latin typeface="Helvetica"/>
                          <a:cs typeface="Helvetica"/>
                        </a:rPr>
                        <a:t>della</a:t>
                      </a:r>
                      <a:r>
                        <a:rPr lang="en-US" sz="1100" b="0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0" baseline="0" dirty="0" err="1" smtClean="0">
                          <a:latin typeface="Helvetica"/>
                          <a:cs typeface="Helvetica"/>
                        </a:rPr>
                        <a:t>lesione</a:t>
                      </a:r>
                      <a:r>
                        <a:rPr lang="en-US" sz="1100" b="0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0" baseline="0" dirty="0" err="1" smtClean="0">
                          <a:latin typeface="Helvetica"/>
                          <a:cs typeface="Helvetica"/>
                        </a:rPr>
                        <a:t>trattata</a:t>
                      </a:r>
                      <a:r>
                        <a:rPr lang="en-US" sz="1100" b="0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0" baseline="0" dirty="0" err="1" smtClean="0">
                          <a:latin typeface="Helvetica"/>
                          <a:cs typeface="Helvetica"/>
                        </a:rPr>
                        <a:t>dotata</a:t>
                      </a:r>
                      <a:r>
                        <a:rPr lang="en-US" sz="1100" b="0" baseline="0" dirty="0" smtClean="0">
                          <a:latin typeface="Helvetica"/>
                          <a:cs typeface="Helvetica"/>
                        </a:rPr>
                        <a:t> di  enhancement, </a:t>
                      </a:r>
                      <a:r>
                        <a:rPr lang="en-US" sz="1100" b="0" baseline="0" dirty="0" err="1" smtClean="0">
                          <a:latin typeface="Helvetica"/>
                          <a:cs typeface="Helvetica"/>
                        </a:rPr>
                        <a:t>tralasciando</a:t>
                      </a:r>
                      <a:r>
                        <a:rPr lang="en-US" sz="1100" b="0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0" baseline="0" dirty="0" err="1" smtClean="0">
                          <a:latin typeface="Helvetica"/>
                          <a:cs typeface="Helvetica"/>
                        </a:rPr>
                        <a:t>l’area</a:t>
                      </a:r>
                      <a:r>
                        <a:rPr lang="en-US" sz="1100" b="0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0" baseline="0" dirty="0" err="1" smtClean="0">
                          <a:latin typeface="Helvetica"/>
                          <a:cs typeface="Helvetica"/>
                        </a:rPr>
                        <a:t>priva</a:t>
                      </a:r>
                      <a:r>
                        <a:rPr lang="en-US" sz="1100" b="0" baseline="0" dirty="0" smtClean="0">
                          <a:latin typeface="Helvetica"/>
                          <a:cs typeface="Helvetica"/>
                        </a:rPr>
                        <a:t> di enhancement</a:t>
                      </a:r>
                      <a:endParaRPr lang="en-US" sz="1100" b="0" dirty="0" smtClean="0">
                        <a:latin typeface="Helvetica"/>
                        <a:cs typeface="Helvetica"/>
                      </a:endParaRPr>
                    </a:p>
                  </a:txBody>
                  <a:tcPr marL="72000" marR="36000" marT="274320" marB="109728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Passo</a:t>
                      </a: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 3. </a:t>
                      </a:r>
                      <a:r>
                        <a:rPr lang="en-US" sz="1800" b="1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A</a:t>
                      </a:r>
                      <a:r>
                        <a:rPr lang="en-US" sz="1800" b="1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pplicare</a:t>
                      </a:r>
                      <a:r>
                        <a:rPr lang="en-US" sz="1800" b="1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i</a:t>
                      </a:r>
                      <a:r>
                        <a:rPr lang="en-US" sz="1800" b="1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Criteri</a:t>
                      </a:r>
                      <a:r>
                        <a:rPr lang="en-US" sz="1800" b="1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discriminanti</a:t>
                      </a:r>
                      <a:r>
                        <a:rPr lang="en-US" sz="1800" b="1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se </a:t>
                      </a:r>
                      <a:r>
                        <a:rPr lang="en-US" sz="1800" b="1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necessario</a:t>
                      </a:r>
                      <a:endParaRPr lang="en-US" sz="1800" b="1" baseline="0" dirty="0" smtClean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 marL="72000" marR="36000" marT="360000" marB="18288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100" b="0" dirty="0" smtClean="0">
                        <a:solidFill>
                          <a:srgbClr val="396195"/>
                        </a:solidFill>
                        <a:latin typeface="Helvetica"/>
                        <a:cs typeface="Helvetica"/>
                      </a:endParaRPr>
                    </a:p>
                  </a:txBody>
                  <a:tcPr marL="72000" marR="36000" marT="502920" marB="50292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79897">
                <a:tc gridSpan="2">
                  <a:txBody>
                    <a:bodyPr/>
                    <a:lstStyle/>
                    <a:p>
                      <a:pPr algn="ctr" fontAlgn="auto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US" sz="1100" baseline="0" dirty="0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Se </a:t>
                      </a:r>
                      <a:r>
                        <a:rPr lang="en-US" sz="1100" baseline="0" dirty="0" err="1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esiste</a:t>
                      </a:r>
                      <a:r>
                        <a:rPr lang="en-US" sz="1100" baseline="0" dirty="0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il</a:t>
                      </a:r>
                      <a:r>
                        <a:rPr lang="en-US" sz="1100" baseline="0" dirty="0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dubbio</a:t>
                      </a:r>
                      <a:r>
                        <a:rPr lang="en-US" sz="1100" baseline="0" dirty="0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tra</a:t>
                      </a:r>
                      <a:r>
                        <a:rPr lang="en-US" sz="1100" baseline="0" dirty="0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 due </a:t>
                      </a:r>
                      <a:r>
                        <a:rPr lang="en-US" sz="1100" baseline="0" dirty="0" err="1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categorie</a:t>
                      </a:r>
                      <a:r>
                        <a:rPr lang="en-US" sz="1100" baseline="0" dirty="0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, </a:t>
                      </a:r>
                      <a:r>
                        <a:rPr lang="en-US" sz="1100" baseline="0" dirty="0" err="1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scegliere</a:t>
                      </a:r>
                      <a:r>
                        <a:rPr lang="en-US" sz="1100" baseline="0" dirty="0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quella</a:t>
                      </a:r>
                      <a:r>
                        <a:rPr lang="en-US" sz="1100" baseline="0" dirty="0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che</a:t>
                      </a:r>
                      <a:r>
                        <a:rPr lang="en-US" sz="1100" baseline="0" dirty="0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rispecchia</a:t>
                      </a:r>
                      <a:r>
                        <a:rPr lang="en-US" sz="1100" baseline="0" dirty="0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il</a:t>
                      </a:r>
                      <a:r>
                        <a:rPr lang="en-US" sz="1100" baseline="0" dirty="0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livello</a:t>
                      </a:r>
                      <a:r>
                        <a:rPr lang="en-US" sz="1100" baseline="0" dirty="0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minore</a:t>
                      </a:r>
                      <a:r>
                        <a:rPr lang="en-US" sz="1100" baseline="0" dirty="0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 di </a:t>
                      </a:r>
                      <a:r>
                        <a:rPr lang="en-US" sz="1100" baseline="0" dirty="0" err="1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certezza</a:t>
                      </a:r>
                      <a:r>
                        <a:rPr lang="en-US" sz="1100" baseline="0" dirty="0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, come </a:t>
                      </a:r>
                      <a:r>
                        <a:rPr lang="en-US" sz="1100" baseline="0" dirty="0" err="1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illustrato</a:t>
                      </a:r>
                      <a:r>
                        <a:rPr lang="en-US" sz="1100" baseline="0" dirty="0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 sotto:</a:t>
                      </a:r>
                      <a:endParaRPr lang="en-US" sz="1400" b="0" dirty="0" smtClean="0">
                        <a:solidFill>
                          <a:srgbClr val="005493"/>
                        </a:solidFill>
                        <a:latin typeface="Helvetica"/>
                        <a:cs typeface="Helvetica"/>
                      </a:endParaRPr>
                    </a:p>
                  </a:txBody>
                  <a:tcPr marL="72000" marR="36000" marT="0" marB="10800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400" b="0" dirty="0" smtClean="0">
                        <a:solidFill>
                          <a:srgbClr val="396195"/>
                        </a:solidFill>
                        <a:latin typeface="Helvetica"/>
                        <a:cs typeface="Helvetica"/>
                      </a:endParaRPr>
                    </a:p>
                  </a:txBody>
                  <a:tcPr marL="72000" marR="36000" marT="0" marB="109728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Passo</a:t>
                      </a: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 4. </a:t>
                      </a:r>
                      <a:r>
                        <a:rPr kumimoji="0" lang="en-US" sz="18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Controllo</a:t>
                      </a: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 finale</a:t>
                      </a:r>
                    </a:p>
                  </a:txBody>
                  <a:tcPr marL="0" marR="0" marT="914400" marB="18288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Dopo</a:t>
                      </a: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i</a:t>
                      </a: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passi</a:t>
                      </a: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5493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 1, 2, e 3 –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 err="1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chiedersi</a:t>
                      </a:r>
                      <a:r>
                        <a:rPr lang="en-US" sz="1100" baseline="0" dirty="0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 se la </a:t>
                      </a:r>
                      <a:r>
                        <a:rPr lang="en-US" sz="1100" baseline="0" dirty="0" err="1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categoria</a:t>
                      </a:r>
                      <a:r>
                        <a:rPr lang="en-US" sz="1100" baseline="0" dirty="0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 di </a:t>
                      </a:r>
                      <a:r>
                        <a:rPr lang="en-US" sz="1100" baseline="0" dirty="0" err="1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risposta</a:t>
                      </a:r>
                      <a:r>
                        <a:rPr lang="en-US" sz="1100" baseline="0" dirty="0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assegnata</a:t>
                      </a:r>
                      <a:r>
                        <a:rPr lang="en-US" sz="1100" baseline="0" dirty="0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sembra</a:t>
                      </a:r>
                      <a:r>
                        <a:rPr lang="en-US" sz="1100" baseline="0" dirty="0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ragionevole</a:t>
                      </a:r>
                      <a:r>
                        <a:rPr lang="en-US" sz="1100" baseline="0" dirty="0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ed</a:t>
                      </a:r>
                      <a:r>
                        <a:rPr lang="en-US" sz="1100" baseline="0" dirty="0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appropriata</a:t>
                      </a:r>
                      <a:endParaRPr lang="en-US" sz="1100" b="1" dirty="0" smtClean="0">
                        <a:solidFill>
                          <a:srgbClr val="005493"/>
                        </a:solidFill>
                        <a:latin typeface="Helvetica"/>
                        <a:cs typeface="Helvetica"/>
                      </a:endParaRPr>
                    </a:p>
                  </a:txBody>
                  <a:tcPr marL="72000" marR="36000" marT="0" marB="18288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57294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Se SI: </a:t>
                      </a:r>
                      <a:r>
                        <a:rPr kumimoji="0" lang="en-US" sz="11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Fatto</a:t>
                      </a: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! </a:t>
                      </a:r>
                      <a:r>
                        <a:rPr kumimoji="0" lang="en-US" sz="11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Passa</a:t>
                      </a: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 al </a:t>
                      </a:r>
                      <a:r>
                        <a:rPr kumimoji="0" lang="en-US" sz="11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reperto</a:t>
                      </a: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successivo</a:t>
                      </a: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 (se </a:t>
                      </a:r>
                      <a:r>
                        <a:rPr kumimoji="0" lang="en-US" sz="11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presente</a:t>
                      </a: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).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  <a:sym typeface="Wingdings"/>
                        </a:rPr>
                        <a:t>Se NO: </a:t>
                      </a:r>
                      <a:r>
                        <a:rPr lang="en-US" sz="1100" b="0" spc="-2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  <a:sym typeface="Wingdings"/>
                        </a:rPr>
                        <a:t>L</a:t>
                      </a:r>
                      <a:r>
                        <a:rPr lang="en-US" sz="1100" spc="-2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  <a:sym typeface="Wingdings"/>
                        </a:rPr>
                        <a:t>a </a:t>
                      </a:r>
                      <a:r>
                        <a:rPr lang="en-US" sz="1100" spc="-2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  <a:sym typeface="Wingdings"/>
                        </a:rPr>
                        <a:t>categoria</a:t>
                      </a:r>
                      <a:r>
                        <a:rPr lang="en-US" sz="1100" spc="-2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  <a:sym typeface="Wingdings"/>
                        </a:rPr>
                        <a:t> </a:t>
                      </a:r>
                      <a:r>
                        <a:rPr lang="en-US" sz="1100" spc="-2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LI-RADS </a:t>
                      </a:r>
                      <a:r>
                        <a:rPr lang="en-US" sz="1100" spc="-2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assegnata</a:t>
                      </a:r>
                      <a:r>
                        <a:rPr lang="en-US" sz="1100" spc="-2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spc="-2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potrebbe</a:t>
                      </a:r>
                      <a:r>
                        <a:rPr lang="en-US" sz="1100" spc="-2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spc="-2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essere</a:t>
                      </a:r>
                      <a:r>
                        <a:rPr lang="en-US" sz="1100" spc="-2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spc="-2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inappropriata</a:t>
                      </a:r>
                      <a:r>
                        <a:rPr lang="en-US" sz="1100" spc="-2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, è </a:t>
                      </a:r>
                      <a:r>
                        <a:rPr lang="en-US" sz="1100" spc="-2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necessaria</a:t>
                      </a:r>
                      <a:r>
                        <a:rPr lang="en-US" sz="1100" spc="-2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spc="-2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una</a:t>
                      </a:r>
                      <a:r>
                        <a:rPr lang="en-US" sz="1100" spc="-2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spc="-2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rivalutazione</a:t>
                      </a:r>
                      <a:r>
                        <a:rPr lang="en-US" sz="1100" spc="-2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.</a:t>
                      </a:r>
                      <a:endParaRPr kumimoji="0" lang="en-US" sz="1100" b="0" i="0" u="none" strike="noStrike" kern="1200" cap="none" spc="-2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Helvetica"/>
                        <a:sym typeface="Wingdings"/>
                      </a:endParaRPr>
                    </a:p>
                  </a:txBody>
                  <a:tcPr marL="72000" marR="36000" marT="91440" marB="9144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E1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1" name="Rectangle 80"/>
          <p:cNvSpPr>
            <a:spLocks noChangeAspect="1"/>
          </p:cNvSpPr>
          <p:nvPr/>
        </p:nvSpPr>
        <p:spPr>
          <a:xfrm>
            <a:off x="320043" y="1094201"/>
            <a:ext cx="1737361" cy="1848109"/>
          </a:xfrm>
          <a:prstGeom prst="rect">
            <a:avLst/>
          </a:prstGeom>
          <a:solidFill>
            <a:srgbClr val="E1E1E1"/>
          </a:solidFill>
          <a:ln w="6350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900" dirty="0"/>
          </a:p>
        </p:txBody>
      </p:sp>
      <p:grpSp>
        <p:nvGrpSpPr>
          <p:cNvPr id="82" name="Group 81"/>
          <p:cNvGrpSpPr>
            <a:grpSpLocks noChangeAspect="1"/>
          </p:cNvGrpSpPr>
          <p:nvPr/>
        </p:nvGrpSpPr>
        <p:grpSpPr>
          <a:xfrm>
            <a:off x="343521" y="1229975"/>
            <a:ext cx="1690404" cy="1687311"/>
            <a:chOff x="6828101" y="4193577"/>
            <a:chExt cx="2669058" cy="2664175"/>
          </a:xfrm>
        </p:grpSpPr>
        <p:sp>
          <p:nvSpPr>
            <p:cNvPr id="83" name="Oval 82"/>
            <p:cNvSpPr>
              <a:spLocks/>
            </p:cNvSpPr>
            <p:nvPr/>
          </p:nvSpPr>
          <p:spPr>
            <a:xfrm>
              <a:off x="7239086" y="4603707"/>
              <a:ext cx="1847088" cy="1843919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dirty="0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7150397" y="4497802"/>
              <a:ext cx="2024467" cy="2055727"/>
            </a:xfrm>
            <a:custGeom>
              <a:avLst/>
              <a:gdLst>
                <a:gd name="connsiteX0" fmla="*/ 645713 w 1727509"/>
                <a:gd name="connsiteY0" fmla="*/ 58333 h 1957470"/>
                <a:gd name="connsiteX1" fmla="*/ 713631 w 1727509"/>
                <a:gd name="connsiteY1" fmla="*/ 268872 h 1957470"/>
                <a:gd name="connsiteX2" fmla="*/ 441959 w 1727509"/>
                <a:gd name="connsiteY2" fmla="*/ 472619 h 1957470"/>
                <a:gd name="connsiteX3" fmla="*/ 509877 w 1727509"/>
                <a:gd name="connsiteY3" fmla="*/ 710324 h 1957470"/>
                <a:gd name="connsiteX4" fmla="*/ 360458 w 1727509"/>
                <a:gd name="connsiteY4" fmla="*/ 948029 h 1957470"/>
                <a:gd name="connsiteX5" fmla="*/ 577795 w 1727509"/>
                <a:gd name="connsiteY5" fmla="*/ 1274024 h 1957470"/>
                <a:gd name="connsiteX6" fmla="*/ 706839 w 1727509"/>
                <a:gd name="connsiteY6" fmla="*/ 1240066 h 1957470"/>
                <a:gd name="connsiteX7" fmla="*/ 829091 w 1727509"/>
                <a:gd name="connsiteY7" fmla="*/ 1504938 h 1957470"/>
                <a:gd name="connsiteX8" fmla="*/ 1053220 w 1727509"/>
                <a:gd name="connsiteY8" fmla="*/ 1538896 h 1957470"/>
                <a:gd name="connsiteX9" fmla="*/ 1229806 w 1727509"/>
                <a:gd name="connsiteY9" fmla="*/ 1314774 h 1957470"/>
                <a:gd name="connsiteX10" fmla="*/ 1399600 w 1727509"/>
                <a:gd name="connsiteY10" fmla="*/ 1423439 h 1957470"/>
                <a:gd name="connsiteX11" fmla="*/ 1569395 w 1727509"/>
                <a:gd name="connsiteY11" fmla="*/ 1348732 h 1957470"/>
                <a:gd name="connsiteX12" fmla="*/ 1718814 w 1727509"/>
                <a:gd name="connsiteY12" fmla="*/ 1538896 h 1957470"/>
                <a:gd name="connsiteX13" fmla="*/ 1596562 w 1727509"/>
                <a:gd name="connsiteY13" fmla="*/ 1871682 h 1957470"/>
                <a:gd name="connsiteX14" fmla="*/ 686463 w 1727509"/>
                <a:gd name="connsiteY14" fmla="*/ 1932807 h 1957470"/>
                <a:gd name="connsiteX15" fmla="*/ 122746 w 1727509"/>
                <a:gd name="connsiteY15" fmla="*/ 1525312 h 1957470"/>
                <a:gd name="connsiteX16" fmla="*/ 494 w 1727509"/>
                <a:gd name="connsiteY16" fmla="*/ 805406 h 1957470"/>
                <a:gd name="connsiteX17" fmla="*/ 143121 w 1727509"/>
                <a:gd name="connsiteY17" fmla="*/ 309621 h 1957470"/>
                <a:gd name="connsiteX18" fmla="*/ 455543 w 1727509"/>
                <a:gd name="connsiteY18" fmla="*/ 17584 h 1957470"/>
                <a:gd name="connsiteX19" fmla="*/ 645713 w 1727509"/>
                <a:gd name="connsiteY19" fmla="*/ 58333 h 1957470"/>
                <a:gd name="connsiteX0" fmla="*/ 645713 w 1727509"/>
                <a:gd name="connsiteY0" fmla="*/ 55236 h 1954373"/>
                <a:gd name="connsiteX1" fmla="*/ 1630521 w 1727509"/>
                <a:gd name="connsiteY1" fmla="*/ 150318 h 1954373"/>
                <a:gd name="connsiteX2" fmla="*/ 441959 w 1727509"/>
                <a:gd name="connsiteY2" fmla="*/ 469522 h 1954373"/>
                <a:gd name="connsiteX3" fmla="*/ 509877 w 1727509"/>
                <a:gd name="connsiteY3" fmla="*/ 707227 h 1954373"/>
                <a:gd name="connsiteX4" fmla="*/ 360458 w 1727509"/>
                <a:gd name="connsiteY4" fmla="*/ 944932 h 1954373"/>
                <a:gd name="connsiteX5" fmla="*/ 577795 w 1727509"/>
                <a:gd name="connsiteY5" fmla="*/ 1270927 h 1954373"/>
                <a:gd name="connsiteX6" fmla="*/ 706839 w 1727509"/>
                <a:gd name="connsiteY6" fmla="*/ 1236969 h 1954373"/>
                <a:gd name="connsiteX7" fmla="*/ 829091 w 1727509"/>
                <a:gd name="connsiteY7" fmla="*/ 1501841 h 1954373"/>
                <a:gd name="connsiteX8" fmla="*/ 1053220 w 1727509"/>
                <a:gd name="connsiteY8" fmla="*/ 1535799 h 1954373"/>
                <a:gd name="connsiteX9" fmla="*/ 1229806 w 1727509"/>
                <a:gd name="connsiteY9" fmla="*/ 1311677 h 1954373"/>
                <a:gd name="connsiteX10" fmla="*/ 1399600 w 1727509"/>
                <a:gd name="connsiteY10" fmla="*/ 1420342 h 1954373"/>
                <a:gd name="connsiteX11" fmla="*/ 1569395 w 1727509"/>
                <a:gd name="connsiteY11" fmla="*/ 1345635 h 1954373"/>
                <a:gd name="connsiteX12" fmla="*/ 1718814 w 1727509"/>
                <a:gd name="connsiteY12" fmla="*/ 1535799 h 1954373"/>
                <a:gd name="connsiteX13" fmla="*/ 1596562 w 1727509"/>
                <a:gd name="connsiteY13" fmla="*/ 1868585 h 1954373"/>
                <a:gd name="connsiteX14" fmla="*/ 686463 w 1727509"/>
                <a:gd name="connsiteY14" fmla="*/ 1929710 h 1954373"/>
                <a:gd name="connsiteX15" fmla="*/ 122746 w 1727509"/>
                <a:gd name="connsiteY15" fmla="*/ 1522215 h 1954373"/>
                <a:gd name="connsiteX16" fmla="*/ 494 w 1727509"/>
                <a:gd name="connsiteY16" fmla="*/ 802309 h 1954373"/>
                <a:gd name="connsiteX17" fmla="*/ 143121 w 1727509"/>
                <a:gd name="connsiteY17" fmla="*/ 306524 h 1954373"/>
                <a:gd name="connsiteX18" fmla="*/ 455543 w 1727509"/>
                <a:gd name="connsiteY18" fmla="*/ 14487 h 1954373"/>
                <a:gd name="connsiteX19" fmla="*/ 645713 w 1727509"/>
                <a:gd name="connsiteY19" fmla="*/ 55236 h 1954373"/>
                <a:gd name="connsiteX0" fmla="*/ 1161888 w 1727509"/>
                <a:gd name="connsiteY0" fmla="*/ 6794 h 2021388"/>
                <a:gd name="connsiteX1" fmla="*/ 1630521 w 1727509"/>
                <a:gd name="connsiteY1" fmla="*/ 217333 h 2021388"/>
                <a:gd name="connsiteX2" fmla="*/ 441959 w 1727509"/>
                <a:gd name="connsiteY2" fmla="*/ 536537 h 2021388"/>
                <a:gd name="connsiteX3" fmla="*/ 509877 w 1727509"/>
                <a:gd name="connsiteY3" fmla="*/ 774242 h 2021388"/>
                <a:gd name="connsiteX4" fmla="*/ 360458 w 1727509"/>
                <a:gd name="connsiteY4" fmla="*/ 1011947 h 2021388"/>
                <a:gd name="connsiteX5" fmla="*/ 577795 w 1727509"/>
                <a:gd name="connsiteY5" fmla="*/ 1337942 h 2021388"/>
                <a:gd name="connsiteX6" fmla="*/ 706839 w 1727509"/>
                <a:gd name="connsiteY6" fmla="*/ 1303984 h 2021388"/>
                <a:gd name="connsiteX7" fmla="*/ 829091 w 1727509"/>
                <a:gd name="connsiteY7" fmla="*/ 1568856 h 2021388"/>
                <a:gd name="connsiteX8" fmla="*/ 1053220 w 1727509"/>
                <a:gd name="connsiteY8" fmla="*/ 1602814 h 2021388"/>
                <a:gd name="connsiteX9" fmla="*/ 1229806 w 1727509"/>
                <a:gd name="connsiteY9" fmla="*/ 1378692 h 2021388"/>
                <a:gd name="connsiteX10" fmla="*/ 1399600 w 1727509"/>
                <a:gd name="connsiteY10" fmla="*/ 1487357 h 2021388"/>
                <a:gd name="connsiteX11" fmla="*/ 1569395 w 1727509"/>
                <a:gd name="connsiteY11" fmla="*/ 1412650 h 2021388"/>
                <a:gd name="connsiteX12" fmla="*/ 1718814 w 1727509"/>
                <a:gd name="connsiteY12" fmla="*/ 1602814 h 2021388"/>
                <a:gd name="connsiteX13" fmla="*/ 1596562 w 1727509"/>
                <a:gd name="connsiteY13" fmla="*/ 1935600 h 2021388"/>
                <a:gd name="connsiteX14" fmla="*/ 686463 w 1727509"/>
                <a:gd name="connsiteY14" fmla="*/ 1996725 h 2021388"/>
                <a:gd name="connsiteX15" fmla="*/ 122746 w 1727509"/>
                <a:gd name="connsiteY15" fmla="*/ 1589230 h 2021388"/>
                <a:gd name="connsiteX16" fmla="*/ 494 w 1727509"/>
                <a:gd name="connsiteY16" fmla="*/ 869324 h 2021388"/>
                <a:gd name="connsiteX17" fmla="*/ 143121 w 1727509"/>
                <a:gd name="connsiteY17" fmla="*/ 373539 h 2021388"/>
                <a:gd name="connsiteX18" fmla="*/ 455543 w 1727509"/>
                <a:gd name="connsiteY18" fmla="*/ 81502 h 2021388"/>
                <a:gd name="connsiteX19" fmla="*/ 1161888 w 1727509"/>
                <a:gd name="connsiteY19" fmla="*/ 6794 h 2021388"/>
                <a:gd name="connsiteX0" fmla="*/ 1161888 w 1727509"/>
                <a:gd name="connsiteY0" fmla="*/ 6794 h 2021388"/>
                <a:gd name="connsiteX1" fmla="*/ 1630521 w 1727509"/>
                <a:gd name="connsiteY1" fmla="*/ 217333 h 2021388"/>
                <a:gd name="connsiteX2" fmla="*/ 869841 w 1727509"/>
                <a:gd name="connsiteY2" fmla="*/ 292041 h 2021388"/>
                <a:gd name="connsiteX3" fmla="*/ 441959 w 1727509"/>
                <a:gd name="connsiteY3" fmla="*/ 536537 h 2021388"/>
                <a:gd name="connsiteX4" fmla="*/ 509877 w 1727509"/>
                <a:gd name="connsiteY4" fmla="*/ 774242 h 2021388"/>
                <a:gd name="connsiteX5" fmla="*/ 360458 w 1727509"/>
                <a:gd name="connsiteY5" fmla="*/ 1011947 h 2021388"/>
                <a:gd name="connsiteX6" fmla="*/ 577795 w 1727509"/>
                <a:gd name="connsiteY6" fmla="*/ 1337942 h 2021388"/>
                <a:gd name="connsiteX7" fmla="*/ 706839 w 1727509"/>
                <a:gd name="connsiteY7" fmla="*/ 1303984 h 2021388"/>
                <a:gd name="connsiteX8" fmla="*/ 829091 w 1727509"/>
                <a:gd name="connsiteY8" fmla="*/ 1568856 h 2021388"/>
                <a:gd name="connsiteX9" fmla="*/ 1053220 w 1727509"/>
                <a:gd name="connsiteY9" fmla="*/ 1602814 h 2021388"/>
                <a:gd name="connsiteX10" fmla="*/ 1229806 w 1727509"/>
                <a:gd name="connsiteY10" fmla="*/ 1378692 h 2021388"/>
                <a:gd name="connsiteX11" fmla="*/ 1399600 w 1727509"/>
                <a:gd name="connsiteY11" fmla="*/ 1487357 h 2021388"/>
                <a:gd name="connsiteX12" fmla="*/ 1569395 w 1727509"/>
                <a:gd name="connsiteY12" fmla="*/ 1412650 h 2021388"/>
                <a:gd name="connsiteX13" fmla="*/ 1718814 w 1727509"/>
                <a:gd name="connsiteY13" fmla="*/ 1602814 h 2021388"/>
                <a:gd name="connsiteX14" fmla="*/ 1596562 w 1727509"/>
                <a:gd name="connsiteY14" fmla="*/ 1935600 h 2021388"/>
                <a:gd name="connsiteX15" fmla="*/ 686463 w 1727509"/>
                <a:gd name="connsiteY15" fmla="*/ 1996725 h 2021388"/>
                <a:gd name="connsiteX16" fmla="*/ 122746 w 1727509"/>
                <a:gd name="connsiteY16" fmla="*/ 1589230 h 2021388"/>
                <a:gd name="connsiteX17" fmla="*/ 494 w 1727509"/>
                <a:gd name="connsiteY17" fmla="*/ 869324 h 2021388"/>
                <a:gd name="connsiteX18" fmla="*/ 143121 w 1727509"/>
                <a:gd name="connsiteY18" fmla="*/ 373539 h 2021388"/>
                <a:gd name="connsiteX19" fmla="*/ 455543 w 1727509"/>
                <a:gd name="connsiteY19" fmla="*/ 81502 h 2021388"/>
                <a:gd name="connsiteX20" fmla="*/ 1161888 w 1727509"/>
                <a:gd name="connsiteY20" fmla="*/ 6794 h 2021388"/>
                <a:gd name="connsiteX0" fmla="*/ 1161888 w 1677799"/>
                <a:gd name="connsiteY0" fmla="*/ 6794 h 2096644"/>
                <a:gd name="connsiteX1" fmla="*/ 1630521 w 1677799"/>
                <a:gd name="connsiteY1" fmla="*/ 217333 h 2096644"/>
                <a:gd name="connsiteX2" fmla="*/ 869841 w 1677799"/>
                <a:gd name="connsiteY2" fmla="*/ 292041 h 2096644"/>
                <a:gd name="connsiteX3" fmla="*/ 441959 w 1677799"/>
                <a:gd name="connsiteY3" fmla="*/ 536537 h 2096644"/>
                <a:gd name="connsiteX4" fmla="*/ 509877 w 1677799"/>
                <a:gd name="connsiteY4" fmla="*/ 774242 h 2096644"/>
                <a:gd name="connsiteX5" fmla="*/ 360458 w 1677799"/>
                <a:gd name="connsiteY5" fmla="*/ 1011947 h 2096644"/>
                <a:gd name="connsiteX6" fmla="*/ 577795 w 1677799"/>
                <a:gd name="connsiteY6" fmla="*/ 1337942 h 2096644"/>
                <a:gd name="connsiteX7" fmla="*/ 706839 w 1677799"/>
                <a:gd name="connsiteY7" fmla="*/ 1303984 h 2096644"/>
                <a:gd name="connsiteX8" fmla="*/ 829091 w 1677799"/>
                <a:gd name="connsiteY8" fmla="*/ 1568856 h 2096644"/>
                <a:gd name="connsiteX9" fmla="*/ 1053220 w 1677799"/>
                <a:gd name="connsiteY9" fmla="*/ 1602814 h 2096644"/>
                <a:gd name="connsiteX10" fmla="*/ 1229806 w 1677799"/>
                <a:gd name="connsiteY10" fmla="*/ 1378692 h 2096644"/>
                <a:gd name="connsiteX11" fmla="*/ 1399600 w 1677799"/>
                <a:gd name="connsiteY11" fmla="*/ 1487357 h 2096644"/>
                <a:gd name="connsiteX12" fmla="*/ 1569395 w 1677799"/>
                <a:gd name="connsiteY12" fmla="*/ 1412650 h 2096644"/>
                <a:gd name="connsiteX13" fmla="*/ 1630521 w 1677799"/>
                <a:gd name="connsiteY13" fmla="*/ 298833 h 2096644"/>
                <a:gd name="connsiteX14" fmla="*/ 1596562 w 1677799"/>
                <a:gd name="connsiteY14" fmla="*/ 1935600 h 2096644"/>
                <a:gd name="connsiteX15" fmla="*/ 686463 w 1677799"/>
                <a:gd name="connsiteY15" fmla="*/ 1996725 h 2096644"/>
                <a:gd name="connsiteX16" fmla="*/ 122746 w 1677799"/>
                <a:gd name="connsiteY16" fmla="*/ 1589230 h 2096644"/>
                <a:gd name="connsiteX17" fmla="*/ 494 w 1677799"/>
                <a:gd name="connsiteY17" fmla="*/ 869324 h 2096644"/>
                <a:gd name="connsiteX18" fmla="*/ 143121 w 1677799"/>
                <a:gd name="connsiteY18" fmla="*/ 373539 h 2096644"/>
                <a:gd name="connsiteX19" fmla="*/ 455543 w 1677799"/>
                <a:gd name="connsiteY19" fmla="*/ 81502 h 2096644"/>
                <a:gd name="connsiteX20" fmla="*/ 1161888 w 1677799"/>
                <a:gd name="connsiteY20" fmla="*/ 6794 h 2096644"/>
                <a:gd name="connsiteX0" fmla="*/ 1161888 w 2024517"/>
                <a:gd name="connsiteY0" fmla="*/ 6794 h 2055726"/>
                <a:gd name="connsiteX1" fmla="*/ 1630521 w 2024517"/>
                <a:gd name="connsiteY1" fmla="*/ 217333 h 2055726"/>
                <a:gd name="connsiteX2" fmla="*/ 869841 w 2024517"/>
                <a:gd name="connsiteY2" fmla="*/ 292041 h 2055726"/>
                <a:gd name="connsiteX3" fmla="*/ 441959 w 2024517"/>
                <a:gd name="connsiteY3" fmla="*/ 536537 h 2055726"/>
                <a:gd name="connsiteX4" fmla="*/ 509877 w 2024517"/>
                <a:gd name="connsiteY4" fmla="*/ 774242 h 2055726"/>
                <a:gd name="connsiteX5" fmla="*/ 360458 w 2024517"/>
                <a:gd name="connsiteY5" fmla="*/ 1011947 h 2055726"/>
                <a:gd name="connsiteX6" fmla="*/ 577795 w 2024517"/>
                <a:gd name="connsiteY6" fmla="*/ 1337942 h 2055726"/>
                <a:gd name="connsiteX7" fmla="*/ 706839 w 2024517"/>
                <a:gd name="connsiteY7" fmla="*/ 1303984 h 2055726"/>
                <a:gd name="connsiteX8" fmla="*/ 829091 w 2024517"/>
                <a:gd name="connsiteY8" fmla="*/ 1568856 h 2055726"/>
                <a:gd name="connsiteX9" fmla="*/ 1053220 w 2024517"/>
                <a:gd name="connsiteY9" fmla="*/ 1602814 h 2055726"/>
                <a:gd name="connsiteX10" fmla="*/ 1229806 w 2024517"/>
                <a:gd name="connsiteY10" fmla="*/ 1378692 h 2055726"/>
                <a:gd name="connsiteX11" fmla="*/ 1399600 w 2024517"/>
                <a:gd name="connsiteY11" fmla="*/ 1487357 h 2055726"/>
                <a:gd name="connsiteX12" fmla="*/ 1569395 w 2024517"/>
                <a:gd name="connsiteY12" fmla="*/ 1412650 h 2055726"/>
                <a:gd name="connsiteX13" fmla="*/ 1630521 w 2024517"/>
                <a:gd name="connsiteY13" fmla="*/ 298833 h 2055726"/>
                <a:gd name="connsiteX14" fmla="*/ 2024444 w 2024517"/>
                <a:gd name="connsiteY14" fmla="*/ 910073 h 2055726"/>
                <a:gd name="connsiteX15" fmla="*/ 1596562 w 2024517"/>
                <a:gd name="connsiteY15" fmla="*/ 1935600 h 2055726"/>
                <a:gd name="connsiteX16" fmla="*/ 686463 w 2024517"/>
                <a:gd name="connsiteY16" fmla="*/ 1996725 h 2055726"/>
                <a:gd name="connsiteX17" fmla="*/ 122746 w 2024517"/>
                <a:gd name="connsiteY17" fmla="*/ 1589230 h 2055726"/>
                <a:gd name="connsiteX18" fmla="*/ 494 w 2024517"/>
                <a:gd name="connsiteY18" fmla="*/ 869324 h 2055726"/>
                <a:gd name="connsiteX19" fmla="*/ 143121 w 2024517"/>
                <a:gd name="connsiteY19" fmla="*/ 373539 h 2055726"/>
                <a:gd name="connsiteX20" fmla="*/ 455543 w 2024517"/>
                <a:gd name="connsiteY20" fmla="*/ 81502 h 2055726"/>
                <a:gd name="connsiteX21" fmla="*/ 1161888 w 2024517"/>
                <a:gd name="connsiteY21" fmla="*/ 6794 h 2055726"/>
                <a:gd name="connsiteX0" fmla="*/ 1161888 w 2024508"/>
                <a:gd name="connsiteY0" fmla="*/ 6794 h 2055726"/>
                <a:gd name="connsiteX1" fmla="*/ 1630521 w 2024508"/>
                <a:gd name="connsiteY1" fmla="*/ 217333 h 2055726"/>
                <a:gd name="connsiteX2" fmla="*/ 869841 w 2024508"/>
                <a:gd name="connsiteY2" fmla="*/ 292041 h 2055726"/>
                <a:gd name="connsiteX3" fmla="*/ 441959 w 2024508"/>
                <a:gd name="connsiteY3" fmla="*/ 536537 h 2055726"/>
                <a:gd name="connsiteX4" fmla="*/ 509877 w 2024508"/>
                <a:gd name="connsiteY4" fmla="*/ 774242 h 2055726"/>
                <a:gd name="connsiteX5" fmla="*/ 360458 w 2024508"/>
                <a:gd name="connsiteY5" fmla="*/ 1011947 h 2055726"/>
                <a:gd name="connsiteX6" fmla="*/ 577795 w 2024508"/>
                <a:gd name="connsiteY6" fmla="*/ 1337942 h 2055726"/>
                <a:gd name="connsiteX7" fmla="*/ 706839 w 2024508"/>
                <a:gd name="connsiteY7" fmla="*/ 1303984 h 2055726"/>
                <a:gd name="connsiteX8" fmla="*/ 829091 w 2024508"/>
                <a:gd name="connsiteY8" fmla="*/ 1568856 h 2055726"/>
                <a:gd name="connsiteX9" fmla="*/ 1053220 w 2024508"/>
                <a:gd name="connsiteY9" fmla="*/ 1602814 h 2055726"/>
                <a:gd name="connsiteX10" fmla="*/ 1229806 w 2024508"/>
                <a:gd name="connsiteY10" fmla="*/ 1378692 h 2055726"/>
                <a:gd name="connsiteX11" fmla="*/ 1399600 w 2024508"/>
                <a:gd name="connsiteY11" fmla="*/ 1487357 h 2055726"/>
                <a:gd name="connsiteX12" fmla="*/ 1569395 w 2024508"/>
                <a:gd name="connsiteY12" fmla="*/ 1412650 h 2055726"/>
                <a:gd name="connsiteX13" fmla="*/ 1834274 w 2024508"/>
                <a:gd name="connsiteY13" fmla="*/ 930448 h 2055726"/>
                <a:gd name="connsiteX14" fmla="*/ 1630521 w 2024508"/>
                <a:gd name="connsiteY14" fmla="*/ 298833 h 2055726"/>
                <a:gd name="connsiteX15" fmla="*/ 2024444 w 2024508"/>
                <a:gd name="connsiteY15" fmla="*/ 910073 h 2055726"/>
                <a:gd name="connsiteX16" fmla="*/ 1596562 w 2024508"/>
                <a:gd name="connsiteY16" fmla="*/ 1935600 h 2055726"/>
                <a:gd name="connsiteX17" fmla="*/ 686463 w 2024508"/>
                <a:gd name="connsiteY17" fmla="*/ 1996725 h 2055726"/>
                <a:gd name="connsiteX18" fmla="*/ 122746 w 2024508"/>
                <a:gd name="connsiteY18" fmla="*/ 1589230 h 2055726"/>
                <a:gd name="connsiteX19" fmla="*/ 494 w 2024508"/>
                <a:gd name="connsiteY19" fmla="*/ 869324 h 2055726"/>
                <a:gd name="connsiteX20" fmla="*/ 143121 w 2024508"/>
                <a:gd name="connsiteY20" fmla="*/ 373539 h 2055726"/>
                <a:gd name="connsiteX21" fmla="*/ 455543 w 2024508"/>
                <a:gd name="connsiteY21" fmla="*/ 81502 h 2055726"/>
                <a:gd name="connsiteX22" fmla="*/ 1161888 w 2024508"/>
                <a:gd name="connsiteY22" fmla="*/ 6794 h 2055726"/>
                <a:gd name="connsiteX0" fmla="*/ 1161888 w 2024506"/>
                <a:gd name="connsiteY0" fmla="*/ 6794 h 2055726"/>
                <a:gd name="connsiteX1" fmla="*/ 1630521 w 2024506"/>
                <a:gd name="connsiteY1" fmla="*/ 217333 h 2055726"/>
                <a:gd name="connsiteX2" fmla="*/ 869841 w 2024506"/>
                <a:gd name="connsiteY2" fmla="*/ 292041 h 2055726"/>
                <a:gd name="connsiteX3" fmla="*/ 441959 w 2024506"/>
                <a:gd name="connsiteY3" fmla="*/ 536537 h 2055726"/>
                <a:gd name="connsiteX4" fmla="*/ 509877 w 2024506"/>
                <a:gd name="connsiteY4" fmla="*/ 774242 h 2055726"/>
                <a:gd name="connsiteX5" fmla="*/ 360458 w 2024506"/>
                <a:gd name="connsiteY5" fmla="*/ 1011947 h 2055726"/>
                <a:gd name="connsiteX6" fmla="*/ 577795 w 2024506"/>
                <a:gd name="connsiteY6" fmla="*/ 1337942 h 2055726"/>
                <a:gd name="connsiteX7" fmla="*/ 706839 w 2024506"/>
                <a:gd name="connsiteY7" fmla="*/ 1303984 h 2055726"/>
                <a:gd name="connsiteX8" fmla="*/ 829091 w 2024506"/>
                <a:gd name="connsiteY8" fmla="*/ 1568856 h 2055726"/>
                <a:gd name="connsiteX9" fmla="*/ 1053220 w 2024506"/>
                <a:gd name="connsiteY9" fmla="*/ 1602814 h 2055726"/>
                <a:gd name="connsiteX10" fmla="*/ 1229806 w 2024506"/>
                <a:gd name="connsiteY10" fmla="*/ 1378692 h 2055726"/>
                <a:gd name="connsiteX11" fmla="*/ 1399600 w 2024506"/>
                <a:gd name="connsiteY11" fmla="*/ 1487357 h 2055726"/>
                <a:gd name="connsiteX12" fmla="*/ 1569395 w 2024506"/>
                <a:gd name="connsiteY12" fmla="*/ 1412650 h 2055726"/>
                <a:gd name="connsiteX13" fmla="*/ 1834274 w 2024506"/>
                <a:gd name="connsiteY13" fmla="*/ 930448 h 2055726"/>
                <a:gd name="connsiteX14" fmla="*/ 1616937 w 2024506"/>
                <a:gd name="connsiteY14" fmla="*/ 196959 h 2055726"/>
                <a:gd name="connsiteX15" fmla="*/ 2024444 w 2024506"/>
                <a:gd name="connsiteY15" fmla="*/ 910073 h 2055726"/>
                <a:gd name="connsiteX16" fmla="*/ 1596562 w 2024506"/>
                <a:gd name="connsiteY16" fmla="*/ 1935600 h 2055726"/>
                <a:gd name="connsiteX17" fmla="*/ 686463 w 2024506"/>
                <a:gd name="connsiteY17" fmla="*/ 1996725 h 2055726"/>
                <a:gd name="connsiteX18" fmla="*/ 122746 w 2024506"/>
                <a:gd name="connsiteY18" fmla="*/ 1589230 h 2055726"/>
                <a:gd name="connsiteX19" fmla="*/ 494 w 2024506"/>
                <a:gd name="connsiteY19" fmla="*/ 869324 h 2055726"/>
                <a:gd name="connsiteX20" fmla="*/ 143121 w 2024506"/>
                <a:gd name="connsiteY20" fmla="*/ 373539 h 2055726"/>
                <a:gd name="connsiteX21" fmla="*/ 455543 w 2024506"/>
                <a:gd name="connsiteY21" fmla="*/ 81502 h 2055726"/>
                <a:gd name="connsiteX22" fmla="*/ 1161888 w 2024506"/>
                <a:gd name="connsiteY22" fmla="*/ 6794 h 2055726"/>
                <a:gd name="connsiteX0" fmla="*/ 1161888 w 2024516"/>
                <a:gd name="connsiteY0" fmla="*/ 6794 h 2055726"/>
                <a:gd name="connsiteX1" fmla="*/ 1630521 w 2024516"/>
                <a:gd name="connsiteY1" fmla="*/ 217333 h 2055726"/>
                <a:gd name="connsiteX2" fmla="*/ 869841 w 2024516"/>
                <a:gd name="connsiteY2" fmla="*/ 292041 h 2055726"/>
                <a:gd name="connsiteX3" fmla="*/ 441959 w 2024516"/>
                <a:gd name="connsiteY3" fmla="*/ 536537 h 2055726"/>
                <a:gd name="connsiteX4" fmla="*/ 509877 w 2024516"/>
                <a:gd name="connsiteY4" fmla="*/ 774242 h 2055726"/>
                <a:gd name="connsiteX5" fmla="*/ 360458 w 2024516"/>
                <a:gd name="connsiteY5" fmla="*/ 1011947 h 2055726"/>
                <a:gd name="connsiteX6" fmla="*/ 577795 w 2024516"/>
                <a:gd name="connsiteY6" fmla="*/ 1337942 h 2055726"/>
                <a:gd name="connsiteX7" fmla="*/ 706839 w 2024516"/>
                <a:gd name="connsiteY7" fmla="*/ 1303984 h 2055726"/>
                <a:gd name="connsiteX8" fmla="*/ 829091 w 2024516"/>
                <a:gd name="connsiteY8" fmla="*/ 1568856 h 2055726"/>
                <a:gd name="connsiteX9" fmla="*/ 1053220 w 2024516"/>
                <a:gd name="connsiteY9" fmla="*/ 1602814 h 2055726"/>
                <a:gd name="connsiteX10" fmla="*/ 1229806 w 2024516"/>
                <a:gd name="connsiteY10" fmla="*/ 1378692 h 2055726"/>
                <a:gd name="connsiteX11" fmla="*/ 1399600 w 2024516"/>
                <a:gd name="connsiteY11" fmla="*/ 1487357 h 2055726"/>
                <a:gd name="connsiteX12" fmla="*/ 1569395 w 2024516"/>
                <a:gd name="connsiteY12" fmla="*/ 1412650 h 2055726"/>
                <a:gd name="connsiteX13" fmla="*/ 1834274 w 2024516"/>
                <a:gd name="connsiteY13" fmla="*/ 930448 h 2055726"/>
                <a:gd name="connsiteX14" fmla="*/ 1521852 w 2024516"/>
                <a:gd name="connsiteY14" fmla="*/ 278457 h 2055726"/>
                <a:gd name="connsiteX15" fmla="*/ 1616937 w 2024516"/>
                <a:gd name="connsiteY15" fmla="*/ 196959 h 2055726"/>
                <a:gd name="connsiteX16" fmla="*/ 2024444 w 2024516"/>
                <a:gd name="connsiteY16" fmla="*/ 910073 h 2055726"/>
                <a:gd name="connsiteX17" fmla="*/ 1596562 w 2024516"/>
                <a:gd name="connsiteY17" fmla="*/ 1935600 h 2055726"/>
                <a:gd name="connsiteX18" fmla="*/ 686463 w 2024516"/>
                <a:gd name="connsiteY18" fmla="*/ 1996725 h 2055726"/>
                <a:gd name="connsiteX19" fmla="*/ 122746 w 2024516"/>
                <a:gd name="connsiteY19" fmla="*/ 1589230 h 2055726"/>
                <a:gd name="connsiteX20" fmla="*/ 494 w 2024516"/>
                <a:gd name="connsiteY20" fmla="*/ 869324 h 2055726"/>
                <a:gd name="connsiteX21" fmla="*/ 143121 w 2024516"/>
                <a:gd name="connsiteY21" fmla="*/ 373539 h 2055726"/>
                <a:gd name="connsiteX22" fmla="*/ 455543 w 2024516"/>
                <a:gd name="connsiteY22" fmla="*/ 81502 h 2055726"/>
                <a:gd name="connsiteX23" fmla="*/ 1161888 w 2024516"/>
                <a:gd name="connsiteY23" fmla="*/ 6794 h 2055726"/>
                <a:gd name="connsiteX0" fmla="*/ 1161888 w 2024954"/>
                <a:gd name="connsiteY0" fmla="*/ 6794 h 2055726"/>
                <a:gd name="connsiteX1" fmla="*/ 1630521 w 2024954"/>
                <a:gd name="connsiteY1" fmla="*/ 217333 h 2055726"/>
                <a:gd name="connsiteX2" fmla="*/ 869841 w 2024954"/>
                <a:gd name="connsiteY2" fmla="*/ 292041 h 2055726"/>
                <a:gd name="connsiteX3" fmla="*/ 441959 w 2024954"/>
                <a:gd name="connsiteY3" fmla="*/ 536537 h 2055726"/>
                <a:gd name="connsiteX4" fmla="*/ 509877 w 2024954"/>
                <a:gd name="connsiteY4" fmla="*/ 774242 h 2055726"/>
                <a:gd name="connsiteX5" fmla="*/ 360458 w 2024954"/>
                <a:gd name="connsiteY5" fmla="*/ 1011947 h 2055726"/>
                <a:gd name="connsiteX6" fmla="*/ 577795 w 2024954"/>
                <a:gd name="connsiteY6" fmla="*/ 1337942 h 2055726"/>
                <a:gd name="connsiteX7" fmla="*/ 706839 w 2024954"/>
                <a:gd name="connsiteY7" fmla="*/ 1303984 h 2055726"/>
                <a:gd name="connsiteX8" fmla="*/ 829091 w 2024954"/>
                <a:gd name="connsiteY8" fmla="*/ 1568856 h 2055726"/>
                <a:gd name="connsiteX9" fmla="*/ 1053220 w 2024954"/>
                <a:gd name="connsiteY9" fmla="*/ 1602814 h 2055726"/>
                <a:gd name="connsiteX10" fmla="*/ 1229806 w 2024954"/>
                <a:gd name="connsiteY10" fmla="*/ 1378692 h 2055726"/>
                <a:gd name="connsiteX11" fmla="*/ 1399600 w 2024954"/>
                <a:gd name="connsiteY11" fmla="*/ 1487357 h 2055726"/>
                <a:gd name="connsiteX12" fmla="*/ 1569395 w 2024954"/>
                <a:gd name="connsiteY12" fmla="*/ 1412650 h 2055726"/>
                <a:gd name="connsiteX13" fmla="*/ 1834274 w 2024954"/>
                <a:gd name="connsiteY13" fmla="*/ 930448 h 2055726"/>
                <a:gd name="connsiteX14" fmla="*/ 1521852 w 2024954"/>
                <a:gd name="connsiteY14" fmla="*/ 278457 h 2055726"/>
                <a:gd name="connsiteX15" fmla="*/ 2024444 w 2024954"/>
                <a:gd name="connsiteY15" fmla="*/ 910073 h 2055726"/>
                <a:gd name="connsiteX16" fmla="*/ 1596562 w 2024954"/>
                <a:gd name="connsiteY16" fmla="*/ 1935600 h 2055726"/>
                <a:gd name="connsiteX17" fmla="*/ 686463 w 2024954"/>
                <a:gd name="connsiteY17" fmla="*/ 1996725 h 2055726"/>
                <a:gd name="connsiteX18" fmla="*/ 122746 w 2024954"/>
                <a:gd name="connsiteY18" fmla="*/ 1589230 h 2055726"/>
                <a:gd name="connsiteX19" fmla="*/ 494 w 2024954"/>
                <a:gd name="connsiteY19" fmla="*/ 869324 h 2055726"/>
                <a:gd name="connsiteX20" fmla="*/ 143121 w 2024954"/>
                <a:gd name="connsiteY20" fmla="*/ 373539 h 2055726"/>
                <a:gd name="connsiteX21" fmla="*/ 455543 w 2024954"/>
                <a:gd name="connsiteY21" fmla="*/ 81502 h 2055726"/>
                <a:gd name="connsiteX22" fmla="*/ 1161888 w 2024954"/>
                <a:gd name="connsiteY22" fmla="*/ 6794 h 2055726"/>
                <a:gd name="connsiteX0" fmla="*/ 1161888 w 2024470"/>
                <a:gd name="connsiteY0" fmla="*/ 6794 h 2055726"/>
                <a:gd name="connsiteX1" fmla="*/ 1630521 w 2024470"/>
                <a:gd name="connsiteY1" fmla="*/ 217333 h 2055726"/>
                <a:gd name="connsiteX2" fmla="*/ 869841 w 2024470"/>
                <a:gd name="connsiteY2" fmla="*/ 292041 h 2055726"/>
                <a:gd name="connsiteX3" fmla="*/ 441959 w 2024470"/>
                <a:gd name="connsiteY3" fmla="*/ 536537 h 2055726"/>
                <a:gd name="connsiteX4" fmla="*/ 509877 w 2024470"/>
                <a:gd name="connsiteY4" fmla="*/ 774242 h 2055726"/>
                <a:gd name="connsiteX5" fmla="*/ 360458 w 2024470"/>
                <a:gd name="connsiteY5" fmla="*/ 1011947 h 2055726"/>
                <a:gd name="connsiteX6" fmla="*/ 577795 w 2024470"/>
                <a:gd name="connsiteY6" fmla="*/ 1337942 h 2055726"/>
                <a:gd name="connsiteX7" fmla="*/ 706839 w 2024470"/>
                <a:gd name="connsiteY7" fmla="*/ 1303984 h 2055726"/>
                <a:gd name="connsiteX8" fmla="*/ 829091 w 2024470"/>
                <a:gd name="connsiteY8" fmla="*/ 1568856 h 2055726"/>
                <a:gd name="connsiteX9" fmla="*/ 1053220 w 2024470"/>
                <a:gd name="connsiteY9" fmla="*/ 1602814 h 2055726"/>
                <a:gd name="connsiteX10" fmla="*/ 1229806 w 2024470"/>
                <a:gd name="connsiteY10" fmla="*/ 1378692 h 2055726"/>
                <a:gd name="connsiteX11" fmla="*/ 1399600 w 2024470"/>
                <a:gd name="connsiteY11" fmla="*/ 1487357 h 2055726"/>
                <a:gd name="connsiteX12" fmla="*/ 1569395 w 2024470"/>
                <a:gd name="connsiteY12" fmla="*/ 1412650 h 2055726"/>
                <a:gd name="connsiteX13" fmla="*/ 1834274 w 2024470"/>
                <a:gd name="connsiteY13" fmla="*/ 930448 h 2055726"/>
                <a:gd name="connsiteX14" fmla="*/ 1521852 w 2024470"/>
                <a:gd name="connsiteY14" fmla="*/ 278457 h 2055726"/>
                <a:gd name="connsiteX15" fmla="*/ 1800315 w 2024470"/>
                <a:gd name="connsiteY15" fmla="*/ 332790 h 2055726"/>
                <a:gd name="connsiteX16" fmla="*/ 2024444 w 2024470"/>
                <a:gd name="connsiteY16" fmla="*/ 910073 h 2055726"/>
                <a:gd name="connsiteX17" fmla="*/ 1596562 w 2024470"/>
                <a:gd name="connsiteY17" fmla="*/ 1935600 h 2055726"/>
                <a:gd name="connsiteX18" fmla="*/ 686463 w 2024470"/>
                <a:gd name="connsiteY18" fmla="*/ 1996725 h 2055726"/>
                <a:gd name="connsiteX19" fmla="*/ 122746 w 2024470"/>
                <a:gd name="connsiteY19" fmla="*/ 1589230 h 2055726"/>
                <a:gd name="connsiteX20" fmla="*/ 494 w 2024470"/>
                <a:gd name="connsiteY20" fmla="*/ 869324 h 2055726"/>
                <a:gd name="connsiteX21" fmla="*/ 143121 w 2024470"/>
                <a:gd name="connsiteY21" fmla="*/ 373539 h 2055726"/>
                <a:gd name="connsiteX22" fmla="*/ 455543 w 2024470"/>
                <a:gd name="connsiteY22" fmla="*/ 81502 h 2055726"/>
                <a:gd name="connsiteX23" fmla="*/ 1161888 w 2024470"/>
                <a:gd name="connsiteY23" fmla="*/ 6794 h 2055726"/>
                <a:gd name="connsiteX0" fmla="*/ 1161888 w 2024683"/>
                <a:gd name="connsiteY0" fmla="*/ 6794 h 2055726"/>
                <a:gd name="connsiteX1" fmla="*/ 1630521 w 2024683"/>
                <a:gd name="connsiteY1" fmla="*/ 217333 h 2055726"/>
                <a:gd name="connsiteX2" fmla="*/ 869841 w 2024683"/>
                <a:gd name="connsiteY2" fmla="*/ 292041 h 2055726"/>
                <a:gd name="connsiteX3" fmla="*/ 441959 w 2024683"/>
                <a:gd name="connsiteY3" fmla="*/ 536537 h 2055726"/>
                <a:gd name="connsiteX4" fmla="*/ 509877 w 2024683"/>
                <a:gd name="connsiteY4" fmla="*/ 774242 h 2055726"/>
                <a:gd name="connsiteX5" fmla="*/ 360458 w 2024683"/>
                <a:gd name="connsiteY5" fmla="*/ 1011947 h 2055726"/>
                <a:gd name="connsiteX6" fmla="*/ 577795 w 2024683"/>
                <a:gd name="connsiteY6" fmla="*/ 1337942 h 2055726"/>
                <a:gd name="connsiteX7" fmla="*/ 706839 w 2024683"/>
                <a:gd name="connsiteY7" fmla="*/ 1303984 h 2055726"/>
                <a:gd name="connsiteX8" fmla="*/ 829091 w 2024683"/>
                <a:gd name="connsiteY8" fmla="*/ 1568856 h 2055726"/>
                <a:gd name="connsiteX9" fmla="*/ 1053220 w 2024683"/>
                <a:gd name="connsiteY9" fmla="*/ 1602814 h 2055726"/>
                <a:gd name="connsiteX10" fmla="*/ 1229806 w 2024683"/>
                <a:gd name="connsiteY10" fmla="*/ 1378692 h 2055726"/>
                <a:gd name="connsiteX11" fmla="*/ 1399600 w 2024683"/>
                <a:gd name="connsiteY11" fmla="*/ 1487357 h 2055726"/>
                <a:gd name="connsiteX12" fmla="*/ 1569395 w 2024683"/>
                <a:gd name="connsiteY12" fmla="*/ 1412650 h 2055726"/>
                <a:gd name="connsiteX13" fmla="*/ 1834274 w 2024683"/>
                <a:gd name="connsiteY13" fmla="*/ 930448 h 2055726"/>
                <a:gd name="connsiteX14" fmla="*/ 1521852 w 2024683"/>
                <a:gd name="connsiteY14" fmla="*/ 278457 h 2055726"/>
                <a:gd name="connsiteX15" fmla="*/ 1930490 w 2024683"/>
                <a:gd name="connsiteY15" fmla="*/ 329615 h 2055726"/>
                <a:gd name="connsiteX16" fmla="*/ 2024444 w 2024683"/>
                <a:gd name="connsiteY16" fmla="*/ 910073 h 2055726"/>
                <a:gd name="connsiteX17" fmla="*/ 1596562 w 2024683"/>
                <a:gd name="connsiteY17" fmla="*/ 1935600 h 2055726"/>
                <a:gd name="connsiteX18" fmla="*/ 686463 w 2024683"/>
                <a:gd name="connsiteY18" fmla="*/ 1996725 h 2055726"/>
                <a:gd name="connsiteX19" fmla="*/ 122746 w 2024683"/>
                <a:gd name="connsiteY19" fmla="*/ 1589230 h 2055726"/>
                <a:gd name="connsiteX20" fmla="*/ 494 w 2024683"/>
                <a:gd name="connsiteY20" fmla="*/ 869324 h 2055726"/>
                <a:gd name="connsiteX21" fmla="*/ 143121 w 2024683"/>
                <a:gd name="connsiteY21" fmla="*/ 373539 h 2055726"/>
                <a:gd name="connsiteX22" fmla="*/ 455543 w 2024683"/>
                <a:gd name="connsiteY22" fmla="*/ 81502 h 2055726"/>
                <a:gd name="connsiteX23" fmla="*/ 1161888 w 2024683"/>
                <a:gd name="connsiteY23" fmla="*/ 6794 h 2055726"/>
                <a:gd name="connsiteX0" fmla="*/ 1161888 w 2024467"/>
                <a:gd name="connsiteY0" fmla="*/ 6794 h 2055726"/>
                <a:gd name="connsiteX1" fmla="*/ 1630521 w 2024467"/>
                <a:gd name="connsiteY1" fmla="*/ 217333 h 2055726"/>
                <a:gd name="connsiteX2" fmla="*/ 869841 w 2024467"/>
                <a:gd name="connsiteY2" fmla="*/ 292041 h 2055726"/>
                <a:gd name="connsiteX3" fmla="*/ 441959 w 2024467"/>
                <a:gd name="connsiteY3" fmla="*/ 536537 h 2055726"/>
                <a:gd name="connsiteX4" fmla="*/ 509877 w 2024467"/>
                <a:gd name="connsiteY4" fmla="*/ 774242 h 2055726"/>
                <a:gd name="connsiteX5" fmla="*/ 360458 w 2024467"/>
                <a:gd name="connsiteY5" fmla="*/ 1011947 h 2055726"/>
                <a:gd name="connsiteX6" fmla="*/ 577795 w 2024467"/>
                <a:gd name="connsiteY6" fmla="*/ 1337942 h 2055726"/>
                <a:gd name="connsiteX7" fmla="*/ 706839 w 2024467"/>
                <a:gd name="connsiteY7" fmla="*/ 1303984 h 2055726"/>
                <a:gd name="connsiteX8" fmla="*/ 829091 w 2024467"/>
                <a:gd name="connsiteY8" fmla="*/ 1568856 h 2055726"/>
                <a:gd name="connsiteX9" fmla="*/ 1053220 w 2024467"/>
                <a:gd name="connsiteY9" fmla="*/ 1602814 h 2055726"/>
                <a:gd name="connsiteX10" fmla="*/ 1229806 w 2024467"/>
                <a:gd name="connsiteY10" fmla="*/ 1378692 h 2055726"/>
                <a:gd name="connsiteX11" fmla="*/ 1399600 w 2024467"/>
                <a:gd name="connsiteY11" fmla="*/ 1487357 h 2055726"/>
                <a:gd name="connsiteX12" fmla="*/ 1569395 w 2024467"/>
                <a:gd name="connsiteY12" fmla="*/ 1412650 h 2055726"/>
                <a:gd name="connsiteX13" fmla="*/ 1834274 w 2024467"/>
                <a:gd name="connsiteY13" fmla="*/ 930448 h 2055726"/>
                <a:gd name="connsiteX14" fmla="*/ 1521852 w 2024467"/>
                <a:gd name="connsiteY14" fmla="*/ 278457 h 2055726"/>
                <a:gd name="connsiteX15" fmla="*/ 1784440 w 2024467"/>
                <a:gd name="connsiteY15" fmla="*/ 316915 h 2055726"/>
                <a:gd name="connsiteX16" fmla="*/ 2024444 w 2024467"/>
                <a:gd name="connsiteY16" fmla="*/ 910073 h 2055726"/>
                <a:gd name="connsiteX17" fmla="*/ 1596562 w 2024467"/>
                <a:gd name="connsiteY17" fmla="*/ 1935600 h 2055726"/>
                <a:gd name="connsiteX18" fmla="*/ 686463 w 2024467"/>
                <a:gd name="connsiteY18" fmla="*/ 1996725 h 2055726"/>
                <a:gd name="connsiteX19" fmla="*/ 122746 w 2024467"/>
                <a:gd name="connsiteY19" fmla="*/ 1589230 h 2055726"/>
                <a:gd name="connsiteX20" fmla="*/ 494 w 2024467"/>
                <a:gd name="connsiteY20" fmla="*/ 869324 h 2055726"/>
                <a:gd name="connsiteX21" fmla="*/ 143121 w 2024467"/>
                <a:gd name="connsiteY21" fmla="*/ 373539 h 2055726"/>
                <a:gd name="connsiteX22" fmla="*/ 455543 w 2024467"/>
                <a:gd name="connsiteY22" fmla="*/ 81502 h 2055726"/>
                <a:gd name="connsiteX23" fmla="*/ 1161888 w 2024467"/>
                <a:gd name="connsiteY23" fmla="*/ 6794 h 2055726"/>
                <a:gd name="connsiteX0" fmla="*/ 1161888 w 2024467"/>
                <a:gd name="connsiteY0" fmla="*/ 6794 h 2055726"/>
                <a:gd name="connsiteX1" fmla="*/ 1630521 w 2024467"/>
                <a:gd name="connsiteY1" fmla="*/ 217333 h 2055726"/>
                <a:gd name="connsiteX2" fmla="*/ 830964 w 2024467"/>
                <a:gd name="connsiteY2" fmla="*/ 201325 h 2055726"/>
                <a:gd name="connsiteX3" fmla="*/ 441959 w 2024467"/>
                <a:gd name="connsiteY3" fmla="*/ 536537 h 2055726"/>
                <a:gd name="connsiteX4" fmla="*/ 509877 w 2024467"/>
                <a:gd name="connsiteY4" fmla="*/ 774242 h 2055726"/>
                <a:gd name="connsiteX5" fmla="*/ 360458 w 2024467"/>
                <a:gd name="connsiteY5" fmla="*/ 1011947 h 2055726"/>
                <a:gd name="connsiteX6" fmla="*/ 577795 w 2024467"/>
                <a:gd name="connsiteY6" fmla="*/ 1337942 h 2055726"/>
                <a:gd name="connsiteX7" fmla="*/ 706839 w 2024467"/>
                <a:gd name="connsiteY7" fmla="*/ 1303984 h 2055726"/>
                <a:gd name="connsiteX8" fmla="*/ 829091 w 2024467"/>
                <a:gd name="connsiteY8" fmla="*/ 1568856 h 2055726"/>
                <a:gd name="connsiteX9" fmla="*/ 1053220 w 2024467"/>
                <a:gd name="connsiteY9" fmla="*/ 1602814 h 2055726"/>
                <a:gd name="connsiteX10" fmla="*/ 1229806 w 2024467"/>
                <a:gd name="connsiteY10" fmla="*/ 1378692 h 2055726"/>
                <a:gd name="connsiteX11" fmla="*/ 1399600 w 2024467"/>
                <a:gd name="connsiteY11" fmla="*/ 1487357 h 2055726"/>
                <a:gd name="connsiteX12" fmla="*/ 1569395 w 2024467"/>
                <a:gd name="connsiteY12" fmla="*/ 1412650 h 2055726"/>
                <a:gd name="connsiteX13" fmla="*/ 1834274 w 2024467"/>
                <a:gd name="connsiteY13" fmla="*/ 930448 h 2055726"/>
                <a:gd name="connsiteX14" fmla="*/ 1521852 w 2024467"/>
                <a:gd name="connsiteY14" fmla="*/ 278457 h 2055726"/>
                <a:gd name="connsiteX15" fmla="*/ 1784440 w 2024467"/>
                <a:gd name="connsiteY15" fmla="*/ 316915 h 2055726"/>
                <a:gd name="connsiteX16" fmla="*/ 2024444 w 2024467"/>
                <a:gd name="connsiteY16" fmla="*/ 910073 h 2055726"/>
                <a:gd name="connsiteX17" fmla="*/ 1596562 w 2024467"/>
                <a:gd name="connsiteY17" fmla="*/ 1935600 h 2055726"/>
                <a:gd name="connsiteX18" fmla="*/ 686463 w 2024467"/>
                <a:gd name="connsiteY18" fmla="*/ 1996725 h 2055726"/>
                <a:gd name="connsiteX19" fmla="*/ 122746 w 2024467"/>
                <a:gd name="connsiteY19" fmla="*/ 1589230 h 2055726"/>
                <a:gd name="connsiteX20" fmla="*/ 494 w 2024467"/>
                <a:gd name="connsiteY20" fmla="*/ 869324 h 2055726"/>
                <a:gd name="connsiteX21" fmla="*/ 143121 w 2024467"/>
                <a:gd name="connsiteY21" fmla="*/ 373539 h 2055726"/>
                <a:gd name="connsiteX22" fmla="*/ 455543 w 2024467"/>
                <a:gd name="connsiteY22" fmla="*/ 81502 h 2055726"/>
                <a:gd name="connsiteX23" fmla="*/ 1161888 w 2024467"/>
                <a:gd name="connsiteY23" fmla="*/ 6794 h 2055726"/>
                <a:gd name="connsiteX0" fmla="*/ 1161888 w 2024467"/>
                <a:gd name="connsiteY0" fmla="*/ 6794 h 2055726"/>
                <a:gd name="connsiteX1" fmla="*/ 1630521 w 2024467"/>
                <a:gd name="connsiteY1" fmla="*/ 217333 h 2055726"/>
                <a:gd name="connsiteX2" fmla="*/ 830964 w 2024467"/>
                <a:gd name="connsiteY2" fmla="*/ 201325 h 2055726"/>
                <a:gd name="connsiteX3" fmla="*/ 420361 w 2024467"/>
                <a:gd name="connsiteY3" fmla="*/ 467420 h 2055726"/>
                <a:gd name="connsiteX4" fmla="*/ 509877 w 2024467"/>
                <a:gd name="connsiteY4" fmla="*/ 774242 h 2055726"/>
                <a:gd name="connsiteX5" fmla="*/ 360458 w 2024467"/>
                <a:gd name="connsiteY5" fmla="*/ 1011947 h 2055726"/>
                <a:gd name="connsiteX6" fmla="*/ 577795 w 2024467"/>
                <a:gd name="connsiteY6" fmla="*/ 1337942 h 2055726"/>
                <a:gd name="connsiteX7" fmla="*/ 706839 w 2024467"/>
                <a:gd name="connsiteY7" fmla="*/ 1303984 h 2055726"/>
                <a:gd name="connsiteX8" fmla="*/ 829091 w 2024467"/>
                <a:gd name="connsiteY8" fmla="*/ 1568856 h 2055726"/>
                <a:gd name="connsiteX9" fmla="*/ 1053220 w 2024467"/>
                <a:gd name="connsiteY9" fmla="*/ 1602814 h 2055726"/>
                <a:gd name="connsiteX10" fmla="*/ 1229806 w 2024467"/>
                <a:gd name="connsiteY10" fmla="*/ 1378692 h 2055726"/>
                <a:gd name="connsiteX11" fmla="*/ 1399600 w 2024467"/>
                <a:gd name="connsiteY11" fmla="*/ 1487357 h 2055726"/>
                <a:gd name="connsiteX12" fmla="*/ 1569395 w 2024467"/>
                <a:gd name="connsiteY12" fmla="*/ 1412650 h 2055726"/>
                <a:gd name="connsiteX13" fmla="*/ 1834274 w 2024467"/>
                <a:gd name="connsiteY13" fmla="*/ 930448 h 2055726"/>
                <a:gd name="connsiteX14" fmla="*/ 1521852 w 2024467"/>
                <a:gd name="connsiteY14" fmla="*/ 278457 h 2055726"/>
                <a:gd name="connsiteX15" fmla="*/ 1784440 w 2024467"/>
                <a:gd name="connsiteY15" fmla="*/ 316915 h 2055726"/>
                <a:gd name="connsiteX16" fmla="*/ 2024444 w 2024467"/>
                <a:gd name="connsiteY16" fmla="*/ 910073 h 2055726"/>
                <a:gd name="connsiteX17" fmla="*/ 1596562 w 2024467"/>
                <a:gd name="connsiteY17" fmla="*/ 1935600 h 2055726"/>
                <a:gd name="connsiteX18" fmla="*/ 686463 w 2024467"/>
                <a:gd name="connsiteY18" fmla="*/ 1996725 h 2055726"/>
                <a:gd name="connsiteX19" fmla="*/ 122746 w 2024467"/>
                <a:gd name="connsiteY19" fmla="*/ 1589230 h 2055726"/>
                <a:gd name="connsiteX20" fmla="*/ 494 w 2024467"/>
                <a:gd name="connsiteY20" fmla="*/ 869324 h 2055726"/>
                <a:gd name="connsiteX21" fmla="*/ 143121 w 2024467"/>
                <a:gd name="connsiteY21" fmla="*/ 373539 h 2055726"/>
                <a:gd name="connsiteX22" fmla="*/ 455543 w 2024467"/>
                <a:gd name="connsiteY22" fmla="*/ 81502 h 2055726"/>
                <a:gd name="connsiteX23" fmla="*/ 1161888 w 2024467"/>
                <a:gd name="connsiteY23" fmla="*/ 6794 h 2055726"/>
                <a:gd name="connsiteX0" fmla="*/ 1161888 w 2024467"/>
                <a:gd name="connsiteY0" fmla="*/ 6794 h 2055726"/>
                <a:gd name="connsiteX1" fmla="*/ 1630521 w 2024467"/>
                <a:gd name="connsiteY1" fmla="*/ 217333 h 2055726"/>
                <a:gd name="connsiteX2" fmla="*/ 830964 w 2024467"/>
                <a:gd name="connsiteY2" fmla="*/ 201325 h 2055726"/>
                <a:gd name="connsiteX3" fmla="*/ 420361 w 2024467"/>
                <a:gd name="connsiteY3" fmla="*/ 467420 h 2055726"/>
                <a:gd name="connsiteX4" fmla="*/ 509877 w 2024467"/>
                <a:gd name="connsiteY4" fmla="*/ 774242 h 2055726"/>
                <a:gd name="connsiteX5" fmla="*/ 360458 w 2024467"/>
                <a:gd name="connsiteY5" fmla="*/ 1011947 h 2055726"/>
                <a:gd name="connsiteX6" fmla="*/ 577795 w 2024467"/>
                <a:gd name="connsiteY6" fmla="*/ 1337942 h 2055726"/>
                <a:gd name="connsiteX7" fmla="*/ 706839 w 2024467"/>
                <a:gd name="connsiteY7" fmla="*/ 1303984 h 2055726"/>
                <a:gd name="connsiteX8" fmla="*/ 829091 w 2024467"/>
                <a:gd name="connsiteY8" fmla="*/ 1568856 h 2055726"/>
                <a:gd name="connsiteX9" fmla="*/ 1053220 w 2024467"/>
                <a:gd name="connsiteY9" fmla="*/ 1602814 h 2055726"/>
                <a:gd name="connsiteX10" fmla="*/ 1229806 w 2024467"/>
                <a:gd name="connsiteY10" fmla="*/ 1378692 h 2055726"/>
                <a:gd name="connsiteX11" fmla="*/ 1399600 w 2024467"/>
                <a:gd name="connsiteY11" fmla="*/ 1487357 h 2055726"/>
                <a:gd name="connsiteX12" fmla="*/ 1569395 w 2024467"/>
                <a:gd name="connsiteY12" fmla="*/ 1412650 h 2055726"/>
                <a:gd name="connsiteX13" fmla="*/ 1851553 w 2024467"/>
                <a:gd name="connsiteY13" fmla="*/ 800853 h 2055726"/>
                <a:gd name="connsiteX14" fmla="*/ 1521852 w 2024467"/>
                <a:gd name="connsiteY14" fmla="*/ 278457 h 2055726"/>
                <a:gd name="connsiteX15" fmla="*/ 1784440 w 2024467"/>
                <a:gd name="connsiteY15" fmla="*/ 316915 h 2055726"/>
                <a:gd name="connsiteX16" fmla="*/ 2024444 w 2024467"/>
                <a:gd name="connsiteY16" fmla="*/ 910073 h 2055726"/>
                <a:gd name="connsiteX17" fmla="*/ 1596562 w 2024467"/>
                <a:gd name="connsiteY17" fmla="*/ 1935600 h 2055726"/>
                <a:gd name="connsiteX18" fmla="*/ 686463 w 2024467"/>
                <a:gd name="connsiteY18" fmla="*/ 1996725 h 2055726"/>
                <a:gd name="connsiteX19" fmla="*/ 122746 w 2024467"/>
                <a:gd name="connsiteY19" fmla="*/ 1589230 h 2055726"/>
                <a:gd name="connsiteX20" fmla="*/ 494 w 2024467"/>
                <a:gd name="connsiteY20" fmla="*/ 869324 h 2055726"/>
                <a:gd name="connsiteX21" fmla="*/ 143121 w 2024467"/>
                <a:gd name="connsiteY21" fmla="*/ 373539 h 2055726"/>
                <a:gd name="connsiteX22" fmla="*/ 455543 w 2024467"/>
                <a:gd name="connsiteY22" fmla="*/ 81502 h 2055726"/>
                <a:gd name="connsiteX23" fmla="*/ 1161888 w 2024467"/>
                <a:gd name="connsiteY23" fmla="*/ 6794 h 2055726"/>
                <a:gd name="connsiteX0" fmla="*/ 1161888 w 2024467"/>
                <a:gd name="connsiteY0" fmla="*/ 6794 h 2055726"/>
                <a:gd name="connsiteX1" fmla="*/ 1630521 w 2024467"/>
                <a:gd name="connsiteY1" fmla="*/ 217333 h 2055726"/>
                <a:gd name="connsiteX2" fmla="*/ 830964 w 2024467"/>
                <a:gd name="connsiteY2" fmla="*/ 201325 h 2055726"/>
                <a:gd name="connsiteX3" fmla="*/ 420361 w 2024467"/>
                <a:gd name="connsiteY3" fmla="*/ 467420 h 2055726"/>
                <a:gd name="connsiteX4" fmla="*/ 509877 w 2024467"/>
                <a:gd name="connsiteY4" fmla="*/ 774242 h 2055726"/>
                <a:gd name="connsiteX5" fmla="*/ 360458 w 2024467"/>
                <a:gd name="connsiteY5" fmla="*/ 1011947 h 2055726"/>
                <a:gd name="connsiteX6" fmla="*/ 577795 w 2024467"/>
                <a:gd name="connsiteY6" fmla="*/ 1337942 h 2055726"/>
                <a:gd name="connsiteX7" fmla="*/ 706839 w 2024467"/>
                <a:gd name="connsiteY7" fmla="*/ 1303984 h 2055726"/>
                <a:gd name="connsiteX8" fmla="*/ 829091 w 2024467"/>
                <a:gd name="connsiteY8" fmla="*/ 1568856 h 2055726"/>
                <a:gd name="connsiteX9" fmla="*/ 1053220 w 2024467"/>
                <a:gd name="connsiteY9" fmla="*/ 1602814 h 2055726"/>
                <a:gd name="connsiteX10" fmla="*/ 1229806 w 2024467"/>
                <a:gd name="connsiteY10" fmla="*/ 1378692 h 2055726"/>
                <a:gd name="connsiteX11" fmla="*/ 1399600 w 2024467"/>
                <a:gd name="connsiteY11" fmla="*/ 1487357 h 2055726"/>
                <a:gd name="connsiteX12" fmla="*/ 1768100 w 2024467"/>
                <a:gd name="connsiteY12" fmla="*/ 1369451 h 2055726"/>
                <a:gd name="connsiteX13" fmla="*/ 1851553 w 2024467"/>
                <a:gd name="connsiteY13" fmla="*/ 800853 h 2055726"/>
                <a:gd name="connsiteX14" fmla="*/ 1521852 w 2024467"/>
                <a:gd name="connsiteY14" fmla="*/ 278457 h 2055726"/>
                <a:gd name="connsiteX15" fmla="*/ 1784440 w 2024467"/>
                <a:gd name="connsiteY15" fmla="*/ 316915 h 2055726"/>
                <a:gd name="connsiteX16" fmla="*/ 2024444 w 2024467"/>
                <a:gd name="connsiteY16" fmla="*/ 910073 h 2055726"/>
                <a:gd name="connsiteX17" fmla="*/ 1596562 w 2024467"/>
                <a:gd name="connsiteY17" fmla="*/ 1935600 h 2055726"/>
                <a:gd name="connsiteX18" fmla="*/ 686463 w 2024467"/>
                <a:gd name="connsiteY18" fmla="*/ 1996725 h 2055726"/>
                <a:gd name="connsiteX19" fmla="*/ 122746 w 2024467"/>
                <a:gd name="connsiteY19" fmla="*/ 1589230 h 2055726"/>
                <a:gd name="connsiteX20" fmla="*/ 494 w 2024467"/>
                <a:gd name="connsiteY20" fmla="*/ 869324 h 2055726"/>
                <a:gd name="connsiteX21" fmla="*/ 143121 w 2024467"/>
                <a:gd name="connsiteY21" fmla="*/ 373539 h 2055726"/>
                <a:gd name="connsiteX22" fmla="*/ 455543 w 2024467"/>
                <a:gd name="connsiteY22" fmla="*/ 81502 h 2055726"/>
                <a:gd name="connsiteX23" fmla="*/ 1161888 w 2024467"/>
                <a:gd name="connsiteY23" fmla="*/ 6794 h 2055726"/>
                <a:gd name="connsiteX0" fmla="*/ 1161888 w 2024467"/>
                <a:gd name="connsiteY0" fmla="*/ 6794 h 2055726"/>
                <a:gd name="connsiteX1" fmla="*/ 1630521 w 2024467"/>
                <a:gd name="connsiteY1" fmla="*/ 217333 h 2055726"/>
                <a:gd name="connsiteX2" fmla="*/ 830964 w 2024467"/>
                <a:gd name="connsiteY2" fmla="*/ 201325 h 2055726"/>
                <a:gd name="connsiteX3" fmla="*/ 420361 w 2024467"/>
                <a:gd name="connsiteY3" fmla="*/ 467420 h 2055726"/>
                <a:gd name="connsiteX4" fmla="*/ 509877 w 2024467"/>
                <a:gd name="connsiteY4" fmla="*/ 774242 h 2055726"/>
                <a:gd name="connsiteX5" fmla="*/ 360458 w 2024467"/>
                <a:gd name="connsiteY5" fmla="*/ 1011947 h 2055726"/>
                <a:gd name="connsiteX6" fmla="*/ 577795 w 2024467"/>
                <a:gd name="connsiteY6" fmla="*/ 1337942 h 2055726"/>
                <a:gd name="connsiteX7" fmla="*/ 706839 w 2024467"/>
                <a:gd name="connsiteY7" fmla="*/ 1303984 h 2055726"/>
                <a:gd name="connsiteX8" fmla="*/ 829091 w 2024467"/>
                <a:gd name="connsiteY8" fmla="*/ 1568856 h 2055726"/>
                <a:gd name="connsiteX9" fmla="*/ 1053220 w 2024467"/>
                <a:gd name="connsiteY9" fmla="*/ 1602814 h 2055726"/>
                <a:gd name="connsiteX10" fmla="*/ 1186609 w 2024467"/>
                <a:gd name="connsiteY10" fmla="*/ 1365732 h 2055726"/>
                <a:gd name="connsiteX11" fmla="*/ 1399600 w 2024467"/>
                <a:gd name="connsiteY11" fmla="*/ 1487357 h 2055726"/>
                <a:gd name="connsiteX12" fmla="*/ 1768100 w 2024467"/>
                <a:gd name="connsiteY12" fmla="*/ 1369451 h 2055726"/>
                <a:gd name="connsiteX13" fmla="*/ 1851553 w 2024467"/>
                <a:gd name="connsiteY13" fmla="*/ 800853 h 2055726"/>
                <a:gd name="connsiteX14" fmla="*/ 1521852 w 2024467"/>
                <a:gd name="connsiteY14" fmla="*/ 278457 h 2055726"/>
                <a:gd name="connsiteX15" fmla="*/ 1784440 w 2024467"/>
                <a:gd name="connsiteY15" fmla="*/ 316915 h 2055726"/>
                <a:gd name="connsiteX16" fmla="*/ 2024444 w 2024467"/>
                <a:gd name="connsiteY16" fmla="*/ 910073 h 2055726"/>
                <a:gd name="connsiteX17" fmla="*/ 1596562 w 2024467"/>
                <a:gd name="connsiteY17" fmla="*/ 1935600 h 2055726"/>
                <a:gd name="connsiteX18" fmla="*/ 686463 w 2024467"/>
                <a:gd name="connsiteY18" fmla="*/ 1996725 h 2055726"/>
                <a:gd name="connsiteX19" fmla="*/ 122746 w 2024467"/>
                <a:gd name="connsiteY19" fmla="*/ 1589230 h 2055726"/>
                <a:gd name="connsiteX20" fmla="*/ 494 w 2024467"/>
                <a:gd name="connsiteY20" fmla="*/ 869324 h 2055726"/>
                <a:gd name="connsiteX21" fmla="*/ 143121 w 2024467"/>
                <a:gd name="connsiteY21" fmla="*/ 373539 h 2055726"/>
                <a:gd name="connsiteX22" fmla="*/ 455543 w 2024467"/>
                <a:gd name="connsiteY22" fmla="*/ 81502 h 2055726"/>
                <a:gd name="connsiteX23" fmla="*/ 1161888 w 2024467"/>
                <a:gd name="connsiteY23" fmla="*/ 6794 h 2055726"/>
                <a:gd name="connsiteX0" fmla="*/ 1161888 w 2024467"/>
                <a:gd name="connsiteY0" fmla="*/ 6794 h 2055726"/>
                <a:gd name="connsiteX1" fmla="*/ 1630521 w 2024467"/>
                <a:gd name="connsiteY1" fmla="*/ 217333 h 2055726"/>
                <a:gd name="connsiteX2" fmla="*/ 830964 w 2024467"/>
                <a:gd name="connsiteY2" fmla="*/ 201325 h 2055726"/>
                <a:gd name="connsiteX3" fmla="*/ 420361 w 2024467"/>
                <a:gd name="connsiteY3" fmla="*/ 467420 h 2055726"/>
                <a:gd name="connsiteX4" fmla="*/ 509877 w 2024467"/>
                <a:gd name="connsiteY4" fmla="*/ 774242 h 2055726"/>
                <a:gd name="connsiteX5" fmla="*/ 360458 w 2024467"/>
                <a:gd name="connsiteY5" fmla="*/ 1011947 h 2055726"/>
                <a:gd name="connsiteX6" fmla="*/ 577795 w 2024467"/>
                <a:gd name="connsiteY6" fmla="*/ 1337942 h 2055726"/>
                <a:gd name="connsiteX7" fmla="*/ 706839 w 2024467"/>
                <a:gd name="connsiteY7" fmla="*/ 1303984 h 2055726"/>
                <a:gd name="connsiteX8" fmla="*/ 826562 w 2024467"/>
                <a:gd name="connsiteY8" fmla="*/ 1397433 h 2055726"/>
                <a:gd name="connsiteX9" fmla="*/ 829091 w 2024467"/>
                <a:gd name="connsiteY9" fmla="*/ 1568856 h 2055726"/>
                <a:gd name="connsiteX10" fmla="*/ 1053220 w 2024467"/>
                <a:gd name="connsiteY10" fmla="*/ 1602814 h 2055726"/>
                <a:gd name="connsiteX11" fmla="*/ 1186609 w 2024467"/>
                <a:gd name="connsiteY11" fmla="*/ 1365732 h 2055726"/>
                <a:gd name="connsiteX12" fmla="*/ 1399600 w 2024467"/>
                <a:gd name="connsiteY12" fmla="*/ 1487357 h 2055726"/>
                <a:gd name="connsiteX13" fmla="*/ 1768100 w 2024467"/>
                <a:gd name="connsiteY13" fmla="*/ 1369451 h 2055726"/>
                <a:gd name="connsiteX14" fmla="*/ 1851553 w 2024467"/>
                <a:gd name="connsiteY14" fmla="*/ 800853 h 2055726"/>
                <a:gd name="connsiteX15" fmla="*/ 1521852 w 2024467"/>
                <a:gd name="connsiteY15" fmla="*/ 278457 h 2055726"/>
                <a:gd name="connsiteX16" fmla="*/ 1784440 w 2024467"/>
                <a:gd name="connsiteY16" fmla="*/ 316915 h 2055726"/>
                <a:gd name="connsiteX17" fmla="*/ 2024444 w 2024467"/>
                <a:gd name="connsiteY17" fmla="*/ 910073 h 2055726"/>
                <a:gd name="connsiteX18" fmla="*/ 1596562 w 2024467"/>
                <a:gd name="connsiteY18" fmla="*/ 1935600 h 2055726"/>
                <a:gd name="connsiteX19" fmla="*/ 686463 w 2024467"/>
                <a:gd name="connsiteY19" fmla="*/ 1996725 h 2055726"/>
                <a:gd name="connsiteX20" fmla="*/ 122746 w 2024467"/>
                <a:gd name="connsiteY20" fmla="*/ 1589230 h 2055726"/>
                <a:gd name="connsiteX21" fmla="*/ 494 w 2024467"/>
                <a:gd name="connsiteY21" fmla="*/ 869324 h 2055726"/>
                <a:gd name="connsiteX22" fmla="*/ 143121 w 2024467"/>
                <a:gd name="connsiteY22" fmla="*/ 373539 h 2055726"/>
                <a:gd name="connsiteX23" fmla="*/ 455543 w 2024467"/>
                <a:gd name="connsiteY23" fmla="*/ 81502 h 2055726"/>
                <a:gd name="connsiteX24" fmla="*/ 1161888 w 2024467"/>
                <a:gd name="connsiteY24" fmla="*/ 6794 h 2055726"/>
                <a:gd name="connsiteX0" fmla="*/ 1161888 w 2024467"/>
                <a:gd name="connsiteY0" fmla="*/ 6794 h 2055726"/>
                <a:gd name="connsiteX1" fmla="*/ 1630521 w 2024467"/>
                <a:gd name="connsiteY1" fmla="*/ 217333 h 2055726"/>
                <a:gd name="connsiteX2" fmla="*/ 830964 w 2024467"/>
                <a:gd name="connsiteY2" fmla="*/ 201325 h 2055726"/>
                <a:gd name="connsiteX3" fmla="*/ 420361 w 2024467"/>
                <a:gd name="connsiteY3" fmla="*/ 467420 h 2055726"/>
                <a:gd name="connsiteX4" fmla="*/ 509877 w 2024467"/>
                <a:gd name="connsiteY4" fmla="*/ 774242 h 2055726"/>
                <a:gd name="connsiteX5" fmla="*/ 312942 w 2024467"/>
                <a:gd name="connsiteY5" fmla="*/ 1037866 h 2055726"/>
                <a:gd name="connsiteX6" fmla="*/ 577795 w 2024467"/>
                <a:gd name="connsiteY6" fmla="*/ 1337942 h 2055726"/>
                <a:gd name="connsiteX7" fmla="*/ 706839 w 2024467"/>
                <a:gd name="connsiteY7" fmla="*/ 1303984 h 2055726"/>
                <a:gd name="connsiteX8" fmla="*/ 826562 w 2024467"/>
                <a:gd name="connsiteY8" fmla="*/ 1397433 h 2055726"/>
                <a:gd name="connsiteX9" fmla="*/ 829091 w 2024467"/>
                <a:gd name="connsiteY9" fmla="*/ 1568856 h 2055726"/>
                <a:gd name="connsiteX10" fmla="*/ 1053220 w 2024467"/>
                <a:gd name="connsiteY10" fmla="*/ 1602814 h 2055726"/>
                <a:gd name="connsiteX11" fmla="*/ 1186609 w 2024467"/>
                <a:gd name="connsiteY11" fmla="*/ 1365732 h 2055726"/>
                <a:gd name="connsiteX12" fmla="*/ 1399600 w 2024467"/>
                <a:gd name="connsiteY12" fmla="*/ 1487357 h 2055726"/>
                <a:gd name="connsiteX13" fmla="*/ 1768100 w 2024467"/>
                <a:gd name="connsiteY13" fmla="*/ 1369451 h 2055726"/>
                <a:gd name="connsiteX14" fmla="*/ 1851553 w 2024467"/>
                <a:gd name="connsiteY14" fmla="*/ 800853 h 2055726"/>
                <a:gd name="connsiteX15" fmla="*/ 1521852 w 2024467"/>
                <a:gd name="connsiteY15" fmla="*/ 278457 h 2055726"/>
                <a:gd name="connsiteX16" fmla="*/ 1784440 w 2024467"/>
                <a:gd name="connsiteY16" fmla="*/ 316915 h 2055726"/>
                <a:gd name="connsiteX17" fmla="*/ 2024444 w 2024467"/>
                <a:gd name="connsiteY17" fmla="*/ 910073 h 2055726"/>
                <a:gd name="connsiteX18" fmla="*/ 1596562 w 2024467"/>
                <a:gd name="connsiteY18" fmla="*/ 1935600 h 2055726"/>
                <a:gd name="connsiteX19" fmla="*/ 686463 w 2024467"/>
                <a:gd name="connsiteY19" fmla="*/ 1996725 h 2055726"/>
                <a:gd name="connsiteX20" fmla="*/ 122746 w 2024467"/>
                <a:gd name="connsiteY20" fmla="*/ 1589230 h 2055726"/>
                <a:gd name="connsiteX21" fmla="*/ 494 w 2024467"/>
                <a:gd name="connsiteY21" fmla="*/ 869324 h 2055726"/>
                <a:gd name="connsiteX22" fmla="*/ 143121 w 2024467"/>
                <a:gd name="connsiteY22" fmla="*/ 373539 h 2055726"/>
                <a:gd name="connsiteX23" fmla="*/ 455543 w 2024467"/>
                <a:gd name="connsiteY23" fmla="*/ 81502 h 2055726"/>
                <a:gd name="connsiteX24" fmla="*/ 1161888 w 2024467"/>
                <a:gd name="connsiteY24" fmla="*/ 6794 h 2055726"/>
                <a:gd name="connsiteX0" fmla="*/ 1161888 w 2024467"/>
                <a:gd name="connsiteY0" fmla="*/ 6794 h 2055726"/>
                <a:gd name="connsiteX1" fmla="*/ 1630521 w 2024467"/>
                <a:gd name="connsiteY1" fmla="*/ 217333 h 2055726"/>
                <a:gd name="connsiteX2" fmla="*/ 830964 w 2024467"/>
                <a:gd name="connsiteY2" fmla="*/ 201325 h 2055726"/>
                <a:gd name="connsiteX3" fmla="*/ 420361 w 2024467"/>
                <a:gd name="connsiteY3" fmla="*/ 467420 h 2055726"/>
                <a:gd name="connsiteX4" fmla="*/ 509877 w 2024467"/>
                <a:gd name="connsiteY4" fmla="*/ 774242 h 2055726"/>
                <a:gd name="connsiteX5" fmla="*/ 446852 w 2024467"/>
                <a:gd name="connsiteY5" fmla="*/ 1042186 h 2055726"/>
                <a:gd name="connsiteX6" fmla="*/ 577795 w 2024467"/>
                <a:gd name="connsiteY6" fmla="*/ 1337942 h 2055726"/>
                <a:gd name="connsiteX7" fmla="*/ 706839 w 2024467"/>
                <a:gd name="connsiteY7" fmla="*/ 1303984 h 2055726"/>
                <a:gd name="connsiteX8" fmla="*/ 826562 w 2024467"/>
                <a:gd name="connsiteY8" fmla="*/ 1397433 h 2055726"/>
                <a:gd name="connsiteX9" fmla="*/ 829091 w 2024467"/>
                <a:gd name="connsiteY9" fmla="*/ 1568856 h 2055726"/>
                <a:gd name="connsiteX10" fmla="*/ 1053220 w 2024467"/>
                <a:gd name="connsiteY10" fmla="*/ 1602814 h 2055726"/>
                <a:gd name="connsiteX11" fmla="*/ 1186609 w 2024467"/>
                <a:gd name="connsiteY11" fmla="*/ 1365732 h 2055726"/>
                <a:gd name="connsiteX12" fmla="*/ 1399600 w 2024467"/>
                <a:gd name="connsiteY12" fmla="*/ 1487357 h 2055726"/>
                <a:gd name="connsiteX13" fmla="*/ 1768100 w 2024467"/>
                <a:gd name="connsiteY13" fmla="*/ 1369451 h 2055726"/>
                <a:gd name="connsiteX14" fmla="*/ 1851553 w 2024467"/>
                <a:gd name="connsiteY14" fmla="*/ 800853 h 2055726"/>
                <a:gd name="connsiteX15" fmla="*/ 1521852 w 2024467"/>
                <a:gd name="connsiteY15" fmla="*/ 278457 h 2055726"/>
                <a:gd name="connsiteX16" fmla="*/ 1784440 w 2024467"/>
                <a:gd name="connsiteY16" fmla="*/ 316915 h 2055726"/>
                <a:gd name="connsiteX17" fmla="*/ 2024444 w 2024467"/>
                <a:gd name="connsiteY17" fmla="*/ 910073 h 2055726"/>
                <a:gd name="connsiteX18" fmla="*/ 1596562 w 2024467"/>
                <a:gd name="connsiteY18" fmla="*/ 1935600 h 2055726"/>
                <a:gd name="connsiteX19" fmla="*/ 686463 w 2024467"/>
                <a:gd name="connsiteY19" fmla="*/ 1996725 h 2055726"/>
                <a:gd name="connsiteX20" fmla="*/ 122746 w 2024467"/>
                <a:gd name="connsiteY20" fmla="*/ 1589230 h 2055726"/>
                <a:gd name="connsiteX21" fmla="*/ 494 w 2024467"/>
                <a:gd name="connsiteY21" fmla="*/ 869324 h 2055726"/>
                <a:gd name="connsiteX22" fmla="*/ 143121 w 2024467"/>
                <a:gd name="connsiteY22" fmla="*/ 373539 h 2055726"/>
                <a:gd name="connsiteX23" fmla="*/ 455543 w 2024467"/>
                <a:gd name="connsiteY23" fmla="*/ 81502 h 2055726"/>
                <a:gd name="connsiteX24" fmla="*/ 1161888 w 2024467"/>
                <a:gd name="connsiteY24" fmla="*/ 6794 h 2055726"/>
                <a:gd name="connsiteX0" fmla="*/ 1161888 w 2024467"/>
                <a:gd name="connsiteY0" fmla="*/ 6794 h 2055726"/>
                <a:gd name="connsiteX1" fmla="*/ 1630521 w 2024467"/>
                <a:gd name="connsiteY1" fmla="*/ 217333 h 2055726"/>
                <a:gd name="connsiteX2" fmla="*/ 830964 w 2024467"/>
                <a:gd name="connsiteY2" fmla="*/ 201325 h 2055726"/>
                <a:gd name="connsiteX3" fmla="*/ 420361 w 2024467"/>
                <a:gd name="connsiteY3" fmla="*/ 467420 h 2055726"/>
                <a:gd name="connsiteX4" fmla="*/ 509877 w 2024467"/>
                <a:gd name="connsiteY4" fmla="*/ 774242 h 2055726"/>
                <a:gd name="connsiteX5" fmla="*/ 446852 w 2024467"/>
                <a:gd name="connsiteY5" fmla="*/ 1042186 h 2055726"/>
                <a:gd name="connsiteX6" fmla="*/ 590754 w 2024467"/>
                <a:gd name="connsiteY6" fmla="*/ 1238586 h 2055726"/>
                <a:gd name="connsiteX7" fmla="*/ 706839 w 2024467"/>
                <a:gd name="connsiteY7" fmla="*/ 1303984 h 2055726"/>
                <a:gd name="connsiteX8" fmla="*/ 826562 w 2024467"/>
                <a:gd name="connsiteY8" fmla="*/ 1397433 h 2055726"/>
                <a:gd name="connsiteX9" fmla="*/ 829091 w 2024467"/>
                <a:gd name="connsiteY9" fmla="*/ 1568856 h 2055726"/>
                <a:gd name="connsiteX10" fmla="*/ 1053220 w 2024467"/>
                <a:gd name="connsiteY10" fmla="*/ 1602814 h 2055726"/>
                <a:gd name="connsiteX11" fmla="*/ 1186609 w 2024467"/>
                <a:gd name="connsiteY11" fmla="*/ 1365732 h 2055726"/>
                <a:gd name="connsiteX12" fmla="*/ 1399600 w 2024467"/>
                <a:gd name="connsiteY12" fmla="*/ 1487357 h 2055726"/>
                <a:gd name="connsiteX13" fmla="*/ 1768100 w 2024467"/>
                <a:gd name="connsiteY13" fmla="*/ 1369451 h 2055726"/>
                <a:gd name="connsiteX14" fmla="*/ 1851553 w 2024467"/>
                <a:gd name="connsiteY14" fmla="*/ 800853 h 2055726"/>
                <a:gd name="connsiteX15" fmla="*/ 1521852 w 2024467"/>
                <a:gd name="connsiteY15" fmla="*/ 278457 h 2055726"/>
                <a:gd name="connsiteX16" fmla="*/ 1784440 w 2024467"/>
                <a:gd name="connsiteY16" fmla="*/ 316915 h 2055726"/>
                <a:gd name="connsiteX17" fmla="*/ 2024444 w 2024467"/>
                <a:gd name="connsiteY17" fmla="*/ 910073 h 2055726"/>
                <a:gd name="connsiteX18" fmla="*/ 1596562 w 2024467"/>
                <a:gd name="connsiteY18" fmla="*/ 1935600 h 2055726"/>
                <a:gd name="connsiteX19" fmla="*/ 686463 w 2024467"/>
                <a:gd name="connsiteY19" fmla="*/ 1996725 h 2055726"/>
                <a:gd name="connsiteX20" fmla="*/ 122746 w 2024467"/>
                <a:gd name="connsiteY20" fmla="*/ 1589230 h 2055726"/>
                <a:gd name="connsiteX21" fmla="*/ 494 w 2024467"/>
                <a:gd name="connsiteY21" fmla="*/ 869324 h 2055726"/>
                <a:gd name="connsiteX22" fmla="*/ 143121 w 2024467"/>
                <a:gd name="connsiteY22" fmla="*/ 373539 h 2055726"/>
                <a:gd name="connsiteX23" fmla="*/ 455543 w 2024467"/>
                <a:gd name="connsiteY23" fmla="*/ 81502 h 2055726"/>
                <a:gd name="connsiteX24" fmla="*/ 1161888 w 2024467"/>
                <a:gd name="connsiteY24" fmla="*/ 6794 h 2055726"/>
                <a:gd name="connsiteX0" fmla="*/ 1161888 w 2024467"/>
                <a:gd name="connsiteY0" fmla="*/ 6794 h 2055726"/>
                <a:gd name="connsiteX1" fmla="*/ 1630521 w 2024467"/>
                <a:gd name="connsiteY1" fmla="*/ 217333 h 2055726"/>
                <a:gd name="connsiteX2" fmla="*/ 830964 w 2024467"/>
                <a:gd name="connsiteY2" fmla="*/ 201325 h 2055726"/>
                <a:gd name="connsiteX3" fmla="*/ 420361 w 2024467"/>
                <a:gd name="connsiteY3" fmla="*/ 467420 h 2055726"/>
                <a:gd name="connsiteX4" fmla="*/ 509877 w 2024467"/>
                <a:gd name="connsiteY4" fmla="*/ 774242 h 2055726"/>
                <a:gd name="connsiteX5" fmla="*/ 446852 w 2024467"/>
                <a:gd name="connsiteY5" fmla="*/ 1042186 h 2055726"/>
                <a:gd name="connsiteX6" fmla="*/ 590754 w 2024467"/>
                <a:gd name="connsiteY6" fmla="*/ 1238586 h 2055726"/>
                <a:gd name="connsiteX7" fmla="*/ 706839 w 2024467"/>
                <a:gd name="connsiteY7" fmla="*/ 1303984 h 2055726"/>
                <a:gd name="connsiteX8" fmla="*/ 826562 w 2024467"/>
                <a:gd name="connsiteY8" fmla="*/ 1397433 h 2055726"/>
                <a:gd name="connsiteX9" fmla="*/ 898206 w 2024467"/>
                <a:gd name="connsiteY9" fmla="*/ 1517018 h 2055726"/>
                <a:gd name="connsiteX10" fmla="*/ 1053220 w 2024467"/>
                <a:gd name="connsiteY10" fmla="*/ 1602814 h 2055726"/>
                <a:gd name="connsiteX11" fmla="*/ 1186609 w 2024467"/>
                <a:gd name="connsiteY11" fmla="*/ 1365732 h 2055726"/>
                <a:gd name="connsiteX12" fmla="*/ 1399600 w 2024467"/>
                <a:gd name="connsiteY12" fmla="*/ 1487357 h 2055726"/>
                <a:gd name="connsiteX13" fmla="*/ 1768100 w 2024467"/>
                <a:gd name="connsiteY13" fmla="*/ 1369451 h 2055726"/>
                <a:gd name="connsiteX14" fmla="*/ 1851553 w 2024467"/>
                <a:gd name="connsiteY14" fmla="*/ 800853 h 2055726"/>
                <a:gd name="connsiteX15" fmla="*/ 1521852 w 2024467"/>
                <a:gd name="connsiteY15" fmla="*/ 278457 h 2055726"/>
                <a:gd name="connsiteX16" fmla="*/ 1784440 w 2024467"/>
                <a:gd name="connsiteY16" fmla="*/ 316915 h 2055726"/>
                <a:gd name="connsiteX17" fmla="*/ 2024444 w 2024467"/>
                <a:gd name="connsiteY17" fmla="*/ 910073 h 2055726"/>
                <a:gd name="connsiteX18" fmla="*/ 1596562 w 2024467"/>
                <a:gd name="connsiteY18" fmla="*/ 1935600 h 2055726"/>
                <a:gd name="connsiteX19" fmla="*/ 686463 w 2024467"/>
                <a:gd name="connsiteY19" fmla="*/ 1996725 h 2055726"/>
                <a:gd name="connsiteX20" fmla="*/ 122746 w 2024467"/>
                <a:gd name="connsiteY20" fmla="*/ 1589230 h 2055726"/>
                <a:gd name="connsiteX21" fmla="*/ 494 w 2024467"/>
                <a:gd name="connsiteY21" fmla="*/ 869324 h 2055726"/>
                <a:gd name="connsiteX22" fmla="*/ 143121 w 2024467"/>
                <a:gd name="connsiteY22" fmla="*/ 373539 h 2055726"/>
                <a:gd name="connsiteX23" fmla="*/ 455543 w 2024467"/>
                <a:gd name="connsiteY23" fmla="*/ 81502 h 2055726"/>
                <a:gd name="connsiteX24" fmla="*/ 1161888 w 2024467"/>
                <a:gd name="connsiteY24" fmla="*/ 6794 h 2055726"/>
                <a:gd name="connsiteX0" fmla="*/ 1161888 w 2024467"/>
                <a:gd name="connsiteY0" fmla="*/ 6794 h 2055726"/>
                <a:gd name="connsiteX1" fmla="*/ 1630521 w 2024467"/>
                <a:gd name="connsiteY1" fmla="*/ 217333 h 2055726"/>
                <a:gd name="connsiteX2" fmla="*/ 830964 w 2024467"/>
                <a:gd name="connsiteY2" fmla="*/ 201325 h 2055726"/>
                <a:gd name="connsiteX3" fmla="*/ 420361 w 2024467"/>
                <a:gd name="connsiteY3" fmla="*/ 467420 h 2055726"/>
                <a:gd name="connsiteX4" fmla="*/ 509877 w 2024467"/>
                <a:gd name="connsiteY4" fmla="*/ 774242 h 2055726"/>
                <a:gd name="connsiteX5" fmla="*/ 446852 w 2024467"/>
                <a:gd name="connsiteY5" fmla="*/ 1042186 h 2055726"/>
                <a:gd name="connsiteX6" fmla="*/ 590754 w 2024467"/>
                <a:gd name="connsiteY6" fmla="*/ 1238586 h 2055726"/>
                <a:gd name="connsiteX7" fmla="*/ 706839 w 2024467"/>
                <a:gd name="connsiteY7" fmla="*/ 1303984 h 2055726"/>
                <a:gd name="connsiteX8" fmla="*/ 826562 w 2024467"/>
                <a:gd name="connsiteY8" fmla="*/ 1397433 h 2055726"/>
                <a:gd name="connsiteX9" fmla="*/ 898206 w 2024467"/>
                <a:gd name="connsiteY9" fmla="*/ 1517018 h 2055726"/>
                <a:gd name="connsiteX10" fmla="*/ 1135294 w 2024467"/>
                <a:gd name="connsiteY10" fmla="*/ 1559615 h 2055726"/>
                <a:gd name="connsiteX11" fmla="*/ 1186609 w 2024467"/>
                <a:gd name="connsiteY11" fmla="*/ 1365732 h 2055726"/>
                <a:gd name="connsiteX12" fmla="*/ 1399600 w 2024467"/>
                <a:gd name="connsiteY12" fmla="*/ 1487357 h 2055726"/>
                <a:gd name="connsiteX13" fmla="*/ 1768100 w 2024467"/>
                <a:gd name="connsiteY13" fmla="*/ 1369451 h 2055726"/>
                <a:gd name="connsiteX14" fmla="*/ 1851553 w 2024467"/>
                <a:gd name="connsiteY14" fmla="*/ 800853 h 2055726"/>
                <a:gd name="connsiteX15" fmla="*/ 1521852 w 2024467"/>
                <a:gd name="connsiteY15" fmla="*/ 278457 h 2055726"/>
                <a:gd name="connsiteX16" fmla="*/ 1784440 w 2024467"/>
                <a:gd name="connsiteY16" fmla="*/ 316915 h 2055726"/>
                <a:gd name="connsiteX17" fmla="*/ 2024444 w 2024467"/>
                <a:gd name="connsiteY17" fmla="*/ 910073 h 2055726"/>
                <a:gd name="connsiteX18" fmla="*/ 1596562 w 2024467"/>
                <a:gd name="connsiteY18" fmla="*/ 1935600 h 2055726"/>
                <a:gd name="connsiteX19" fmla="*/ 686463 w 2024467"/>
                <a:gd name="connsiteY19" fmla="*/ 1996725 h 2055726"/>
                <a:gd name="connsiteX20" fmla="*/ 122746 w 2024467"/>
                <a:gd name="connsiteY20" fmla="*/ 1589230 h 2055726"/>
                <a:gd name="connsiteX21" fmla="*/ 494 w 2024467"/>
                <a:gd name="connsiteY21" fmla="*/ 869324 h 2055726"/>
                <a:gd name="connsiteX22" fmla="*/ 143121 w 2024467"/>
                <a:gd name="connsiteY22" fmla="*/ 373539 h 2055726"/>
                <a:gd name="connsiteX23" fmla="*/ 455543 w 2024467"/>
                <a:gd name="connsiteY23" fmla="*/ 81502 h 2055726"/>
                <a:gd name="connsiteX24" fmla="*/ 1161888 w 2024467"/>
                <a:gd name="connsiteY24" fmla="*/ 6794 h 20557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024467" h="2055726">
                  <a:moveTo>
                    <a:pt x="1161888" y="6794"/>
                  </a:moveTo>
                  <a:cubicBezTo>
                    <a:pt x="1357718" y="29432"/>
                    <a:pt x="1685675" y="184911"/>
                    <a:pt x="1630521" y="217333"/>
                  </a:cubicBezTo>
                  <a:cubicBezTo>
                    <a:pt x="1575367" y="249755"/>
                    <a:pt x="1029058" y="148124"/>
                    <a:pt x="830964" y="201325"/>
                  </a:cubicBezTo>
                  <a:cubicBezTo>
                    <a:pt x="632870" y="254526"/>
                    <a:pt x="473875" y="371934"/>
                    <a:pt x="420361" y="467420"/>
                  </a:cubicBezTo>
                  <a:cubicBezTo>
                    <a:pt x="366847" y="562906"/>
                    <a:pt x="505462" y="678448"/>
                    <a:pt x="509877" y="774242"/>
                  </a:cubicBezTo>
                  <a:cubicBezTo>
                    <a:pt x="514292" y="870036"/>
                    <a:pt x="433373" y="964795"/>
                    <a:pt x="446852" y="1042186"/>
                  </a:cubicBezTo>
                  <a:cubicBezTo>
                    <a:pt x="460331" y="1119577"/>
                    <a:pt x="547423" y="1194953"/>
                    <a:pt x="590754" y="1238586"/>
                  </a:cubicBezTo>
                  <a:cubicBezTo>
                    <a:pt x="634085" y="1282219"/>
                    <a:pt x="667538" y="1277509"/>
                    <a:pt x="706839" y="1303984"/>
                  </a:cubicBezTo>
                  <a:cubicBezTo>
                    <a:pt x="746140" y="1330459"/>
                    <a:pt x="806187" y="1353288"/>
                    <a:pt x="826562" y="1397433"/>
                  </a:cubicBezTo>
                  <a:cubicBezTo>
                    <a:pt x="846937" y="1441578"/>
                    <a:pt x="846751" y="1489988"/>
                    <a:pt x="898206" y="1517018"/>
                  </a:cubicBezTo>
                  <a:cubicBezTo>
                    <a:pt x="949661" y="1544048"/>
                    <a:pt x="1087227" y="1584829"/>
                    <a:pt x="1135294" y="1559615"/>
                  </a:cubicBezTo>
                  <a:cubicBezTo>
                    <a:pt x="1183361" y="1534401"/>
                    <a:pt x="1142558" y="1377775"/>
                    <a:pt x="1186609" y="1365732"/>
                  </a:cubicBezTo>
                  <a:cubicBezTo>
                    <a:pt x="1230660" y="1353689"/>
                    <a:pt x="1302685" y="1486737"/>
                    <a:pt x="1399600" y="1487357"/>
                  </a:cubicBezTo>
                  <a:cubicBezTo>
                    <a:pt x="1496515" y="1487977"/>
                    <a:pt x="1692775" y="1483868"/>
                    <a:pt x="1768100" y="1369451"/>
                  </a:cubicBezTo>
                  <a:cubicBezTo>
                    <a:pt x="1843425" y="1255034"/>
                    <a:pt x="1835706" y="971774"/>
                    <a:pt x="1851553" y="800853"/>
                  </a:cubicBezTo>
                  <a:cubicBezTo>
                    <a:pt x="1867400" y="629932"/>
                    <a:pt x="1559207" y="378067"/>
                    <a:pt x="1521852" y="278457"/>
                  </a:cubicBezTo>
                  <a:cubicBezTo>
                    <a:pt x="1484497" y="178847"/>
                    <a:pt x="1700675" y="211646"/>
                    <a:pt x="1784440" y="316915"/>
                  </a:cubicBezTo>
                  <a:cubicBezTo>
                    <a:pt x="1868205" y="422184"/>
                    <a:pt x="2026708" y="642938"/>
                    <a:pt x="2024444" y="910073"/>
                  </a:cubicBezTo>
                  <a:cubicBezTo>
                    <a:pt x="2022180" y="1177208"/>
                    <a:pt x="1819559" y="1754491"/>
                    <a:pt x="1596562" y="1935600"/>
                  </a:cubicBezTo>
                  <a:cubicBezTo>
                    <a:pt x="1373565" y="2116709"/>
                    <a:pt x="932099" y="2054453"/>
                    <a:pt x="686463" y="1996725"/>
                  </a:cubicBezTo>
                  <a:cubicBezTo>
                    <a:pt x="440827" y="1938997"/>
                    <a:pt x="237074" y="1777130"/>
                    <a:pt x="122746" y="1589230"/>
                  </a:cubicBezTo>
                  <a:cubicBezTo>
                    <a:pt x="8418" y="1401330"/>
                    <a:pt x="-2902" y="1071939"/>
                    <a:pt x="494" y="869324"/>
                  </a:cubicBezTo>
                  <a:cubicBezTo>
                    <a:pt x="3890" y="666709"/>
                    <a:pt x="67280" y="504842"/>
                    <a:pt x="143121" y="373539"/>
                  </a:cubicBezTo>
                  <a:cubicBezTo>
                    <a:pt x="218962" y="242236"/>
                    <a:pt x="285749" y="142626"/>
                    <a:pt x="455543" y="81502"/>
                  </a:cubicBezTo>
                  <a:cubicBezTo>
                    <a:pt x="625337" y="20378"/>
                    <a:pt x="966058" y="-15844"/>
                    <a:pt x="1161888" y="679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85" name="Donut 84"/>
            <p:cNvSpPr/>
            <p:nvPr/>
          </p:nvSpPr>
          <p:spPr>
            <a:xfrm>
              <a:off x="6883546" y="4245726"/>
              <a:ext cx="2558170" cy="2559880"/>
            </a:xfrm>
            <a:prstGeom prst="donut">
              <a:avLst>
                <a:gd name="adj" fmla="val 12753"/>
              </a:avLst>
            </a:prstGeom>
            <a:solidFill>
              <a:srgbClr val="E1E1E1"/>
            </a:solidFill>
            <a:ln w="6350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>
                <a:solidFill>
                  <a:schemeClr val="tx1"/>
                </a:solidFill>
              </a:endParaRPr>
            </a:p>
          </p:txBody>
        </p:sp>
        <p:sp>
          <p:nvSpPr>
            <p:cNvPr id="86" name="Donut 85"/>
            <p:cNvSpPr/>
            <p:nvPr/>
          </p:nvSpPr>
          <p:spPr>
            <a:xfrm>
              <a:off x="6828101" y="4193577"/>
              <a:ext cx="2669058" cy="2664175"/>
            </a:xfrm>
            <a:prstGeom prst="donut">
              <a:avLst>
                <a:gd name="adj" fmla="val 9813"/>
              </a:avLst>
            </a:prstGeom>
            <a:solidFill>
              <a:srgbClr val="E1E1E1"/>
            </a:solidFill>
            <a:ln w="63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>
                <a:solidFill>
                  <a:schemeClr val="tx1"/>
                </a:solidFill>
              </a:endParaRPr>
            </a:p>
          </p:txBody>
        </p:sp>
      </p:grpSp>
      <p:sp>
        <p:nvSpPr>
          <p:cNvPr id="88" name="TextBox 87"/>
          <p:cNvSpPr txBox="1"/>
          <p:nvPr/>
        </p:nvSpPr>
        <p:spPr>
          <a:xfrm>
            <a:off x="320043" y="1160128"/>
            <a:ext cx="1737361" cy="415498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 algn="ctr"/>
            <a:r>
              <a:rPr lang="en-US" sz="900" dirty="0" smtClean="0">
                <a:latin typeface="Helvetica"/>
                <a:cs typeface="Helvetica"/>
              </a:rPr>
              <a:t>Come </a:t>
            </a:r>
            <a:r>
              <a:rPr lang="en-US" sz="900" dirty="0" err="1" smtClean="0">
                <a:latin typeface="Helvetica"/>
                <a:cs typeface="Helvetica"/>
              </a:rPr>
              <a:t>misurare</a:t>
            </a:r>
            <a:r>
              <a:rPr lang="en-US" sz="900" dirty="0" smtClean="0">
                <a:latin typeface="Helvetica"/>
                <a:cs typeface="Helvetica"/>
              </a:rPr>
              <a:t> un </a:t>
            </a:r>
            <a:r>
              <a:rPr lang="en-US" sz="900" dirty="0" err="1" smtClean="0">
                <a:latin typeface="Helvetica"/>
                <a:cs typeface="Helvetica"/>
              </a:rPr>
              <a:t>tumore</a:t>
            </a:r>
            <a:r>
              <a:rPr lang="en-US" sz="900" dirty="0" smtClean="0">
                <a:latin typeface="Helvetica"/>
                <a:cs typeface="Helvetica"/>
              </a:rPr>
              <a:t> </a:t>
            </a:r>
            <a:r>
              <a:rPr lang="en-US" sz="900" dirty="0" err="1" smtClean="0">
                <a:latin typeface="Helvetica"/>
                <a:cs typeface="Helvetica"/>
              </a:rPr>
              <a:t>vitale</a:t>
            </a:r>
            <a:r>
              <a:rPr lang="en-US" sz="900" dirty="0" smtClean="0">
                <a:latin typeface="Helvetica"/>
                <a:cs typeface="Helvetica"/>
              </a:rPr>
              <a:t> </a:t>
            </a:r>
            <a:r>
              <a:rPr lang="en-US" sz="900" dirty="0" err="1" smtClean="0">
                <a:latin typeface="Helvetica"/>
                <a:cs typeface="Helvetica"/>
              </a:rPr>
              <a:t>che</a:t>
            </a:r>
            <a:r>
              <a:rPr lang="en-US" sz="900" dirty="0" smtClean="0">
                <a:latin typeface="Helvetica"/>
                <a:cs typeface="Helvetica"/>
              </a:rPr>
              <a:t> </a:t>
            </a:r>
            <a:r>
              <a:rPr lang="en-US" sz="900" dirty="0" err="1" smtClean="0">
                <a:latin typeface="Helvetica"/>
                <a:cs typeface="Helvetica"/>
              </a:rPr>
              <a:t>si</a:t>
            </a:r>
            <a:r>
              <a:rPr lang="en-US" sz="900" dirty="0" smtClean="0">
                <a:latin typeface="Helvetica"/>
                <a:cs typeface="Helvetica"/>
              </a:rPr>
              <a:t> </a:t>
            </a:r>
            <a:r>
              <a:rPr lang="en-US" sz="900" dirty="0" err="1" smtClean="0">
                <a:latin typeface="Helvetica"/>
                <a:cs typeface="Helvetica"/>
              </a:rPr>
              <a:t>presenta</a:t>
            </a:r>
            <a:r>
              <a:rPr lang="en-US" sz="900" dirty="0" smtClean="0">
                <a:latin typeface="Helvetica"/>
                <a:cs typeface="Helvetica"/>
              </a:rPr>
              <a:t> come </a:t>
            </a:r>
            <a:r>
              <a:rPr lang="en-US" sz="900" dirty="0" err="1" smtClean="0">
                <a:latin typeface="Helvetica"/>
                <a:cs typeface="Helvetica"/>
              </a:rPr>
              <a:t>ispessimento</a:t>
            </a:r>
            <a:r>
              <a:rPr lang="en-US" sz="900" dirty="0" smtClean="0">
                <a:latin typeface="Helvetica"/>
                <a:cs typeface="Helvetica"/>
              </a:rPr>
              <a:t> </a:t>
            </a:r>
            <a:r>
              <a:rPr lang="en-US" sz="900" dirty="0" err="1" smtClean="0">
                <a:latin typeface="Helvetica"/>
                <a:cs typeface="Helvetica"/>
              </a:rPr>
              <a:t>irregolare</a:t>
            </a:r>
            <a:endParaRPr lang="en-US" sz="900" dirty="0">
              <a:latin typeface="Helvetica"/>
              <a:cs typeface="Helvetica"/>
            </a:endParaRPr>
          </a:p>
        </p:txBody>
      </p:sp>
      <p:sp>
        <p:nvSpPr>
          <p:cNvPr id="90" name="Arc 89"/>
          <p:cNvSpPr/>
          <p:nvPr/>
        </p:nvSpPr>
        <p:spPr>
          <a:xfrm>
            <a:off x="1288488" y="2244627"/>
            <a:ext cx="523387" cy="552587"/>
          </a:xfrm>
          <a:prstGeom prst="arc">
            <a:avLst>
              <a:gd name="adj1" fmla="val 18219197"/>
              <a:gd name="adj2" fmla="val 315406"/>
            </a:avLst>
          </a:prstGeom>
          <a:ln w="6350" cmpd="sng">
            <a:solidFill>
              <a:srgbClr val="2C4D82"/>
            </a:solidFill>
            <a:headEnd type="stealth" w="lg" len="lg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91" name="Arc 90"/>
          <p:cNvSpPr/>
          <p:nvPr/>
        </p:nvSpPr>
        <p:spPr>
          <a:xfrm flipH="1">
            <a:off x="1159616" y="2273152"/>
            <a:ext cx="523387" cy="552587"/>
          </a:xfrm>
          <a:prstGeom prst="arc">
            <a:avLst>
              <a:gd name="adj1" fmla="val 318522"/>
              <a:gd name="adj2" fmla="val 7296010"/>
            </a:avLst>
          </a:prstGeom>
          <a:ln w="6350" cmpd="sng">
            <a:solidFill>
              <a:srgbClr val="2C4D82"/>
            </a:solidFill>
            <a:headEnd type="stealth" w="lg" len="lg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cxnSp>
        <p:nvCxnSpPr>
          <p:cNvPr id="92" name="Straight Arrow Connector 91"/>
          <p:cNvCxnSpPr/>
          <p:nvPr/>
        </p:nvCxnSpPr>
        <p:spPr>
          <a:xfrm flipH="1" flipV="1">
            <a:off x="603129" y="1962559"/>
            <a:ext cx="790366" cy="664314"/>
          </a:xfrm>
          <a:prstGeom prst="straightConnector1">
            <a:avLst/>
          </a:prstGeom>
          <a:ln w="25400" cmpd="sng">
            <a:solidFill>
              <a:srgbClr val="000000"/>
            </a:solidFill>
            <a:prstDash val="sysDash"/>
            <a:headEnd type="stealth" w="lg" len="lg"/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3" name="Rectangle 92"/>
          <p:cNvSpPr>
            <a:spLocks noChangeAspect="1"/>
          </p:cNvSpPr>
          <p:nvPr/>
        </p:nvSpPr>
        <p:spPr>
          <a:xfrm>
            <a:off x="2313749" y="1094201"/>
            <a:ext cx="1737361" cy="1848109"/>
          </a:xfrm>
          <a:prstGeom prst="rect">
            <a:avLst/>
          </a:prstGeom>
          <a:solidFill>
            <a:srgbClr val="E1E1E1"/>
          </a:solidFill>
          <a:ln w="6350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900" dirty="0"/>
          </a:p>
        </p:txBody>
      </p:sp>
      <p:sp>
        <p:nvSpPr>
          <p:cNvPr id="94" name="Donut 93"/>
          <p:cNvSpPr/>
          <p:nvPr/>
        </p:nvSpPr>
        <p:spPr>
          <a:xfrm>
            <a:off x="2337228" y="1229976"/>
            <a:ext cx="1690405" cy="1687311"/>
          </a:xfrm>
          <a:prstGeom prst="donut">
            <a:avLst>
              <a:gd name="adj" fmla="val 9813"/>
            </a:avLst>
          </a:prstGeom>
          <a:solidFill>
            <a:srgbClr val="E1E1E1"/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2669691" y="2616710"/>
            <a:ext cx="1269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 smtClean="0">
                <a:solidFill>
                  <a:srgbClr val="005493"/>
                </a:solidFill>
                <a:latin typeface="Helvetica"/>
                <a:cs typeface="Helvetica"/>
              </a:rPr>
              <a:t>Largest </a:t>
            </a:r>
          </a:p>
          <a:p>
            <a:pPr algn="r"/>
            <a:r>
              <a:rPr lang="en-US" sz="900" dirty="0">
                <a:solidFill>
                  <a:srgbClr val="005493"/>
                </a:solidFill>
                <a:latin typeface="Helvetica"/>
                <a:cs typeface="Helvetica"/>
              </a:rPr>
              <a:t>e</a:t>
            </a:r>
            <a:r>
              <a:rPr lang="en-US" sz="900" dirty="0" smtClean="0">
                <a:solidFill>
                  <a:srgbClr val="005493"/>
                </a:solidFill>
                <a:latin typeface="Helvetica"/>
                <a:cs typeface="Helvetica"/>
              </a:rPr>
              <a:t>nhancing area</a:t>
            </a:r>
            <a:endParaRPr lang="en-US" sz="900" dirty="0">
              <a:solidFill>
                <a:srgbClr val="005493"/>
              </a:solidFill>
              <a:latin typeface="Helvetica"/>
              <a:cs typeface="Helvetica"/>
            </a:endParaRPr>
          </a:p>
        </p:txBody>
      </p:sp>
      <p:sp>
        <p:nvSpPr>
          <p:cNvPr id="97" name="Freeform 96"/>
          <p:cNvSpPr/>
          <p:nvPr/>
        </p:nvSpPr>
        <p:spPr>
          <a:xfrm>
            <a:off x="2582804" y="1494373"/>
            <a:ext cx="1114253" cy="1123457"/>
          </a:xfrm>
          <a:custGeom>
            <a:avLst/>
            <a:gdLst>
              <a:gd name="connsiteX0" fmla="*/ 0 w 1138043"/>
              <a:gd name="connsiteY0" fmla="*/ 585130 h 1075514"/>
              <a:gd name="connsiteX1" fmla="*/ 156658 w 1138043"/>
              <a:gd name="connsiteY1" fmla="*/ 792137 h 1075514"/>
              <a:gd name="connsiteX2" fmla="*/ 279747 w 1138043"/>
              <a:gd name="connsiteY2" fmla="*/ 965576 h 1075514"/>
              <a:gd name="connsiteX3" fmla="*/ 274152 w 1138043"/>
              <a:gd name="connsiteY3" fmla="*/ 1049498 h 1075514"/>
              <a:gd name="connsiteX4" fmla="*/ 520329 w 1138043"/>
              <a:gd name="connsiteY4" fmla="*/ 1049498 h 1075514"/>
              <a:gd name="connsiteX5" fmla="*/ 811266 w 1138043"/>
              <a:gd name="connsiteY5" fmla="*/ 1060688 h 1075514"/>
              <a:gd name="connsiteX6" fmla="*/ 1102203 w 1138043"/>
              <a:gd name="connsiteY6" fmla="*/ 820111 h 1075514"/>
              <a:gd name="connsiteX7" fmla="*/ 1091013 w 1138043"/>
              <a:gd name="connsiteY7" fmla="*/ 652267 h 1075514"/>
              <a:gd name="connsiteX8" fmla="*/ 1130178 w 1138043"/>
              <a:gd name="connsiteY8" fmla="*/ 322174 h 1075514"/>
              <a:gd name="connsiteX9" fmla="*/ 911975 w 1138043"/>
              <a:gd name="connsiteY9" fmla="*/ 92787 h 1075514"/>
              <a:gd name="connsiteX10" fmla="*/ 704962 w 1138043"/>
              <a:gd name="connsiteY10" fmla="*/ 87193 h 1075514"/>
              <a:gd name="connsiteX11" fmla="*/ 587469 w 1138043"/>
              <a:gd name="connsiteY11" fmla="*/ 3271 h 1075514"/>
              <a:gd name="connsiteX12" fmla="*/ 290937 w 1138043"/>
              <a:gd name="connsiteY12" fmla="*/ 215873 h 1075514"/>
              <a:gd name="connsiteX13" fmla="*/ 134278 w 1138043"/>
              <a:gd name="connsiteY13" fmla="*/ 232657 h 1075514"/>
              <a:gd name="connsiteX14" fmla="*/ 83924 w 1138043"/>
              <a:gd name="connsiteY14" fmla="*/ 557156 h 1075514"/>
              <a:gd name="connsiteX0" fmla="*/ 2046 w 1054119"/>
              <a:gd name="connsiteY0" fmla="*/ 635930 h 1075514"/>
              <a:gd name="connsiteX1" fmla="*/ 72734 w 1054119"/>
              <a:gd name="connsiteY1" fmla="*/ 792137 h 1075514"/>
              <a:gd name="connsiteX2" fmla="*/ 195823 w 1054119"/>
              <a:gd name="connsiteY2" fmla="*/ 965576 h 1075514"/>
              <a:gd name="connsiteX3" fmla="*/ 190228 w 1054119"/>
              <a:gd name="connsiteY3" fmla="*/ 1049498 h 1075514"/>
              <a:gd name="connsiteX4" fmla="*/ 436405 w 1054119"/>
              <a:gd name="connsiteY4" fmla="*/ 1049498 h 1075514"/>
              <a:gd name="connsiteX5" fmla="*/ 727342 w 1054119"/>
              <a:gd name="connsiteY5" fmla="*/ 1060688 h 1075514"/>
              <a:gd name="connsiteX6" fmla="*/ 1018279 w 1054119"/>
              <a:gd name="connsiteY6" fmla="*/ 820111 h 1075514"/>
              <a:gd name="connsiteX7" fmla="*/ 1007089 w 1054119"/>
              <a:gd name="connsiteY7" fmla="*/ 652267 h 1075514"/>
              <a:gd name="connsiteX8" fmla="*/ 1046254 w 1054119"/>
              <a:gd name="connsiteY8" fmla="*/ 322174 h 1075514"/>
              <a:gd name="connsiteX9" fmla="*/ 828051 w 1054119"/>
              <a:gd name="connsiteY9" fmla="*/ 92787 h 1075514"/>
              <a:gd name="connsiteX10" fmla="*/ 621038 w 1054119"/>
              <a:gd name="connsiteY10" fmla="*/ 87193 h 1075514"/>
              <a:gd name="connsiteX11" fmla="*/ 503545 w 1054119"/>
              <a:gd name="connsiteY11" fmla="*/ 3271 h 1075514"/>
              <a:gd name="connsiteX12" fmla="*/ 207013 w 1054119"/>
              <a:gd name="connsiteY12" fmla="*/ 215873 h 1075514"/>
              <a:gd name="connsiteX13" fmla="*/ 50354 w 1054119"/>
              <a:gd name="connsiteY13" fmla="*/ 232657 h 1075514"/>
              <a:gd name="connsiteX14" fmla="*/ 0 w 1054119"/>
              <a:gd name="connsiteY14" fmla="*/ 557156 h 1075514"/>
              <a:gd name="connsiteX0" fmla="*/ 2046 w 1054119"/>
              <a:gd name="connsiteY0" fmla="*/ 635930 h 1075514"/>
              <a:gd name="connsiteX1" fmla="*/ 72734 w 1054119"/>
              <a:gd name="connsiteY1" fmla="*/ 792137 h 1075514"/>
              <a:gd name="connsiteX2" fmla="*/ 195823 w 1054119"/>
              <a:gd name="connsiteY2" fmla="*/ 965576 h 1075514"/>
              <a:gd name="connsiteX3" fmla="*/ 190228 w 1054119"/>
              <a:gd name="connsiteY3" fmla="*/ 1049498 h 1075514"/>
              <a:gd name="connsiteX4" fmla="*/ 436405 w 1054119"/>
              <a:gd name="connsiteY4" fmla="*/ 1049498 h 1075514"/>
              <a:gd name="connsiteX5" fmla="*/ 727342 w 1054119"/>
              <a:gd name="connsiteY5" fmla="*/ 1060688 h 1075514"/>
              <a:gd name="connsiteX6" fmla="*/ 1018279 w 1054119"/>
              <a:gd name="connsiteY6" fmla="*/ 820111 h 1075514"/>
              <a:gd name="connsiteX7" fmla="*/ 1007089 w 1054119"/>
              <a:gd name="connsiteY7" fmla="*/ 652267 h 1075514"/>
              <a:gd name="connsiteX8" fmla="*/ 1046254 w 1054119"/>
              <a:gd name="connsiteY8" fmla="*/ 322174 h 1075514"/>
              <a:gd name="connsiteX9" fmla="*/ 828051 w 1054119"/>
              <a:gd name="connsiteY9" fmla="*/ 92787 h 1075514"/>
              <a:gd name="connsiteX10" fmla="*/ 621038 w 1054119"/>
              <a:gd name="connsiteY10" fmla="*/ 87193 h 1075514"/>
              <a:gd name="connsiteX11" fmla="*/ 503545 w 1054119"/>
              <a:gd name="connsiteY11" fmla="*/ 3271 h 1075514"/>
              <a:gd name="connsiteX12" fmla="*/ 207013 w 1054119"/>
              <a:gd name="connsiteY12" fmla="*/ 215873 h 1075514"/>
              <a:gd name="connsiteX13" fmla="*/ 50354 w 1054119"/>
              <a:gd name="connsiteY13" fmla="*/ 232657 h 1075514"/>
              <a:gd name="connsiteX14" fmla="*/ 0 w 1054119"/>
              <a:gd name="connsiteY14" fmla="*/ 557156 h 1075514"/>
              <a:gd name="connsiteX15" fmla="*/ 2046 w 1054119"/>
              <a:gd name="connsiteY15" fmla="*/ 635930 h 1075514"/>
              <a:gd name="connsiteX0" fmla="*/ 2046 w 1054119"/>
              <a:gd name="connsiteY0" fmla="*/ 635930 h 1075514"/>
              <a:gd name="connsiteX1" fmla="*/ 72734 w 1054119"/>
              <a:gd name="connsiteY1" fmla="*/ 792137 h 1075514"/>
              <a:gd name="connsiteX2" fmla="*/ 152839 w 1054119"/>
              <a:gd name="connsiteY2" fmla="*/ 922591 h 1075514"/>
              <a:gd name="connsiteX3" fmla="*/ 190228 w 1054119"/>
              <a:gd name="connsiteY3" fmla="*/ 1049498 h 1075514"/>
              <a:gd name="connsiteX4" fmla="*/ 436405 w 1054119"/>
              <a:gd name="connsiteY4" fmla="*/ 1049498 h 1075514"/>
              <a:gd name="connsiteX5" fmla="*/ 727342 w 1054119"/>
              <a:gd name="connsiteY5" fmla="*/ 1060688 h 1075514"/>
              <a:gd name="connsiteX6" fmla="*/ 1018279 w 1054119"/>
              <a:gd name="connsiteY6" fmla="*/ 820111 h 1075514"/>
              <a:gd name="connsiteX7" fmla="*/ 1007089 w 1054119"/>
              <a:gd name="connsiteY7" fmla="*/ 652267 h 1075514"/>
              <a:gd name="connsiteX8" fmla="*/ 1046254 w 1054119"/>
              <a:gd name="connsiteY8" fmla="*/ 322174 h 1075514"/>
              <a:gd name="connsiteX9" fmla="*/ 828051 w 1054119"/>
              <a:gd name="connsiteY9" fmla="*/ 92787 h 1075514"/>
              <a:gd name="connsiteX10" fmla="*/ 621038 w 1054119"/>
              <a:gd name="connsiteY10" fmla="*/ 87193 h 1075514"/>
              <a:gd name="connsiteX11" fmla="*/ 503545 w 1054119"/>
              <a:gd name="connsiteY11" fmla="*/ 3271 h 1075514"/>
              <a:gd name="connsiteX12" fmla="*/ 207013 w 1054119"/>
              <a:gd name="connsiteY12" fmla="*/ 215873 h 1075514"/>
              <a:gd name="connsiteX13" fmla="*/ 50354 w 1054119"/>
              <a:gd name="connsiteY13" fmla="*/ 232657 h 1075514"/>
              <a:gd name="connsiteX14" fmla="*/ 0 w 1054119"/>
              <a:gd name="connsiteY14" fmla="*/ 557156 h 1075514"/>
              <a:gd name="connsiteX15" fmla="*/ 2046 w 1054119"/>
              <a:gd name="connsiteY15" fmla="*/ 635930 h 1075514"/>
              <a:gd name="connsiteX0" fmla="*/ 2046 w 1054119"/>
              <a:gd name="connsiteY0" fmla="*/ 635930 h 1075629"/>
              <a:gd name="connsiteX1" fmla="*/ 72734 w 1054119"/>
              <a:gd name="connsiteY1" fmla="*/ 792137 h 1075629"/>
              <a:gd name="connsiteX2" fmla="*/ 152839 w 1054119"/>
              <a:gd name="connsiteY2" fmla="*/ 922591 h 1075629"/>
              <a:gd name="connsiteX3" fmla="*/ 252752 w 1054119"/>
              <a:gd name="connsiteY3" fmla="*/ 1045590 h 1075629"/>
              <a:gd name="connsiteX4" fmla="*/ 436405 w 1054119"/>
              <a:gd name="connsiteY4" fmla="*/ 1049498 h 1075629"/>
              <a:gd name="connsiteX5" fmla="*/ 727342 w 1054119"/>
              <a:gd name="connsiteY5" fmla="*/ 1060688 h 1075629"/>
              <a:gd name="connsiteX6" fmla="*/ 1018279 w 1054119"/>
              <a:gd name="connsiteY6" fmla="*/ 820111 h 1075629"/>
              <a:gd name="connsiteX7" fmla="*/ 1007089 w 1054119"/>
              <a:gd name="connsiteY7" fmla="*/ 652267 h 1075629"/>
              <a:gd name="connsiteX8" fmla="*/ 1046254 w 1054119"/>
              <a:gd name="connsiteY8" fmla="*/ 322174 h 1075629"/>
              <a:gd name="connsiteX9" fmla="*/ 828051 w 1054119"/>
              <a:gd name="connsiteY9" fmla="*/ 92787 h 1075629"/>
              <a:gd name="connsiteX10" fmla="*/ 621038 w 1054119"/>
              <a:gd name="connsiteY10" fmla="*/ 87193 h 1075629"/>
              <a:gd name="connsiteX11" fmla="*/ 503545 w 1054119"/>
              <a:gd name="connsiteY11" fmla="*/ 3271 h 1075629"/>
              <a:gd name="connsiteX12" fmla="*/ 207013 w 1054119"/>
              <a:gd name="connsiteY12" fmla="*/ 215873 h 1075629"/>
              <a:gd name="connsiteX13" fmla="*/ 50354 w 1054119"/>
              <a:gd name="connsiteY13" fmla="*/ 232657 h 1075629"/>
              <a:gd name="connsiteX14" fmla="*/ 0 w 1054119"/>
              <a:gd name="connsiteY14" fmla="*/ 557156 h 1075629"/>
              <a:gd name="connsiteX15" fmla="*/ 2046 w 1054119"/>
              <a:gd name="connsiteY15" fmla="*/ 635930 h 1075629"/>
              <a:gd name="connsiteX0" fmla="*/ 2046 w 1054119"/>
              <a:gd name="connsiteY0" fmla="*/ 635930 h 1071967"/>
              <a:gd name="connsiteX1" fmla="*/ 72734 w 1054119"/>
              <a:gd name="connsiteY1" fmla="*/ 792137 h 1071967"/>
              <a:gd name="connsiteX2" fmla="*/ 152839 w 1054119"/>
              <a:gd name="connsiteY2" fmla="*/ 922591 h 1071967"/>
              <a:gd name="connsiteX3" fmla="*/ 252752 w 1054119"/>
              <a:gd name="connsiteY3" fmla="*/ 1045590 h 1071967"/>
              <a:gd name="connsiteX4" fmla="*/ 475482 w 1054119"/>
              <a:gd name="connsiteY4" fmla="*/ 1033868 h 1071967"/>
              <a:gd name="connsiteX5" fmla="*/ 727342 w 1054119"/>
              <a:gd name="connsiteY5" fmla="*/ 1060688 h 1071967"/>
              <a:gd name="connsiteX6" fmla="*/ 1018279 w 1054119"/>
              <a:gd name="connsiteY6" fmla="*/ 820111 h 1071967"/>
              <a:gd name="connsiteX7" fmla="*/ 1007089 w 1054119"/>
              <a:gd name="connsiteY7" fmla="*/ 652267 h 1071967"/>
              <a:gd name="connsiteX8" fmla="*/ 1046254 w 1054119"/>
              <a:gd name="connsiteY8" fmla="*/ 322174 h 1071967"/>
              <a:gd name="connsiteX9" fmla="*/ 828051 w 1054119"/>
              <a:gd name="connsiteY9" fmla="*/ 92787 h 1071967"/>
              <a:gd name="connsiteX10" fmla="*/ 621038 w 1054119"/>
              <a:gd name="connsiteY10" fmla="*/ 87193 h 1071967"/>
              <a:gd name="connsiteX11" fmla="*/ 503545 w 1054119"/>
              <a:gd name="connsiteY11" fmla="*/ 3271 h 1071967"/>
              <a:gd name="connsiteX12" fmla="*/ 207013 w 1054119"/>
              <a:gd name="connsiteY12" fmla="*/ 215873 h 1071967"/>
              <a:gd name="connsiteX13" fmla="*/ 50354 w 1054119"/>
              <a:gd name="connsiteY13" fmla="*/ 232657 h 1071967"/>
              <a:gd name="connsiteX14" fmla="*/ 0 w 1054119"/>
              <a:gd name="connsiteY14" fmla="*/ 557156 h 1071967"/>
              <a:gd name="connsiteX15" fmla="*/ 2046 w 1054119"/>
              <a:gd name="connsiteY15" fmla="*/ 635930 h 1071967"/>
              <a:gd name="connsiteX0" fmla="*/ 2046 w 1055608"/>
              <a:gd name="connsiteY0" fmla="*/ 635930 h 1066337"/>
              <a:gd name="connsiteX1" fmla="*/ 72734 w 1055608"/>
              <a:gd name="connsiteY1" fmla="*/ 792137 h 1066337"/>
              <a:gd name="connsiteX2" fmla="*/ 152839 w 1055608"/>
              <a:gd name="connsiteY2" fmla="*/ 922591 h 1066337"/>
              <a:gd name="connsiteX3" fmla="*/ 252752 w 1055608"/>
              <a:gd name="connsiteY3" fmla="*/ 1045590 h 1066337"/>
              <a:gd name="connsiteX4" fmla="*/ 475482 w 1055608"/>
              <a:gd name="connsiteY4" fmla="*/ 1033868 h 1066337"/>
              <a:gd name="connsiteX5" fmla="*/ 727342 w 1055608"/>
              <a:gd name="connsiteY5" fmla="*/ 1060688 h 1066337"/>
              <a:gd name="connsiteX6" fmla="*/ 928402 w 1055608"/>
              <a:gd name="connsiteY6" fmla="*/ 906080 h 1066337"/>
              <a:gd name="connsiteX7" fmla="*/ 1007089 w 1055608"/>
              <a:gd name="connsiteY7" fmla="*/ 652267 h 1066337"/>
              <a:gd name="connsiteX8" fmla="*/ 1046254 w 1055608"/>
              <a:gd name="connsiteY8" fmla="*/ 322174 h 1066337"/>
              <a:gd name="connsiteX9" fmla="*/ 828051 w 1055608"/>
              <a:gd name="connsiteY9" fmla="*/ 92787 h 1066337"/>
              <a:gd name="connsiteX10" fmla="*/ 621038 w 1055608"/>
              <a:gd name="connsiteY10" fmla="*/ 87193 h 1066337"/>
              <a:gd name="connsiteX11" fmla="*/ 503545 w 1055608"/>
              <a:gd name="connsiteY11" fmla="*/ 3271 h 1066337"/>
              <a:gd name="connsiteX12" fmla="*/ 207013 w 1055608"/>
              <a:gd name="connsiteY12" fmla="*/ 215873 h 1066337"/>
              <a:gd name="connsiteX13" fmla="*/ 50354 w 1055608"/>
              <a:gd name="connsiteY13" fmla="*/ 232657 h 1066337"/>
              <a:gd name="connsiteX14" fmla="*/ 0 w 1055608"/>
              <a:gd name="connsiteY14" fmla="*/ 557156 h 1066337"/>
              <a:gd name="connsiteX15" fmla="*/ 2046 w 1055608"/>
              <a:gd name="connsiteY15" fmla="*/ 635930 h 1066337"/>
              <a:gd name="connsiteX0" fmla="*/ 2046 w 1055608"/>
              <a:gd name="connsiteY0" fmla="*/ 633298 h 1063705"/>
              <a:gd name="connsiteX1" fmla="*/ 72734 w 1055608"/>
              <a:gd name="connsiteY1" fmla="*/ 789505 h 1063705"/>
              <a:gd name="connsiteX2" fmla="*/ 152839 w 1055608"/>
              <a:gd name="connsiteY2" fmla="*/ 919959 h 1063705"/>
              <a:gd name="connsiteX3" fmla="*/ 252752 w 1055608"/>
              <a:gd name="connsiteY3" fmla="*/ 1042958 h 1063705"/>
              <a:gd name="connsiteX4" fmla="*/ 475482 w 1055608"/>
              <a:gd name="connsiteY4" fmla="*/ 1031236 h 1063705"/>
              <a:gd name="connsiteX5" fmla="*/ 727342 w 1055608"/>
              <a:gd name="connsiteY5" fmla="*/ 1058056 h 1063705"/>
              <a:gd name="connsiteX6" fmla="*/ 928402 w 1055608"/>
              <a:gd name="connsiteY6" fmla="*/ 903448 h 1063705"/>
              <a:gd name="connsiteX7" fmla="*/ 1007089 w 1055608"/>
              <a:gd name="connsiteY7" fmla="*/ 649635 h 1063705"/>
              <a:gd name="connsiteX8" fmla="*/ 1046254 w 1055608"/>
              <a:gd name="connsiteY8" fmla="*/ 319542 h 1063705"/>
              <a:gd name="connsiteX9" fmla="*/ 828051 w 1055608"/>
              <a:gd name="connsiteY9" fmla="*/ 90155 h 1063705"/>
              <a:gd name="connsiteX10" fmla="*/ 621038 w 1055608"/>
              <a:gd name="connsiteY10" fmla="*/ 84561 h 1063705"/>
              <a:gd name="connsiteX11" fmla="*/ 503545 w 1055608"/>
              <a:gd name="connsiteY11" fmla="*/ 639 h 1063705"/>
              <a:gd name="connsiteX12" fmla="*/ 269536 w 1055608"/>
              <a:gd name="connsiteY12" fmla="*/ 135087 h 1063705"/>
              <a:gd name="connsiteX13" fmla="*/ 50354 w 1055608"/>
              <a:gd name="connsiteY13" fmla="*/ 230025 h 1063705"/>
              <a:gd name="connsiteX14" fmla="*/ 0 w 1055608"/>
              <a:gd name="connsiteY14" fmla="*/ 554524 h 1063705"/>
              <a:gd name="connsiteX15" fmla="*/ 2046 w 1055608"/>
              <a:gd name="connsiteY15" fmla="*/ 633298 h 1063705"/>
              <a:gd name="connsiteX0" fmla="*/ 2046 w 1055608"/>
              <a:gd name="connsiteY0" fmla="*/ 633921 h 1064328"/>
              <a:gd name="connsiteX1" fmla="*/ 72734 w 1055608"/>
              <a:gd name="connsiteY1" fmla="*/ 790128 h 1064328"/>
              <a:gd name="connsiteX2" fmla="*/ 152839 w 1055608"/>
              <a:gd name="connsiteY2" fmla="*/ 920582 h 1064328"/>
              <a:gd name="connsiteX3" fmla="*/ 252752 w 1055608"/>
              <a:gd name="connsiteY3" fmla="*/ 1043581 h 1064328"/>
              <a:gd name="connsiteX4" fmla="*/ 475482 w 1055608"/>
              <a:gd name="connsiteY4" fmla="*/ 1031859 h 1064328"/>
              <a:gd name="connsiteX5" fmla="*/ 727342 w 1055608"/>
              <a:gd name="connsiteY5" fmla="*/ 1058679 h 1064328"/>
              <a:gd name="connsiteX6" fmla="*/ 928402 w 1055608"/>
              <a:gd name="connsiteY6" fmla="*/ 904071 h 1064328"/>
              <a:gd name="connsiteX7" fmla="*/ 1007089 w 1055608"/>
              <a:gd name="connsiteY7" fmla="*/ 650258 h 1064328"/>
              <a:gd name="connsiteX8" fmla="*/ 1046254 w 1055608"/>
              <a:gd name="connsiteY8" fmla="*/ 320165 h 1064328"/>
              <a:gd name="connsiteX9" fmla="*/ 828051 w 1055608"/>
              <a:gd name="connsiteY9" fmla="*/ 90778 h 1064328"/>
              <a:gd name="connsiteX10" fmla="*/ 640576 w 1055608"/>
              <a:gd name="connsiteY10" fmla="*/ 69553 h 1064328"/>
              <a:gd name="connsiteX11" fmla="*/ 503545 w 1055608"/>
              <a:gd name="connsiteY11" fmla="*/ 1262 h 1064328"/>
              <a:gd name="connsiteX12" fmla="*/ 269536 w 1055608"/>
              <a:gd name="connsiteY12" fmla="*/ 135710 h 1064328"/>
              <a:gd name="connsiteX13" fmla="*/ 50354 w 1055608"/>
              <a:gd name="connsiteY13" fmla="*/ 230648 h 1064328"/>
              <a:gd name="connsiteX14" fmla="*/ 0 w 1055608"/>
              <a:gd name="connsiteY14" fmla="*/ 555147 h 1064328"/>
              <a:gd name="connsiteX15" fmla="*/ 2046 w 1055608"/>
              <a:gd name="connsiteY15" fmla="*/ 633921 h 1064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55608" h="1064328">
                <a:moveTo>
                  <a:pt x="2046" y="633921"/>
                </a:moveTo>
                <a:cubicBezTo>
                  <a:pt x="57063" y="705720"/>
                  <a:pt x="47602" y="742351"/>
                  <a:pt x="72734" y="790128"/>
                </a:cubicBezTo>
                <a:cubicBezTo>
                  <a:pt x="97866" y="837905"/>
                  <a:pt x="122836" y="878340"/>
                  <a:pt x="152839" y="920582"/>
                </a:cubicBezTo>
                <a:cubicBezTo>
                  <a:pt x="182842" y="962824"/>
                  <a:pt x="198978" y="1025035"/>
                  <a:pt x="252752" y="1043581"/>
                </a:cubicBezTo>
                <a:cubicBezTo>
                  <a:pt x="306526" y="1062127"/>
                  <a:pt x="396384" y="1029343"/>
                  <a:pt x="475482" y="1031859"/>
                </a:cubicBezTo>
                <a:cubicBezTo>
                  <a:pt x="554580" y="1034375"/>
                  <a:pt x="651855" y="1079977"/>
                  <a:pt x="727342" y="1058679"/>
                </a:cubicBezTo>
                <a:cubicBezTo>
                  <a:pt x="802829" y="1037381"/>
                  <a:pt x="881778" y="972141"/>
                  <a:pt x="928402" y="904071"/>
                </a:cubicBezTo>
                <a:cubicBezTo>
                  <a:pt x="975026" y="836001"/>
                  <a:pt x="987447" y="747576"/>
                  <a:pt x="1007089" y="650258"/>
                </a:cubicBezTo>
                <a:cubicBezTo>
                  <a:pt x="1026731" y="552940"/>
                  <a:pt x="1076094" y="413412"/>
                  <a:pt x="1046254" y="320165"/>
                </a:cubicBezTo>
                <a:cubicBezTo>
                  <a:pt x="1016414" y="226918"/>
                  <a:pt x="895664" y="132547"/>
                  <a:pt x="828051" y="90778"/>
                </a:cubicBezTo>
                <a:cubicBezTo>
                  <a:pt x="760438" y="49009"/>
                  <a:pt x="694660" y="84472"/>
                  <a:pt x="640576" y="69553"/>
                </a:cubicBezTo>
                <a:cubicBezTo>
                  <a:pt x="586492" y="54634"/>
                  <a:pt x="565385" y="-9764"/>
                  <a:pt x="503545" y="1262"/>
                </a:cubicBezTo>
                <a:cubicBezTo>
                  <a:pt x="441705" y="12288"/>
                  <a:pt x="345068" y="97479"/>
                  <a:pt x="269536" y="135710"/>
                </a:cubicBezTo>
                <a:cubicBezTo>
                  <a:pt x="194004" y="173941"/>
                  <a:pt x="95277" y="160742"/>
                  <a:pt x="50354" y="230648"/>
                </a:cubicBezTo>
                <a:cubicBezTo>
                  <a:pt x="5431" y="300554"/>
                  <a:pt x="0" y="555147"/>
                  <a:pt x="0" y="555147"/>
                </a:cubicBezTo>
                <a:lnTo>
                  <a:pt x="2046" y="633921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98" name="Oval 97"/>
          <p:cNvSpPr/>
          <p:nvPr/>
        </p:nvSpPr>
        <p:spPr>
          <a:xfrm>
            <a:off x="3402778" y="2154810"/>
            <a:ext cx="317666" cy="317666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cxnSp>
        <p:nvCxnSpPr>
          <p:cNvPr id="99" name="Straight Arrow Connector 98"/>
          <p:cNvCxnSpPr>
            <a:stCxn id="98" idx="5"/>
          </p:cNvCxnSpPr>
          <p:nvPr/>
        </p:nvCxnSpPr>
        <p:spPr>
          <a:xfrm flipH="1" flipV="1">
            <a:off x="3433213" y="2223135"/>
            <a:ext cx="240710" cy="202820"/>
          </a:xfrm>
          <a:prstGeom prst="straightConnector1">
            <a:avLst/>
          </a:prstGeom>
          <a:ln w="25400" cmpd="sng">
            <a:solidFill>
              <a:srgbClr val="000000"/>
            </a:solidFill>
            <a:prstDash val="sysDot"/>
            <a:headEnd type="stealth" w="med" len="med"/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0" name="Arc 99"/>
          <p:cNvSpPr/>
          <p:nvPr/>
        </p:nvSpPr>
        <p:spPr>
          <a:xfrm flipH="1">
            <a:off x="3341959" y="2341537"/>
            <a:ext cx="457701" cy="552587"/>
          </a:xfrm>
          <a:prstGeom prst="arc">
            <a:avLst>
              <a:gd name="adj1" fmla="val 18219197"/>
              <a:gd name="adj2" fmla="val 315406"/>
            </a:avLst>
          </a:prstGeom>
          <a:ln w="6350" cmpd="sng">
            <a:solidFill>
              <a:srgbClr val="2B4D82"/>
            </a:solidFill>
            <a:headEnd type="stealth" w="lg" len="lg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02" name="TextBox 101"/>
          <p:cNvSpPr txBox="1"/>
          <p:nvPr/>
        </p:nvSpPr>
        <p:spPr>
          <a:xfrm>
            <a:off x="2313749" y="1160128"/>
            <a:ext cx="1737361" cy="276999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 algn="ctr"/>
            <a:r>
              <a:rPr lang="en-US" sz="900" dirty="0" smtClean="0">
                <a:solidFill>
                  <a:srgbClr val="000000"/>
                </a:solidFill>
                <a:latin typeface="Helvetica"/>
                <a:cs typeface="Helvetica"/>
              </a:rPr>
              <a:t>Come </a:t>
            </a:r>
            <a:r>
              <a:rPr lang="en-US" sz="900" dirty="0" err="1" smtClean="0">
                <a:solidFill>
                  <a:srgbClr val="000000"/>
                </a:solidFill>
                <a:latin typeface="Helvetica"/>
                <a:cs typeface="Helvetica"/>
              </a:rPr>
              <a:t>misurare</a:t>
            </a:r>
            <a:r>
              <a:rPr lang="en-US" sz="900" dirty="0" smtClean="0">
                <a:solidFill>
                  <a:srgbClr val="000000"/>
                </a:solidFill>
                <a:latin typeface="Helvetica"/>
                <a:cs typeface="Helvetica"/>
              </a:rPr>
              <a:t> un </a:t>
            </a:r>
            <a:r>
              <a:rPr lang="en-US" sz="900" dirty="0" err="1" smtClean="0">
                <a:solidFill>
                  <a:srgbClr val="000000"/>
                </a:solidFill>
                <a:latin typeface="Helvetica"/>
                <a:cs typeface="Helvetica"/>
              </a:rPr>
              <a:t>tumore</a:t>
            </a:r>
            <a:r>
              <a:rPr lang="en-US" sz="900" dirty="0" smtClean="0">
                <a:solidFill>
                  <a:srgbClr val="000000"/>
                </a:solidFill>
                <a:latin typeface="Helvetica"/>
                <a:cs typeface="Helvetica"/>
              </a:rPr>
              <a:t> </a:t>
            </a:r>
            <a:r>
              <a:rPr lang="en-US" sz="900" dirty="0" err="1" smtClean="0">
                <a:solidFill>
                  <a:srgbClr val="000000"/>
                </a:solidFill>
                <a:latin typeface="Helvetica"/>
                <a:cs typeface="Helvetica"/>
              </a:rPr>
              <a:t>vitale</a:t>
            </a:r>
            <a:r>
              <a:rPr lang="en-US" sz="900" dirty="0" smtClean="0">
                <a:solidFill>
                  <a:srgbClr val="000000"/>
                </a:solidFill>
                <a:latin typeface="Helvetica"/>
                <a:cs typeface="Helvetica"/>
              </a:rPr>
              <a:t> </a:t>
            </a:r>
            <a:r>
              <a:rPr lang="en-US" sz="900" dirty="0" err="1" smtClean="0">
                <a:solidFill>
                  <a:srgbClr val="000000"/>
                </a:solidFill>
                <a:latin typeface="Helvetica"/>
                <a:cs typeface="Helvetica"/>
              </a:rPr>
              <a:t>nodulare</a:t>
            </a:r>
            <a:endParaRPr lang="en-US" sz="900" dirty="0">
              <a:solidFill>
                <a:srgbClr val="000000"/>
              </a:solidFill>
              <a:latin typeface="Helvetica"/>
              <a:cs typeface="Helvetica"/>
            </a:endParaRPr>
          </a:p>
        </p:txBody>
      </p:sp>
      <p:sp>
        <p:nvSpPr>
          <p:cNvPr id="103" name="Oval 102"/>
          <p:cNvSpPr/>
          <p:nvPr/>
        </p:nvSpPr>
        <p:spPr>
          <a:xfrm>
            <a:off x="3296186" y="1494373"/>
            <a:ext cx="106591" cy="160722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04" name="Oval 103"/>
          <p:cNvSpPr/>
          <p:nvPr/>
        </p:nvSpPr>
        <p:spPr>
          <a:xfrm>
            <a:off x="2511180" y="1818390"/>
            <a:ext cx="193094" cy="160722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62" name="Rectangle 61"/>
          <p:cNvSpPr/>
          <p:nvPr/>
        </p:nvSpPr>
        <p:spPr>
          <a:xfrm>
            <a:off x="223523" y="6106279"/>
            <a:ext cx="1828800" cy="347472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 cmpd="sng">
            <a:solidFill>
              <a:srgbClr val="0AC2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Ins="91440" bIns="0" rtlCol="0" anchor="ctr">
            <a:noAutofit/>
          </a:bodyPr>
          <a:lstStyle/>
          <a:p>
            <a:pPr algn="ctr"/>
            <a:r>
              <a:rPr lang="en-US" sz="1100" dirty="0" smtClean="0">
                <a:solidFill>
                  <a:schemeClr val="bg1"/>
                </a:solidFill>
                <a:latin typeface="Helvetica"/>
                <a:cs typeface="Helvetica"/>
              </a:rPr>
              <a:t>LR-TR non </a:t>
            </a:r>
            <a:r>
              <a:rPr lang="en-US" sz="1100" dirty="0" err="1" smtClean="0">
                <a:solidFill>
                  <a:schemeClr val="bg1"/>
                </a:solidFill>
                <a:latin typeface="Helvetica"/>
                <a:cs typeface="Helvetica"/>
              </a:rPr>
              <a:t>vitale</a:t>
            </a:r>
            <a:endParaRPr lang="en-US" sz="1100" dirty="0">
              <a:solidFill>
                <a:schemeClr val="bg1"/>
              </a:solidFill>
              <a:latin typeface="Helvetica"/>
              <a:cs typeface="Helvetica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2526961" y="6100076"/>
            <a:ext cx="1828800" cy="347472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 cmpd="sng">
            <a:solidFill>
              <a:srgbClr val="FFFF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Ins="91440" bIns="0" rtlCol="0" anchor="ctr">
            <a:noAutofit/>
          </a:bodyPr>
          <a:lstStyle/>
          <a:p>
            <a:pPr algn="ctr"/>
            <a:r>
              <a:rPr lang="en-US" sz="1100" dirty="0" smtClean="0">
                <a:solidFill>
                  <a:schemeClr val="bg1"/>
                </a:solidFill>
                <a:latin typeface="Helvetica"/>
                <a:cs typeface="Helvetica"/>
              </a:rPr>
              <a:t>LR-TR </a:t>
            </a:r>
            <a:r>
              <a:rPr lang="en-US" sz="1100" dirty="0" err="1">
                <a:solidFill>
                  <a:schemeClr val="bg1"/>
                </a:solidFill>
                <a:latin typeface="Helvetica"/>
                <a:cs typeface="Helvetica"/>
              </a:rPr>
              <a:t>d</a:t>
            </a:r>
            <a:r>
              <a:rPr lang="en-US" sz="1100" dirty="0" err="1" smtClean="0">
                <a:solidFill>
                  <a:schemeClr val="bg1"/>
                </a:solidFill>
                <a:latin typeface="Helvetica"/>
                <a:cs typeface="Helvetica"/>
              </a:rPr>
              <a:t>ubbio</a:t>
            </a:r>
            <a:endParaRPr lang="en-US" sz="1100" dirty="0">
              <a:solidFill>
                <a:schemeClr val="bg1"/>
              </a:solidFill>
              <a:latin typeface="Helvetica"/>
              <a:cs typeface="Helvetica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4798040" y="6106279"/>
            <a:ext cx="1828800" cy="347472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Ins="91440" bIns="0" rtlCol="0" anchor="ctr">
            <a:noAutofit/>
          </a:bodyPr>
          <a:lstStyle/>
          <a:p>
            <a:pPr algn="ctr"/>
            <a:r>
              <a:rPr lang="en-US" sz="1100" dirty="0" smtClean="0">
                <a:solidFill>
                  <a:schemeClr val="bg1"/>
                </a:solidFill>
                <a:latin typeface="Helvetica"/>
                <a:cs typeface="Helvetica"/>
              </a:rPr>
              <a:t>LR-TR </a:t>
            </a:r>
            <a:r>
              <a:rPr lang="en-US" sz="1100" dirty="0" err="1" smtClean="0">
                <a:solidFill>
                  <a:schemeClr val="bg1"/>
                </a:solidFill>
                <a:latin typeface="Helvetica"/>
                <a:cs typeface="Helvetica"/>
              </a:rPr>
              <a:t>vitale</a:t>
            </a:r>
            <a:endParaRPr lang="en-US" sz="1100" dirty="0">
              <a:solidFill>
                <a:schemeClr val="bg1"/>
              </a:solidFill>
              <a:latin typeface="Helvetica"/>
              <a:cs typeface="Helvetica"/>
            </a:endParaRPr>
          </a:p>
        </p:txBody>
      </p:sp>
      <p:sp>
        <p:nvSpPr>
          <p:cNvPr id="65" name="Right Arrow 64"/>
          <p:cNvSpPr/>
          <p:nvPr/>
        </p:nvSpPr>
        <p:spPr>
          <a:xfrm rot="10800000" flipH="1">
            <a:off x="2215569" y="6153846"/>
            <a:ext cx="228600" cy="221993"/>
          </a:xfrm>
          <a:prstGeom prst="rightArrow">
            <a:avLst/>
          </a:prstGeom>
          <a:solidFill>
            <a:schemeClr val="bg1"/>
          </a:solidFill>
          <a:ln w="6350" cmpd="sng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en-US" sz="1100"/>
          </a:p>
        </p:txBody>
      </p:sp>
      <p:sp>
        <p:nvSpPr>
          <p:cNvPr id="67" name="Right Arrow 66"/>
          <p:cNvSpPr/>
          <p:nvPr/>
        </p:nvSpPr>
        <p:spPr>
          <a:xfrm flipH="1">
            <a:off x="4462806" y="6154487"/>
            <a:ext cx="228600" cy="221993"/>
          </a:xfrm>
          <a:prstGeom prst="rightArrow">
            <a:avLst/>
          </a:prstGeom>
          <a:solidFill>
            <a:schemeClr val="bg1"/>
          </a:solidFill>
          <a:ln w="6350" cmpd="sng"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en-US" sz="1100"/>
          </a:p>
        </p:txBody>
      </p:sp>
      <p:grpSp>
        <p:nvGrpSpPr>
          <p:cNvPr id="3" name="Group 2"/>
          <p:cNvGrpSpPr/>
          <p:nvPr/>
        </p:nvGrpSpPr>
        <p:grpSpPr>
          <a:xfrm>
            <a:off x="1477461" y="5145666"/>
            <a:ext cx="3913007" cy="734293"/>
            <a:chOff x="1182148" y="5341404"/>
            <a:chExt cx="3913007" cy="734293"/>
          </a:xfrm>
        </p:grpSpPr>
        <p:sp>
          <p:nvSpPr>
            <p:cNvPr id="68" name="Down Arrow 67"/>
            <p:cNvSpPr/>
            <p:nvPr/>
          </p:nvSpPr>
          <p:spPr>
            <a:xfrm rot="16200000" flipH="1">
              <a:off x="1735152" y="4788400"/>
              <a:ext cx="722792" cy="1828800"/>
            </a:xfrm>
            <a:prstGeom prst="downArrow">
              <a:avLst>
                <a:gd name="adj1" fmla="val 62860"/>
                <a:gd name="adj2" fmla="val 41914"/>
              </a:avLst>
            </a:prstGeom>
            <a:solidFill>
              <a:srgbClr val="E1E1E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sz="1100" smtClean="0">
                  <a:solidFill>
                    <a:srgbClr val="000000"/>
                  </a:solidFill>
                  <a:latin typeface="Helvetica"/>
                  <a:cs typeface="Helvetica"/>
                </a:rPr>
                <a:t>Minore certezza di </a:t>
              </a:r>
              <a:r>
                <a:rPr lang="en-US" sz="110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non </a:t>
              </a:r>
              <a:r>
                <a:rPr lang="en-US" sz="1100" dirty="0" err="1" smtClean="0">
                  <a:solidFill>
                    <a:srgbClr val="000000"/>
                  </a:solidFill>
                  <a:latin typeface="Helvetica"/>
                  <a:cs typeface="Helvetica"/>
                </a:rPr>
                <a:t>vitalità</a:t>
              </a:r>
              <a:endParaRPr lang="en-US" sz="1100" dirty="0" smtClean="0">
                <a:solidFill>
                  <a:srgbClr val="000000"/>
                </a:solidFill>
                <a:latin typeface="Helvetica"/>
                <a:cs typeface="Helvetica"/>
              </a:endParaRPr>
            </a:p>
          </p:txBody>
        </p:sp>
        <p:sp>
          <p:nvSpPr>
            <p:cNvPr id="69" name="Down Arrow 68"/>
            <p:cNvSpPr/>
            <p:nvPr/>
          </p:nvSpPr>
          <p:spPr>
            <a:xfrm rot="5400000" flipH="1">
              <a:off x="3814995" y="4795537"/>
              <a:ext cx="731520" cy="1828800"/>
            </a:xfrm>
            <a:prstGeom prst="downArrow">
              <a:avLst>
                <a:gd name="adj1" fmla="val 62860"/>
                <a:gd name="adj2" fmla="val 41914"/>
              </a:avLst>
            </a:prstGeom>
            <a:solidFill>
              <a:srgbClr val="E1E1E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US" sz="1100" smtClean="0">
                  <a:solidFill>
                    <a:srgbClr val="000000"/>
                  </a:solidFill>
                  <a:latin typeface="Helvetica"/>
                  <a:cs typeface="Helvetica"/>
                </a:rPr>
                <a:t>Minore certezza di </a:t>
              </a:r>
              <a:r>
                <a:rPr lang="en-US" sz="1100" dirty="0" err="1" smtClean="0">
                  <a:solidFill>
                    <a:srgbClr val="000000"/>
                  </a:solidFill>
                  <a:latin typeface="Helvetica"/>
                  <a:cs typeface="Helvetica"/>
                </a:rPr>
                <a:t>vitalità</a:t>
              </a:r>
              <a:endParaRPr lang="en-US" sz="1100" dirty="0" smtClean="0">
                <a:solidFill>
                  <a:srgbClr val="000000"/>
                </a:solidFill>
                <a:latin typeface="Helvetica"/>
                <a:cs typeface="Helvetica"/>
              </a:endParaRPr>
            </a:p>
          </p:txBody>
        </p:sp>
      </p:grpSp>
      <p:sp>
        <p:nvSpPr>
          <p:cNvPr id="42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409944" y="8882390"/>
            <a:ext cx="448056" cy="261610"/>
          </a:xfrm>
          <a:noFill/>
        </p:spPr>
        <p:txBody>
          <a:bodyPr wrap="none" anchor="ctr">
            <a:noAutofit/>
          </a:bodyPr>
          <a:lstStyle/>
          <a:p>
            <a:pPr algn="r"/>
            <a:fld id="{D19C6372-2C13-3C40-A3DC-76E45E6E4484}" type="slidenum">
              <a:rPr lang="en-US" sz="1100" smtClean="0">
                <a:latin typeface="Helvetica"/>
                <a:cs typeface="Helvetica"/>
              </a:rPr>
              <a:pPr algn="r"/>
              <a:t>11</a:t>
            </a:fld>
            <a:endParaRPr lang="en-US" sz="1100" dirty="0">
              <a:latin typeface="Helvetica"/>
              <a:cs typeface="Helvetica"/>
            </a:endParaRPr>
          </a:p>
        </p:txBody>
      </p:sp>
      <p:sp>
        <p:nvSpPr>
          <p:cNvPr id="37" name="Right Triangle 36"/>
          <p:cNvSpPr/>
          <p:nvPr/>
        </p:nvSpPr>
        <p:spPr>
          <a:xfrm rot="10800000">
            <a:off x="5476042" y="0"/>
            <a:ext cx="1381958" cy="503271"/>
          </a:xfrm>
          <a:prstGeom prst="rtTriangle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0000">
                <a:schemeClr val="bg1">
                  <a:alpha val="0"/>
                </a:schemeClr>
              </a:gs>
            </a:gsLst>
            <a:lin ang="174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400" dirty="0"/>
          </a:p>
        </p:txBody>
      </p:sp>
      <p:sp>
        <p:nvSpPr>
          <p:cNvPr id="38" name="TextBox 37"/>
          <p:cNvSpPr txBox="1"/>
          <p:nvPr/>
        </p:nvSpPr>
        <p:spPr>
          <a:xfrm>
            <a:off x="4848840" y="-25450"/>
            <a:ext cx="20268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 err="1" smtClean="0">
                <a:latin typeface="Helvetica"/>
                <a:cs typeface="Helvetica"/>
              </a:rPr>
              <a:t>Risposta</a:t>
            </a:r>
            <a:r>
              <a:rPr lang="en-US" sz="1400" dirty="0" smtClean="0">
                <a:latin typeface="Helvetica"/>
                <a:cs typeface="Helvetica"/>
              </a:rPr>
              <a:t> al </a:t>
            </a:r>
            <a:r>
              <a:rPr lang="en-US" sz="1400" dirty="0" err="1" smtClean="0">
                <a:latin typeface="Helvetica"/>
                <a:cs typeface="Helvetica"/>
              </a:rPr>
              <a:t>trattamento</a:t>
            </a:r>
            <a:endParaRPr lang="en-US" sz="1400" dirty="0" smtClean="0">
              <a:latin typeface="Helvetica"/>
              <a:cs typeface="Helvetica"/>
            </a:endParaRPr>
          </a:p>
        </p:txBody>
      </p:sp>
      <p:sp>
        <p:nvSpPr>
          <p:cNvPr id="39" name="Rectangle 38">
            <a:hlinkClick r:id="rId3" action="ppaction://hlinksldjump"/>
            <a:hlinkHover r:id="" action="ppaction://noaction" highlightClick="1"/>
          </p:cNvPr>
          <p:cNvSpPr/>
          <p:nvPr/>
        </p:nvSpPr>
        <p:spPr>
          <a:xfrm>
            <a:off x="2824392" y="28411"/>
            <a:ext cx="1048684" cy="200055"/>
          </a:xfrm>
          <a:prstGeom prst="rect">
            <a:avLst/>
          </a:prstGeom>
          <a:solidFill>
            <a:schemeClr val="bg1">
              <a:alpha val="0"/>
            </a:schemeClr>
          </a:solidFill>
          <a:ln w="31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45720" rIns="91440" bIns="45720" anchor="ctr">
            <a:spAutoFit/>
          </a:bodyPr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 smtClean="0">
                <a:solidFill>
                  <a:schemeClr val="tx1"/>
                </a:solidFill>
                <a:latin typeface="Helvetica"/>
                <a:cs typeface="Helvetica"/>
              </a:rPr>
              <a:t>Treatment</a:t>
            </a:r>
            <a:r>
              <a:rPr lang="en-US" sz="700" baseline="0" dirty="0" smtClean="0">
                <a:solidFill>
                  <a:schemeClr val="tx1"/>
                </a:solidFill>
                <a:latin typeface="Helvetica"/>
                <a:cs typeface="Helvetica"/>
              </a:rPr>
              <a:t> Response </a:t>
            </a:r>
          </a:p>
        </p:txBody>
      </p:sp>
      <p:sp>
        <p:nvSpPr>
          <p:cNvPr id="41" name="TextBox 86"/>
          <p:cNvSpPr txBox="1"/>
          <p:nvPr/>
        </p:nvSpPr>
        <p:spPr>
          <a:xfrm>
            <a:off x="790091" y="1769395"/>
            <a:ext cx="1005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err="1" smtClean="0">
                <a:solidFill>
                  <a:schemeClr val="bg1"/>
                </a:solidFill>
                <a:latin typeface="Helvetica"/>
                <a:cs typeface="Helvetica"/>
              </a:rPr>
              <a:t>Nonenhancing</a:t>
            </a:r>
            <a:r>
              <a:rPr lang="en-US" sz="900" dirty="0" smtClean="0">
                <a:solidFill>
                  <a:schemeClr val="bg1"/>
                </a:solidFill>
                <a:latin typeface="Helvetica"/>
                <a:cs typeface="Helvetica"/>
              </a:rPr>
              <a:t> area</a:t>
            </a:r>
            <a:endParaRPr lang="en-US" sz="900" dirty="0">
              <a:solidFill>
                <a:schemeClr val="bg1"/>
              </a:solidFill>
              <a:latin typeface="Helvetica"/>
              <a:cs typeface="Helvetica"/>
            </a:endParaRPr>
          </a:p>
        </p:txBody>
      </p:sp>
      <p:sp>
        <p:nvSpPr>
          <p:cNvPr id="43" name="TextBox 88"/>
          <p:cNvSpPr txBox="1"/>
          <p:nvPr/>
        </p:nvSpPr>
        <p:spPr>
          <a:xfrm>
            <a:off x="1224250" y="2573058"/>
            <a:ext cx="868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 smtClean="0">
                <a:solidFill>
                  <a:srgbClr val="005493"/>
                </a:solidFill>
                <a:latin typeface="Helvetica"/>
                <a:cs typeface="Helvetica"/>
              </a:rPr>
              <a:t>Enhancing </a:t>
            </a:r>
          </a:p>
          <a:p>
            <a:pPr algn="r"/>
            <a:r>
              <a:rPr lang="en-US" sz="900" dirty="0" smtClean="0">
                <a:solidFill>
                  <a:srgbClr val="005493"/>
                </a:solidFill>
                <a:latin typeface="Helvetica"/>
                <a:cs typeface="Helvetica"/>
              </a:rPr>
              <a:t>area</a:t>
            </a:r>
            <a:endParaRPr lang="en-US" sz="900" dirty="0">
              <a:solidFill>
                <a:srgbClr val="005493"/>
              </a:solidFill>
              <a:latin typeface="Helvetica"/>
              <a:cs typeface="Helvetica"/>
            </a:endParaRPr>
          </a:p>
        </p:txBody>
      </p:sp>
      <p:sp>
        <p:nvSpPr>
          <p:cNvPr id="44" name="TextBox 100"/>
          <p:cNvSpPr txBox="1"/>
          <p:nvPr/>
        </p:nvSpPr>
        <p:spPr>
          <a:xfrm>
            <a:off x="2631783" y="1769395"/>
            <a:ext cx="1093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err="1" smtClean="0">
                <a:solidFill>
                  <a:schemeClr val="bg1"/>
                </a:solidFill>
                <a:latin typeface="Helvetica"/>
                <a:cs typeface="Helvetica"/>
              </a:rPr>
              <a:t>Nonenhancing</a:t>
            </a:r>
            <a:r>
              <a:rPr lang="en-US" sz="900" dirty="0" smtClean="0">
                <a:solidFill>
                  <a:schemeClr val="bg1"/>
                </a:solidFill>
                <a:latin typeface="Helvetica"/>
                <a:cs typeface="Helvetica"/>
              </a:rPr>
              <a:t> area</a:t>
            </a:r>
            <a:endParaRPr lang="en-US" sz="900" dirty="0">
              <a:solidFill>
                <a:schemeClr val="bg1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170340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9799767"/>
              </p:ext>
            </p:extLst>
          </p:nvPr>
        </p:nvGraphicFramePr>
        <p:xfrm>
          <a:off x="228600" y="365760"/>
          <a:ext cx="6400800" cy="8106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0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140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72920"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LI-RADS</a:t>
                      </a:r>
                      <a:r>
                        <a:rPr lang="en-US" sz="1800" b="1" baseline="3000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®</a:t>
                      </a:r>
                      <a:r>
                        <a:rPr lang="en-US" sz="1800" b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v2017 TC/RM</a:t>
                      </a:r>
                      <a:endParaRPr lang="en-US" sz="1800" b="1" dirty="0" smtClean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Raccomandazioni</a:t>
                      </a:r>
                      <a:r>
                        <a:rPr lang="en-US" sz="1800" b="1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tecniche</a:t>
                      </a:r>
                      <a:endParaRPr lang="en-US" sz="1800" b="1" dirty="0" smtClean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 marT="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2920"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TC</a:t>
                      </a:r>
                      <a:endParaRPr lang="en-US" sz="1100" b="1" kern="1200" dirty="0" smtClean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Apparecchiatura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consigliata</a:t>
                      </a:r>
                      <a:endParaRPr lang="en-US" sz="1100" baseline="0" dirty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 marR="3600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Tc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multidetettore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con ≥ </a:t>
                      </a:r>
                      <a:r>
                        <a:rPr lang="en-US" sz="1100" baseline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8 strati</a:t>
                      </a:r>
                      <a:endParaRPr lang="en-US" sz="1100" baseline="0" dirty="0" smtClean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 marR="36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Immagini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necessarie</a:t>
                      </a:r>
                      <a:endParaRPr lang="en-US" sz="1100" baseline="30000" dirty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 marR="3600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0000"/>
                        </a:lnSpc>
                        <a:buFont typeface="Arial"/>
                        <a:buChar char="•"/>
                      </a:pP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Fase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arteriosa</a:t>
                      </a:r>
                      <a:r>
                        <a:rPr lang="en-US" sz="1100" baseline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(fase </a:t>
                      </a:r>
                      <a:r>
                        <a:rPr lang="en-US" sz="1100" baseline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arteriosa</a:t>
                      </a:r>
                      <a:r>
                        <a:rPr lang="en-US" sz="1100" baseline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tardiva fortemente preferita)</a:t>
                      </a:r>
                      <a:endParaRPr lang="en-US" sz="1100" dirty="0" smtClean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Arial"/>
                        <a:buChar char="•"/>
                      </a:pPr>
                      <a:r>
                        <a:rPr lang="en-US" sz="110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Fase</a:t>
                      </a:r>
                      <a:r>
                        <a:rPr lang="en-US" sz="1100" baseline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portale</a:t>
                      </a:r>
                      <a:endParaRPr lang="en-US" sz="1100" dirty="0" smtClean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Arial"/>
                        <a:buChar char="•"/>
                      </a:pP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Fase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tardiva</a:t>
                      </a:r>
                      <a:endParaRPr lang="en-US" sz="1100" baseline="30000" dirty="0" smtClean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 marR="36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Immagini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consigliate</a:t>
                      </a:r>
                      <a:endParaRPr lang="en-US" sz="1100" baseline="30000" dirty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 marR="3600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Basale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,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se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il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paziente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ha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subito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trattamenti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locoregionali</a:t>
                      </a:r>
                      <a:endParaRPr lang="en-US" sz="1100" dirty="0" smtClean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Arial"/>
                        <a:buChar char="•"/>
                      </a:pP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Ricostruzioni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multiplanari</a:t>
                      </a:r>
                      <a:endParaRPr lang="en-US" sz="1100" dirty="0" smtClean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 marR="36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RM con mezzo di </a:t>
                      </a:r>
                      <a:r>
                        <a:rPr lang="en-US" sz="1100" b="1" kern="12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contrasto</a:t>
                      </a:r>
                      <a:r>
                        <a:rPr lang="en-US" sz="1100" b="1" kern="12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1" kern="12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extracellulare</a:t>
                      </a:r>
                      <a:r>
                        <a:rPr lang="en-US" sz="1100" b="1" kern="12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o </a:t>
                      </a:r>
                      <a:r>
                        <a:rPr lang="en-US" sz="1100" b="1" kern="12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gadobenato</a:t>
                      </a:r>
                      <a:r>
                        <a:rPr lang="en-US" sz="1100" b="1" kern="12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1" kern="12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dimeglumina</a:t>
                      </a:r>
                      <a:endParaRPr lang="en-US" sz="1100" b="1" kern="1200" dirty="0" smtClean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 marR="36000" marT="13716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Apparecchiatura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consigliata</a:t>
                      </a:r>
                      <a:endParaRPr lang="en-US" sz="1100" baseline="0" dirty="0" smtClean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 marR="36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en-US" sz="1100" baseline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1,5T 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o 3T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en-US" sz="1100" baseline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Bobina phased-array body</a:t>
                      </a:r>
                      <a:endParaRPr lang="en-US" sz="1100" baseline="0" dirty="0" smtClean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 marR="36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Immagini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necessarie</a:t>
                      </a:r>
                      <a:endParaRPr lang="en-US" sz="1100" baseline="30000" dirty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 marR="36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en-US" sz="1100" baseline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Sequenze basali T1-pesate 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in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fase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e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fuori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fase</a:t>
                      </a:r>
                      <a:endParaRPr lang="en-US" sz="1100" baseline="0" dirty="0" smtClean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en-US" sz="1100" spc="-1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Sequenze</a:t>
                      </a:r>
                      <a:r>
                        <a:rPr lang="en-US" sz="1100" spc="-1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T2-pesate  (con o </a:t>
                      </a:r>
                      <a:r>
                        <a:rPr lang="en-US" sz="1100" spc="-1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senza</a:t>
                      </a:r>
                      <a:r>
                        <a:rPr lang="en-US" sz="1100" spc="-1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spc="-1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soppressione</a:t>
                      </a:r>
                      <a:r>
                        <a:rPr lang="en-US" sz="1100" spc="-1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del </a:t>
                      </a:r>
                      <a:r>
                        <a:rPr lang="en-US" sz="1100" spc="-1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grasso</a:t>
                      </a:r>
                      <a:r>
                        <a:rPr lang="en-US" sz="1100" spc="-1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)</a:t>
                      </a:r>
                      <a:endParaRPr lang="en-US" sz="1100" spc="-10" baseline="30000" dirty="0" smtClean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Sequenze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T1 </a:t>
                      </a:r>
                      <a:r>
                        <a:rPr lang="en-US" sz="1100" baseline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pesate</a:t>
                      </a:r>
                      <a:r>
                        <a:rPr lang="en-US" sz="1100" baseline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multifasiche:</a:t>
                      </a:r>
                      <a:endParaRPr lang="en-US" sz="1100" dirty="0" smtClean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  <a:p>
                      <a:pPr marL="356616" indent="-171450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Immagini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in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basale</a:t>
                      </a:r>
                      <a:endParaRPr lang="en-US" sz="1100" dirty="0" smtClean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  <a:p>
                      <a:pPr marL="356616" indent="-171450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en-US" sz="1100" spc="-10" baseline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Fase</a:t>
                      </a:r>
                      <a:r>
                        <a:rPr lang="en-US" sz="1100" spc="-10" baseline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spc="-10" baseline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a</a:t>
                      </a:r>
                      <a:r>
                        <a:rPr lang="en-US" sz="1100" spc="-10" baseline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rteriosa (fase </a:t>
                      </a:r>
                      <a:r>
                        <a:rPr lang="en-US" sz="1100" spc="-1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arteriosa</a:t>
                      </a:r>
                      <a:r>
                        <a:rPr lang="en-US" sz="1100" spc="-1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spc="-1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tardiva</a:t>
                      </a:r>
                      <a:r>
                        <a:rPr lang="en-US" sz="1100" spc="-1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spc="-10" baseline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è fortemente preferita</a:t>
                      </a:r>
                      <a:r>
                        <a:rPr lang="en-US" sz="1100" spc="-1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)</a:t>
                      </a:r>
                    </a:p>
                    <a:p>
                      <a:pPr marL="356616" indent="-171450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Fase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portale</a:t>
                      </a:r>
                      <a:endParaRPr lang="en-US" sz="1100" dirty="0" smtClean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  <a:p>
                      <a:pPr marL="356616" indent="-171450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Fase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tardiva</a:t>
                      </a:r>
                      <a:endParaRPr lang="en-US" sz="1100" dirty="0" smtClean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 marR="36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Immagini</a:t>
                      </a:r>
                      <a:r>
                        <a:rPr lang="en-US" sz="1100" baseline="3000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suggerite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o facoltative</a:t>
                      </a:r>
                      <a:endParaRPr lang="en-US" sz="1100" baseline="30000" dirty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 marR="36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0000"/>
                        </a:lnSpc>
                        <a:buFont typeface="Arial"/>
                        <a:buChar char="•"/>
                      </a:pP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Immagini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pesate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in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diffusione</a:t>
                      </a:r>
                      <a:endParaRPr lang="en-US" sz="1100" dirty="0" smtClean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Arial"/>
                        <a:buChar char="•"/>
                      </a:pP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Immagini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in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sottrazione</a:t>
                      </a:r>
                      <a:endParaRPr lang="en-US" sz="1100" dirty="0" smtClean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Acquisizioni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multiplanari</a:t>
                      </a:r>
                      <a:endParaRPr lang="en-US" sz="1100" dirty="0" smtClean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Fase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epatobiliare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da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1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a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3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ore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con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gadobenato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dimeglumina</a:t>
                      </a:r>
                      <a:endParaRPr lang="en-US" sz="1100" baseline="0" dirty="0" smtClean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 marR="36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baseline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RM con gadoxetato disodico</a:t>
                      </a:r>
                      <a:endParaRPr lang="en-US" sz="1100" b="1" kern="1200" dirty="0" smtClean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 marR="36000" marT="13716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Apparecchiatura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consigliata</a:t>
                      </a:r>
                      <a:endParaRPr lang="en-US" sz="1100" baseline="0" dirty="0" smtClean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 marR="36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en-US" sz="1100" baseline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1,5T o 3T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100" baseline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Bobina phased-array body</a:t>
                      </a:r>
                    </a:p>
                  </a:txBody>
                  <a:tcPr marR="36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Immagini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necessarie</a:t>
                      </a:r>
                      <a:endParaRPr lang="en-US" sz="1100" baseline="30000" dirty="0" smtClean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endParaRPr lang="en-US" sz="1100" baseline="30000" dirty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 marR="36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Sequenze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basali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T1-pesate in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fase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e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fuori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fase</a:t>
                      </a:r>
                      <a:endParaRPr lang="en-US" sz="1100" baseline="0" dirty="0" smtClean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en-US" sz="1100" spc="-1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Sequenze</a:t>
                      </a:r>
                      <a:r>
                        <a:rPr lang="en-US" sz="1100" spc="-1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T2-pesate  (con o </a:t>
                      </a:r>
                      <a:r>
                        <a:rPr lang="en-US" sz="1100" spc="-1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senza</a:t>
                      </a:r>
                      <a:r>
                        <a:rPr lang="en-US" sz="1100" spc="-1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spc="-1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soppressione</a:t>
                      </a:r>
                      <a:r>
                        <a:rPr lang="en-US" sz="1100" spc="-1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del </a:t>
                      </a:r>
                      <a:r>
                        <a:rPr lang="en-US" sz="1100" spc="-1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grasso</a:t>
                      </a:r>
                      <a:r>
                        <a:rPr lang="en-US" sz="1100" spc="-1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)</a:t>
                      </a:r>
                      <a:endParaRPr lang="en-US" sz="1100" spc="-10" baseline="30000" dirty="0" smtClean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Sequenze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T1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pesate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multifase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:</a:t>
                      </a:r>
                      <a:endParaRPr lang="en-US" sz="1100" dirty="0" smtClean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  <a:p>
                      <a:pPr marL="356616" indent="-171450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Immagini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in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basale</a:t>
                      </a:r>
                      <a:endParaRPr lang="en-US" sz="1100" dirty="0" smtClean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  <a:p>
                      <a:pPr marL="356616" indent="-171450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en-US" sz="1100" spc="-1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Fase</a:t>
                      </a:r>
                      <a:r>
                        <a:rPr lang="en-US" sz="1100" spc="-1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spc="-1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arteriosa</a:t>
                      </a:r>
                      <a:r>
                        <a:rPr lang="en-US" sz="1100" spc="-1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(</a:t>
                      </a:r>
                      <a:r>
                        <a:rPr lang="en-US" sz="1100" spc="-1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fase</a:t>
                      </a:r>
                      <a:r>
                        <a:rPr lang="en-US" sz="1100" spc="-1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spc="-1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arteriosa</a:t>
                      </a:r>
                      <a:r>
                        <a:rPr lang="en-US" sz="1100" spc="-1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spc="-1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tardiva</a:t>
                      </a:r>
                      <a:r>
                        <a:rPr lang="en-US" sz="1100" spc="-1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spc="-1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è</a:t>
                      </a:r>
                      <a:r>
                        <a:rPr lang="en-US" sz="1100" spc="-1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spc="-1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fortemente</a:t>
                      </a:r>
                      <a:r>
                        <a:rPr lang="en-US" sz="1100" spc="-1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spc="-1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preferita</a:t>
                      </a:r>
                      <a:r>
                        <a:rPr lang="en-US" sz="1100" spc="-1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)</a:t>
                      </a:r>
                    </a:p>
                    <a:p>
                      <a:pPr marL="356616" indent="-171450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Fase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portale</a:t>
                      </a:r>
                      <a:endParaRPr lang="en-US" sz="1100" dirty="0" smtClean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  <a:p>
                      <a:pPr marL="356616" indent="-171450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Fase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transizionale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(da 2 a 5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minuti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dopo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l’iniezione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)</a:t>
                      </a:r>
                    </a:p>
                    <a:p>
                      <a:pPr marL="356616" indent="-171450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Fase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epatobiliare</a:t>
                      </a:r>
                      <a:endParaRPr lang="en-US" sz="1100" dirty="0" smtClean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 marR="36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3000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Immagini</a:t>
                      </a:r>
                      <a:r>
                        <a:rPr lang="en-US" sz="1100" baseline="3000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suggerite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o facoltative</a:t>
                      </a:r>
                      <a:endParaRPr lang="en-US" sz="1100" baseline="30000" dirty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 marR="36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0000"/>
                        </a:lnSpc>
                        <a:buFont typeface="Arial"/>
                        <a:buChar char="•"/>
                      </a:pP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Immagini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pesate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in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diffusione</a:t>
                      </a:r>
                      <a:endParaRPr lang="en-US" sz="1100" dirty="0" smtClean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Arial"/>
                        <a:buChar char="•"/>
                      </a:pP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Immagini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in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sottrazione</a:t>
                      </a:r>
                      <a:endParaRPr lang="en-US" sz="1100" dirty="0" smtClean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Acquisizioni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multiplanari</a:t>
                      </a:r>
                      <a:endParaRPr lang="en-US" sz="1100" dirty="0" smtClean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 marR="36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100" i="1" baseline="0" dirty="0">
                        <a:solidFill>
                          <a:srgbClr val="0432FF"/>
                        </a:solidFill>
                        <a:latin typeface="Helvetica"/>
                        <a:cs typeface="Helvetica"/>
                      </a:endParaRPr>
                    </a:p>
                  </a:txBody>
                  <a:tcPr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3276410"/>
              </p:ext>
            </p:extLst>
          </p:nvPr>
        </p:nvGraphicFramePr>
        <p:xfrm>
          <a:off x="0" y="8833104"/>
          <a:ext cx="6858000" cy="3108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 b="0" i="1" baseline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  <a:hlinkClick r:id="rId3" action="ppaction://hlinksldjump"/>
                        </a:rPr>
                        <a:t>Definizione delle fasi</a:t>
                      </a:r>
                      <a:endParaRPr lang="en-US" sz="900" b="0" i="1" baseline="0" smtClean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  <a:p>
                      <a:pPr algn="ctr"/>
                      <a:r>
                        <a:rPr lang="en-US" sz="900" b="0" i="1" baseline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(pagina </a:t>
                      </a:r>
                      <a:r>
                        <a:rPr lang="en-US" sz="900" b="0" i="1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17)</a:t>
                      </a:r>
                      <a:endParaRPr lang="en-US" sz="900" b="0" i="1" dirty="0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3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409944" y="8882390"/>
            <a:ext cx="448056" cy="261610"/>
          </a:xfrm>
          <a:noFill/>
        </p:spPr>
        <p:txBody>
          <a:bodyPr wrap="none" anchor="ctr">
            <a:noAutofit/>
          </a:bodyPr>
          <a:lstStyle/>
          <a:p>
            <a:pPr algn="r"/>
            <a:fld id="{17932AFE-891D-C347-BEBC-3688AC4D7DC2}" type="slidenum">
              <a:rPr lang="en-US" sz="1100" smtClean="0">
                <a:latin typeface="Helvetica"/>
                <a:cs typeface="Helvetica"/>
              </a:rPr>
              <a:pPr algn="r"/>
              <a:t>12</a:t>
            </a:fld>
            <a:endParaRPr lang="en-US" sz="1100" dirty="0">
              <a:latin typeface="Helvetica"/>
              <a:cs typeface="Helvetica"/>
            </a:endParaRPr>
          </a:p>
        </p:txBody>
      </p:sp>
      <p:sp>
        <p:nvSpPr>
          <p:cNvPr id="8" name="Right Triangle 7"/>
          <p:cNvSpPr/>
          <p:nvPr/>
        </p:nvSpPr>
        <p:spPr>
          <a:xfrm rot="10800000">
            <a:off x="5476042" y="0"/>
            <a:ext cx="1381958" cy="503271"/>
          </a:xfrm>
          <a:prstGeom prst="rtTriangle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0000">
                <a:schemeClr val="bg1">
                  <a:alpha val="0"/>
                </a:schemeClr>
              </a:gs>
            </a:gsLst>
            <a:lin ang="174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4955524" y="-25450"/>
            <a:ext cx="19202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 err="1" smtClean="0">
                <a:latin typeface="Helvetica"/>
                <a:cs typeface="Helvetica"/>
              </a:rPr>
              <a:t>Tecnica</a:t>
            </a:r>
            <a:endParaRPr lang="en-US" sz="14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521294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7169948"/>
              </p:ext>
            </p:extLst>
          </p:nvPr>
        </p:nvGraphicFramePr>
        <p:xfrm>
          <a:off x="228600" y="5895438"/>
          <a:ext cx="6400800" cy="3185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526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6776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36776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09455">
                <a:tc row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spc="-50" smtClean="0">
                          <a:solidFill>
                            <a:srgbClr val="000000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Categoria LI-RADS di </a:t>
                      </a:r>
                      <a:r>
                        <a:rPr lang="en-GB" sz="1100" b="1" spc="-50" dirty="0" err="1" smtClean="0">
                          <a:solidFill>
                            <a:srgbClr val="000000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risposta</a:t>
                      </a:r>
                      <a:r>
                        <a:rPr lang="en-GB" sz="1100" b="1" spc="-50" dirty="0" smtClean="0">
                          <a:solidFill>
                            <a:srgbClr val="000000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 al</a:t>
                      </a:r>
                      <a:r>
                        <a:rPr lang="en-GB" sz="1100" b="1" spc="-50" baseline="0" dirty="0" smtClean="0">
                          <a:solidFill>
                            <a:srgbClr val="000000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GB" sz="1100" b="1" spc="-50" baseline="0" dirty="0" err="1" smtClean="0">
                          <a:solidFill>
                            <a:srgbClr val="000000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t</a:t>
                      </a:r>
                      <a:r>
                        <a:rPr lang="en-GB" sz="1100" b="1" spc="-50" dirty="0" err="1" smtClean="0">
                          <a:solidFill>
                            <a:srgbClr val="000000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rattamento</a:t>
                      </a:r>
                      <a:endParaRPr lang="en-US" sz="1100" spc="-50" dirty="0" smtClean="0">
                        <a:solidFill>
                          <a:srgbClr val="000000"/>
                        </a:solidFill>
                        <a:effectLst/>
                        <a:latin typeface="Helvetica"/>
                        <a:ea typeface="MS Mincho"/>
                        <a:cs typeface="Helvetica"/>
                      </a:endParaRPr>
                    </a:p>
                  </a:txBody>
                  <a:tcPr marL="68580" marR="68580" marT="9144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Alternative </a:t>
                      </a:r>
                      <a:r>
                        <a:rPr lang="en-US" sz="1200" b="1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dell’iter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200" b="1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radiologico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in </a:t>
                      </a:r>
                      <a:r>
                        <a:rPr lang="en-US" sz="1200" b="1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caso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di </a:t>
                      </a:r>
                      <a:r>
                        <a:rPr lang="en-US" sz="1200" b="1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reperti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200" b="1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trattati</a:t>
                      </a:r>
                      <a:endParaRPr lang="en-US" sz="1200" b="1" dirty="0" smtClean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 marT="91440" marB="9144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2586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100" b="1" dirty="0">
                        <a:effectLst/>
                        <a:latin typeface="Helvetica"/>
                        <a:ea typeface="MS Mincho"/>
                        <a:cs typeface="Helvetica"/>
                      </a:endParaRPr>
                    </a:p>
                  </a:txBody>
                  <a:tcPr marL="68580" marR="68580" marT="109728" marB="10972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Continuare</a:t>
                      </a:r>
                      <a:r>
                        <a:rPr lang="en-US" sz="1100" b="1" kern="1200" baseline="0" dirty="0" smtClean="0">
                          <a:solidFill>
                            <a:srgbClr val="000000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 </a:t>
                      </a:r>
                      <a:r>
                        <a:rPr lang="en-US" sz="1100" b="1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il</a:t>
                      </a:r>
                      <a:r>
                        <a:rPr lang="en-US" sz="1100" b="1" kern="1200" baseline="0" dirty="0" smtClean="0">
                          <a:solidFill>
                            <a:srgbClr val="000000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 </a:t>
                      </a:r>
                      <a:r>
                        <a:rPr lang="en-US" sz="1100" b="1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monitoraggio</a:t>
                      </a:r>
                      <a:r>
                        <a:rPr lang="en-US" sz="1100" b="1" kern="1200" baseline="0" dirty="0" smtClean="0">
                          <a:solidFill>
                            <a:srgbClr val="000000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,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baseline="0" smtClean="0">
                          <a:solidFill>
                            <a:srgbClr val="000000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con la stessa metodica</a:t>
                      </a:r>
                      <a:endParaRPr lang="en-US" sz="1100" b="1" kern="1200" baseline="0" dirty="0" smtClean="0">
                        <a:solidFill>
                          <a:srgbClr val="000000"/>
                        </a:solidFill>
                        <a:effectLst/>
                        <a:latin typeface="Helvetica"/>
                        <a:ea typeface="+mn-ea"/>
                        <a:cs typeface="Helvetica"/>
                      </a:endParaRPr>
                    </a:p>
                  </a:txBody>
                  <a:tcPr marT="9144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Continuare</a:t>
                      </a:r>
                      <a:r>
                        <a:rPr lang="en-US" sz="1100" b="1" kern="1200" baseline="0" dirty="0" smtClean="0">
                          <a:solidFill>
                            <a:srgbClr val="000000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 </a:t>
                      </a:r>
                      <a:r>
                        <a:rPr lang="en-US" sz="1100" b="1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il</a:t>
                      </a:r>
                      <a:r>
                        <a:rPr lang="en-US" sz="1100" b="1" kern="1200" baseline="0" dirty="0" smtClean="0">
                          <a:solidFill>
                            <a:srgbClr val="000000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  </a:t>
                      </a:r>
                      <a:r>
                        <a:rPr lang="en-US" sz="1100" b="1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monitoraggio</a:t>
                      </a:r>
                      <a:r>
                        <a:rPr lang="en-US" sz="1100" b="1" kern="1200" baseline="0" dirty="0" smtClean="0">
                          <a:solidFill>
                            <a:srgbClr val="000000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, 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baseline="0" dirty="0" smtClean="0">
                          <a:solidFill>
                            <a:srgbClr val="000000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con </a:t>
                      </a:r>
                      <a:r>
                        <a:rPr lang="en-US" sz="1100" b="1" kern="1200" baseline="0" err="1" smtClean="0">
                          <a:solidFill>
                            <a:srgbClr val="000000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metodiche</a:t>
                      </a:r>
                      <a:r>
                        <a:rPr lang="en-US" sz="1100" b="1" kern="1200" baseline="0" smtClean="0">
                          <a:solidFill>
                            <a:srgbClr val="000000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 alternative </a:t>
                      </a:r>
                      <a:endParaRPr lang="en-US" sz="1100" b="1" kern="1200" baseline="0" dirty="0" smtClean="0">
                        <a:solidFill>
                          <a:srgbClr val="000000"/>
                        </a:solidFill>
                        <a:effectLst/>
                        <a:latin typeface="Helvetica"/>
                        <a:ea typeface="+mn-ea"/>
                        <a:cs typeface="Helvetica"/>
                      </a:endParaRPr>
                    </a:p>
                  </a:txBody>
                  <a:tcPr marT="9144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61596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Helvetica"/>
                        <a:ea typeface="MS Mincho"/>
                        <a:cs typeface="Helvetica"/>
                      </a:endParaRPr>
                    </a:p>
                  </a:txBody>
                  <a:tcPr marL="68580" marR="68580" marT="9144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baseline="0" dirty="0" smtClean="0">
                          <a:solidFill>
                            <a:srgbClr val="000000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** ≤ 3 </a:t>
                      </a:r>
                      <a:r>
                        <a:rPr lang="en-US" sz="1100" b="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mesi</a:t>
                      </a:r>
                      <a:endParaRPr lang="en-US" sz="1100" b="0" kern="1200" baseline="0" dirty="0" smtClean="0">
                        <a:solidFill>
                          <a:srgbClr val="000000"/>
                        </a:solidFill>
                        <a:effectLst/>
                        <a:latin typeface="Helvetica"/>
                        <a:ea typeface="+mn-ea"/>
                        <a:cs typeface="Helvetica"/>
                      </a:endParaRPr>
                    </a:p>
                  </a:txBody>
                  <a:tcPr marT="91440" marB="9144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baseline="0" dirty="0" smtClean="0">
                          <a:solidFill>
                            <a:srgbClr val="000000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* ≤ 3 </a:t>
                      </a:r>
                      <a:r>
                        <a:rPr lang="en-US" sz="1100" b="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mesi</a:t>
                      </a:r>
                      <a:endParaRPr lang="en-US" sz="1100" b="0" kern="1200" baseline="0" dirty="0" smtClean="0">
                        <a:solidFill>
                          <a:srgbClr val="000000"/>
                        </a:solidFill>
                        <a:effectLst/>
                        <a:latin typeface="Helvetica"/>
                        <a:ea typeface="+mn-ea"/>
                        <a:cs typeface="Helvetica"/>
                      </a:endParaRPr>
                    </a:p>
                  </a:txBody>
                  <a:tcPr marT="91440" marB="9144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61596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Helvetica"/>
                        <a:ea typeface="MS Mincho"/>
                        <a:cs typeface="Helvetica"/>
                      </a:endParaRPr>
                    </a:p>
                  </a:txBody>
                  <a:tcPr marL="68580" marR="68580" marT="9144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baseline="0" dirty="0" smtClean="0">
                          <a:solidFill>
                            <a:srgbClr val="000000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** ≤ 3 </a:t>
                      </a:r>
                      <a:r>
                        <a:rPr lang="en-US" sz="1100" b="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mesi</a:t>
                      </a:r>
                      <a:endParaRPr lang="en-US" sz="1100" b="0" kern="1200" baseline="0" dirty="0" smtClean="0">
                        <a:solidFill>
                          <a:srgbClr val="000000"/>
                        </a:solidFill>
                        <a:effectLst/>
                        <a:latin typeface="Helvetica"/>
                        <a:ea typeface="+mn-ea"/>
                        <a:cs typeface="Helvetica"/>
                      </a:endParaRPr>
                    </a:p>
                  </a:txBody>
                  <a:tcPr marT="91440" marB="9144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baseline="0" dirty="0" smtClean="0">
                          <a:solidFill>
                            <a:srgbClr val="000000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* ≤ 3 </a:t>
                      </a:r>
                      <a:r>
                        <a:rPr lang="en-US" sz="1100" b="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mesi</a:t>
                      </a:r>
                      <a:endParaRPr lang="en-US" sz="1100" b="0" kern="1200" baseline="0" dirty="0" smtClean="0">
                        <a:solidFill>
                          <a:srgbClr val="000000"/>
                        </a:solidFill>
                        <a:effectLst/>
                        <a:latin typeface="Helvetica"/>
                        <a:ea typeface="+mn-ea"/>
                        <a:cs typeface="Helvetica"/>
                      </a:endParaRPr>
                    </a:p>
                  </a:txBody>
                  <a:tcPr marT="91440" marB="9144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61596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Helvetica"/>
                        <a:ea typeface="MS Mincho"/>
                        <a:cs typeface="Helvetica"/>
                      </a:endParaRPr>
                    </a:p>
                  </a:txBody>
                  <a:tcPr marL="68580" marR="68580" marT="9144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** </a:t>
                      </a:r>
                      <a:r>
                        <a:rPr lang="en-US" sz="1100" b="0" kern="1200" baseline="0" dirty="0" smtClean="0">
                          <a:solidFill>
                            <a:srgbClr val="000000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≤ 3 </a:t>
                      </a:r>
                      <a:r>
                        <a:rPr lang="en-US" sz="1100" b="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mesi</a:t>
                      </a:r>
                      <a:endParaRPr lang="en-US" sz="1100" dirty="0" smtClean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 marT="91440" marB="9144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* </a:t>
                      </a:r>
                      <a:r>
                        <a:rPr lang="en-US" sz="1100" b="0" kern="1200" baseline="0" dirty="0" smtClean="0">
                          <a:solidFill>
                            <a:srgbClr val="000000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≤ 3 </a:t>
                      </a:r>
                      <a:r>
                        <a:rPr lang="en-US" sz="1100" b="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mesi</a:t>
                      </a:r>
                      <a:endParaRPr lang="en-US" sz="1100" dirty="0" smtClean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 marT="91440" marB="9144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61596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Helvetica"/>
                        <a:ea typeface="MS Mincho"/>
                        <a:cs typeface="Helvetica"/>
                      </a:endParaRPr>
                    </a:p>
                  </a:txBody>
                  <a:tcPr marL="68580" marR="68580" marT="9144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3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pc="-3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MDD per</a:t>
                      </a:r>
                      <a:r>
                        <a:rPr lang="en-US" sz="1100" spc="-3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la </a:t>
                      </a:r>
                      <a:r>
                        <a:rPr lang="en-US" sz="1100" spc="-30" baseline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gestione</a:t>
                      </a:r>
                      <a:r>
                        <a:rPr lang="en-US" sz="1100" spc="-30" baseline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condivisa</a:t>
                      </a:r>
                      <a:r>
                        <a:rPr lang="en-US" sz="1100" spc="-3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.</a:t>
                      </a:r>
                      <a:r>
                        <a:rPr lang="en-US" sz="1100" spc="-30" baseline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spc="-3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Spesso</a:t>
                      </a:r>
                      <a:r>
                        <a:rPr lang="en-US" sz="1100" spc="-3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include la </a:t>
                      </a:r>
                      <a:r>
                        <a:rPr lang="en-US" sz="1100" spc="-3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ripetizione</a:t>
                      </a:r>
                      <a:r>
                        <a:rPr lang="en-US" sz="1100" spc="-3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del </a:t>
                      </a:r>
                      <a:r>
                        <a:rPr lang="en-US" sz="1100" spc="-3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trattamento</a:t>
                      </a:r>
                      <a:r>
                        <a:rPr lang="en-US" sz="1100" i="0" spc="-3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.</a:t>
                      </a:r>
                      <a:endParaRPr lang="en-US" sz="1100" b="0" kern="1200" spc="-30" dirty="0" smtClean="0">
                        <a:solidFill>
                          <a:srgbClr val="000000"/>
                        </a:solidFill>
                        <a:effectLst/>
                        <a:latin typeface="Helvetica"/>
                        <a:ea typeface="+mn-ea"/>
                        <a:cs typeface="Helvetica"/>
                      </a:endParaRPr>
                    </a:p>
                  </a:txBody>
                  <a:tcPr marT="73152" marB="73152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68687">
                <a:tc gridSpan="3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i="1" dirty="0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**</a:t>
                      </a:r>
                      <a:r>
                        <a:rPr lang="en-US" sz="1100" i="1" baseline="0" dirty="0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i="1" baseline="0" dirty="0" err="1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Opzione</a:t>
                      </a:r>
                      <a:r>
                        <a:rPr lang="en-US" sz="1100" i="1" baseline="0" dirty="0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i="1" baseline="0" dirty="0" err="1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preferita</a:t>
                      </a:r>
                      <a:r>
                        <a:rPr lang="en-US" sz="1100" i="1" baseline="0" dirty="0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i="1" baseline="0" dirty="0" err="1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nella</a:t>
                      </a:r>
                      <a:r>
                        <a:rPr lang="en-US" sz="1100" i="1" baseline="0" dirty="0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i="1" baseline="0" dirty="0" err="1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maggior</a:t>
                      </a:r>
                      <a:r>
                        <a:rPr lang="en-US" sz="1100" i="1" baseline="0" dirty="0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 parte </a:t>
                      </a:r>
                      <a:r>
                        <a:rPr lang="en-US" sz="1100" i="1" baseline="0" dirty="0" err="1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dei</a:t>
                      </a:r>
                      <a:r>
                        <a:rPr lang="en-US" sz="1100" i="1" baseline="0" dirty="0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i="1" baseline="0" dirty="0" err="1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casi</a:t>
                      </a:r>
                      <a:r>
                        <a:rPr lang="en-US" sz="1100" i="1" dirty="0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. *</a:t>
                      </a:r>
                      <a:r>
                        <a:rPr lang="en-US" sz="1100" i="1" baseline="0" dirty="0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i="1" baseline="0" dirty="0" err="1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Alternativa</a:t>
                      </a:r>
                      <a:r>
                        <a:rPr lang="en-US" sz="1100" i="1" baseline="0" dirty="0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i="1" baseline="0" dirty="0" err="1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ragionevole</a:t>
                      </a:r>
                      <a:r>
                        <a:rPr lang="en-US" sz="1100" i="1" dirty="0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.</a:t>
                      </a:r>
                      <a:r>
                        <a:rPr lang="en-US" sz="1100" i="1" baseline="0" dirty="0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i="1" dirty="0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—</a:t>
                      </a:r>
                      <a:r>
                        <a:rPr lang="en-US" sz="1100" i="1" baseline="0" dirty="0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 Non </a:t>
                      </a:r>
                      <a:r>
                        <a:rPr lang="en-US" sz="1100" i="1" baseline="0" dirty="0" err="1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raccomandata</a:t>
                      </a:r>
                      <a:r>
                        <a:rPr lang="en-US" sz="1100" i="1" dirty="0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.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i="0" dirty="0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La</a:t>
                      </a:r>
                      <a:r>
                        <a:rPr lang="en-US" sz="1100" i="0" baseline="0" dirty="0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i="0" baseline="0" dirty="0" err="1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discussione</a:t>
                      </a:r>
                      <a:r>
                        <a:rPr lang="en-US" sz="1100" i="0" baseline="0" dirty="0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i="0" baseline="0" dirty="0" err="1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multidisciplinare</a:t>
                      </a:r>
                      <a:r>
                        <a:rPr lang="en-US" sz="1100" i="0" dirty="0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i="0" dirty="0" err="1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può</a:t>
                      </a:r>
                      <a:r>
                        <a:rPr lang="en-US" sz="1100" i="0" baseline="0" dirty="0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i="0" baseline="0" dirty="0" err="1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essere</a:t>
                      </a:r>
                      <a:r>
                        <a:rPr lang="en-US" sz="1100" i="0" baseline="0" dirty="0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 un </a:t>
                      </a:r>
                      <a:r>
                        <a:rPr lang="en-US" sz="1100" i="0" baseline="0" dirty="0" err="1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incontro</a:t>
                      </a:r>
                      <a:r>
                        <a:rPr lang="en-US" sz="1100" i="0" baseline="0" dirty="0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i="0" baseline="0" dirty="0" err="1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formale</a:t>
                      </a:r>
                      <a:r>
                        <a:rPr lang="en-US" sz="1100" i="0" baseline="0" dirty="0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 o </a:t>
                      </a:r>
                      <a:r>
                        <a:rPr lang="en-US" sz="1100" i="0" baseline="0" dirty="0" err="1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una</a:t>
                      </a:r>
                      <a:r>
                        <a:rPr lang="en-US" sz="1100" i="0" baseline="0" dirty="0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i="0" baseline="0" dirty="0" err="1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comunicazione</a:t>
                      </a:r>
                      <a:r>
                        <a:rPr lang="en-US" sz="1100" i="0" baseline="0" dirty="0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i="0" baseline="0" dirty="0" err="1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informale</a:t>
                      </a:r>
                      <a:r>
                        <a:rPr lang="en-US" sz="1100" i="0" baseline="0" dirty="0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i="0" baseline="0" dirty="0" err="1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tra</a:t>
                      </a:r>
                      <a:r>
                        <a:rPr lang="en-US" sz="1100" i="0" baseline="0" dirty="0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i="0" baseline="0" dirty="0" err="1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il</a:t>
                      </a:r>
                      <a:r>
                        <a:rPr lang="en-US" sz="1100" i="0" baseline="0" dirty="0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i="0" baseline="0" dirty="0" err="1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radiologo</a:t>
                      </a:r>
                      <a:r>
                        <a:rPr lang="en-US" sz="1100" i="0" baseline="0" dirty="0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 e </a:t>
                      </a:r>
                      <a:r>
                        <a:rPr lang="en-US" sz="1100" i="0" baseline="0" dirty="0" err="1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altri</a:t>
                      </a:r>
                      <a:r>
                        <a:rPr lang="en-US" sz="1100" i="0" baseline="0" dirty="0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i="0" baseline="0" dirty="0" err="1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specialisti</a:t>
                      </a:r>
                      <a:r>
                        <a:rPr lang="en-US" sz="1100" i="0" dirty="0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. </a:t>
                      </a:r>
                      <a:r>
                        <a:rPr lang="en-US" sz="1100" i="0" dirty="0" err="1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Può</a:t>
                      </a:r>
                      <a:r>
                        <a:rPr lang="en-US" sz="1100" i="0" dirty="0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i="0" dirty="0" err="1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essere</a:t>
                      </a:r>
                      <a:r>
                        <a:rPr lang="en-US" sz="1100" i="0" dirty="0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i="0" dirty="0" err="1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condotta</a:t>
                      </a:r>
                      <a:r>
                        <a:rPr lang="en-US" sz="1100" i="0" baseline="0" dirty="0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i="0" baseline="0" dirty="0" err="1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parallelamente</a:t>
                      </a:r>
                      <a:r>
                        <a:rPr lang="en-US" sz="1100" i="0" baseline="0" dirty="0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 a </a:t>
                      </a:r>
                      <a:r>
                        <a:rPr lang="en-US" sz="1100" i="0" baseline="0" dirty="0" err="1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qualsiasi</a:t>
                      </a:r>
                      <a:r>
                        <a:rPr lang="en-US" sz="1100" i="0" baseline="0" dirty="0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i="0" dirty="0" err="1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iter</a:t>
                      </a:r>
                      <a:r>
                        <a:rPr lang="en-US" sz="1100" i="0" dirty="0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i="0" dirty="0" err="1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radiologico</a:t>
                      </a:r>
                      <a:r>
                        <a:rPr lang="en-US" sz="1100" i="0" dirty="0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 di cui </a:t>
                      </a:r>
                      <a:r>
                        <a:rPr lang="en-US" sz="1100" i="0" dirty="0" err="1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sopra</a:t>
                      </a:r>
                      <a:r>
                        <a:rPr lang="en-US" sz="1100" i="0" baseline="0" dirty="0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, </a:t>
                      </a:r>
                      <a:r>
                        <a:rPr lang="en-US" sz="1100" i="0" baseline="0" dirty="0" err="1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relazionata</a:t>
                      </a:r>
                      <a:r>
                        <a:rPr lang="en-US" sz="1100" i="0" baseline="0" dirty="0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 ad un </a:t>
                      </a:r>
                      <a:r>
                        <a:rPr lang="en-US" sz="1100" i="0" baseline="0" dirty="0" err="1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contesto</a:t>
                      </a:r>
                      <a:r>
                        <a:rPr lang="en-US" sz="1100" i="0" baseline="0" dirty="0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i="0" baseline="0" dirty="0" err="1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clinico</a:t>
                      </a:r>
                      <a:r>
                        <a:rPr lang="en-US" sz="1100" i="0" dirty="0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i="0" baseline="0" dirty="0" smtClean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o a </a:t>
                      </a:r>
                      <a:r>
                        <a:rPr lang="en-US" sz="1100" i="0" baseline="0" dirty="0" err="1" smtClean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discrezione</a:t>
                      </a:r>
                      <a:r>
                        <a:rPr lang="en-US" sz="1100" i="0" baseline="0" dirty="0" smtClean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 del </a:t>
                      </a:r>
                      <a:r>
                        <a:rPr lang="en-US" sz="1100" i="0" baseline="0" dirty="0" err="1" smtClean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radiologo</a:t>
                      </a:r>
                      <a:r>
                        <a:rPr lang="en-US" sz="1100" i="0" baseline="0" dirty="0" smtClean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. </a:t>
                      </a:r>
                      <a:endParaRPr lang="en-US" sz="1100" i="0" dirty="0" smtClean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 marL="68580" marR="68580" marT="9144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182880"/>
                      <a:endParaRPr lang="en-US" sz="900" kern="1200" dirty="0" smtClean="0">
                        <a:solidFill>
                          <a:schemeClr val="dk1"/>
                        </a:solidFill>
                        <a:effectLst/>
                        <a:latin typeface="Helvetica"/>
                        <a:ea typeface="+mn-ea"/>
                        <a:cs typeface="Helvetica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9585519"/>
              </p:ext>
            </p:extLst>
          </p:nvPr>
        </p:nvGraphicFramePr>
        <p:xfrm>
          <a:off x="228600" y="1445494"/>
          <a:ext cx="6400800" cy="4660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68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5735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00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err="1" smtClean="0">
                          <a:solidFill>
                            <a:srgbClr val="000000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Categoria</a:t>
                      </a:r>
                      <a:r>
                        <a:rPr lang="en-GB" sz="1100" b="1" smtClean="0">
                          <a:solidFill>
                            <a:srgbClr val="000000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 LI-RADS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baseline="0" smtClean="0">
                          <a:solidFill>
                            <a:srgbClr val="000000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per reperti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baseline="0" smtClean="0">
                          <a:solidFill>
                            <a:srgbClr val="000000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non </a:t>
                      </a:r>
                      <a:r>
                        <a:rPr lang="en-GB" sz="1100" b="1" baseline="0" dirty="0" err="1" smtClean="0">
                          <a:solidFill>
                            <a:srgbClr val="000000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trattati</a:t>
                      </a:r>
                      <a:endParaRPr lang="en-US" sz="1100" dirty="0" smtClean="0">
                        <a:solidFill>
                          <a:srgbClr val="000000"/>
                        </a:solidFill>
                        <a:effectLst/>
                        <a:latin typeface="Helvetica"/>
                        <a:ea typeface="MS Mincho"/>
                        <a:cs typeface="Helvetica"/>
                      </a:endParaRPr>
                    </a:p>
                  </a:txBody>
                  <a:tcPr marL="68580" marR="68580" marT="9144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baseline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Alternative dell’iter radiologico </a:t>
                      </a:r>
                      <a:r>
                        <a:rPr lang="it-IT" sz="1200" b="1" spc="-30" baseline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in caso di reperti non trattati</a:t>
                      </a:r>
                      <a:endParaRPr lang="it-IT" sz="1200" b="1" spc="-30" baseline="0" dirty="0" smtClean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 marT="9144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100" b="1" dirty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 marT="9144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 marT="9144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>
                        <a:effectLst/>
                        <a:latin typeface="Helvetica"/>
                        <a:ea typeface="MS Mincho"/>
                        <a:cs typeface="Helvetica"/>
                      </a:endParaRPr>
                    </a:p>
                  </a:txBody>
                  <a:tcPr marL="68580" marR="68580" marT="109728" marB="10972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Regolare</a:t>
                      </a:r>
                      <a:r>
                        <a:rPr lang="en-US" sz="1100" b="1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1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Sorveglianza</a:t>
                      </a:r>
                      <a:r>
                        <a:rPr lang="en-US" sz="1100" b="1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endParaRPr lang="en-US" sz="1100" b="1" dirty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 marT="9144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spc="-7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Metodiche</a:t>
                      </a:r>
                      <a:r>
                        <a:rPr lang="en-US" sz="1100" b="1" spc="-7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radiologiche</a:t>
                      </a:r>
                      <a:r>
                        <a:rPr lang="en-US" sz="1100" b="1" spc="-70" baseline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1" spc="-7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alternative</a:t>
                      </a:r>
                      <a:endParaRPr lang="en-US" sz="1100" b="1" spc="-70" dirty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 marT="9144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Ripetizione</a:t>
                      </a:r>
                      <a:r>
                        <a:rPr lang="en-US" sz="1100" b="1" baseline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dell’esame</a:t>
                      </a:r>
                      <a:endParaRPr lang="en-US" sz="1100" b="1" baseline="0" dirty="0" smtClean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 marT="9144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023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Nessun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reperto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Helvetica"/>
                        <a:ea typeface="MS Mincho"/>
                        <a:cs typeface="Helvetica"/>
                      </a:endParaRPr>
                    </a:p>
                  </a:txBody>
                  <a:tcPr marL="68580" marR="68580" marT="9144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9375A"/>
                        </a:buClr>
                        <a:buSzPts val="1100"/>
                        <a:buFontTx/>
                        <a:buNone/>
                        <a:tabLst>
                          <a:tab pos="182880" algn="l"/>
                        </a:tabLst>
                        <a:defRPr/>
                      </a:pPr>
                      <a:r>
                        <a:rPr lang="en-US" sz="1100" b="0" dirty="0" smtClean="0">
                          <a:solidFill>
                            <a:srgbClr val="000000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** 6 </a:t>
                      </a:r>
                      <a:r>
                        <a:rPr lang="en-US" sz="1100" b="0" dirty="0" err="1" smtClean="0">
                          <a:solidFill>
                            <a:srgbClr val="000000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mesi</a:t>
                      </a:r>
                      <a:endParaRPr lang="en-US" sz="1100" b="0" dirty="0" smtClean="0">
                        <a:solidFill>
                          <a:srgbClr val="000000"/>
                        </a:solidFill>
                        <a:effectLst/>
                        <a:latin typeface="Helvetica"/>
                        <a:ea typeface="MS Mincho"/>
                        <a:cs typeface="Helvetica"/>
                      </a:endParaRPr>
                    </a:p>
                  </a:txBody>
                  <a:tcPr marT="91440" marB="9144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9375A"/>
                        </a:buClr>
                        <a:buSzPts val="1100"/>
                        <a:buFontTx/>
                        <a:buNone/>
                        <a:tabLst>
                          <a:tab pos="182880" algn="l"/>
                        </a:tabLst>
                      </a:pPr>
                      <a:r>
                        <a:rPr lang="en-US" sz="1100" b="0" dirty="0" smtClean="0">
                          <a:solidFill>
                            <a:srgbClr val="000000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* ≤ 6 </a:t>
                      </a:r>
                      <a:r>
                        <a:rPr lang="en-US" sz="1100" b="0" dirty="0" err="1" smtClean="0">
                          <a:solidFill>
                            <a:srgbClr val="000000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mesi</a:t>
                      </a:r>
                      <a:endParaRPr lang="en-US" sz="1100" b="0" dirty="0" smtClean="0">
                        <a:solidFill>
                          <a:srgbClr val="000000"/>
                        </a:solidFill>
                        <a:effectLst/>
                        <a:latin typeface="Helvetica"/>
                        <a:ea typeface="MS Mincho"/>
                        <a:cs typeface="Helvetica"/>
                      </a:endParaRPr>
                    </a:p>
                  </a:txBody>
                  <a:tcPr marT="91440" marB="9144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9375A"/>
                        </a:buClr>
                        <a:buSzPts val="1100"/>
                        <a:buFontTx/>
                        <a:buNone/>
                        <a:tabLst>
                          <a:tab pos="182880" algn="l"/>
                        </a:tabLst>
                      </a:pPr>
                      <a:r>
                        <a:rPr lang="en-US" sz="1100" b="0" dirty="0" smtClean="0">
                          <a:solidFill>
                            <a:srgbClr val="000000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—</a:t>
                      </a:r>
                    </a:p>
                  </a:txBody>
                  <a:tcPr marT="91440" marB="9144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02336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Helvetica"/>
                        <a:ea typeface="MS Mincho"/>
                        <a:cs typeface="Helvetica"/>
                      </a:endParaRPr>
                    </a:p>
                  </a:txBody>
                  <a:tcPr marL="68580" marR="68580" marT="9144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9375A"/>
                        </a:buClr>
                        <a:buSzPts val="1100"/>
                        <a:buFontTx/>
                        <a:buNone/>
                        <a:tabLst>
                          <a:tab pos="182880" algn="l"/>
                        </a:tabLst>
                        <a:defRPr/>
                      </a:pPr>
                      <a:r>
                        <a:rPr lang="en-US" sz="1100" b="0" dirty="0" smtClean="0">
                          <a:solidFill>
                            <a:srgbClr val="000000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—</a:t>
                      </a:r>
                    </a:p>
                  </a:txBody>
                  <a:tcPr marT="91440" marB="9144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9375A"/>
                        </a:buClr>
                        <a:buSzPts val="1100"/>
                        <a:buFontTx/>
                        <a:buNone/>
                        <a:tabLst>
                          <a:tab pos="182880" algn="l"/>
                        </a:tabLst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*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≤ 3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mesi</a:t>
                      </a:r>
                      <a:endParaRPr lang="en-US" sz="1100" dirty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 marT="91440" marB="9144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** ≤ 3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mesi</a:t>
                      </a:r>
                      <a:endParaRPr lang="en-US" sz="1100" dirty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 marL="0" marR="0" marT="91440" marB="9144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02336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100" dirty="0" smtClean="0">
                        <a:solidFill>
                          <a:srgbClr val="000000"/>
                        </a:solidFill>
                        <a:effectLst/>
                        <a:latin typeface="Helvetica"/>
                        <a:ea typeface="MS Mincho"/>
                        <a:cs typeface="Helvetica"/>
                      </a:endParaRPr>
                    </a:p>
                  </a:txBody>
                  <a:tcPr marL="68580" marR="68580" marT="9144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9375A"/>
                        </a:buClr>
                        <a:buSzPts val="1100"/>
                        <a:buFontTx/>
                        <a:buNone/>
                        <a:tabLst>
                          <a:tab pos="182880" algn="l"/>
                        </a:tabLst>
                        <a:defRPr/>
                      </a:pPr>
                      <a:r>
                        <a:rPr lang="en-US" sz="1100" b="0" dirty="0" smtClean="0">
                          <a:solidFill>
                            <a:srgbClr val="000000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** 6</a:t>
                      </a:r>
                      <a:r>
                        <a:rPr lang="en-US" sz="1100" b="0" baseline="0" dirty="0" smtClean="0">
                          <a:solidFill>
                            <a:srgbClr val="000000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rgbClr val="000000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mesi</a:t>
                      </a:r>
                      <a:endParaRPr lang="en-US" sz="1100" b="0" dirty="0" smtClean="0">
                        <a:solidFill>
                          <a:srgbClr val="000000"/>
                        </a:solidFill>
                        <a:effectLst/>
                        <a:latin typeface="Helvetica"/>
                        <a:ea typeface="MS Mincho"/>
                        <a:cs typeface="Helvetica"/>
                      </a:endParaRPr>
                    </a:p>
                  </a:txBody>
                  <a:tcPr marT="91440" marB="9144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9375A"/>
                        </a:buClr>
                        <a:buSzPts val="1100"/>
                        <a:buFontTx/>
                        <a:buNone/>
                        <a:tabLst>
                          <a:tab pos="182880" algn="l"/>
                        </a:tabLst>
                        <a:defRPr/>
                      </a:pPr>
                      <a:r>
                        <a:rPr lang="en-US" sz="1100" b="0" dirty="0" smtClean="0">
                          <a:solidFill>
                            <a:srgbClr val="000000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—</a:t>
                      </a:r>
                    </a:p>
                  </a:txBody>
                  <a:tcPr marT="91440" marB="9144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—</a:t>
                      </a:r>
                    </a:p>
                  </a:txBody>
                  <a:tcPr marL="0" marR="0" marT="91440" marB="9144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02336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Helvetica"/>
                        <a:ea typeface="MS Mincho"/>
                        <a:cs typeface="Helvetica"/>
                      </a:endParaRPr>
                    </a:p>
                  </a:txBody>
                  <a:tcPr marL="68580" marR="68580" marT="9144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9375A"/>
                        </a:buClr>
                        <a:buSzPts val="1100"/>
                        <a:buFontTx/>
                        <a:buNone/>
                        <a:tabLst>
                          <a:tab pos="182880" algn="l"/>
                        </a:tabLst>
                        <a:defRPr/>
                      </a:pPr>
                      <a:r>
                        <a:rPr lang="en-US" sz="1100" b="0" dirty="0" smtClean="0">
                          <a:solidFill>
                            <a:srgbClr val="000000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** </a:t>
                      </a:r>
                      <a:r>
                        <a:rPr lang="en-US" sz="1100" b="0" baseline="0" dirty="0" smtClean="0">
                          <a:solidFill>
                            <a:srgbClr val="000000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6 </a:t>
                      </a:r>
                      <a:r>
                        <a:rPr lang="en-US" sz="1100" b="0" baseline="0" dirty="0" err="1" smtClean="0">
                          <a:solidFill>
                            <a:srgbClr val="000000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mesi</a:t>
                      </a:r>
                      <a:endParaRPr lang="en-US" sz="1100" b="0" dirty="0" smtClean="0">
                        <a:solidFill>
                          <a:srgbClr val="000000"/>
                        </a:solidFill>
                        <a:effectLst/>
                        <a:latin typeface="Helvetica"/>
                        <a:ea typeface="MS Mincho"/>
                        <a:cs typeface="Helvetica"/>
                      </a:endParaRPr>
                    </a:p>
                  </a:txBody>
                  <a:tcPr marT="91440" marB="9144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9375A"/>
                        </a:buClr>
                        <a:buSzPts val="1100"/>
                        <a:buFontTx/>
                        <a:buNone/>
                        <a:tabLst>
                          <a:tab pos="182880" algn="l"/>
                        </a:tabLst>
                        <a:defRPr/>
                      </a:pPr>
                      <a:r>
                        <a:rPr lang="en-US" sz="1100" b="0" dirty="0" smtClean="0">
                          <a:solidFill>
                            <a:srgbClr val="000000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—</a:t>
                      </a:r>
                    </a:p>
                  </a:txBody>
                  <a:tcPr marT="91440" marB="9144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9375A"/>
                        </a:buClr>
                        <a:buSzPts val="1100"/>
                        <a:buFontTx/>
                        <a:buNone/>
                        <a:tabLst>
                          <a:tab pos="182880" algn="l"/>
                        </a:tabLst>
                        <a:defRPr/>
                      </a:pPr>
                      <a:r>
                        <a:rPr lang="en-US" sz="1100" b="0" dirty="0" smtClean="0">
                          <a:solidFill>
                            <a:srgbClr val="000000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* ≤</a:t>
                      </a:r>
                      <a:r>
                        <a:rPr lang="en-US" sz="1100" b="0" baseline="0" dirty="0" smtClean="0">
                          <a:solidFill>
                            <a:srgbClr val="000000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 6 </a:t>
                      </a:r>
                      <a:r>
                        <a:rPr lang="en-US" sz="1100" b="0" baseline="0" dirty="0" err="1" smtClean="0">
                          <a:solidFill>
                            <a:srgbClr val="000000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mesi</a:t>
                      </a:r>
                      <a:endParaRPr lang="en-US" sz="1100" b="0" dirty="0" smtClean="0">
                        <a:solidFill>
                          <a:srgbClr val="000000"/>
                        </a:solidFill>
                        <a:effectLst/>
                        <a:latin typeface="Helvetica"/>
                        <a:ea typeface="MS Mincho"/>
                        <a:cs typeface="Helvetica"/>
                      </a:endParaRPr>
                    </a:p>
                  </a:txBody>
                  <a:tcPr marT="91440" marB="9144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02336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Helvetica"/>
                        <a:ea typeface="MS Mincho"/>
                        <a:cs typeface="Helvetica"/>
                      </a:endParaRPr>
                    </a:p>
                  </a:txBody>
                  <a:tcPr marL="68580" marR="68580" marT="9144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9375A"/>
                        </a:buClr>
                        <a:buSzPts val="1100"/>
                        <a:buFontTx/>
                        <a:buNone/>
                        <a:tabLst>
                          <a:tab pos="182880" algn="l"/>
                        </a:tabLs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—</a:t>
                      </a:r>
                    </a:p>
                  </a:txBody>
                  <a:tcPr marT="91440" marB="9144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9375A"/>
                        </a:buClr>
                        <a:buSzPts val="1100"/>
                        <a:buFontTx/>
                        <a:buNone/>
                        <a:tabLst>
                          <a:tab pos="182880" algn="l"/>
                        </a:tabLs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*</a:t>
                      </a:r>
                      <a:r>
                        <a:rPr lang="en-US" sz="1100" b="0" dirty="0" smtClean="0">
                          <a:solidFill>
                            <a:srgbClr val="000000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 3-6 </a:t>
                      </a:r>
                      <a:r>
                        <a:rPr lang="en-US" sz="1100" b="0" dirty="0" err="1" smtClean="0">
                          <a:solidFill>
                            <a:srgbClr val="000000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mesi</a:t>
                      </a:r>
                      <a:endParaRPr lang="en-US" sz="1100" b="0" dirty="0">
                        <a:solidFill>
                          <a:srgbClr val="000000"/>
                        </a:solidFill>
                        <a:effectLst/>
                        <a:latin typeface="Helvetica"/>
                        <a:ea typeface="MS Mincho"/>
                        <a:cs typeface="Helvetica"/>
                      </a:endParaRPr>
                    </a:p>
                  </a:txBody>
                  <a:tcPr marT="91440" marB="9144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9375A"/>
                        </a:buClr>
                        <a:buSzPts val="1100"/>
                        <a:buFontTx/>
                        <a:buNone/>
                        <a:tabLst>
                          <a:tab pos="182880" algn="l"/>
                        </a:tabLst>
                      </a:pPr>
                      <a:r>
                        <a:rPr lang="en-US" sz="1100" b="0" dirty="0" smtClean="0">
                          <a:solidFill>
                            <a:srgbClr val="000000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** 3-6 </a:t>
                      </a:r>
                      <a:r>
                        <a:rPr lang="en-US" sz="1100" b="0" dirty="0" err="1" smtClean="0">
                          <a:solidFill>
                            <a:srgbClr val="000000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mesi</a:t>
                      </a:r>
                      <a:endParaRPr lang="en-US" sz="1100" b="0" dirty="0">
                        <a:solidFill>
                          <a:srgbClr val="000000"/>
                        </a:solidFill>
                        <a:effectLst/>
                        <a:latin typeface="Helvetica"/>
                        <a:ea typeface="MS Mincho"/>
                        <a:cs typeface="Helvetica"/>
                      </a:endParaRPr>
                    </a:p>
                  </a:txBody>
                  <a:tcPr marT="91440" marB="9144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02336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Helvetica"/>
                        <a:ea typeface="MS Mincho"/>
                        <a:cs typeface="Helvetica"/>
                      </a:endParaRPr>
                    </a:p>
                  </a:txBody>
                  <a:tcPr marL="68580" marR="68580" marT="9144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3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i="0" spc="0" baseline="0" dirty="0" err="1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Possibile</a:t>
                      </a:r>
                      <a:r>
                        <a:rPr lang="en-US" sz="1100" i="0" spc="0" baseline="0" dirty="0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i="0" spc="0" baseline="0" dirty="0" err="1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discussione</a:t>
                      </a:r>
                      <a:r>
                        <a:rPr lang="en-US" sz="1100" i="0" spc="0" baseline="0" dirty="0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i="0" spc="0" baseline="0" dirty="0" err="1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multidisciplinare</a:t>
                      </a:r>
                      <a:r>
                        <a:rPr lang="en-US" sz="1100" i="0" spc="0" baseline="0" dirty="0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 per la </a:t>
                      </a:r>
                      <a:r>
                        <a:rPr lang="en-US" sz="1100" i="0" spc="0" baseline="0" dirty="0" err="1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gestione</a:t>
                      </a:r>
                      <a:r>
                        <a:rPr lang="en-US" sz="1100" i="0" spc="0" baseline="0" dirty="0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i="0" spc="0" baseline="0" dirty="0" err="1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condivisa</a:t>
                      </a:r>
                      <a:r>
                        <a:rPr lang="en-US" sz="1100" i="0" spc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. Se non</a:t>
                      </a:r>
                      <a:r>
                        <a:rPr lang="en-US" sz="1100" i="0" spc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i="0" spc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sono</a:t>
                      </a:r>
                      <a:r>
                        <a:rPr lang="en-US" sz="1100" i="0" spc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i="0" spc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programmati</a:t>
                      </a:r>
                      <a:r>
                        <a:rPr lang="en-US" sz="1100" i="0" spc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i="0" spc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trattamento</a:t>
                      </a:r>
                      <a:r>
                        <a:rPr lang="en-US" sz="1100" i="0" spc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o </a:t>
                      </a:r>
                      <a:r>
                        <a:rPr lang="en-US" sz="1100" i="0" spc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biopsia</a:t>
                      </a:r>
                      <a:r>
                        <a:rPr lang="en-US" sz="1100" i="0" spc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: </a:t>
                      </a:r>
                      <a:r>
                        <a:rPr lang="en-US" sz="1100" i="0" spc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ripetere</a:t>
                      </a:r>
                      <a:r>
                        <a:rPr lang="en-US" sz="1100" i="0" spc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i="0" spc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l’esame</a:t>
                      </a:r>
                      <a:r>
                        <a:rPr lang="en-US" sz="1100" i="0" spc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o </a:t>
                      </a:r>
                      <a:r>
                        <a:rPr lang="en-US" sz="1100" i="0" spc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indagine</a:t>
                      </a:r>
                      <a:r>
                        <a:rPr lang="en-US" sz="1100" i="0" spc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i="0" spc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alternativa</a:t>
                      </a:r>
                      <a:r>
                        <a:rPr lang="en-US" sz="1100" i="0" spc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in ≤ 3 </a:t>
                      </a:r>
                      <a:r>
                        <a:rPr lang="en-US" sz="1100" i="0" spc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mesi</a:t>
                      </a:r>
                      <a:r>
                        <a:rPr lang="en-US" sz="1100" i="0" spc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.</a:t>
                      </a:r>
                      <a:endParaRPr lang="en-US" sz="1100" b="0" i="0" kern="1200" spc="0" dirty="0" smtClean="0">
                        <a:solidFill>
                          <a:srgbClr val="000000"/>
                        </a:solidFill>
                        <a:effectLst/>
                        <a:latin typeface="Helvetica"/>
                        <a:ea typeface="+mn-ea"/>
                        <a:cs typeface="Helvetica"/>
                      </a:endParaRPr>
                    </a:p>
                  </a:txBody>
                  <a:tcPr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9375A"/>
                        </a:buClr>
                        <a:buSzPts val="1100"/>
                        <a:buFontTx/>
                        <a:buNone/>
                        <a:tabLst>
                          <a:tab pos="182880" algn="l"/>
                        </a:tabLst>
                      </a:pPr>
                      <a:endParaRPr lang="en-US" sz="1100" b="0" dirty="0" smtClean="0">
                        <a:solidFill>
                          <a:schemeClr val="tx1"/>
                        </a:solidFill>
                        <a:effectLst/>
                        <a:latin typeface="Helvetica"/>
                        <a:ea typeface="MS Mincho"/>
                        <a:cs typeface="Helvetica"/>
                      </a:endParaRPr>
                    </a:p>
                  </a:txBody>
                  <a:tcPr marT="91440" marB="9144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9375A"/>
                        </a:buClr>
                        <a:buSzPts val="1100"/>
                        <a:buFontTx/>
                        <a:buNone/>
                        <a:tabLst>
                          <a:tab pos="182880" algn="l"/>
                        </a:tabLst>
                      </a:pPr>
                      <a:endParaRPr lang="en-US" sz="1100" b="0" dirty="0" smtClean="0">
                        <a:solidFill>
                          <a:schemeClr val="tx1"/>
                        </a:solidFill>
                        <a:effectLst/>
                        <a:latin typeface="Helvetica"/>
                        <a:ea typeface="MS Mincho"/>
                        <a:cs typeface="Helvetica"/>
                      </a:endParaRPr>
                    </a:p>
                  </a:txBody>
                  <a:tcPr marT="91440" marB="9144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023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Helvetica"/>
                        <a:ea typeface="MS Mincho"/>
                        <a:cs typeface="Helvetic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3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i="0" baseline="0" dirty="0" err="1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Diagnosi</a:t>
                      </a:r>
                      <a:r>
                        <a:rPr lang="en-US" sz="1100" i="0" baseline="0" dirty="0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 di HCC. </a:t>
                      </a:r>
                      <a:r>
                        <a:rPr lang="en-US" sz="1100" i="0" spc="0" baseline="0" dirty="0" err="1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Discussione</a:t>
                      </a:r>
                      <a:r>
                        <a:rPr lang="en-US" sz="1100" i="0" spc="0" baseline="0" dirty="0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i="0" spc="0" baseline="0" dirty="0" err="1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multidisciplinare</a:t>
                      </a:r>
                      <a:r>
                        <a:rPr lang="en-US" sz="1100" i="0" baseline="0" dirty="0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i="0" baseline="0" dirty="0" smtClean="0">
                          <a:solidFill>
                            <a:srgbClr val="000000"/>
                          </a:solidFill>
                          <a:latin typeface="Helvetica"/>
                          <a:ea typeface="+mn-ea"/>
                          <a:cs typeface="Helvetica"/>
                        </a:rPr>
                        <a:t>per la </a:t>
                      </a:r>
                      <a:r>
                        <a:rPr lang="en-US" sz="1100" i="0" baseline="0" dirty="0" err="1" smtClean="0">
                          <a:solidFill>
                            <a:srgbClr val="000000"/>
                          </a:solidFill>
                          <a:latin typeface="Helvetica"/>
                          <a:ea typeface="+mn-ea"/>
                          <a:cs typeface="Helvetica"/>
                        </a:rPr>
                        <a:t>gestione</a:t>
                      </a:r>
                      <a:r>
                        <a:rPr lang="en-US" sz="1100" i="0" baseline="0" dirty="0" smtClean="0">
                          <a:solidFill>
                            <a:srgbClr val="000000"/>
                          </a:solidFill>
                          <a:latin typeface="Helvetica"/>
                          <a:ea typeface="+mn-ea"/>
                          <a:cs typeface="Helvetica"/>
                        </a:rPr>
                        <a:t> </a:t>
                      </a:r>
                      <a:r>
                        <a:rPr lang="en-US" sz="1100" i="0" baseline="0" dirty="0" err="1" smtClean="0">
                          <a:solidFill>
                            <a:srgbClr val="000000"/>
                          </a:solidFill>
                          <a:latin typeface="Helvetica"/>
                          <a:ea typeface="+mn-ea"/>
                          <a:cs typeface="Helvetica"/>
                        </a:rPr>
                        <a:t>condivisa</a:t>
                      </a:r>
                      <a:r>
                        <a:rPr lang="en-US" sz="1100" i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. </a:t>
                      </a:r>
                    </a:p>
                  </a:txBody>
                  <a:tcPr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3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kern="1200" dirty="0" smtClean="0">
                        <a:solidFill>
                          <a:schemeClr val="tx1"/>
                        </a:solidFill>
                        <a:effectLst/>
                        <a:latin typeface="Helvetica"/>
                        <a:ea typeface="+mn-ea"/>
                        <a:cs typeface="Helvetica"/>
                      </a:endParaRPr>
                    </a:p>
                  </a:txBody>
                  <a:tcPr marT="91440" marB="91440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3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kern="1200" dirty="0" smtClean="0">
                        <a:solidFill>
                          <a:schemeClr val="tx1"/>
                        </a:solidFill>
                        <a:effectLst/>
                        <a:latin typeface="Helvetica"/>
                        <a:ea typeface="+mn-ea"/>
                        <a:cs typeface="Helvetica"/>
                      </a:endParaRPr>
                    </a:p>
                  </a:txBody>
                  <a:tcPr marT="91440" marB="91440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023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solidFill>
                          <a:srgbClr val="000000"/>
                        </a:solidFill>
                        <a:effectLst/>
                        <a:latin typeface="Helvetica"/>
                        <a:ea typeface="MS Mincho"/>
                        <a:cs typeface="Helvetic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3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i="0" spc="0" baseline="0" dirty="0" err="1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Discussione</a:t>
                      </a:r>
                      <a:r>
                        <a:rPr lang="en-US" sz="1100" i="0" spc="0" baseline="0" dirty="0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i="0" spc="0" baseline="0" dirty="0" err="1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multidisciplinare</a:t>
                      </a:r>
                      <a:r>
                        <a:rPr lang="en-US" sz="1100" i="0" baseline="0" dirty="0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 per la </a:t>
                      </a:r>
                      <a:r>
                        <a:rPr lang="en-US" sz="1100" i="0" baseline="0" dirty="0" err="1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gestione</a:t>
                      </a:r>
                      <a:r>
                        <a:rPr lang="en-US" sz="1100" i="0" baseline="0" dirty="0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i="0" baseline="0" dirty="0" err="1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condivisa</a:t>
                      </a:r>
                      <a:r>
                        <a:rPr lang="en-US" sz="1100" i="0" baseline="0" dirty="0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.</a:t>
                      </a:r>
                      <a:endParaRPr lang="en-US" sz="1100" i="0" dirty="0" smtClean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  <a:p>
                      <a:pPr marL="0" marR="0" lvl="3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i="0" spc="-5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Può</a:t>
                      </a:r>
                      <a:r>
                        <a:rPr lang="en-US" sz="1100" i="0" spc="-5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i="0" spc="-5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includere</a:t>
                      </a:r>
                      <a:r>
                        <a:rPr lang="en-US" sz="1100" i="0" spc="-5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la </a:t>
                      </a:r>
                      <a:r>
                        <a:rPr lang="en-US" sz="1100" i="0" spc="-5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ripetizione</a:t>
                      </a:r>
                      <a:r>
                        <a:rPr lang="en-US" sz="1100" i="0" spc="-5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i="0" spc="-5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dell’esame</a:t>
                      </a:r>
                      <a:r>
                        <a:rPr lang="en-US" sz="1100" i="0" spc="-5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, </a:t>
                      </a:r>
                      <a:r>
                        <a:rPr lang="en-US" sz="1100" i="0" spc="-5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un’indagine</a:t>
                      </a:r>
                      <a:r>
                        <a:rPr lang="en-US" sz="1100" i="0" spc="-5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i="0" spc="-5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alternativa</a:t>
                      </a:r>
                      <a:r>
                        <a:rPr lang="en-US" sz="1100" i="0" spc="-5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, </a:t>
                      </a:r>
                      <a:r>
                        <a:rPr lang="en-US" sz="1100" i="0" spc="-5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biopsia</a:t>
                      </a:r>
                      <a:r>
                        <a:rPr lang="en-US" sz="1100" i="0" spc="-5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o </a:t>
                      </a:r>
                      <a:r>
                        <a:rPr lang="en-US" sz="1100" i="0" spc="-5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trattamento</a:t>
                      </a:r>
                      <a:r>
                        <a:rPr lang="en-US" sz="1100" i="0" spc="-5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.</a:t>
                      </a:r>
                      <a:endParaRPr lang="en-US" sz="1100" b="0" i="0" kern="1200" spc="-50" dirty="0" smtClean="0">
                        <a:solidFill>
                          <a:srgbClr val="000000"/>
                        </a:solidFill>
                        <a:effectLst/>
                        <a:latin typeface="Helvetica"/>
                        <a:ea typeface="+mn-ea"/>
                        <a:cs typeface="Helvetica"/>
                      </a:endParaRPr>
                    </a:p>
                  </a:txBody>
                  <a:tcPr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3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kern="1200" dirty="0" smtClean="0">
                        <a:solidFill>
                          <a:schemeClr val="tx1"/>
                        </a:solidFill>
                        <a:effectLst/>
                        <a:latin typeface="Helvetica"/>
                        <a:ea typeface="+mn-ea"/>
                        <a:cs typeface="Helvetica"/>
                      </a:endParaRPr>
                    </a:p>
                  </a:txBody>
                  <a:tcPr marT="91440" marB="91440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3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kern="1200" dirty="0" smtClean="0">
                        <a:solidFill>
                          <a:schemeClr val="tx1"/>
                        </a:solidFill>
                        <a:effectLst/>
                        <a:latin typeface="Helvetica"/>
                        <a:ea typeface="+mn-ea"/>
                        <a:cs typeface="Helvetica"/>
                      </a:endParaRPr>
                    </a:p>
                  </a:txBody>
                  <a:tcPr marT="91440" marB="91440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023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Helvetica"/>
                        <a:ea typeface="MS Mincho"/>
                        <a:cs typeface="Helvetic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3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i="0" spc="0" baseline="0" dirty="0" err="1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Discussione</a:t>
                      </a:r>
                      <a:r>
                        <a:rPr lang="en-US" sz="1100" i="0" spc="0" baseline="0" dirty="0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i="0" spc="0" baseline="0" dirty="0" err="1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multidisciplinare</a:t>
                      </a:r>
                      <a:r>
                        <a:rPr lang="en-US" sz="1100" i="0" baseline="0" dirty="0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 per la </a:t>
                      </a:r>
                      <a:r>
                        <a:rPr lang="en-US" sz="11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gestione</a:t>
                      </a:r>
                      <a:r>
                        <a:rPr lang="en-US" sz="11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 </a:t>
                      </a:r>
                      <a:r>
                        <a:rPr lang="en-US" sz="11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condivisa</a:t>
                      </a:r>
                      <a:r>
                        <a:rPr lang="en-US" sz="11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. </a:t>
                      </a:r>
                      <a:r>
                        <a:rPr lang="en-US" sz="11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Può</a:t>
                      </a:r>
                      <a:r>
                        <a:rPr lang="en-US" sz="11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 </a:t>
                      </a:r>
                      <a:r>
                        <a:rPr lang="en-US" sz="11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includere</a:t>
                      </a:r>
                      <a:r>
                        <a:rPr lang="en-US" sz="11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 </a:t>
                      </a:r>
                      <a:r>
                        <a:rPr lang="en-US" sz="11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biopsia</a:t>
                      </a:r>
                      <a:r>
                        <a:rPr lang="en-US" sz="11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 o </a:t>
                      </a:r>
                      <a:r>
                        <a:rPr lang="en-US" sz="11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correlazione</a:t>
                      </a:r>
                      <a:r>
                        <a:rPr lang="en-US" sz="11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 con </a:t>
                      </a:r>
                      <a:r>
                        <a:rPr lang="en-US" sz="11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marcatori</a:t>
                      </a:r>
                      <a:r>
                        <a:rPr lang="en-US" sz="11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 </a:t>
                      </a:r>
                      <a:r>
                        <a:rPr lang="en-US" sz="11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tumorali</a:t>
                      </a:r>
                      <a:r>
                        <a:rPr lang="en-US" sz="11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 per </a:t>
                      </a:r>
                      <a:r>
                        <a:rPr lang="en-US" sz="11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determinare</a:t>
                      </a:r>
                      <a:r>
                        <a:rPr lang="en-US" sz="11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 </a:t>
                      </a:r>
                      <a:r>
                        <a:rPr lang="en-US" sz="11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l’eziologia</a:t>
                      </a:r>
                      <a:r>
                        <a:rPr lang="en-US" sz="1100" i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di TIV: HCC, ICC, </a:t>
                      </a:r>
                      <a:r>
                        <a:rPr lang="en-US" sz="1100" i="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altro</a:t>
                      </a:r>
                      <a:r>
                        <a:rPr lang="en-US" sz="1100" i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.</a:t>
                      </a:r>
                      <a:endParaRPr lang="en-US" sz="1100" b="0" i="0" kern="1200" dirty="0" smtClean="0">
                        <a:solidFill>
                          <a:schemeClr val="tx1"/>
                        </a:solidFill>
                        <a:effectLst/>
                        <a:latin typeface="Helvetica"/>
                        <a:ea typeface="+mn-ea"/>
                        <a:cs typeface="Helvetica"/>
                      </a:endParaRPr>
                    </a:p>
                  </a:txBody>
                  <a:tcPr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 bwMode="auto">
          <a:xfrm>
            <a:off x="319581" y="4763153"/>
            <a:ext cx="1271094" cy="274320"/>
          </a:xfrm>
          <a:prstGeom prst="rect">
            <a:avLst/>
          </a:prstGeom>
          <a:solidFill>
            <a:srgbClr val="FF0000"/>
          </a:solidFill>
          <a:ln w="31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kern="1200" dirty="0" smtClean="0">
                <a:solidFill>
                  <a:schemeClr val="tx1"/>
                </a:solidFill>
                <a:latin typeface="Helvetica"/>
                <a:cs typeface="Helvetica"/>
              </a:rPr>
              <a:t>LR-5</a:t>
            </a:r>
            <a:endParaRPr lang="en-US" sz="1100" kern="1200" dirty="0">
              <a:solidFill>
                <a:schemeClr val="tx1"/>
              </a:solidFill>
              <a:latin typeface="Helvetica"/>
              <a:cs typeface="Helvetica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19581" y="4361201"/>
            <a:ext cx="1271094" cy="274320"/>
          </a:xfrm>
          <a:prstGeom prst="rect">
            <a:avLst/>
          </a:prstGeom>
          <a:solidFill>
            <a:srgbClr val="FF9300"/>
          </a:solidFill>
          <a:ln w="31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kern="1200" dirty="0">
                <a:solidFill>
                  <a:prstClr val="black"/>
                </a:solidFill>
                <a:latin typeface="Helvetica"/>
                <a:cs typeface="Helvetica"/>
              </a:rPr>
              <a:t>LR</a:t>
            </a:r>
            <a:r>
              <a:rPr lang="en-US" sz="1100" kern="1200" dirty="0" smtClean="0">
                <a:solidFill>
                  <a:prstClr val="black"/>
                </a:solidFill>
                <a:latin typeface="Helvetica"/>
                <a:cs typeface="Helvetica"/>
              </a:rPr>
              <a:t>-4</a:t>
            </a:r>
            <a:endParaRPr lang="en-US" sz="1100" kern="1200" dirty="0">
              <a:solidFill>
                <a:prstClr val="black"/>
              </a:solidFill>
              <a:latin typeface="Helvetica"/>
              <a:cs typeface="Helvetica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19581" y="3959249"/>
            <a:ext cx="1271094" cy="274320"/>
          </a:xfrm>
          <a:prstGeom prst="rect">
            <a:avLst/>
          </a:prstGeom>
          <a:solidFill>
            <a:srgbClr val="FFFF00"/>
          </a:solidFill>
          <a:ln w="3175" cmpd="sng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kern="1200" dirty="0">
                <a:solidFill>
                  <a:prstClr val="black"/>
                </a:solidFill>
                <a:latin typeface="Helvetica"/>
                <a:cs typeface="Helvetica"/>
              </a:rPr>
              <a:t>LR-3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19581" y="3557297"/>
            <a:ext cx="1271094" cy="274320"/>
          </a:xfrm>
          <a:prstGeom prst="rect">
            <a:avLst/>
          </a:prstGeom>
          <a:solidFill>
            <a:srgbClr val="80FF00"/>
          </a:solidFill>
          <a:ln w="31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kern="1200" dirty="0">
                <a:solidFill>
                  <a:prstClr val="black"/>
                </a:solidFill>
                <a:latin typeface="Helvetica"/>
                <a:cs typeface="Helvetica"/>
              </a:rPr>
              <a:t>LR-2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19581" y="3155345"/>
            <a:ext cx="1271094" cy="274320"/>
          </a:xfrm>
          <a:prstGeom prst="rect">
            <a:avLst/>
          </a:prstGeom>
          <a:solidFill>
            <a:srgbClr val="00C100"/>
          </a:solidFill>
          <a:ln w="31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kern="1200" dirty="0">
                <a:solidFill>
                  <a:prstClr val="black"/>
                </a:solidFill>
                <a:latin typeface="Helvetica"/>
                <a:cs typeface="Helvetica"/>
              </a:rPr>
              <a:t>LR-1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19581" y="5165104"/>
            <a:ext cx="1271094" cy="274320"/>
          </a:xfrm>
          <a:prstGeom prst="rect">
            <a:avLst/>
          </a:prstGeom>
          <a:solidFill>
            <a:srgbClr val="941100"/>
          </a:solidFill>
          <a:ln w="31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kern="1200" dirty="0" smtClean="0">
                <a:solidFill>
                  <a:schemeClr val="bg1"/>
                </a:solidFill>
                <a:latin typeface="Helvetica"/>
                <a:cs typeface="Helvetica"/>
              </a:rPr>
              <a:t>LR-M</a:t>
            </a:r>
            <a:endParaRPr lang="en-US" sz="1100" kern="1200" dirty="0">
              <a:solidFill>
                <a:schemeClr val="bg1"/>
              </a:solidFill>
              <a:latin typeface="Helvetica"/>
              <a:cs typeface="Helvetica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19581" y="2753393"/>
            <a:ext cx="1271094" cy="274320"/>
          </a:xfrm>
          <a:prstGeom prst="rect">
            <a:avLst/>
          </a:prstGeom>
          <a:solidFill>
            <a:schemeClr val="bg1"/>
          </a:solidFill>
          <a:ln w="3175" cmpd="sng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kern="1200" smtClean="0">
                <a:solidFill>
                  <a:schemeClr val="tx1"/>
                </a:solidFill>
                <a:latin typeface="Helvetica"/>
                <a:cs typeface="Helvetica"/>
              </a:rPr>
              <a:t>LR-</a:t>
            </a:r>
            <a:r>
              <a:rPr lang="en-US" sz="1100" smtClean="0">
                <a:solidFill>
                  <a:schemeClr val="tx1"/>
                </a:solidFill>
                <a:latin typeface="Helvetica"/>
                <a:cs typeface="Helvetica"/>
              </a:rPr>
              <a:t>NC</a:t>
            </a:r>
            <a:endParaRPr lang="en-US" sz="1100" kern="1200" dirty="0">
              <a:solidFill>
                <a:schemeClr val="tx1"/>
              </a:solidFill>
              <a:latin typeface="Helvetica"/>
              <a:cs typeface="Helvetica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19581" y="6951525"/>
            <a:ext cx="1463040" cy="274320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Ins="91440" bIns="0" rtlCol="0" anchor="ctr">
            <a:noAutofit/>
          </a:bodyPr>
          <a:lstStyle/>
          <a:p>
            <a:pPr algn="ctr"/>
            <a:r>
              <a:rPr lang="en-US" sz="1100" dirty="0" smtClean="0">
                <a:solidFill>
                  <a:schemeClr val="bg1"/>
                </a:solidFill>
                <a:latin typeface="Helvetica"/>
                <a:cs typeface="Helvetica"/>
              </a:rPr>
              <a:t>LR-TR non </a:t>
            </a:r>
            <a:r>
              <a:rPr lang="en-US" sz="1100" dirty="0" err="1" smtClean="0">
                <a:solidFill>
                  <a:schemeClr val="bg1"/>
                </a:solidFill>
                <a:latin typeface="Helvetica"/>
                <a:cs typeface="Helvetica"/>
              </a:rPr>
              <a:t>valutabile</a:t>
            </a:r>
            <a:endParaRPr lang="en-US" sz="1100" dirty="0">
              <a:solidFill>
                <a:schemeClr val="bg1"/>
              </a:solidFill>
              <a:latin typeface="Helvetica"/>
              <a:cs typeface="Helvetica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19581" y="7303548"/>
            <a:ext cx="1463040" cy="274320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 cmpd="sng">
            <a:solidFill>
              <a:srgbClr val="0AC2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Ins="91440" bIns="0" rtlCol="0" anchor="ctr">
            <a:noAutofit/>
          </a:bodyPr>
          <a:lstStyle/>
          <a:p>
            <a:pPr algn="ctr"/>
            <a:r>
              <a:rPr lang="en-US" sz="1100" dirty="0" smtClean="0">
                <a:solidFill>
                  <a:schemeClr val="bg1"/>
                </a:solidFill>
                <a:latin typeface="Helvetica"/>
                <a:cs typeface="Helvetica"/>
              </a:rPr>
              <a:t>LR-TR non </a:t>
            </a:r>
            <a:r>
              <a:rPr lang="en-US" sz="1100" dirty="0" err="1" smtClean="0">
                <a:solidFill>
                  <a:schemeClr val="bg1"/>
                </a:solidFill>
                <a:latin typeface="Helvetica"/>
                <a:cs typeface="Helvetica"/>
              </a:rPr>
              <a:t>vitale</a:t>
            </a:r>
            <a:endParaRPr lang="en-US" sz="1100" dirty="0">
              <a:solidFill>
                <a:schemeClr val="bg1"/>
              </a:solidFill>
              <a:latin typeface="Helvetica"/>
              <a:cs typeface="Helvetica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19581" y="7654994"/>
            <a:ext cx="1463040" cy="274320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 cmpd="sng">
            <a:solidFill>
              <a:srgbClr val="FFFF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Ins="91440" bIns="0" rtlCol="0" anchor="ctr">
            <a:noAutofit/>
          </a:bodyPr>
          <a:lstStyle/>
          <a:p>
            <a:pPr algn="ctr"/>
            <a:r>
              <a:rPr lang="en-US" sz="1100" dirty="0" smtClean="0">
                <a:solidFill>
                  <a:schemeClr val="bg1"/>
                </a:solidFill>
                <a:latin typeface="Helvetica"/>
                <a:cs typeface="Helvetica"/>
              </a:rPr>
              <a:t>LR-TR </a:t>
            </a:r>
            <a:r>
              <a:rPr lang="en-US" sz="1100" dirty="0" err="1" smtClean="0">
                <a:solidFill>
                  <a:schemeClr val="bg1"/>
                </a:solidFill>
                <a:latin typeface="Helvetica"/>
                <a:cs typeface="Helvetica"/>
              </a:rPr>
              <a:t>dubbio</a:t>
            </a:r>
            <a:endParaRPr lang="en-US" sz="1100" dirty="0">
              <a:solidFill>
                <a:schemeClr val="bg1"/>
              </a:solidFill>
              <a:latin typeface="Helvetica"/>
              <a:cs typeface="Helvetica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19581" y="8001110"/>
            <a:ext cx="1463040" cy="274320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Ins="91440" bIns="0" rtlCol="0" anchor="ctr">
            <a:noAutofit/>
          </a:bodyPr>
          <a:lstStyle/>
          <a:p>
            <a:pPr algn="ctr"/>
            <a:r>
              <a:rPr lang="en-US" sz="1100" dirty="0" smtClean="0">
                <a:solidFill>
                  <a:schemeClr val="bg1"/>
                </a:solidFill>
                <a:latin typeface="Helvetica"/>
                <a:cs typeface="Helvetica"/>
              </a:rPr>
              <a:t>LR-TR </a:t>
            </a:r>
            <a:r>
              <a:rPr lang="en-US" sz="1100" dirty="0" err="1">
                <a:solidFill>
                  <a:schemeClr val="bg1"/>
                </a:solidFill>
                <a:latin typeface="Helvetica"/>
                <a:cs typeface="Helvetica"/>
              </a:rPr>
              <a:t>v</a:t>
            </a:r>
            <a:r>
              <a:rPr lang="en-US" sz="1100" dirty="0" err="1" smtClean="0">
                <a:solidFill>
                  <a:schemeClr val="bg1"/>
                </a:solidFill>
                <a:latin typeface="Helvetica"/>
                <a:cs typeface="Helvetica"/>
              </a:rPr>
              <a:t>itale</a:t>
            </a:r>
            <a:endParaRPr lang="en-US" sz="1100" dirty="0">
              <a:solidFill>
                <a:schemeClr val="bg1"/>
              </a:solidFill>
              <a:latin typeface="Helvetica"/>
              <a:cs typeface="Helvetica"/>
            </a:endParaRPr>
          </a:p>
        </p:txBody>
      </p:sp>
      <p:graphicFrame>
        <p:nvGraphicFramePr>
          <p:cNvPr id="105" name="Table 1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8538661"/>
              </p:ext>
            </p:extLst>
          </p:nvPr>
        </p:nvGraphicFramePr>
        <p:xfrm>
          <a:off x="228600" y="365760"/>
          <a:ext cx="6400800" cy="102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  <a:defRPr/>
                      </a:pPr>
                      <a:r>
                        <a:rPr lang="en-US" sz="1800" b="1" spc="-5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LI-RADS</a:t>
                      </a:r>
                      <a:r>
                        <a:rPr lang="en-US" sz="1800" b="1" spc="-50" baseline="3000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®</a:t>
                      </a:r>
                      <a:r>
                        <a:rPr lang="en-US" sz="1800" b="1" spc="-5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TC/RM - </a:t>
                      </a:r>
                      <a:r>
                        <a:rPr lang="en-US" sz="1800" b="1" spc="-5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Gestione</a:t>
                      </a:r>
                      <a:r>
                        <a:rPr lang="en-US" sz="1800" b="1" spc="-5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di base</a:t>
                      </a:r>
                      <a:r>
                        <a:rPr lang="en-US" sz="1800" b="1" spc="-5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: alternative</a:t>
                      </a:r>
                      <a:r>
                        <a:rPr lang="en-US" sz="1800" b="1" spc="-5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800" b="1" spc="-5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consigliate</a:t>
                      </a:r>
                      <a:r>
                        <a:rPr lang="en-US" sz="1800" b="1" spc="-5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per </a:t>
                      </a:r>
                      <a:r>
                        <a:rPr lang="en-US" sz="1800" b="1" spc="-5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l’iter</a:t>
                      </a:r>
                      <a:r>
                        <a:rPr lang="en-US" sz="1800" b="1" spc="-5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800" b="1" spc="-5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diagnostico</a:t>
                      </a:r>
                      <a:r>
                        <a:rPr lang="en-US" sz="1800" b="1" spc="-5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800" b="1" spc="-5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radiologico</a:t>
                      </a:r>
                      <a:r>
                        <a:rPr lang="en-US" sz="1800" b="1" spc="-5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&amp; </a:t>
                      </a:r>
                      <a:r>
                        <a:rPr lang="en-US" sz="1800" b="1" spc="-5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intervalli</a:t>
                      </a:r>
                      <a:r>
                        <a:rPr lang="en-US" sz="1800" b="1" spc="-5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di tempo</a:t>
                      </a:r>
                      <a:endParaRPr lang="en-US" sz="1800" b="1" spc="-50" dirty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 marT="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  <a:defRPr/>
                      </a:pPr>
                      <a:r>
                        <a:rPr lang="en-US" sz="1100" b="0" baseline="0" dirty="0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A </a:t>
                      </a:r>
                      <a:r>
                        <a:rPr lang="en-US" sz="1100" b="0" baseline="0" dirty="0" err="1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seguire</a:t>
                      </a:r>
                      <a:r>
                        <a:rPr lang="en-US" sz="1100" b="0" baseline="0" dirty="0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sono</a:t>
                      </a:r>
                      <a:r>
                        <a:rPr lang="en-US" sz="1100" b="0" baseline="0" dirty="0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riportati</a:t>
                      </a:r>
                      <a:r>
                        <a:rPr lang="en-US" sz="1100" b="0" baseline="0" dirty="0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alcuni</a:t>
                      </a:r>
                      <a:r>
                        <a:rPr lang="en-US" sz="1100" b="0" baseline="0" dirty="0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suggerimenti</a:t>
                      </a:r>
                      <a:r>
                        <a:rPr lang="en-US" sz="1100" b="0" baseline="0" dirty="0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. I </a:t>
                      </a:r>
                      <a:r>
                        <a:rPr lang="en-US" sz="1100" b="0" baseline="0" dirty="0" err="1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radiologi</a:t>
                      </a:r>
                      <a:r>
                        <a:rPr lang="en-US" sz="1100" b="0" baseline="0" dirty="0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sono</a:t>
                      </a:r>
                      <a:r>
                        <a:rPr lang="en-US" sz="1100" b="0" baseline="0" dirty="0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invitati</a:t>
                      </a:r>
                      <a:r>
                        <a:rPr lang="en-US" sz="1100" b="0" baseline="0" dirty="0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 ad </a:t>
                      </a:r>
                      <a:r>
                        <a:rPr lang="en-US" sz="1100" b="0" baseline="0" dirty="0" err="1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utilizzare</a:t>
                      </a:r>
                      <a:r>
                        <a:rPr lang="en-US" sz="1100" b="0" baseline="0" dirty="0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il</a:t>
                      </a:r>
                      <a:r>
                        <a:rPr lang="en-US" sz="1100" b="0" baseline="0" dirty="0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proprio</a:t>
                      </a:r>
                      <a:r>
                        <a:rPr lang="en-US" sz="1100" b="0" baseline="0" dirty="0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giudizio</a:t>
                      </a:r>
                      <a:r>
                        <a:rPr lang="en-US" sz="1100" b="0" baseline="0" dirty="0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 clinic e ad </a:t>
                      </a:r>
                      <a:r>
                        <a:rPr lang="en-US" sz="1100" b="0" baseline="0" dirty="0" err="1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adattare</a:t>
                      </a:r>
                      <a:r>
                        <a:rPr lang="en-US" sz="1100" b="0" baseline="0" dirty="0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 le </a:t>
                      </a:r>
                      <a:r>
                        <a:rPr lang="en-US" sz="1100" b="0" baseline="0" dirty="0" err="1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raccomandazioni</a:t>
                      </a:r>
                      <a:r>
                        <a:rPr lang="en-US" sz="1100" b="0" baseline="0" dirty="0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 ad </a:t>
                      </a:r>
                      <a:r>
                        <a:rPr lang="en-US" sz="1100" b="0" baseline="0" dirty="0" err="1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ogni</a:t>
                      </a:r>
                      <a:r>
                        <a:rPr lang="en-US" sz="1100" b="0" baseline="0" dirty="0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paziente</a:t>
                      </a:r>
                      <a:r>
                        <a:rPr lang="en-US" sz="1100" b="0" baseline="0" dirty="0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.</a:t>
                      </a:r>
                      <a:endParaRPr lang="en-US" sz="1100" b="1" dirty="0" smtClean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 marL="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6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409944" y="8882390"/>
            <a:ext cx="448056" cy="261610"/>
          </a:xfrm>
          <a:noFill/>
        </p:spPr>
        <p:txBody>
          <a:bodyPr wrap="none" anchor="ctr">
            <a:noAutofit/>
          </a:bodyPr>
          <a:lstStyle/>
          <a:p>
            <a:pPr algn="r"/>
            <a:fld id="{5B0B5196-4C43-1641-BF81-84A145DA36AF}" type="slidenum">
              <a:rPr lang="en-US" sz="1100" smtClean="0">
                <a:latin typeface="Helvetica"/>
                <a:cs typeface="Helvetica"/>
              </a:rPr>
              <a:pPr algn="r"/>
              <a:t>13</a:t>
            </a:fld>
            <a:endParaRPr lang="en-US" sz="1100" dirty="0">
              <a:latin typeface="Helvetica"/>
              <a:cs typeface="Helvetica"/>
            </a:endParaRPr>
          </a:p>
        </p:txBody>
      </p:sp>
      <p:sp>
        <p:nvSpPr>
          <p:cNvPr id="25" name="Right Triangle 24"/>
          <p:cNvSpPr/>
          <p:nvPr/>
        </p:nvSpPr>
        <p:spPr>
          <a:xfrm rot="10800000">
            <a:off x="5476042" y="0"/>
            <a:ext cx="1381958" cy="503271"/>
          </a:xfrm>
          <a:prstGeom prst="rtTriangle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0000">
                <a:schemeClr val="bg1">
                  <a:alpha val="0"/>
                </a:schemeClr>
              </a:gs>
            </a:gsLst>
            <a:lin ang="174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4955524" y="-25450"/>
            <a:ext cx="19202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 err="1" smtClean="0">
                <a:latin typeface="Helvetica"/>
                <a:cs typeface="Helvetica"/>
              </a:rPr>
              <a:t>Gestione</a:t>
            </a:r>
            <a:endParaRPr lang="en-US" sz="1400" dirty="0">
              <a:latin typeface="Helvetica"/>
              <a:cs typeface="Helvetica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19581" y="5566097"/>
            <a:ext cx="1271094" cy="274320"/>
          </a:xfrm>
          <a:prstGeom prst="rect">
            <a:avLst/>
          </a:prstGeom>
          <a:solidFill>
            <a:schemeClr val="tx1"/>
          </a:solidFill>
          <a:ln w="31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kern="1200" dirty="0" smtClean="0">
                <a:solidFill>
                  <a:schemeClr val="bg1"/>
                </a:solidFill>
                <a:latin typeface="Helvetica"/>
                <a:cs typeface="Helvetica"/>
              </a:rPr>
              <a:t>LR-TIV</a:t>
            </a:r>
            <a:endParaRPr lang="en-US" sz="1100" kern="1200" dirty="0">
              <a:solidFill>
                <a:schemeClr val="bg1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965977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8201426"/>
              </p:ext>
            </p:extLst>
          </p:nvPr>
        </p:nvGraphicFramePr>
        <p:xfrm>
          <a:off x="25398" y="365762"/>
          <a:ext cx="6705601" cy="85059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46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40443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579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30490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53712">
                <a:tc gridSpan="4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OPTN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e </a:t>
                      </a: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LI-RADS</a:t>
                      </a:r>
                      <a:r>
                        <a:rPr lang="en-US" sz="2000" b="1" baseline="3000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®</a:t>
                      </a:r>
                      <a:endParaRPr lang="en-US" sz="2000" b="1" dirty="0" smtClean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 marT="0" marB="13716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76134">
                <a:tc gridSpan="4">
                  <a:txBody>
                    <a:bodyPr/>
                    <a:lstStyle/>
                    <a:p>
                      <a:pPr marL="182880" marR="0" lvl="2" indent="-18288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GB" sz="1100" dirty="0" smtClean="0">
                          <a:latin typeface="Helvetica"/>
                          <a:cs typeface="Helvetica"/>
                        </a:rPr>
                        <a:t>Il</a:t>
                      </a:r>
                      <a:r>
                        <a:rPr lang="en-GB" sz="1100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GB" sz="1100" baseline="0" dirty="0" err="1" smtClean="0">
                          <a:latin typeface="Helvetica"/>
                          <a:cs typeface="Helvetica"/>
                        </a:rPr>
                        <a:t>sistema</a:t>
                      </a:r>
                      <a:r>
                        <a:rPr lang="en-GB" sz="1100" dirty="0" smtClean="0">
                          <a:latin typeface="Helvetica"/>
                          <a:cs typeface="Helvetica"/>
                        </a:rPr>
                        <a:t> OPTN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GB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stabilisce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GB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i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GB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principi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di </a:t>
                      </a:r>
                      <a:r>
                        <a:rPr lang="en-GB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esclusione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GB" sz="1100" baseline="0" dirty="0" smtClean="0">
                          <a:latin typeface="Helvetica"/>
                          <a:cs typeface="Helvetica"/>
                        </a:rPr>
                        <a:t>per </a:t>
                      </a:r>
                      <a:r>
                        <a:rPr lang="en-GB" sz="1100" baseline="0" dirty="0" err="1" smtClean="0">
                          <a:latin typeface="Helvetica"/>
                          <a:cs typeface="Helvetica"/>
                        </a:rPr>
                        <a:t>i</a:t>
                      </a:r>
                      <a:r>
                        <a:rPr lang="en-GB" sz="1100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GB" sz="1100" baseline="0" dirty="0" err="1" smtClean="0">
                          <a:latin typeface="Helvetica"/>
                          <a:cs typeface="Helvetica"/>
                        </a:rPr>
                        <a:t>canditati</a:t>
                      </a:r>
                      <a:r>
                        <a:rPr lang="en-GB" sz="1100" baseline="0" dirty="0" smtClean="0">
                          <a:latin typeface="Helvetica"/>
                          <a:cs typeface="Helvetica"/>
                        </a:rPr>
                        <a:t> al </a:t>
                      </a:r>
                      <a:r>
                        <a:rPr lang="en-GB" sz="1100" baseline="0" dirty="0" err="1" smtClean="0">
                          <a:latin typeface="Helvetica"/>
                          <a:cs typeface="Helvetica"/>
                        </a:rPr>
                        <a:t>trapianto</a:t>
                      </a:r>
                      <a:r>
                        <a:rPr lang="en-GB" sz="1100" baseline="0" dirty="0" smtClean="0">
                          <a:latin typeface="Helvetica"/>
                          <a:cs typeface="Helvetica"/>
                        </a:rPr>
                        <a:t> di </a:t>
                      </a:r>
                      <a:r>
                        <a:rPr lang="en-GB" sz="1100" baseline="0" dirty="0" err="1" smtClean="0">
                          <a:latin typeface="Helvetica"/>
                          <a:cs typeface="Helvetica"/>
                        </a:rPr>
                        <a:t>fegato</a:t>
                      </a:r>
                      <a:r>
                        <a:rPr lang="en-GB" sz="1100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GB" sz="1100" baseline="0" dirty="0" err="1" smtClean="0">
                          <a:latin typeface="Helvetica"/>
                          <a:cs typeface="Helvetica"/>
                        </a:rPr>
                        <a:t>portatori</a:t>
                      </a:r>
                      <a:r>
                        <a:rPr lang="en-GB" sz="1100" baseline="0" dirty="0" smtClean="0">
                          <a:latin typeface="Helvetica"/>
                          <a:cs typeface="Helvetica"/>
                        </a:rPr>
                        <a:t> di HCC.</a:t>
                      </a:r>
                      <a:endParaRPr lang="en-GB" sz="1100" dirty="0" smtClean="0">
                        <a:latin typeface="Helvetica"/>
                        <a:cs typeface="Helvetica"/>
                      </a:endParaRPr>
                    </a:p>
                    <a:p>
                      <a:pPr marL="182880" marR="0" lvl="2" indent="-18288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100" dirty="0" smtClean="0">
                          <a:latin typeface="Helvetica"/>
                          <a:cs typeface="Helvetica"/>
                        </a:rPr>
                        <a:t>Il LI-RADS TC/RM </a:t>
                      </a:r>
                      <a:r>
                        <a:rPr lang="en-US" sz="1100" dirty="0" err="1" smtClean="0">
                          <a:latin typeface="Helvetica"/>
                          <a:cs typeface="Helvetica"/>
                        </a:rPr>
                        <a:t>può</a:t>
                      </a:r>
                      <a:r>
                        <a:rPr lang="en-US" sz="1100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latin typeface="Helvetica"/>
                          <a:cs typeface="Helvetica"/>
                        </a:rPr>
                        <a:t>essere</a:t>
                      </a:r>
                      <a:r>
                        <a:rPr lang="en-US" sz="1100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latin typeface="Helvetica"/>
                          <a:cs typeface="Helvetica"/>
                        </a:rPr>
                        <a:t>applicato</a:t>
                      </a:r>
                      <a:r>
                        <a:rPr lang="en-US" sz="1100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latin typeface="Helvetica"/>
                          <a:cs typeface="Helvetica"/>
                        </a:rPr>
                        <a:t>ai</a:t>
                      </a:r>
                      <a:r>
                        <a:rPr lang="en-US" sz="1100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latin typeface="Helvetica"/>
                          <a:cs typeface="Helvetica"/>
                        </a:rPr>
                        <a:t>candidati</a:t>
                      </a:r>
                      <a:r>
                        <a:rPr lang="en-US" sz="1100" baseline="0" dirty="0" smtClean="0">
                          <a:latin typeface="Helvetica"/>
                          <a:cs typeface="Helvetica"/>
                        </a:rPr>
                        <a:t> al </a:t>
                      </a:r>
                      <a:r>
                        <a:rPr lang="en-US" sz="1100" baseline="0" dirty="0" err="1" smtClean="0">
                          <a:latin typeface="Helvetica"/>
                          <a:cs typeface="Helvetica"/>
                        </a:rPr>
                        <a:t>trapianto</a:t>
                      </a:r>
                      <a:r>
                        <a:rPr lang="en-US" sz="1100" baseline="0" dirty="0" smtClean="0">
                          <a:latin typeface="Helvetica"/>
                          <a:cs typeface="Helvetica"/>
                        </a:rPr>
                        <a:t> di </a:t>
                      </a:r>
                      <a:r>
                        <a:rPr lang="en-US" sz="1100" baseline="0" dirty="0" err="1" smtClean="0">
                          <a:latin typeface="Helvetica"/>
                          <a:cs typeface="Helvetica"/>
                        </a:rPr>
                        <a:t>fegato</a:t>
                      </a:r>
                      <a:r>
                        <a:rPr lang="en-US" sz="1100" baseline="0" dirty="0" smtClean="0">
                          <a:latin typeface="Helvetica"/>
                          <a:cs typeface="Helvetica"/>
                        </a:rPr>
                        <a:t> se </a:t>
                      </a:r>
                      <a:r>
                        <a:rPr lang="en-US" sz="1100" baseline="0" dirty="0" err="1" smtClean="0">
                          <a:latin typeface="Helvetica"/>
                          <a:cs typeface="Helvetica"/>
                        </a:rPr>
                        <a:t>rispettano</a:t>
                      </a:r>
                      <a:r>
                        <a:rPr lang="en-US" sz="1100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latin typeface="Helvetica"/>
                          <a:cs typeface="Helvetica"/>
                        </a:rPr>
                        <a:t>i</a:t>
                      </a:r>
                      <a:r>
                        <a:rPr lang="en-US" sz="1100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latin typeface="Helvetica"/>
                          <a:cs typeface="Helvetica"/>
                        </a:rPr>
                        <a:t>criteri</a:t>
                      </a:r>
                      <a:r>
                        <a:rPr lang="en-US" sz="1100" baseline="0" dirty="0" smtClean="0">
                          <a:latin typeface="Helvetica"/>
                          <a:cs typeface="Helvetica"/>
                        </a:rPr>
                        <a:t> di </a:t>
                      </a:r>
                      <a:r>
                        <a:rPr lang="en-US" sz="1100" baseline="0" dirty="0" err="1" smtClean="0">
                          <a:latin typeface="Helvetica"/>
                          <a:cs typeface="Helvetica"/>
                        </a:rPr>
                        <a:t>idoneità</a:t>
                      </a:r>
                      <a:r>
                        <a:rPr lang="en-US" sz="1100" dirty="0" smtClean="0">
                          <a:latin typeface="Helvetica"/>
                          <a:cs typeface="Helvetica"/>
                        </a:rPr>
                        <a:t> LI-RADS (</a:t>
                      </a:r>
                      <a:r>
                        <a:rPr lang="en-US" sz="1100" dirty="0" err="1" smtClean="0">
                          <a:latin typeface="Helvetica"/>
                          <a:cs typeface="Helvetica"/>
                        </a:rPr>
                        <a:t>Vedi</a:t>
                      </a:r>
                      <a:r>
                        <a:rPr lang="en-US" sz="110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i="1" dirty="0" err="1" smtClean="0">
                          <a:solidFill>
                            <a:srgbClr val="0432FF"/>
                          </a:solidFill>
                          <a:latin typeface="Helvetica"/>
                          <a:cs typeface="Helvetica"/>
                          <a:hlinkClick r:id="rId3" action="ppaction://hlinksldjump"/>
                        </a:rPr>
                        <a:t>pag</a:t>
                      </a:r>
                      <a:r>
                        <a:rPr lang="en-US" sz="1100" i="1" dirty="0" smtClean="0">
                          <a:solidFill>
                            <a:srgbClr val="0432FF"/>
                          </a:solidFill>
                          <a:latin typeface="Helvetica"/>
                          <a:cs typeface="Helvetica"/>
                          <a:hlinkClick r:id="rId3" action="ppaction://hlinksldjump"/>
                        </a:rPr>
                        <a:t> 5</a:t>
                      </a:r>
                      <a:r>
                        <a:rPr lang="en-US" sz="1100" dirty="0" smtClean="0">
                          <a:latin typeface="Helvetica"/>
                          <a:cs typeface="Helvetica"/>
                        </a:rPr>
                        <a:t>).</a:t>
                      </a:r>
                    </a:p>
                    <a:p>
                      <a:pPr marL="182880" marR="0" lvl="2" indent="-18288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100" dirty="0" smtClean="0">
                          <a:latin typeface="Helvetica"/>
                          <a:cs typeface="Helvetica"/>
                        </a:rPr>
                        <a:t>Le</a:t>
                      </a:r>
                      <a:r>
                        <a:rPr lang="en-US" sz="1100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latin typeface="Helvetica"/>
                          <a:cs typeface="Helvetica"/>
                        </a:rPr>
                        <a:t>informazioni</a:t>
                      </a:r>
                      <a:r>
                        <a:rPr lang="en-US" sz="1100" baseline="0" dirty="0" smtClean="0">
                          <a:latin typeface="Helvetica"/>
                          <a:cs typeface="Helvetica"/>
                        </a:rPr>
                        <a:t> di base </a:t>
                      </a:r>
                      <a:r>
                        <a:rPr lang="en-US" sz="1100" dirty="0" err="1" smtClean="0">
                          <a:latin typeface="Helvetica"/>
                          <a:cs typeface="Helvetica"/>
                        </a:rPr>
                        <a:t>riguardanti</a:t>
                      </a:r>
                      <a:r>
                        <a:rPr lang="en-US" sz="1100" dirty="0" smtClean="0">
                          <a:latin typeface="Helvetica"/>
                          <a:cs typeface="Helvetica"/>
                        </a:rPr>
                        <a:t> LI-RADS e OPTN </a:t>
                      </a:r>
                      <a:r>
                        <a:rPr lang="en-US" sz="1100" dirty="0" err="1" smtClean="0">
                          <a:latin typeface="Helvetica"/>
                          <a:cs typeface="Helvetica"/>
                        </a:rPr>
                        <a:t>sono</a:t>
                      </a:r>
                      <a:r>
                        <a:rPr lang="en-US" sz="1100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latin typeface="Helvetica"/>
                          <a:cs typeface="Helvetica"/>
                        </a:rPr>
                        <a:t>fornite</a:t>
                      </a:r>
                      <a:r>
                        <a:rPr lang="en-US" sz="1100" baseline="0" dirty="0" smtClean="0">
                          <a:latin typeface="Helvetica"/>
                          <a:cs typeface="Helvetica"/>
                        </a:rPr>
                        <a:t> a </a:t>
                      </a:r>
                      <a:r>
                        <a:rPr lang="en-US" sz="1100" baseline="0" dirty="0" err="1" smtClean="0">
                          <a:latin typeface="Helvetica"/>
                          <a:cs typeface="Helvetica"/>
                        </a:rPr>
                        <a:t>seguire</a:t>
                      </a:r>
                      <a:r>
                        <a:rPr lang="en-US" sz="1100" baseline="0" dirty="0" smtClean="0">
                          <a:latin typeface="Helvetica"/>
                          <a:cs typeface="Helvetica"/>
                        </a:rPr>
                        <a:t>: </a:t>
                      </a:r>
                      <a:endParaRPr lang="en-US" sz="1100" dirty="0" smtClean="0">
                        <a:latin typeface="Helvetica"/>
                        <a:cs typeface="Helvetica"/>
                      </a:endParaRPr>
                    </a:p>
                  </a:txBody>
                  <a:tcPr marT="0" marB="18288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2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100" b="1" strike="noStrike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Tecnica</a:t>
                      </a:r>
                      <a:r>
                        <a:rPr lang="en-GB" sz="1100" b="1" strike="noStrike" baseline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radiologica</a:t>
                      </a:r>
                      <a:endParaRPr lang="en-GB" sz="1100" b="1" strike="noStrike" dirty="0" smtClean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 marL="73152" marR="73152" marT="91440" marB="18288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2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100" strike="noStrike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I </a:t>
                      </a:r>
                      <a:r>
                        <a:rPr lang="en-GB" sz="1100" strike="noStrike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requisiti</a:t>
                      </a:r>
                      <a:r>
                        <a:rPr lang="en-GB" sz="1100" strike="noStrike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GB" sz="1100" strike="noStrike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tecnici</a:t>
                      </a:r>
                      <a:r>
                        <a:rPr lang="en-GB" sz="1100" strike="noStrike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GB" sz="1100" strike="noStrike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dell’OPTN</a:t>
                      </a:r>
                      <a:r>
                        <a:rPr lang="en-GB" sz="1100" strike="noStrike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GB" sz="1100" strike="noStrike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sono</a:t>
                      </a:r>
                      <a:r>
                        <a:rPr lang="en-GB" sz="1100" strike="noStrike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GB" sz="1100" strike="noStrike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pressocché</a:t>
                      </a:r>
                      <a:r>
                        <a:rPr lang="en-GB" sz="1100" strike="noStrike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GB" sz="1100" strike="noStrike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identici</a:t>
                      </a:r>
                      <a:r>
                        <a:rPr lang="en-GB" sz="1100" strike="noStrike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a </a:t>
                      </a:r>
                      <a:r>
                        <a:rPr lang="en-GB" sz="1100" strike="noStrike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quelli</a:t>
                      </a:r>
                      <a:r>
                        <a:rPr lang="en-GB" sz="1100" strike="noStrike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del LI-RADS, ad </a:t>
                      </a:r>
                      <a:r>
                        <a:rPr lang="en-GB" sz="1100" strike="noStrike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eccezione</a:t>
                      </a:r>
                      <a:r>
                        <a:rPr lang="en-GB" sz="1100" strike="noStrike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del </a:t>
                      </a:r>
                      <a:r>
                        <a:rPr lang="en-GB" sz="1100" strike="noStrike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fatto</a:t>
                      </a:r>
                      <a:r>
                        <a:rPr lang="en-GB" sz="1100" strike="noStrike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GB" sz="1100" strike="noStrike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che</a:t>
                      </a:r>
                      <a:r>
                        <a:rPr lang="en-GB" sz="1100" strike="noStrike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GB" sz="1100" strike="noStrike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il</a:t>
                      </a:r>
                      <a:r>
                        <a:rPr lang="en-GB" sz="1100" strike="noStrike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LI-RADS </a:t>
                      </a:r>
                      <a:r>
                        <a:rPr lang="en-GB" sz="1100" strike="noStrike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fornisce</a:t>
                      </a:r>
                      <a:r>
                        <a:rPr lang="en-GB" sz="1100" strike="noStrike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GB" sz="1100" strike="noStrike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una</a:t>
                      </a:r>
                      <a:r>
                        <a:rPr lang="en-GB" sz="1100" strike="noStrike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GB" sz="1100" strike="noStrike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guida</a:t>
                      </a:r>
                      <a:r>
                        <a:rPr lang="en-GB" sz="1100" strike="noStrike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per </a:t>
                      </a:r>
                      <a:r>
                        <a:rPr lang="en-GB" sz="1100" strike="noStrike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l’uso</a:t>
                      </a:r>
                      <a:r>
                        <a:rPr lang="en-GB" sz="1100" strike="noStrike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del </a:t>
                      </a:r>
                      <a:r>
                        <a:rPr lang="en-GB" sz="1100" strike="noStrike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gadoxetato</a:t>
                      </a:r>
                      <a:r>
                        <a:rPr lang="en-GB" sz="1100" strike="noStrike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GB" sz="1100" strike="noStrike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disodico</a:t>
                      </a:r>
                      <a:r>
                        <a:rPr lang="en-GB" sz="1100" strike="noStrike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.</a:t>
                      </a:r>
                      <a:endParaRPr lang="en-GB" sz="1100" strike="noStrike" dirty="0" smtClean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 marL="73152" marR="73152" marT="91440" marB="18288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022192">
                <a:tc>
                  <a:txBody>
                    <a:bodyPr/>
                    <a:lstStyle/>
                    <a:p>
                      <a:pPr marL="0" marR="0" lvl="2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100" b="1" strike="noStrike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Referto</a:t>
                      </a:r>
                      <a:endParaRPr lang="en-GB" sz="1100" b="1" strike="noStrike" dirty="0" smtClean="0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182880" marB="18288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2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100" strike="noStrike" spc="-3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I</a:t>
                      </a:r>
                      <a:r>
                        <a:rPr lang="en-GB" sz="1100" strike="noStrike" spc="-3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GB" sz="1100" strike="noStrike" spc="-3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reperti</a:t>
                      </a:r>
                      <a:r>
                        <a:rPr lang="en-GB" sz="1100" strike="noStrike" spc="-3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GB" sz="1100" strike="noStrike" spc="-3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che</a:t>
                      </a:r>
                      <a:r>
                        <a:rPr lang="en-GB" sz="1100" strike="noStrike" spc="-3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GB" sz="1100" strike="noStrike" spc="-3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contribuiscono</a:t>
                      </a:r>
                      <a:r>
                        <a:rPr lang="en-GB" sz="1100" strike="noStrike" spc="-3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GB" sz="1100" strike="noStrike" spc="-3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alla</a:t>
                      </a:r>
                      <a:r>
                        <a:rPr lang="en-GB" sz="1100" strike="noStrike" spc="-3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GB" sz="1100" strike="noStrike" spc="-3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stadiazione</a:t>
                      </a:r>
                      <a:r>
                        <a:rPr lang="en-GB" sz="1100" strike="noStrike" spc="-3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OPTN (ad</a:t>
                      </a:r>
                      <a:r>
                        <a:rPr lang="en-GB" sz="1100" strike="noStrike" spc="-3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GB" sz="1100" strike="noStrike" spc="-3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es</a:t>
                      </a:r>
                      <a:r>
                        <a:rPr lang="en-GB" sz="1100" strike="noStrike" spc="-3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., LR-5, LR-5g,</a:t>
                      </a:r>
                      <a:r>
                        <a:rPr lang="en-GB" sz="1100" strike="noStrike" spc="-3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GB" sz="1100" strike="noStrike" spc="-3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HCC con riscontro anatomopatologico) </a:t>
                      </a:r>
                      <a:r>
                        <a:rPr lang="en-GB" sz="1100" strike="noStrike" spc="-3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dovrebbero</a:t>
                      </a:r>
                      <a:r>
                        <a:rPr lang="en-GB" sz="1100" strike="noStrike" spc="-3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GB" sz="1100" strike="noStrike" spc="-30" baseline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essere</a:t>
                      </a:r>
                      <a:r>
                        <a:rPr lang="en-GB" sz="1100" strike="noStrike" spc="-30" baseline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descritti fornendo </a:t>
                      </a:r>
                      <a:r>
                        <a:rPr lang="en-GB" sz="1100" strike="noStrike" spc="-3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le </a:t>
                      </a:r>
                      <a:r>
                        <a:rPr lang="en-GB" sz="1100" strike="noStrike" spc="-3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seguenti</a:t>
                      </a:r>
                      <a:r>
                        <a:rPr lang="en-GB" sz="1100" strike="noStrike" spc="-3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GB" sz="1100" strike="noStrike" spc="-3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informazioni</a:t>
                      </a:r>
                      <a:r>
                        <a:rPr lang="en-GB" sz="1100" strike="noStrike" spc="-3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:</a:t>
                      </a:r>
                      <a:endParaRPr lang="en-GB" sz="1100" strike="noStrike" spc="-30" dirty="0" smtClean="0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  <a:p>
                      <a:pPr marL="365760" marR="0" lvl="2" indent="-18288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GB" sz="1100" strike="noStrike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Dimensione</a:t>
                      </a:r>
                      <a:r>
                        <a:rPr lang="en-GB" sz="1100" strike="noStrike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del reperto o </a:t>
                      </a:r>
                      <a:r>
                        <a:rPr lang="en-GB" sz="1100" strike="noStrike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dimensione</a:t>
                      </a:r>
                      <a:r>
                        <a:rPr lang="en-GB" sz="1100" strike="noStrike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del </a:t>
                      </a:r>
                      <a:r>
                        <a:rPr lang="en-GB" sz="1100" strike="noStrike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tumore</a:t>
                      </a:r>
                      <a:r>
                        <a:rPr lang="en-GB" sz="1100" strike="noStrike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GB" sz="1100" strike="noStrike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vitale</a:t>
                      </a:r>
                      <a:r>
                        <a:rPr lang="en-GB" sz="1100" strike="noStrike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se </a:t>
                      </a:r>
                      <a:r>
                        <a:rPr lang="en-GB" sz="1100" strike="noStrike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trattato</a:t>
                      </a:r>
                      <a:endParaRPr lang="en-GB" sz="1100" strike="noStrike" dirty="0" smtClean="0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  <a:p>
                      <a:pPr marL="365760" marR="0" lvl="2" indent="-18288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GB" sz="1100" strike="noStrike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Criteri maggiori usati </a:t>
                      </a:r>
                      <a:r>
                        <a:rPr lang="en-GB" sz="1100" strike="noStrike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per </a:t>
                      </a:r>
                      <a:r>
                        <a:rPr lang="en-GB" sz="1100" strike="noStrike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l’attribuzione</a:t>
                      </a:r>
                      <a:r>
                        <a:rPr lang="en-GB" sz="1100" strike="noStrike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GB" sz="1100" strike="noStrike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della</a:t>
                      </a:r>
                      <a:r>
                        <a:rPr lang="en-GB" sz="1100" strike="noStrike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GB" sz="1100" strike="noStrike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categoria</a:t>
                      </a:r>
                      <a:endParaRPr lang="en-GB" sz="1100" strike="noStrike" dirty="0" smtClean="0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  <a:p>
                      <a:pPr marL="365760" marR="0" lvl="2" indent="-18288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endParaRPr lang="en-GB" sz="1100" strike="noStrike" dirty="0" smtClean="0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  <a:p>
                      <a:pPr marL="0" marR="0" lvl="2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Sebbene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GB" sz="110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non rispettino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criteri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OPTN 5A o 5B: </a:t>
                      </a:r>
                    </a:p>
                    <a:p>
                      <a:pPr marL="365760" marR="0" lvl="2" indent="-18288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LR-M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e 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LR-TIV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GB" sz="110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dovrebbero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GB" sz="110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essere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GB" sz="110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descritti</a:t>
                      </a:r>
                      <a:r>
                        <a:rPr lang="en-GB" sz="1100" baseline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, poiché </a:t>
                      </a:r>
                      <a:r>
                        <a:rPr lang="en-GB" sz="110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possono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GB" sz="110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inficiare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la </a:t>
                      </a:r>
                      <a:r>
                        <a:rPr lang="en-GB" sz="1100" baseline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gestione</a:t>
                      </a:r>
                      <a:r>
                        <a:rPr lang="en-GB" sz="1100" baseline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pretrapianto</a:t>
                      </a:r>
                      <a:r>
                        <a:rPr lang="en-GB" sz="110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e/o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GB" sz="110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l’idoneità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al </a:t>
                      </a:r>
                      <a:r>
                        <a:rPr lang="en-GB" sz="110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trapianto</a:t>
                      </a:r>
                      <a:endParaRPr lang="en-GB" sz="1100" strike="noStrike" dirty="0" smtClean="0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  <a:p>
                      <a:pPr marL="365760" marR="0" lvl="2" indent="-18288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100" spc="-1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I </a:t>
                      </a:r>
                      <a:r>
                        <a:rPr lang="en-US" sz="1100" spc="-1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reperti</a:t>
                      </a:r>
                      <a:r>
                        <a:rPr lang="en-US" sz="1100" spc="-1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LR-4</a:t>
                      </a:r>
                      <a:r>
                        <a:rPr lang="en-US" sz="1100" spc="-1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e LR-5us  </a:t>
                      </a:r>
                      <a:r>
                        <a:rPr lang="en-US" sz="1100" spc="-1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dovrebbero</a:t>
                      </a:r>
                      <a:r>
                        <a:rPr lang="en-US" sz="1100" spc="-1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spc="-1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essere</a:t>
                      </a:r>
                      <a:r>
                        <a:rPr lang="en-US" sz="1100" spc="-1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spc="-1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descritti</a:t>
                      </a:r>
                      <a:r>
                        <a:rPr lang="en-US" sz="1100" spc="-10" baseline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, poiché </a:t>
                      </a:r>
                      <a:r>
                        <a:rPr lang="en-US" sz="1100" spc="-1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c’è</a:t>
                      </a:r>
                      <a:r>
                        <a:rPr lang="en-US" sz="1100" spc="-1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spc="-1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un’alta</a:t>
                      </a:r>
                      <a:r>
                        <a:rPr lang="en-US" sz="1100" spc="-1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spc="-1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probabilità</a:t>
                      </a:r>
                      <a:r>
                        <a:rPr lang="en-US" sz="1100" spc="-1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spc="-1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che</a:t>
                      </a:r>
                      <a:r>
                        <a:rPr lang="en-US" sz="1100" spc="-1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spc="-1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possa</a:t>
                      </a:r>
                      <a:r>
                        <a:rPr lang="en-US" sz="1100" spc="-1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spc="-1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trattarsi</a:t>
                      </a:r>
                      <a:r>
                        <a:rPr lang="en-US" sz="1100" spc="-1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di un HCC, e la </a:t>
                      </a:r>
                      <a:r>
                        <a:rPr lang="en-US" sz="1100" spc="-1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loro</a:t>
                      </a:r>
                      <a:r>
                        <a:rPr lang="en-US" sz="1100" spc="-1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spc="-1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presenza</a:t>
                      </a:r>
                      <a:r>
                        <a:rPr lang="en-US" sz="1100" spc="-1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spc="-1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può</a:t>
                      </a:r>
                      <a:r>
                        <a:rPr lang="en-US" sz="1100" spc="-1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spc="-1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essere</a:t>
                      </a:r>
                      <a:r>
                        <a:rPr lang="en-US" sz="1100" spc="-1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spc="-1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indicativa</a:t>
                      </a:r>
                      <a:r>
                        <a:rPr lang="en-US" sz="1100" spc="-1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di HCC </a:t>
                      </a:r>
                      <a:r>
                        <a:rPr lang="en-US" sz="1100" spc="-1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multifocale</a:t>
                      </a:r>
                      <a:r>
                        <a:rPr lang="en-US" sz="1100" spc="-1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.</a:t>
                      </a:r>
                    </a:p>
                  </a:txBody>
                  <a:tcPr marT="182880" marB="18288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0">
                <a:tc rowSpan="8">
                  <a:txBody>
                    <a:bodyPr/>
                    <a:lstStyle/>
                    <a:p>
                      <a:pPr marL="0" marR="0" lvl="2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100" b="1" i="0" strike="noStrike" spc="-3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Avvertenze</a:t>
                      </a:r>
                      <a:endParaRPr lang="en-GB" sz="1100" b="1" i="0" strike="noStrike" spc="-30" baseline="0" dirty="0" smtClean="0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182880" marB="18288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OPTN e LI-RADS </a:t>
                      </a:r>
                      <a:r>
                        <a:rPr lang="en-US" sz="1100" b="1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differiscono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per la </a:t>
                      </a:r>
                      <a:r>
                        <a:rPr lang="en-US" sz="1100" b="1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crescita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sopra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la </a:t>
                      </a:r>
                      <a:r>
                        <a:rPr lang="en-US" sz="1100" b="1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soglia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di </a:t>
                      </a:r>
                      <a:r>
                        <a:rPr lang="en-US" sz="1100" b="1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progressione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:</a:t>
                      </a:r>
                    </a:p>
                  </a:txBody>
                  <a:tcPr marT="182880" marB="9144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1100" u="none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OPTN</a:t>
                      </a:r>
                    </a:p>
                  </a:txBody>
                  <a:tcPr marT="0" marB="9144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0" marR="0" marT="0" marB="9144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LI-RADS</a:t>
                      </a:r>
                    </a:p>
                  </a:txBody>
                  <a:tcPr marT="0" marB="9144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009253">
                <a:tc vMerge="1">
                  <a:txBody>
                    <a:bodyPr/>
                    <a:lstStyle/>
                    <a:p>
                      <a:pPr marL="171450" marR="0" lvl="2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GB" sz="1100" b="1" strike="noStrike" dirty="0" smtClean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 marT="182880" marB="18288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2880" marR="0" lvl="1" indent="-18288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endParaRPr lang="en-US" sz="1100" u="sng" baseline="0" dirty="0" smtClean="0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  <a:p>
                      <a:pPr marL="182880" marR="0" lvl="1" indent="-18288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endParaRPr lang="en-US" sz="1100" u="sng" baseline="0" dirty="0" smtClean="0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  <a:p>
                      <a:pPr marL="182880" marR="0" lvl="1" indent="-18288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aumento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dimensionale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u="sng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&gt;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50% in </a:t>
                      </a:r>
                      <a:r>
                        <a:rPr lang="en-US" sz="1100" u="sng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&lt;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6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mesi</a:t>
                      </a:r>
                      <a:endParaRPr lang="en-US" sz="1100" baseline="0" dirty="0" smtClean="0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R="0" marT="91440" marB="9144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0" marR="0" marT="91440" marB="9144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Aumento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dimensionale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di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una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massa</a:t>
                      </a:r>
                      <a:r>
                        <a:rPr lang="en-US" sz="1100" baseline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di </a:t>
                      </a:r>
                      <a:r>
                        <a:rPr lang="en-US" sz="1100" baseline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minimo</a:t>
                      </a:r>
                      <a:r>
                        <a:rPr lang="en-US" sz="1100" baseline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5 mm E</a:t>
                      </a:r>
                      <a:r>
                        <a:rPr lang="en-US" sz="1100" baseline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uno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dei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seguenti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: </a:t>
                      </a:r>
                      <a:endParaRPr lang="en-US" sz="1100" b="0" u="none" baseline="0" dirty="0" smtClean="0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  <a:p>
                      <a:pPr marL="182880" marR="0" lvl="1" indent="-18288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crescita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dimensionale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u="sng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&gt;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50% in </a:t>
                      </a:r>
                      <a:r>
                        <a:rPr lang="en-US" sz="1100" u="sng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&lt;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6 </a:t>
                      </a:r>
                      <a:r>
                        <a:rPr lang="en-US" sz="1100" baseline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mesi</a:t>
                      </a:r>
                      <a:r>
                        <a:rPr lang="en-US" sz="1100" baseline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baseline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O</a:t>
                      </a:r>
                      <a:endParaRPr lang="en-US" sz="1100" b="1" baseline="0" dirty="0" smtClean="0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  <a:p>
                      <a:pPr marL="182880" marR="0" lvl="1" indent="-18288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crescita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dimensionale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≥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100% in &gt; 6 </a:t>
                      </a:r>
                      <a:r>
                        <a:rPr lang="en-US" sz="110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mesi</a:t>
                      </a:r>
                      <a:r>
                        <a:rPr lang="en-US" sz="110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O</a:t>
                      </a:r>
                      <a:endParaRPr lang="en-US" sz="1100" b="1" dirty="0" smtClean="0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  <a:p>
                      <a:pPr marL="182880" marR="0" lvl="1" indent="-18288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1100" i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Lesione</a:t>
                      </a:r>
                      <a:r>
                        <a:rPr lang="en-US" sz="1100" i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in </a:t>
                      </a:r>
                      <a:r>
                        <a:rPr lang="en-US" sz="1100" i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precedenza</a:t>
                      </a:r>
                      <a:r>
                        <a:rPr lang="en-US" sz="1100" i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non </a:t>
                      </a:r>
                      <a:r>
                        <a:rPr lang="en-US" sz="1100" i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visualizzata</a:t>
                      </a:r>
                      <a:r>
                        <a:rPr lang="en-US" sz="1100" i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in TC </a:t>
                      </a:r>
                      <a:r>
                        <a:rPr lang="en-US" sz="1100" i="0" baseline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o RM, in atto </a:t>
                      </a:r>
                      <a:r>
                        <a:rPr lang="en-US" sz="1100" i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≥ </a:t>
                      </a:r>
                      <a:r>
                        <a:rPr lang="en-US" sz="1100" i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10 mm, in ≤</a:t>
                      </a:r>
                      <a:r>
                        <a:rPr lang="en-US" sz="1100" i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i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24 </a:t>
                      </a:r>
                      <a:r>
                        <a:rPr lang="en-US" sz="1100" i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mesi</a:t>
                      </a:r>
                      <a:endParaRPr lang="en-US" sz="1100" i="0" dirty="0" smtClean="0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91440" marB="9144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301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1100" i="0" baseline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N.B.: </a:t>
                      </a:r>
                      <a:r>
                        <a:rPr lang="en-US" sz="1100" i="0" baseline="0" dirty="0" err="1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Alcuni</a:t>
                      </a:r>
                      <a:r>
                        <a:rPr lang="en-US" sz="1100" i="0" baseline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i="0" baseline="0" dirty="0" err="1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reperti</a:t>
                      </a:r>
                      <a:r>
                        <a:rPr lang="en-US" sz="1100" i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LR-5 </a:t>
                      </a:r>
                      <a:r>
                        <a:rPr lang="en-US" sz="1100" i="0" baseline="0" dirty="0" smtClean="0">
                          <a:solidFill>
                            <a:schemeClr val="dk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non </a:t>
                      </a:r>
                      <a:r>
                        <a:rPr lang="en-US" sz="1100" i="0" baseline="0" dirty="0" err="1" smtClean="0">
                          <a:solidFill>
                            <a:schemeClr val="dk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sono</a:t>
                      </a:r>
                      <a:r>
                        <a:rPr lang="en-US" sz="1100" i="0" baseline="0" dirty="0" smtClean="0">
                          <a:solidFill>
                            <a:schemeClr val="dk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i="0" baseline="0" dirty="0" err="1" smtClean="0">
                          <a:solidFill>
                            <a:schemeClr val="dk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classificabili</a:t>
                      </a:r>
                      <a:r>
                        <a:rPr lang="en-US" sz="1100" i="0" baseline="0" dirty="0" smtClean="0">
                          <a:solidFill>
                            <a:schemeClr val="dk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come</a:t>
                      </a:r>
                      <a:r>
                        <a:rPr lang="en-US" sz="1100" i="0" baseline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 OPTN 5. </a:t>
                      </a:r>
                      <a:r>
                        <a:rPr lang="en-US" sz="1100" i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In </a:t>
                      </a:r>
                      <a:r>
                        <a:rPr lang="en-US" sz="1100" i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particolare</a:t>
                      </a:r>
                      <a:r>
                        <a:rPr lang="en-US" sz="1100" i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, per </a:t>
                      </a:r>
                      <a:r>
                        <a:rPr lang="en-US" sz="1100" i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i</a:t>
                      </a:r>
                      <a:r>
                        <a:rPr lang="en-US" sz="1100" i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i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reperti</a:t>
                      </a:r>
                      <a:r>
                        <a:rPr lang="en-US" sz="1100" i="0" baseline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 la cui </a:t>
                      </a:r>
                      <a:r>
                        <a:rPr lang="en-US" sz="1100" i="0" baseline="0" dirty="0" err="1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categoria</a:t>
                      </a:r>
                      <a:r>
                        <a:rPr lang="en-US" sz="1100" i="0" baseline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 LR-5 </a:t>
                      </a:r>
                      <a:r>
                        <a:rPr lang="en-US" sz="1100" i="0" baseline="0" dirty="0" err="1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dipende</a:t>
                      </a:r>
                      <a:r>
                        <a:rPr lang="en-US" sz="1100" i="0" baseline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i="0" baseline="0" dirty="0" err="1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dalla</a:t>
                      </a:r>
                      <a:r>
                        <a:rPr lang="en-US" sz="1100" i="0" baseline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i="0" baseline="0" dirty="0" err="1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crescita</a:t>
                      </a:r>
                      <a:r>
                        <a:rPr lang="en-US" sz="1100" i="0" baseline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i="0" baseline="0" dirty="0" err="1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sopra</a:t>
                      </a:r>
                      <a:r>
                        <a:rPr lang="en-US" sz="1100" i="0" baseline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 la </a:t>
                      </a:r>
                      <a:r>
                        <a:rPr lang="en-US" sz="1100" i="0" baseline="0" dirty="0" err="1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soglia</a:t>
                      </a:r>
                      <a:r>
                        <a:rPr lang="en-US" sz="1100" i="0" baseline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 di </a:t>
                      </a:r>
                      <a:r>
                        <a:rPr lang="en-US" sz="1100" i="0" baseline="0" dirty="0" err="1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progressione</a:t>
                      </a:r>
                      <a:r>
                        <a:rPr lang="en-US" sz="1100" i="0" baseline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, </a:t>
                      </a:r>
                      <a:r>
                        <a:rPr lang="en-US" sz="1100" i="0" baseline="0" dirty="0" err="1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soltanto</a:t>
                      </a:r>
                      <a:r>
                        <a:rPr lang="en-US" sz="1100" i="0" baseline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i="0" baseline="0" dirty="0" err="1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quelli</a:t>
                      </a:r>
                      <a:r>
                        <a:rPr lang="en-US" sz="1100" i="0" baseline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 con </a:t>
                      </a:r>
                      <a:r>
                        <a:rPr lang="en-US" sz="1100" i="0" baseline="0" dirty="0" err="1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crescita</a:t>
                      </a:r>
                      <a:r>
                        <a:rPr lang="en-US" sz="1100" i="0" baseline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i="0" baseline="0" dirty="0" err="1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dimensionale</a:t>
                      </a:r>
                      <a:r>
                        <a:rPr lang="en-US" sz="1100" i="0" baseline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 ≥ 50% in ≤ 6 </a:t>
                      </a:r>
                      <a:r>
                        <a:rPr lang="en-US" sz="1100" i="0" baseline="0" dirty="0" err="1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mesi</a:t>
                      </a:r>
                      <a:r>
                        <a:rPr lang="en-US" sz="1100" i="0" baseline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i="0" baseline="0" dirty="0" err="1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sono</a:t>
                      </a:r>
                      <a:r>
                        <a:rPr lang="en-US" sz="1100" i="0" baseline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i="0" baseline="0" dirty="0" err="1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considerati</a:t>
                      </a:r>
                      <a:r>
                        <a:rPr lang="en-US" sz="1100" i="0" baseline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 OPTN 5.</a:t>
                      </a:r>
                      <a:endParaRPr lang="en-US" sz="1100" i="0" baseline="0" dirty="0" smtClean="0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91440" marB="9144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537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1100" b="1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Differenza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tra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le </a:t>
                      </a:r>
                      <a:r>
                        <a:rPr lang="en-US" sz="1100" b="1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popolazioni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OPTN e LI-RADS: </a:t>
                      </a:r>
                    </a:p>
                  </a:txBody>
                  <a:tcPr marT="182880" marB="9144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0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0" marR="0" marT="91440" marB="9144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1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sz="1100" baseline="0" dirty="0" smtClean="0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91440" marB="9144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1100" u="none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OPTN</a:t>
                      </a:r>
                    </a:p>
                  </a:txBody>
                  <a:tcPr marT="0" marB="9144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0" marR="0" marT="0" marB="9144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LI-RADS</a:t>
                      </a:r>
                    </a:p>
                  </a:txBody>
                  <a:tcPr marT="0" marB="9144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5319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1100" u="none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Criteri</a:t>
                      </a:r>
                      <a:r>
                        <a:rPr lang="en-US" sz="1100" u="none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u="none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applicati</a:t>
                      </a:r>
                      <a:r>
                        <a:rPr lang="en-US" sz="1100" u="none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a </a:t>
                      </a:r>
                      <a:r>
                        <a:rPr lang="en-US" sz="1100" i="1" u="sng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tutti</a:t>
                      </a:r>
                      <a:r>
                        <a:rPr lang="en-US" sz="1100" u="none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u="none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i</a:t>
                      </a:r>
                      <a:r>
                        <a:rPr lang="en-US" sz="1100" u="none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u="none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candidati</a:t>
                      </a:r>
                      <a:r>
                        <a:rPr lang="en-US" sz="1100" u="none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al </a:t>
                      </a:r>
                      <a:r>
                        <a:rPr lang="en-US" sz="1100" u="none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trapianto</a:t>
                      </a:r>
                      <a:endParaRPr lang="en-US" sz="1100" u="none" baseline="0" dirty="0" smtClean="0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R="0" marT="91440" marB="9144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0" marR="0" marT="91440" marB="9144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Applicati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i="1" u="sng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solo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ai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candidati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al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trapianto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che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rispondono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ai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criteri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di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idoneità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: (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Vedi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i="1" u="sng" baseline="0" dirty="0" smtClean="0">
                          <a:solidFill>
                            <a:srgbClr val="0432FF"/>
                          </a:solidFill>
                          <a:latin typeface="Helvetica" charset="0"/>
                          <a:ea typeface="Helvetica" charset="0"/>
                          <a:cs typeface="Helvetica" charset="0"/>
                          <a:hlinkClick r:id="rId3" action="ppaction://hlinksldjump"/>
                        </a:rPr>
                        <a:t>pagina 5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)</a:t>
                      </a:r>
                      <a:endParaRPr lang="en-US" sz="1100" i="0" dirty="0" smtClean="0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91440" marB="9144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704036">
                <a:tc vMerge="1">
                  <a:txBody>
                    <a:bodyPr/>
                    <a:lstStyle/>
                    <a:p>
                      <a:pPr marL="0" marR="0" lvl="2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GB" sz="1100" b="1" strike="noStrike" dirty="0" smtClean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 marT="182880" marB="18288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1100" u="none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N.B.: OPTN </a:t>
                      </a:r>
                      <a:r>
                        <a:rPr lang="en-US" sz="1100" u="none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può</a:t>
                      </a:r>
                      <a:r>
                        <a:rPr lang="en-US" sz="1100" u="none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u="none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essere</a:t>
                      </a:r>
                      <a:r>
                        <a:rPr lang="en-US" sz="1100" u="none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u="none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applicato</a:t>
                      </a:r>
                      <a:r>
                        <a:rPr lang="en-US" sz="1100" u="none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ad </a:t>
                      </a:r>
                      <a:r>
                        <a:rPr lang="en-US" sz="1100" u="none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alcuni</a:t>
                      </a:r>
                      <a:r>
                        <a:rPr lang="en-US" sz="1100" u="none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u="none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candidati</a:t>
                      </a:r>
                      <a:r>
                        <a:rPr lang="en-US" sz="1100" u="none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al </a:t>
                      </a:r>
                      <a:r>
                        <a:rPr lang="en-US" sz="1100" u="none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trapianto</a:t>
                      </a:r>
                      <a:r>
                        <a:rPr lang="en-US" sz="1100" u="none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per </a:t>
                      </a:r>
                      <a:r>
                        <a:rPr lang="en-US" sz="1100" u="none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i</a:t>
                      </a:r>
                      <a:r>
                        <a:rPr lang="en-US" sz="1100" u="none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u="none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quali</a:t>
                      </a:r>
                      <a:r>
                        <a:rPr lang="en-US" sz="1100" u="none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u="none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il</a:t>
                      </a:r>
                      <a:r>
                        <a:rPr lang="en-US" sz="1100" u="none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LI-RADS non è </a:t>
                      </a:r>
                      <a:r>
                        <a:rPr lang="en-US" sz="1100" u="none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raccomandato</a:t>
                      </a:r>
                      <a:r>
                        <a:rPr lang="en-US" sz="1100" u="none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a causa </a:t>
                      </a:r>
                      <a:r>
                        <a:rPr lang="en-US" sz="1100" u="none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dell’insufficiente</a:t>
                      </a:r>
                      <a:r>
                        <a:rPr lang="en-US" sz="1100" u="none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u="none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appropriatezza</a:t>
                      </a:r>
                      <a:r>
                        <a:rPr lang="en-US" sz="1100" u="none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u="none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delle</a:t>
                      </a:r>
                      <a:r>
                        <a:rPr lang="en-US" sz="1100" u="none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u="none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immagini</a:t>
                      </a:r>
                      <a:r>
                        <a:rPr lang="en-US" sz="1100" u="none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per la </a:t>
                      </a:r>
                      <a:r>
                        <a:rPr lang="en-US" sz="1100" u="none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diagnosi</a:t>
                      </a:r>
                      <a:r>
                        <a:rPr lang="en-US" sz="1100" u="none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non </a:t>
                      </a:r>
                      <a:r>
                        <a:rPr lang="en-US" sz="1100" u="none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invasiva</a:t>
                      </a:r>
                      <a:r>
                        <a:rPr lang="en-US" sz="1100" u="none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di HCC, come </a:t>
                      </a:r>
                      <a:r>
                        <a:rPr lang="en-US" sz="1100" u="none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nel</a:t>
                      </a:r>
                      <a:r>
                        <a:rPr lang="en-US" sz="1100" u="none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u="none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caso</a:t>
                      </a:r>
                      <a:r>
                        <a:rPr lang="en-US" sz="1100" u="none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di </a:t>
                      </a:r>
                      <a:r>
                        <a:rPr lang="en-US" sz="1100" u="none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pazienti</a:t>
                      </a:r>
                      <a:r>
                        <a:rPr lang="en-US" sz="1100" u="none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u="none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pediatrici</a:t>
                      </a:r>
                      <a:r>
                        <a:rPr lang="en-US" sz="1100" u="none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e </a:t>
                      </a:r>
                      <a:r>
                        <a:rPr lang="en-US" sz="1100" u="none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patologie</a:t>
                      </a:r>
                      <a:r>
                        <a:rPr lang="en-US" sz="1100" u="none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u="none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vascolari</a:t>
                      </a:r>
                      <a:r>
                        <a:rPr lang="en-US" sz="1100" u="none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in </a:t>
                      </a:r>
                      <a:r>
                        <a:rPr lang="en-US" sz="1100" u="none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fegato</a:t>
                      </a:r>
                      <a:r>
                        <a:rPr lang="en-US" sz="1100" u="none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u="none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cirrotico</a:t>
                      </a:r>
                      <a:r>
                        <a:rPr lang="en-US" sz="1100" u="none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.</a:t>
                      </a:r>
                    </a:p>
                  </a:txBody>
                  <a:tcPr marR="0" marT="91440" marB="9144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182880" marR="0" lvl="1" indent="-18288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endParaRPr lang="en-US" sz="1100" i="0" dirty="0" smtClean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 marT="91440" marB="9144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2017592"/>
              </p:ext>
            </p:extLst>
          </p:nvPr>
        </p:nvGraphicFramePr>
        <p:xfrm>
          <a:off x="12698" y="8838751"/>
          <a:ext cx="6858000" cy="3108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900" b="0" i="1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Informazioni</a:t>
                      </a:r>
                      <a:r>
                        <a:rPr lang="en-US" sz="900" b="0" i="1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900" b="0" i="1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più</a:t>
                      </a:r>
                      <a:r>
                        <a:rPr lang="en-US" sz="900" b="0" i="1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900" b="0" i="1" baseline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dettagliate</a:t>
                      </a:r>
                      <a:r>
                        <a:rPr lang="en-US" sz="900" b="0" i="1" baseline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sulla </a:t>
                      </a:r>
                      <a:r>
                        <a:rPr lang="en-US" sz="900" b="0" i="1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stadiazione</a:t>
                      </a:r>
                      <a:r>
                        <a:rPr lang="en-US" sz="900" b="0" i="1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900" b="0" i="1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dei</a:t>
                      </a:r>
                      <a:r>
                        <a:rPr lang="en-US" sz="900" b="0" i="1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900" b="0" i="1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tumori</a:t>
                      </a:r>
                      <a:r>
                        <a:rPr lang="en-US" sz="900" b="0" i="1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OPTN e LI-RADS</a:t>
                      </a:r>
                    </a:p>
                    <a:p>
                      <a:pPr algn="ctr"/>
                      <a:r>
                        <a:rPr lang="en-US" sz="900" b="0" i="1" baseline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(Manuale, </a:t>
                      </a:r>
                      <a:r>
                        <a:rPr lang="en-US" sz="900" b="0" i="1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in </a:t>
                      </a:r>
                      <a:r>
                        <a:rPr lang="en-US" sz="900" b="0" i="1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attesa</a:t>
                      </a:r>
                      <a:r>
                        <a:rPr lang="en-US" sz="900" b="0" i="1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)</a:t>
                      </a:r>
                      <a:endParaRPr lang="en-US" sz="900" b="0" i="1" dirty="0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4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409944" y="8882390"/>
            <a:ext cx="448056" cy="261610"/>
          </a:xfrm>
        </p:spPr>
        <p:txBody>
          <a:bodyPr wrap="none" anchor="ctr">
            <a:noAutofit/>
          </a:bodyPr>
          <a:lstStyle/>
          <a:p>
            <a:pPr algn="r"/>
            <a:fld id="{17C788EF-2973-4E4A-A657-5D40DB046574}" type="slidenum">
              <a:rPr lang="en-US" sz="1100" smtClean="0">
                <a:latin typeface="Helvetica"/>
                <a:cs typeface="Helvetica"/>
              </a:rPr>
              <a:pPr algn="r"/>
              <a:t>14</a:t>
            </a:fld>
            <a:endParaRPr lang="en-US" sz="1100" dirty="0">
              <a:latin typeface="Helvetica"/>
              <a:cs typeface="Helvetica"/>
            </a:endParaRPr>
          </a:p>
        </p:txBody>
      </p:sp>
      <p:sp>
        <p:nvSpPr>
          <p:cNvPr id="11" name="Right Triangle 10"/>
          <p:cNvSpPr/>
          <p:nvPr/>
        </p:nvSpPr>
        <p:spPr>
          <a:xfrm rot="10800000">
            <a:off x="5476042" y="0"/>
            <a:ext cx="1381958" cy="503271"/>
          </a:xfrm>
          <a:prstGeom prst="rtTriangle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0000">
                <a:schemeClr val="bg1">
                  <a:alpha val="0"/>
                </a:schemeClr>
              </a:gs>
            </a:gsLst>
            <a:lin ang="174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4955524" y="-25450"/>
            <a:ext cx="19202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 err="1" smtClean="0">
                <a:latin typeface="Helvetica"/>
                <a:cs typeface="Helvetica"/>
              </a:rPr>
              <a:t>Gestione</a:t>
            </a:r>
            <a:endParaRPr lang="en-US" sz="14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747991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3903673"/>
              </p:ext>
            </p:extLst>
          </p:nvPr>
        </p:nvGraphicFramePr>
        <p:xfrm>
          <a:off x="118531" y="353060"/>
          <a:ext cx="6629400" cy="89382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29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549815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LI-RADS</a:t>
                      </a:r>
                      <a:r>
                        <a:rPr lang="en-US" sz="1800" b="1" baseline="3000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®</a:t>
                      </a:r>
                      <a:r>
                        <a:rPr lang="en-US" sz="1800" b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v2017 TC/RM - Refertazione</a:t>
                      </a: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: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spc="0" baseline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Considerazioni preliminari alla stesura di un referto LI-RADS</a:t>
                      </a:r>
                      <a:r>
                        <a:rPr lang="en-US" sz="1600" b="1" spc="0" baseline="3000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®</a:t>
                      </a:r>
                      <a:endParaRPr lang="en-US" sz="1600" b="1" spc="0" dirty="0" smtClean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 marT="0" marB="13716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3324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 err="1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Usare</a:t>
                      </a:r>
                      <a:r>
                        <a:rPr lang="en-US" sz="1100" baseline="0" dirty="0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il</a:t>
                      </a:r>
                      <a:r>
                        <a:rPr lang="en-US" sz="1100" baseline="0" dirty="0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proprio</a:t>
                      </a:r>
                      <a:r>
                        <a:rPr lang="en-US" sz="1100" baseline="0" dirty="0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giudizio</a:t>
                      </a:r>
                      <a:r>
                        <a:rPr lang="en-US" sz="1100" baseline="0" dirty="0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clinico</a:t>
                      </a:r>
                      <a:r>
                        <a:rPr lang="en-US" sz="1100" baseline="0" dirty="0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 e </a:t>
                      </a:r>
                      <a:r>
                        <a:rPr lang="en-US" sz="1100" baseline="0" dirty="0" err="1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il</a:t>
                      </a:r>
                      <a:r>
                        <a:rPr lang="en-US" sz="1100" baseline="0" dirty="0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buon</a:t>
                      </a:r>
                      <a:r>
                        <a:rPr lang="en-US" sz="1100" baseline="0" dirty="0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senso</a:t>
                      </a:r>
                      <a:r>
                        <a:rPr lang="en-US" sz="1100" baseline="0" dirty="0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:</a:t>
                      </a:r>
                    </a:p>
                  </a:txBody>
                  <a:tcPr marT="137160" marB="9144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97339">
                <a:tc>
                  <a:txBody>
                    <a:bodyPr/>
                    <a:lstStyle/>
                    <a:p>
                      <a:pPr marL="0" marR="0" lvl="2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Se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un 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paziente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ha 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multipli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reperti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: </a:t>
                      </a:r>
                    </a:p>
                    <a:p>
                      <a:pPr marL="365760" marR="0" lvl="2" indent="-18288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Decidere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se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descrivere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i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reperti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singolarmente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,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complessivamente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,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o con 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entrambe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queste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opzioni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, con 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l’obiettivo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di 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comunicare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osservazioni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e 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conclusioni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nel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modo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più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chiaro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possibile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.</a:t>
                      </a:r>
                    </a:p>
                    <a:p>
                      <a:pPr marL="182880" marR="0" lvl="2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Adattare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le 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proprie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raccomandazioni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al 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paziente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:</a:t>
                      </a:r>
                    </a:p>
                    <a:p>
                      <a:pPr marL="365760" marR="0" lvl="1" indent="-18288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100" i="1" dirty="0" smtClean="0">
                          <a:solidFill>
                            <a:srgbClr val="0000FF"/>
                          </a:solidFill>
                          <a:latin typeface="Helvetica"/>
                          <a:cs typeface="Helvetica"/>
                          <a:hlinkClick r:id="rId3" action="ppaction://hlinksldjump"/>
                        </a:rPr>
                        <a:t>Pagina</a:t>
                      </a:r>
                      <a:r>
                        <a:rPr lang="en-US" sz="1100" i="1" baseline="0" dirty="0" smtClean="0">
                          <a:solidFill>
                            <a:srgbClr val="0000FF"/>
                          </a:solidFill>
                          <a:latin typeface="Helvetica"/>
                          <a:cs typeface="Helvetica"/>
                          <a:hlinkClick r:id="rId3" action="ppaction://hlinksldjump"/>
                        </a:rPr>
                        <a:t> </a:t>
                      </a:r>
                      <a:r>
                        <a:rPr lang="en-US" sz="1100" i="1" dirty="0" smtClean="0">
                          <a:solidFill>
                            <a:srgbClr val="0000FF"/>
                          </a:solidFill>
                          <a:latin typeface="Helvetica"/>
                          <a:cs typeface="Helvetica"/>
                          <a:hlinkClick r:id="rId3" action="ppaction://hlinksldjump"/>
                        </a:rPr>
                        <a:t>13</a:t>
                      </a:r>
                      <a:r>
                        <a:rPr lang="en-US" sz="1100" i="0" u="none" dirty="0" smtClean="0">
                          <a:solidFill>
                            <a:srgbClr val="0000FF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i="0" u="none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fornisce</a:t>
                      </a:r>
                      <a:r>
                        <a:rPr lang="en-US" sz="1100" i="0" u="none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i="0" u="none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una</a:t>
                      </a:r>
                      <a:r>
                        <a:rPr lang="en-US" sz="1100" i="0" u="none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i="0" u="none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guida</a:t>
                      </a:r>
                      <a:r>
                        <a:rPr lang="en-US" sz="1100" i="0" u="none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i="0" u="none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generale</a:t>
                      </a:r>
                      <a:r>
                        <a:rPr lang="en-US" sz="1100" i="0" u="none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per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l’iter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diagnostico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radiologico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, ma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va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ricordato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che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la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gestione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ottimale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può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dipendere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dai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reperti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o dal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paziente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.</a:t>
                      </a:r>
                      <a:endParaRPr lang="en-US" sz="1100" dirty="0" smtClean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 marT="91440" marB="91440"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3244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Si è a </a:t>
                      </a:r>
                      <a:r>
                        <a:rPr lang="en-US" sz="1100" baseline="0" dirty="0" err="1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conoscenza</a:t>
                      </a:r>
                      <a:r>
                        <a:rPr lang="en-US" sz="1100" baseline="0" dirty="0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 del </a:t>
                      </a:r>
                      <a:r>
                        <a:rPr lang="en-US" sz="1100" baseline="0" dirty="0" err="1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riscontro</a:t>
                      </a:r>
                      <a:r>
                        <a:rPr lang="en-US" sz="1100" baseline="0" dirty="0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anatomo-patologico</a:t>
                      </a:r>
                      <a:r>
                        <a:rPr lang="en-US" sz="1100" baseline="0" dirty="0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 di </a:t>
                      </a:r>
                      <a:r>
                        <a:rPr lang="en-US" sz="1100" baseline="0" dirty="0" err="1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qualche</a:t>
                      </a:r>
                      <a:r>
                        <a:rPr lang="en-US" sz="1100" baseline="0" dirty="0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reperto</a:t>
                      </a:r>
                      <a:r>
                        <a:rPr lang="en-US" sz="1100" baseline="0" dirty="0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?</a:t>
                      </a:r>
                      <a:endParaRPr lang="en-US" sz="1100" i="0" dirty="0" smtClean="0">
                        <a:solidFill>
                          <a:srgbClr val="005493"/>
                        </a:solidFill>
                        <a:latin typeface="Helvetica"/>
                        <a:ea typeface="MS Mincho"/>
                        <a:cs typeface="Helvetica"/>
                      </a:endParaRPr>
                    </a:p>
                  </a:txBody>
                  <a:tcPr marT="137160" marB="9144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406504">
                <a:tc>
                  <a:txBody>
                    <a:bodyPr/>
                    <a:lstStyle/>
                    <a:p>
                      <a:pPr marL="0" marR="0" lvl="2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spc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Se un </a:t>
                      </a:r>
                      <a:r>
                        <a:rPr lang="en-GB" sz="1100" spc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reperto</a:t>
                      </a:r>
                      <a:r>
                        <a:rPr lang="en-GB" sz="1100" spc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è </a:t>
                      </a:r>
                      <a:r>
                        <a:rPr lang="en-GB" sz="1100" spc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stato</a:t>
                      </a:r>
                      <a:r>
                        <a:rPr lang="en-GB" sz="1100" spc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GB" sz="1100" spc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bioptizzato</a:t>
                      </a:r>
                      <a:r>
                        <a:rPr lang="en-GB" sz="1100" spc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e non </a:t>
                      </a:r>
                      <a:r>
                        <a:rPr lang="en-GB" sz="1100" spc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c’è</a:t>
                      </a:r>
                      <a:r>
                        <a:rPr lang="en-GB" sz="1100" spc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GB" sz="1100" spc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incertezza</a:t>
                      </a:r>
                      <a:r>
                        <a:rPr lang="en-GB" sz="1100" spc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GB" sz="1100" spc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sulla</a:t>
                      </a:r>
                      <a:r>
                        <a:rPr lang="en-GB" sz="1100" spc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GB" sz="1100" spc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diagnosi</a:t>
                      </a:r>
                      <a:r>
                        <a:rPr lang="en-GB" sz="1100" spc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GB" sz="1100" spc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istologica</a:t>
                      </a:r>
                      <a:r>
                        <a:rPr lang="en-GB" sz="1100" spc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GB" sz="1100" spc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(ad</a:t>
                      </a:r>
                      <a:r>
                        <a:rPr lang="en-GB" sz="1100" spc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GB" sz="1100" spc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es</a:t>
                      </a:r>
                      <a:r>
                        <a:rPr lang="en-GB" sz="1100" spc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. </a:t>
                      </a:r>
                      <a:r>
                        <a:rPr lang="en-GB" sz="1100" spc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si</a:t>
                      </a:r>
                      <a:r>
                        <a:rPr lang="en-GB" sz="1100" spc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GB" sz="1100" spc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tratta</a:t>
                      </a:r>
                      <a:r>
                        <a:rPr lang="en-GB" sz="1100" spc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di </a:t>
                      </a:r>
                      <a:r>
                        <a:rPr lang="en-GB" sz="1100" spc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una</a:t>
                      </a:r>
                      <a:r>
                        <a:rPr lang="en-GB" sz="1100" spc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GB" sz="1100" spc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lesione</a:t>
                      </a:r>
                      <a:r>
                        <a:rPr lang="en-GB" sz="1100" spc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GB" sz="1100" spc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maligna</a:t>
                      </a:r>
                      <a:r>
                        <a:rPr lang="en-GB" sz="1100" spc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come </a:t>
                      </a:r>
                      <a:r>
                        <a:rPr lang="en-GB" sz="1100" spc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l’HCC</a:t>
                      </a:r>
                      <a:r>
                        <a:rPr lang="en-GB" sz="1100" spc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GB" sz="1100" spc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oppure</a:t>
                      </a:r>
                      <a:r>
                        <a:rPr lang="en-GB" sz="1100" spc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GB" sz="1100" spc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un’entità</a:t>
                      </a:r>
                      <a:r>
                        <a:rPr lang="en-GB" sz="1100" spc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GB" sz="1100" spc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benigna</a:t>
                      </a:r>
                      <a:r>
                        <a:rPr lang="en-GB" sz="1100" spc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non </a:t>
                      </a:r>
                      <a:r>
                        <a:rPr lang="en-GB" sz="1100" spc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epatocellulare</a:t>
                      </a:r>
                      <a:r>
                        <a:rPr lang="en-GB" sz="1100" spc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come un </a:t>
                      </a:r>
                      <a:r>
                        <a:rPr lang="en-GB" sz="1100" spc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angioma</a:t>
                      </a:r>
                      <a:r>
                        <a:rPr lang="en-GB" sz="1100" spc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)</a:t>
                      </a:r>
                      <a:r>
                        <a:rPr lang="en-GB" sz="1100" spc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, </a:t>
                      </a:r>
                      <a:r>
                        <a:rPr lang="en-GB" sz="1100" spc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meglio</a:t>
                      </a:r>
                      <a:r>
                        <a:rPr lang="en-GB" sz="1100" spc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GB" sz="1100" spc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riportare</a:t>
                      </a:r>
                      <a:r>
                        <a:rPr lang="en-GB" sz="1100" spc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spc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la</a:t>
                      </a:r>
                      <a:r>
                        <a:rPr lang="en-US" sz="1100" spc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spc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diagnosi</a:t>
                      </a:r>
                      <a:r>
                        <a:rPr lang="en-US" sz="1100" spc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spc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istologica</a:t>
                      </a:r>
                      <a:r>
                        <a:rPr lang="en-US" sz="1100" spc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spc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anzichè</a:t>
                      </a:r>
                      <a:r>
                        <a:rPr lang="en-US" sz="1100" spc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la </a:t>
                      </a:r>
                      <a:r>
                        <a:rPr lang="en-US" sz="1100" spc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categoria</a:t>
                      </a:r>
                      <a:r>
                        <a:rPr lang="en-US" sz="1100" spc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LI-RADS. </a:t>
                      </a:r>
                    </a:p>
                    <a:p>
                      <a:pPr marL="0" marR="0" lvl="2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pc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Se un </a:t>
                      </a:r>
                      <a:r>
                        <a:rPr lang="en-US" sz="1100" spc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reperto</a:t>
                      </a:r>
                      <a:r>
                        <a:rPr lang="en-US" sz="1100" spc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è </a:t>
                      </a:r>
                      <a:r>
                        <a:rPr lang="en-US" sz="1100" spc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stato</a:t>
                      </a:r>
                      <a:r>
                        <a:rPr lang="en-US" sz="1100" spc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spc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bioptizzato</a:t>
                      </a:r>
                      <a:r>
                        <a:rPr lang="en-US" sz="1100" spc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ma </a:t>
                      </a:r>
                      <a:r>
                        <a:rPr lang="en-US" sz="1100" spc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c’è</a:t>
                      </a:r>
                      <a:r>
                        <a:rPr lang="en-US" sz="1100" spc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spc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incertezza</a:t>
                      </a:r>
                      <a:r>
                        <a:rPr lang="en-US" sz="1100" spc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spc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sulla</a:t>
                      </a:r>
                      <a:r>
                        <a:rPr lang="en-US" sz="1100" spc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spc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diagnosi</a:t>
                      </a:r>
                      <a:r>
                        <a:rPr lang="en-US" sz="1100" spc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spc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istologica</a:t>
                      </a:r>
                      <a:r>
                        <a:rPr lang="en-US" sz="1100" spc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, o </a:t>
                      </a:r>
                      <a:r>
                        <a:rPr lang="en-US" sz="1100" spc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si</a:t>
                      </a:r>
                      <a:r>
                        <a:rPr lang="en-US" sz="1100" spc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spc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tratta</a:t>
                      </a:r>
                      <a:r>
                        <a:rPr lang="en-US" sz="1100" spc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di un </a:t>
                      </a:r>
                      <a:r>
                        <a:rPr lang="en-US" sz="1100" spc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potenziale</a:t>
                      </a:r>
                      <a:r>
                        <a:rPr lang="en-US" sz="1100" spc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spc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precursore</a:t>
                      </a:r>
                      <a:r>
                        <a:rPr lang="en-US" sz="1100" spc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di HCC (ad </a:t>
                      </a:r>
                      <a:r>
                        <a:rPr lang="en-US" sz="1100" spc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es</a:t>
                      </a:r>
                      <a:r>
                        <a:rPr lang="en-US" sz="1100" spc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. un </a:t>
                      </a:r>
                      <a:r>
                        <a:rPr lang="en-US" sz="1100" spc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nodulo</a:t>
                      </a:r>
                      <a:r>
                        <a:rPr lang="en-US" sz="1100" spc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spc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displastico</a:t>
                      </a:r>
                      <a:r>
                        <a:rPr lang="en-US" sz="1100" spc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o di </a:t>
                      </a:r>
                      <a:r>
                        <a:rPr lang="en-US" sz="1100" spc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rigenerazione</a:t>
                      </a:r>
                      <a:r>
                        <a:rPr lang="en-GB" sz="1100" spc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), </a:t>
                      </a:r>
                      <a:r>
                        <a:rPr lang="en-GB" sz="1100" spc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descrivere</a:t>
                      </a:r>
                      <a:r>
                        <a:rPr lang="en-GB" sz="1100" spc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GB" sz="1100" spc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sia</a:t>
                      </a:r>
                      <a:r>
                        <a:rPr lang="en-GB" sz="1100" spc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la </a:t>
                      </a:r>
                      <a:r>
                        <a:rPr lang="en-GB" sz="1100" spc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categoria</a:t>
                      </a:r>
                      <a:r>
                        <a:rPr lang="en-GB" sz="1100" spc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LI-RADS </a:t>
                      </a:r>
                      <a:r>
                        <a:rPr lang="en-GB" sz="1100" spc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che</a:t>
                      </a:r>
                      <a:r>
                        <a:rPr lang="en-GB" sz="1100" spc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la </a:t>
                      </a:r>
                      <a:r>
                        <a:rPr lang="en-GB" sz="1100" spc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diagnosi</a:t>
                      </a:r>
                      <a:r>
                        <a:rPr lang="en-GB" sz="1100" spc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GB" sz="1100" spc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istologica</a:t>
                      </a:r>
                      <a:r>
                        <a:rPr lang="en-GB" sz="1100" spc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. </a:t>
                      </a:r>
                      <a:r>
                        <a:rPr lang="en-GB" sz="1100" spc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Razionale</a:t>
                      </a:r>
                      <a:r>
                        <a:rPr lang="en-GB" sz="1100" spc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: </a:t>
                      </a:r>
                      <a:r>
                        <a:rPr lang="en-GB" sz="1100" spc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descrivere</a:t>
                      </a:r>
                      <a:r>
                        <a:rPr lang="en-GB" sz="1100" spc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GB" sz="1100" spc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entrambi</a:t>
                      </a:r>
                      <a:r>
                        <a:rPr lang="en-GB" sz="1100" spc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GB" sz="1100" spc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può</a:t>
                      </a:r>
                      <a:r>
                        <a:rPr lang="en-GB" sz="1100" spc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GB" sz="1100" spc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mettere</a:t>
                      </a:r>
                      <a:r>
                        <a:rPr lang="en-GB" sz="1100" spc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in </a:t>
                      </a:r>
                      <a:r>
                        <a:rPr lang="en-GB" sz="1100" spc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guardia</a:t>
                      </a:r>
                      <a:r>
                        <a:rPr lang="en-GB" sz="1100" spc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da un </a:t>
                      </a:r>
                      <a:r>
                        <a:rPr lang="en-GB" sz="1100" spc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possibile</a:t>
                      </a:r>
                      <a:r>
                        <a:rPr lang="en-GB" sz="1100" spc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GB" sz="1100" spc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falso</a:t>
                      </a:r>
                      <a:r>
                        <a:rPr lang="en-GB" sz="1100" spc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GB" sz="1100" spc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negativo</a:t>
                      </a:r>
                      <a:r>
                        <a:rPr lang="en-GB" sz="1100" spc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GB" sz="1100" spc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bioptico</a:t>
                      </a:r>
                      <a:r>
                        <a:rPr lang="en-GB" sz="1100" spc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e/o </a:t>
                      </a:r>
                      <a:r>
                        <a:rPr lang="en-GB" sz="1100" spc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sollecitare</a:t>
                      </a:r>
                      <a:r>
                        <a:rPr lang="en-GB" sz="1100" spc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GB" sz="1100" spc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uno</a:t>
                      </a:r>
                      <a:r>
                        <a:rPr lang="en-GB" sz="1100" spc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GB" sz="1100" spc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stretto</a:t>
                      </a:r>
                      <a:r>
                        <a:rPr lang="en-GB" sz="1100" spc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follow-up per </a:t>
                      </a:r>
                      <a:r>
                        <a:rPr lang="en-GB" sz="1100" spc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individuare</a:t>
                      </a:r>
                      <a:r>
                        <a:rPr lang="en-GB" sz="1100" spc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GB" sz="1100" spc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un’eventuale</a:t>
                      </a:r>
                      <a:r>
                        <a:rPr lang="en-GB" sz="1100" spc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GB" sz="1100" spc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progressione</a:t>
                      </a:r>
                      <a:r>
                        <a:rPr lang="en-GB" sz="1100" spc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. </a:t>
                      </a:r>
                    </a:p>
                    <a:p>
                      <a:pPr marL="0" marR="0" lvl="2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spc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Vedi</a:t>
                      </a:r>
                      <a:r>
                        <a:rPr lang="en-GB" sz="1100" spc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GB" sz="1100" i="1" spc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  <a:hlinkClick r:id="rId4" action="ppaction://hlinksldjump"/>
                        </a:rPr>
                        <a:t>pagina</a:t>
                      </a:r>
                      <a:r>
                        <a:rPr lang="en-GB" sz="1100" i="1" spc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  <a:hlinkClick r:id="rId4" action="ppaction://hlinksldjump"/>
                        </a:rPr>
                        <a:t> 31</a:t>
                      </a:r>
                      <a:r>
                        <a:rPr lang="en-GB" sz="1100" i="1" spc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per </a:t>
                      </a:r>
                      <a:r>
                        <a:rPr lang="en-GB" sz="1100" i="1" spc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un’ulteriore</a:t>
                      </a:r>
                      <a:r>
                        <a:rPr lang="en-GB" sz="1100" i="1" spc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GB" sz="1100" i="1" spc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guida</a:t>
                      </a:r>
                      <a:r>
                        <a:rPr lang="en-GB" sz="1100" spc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.</a:t>
                      </a:r>
                    </a:p>
                  </a:txBody>
                  <a:tcPr marT="91440" marB="91440">
                    <a:solidFill>
                      <a:srgbClr val="E2E2E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3244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 err="1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C’è</a:t>
                      </a:r>
                      <a:r>
                        <a:rPr lang="en-US" sz="1100" baseline="0" dirty="0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invasione</a:t>
                      </a:r>
                      <a:r>
                        <a:rPr lang="en-US" sz="1100" baseline="0" dirty="0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vascolare</a:t>
                      </a:r>
                      <a:r>
                        <a:rPr lang="en-US" sz="1100" baseline="0" dirty="0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neoplastica</a:t>
                      </a:r>
                      <a:r>
                        <a:rPr lang="en-US" sz="1100" baseline="0" dirty="0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?</a:t>
                      </a:r>
                      <a:endParaRPr lang="en-US" sz="1100" i="0" dirty="0" smtClean="0">
                        <a:solidFill>
                          <a:srgbClr val="005493"/>
                        </a:solidFill>
                        <a:latin typeface="Helvetica"/>
                        <a:ea typeface="MS Mincho"/>
                        <a:cs typeface="Helvetica"/>
                      </a:endParaRPr>
                    </a:p>
                  </a:txBody>
                  <a:tcPr marT="137160" marB="9144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7538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i="0" dirty="0" smtClean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Se</a:t>
                      </a:r>
                      <a:r>
                        <a:rPr lang="en-US" sz="1100" i="0" baseline="0" dirty="0" smtClean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i="0" baseline="0" dirty="0" err="1" smtClean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presente</a:t>
                      </a:r>
                      <a:r>
                        <a:rPr lang="en-US" sz="1100" i="0" dirty="0" smtClean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, </a:t>
                      </a:r>
                      <a:r>
                        <a:rPr lang="en-US" sz="1100" i="0" dirty="0" err="1" smtClean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descrivere</a:t>
                      </a:r>
                      <a:r>
                        <a:rPr lang="en-US" sz="1100" i="0" dirty="0" smtClean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i="0" dirty="0" err="1" smtClean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l’eziologia</a:t>
                      </a:r>
                      <a:r>
                        <a:rPr lang="en-US" sz="1100" i="0" dirty="0" smtClean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i="0" dirty="0" err="1" smtClean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più</a:t>
                      </a:r>
                      <a:r>
                        <a:rPr lang="en-US" sz="1100" i="0" dirty="0" smtClean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i="0" dirty="0" err="1" smtClean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probabile</a:t>
                      </a:r>
                      <a:r>
                        <a:rPr lang="en-US" sz="1100" i="0" dirty="0" smtClean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.</a:t>
                      </a:r>
                      <a:r>
                        <a:rPr lang="en-US" sz="1100" i="0" baseline="0" dirty="0" smtClean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 La </a:t>
                      </a:r>
                      <a:r>
                        <a:rPr lang="en-US" sz="1100" i="0" baseline="0" dirty="0" err="1" smtClean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maggior</a:t>
                      </a:r>
                      <a:r>
                        <a:rPr lang="en-US" sz="1100" i="0" baseline="0" dirty="0" smtClean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 parte </a:t>
                      </a:r>
                      <a:r>
                        <a:rPr lang="en-US" sz="1100" i="0" baseline="0" dirty="0" err="1" smtClean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dei</a:t>
                      </a:r>
                      <a:r>
                        <a:rPr lang="en-US" sz="1100" i="0" baseline="0" dirty="0" smtClean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i="0" baseline="0" dirty="0" err="1" smtClean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reperti</a:t>
                      </a:r>
                      <a:r>
                        <a:rPr lang="en-US" sz="1100" i="0" dirty="0" smtClean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 LR-TIV </a:t>
                      </a:r>
                      <a:r>
                        <a:rPr lang="en-US" sz="1100" i="0" baseline="0" err="1" smtClean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sono</a:t>
                      </a:r>
                      <a:r>
                        <a:rPr lang="en-US" sz="1100" i="0" baseline="0" smtClean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 HCC, </a:t>
                      </a:r>
                      <a:r>
                        <a:rPr lang="en-US" sz="1100" i="0" baseline="0" dirty="0" smtClean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ma </a:t>
                      </a:r>
                      <a:r>
                        <a:rPr lang="en-US" sz="1100" i="0" baseline="0" dirty="0" err="1" smtClean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alcuni</a:t>
                      </a:r>
                      <a:r>
                        <a:rPr lang="en-US" sz="1100" i="0" baseline="0" dirty="0" smtClean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i="0" baseline="0" dirty="0" err="1" smtClean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possono</a:t>
                      </a:r>
                      <a:r>
                        <a:rPr lang="en-US" sz="1100" i="0" baseline="0" dirty="0" smtClean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i="0" baseline="0" dirty="0" err="1" smtClean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essere</a:t>
                      </a:r>
                      <a:r>
                        <a:rPr lang="en-US" sz="1100" i="0" baseline="0" dirty="0" smtClean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 ICC, H-</a:t>
                      </a:r>
                      <a:r>
                        <a:rPr lang="en-US" sz="1100" i="0" baseline="0" dirty="0" err="1" smtClean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ChC</a:t>
                      </a:r>
                      <a:r>
                        <a:rPr lang="en-US" sz="1100" i="0" baseline="0" dirty="0" smtClean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, </a:t>
                      </a:r>
                      <a:r>
                        <a:rPr lang="en-US" sz="1100" i="0" baseline="0" smtClean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o altre lesioni maligne non HCC</a:t>
                      </a:r>
                      <a:r>
                        <a:rPr lang="en-US" sz="1100" i="0" baseline="0" dirty="0" smtClean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. </a:t>
                      </a:r>
                      <a:r>
                        <a:rPr lang="en-US" sz="1100" i="0" baseline="0" err="1" smtClean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Vedi</a:t>
                      </a:r>
                      <a:r>
                        <a:rPr lang="en-US" sz="1100" i="0" baseline="0" smtClean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i="1" baseline="0" smtClean="0">
                          <a:solidFill>
                            <a:srgbClr val="0432FF"/>
                          </a:solidFill>
                          <a:latin typeface="Helvetica"/>
                          <a:ea typeface="MS Mincho"/>
                          <a:cs typeface="Helvetica"/>
                          <a:hlinkClick r:id="rId5" action="ppaction://hlinksldjump"/>
                        </a:rPr>
                        <a:t>pagina </a:t>
                      </a:r>
                      <a:r>
                        <a:rPr lang="en-US" sz="1100" i="1" baseline="0" dirty="0" smtClean="0">
                          <a:solidFill>
                            <a:srgbClr val="0432FF"/>
                          </a:solidFill>
                          <a:latin typeface="Helvetica"/>
                          <a:ea typeface="MS Mincho"/>
                          <a:cs typeface="Helvetica"/>
                          <a:hlinkClick r:id="rId5" action="ppaction://hlinksldjump"/>
                        </a:rPr>
                        <a:t>19</a:t>
                      </a:r>
                      <a:r>
                        <a:rPr lang="en-US" sz="1100" i="0" baseline="0" dirty="0" smtClean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 per la </a:t>
                      </a:r>
                      <a:r>
                        <a:rPr lang="en-US" sz="1100" i="0" baseline="0" dirty="0" err="1" smtClean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guida</a:t>
                      </a:r>
                      <a:r>
                        <a:rPr lang="en-US" sz="1100" i="0" baseline="0" dirty="0" smtClean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i="0" baseline="0" dirty="0" err="1" smtClean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sulla</a:t>
                      </a:r>
                      <a:r>
                        <a:rPr lang="en-US" sz="1100" i="0" baseline="0" dirty="0" smtClean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i="0" baseline="0" dirty="0" err="1" smtClean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refertazione</a:t>
                      </a:r>
                      <a:r>
                        <a:rPr lang="en-US" sz="1100" i="0" baseline="0" dirty="0" smtClean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 del </a:t>
                      </a:r>
                      <a:r>
                        <a:rPr lang="en-US" sz="1100" i="0" baseline="0" dirty="0" err="1" smtClean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reperto</a:t>
                      </a:r>
                      <a:r>
                        <a:rPr lang="en-US" sz="1100" i="0" baseline="0" dirty="0" smtClean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 LR-TIV.</a:t>
                      </a:r>
                      <a:endParaRPr lang="en-US" sz="1100" i="0" dirty="0" smtClean="0">
                        <a:solidFill>
                          <a:schemeClr val="tx1"/>
                        </a:solidFill>
                        <a:latin typeface="Helvetica"/>
                        <a:ea typeface="MS Mincho"/>
                        <a:cs typeface="Helvetica"/>
                      </a:endParaRPr>
                    </a:p>
                  </a:txBody>
                  <a:tcPr marT="91440" marB="91440">
                    <a:solidFill>
                      <a:srgbClr val="E1E3E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3244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Il </a:t>
                      </a:r>
                      <a:r>
                        <a:rPr lang="en-US" sz="1100" baseline="0" dirty="0" err="1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paziente</a:t>
                      </a:r>
                      <a:r>
                        <a:rPr lang="en-US" sz="1100" baseline="0" dirty="0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 è un </a:t>
                      </a:r>
                      <a:r>
                        <a:rPr lang="en-US" sz="1100" baseline="0" dirty="0" err="1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candidato</a:t>
                      </a:r>
                      <a:r>
                        <a:rPr lang="en-US" sz="1100" baseline="0" dirty="0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 al </a:t>
                      </a:r>
                      <a:r>
                        <a:rPr lang="en-US" sz="1100" baseline="0" dirty="0" err="1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trapianto</a:t>
                      </a:r>
                      <a:r>
                        <a:rPr lang="en-US" sz="1100" baseline="0" dirty="0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 di </a:t>
                      </a:r>
                      <a:r>
                        <a:rPr lang="en-US" sz="1100" baseline="0" dirty="0" err="1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fegato</a:t>
                      </a:r>
                      <a:r>
                        <a:rPr lang="en-US" sz="1100" baseline="0" dirty="0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?</a:t>
                      </a:r>
                      <a:endParaRPr lang="en-US" sz="1100" i="0" dirty="0" smtClean="0">
                        <a:solidFill>
                          <a:srgbClr val="005493"/>
                        </a:solidFill>
                        <a:latin typeface="Helvetica"/>
                        <a:ea typeface="MS Mincho"/>
                        <a:cs typeface="Helvetica"/>
                      </a:endParaRPr>
                    </a:p>
                  </a:txBody>
                  <a:tcPr marT="137160" marB="9144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278640">
                <a:tc>
                  <a:txBody>
                    <a:bodyPr/>
                    <a:lstStyle/>
                    <a:p>
                      <a:pPr marL="0" marR="0" lvl="2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spc="-3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Se</a:t>
                      </a:r>
                      <a:r>
                        <a:rPr lang="en-GB" sz="1100" spc="-3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GB" sz="1100" spc="-3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si</a:t>
                      </a:r>
                      <a:r>
                        <a:rPr lang="en-GB" sz="1100" spc="-3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, la</a:t>
                      </a:r>
                      <a:r>
                        <a:rPr lang="en-GB" sz="1100" spc="-3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GB" sz="1100" spc="-3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categoria</a:t>
                      </a:r>
                      <a:r>
                        <a:rPr lang="en-GB" sz="1100" spc="-3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LI-RADS </a:t>
                      </a:r>
                      <a:r>
                        <a:rPr lang="en-GB" sz="1100" spc="-3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deve</a:t>
                      </a:r>
                      <a:r>
                        <a:rPr lang="en-GB" sz="1100" spc="-3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GB" sz="1100" spc="-3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essere</a:t>
                      </a:r>
                      <a:r>
                        <a:rPr lang="en-GB" sz="1100" spc="-3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GB" sz="1100" spc="-3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convertita</a:t>
                      </a:r>
                      <a:r>
                        <a:rPr lang="en-GB" sz="1100" spc="-3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GB" sz="1100" spc="-3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nella</a:t>
                      </a:r>
                      <a:r>
                        <a:rPr lang="en-GB" sz="1100" spc="-3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GB" sz="1100" spc="-3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classe</a:t>
                      </a:r>
                      <a:r>
                        <a:rPr lang="en-GB" sz="1100" spc="-3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OPTN dal</a:t>
                      </a:r>
                      <a:r>
                        <a:rPr lang="en-GB" sz="1100" spc="-3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GB" sz="1100" spc="-3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radiologo</a:t>
                      </a:r>
                      <a:r>
                        <a:rPr lang="en-GB" sz="1100" spc="-3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GB" sz="1100" spc="-3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o </a:t>
                      </a:r>
                      <a:r>
                        <a:rPr lang="en-GB" sz="1100" spc="-3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dall’equipe</a:t>
                      </a:r>
                      <a:r>
                        <a:rPr lang="en-GB" sz="1100" spc="-3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del </a:t>
                      </a:r>
                      <a:r>
                        <a:rPr lang="en-GB" sz="1100" spc="-3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trapianto</a:t>
                      </a:r>
                      <a:r>
                        <a:rPr lang="en-GB" sz="1100" spc="-3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. La </a:t>
                      </a:r>
                      <a:r>
                        <a:rPr lang="en-GB" sz="1100" spc="-3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conversione</a:t>
                      </a:r>
                      <a:r>
                        <a:rPr lang="en-GB" sz="1100" spc="-3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è </a:t>
                      </a:r>
                      <a:r>
                        <a:rPr lang="en-GB" sz="1100" spc="-3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semplice</a:t>
                      </a:r>
                      <a:r>
                        <a:rPr lang="en-GB" sz="1100" spc="-3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se</a:t>
                      </a:r>
                      <a:r>
                        <a:rPr lang="en-GB" sz="1100" spc="-3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GB" sz="1100" spc="-3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sono</a:t>
                      </a:r>
                      <a:r>
                        <a:rPr lang="en-GB" sz="1100" spc="-3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GB" sz="1100" spc="-3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descritte</a:t>
                      </a:r>
                      <a:r>
                        <a:rPr lang="en-GB" sz="1100" spc="-3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le </a:t>
                      </a:r>
                      <a:r>
                        <a:rPr lang="en-GB" sz="1100" spc="-3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seguenti</a:t>
                      </a:r>
                      <a:r>
                        <a:rPr lang="en-GB" sz="1100" spc="-3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GB" sz="1100" spc="-3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caratteristiche</a:t>
                      </a:r>
                      <a:r>
                        <a:rPr lang="en-GB" sz="1100" spc="-3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: </a:t>
                      </a:r>
                      <a:r>
                        <a:rPr lang="en-GB" sz="1100" spc="-30" dirty="0" err="1" smtClean="0">
                          <a:solidFill>
                            <a:schemeClr val="tx1"/>
                          </a:solidFill>
                          <a:latin typeface="Helvetica"/>
                          <a:ea typeface="+mn-ea"/>
                          <a:cs typeface="Helvetica"/>
                        </a:rPr>
                        <a:t>dimensioni</a:t>
                      </a:r>
                      <a:r>
                        <a:rPr lang="en-GB" sz="1100" spc="-3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, </a:t>
                      </a:r>
                      <a:r>
                        <a:rPr lang="en-GB" sz="1100" spc="-3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criteri</a:t>
                      </a:r>
                      <a:r>
                        <a:rPr lang="en-GB" sz="1100" spc="-3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GB" sz="1100" spc="-3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maggiori</a:t>
                      </a:r>
                      <a:r>
                        <a:rPr lang="en-GB" sz="1100" spc="-3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, </a:t>
                      </a:r>
                      <a:r>
                        <a:rPr lang="en-GB" sz="1100" spc="-3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numero</a:t>
                      </a:r>
                      <a:r>
                        <a:rPr lang="en-GB" sz="1100" spc="-3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di </a:t>
                      </a:r>
                      <a:r>
                        <a:rPr lang="en-GB" sz="1100" spc="-3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reperti</a:t>
                      </a:r>
                      <a:r>
                        <a:rPr lang="en-GB" sz="1100" spc="-3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GB" sz="1100" spc="-3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LR-5</a:t>
                      </a:r>
                      <a:r>
                        <a:rPr lang="en-GB" sz="1100" spc="-3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e </a:t>
                      </a:r>
                      <a:r>
                        <a:rPr lang="en-GB" sz="1100" spc="-3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LR-5g</a:t>
                      </a:r>
                      <a:r>
                        <a:rPr lang="en-GB" sz="1100" spc="-3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, </a:t>
                      </a:r>
                      <a:r>
                        <a:rPr lang="en-GB" sz="1100" spc="-3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HCC</a:t>
                      </a:r>
                      <a:r>
                        <a:rPr lang="en-GB" sz="1100" spc="-3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con </a:t>
                      </a:r>
                      <a:r>
                        <a:rPr lang="en-GB" sz="1100" spc="-3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riscontro</a:t>
                      </a:r>
                      <a:r>
                        <a:rPr lang="en-GB" sz="1100" spc="-3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GB" sz="1100" spc="-3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anatomopatologico</a:t>
                      </a:r>
                      <a:r>
                        <a:rPr lang="en-GB" sz="1100" spc="-3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– o la </a:t>
                      </a:r>
                      <a:r>
                        <a:rPr lang="en-GB" sz="1100" spc="-3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dimensione</a:t>
                      </a:r>
                      <a:r>
                        <a:rPr lang="en-GB" sz="1100" spc="-3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del </a:t>
                      </a:r>
                      <a:r>
                        <a:rPr lang="en-GB" sz="1100" spc="-3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tumore</a:t>
                      </a:r>
                      <a:r>
                        <a:rPr lang="en-GB" sz="1100" spc="-3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GB" sz="1100" spc="-3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vitale</a:t>
                      </a:r>
                      <a:r>
                        <a:rPr lang="en-GB" sz="1100" spc="-3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se </a:t>
                      </a:r>
                      <a:r>
                        <a:rPr lang="en-GB" sz="1100" spc="-3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trattato</a:t>
                      </a:r>
                      <a:r>
                        <a:rPr lang="en-GB" sz="1100" spc="-3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. In </a:t>
                      </a:r>
                      <a:r>
                        <a:rPr lang="en-GB" sz="1100" spc="-3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caso</a:t>
                      </a:r>
                      <a:r>
                        <a:rPr lang="en-GB" sz="1100" spc="-3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di </a:t>
                      </a:r>
                      <a:r>
                        <a:rPr lang="en-GB" sz="1100" spc="-3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malattia</a:t>
                      </a:r>
                      <a:r>
                        <a:rPr lang="en-GB" sz="1100" spc="-3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GB" sz="1100" spc="-3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più</a:t>
                      </a:r>
                      <a:r>
                        <a:rPr lang="en-GB" sz="1100" spc="-3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GB" sz="1100" spc="-3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avanzata</a:t>
                      </a:r>
                      <a:r>
                        <a:rPr lang="en-GB" sz="1100" spc="-3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, </a:t>
                      </a:r>
                      <a:r>
                        <a:rPr lang="en-GB" sz="1100" spc="-3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riportare</a:t>
                      </a:r>
                      <a:r>
                        <a:rPr lang="en-GB" sz="1100" spc="-3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la </a:t>
                      </a:r>
                      <a:r>
                        <a:rPr lang="en-GB" sz="1100" spc="-3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presenza</a:t>
                      </a:r>
                      <a:r>
                        <a:rPr lang="en-GB" sz="1100" spc="-3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di </a:t>
                      </a:r>
                      <a:r>
                        <a:rPr lang="en-GB" sz="1100" spc="-3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metastasi</a:t>
                      </a:r>
                      <a:r>
                        <a:rPr lang="en-GB" sz="1100" spc="-3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GB" sz="1100" spc="-3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linfonodali</a:t>
                      </a:r>
                      <a:r>
                        <a:rPr lang="en-GB" sz="1100" spc="-3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o a </a:t>
                      </a:r>
                      <a:r>
                        <a:rPr lang="en-GB" sz="1100" spc="-3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distanza</a:t>
                      </a:r>
                      <a:r>
                        <a:rPr lang="en-GB" sz="1100" spc="-3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GB" sz="1100" spc="-3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ed</a:t>
                      </a:r>
                      <a:r>
                        <a:rPr lang="en-GB" sz="1100" spc="-3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GB" sz="1100" spc="-3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i</a:t>
                      </a:r>
                      <a:r>
                        <a:rPr lang="en-GB" sz="1100" spc="-3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GB" sz="1100" spc="-3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reperti</a:t>
                      </a:r>
                      <a:r>
                        <a:rPr lang="en-GB" sz="1100" spc="-3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LR-TIV. </a:t>
                      </a:r>
                      <a:r>
                        <a:rPr lang="en-GB" sz="1100" spc="-3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Inoltre</a:t>
                      </a:r>
                      <a:r>
                        <a:rPr lang="en-GB" sz="1100" spc="-3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, </a:t>
                      </a:r>
                      <a:r>
                        <a:rPr lang="en-GB" sz="1100" spc="-3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descrivere</a:t>
                      </a:r>
                      <a:r>
                        <a:rPr lang="en-GB" sz="1100" spc="-3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GB" sz="1100" spc="-3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i</a:t>
                      </a:r>
                      <a:r>
                        <a:rPr lang="en-GB" sz="1100" spc="-3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GB" sz="1100" spc="-3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reperti</a:t>
                      </a:r>
                      <a:r>
                        <a:rPr lang="en-GB" sz="1100" spc="-3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LR-M </a:t>
                      </a:r>
                      <a:r>
                        <a:rPr lang="en-GB" sz="1100" spc="-3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poiché</a:t>
                      </a:r>
                      <a:r>
                        <a:rPr lang="en-GB" sz="1100" spc="-3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GB" sz="1100" spc="-3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potrebbero</a:t>
                      </a:r>
                      <a:r>
                        <a:rPr lang="en-GB" sz="1100" spc="-3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GB" sz="1100" spc="-3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influenzare</a:t>
                      </a:r>
                      <a:r>
                        <a:rPr lang="en-GB" sz="1100" spc="-3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GB" sz="1100" spc="-3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l’idoneità</a:t>
                      </a:r>
                      <a:r>
                        <a:rPr lang="en-GB" sz="1100" spc="-3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al </a:t>
                      </a:r>
                      <a:r>
                        <a:rPr lang="en-GB" sz="1100" spc="-3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trapianto</a:t>
                      </a:r>
                      <a:r>
                        <a:rPr lang="en-GB" sz="1100" spc="-3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.</a:t>
                      </a:r>
                      <a:endParaRPr lang="en-GB" sz="1100" spc="-30" dirty="0" smtClean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  <a:p>
                      <a:endParaRPr lang="en-GB" sz="1100" i="1" spc="0" dirty="0" smtClean="0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  <a:p>
                      <a:r>
                        <a:rPr lang="en-GB" sz="1100" spc="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Vedi</a:t>
                      </a:r>
                      <a:r>
                        <a:rPr lang="en-GB" sz="1100" spc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GB" sz="1100" spc="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Manuale</a:t>
                      </a:r>
                      <a:r>
                        <a:rPr lang="en-GB" sz="1100" spc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(in </a:t>
                      </a:r>
                      <a:r>
                        <a:rPr lang="en-GB" sz="1100" spc="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attesa</a:t>
                      </a:r>
                      <a:r>
                        <a:rPr lang="en-GB" sz="1100" spc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di </a:t>
                      </a:r>
                      <a:r>
                        <a:rPr lang="en-GB" sz="1100" spc="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pubblicazione</a:t>
                      </a:r>
                      <a:r>
                        <a:rPr lang="en-GB" sz="1100" spc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)</a:t>
                      </a:r>
                      <a:r>
                        <a:rPr lang="en-US" sz="1100" i="1" spc="0" dirty="0" smtClean="0">
                          <a:solidFill>
                            <a:srgbClr val="0000FF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i="0" spc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per </a:t>
                      </a:r>
                      <a:r>
                        <a:rPr lang="en-US" sz="1100" i="0" spc="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istruzione</a:t>
                      </a:r>
                      <a:r>
                        <a:rPr lang="en-US" sz="1100" i="0" spc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i="0" spc="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dettagliate</a:t>
                      </a:r>
                      <a:r>
                        <a:rPr lang="en-US" sz="1100" i="0" spc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i="0" spc="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sulla</a:t>
                      </a:r>
                      <a:r>
                        <a:rPr lang="en-US" sz="1100" i="0" spc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i="0" spc="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conversione</a:t>
                      </a:r>
                      <a:r>
                        <a:rPr lang="en-US" sz="1100" i="0" spc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da</a:t>
                      </a:r>
                      <a:r>
                        <a:rPr lang="en-US" sz="1100" i="1" spc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GB" sz="1100" spc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LI-RADS</a:t>
                      </a:r>
                      <a:r>
                        <a:rPr lang="en-GB" sz="1100" spc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a OPTN</a:t>
                      </a:r>
                      <a:r>
                        <a:rPr lang="en-GB" sz="1100" spc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. </a:t>
                      </a:r>
                      <a:endParaRPr lang="en-GB" sz="1100" i="1" spc="0" dirty="0" smtClean="0">
                        <a:solidFill>
                          <a:srgbClr val="0432FF"/>
                        </a:solidFill>
                        <a:latin typeface="Helvetica"/>
                        <a:cs typeface="Helvetica"/>
                      </a:endParaRPr>
                    </a:p>
                  </a:txBody>
                  <a:tcPr marT="91440" marB="91440"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32446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en-US" sz="1100" baseline="0" dirty="0" err="1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Evitare</a:t>
                      </a:r>
                      <a:r>
                        <a:rPr lang="en-US" sz="1100" baseline="0" dirty="0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 un </a:t>
                      </a:r>
                      <a:r>
                        <a:rPr lang="en-US" sz="1100" baseline="0" dirty="0" err="1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linguaggio</a:t>
                      </a:r>
                      <a:r>
                        <a:rPr lang="en-US" sz="1100" baseline="0" dirty="0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che</a:t>
                      </a:r>
                      <a:r>
                        <a:rPr lang="en-US" sz="1100" baseline="0" dirty="0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indichi</a:t>
                      </a:r>
                      <a:r>
                        <a:rPr lang="en-US" sz="1100" baseline="0" dirty="0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 la </a:t>
                      </a:r>
                      <a:r>
                        <a:rPr lang="en-US" sz="1100" baseline="0" dirty="0" err="1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biopsia</a:t>
                      </a:r>
                      <a:r>
                        <a:rPr lang="en-US" sz="1100" baseline="0" dirty="0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 o </a:t>
                      </a:r>
                      <a:r>
                        <a:rPr lang="en-US" sz="1100" baseline="0" dirty="0" err="1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altre</a:t>
                      </a:r>
                      <a:r>
                        <a:rPr lang="en-US" sz="1100" baseline="0" dirty="0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 procedure invasive come </a:t>
                      </a:r>
                      <a:r>
                        <a:rPr lang="en-US" sz="1100" baseline="0" dirty="0" err="1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assolutamente</a:t>
                      </a:r>
                      <a:r>
                        <a:rPr lang="en-US" sz="1100" baseline="0" dirty="0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necessarie</a:t>
                      </a:r>
                      <a:endParaRPr lang="en-US" sz="1100" baseline="0" dirty="0" smtClean="0">
                        <a:solidFill>
                          <a:srgbClr val="005493"/>
                        </a:solidFill>
                        <a:latin typeface="Helvetica"/>
                        <a:cs typeface="Helvetica"/>
                      </a:endParaRPr>
                    </a:p>
                  </a:txBody>
                  <a:tcPr marT="137160" marB="9144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029305">
                <a:tc>
                  <a:txBody>
                    <a:bodyPr/>
                    <a:lstStyle/>
                    <a:p>
                      <a:pPr marL="182880" indent="-182880"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/>
                        <a:buChar char="•"/>
                      </a:pP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Se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l’esecuzione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della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biopsia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epatica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è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appropriata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,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potrebbero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essere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utilizzate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le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seguenti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frasi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:</a:t>
                      </a:r>
                    </a:p>
                    <a:p>
                      <a:pPr marL="365760" indent="-182880">
                        <a:buFont typeface="Arial"/>
                        <a:buChar char="•"/>
                      </a:pP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“Le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possibilità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per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il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proseguimento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dell’iter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diagnostico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includono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____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ed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eventuale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biopsia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.”</a:t>
                      </a:r>
                    </a:p>
                    <a:p>
                      <a:pPr marL="365760" indent="-182880">
                        <a:buFont typeface="Arial"/>
                        <a:buChar char="•"/>
                      </a:pPr>
                      <a:r>
                        <a:rPr lang="en-US" sz="1100" spc="-1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“La </a:t>
                      </a:r>
                      <a:r>
                        <a:rPr lang="en-US" sz="1100" spc="-1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distinzione</a:t>
                      </a:r>
                      <a:r>
                        <a:rPr lang="en-US" sz="1100" spc="-1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spc="-1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tra</a:t>
                      </a:r>
                      <a:r>
                        <a:rPr lang="en-US" sz="1100" spc="-1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HCC e ___ in </a:t>
                      </a:r>
                      <a:r>
                        <a:rPr lang="en-US" sz="1100" spc="-1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questo</a:t>
                      </a:r>
                      <a:r>
                        <a:rPr lang="en-US" sz="1100" spc="-1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spc="-1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paziente</a:t>
                      </a:r>
                      <a:r>
                        <a:rPr lang="en-US" sz="1100" spc="-1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non </a:t>
                      </a:r>
                      <a:r>
                        <a:rPr lang="en-US" sz="1100" spc="-1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può</a:t>
                      </a:r>
                      <a:r>
                        <a:rPr lang="en-US" sz="1100" spc="-1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spc="-1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essere</a:t>
                      </a:r>
                      <a:r>
                        <a:rPr lang="en-US" sz="1100" spc="-1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spc="-1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determinata</a:t>
                      </a:r>
                      <a:r>
                        <a:rPr lang="en-US" sz="1100" spc="-1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spc="-1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radiologicamente</a:t>
                      </a:r>
                      <a:r>
                        <a:rPr lang="en-US" sz="1100" spc="-1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. Se tale </a:t>
                      </a:r>
                      <a:r>
                        <a:rPr lang="en-US" sz="1100" spc="-1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distinzione</a:t>
                      </a:r>
                      <a:r>
                        <a:rPr lang="en-US" sz="1100" spc="-1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spc="-1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può</a:t>
                      </a:r>
                      <a:r>
                        <a:rPr lang="en-US" sz="1100" spc="-1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spc="-1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essere</a:t>
                      </a:r>
                      <a:r>
                        <a:rPr lang="en-US" sz="1100" spc="-1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utile per la </a:t>
                      </a:r>
                      <a:r>
                        <a:rPr lang="en-US" sz="1100" spc="-1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gestione</a:t>
                      </a:r>
                      <a:r>
                        <a:rPr lang="en-US" sz="1100" spc="-1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del </a:t>
                      </a:r>
                      <a:r>
                        <a:rPr lang="en-US" sz="1100" spc="-1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paziente</a:t>
                      </a:r>
                      <a:r>
                        <a:rPr lang="en-US" sz="1100" spc="-1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, </a:t>
                      </a:r>
                      <a:r>
                        <a:rPr lang="en-US" sz="1100" spc="-1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considerare</a:t>
                      </a:r>
                      <a:r>
                        <a:rPr lang="en-US" sz="1100" spc="-1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spc="-1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approfondimento</a:t>
                      </a:r>
                      <a:r>
                        <a:rPr lang="en-US" sz="1100" spc="-1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spc="-1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bioptico</a:t>
                      </a:r>
                      <a:r>
                        <a:rPr lang="en-US" sz="1100" spc="-1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.”</a:t>
                      </a:r>
                    </a:p>
                    <a:p>
                      <a:pPr marL="365760" indent="-182880">
                        <a:buFont typeface="Arial"/>
                        <a:buChar char="•"/>
                      </a:pP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“ La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biopsia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può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essere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necessaria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per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distinguere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tra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HCC e ___.”</a:t>
                      </a:r>
                    </a:p>
                    <a:p>
                      <a:pPr marL="365760" indent="-182880">
                        <a:buFont typeface="Arial"/>
                        <a:buChar char="•"/>
                      </a:pP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“…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verosimile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HCC. Per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una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diagnosi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definitiva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,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considerare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approfondimento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bioptico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.” </a:t>
                      </a:r>
                    </a:p>
                  </a:txBody>
                  <a:tcPr marT="91440" marB="91440"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3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409944" y="8882390"/>
            <a:ext cx="448056" cy="261610"/>
          </a:xfrm>
          <a:noFill/>
        </p:spPr>
        <p:txBody>
          <a:bodyPr wrap="none" anchor="ctr">
            <a:noAutofit/>
          </a:bodyPr>
          <a:lstStyle/>
          <a:p>
            <a:pPr algn="r"/>
            <a:fld id="{266911DD-84D6-A641-ACA4-91290CA364D8}" type="slidenum">
              <a:rPr lang="en-US" sz="1100" smtClean="0">
                <a:latin typeface="Helvetica"/>
                <a:cs typeface="Helvetica"/>
              </a:rPr>
              <a:pPr algn="r"/>
              <a:t>15</a:t>
            </a:fld>
            <a:endParaRPr lang="en-US" sz="1100" dirty="0">
              <a:latin typeface="Helvetica"/>
              <a:cs typeface="Helvetica"/>
            </a:endParaRPr>
          </a:p>
        </p:txBody>
      </p:sp>
      <p:sp>
        <p:nvSpPr>
          <p:cNvPr id="7" name="Right Triangle 6"/>
          <p:cNvSpPr/>
          <p:nvPr/>
        </p:nvSpPr>
        <p:spPr>
          <a:xfrm rot="10800000">
            <a:off x="5476042" y="0"/>
            <a:ext cx="1381958" cy="503271"/>
          </a:xfrm>
          <a:prstGeom prst="rtTriangle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0000">
                <a:schemeClr val="bg1">
                  <a:alpha val="0"/>
                </a:schemeClr>
              </a:gs>
            </a:gsLst>
            <a:lin ang="174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4955524" y="-25450"/>
            <a:ext cx="19202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 err="1" smtClean="0">
                <a:latin typeface="Helvetica"/>
                <a:cs typeface="Helvetica"/>
              </a:rPr>
              <a:t>Refertazione</a:t>
            </a:r>
            <a:endParaRPr lang="en-US" sz="14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761867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6943395"/>
              </p:ext>
            </p:extLst>
          </p:nvPr>
        </p:nvGraphicFramePr>
        <p:xfrm>
          <a:off x="19050" y="365760"/>
          <a:ext cx="6800850" cy="92334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106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40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63978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11598">
                <a:tc gridSpan="3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LI-RADS</a:t>
                      </a:r>
                      <a:r>
                        <a:rPr lang="en-US" sz="1800" b="1" baseline="3000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®</a:t>
                      </a:r>
                      <a:r>
                        <a:rPr lang="en-US" sz="1800" b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v2017 TC/RM - Refertazione</a:t>
                      </a:r>
                      <a:endParaRPr lang="en-US" sz="1800" b="1" dirty="0" smtClean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 marT="0" marB="13716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none" baseline="0" dirty="0" err="1" smtClean="0">
                          <a:effectLst/>
                          <a:latin typeface="Helvetica"/>
                          <a:ea typeface="MS Mincho"/>
                          <a:cs typeface="Helvetica"/>
                        </a:rPr>
                        <a:t>Reperto</a:t>
                      </a:r>
                      <a:r>
                        <a:rPr lang="en-US" sz="1100" b="1" u="none" baseline="0" dirty="0" smtClean="0">
                          <a:effectLst/>
                          <a:latin typeface="Helvetica"/>
                          <a:ea typeface="MS Mincho"/>
                          <a:cs typeface="Helvetica"/>
                        </a:rPr>
                        <a:t> non </a:t>
                      </a:r>
                      <a:r>
                        <a:rPr lang="en-US" sz="1100" b="1" u="none" baseline="0" dirty="0" err="1" smtClean="0">
                          <a:effectLst/>
                          <a:latin typeface="Helvetica"/>
                          <a:ea typeface="MS Mincho"/>
                          <a:cs typeface="Helvetica"/>
                        </a:rPr>
                        <a:t>trattato</a:t>
                      </a:r>
                      <a:endParaRPr lang="en-US" sz="1100" b="1" u="none" baseline="0" dirty="0" smtClean="0">
                        <a:effectLst/>
                        <a:latin typeface="Helvetica"/>
                        <a:ea typeface="MS Mincho"/>
                        <a:cs typeface="Helvetica"/>
                      </a:endParaRPr>
                    </a:p>
                  </a:txBody>
                  <a:tcPr marL="68580" marR="68580" marT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543050" marR="0" indent="-154305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none" dirty="0" err="1" smtClean="0">
                          <a:effectLst/>
                          <a:latin typeface="Helvetica"/>
                          <a:ea typeface="MS Mincho"/>
                          <a:cs typeface="Helvetica"/>
                        </a:rPr>
                        <a:t>Requisiti</a:t>
                      </a:r>
                      <a:r>
                        <a:rPr lang="en-US" sz="1100" b="1" u="none" baseline="0" dirty="0" smtClean="0">
                          <a:effectLst/>
                          <a:latin typeface="Helvetica"/>
                          <a:ea typeface="MS Mincho"/>
                          <a:cs typeface="Helvetica"/>
                        </a:rPr>
                        <a:t> del </a:t>
                      </a:r>
                      <a:r>
                        <a:rPr lang="en-US" sz="1100" b="1" u="none" baseline="0" dirty="0" err="1" smtClean="0">
                          <a:effectLst/>
                          <a:latin typeface="Helvetica"/>
                          <a:ea typeface="MS Mincho"/>
                          <a:cs typeface="Helvetica"/>
                        </a:rPr>
                        <a:t>referto</a:t>
                      </a:r>
                      <a:endParaRPr lang="en-US" sz="1100" b="1" u="none" dirty="0" smtClean="0">
                        <a:effectLst/>
                        <a:latin typeface="Helvetica"/>
                        <a:ea typeface="MS Mincho"/>
                        <a:cs typeface="Helvetica"/>
                      </a:endParaRPr>
                    </a:p>
                  </a:txBody>
                  <a:tcPr marL="0" marR="0" marT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543050" marR="0" indent="-154305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none" baseline="0" dirty="0" err="1" smtClean="0">
                          <a:effectLst/>
                          <a:latin typeface="Helvetica"/>
                          <a:ea typeface="MS Mincho"/>
                          <a:cs typeface="Helvetica"/>
                        </a:rPr>
                        <a:t>Contenuto</a:t>
                      </a:r>
                      <a:r>
                        <a:rPr lang="en-US" sz="1100" b="1" u="none" baseline="0" dirty="0" smtClean="0">
                          <a:effectLst/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b="1" u="none" baseline="0" dirty="0" err="1" smtClean="0">
                          <a:effectLst/>
                          <a:latin typeface="Helvetica"/>
                          <a:ea typeface="MS Mincho"/>
                          <a:cs typeface="Helvetica"/>
                        </a:rPr>
                        <a:t>consigliato</a:t>
                      </a:r>
                      <a:r>
                        <a:rPr lang="en-US" sz="1100" b="1" u="none" baseline="0" dirty="0" smtClean="0">
                          <a:effectLst/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b="1" u="none" baseline="0" dirty="0" err="1" smtClean="0">
                          <a:effectLst/>
                          <a:latin typeface="Helvetica"/>
                          <a:ea typeface="MS Mincho"/>
                          <a:cs typeface="Helvetica"/>
                        </a:rPr>
                        <a:t>nel</a:t>
                      </a:r>
                      <a:r>
                        <a:rPr lang="en-US" sz="1100" b="1" u="none" baseline="0" dirty="0" smtClean="0">
                          <a:effectLst/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b="1" u="none" baseline="0" dirty="0" err="1" smtClean="0">
                          <a:effectLst/>
                          <a:latin typeface="Helvetica"/>
                          <a:ea typeface="MS Mincho"/>
                          <a:cs typeface="Helvetica"/>
                        </a:rPr>
                        <a:t>referto</a:t>
                      </a:r>
                      <a:endParaRPr lang="en-US" sz="1100" b="1" u="none" dirty="0" smtClean="0">
                        <a:effectLst/>
                        <a:latin typeface="Helvetica"/>
                        <a:ea typeface="MS Mincho"/>
                        <a:cs typeface="Helvetica"/>
                      </a:endParaRPr>
                    </a:p>
                  </a:txBody>
                  <a:tcPr marL="0" marR="0" marT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 err="1" smtClean="0">
                          <a:effectLst/>
                          <a:latin typeface="Helvetica"/>
                          <a:ea typeface="MS Mincho"/>
                          <a:cs typeface="Helvetica"/>
                        </a:rPr>
                        <a:t>Nessun</a:t>
                      </a:r>
                      <a:r>
                        <a:rPr lang="en-US" sz="1100" baseline="0" dirty="0" smtClean="0">
                          <a:effectLst/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effectLst/>
                          <a:latin typeface="Helvetica"/>
                          <a:ea typeface="MS Mincho"/>
                          <a:cs typeface="Helvetica"/>
                        </a:rPr>
                        <a:t>reperto</a:t>
                      </a:r>
                      <a:endParaRPr lang="en-US" sz="1100" dirty="0">
                        <a:effectLst/>
                        <a:latin typeface="Helvetica"/>
                        <a:ea typeface="MS Mincho"/>
                        <a:cs typeface="Helvetica"/>
                      </a:endParaRPr>
                    </a:p>
                  </a:txBody>
                  <a:tcPr marL="68580" marR="68580" marT="91440" marB="9144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9375A"/>
                        </a:buClr>
                        <a:buSzPts val="1100"/>
                        <a:buFontTx/>
                        <a:buNone/>
                        <a:tabLst>
                          <a:tab pos="182880" algn="l"/>
                        </a:tabLst>
                        <a:defRPr/>
                      </a:pP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Dovrebbe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essere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riportato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nelle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conclusioni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.</a:t>
                      </a:r>
                    </a:p>
                  </a:txBody>
                  <a:tcPr marT="91440" marB="9144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9375A"/>
                        </a:buClr>
                        <a:buSzPts val="1100"/>
                        <a:buFontTx/>
                        <a:buNone/>
                        <a:tabLst>
                          <a:tab pos="182880" algn="l"/>
                        </a:tabLst>
                        <a:defRPr/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“Non ci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sono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reperti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 LI-RADS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degni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 di nota.”</a:t>
                      </a:r>
                      <a:endParaRPr lang="en-US" sz="1100" b="0" dirty="0" smtClean="0">
                        <a:solidFill>
                          <a:schemeClr val="tx1"/>
                        </a:solidFill>
                        <a:effectLst/>
                        <a:latin typeface="Helvetica"/>
                        <a:ea typeface="MS Mincho"/>
                        <a:cs typeface="Helvetica"/>
                      </a:endParaRPr>
                    </a:p>
                  </a:txBody>
                  <a:tcPr marT="91440" marB="9144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100" dirty="0">
                        <a:effectLst/>
                        <a:latin typeface="Helvetica"/>
                        <a:ea typeface="MS Mincho"/>
                        <a:cs typeface="Helvetica"/>
                      </a:endParaRPr>
                    </a:p>
                  </a:txBody>
                  <a:tcPr marL="68580" marR="68580" marT="91440" marB="9144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9375A"/>
                        </a:buClr>
                        <a:buSzPts val="1100"/>
                        <a:buFontTx/>
                        <a:buNone/>
                        <a:tabLst>
                          <a:tab pos="182880" algn="l"/>
                        </a:tabLst>
                        <a:defRPr/>
                      </a:pP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Deve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essere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riportato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nelle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c</a:t>
                      </a: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onclusioni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.</a:t>
                      </a:r>
                      <a:endParaRPr lang="en-US" sz="1100" baseline="0" dirty="0" smtClean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 marT="91440" marB="9144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9375A"/>
                        </a:buClr>
                        <a:buSzPts val="1100"/>
                        <a:buFontTx/>
                        <a:buNone/>
                        <a:tabLst>
                          <a:tab pos="182880" algn="l"/>
                        </a:tabLst>
                        <a:defRPr/>
                      </a:pPr>
                      <a:r>
                        <a:rPr lang="en-US" sz="1100" baseline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Fornire le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limitazioni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tecniche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o gli artefatti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responsabili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,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e suggerire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il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proseguimento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dell’iter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diagnostico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.</a:t>
                      </a:r>
                    </a:p>
                  </a:txBody>
                  <a:tcPr marT="91440" marB="9144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904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100" dirty="0" smtClean="0">
                        <a:effectLst/>
                        <a:latin typeface="Helvetica"/>
                        <a:ea typeface="MS Mincho"/>
                        <a:cs typeface="Helvetica"/>
                      </a:endParaRPr>
                    </a:p>
                  </a:txBody>
                  <a:tcPr marL="68580" marR="68580" marT="91440" marB="9144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19375A"/>
                        </a:buClr>
                        <a:buSzPts val="1100"/>
                        <a:buFont typeface="Arial"/>
                        <a:buNone/>
                        <a:tabLst>
                          <a:tab pos="182880" algn="l"/>
                        </a:tabLst>
                        <a:defRPr/>
                      </a:pP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Riassumere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 le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lesioni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nell’insieme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b="1" i="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OPPURE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19375A"/>
                        </a:buClr>
                        <a:buSzPts val="1100"/>
                        <a:buFont typeface="Arial"/>
                        <a:buNone/>
                        <a:tabLst>
                          <a:tab pos="182880" algn="l"/>
                        </a:tabLst>
                        <a:defRPr/>
                      </a:pPr>
                      <a:r>
                        <a:rPr lang="en-US" sz="1100" i="0" spc="-4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Riportare</a:t>
                      </a:r>
                      <a:r>
                        <a:rPr lang="en-US" sz="1100" i="0" spc="-4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i="0" spc="-4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nelle</a:t>
                      </a:r>
                      <a:r>
                        <a:rPr lang="en-US" sz="1100" i="0" spc="-4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i="0" spc="-4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conclusioni</a:t>
                      </a:r>
                      <a:r>
                        <a:rPr lang="en-US" sz="1100" i="0" spc="-4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 se:</a:t>
                      </a:r>
                      <a:r>
                        <a:rPr lang="en-US" sz="1100" i="0" spc="-4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i="0" spc="-4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si</a:t>
                      </a:r>
                      <a:r>
                        <a:rPr lang="en-US" sz="1100" i="0" spc="-4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i="0" spc="-4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trattava</a:t>
                      </a:r>
                      <a:r>
                        <a:rPr lang="en-US" sz="1100" i="0" spc="-4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 di un </a:t>
                      </a:r>
                      <a:r>
                        <a:rPr lang="en-US" sz="1100" i="0" spc="-4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nodulo</a:t>
                      </a:r>
                      <a:r>
                        <a:rPr lang="en-US" sz="1100" i="0" spc="-4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i="0" spc="-4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sospetto</a:t>
                      </a:r>
                      <a:r>
                        <a:rPr lang="en-US" sz="1100" i="0" spc="-4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i="0" spc="-4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nella</a:t>
                      </a:r>
                      <a:r>
                        <a:rPr lang="en-US" sz="1100" i="0" spc="-4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i="0" spc="-4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precedente</a:t>
                      </a:r>
                      <a:r>
                        <a:rPr lang="en-US" sz="1100" i="0" spc="-4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i="0" spc="-4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ecografia</a:t>
                      </a:r>
                      <a:r>
                        <a:rPr lang="en-US" sz="1100" i="0" spc="-4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 o era </a:t>
                      </a:r>
                      <a:r>
                        <a:rPr lang="en-US" sz="1100" i="0" spc="-4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precedentemente</a:t>
                      </a:r>
                      <a:r>
                        <a:rPr lang="en-US" sz="1100" i="0" spc="-4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i="0" spc="-4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considerato</a:t>
                      </a:r>
                      <a:r>
                        <a:rPr lang="en-US" sz="1100" i="0" spc="-4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 LR-4, -5, o -M</a:t>
                      </a:r>
                      <a:r>
                        <a:rPr lang="en-US" sz="1100" i="0" spc="-4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.</a:t>
                      </a:r>
                      <a:endParaRPr lang="en-US" sz="1100" i="0" spc="-40" baseline="0" dirty="0" smtClean="0">
                        <a:solidFill>
                          <a:schemeClr val="tx1"/>
                        </a:solidFill>
                        <a:effectLst/>
                        <a:latin typeface="Helvetica"/>
                        <a:ea typeface="MS Mincho"/>
                        <a:cs typeface="Helvetica"/>
                      </a:endParaRPr>
                    </a:p>
                  </a:txBody>
                  <a:tcPr marT="91440" marB="9144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19375A"/>
                        </a:buClr>
                        <a:buSzPts val="1100"/>
                        <a:buFont typeface="Arial"/>
                        <a:buNone/>
                        <a:tabLst>
                          <a:tab pos="182880" algn="l"/>
                        </a:tabLst>
                        <a:defRPr/>
                      </a:pPr>
                      <a:r>
                        <a:rPr lang="en-US" sz="1100" i="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Fornire</a:t>
                      </a:r>
                      <a:r>
                        <a:rPr lang="en-US" sz="1100" i="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i="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l’intervallo</a:t>
                      </a:r>
                      <a:r>
                        <a:rPr lang="en-US" sz="1100" i="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 di </a:t>
                      </a:r>
                      <a:r>
                        <a:rPr lang="en-US" sz="1100" i="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categoria</a:t>
                      </a:r>
                      <a:r>
                        <a:rPr lang="en-US" sz="1100" i="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 e </a:t>
                      </a:r>
                      <a:r>
                        <a:rPr lang="en-US" sz="1100" i="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il</a:t>
                      </a:r>
                      <a:r>
                        <a:rPr lang="en-US" sz="1100" i="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i="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numero</a:t>
                      </a:r>
                      <a:r>
                        <a:rPr lang="en-US" sz="1100" i="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i="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approssimativo</a:t>
                      </a:r>
                      <a:r>
                        <a:rPr lang="en-US" sz="1100" i="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 di </a:t>
                      </a:r>
                      <a:r>
                        <a:rPr lang="en-US" sz="1100" i="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reperti</a:t>
                      </a:r>
                      <a:r>
                        <a:rPr lang="en-US" sz="1100" i="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.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19375A"/>
                        </a:buClr>
                        <a:buSzPts val="1100"/>
                        <a:buFont typeface="Arial"/>
                        <a:buNone/>
                        <a:tabLst>
                          <a:tab pos="182880" algn="l"/>
                        </a:tabLst>
                        <a:defRPr/>
                      </a:pPr>
                      <a:r>
                        <a:rPr lang="en-US" sz="1100" i="0" baseline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Se si riduce il grado rispetto </a:t>
                      </a:r>
                      <a:r>
                        <a:rPr lang="en-US" sz="1100" i="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ad </a:t>
                      </a:r>
                      <a:r>
                        <a:rPr lang="en-US" sz="1100" i="0" baseline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un precedente </a:t>
                      </a:r>
                      <a:r>
                        <a:rPr lang="en-US" sz="1100" i="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esame</a:t>
                      </a:r>
                      <a:r>
                        <a:rPr lang="en-US" sz="1100" i="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, </a:t>
                      </a:r>
                      <a:r>
                        <a:rPr lang="en-US" sz="1100" i="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fornire</a:t>
                      </a:r>
                      <a:r>
                        <a:rPr lang="en-US" sz="1100" i="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i="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una</a:t>
                      </a:r>
                      <a:r>
                        <a:rPr lang="en-US" sz="1100" i="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i="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spiegazione</a:t>
                      </a:r>
                      <a:r>
                        <a:rPr lang="en-US" sz="1100" i="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.</a:t>
                      </a:r>
                    </a:p>
                  </a:txBody>
                  <a:tcPr marT="91440" marB="9144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100" dirty="0">
                        <a:effectLst/>
                        <a:latin typeface="Helvetica"/>
                        <a:ea typeface="MS Mincho"/>
                        <a:cs typeface="Helvetica"/>
                      </a:endParaRPr>
                    </a:p>
                  </a:txBody>
                  <a:tcPr marL="68580" marR="68580" marT="91440" marB="9144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9375A"/>
                        </a:buClr>
                        <a:buSzPts val="1100"/>
                        <a:buFont typeface="Arial" panose="020B0604020202020204" pitchFamily="34" charset="0"/>
                        <a:buNone/>
                        <a:tabLst>
                          <a:tab pos="182880" algn="l"/>
                        </a:tabLst>
                        <a:defRPr/>
                      </a:pPr>
                      <a:r>
                        <a:rPr lang="en-US" sz="1100" spc="-3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Riportare</a:t>
                      </a:r>
                      <a:r>
                        <a:rPr lang="en-US" sz="1100" spc="-3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spc="-3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nelle</a:t>
                      </a:r>
                      <a:r>
                        <a:rPr lang="en-US" sz="1100" spc="-3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spc="-3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conclusioni</a:t>
                      </a:r>
                      <a:r>
                        <a:rPr lang="en-US" sz="1100" spc="-3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 se:</a:t>
                      </a:r>
                      <a:r>
                        <a:rPr lang="en-US" sz="1100" spc="-3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 non ci </a:t>
                      </a:r>
                      <a:r>
                        <a:rPr lang="en-US" sz="1100" spc="-3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sono</a:t>
                      </a:r>
                      <a:r>
                        <a:rPr lang="en-US" sz="1100" spc="-3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spc="-3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reperti</a:t>
                      </a:r>
                      <a:r>
                        <a:rPr lang="en-US" sz="1100" spc="-3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 di </a:t>
                      </a:r>
                      <a:r>
                        <a:rPr lang="en-US" sz="1100" spc="-3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categoria</a:t>
                      </a:r>
                      <a:r>
                        <a:rPr lang="en-US" sz="1100" spc="-3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spc="-3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superiore</a:t>
                      </a:r>
                      <a:r>
                        <a:rPr lang="en-US" sz="1100" spc="-3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 o </a:t>
                      </a:r>
                      <a:r>
                        <a:rPr lang="en-US" sz="1100" i="0" spc="-3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LR-4,</a:t>
                      </a:r>
                      <a:r>
                        <a:rPr lang="en-US" sz="1100" i="0" spc="-3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i="0" spc="-3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LR-5, o LR-M</a:t>
                      </a:r>
                      <a:r>
                        <a:rPr lang="en-US" sz="1100" i="0" spc="-3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 al </a:t>
                      </a:r>
                      <a:r>
                        <a:rPr lang="en-US" sz="1100" i="0" spc="-3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precedente</a:t>
                      </a:r>
                      <a:r>
                        <a:rPr lang="en-US" sz="1100" i="0" spc="-3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i="0" spc="-3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esame</a:t>
                      </a:r>
                      <a:endParaRPr lang="en-US" sz="1100" i="0" spc="-30" dirty="0" smtClean="0">
                        <a:solidFill>
                          <a:schemeClr val="tx1"/>
                        </a:solidFill>
                        <a:effectLst/>
                        <a:latin typeface="Helvetica"/>
                        <a:ea typeface="MS Mincho"/>
                        <a:cs typeface="Helvetica"/>
                      </a:endParaRPr>
                    </a:p>
                  </a:txBody>
                  <a:tcPr marT="91440" marB="9144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9375A"/>
                        </a:buClr>
                        <a:buSzPts val="1100"/>
                        <a:buFont typeface="Arial"/>
                        <a:buNone/>
                        <a:tabLst>
                          <a:tab pos="182880" algn="l"/>
                        </a:tabLst>
                        <a:defRPr/>
                      </a:pPr>
                      <a:r>
                        <a:rPr lang="en-US" sz="1100" i="0" baseline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Fornire</a:t>
                      </a:r>
                      <a:r>
                        <a:rPr lang="en-US" sz="1100" i="0" baseline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 i criteri maggiori, la crescita</a:t>
                      </a:r>
                      <a:r>
                        <a:rPr lang="en-US" sz="1100" i="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, </a:t>
                      </a:r>
                      <a:r>
                        <a:rPr lang="en-US" sz="1100" i="0" baseline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e i criteri </a:t>
                      </a:r>
                      <a:r>
                        <a:rPr lang="en-US" sz="1100" i="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ancillari</a:t>
                      </a:r>
                      <a:r>
                        <a:rPr lang="en-US" sz="1100" i="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. </a:t>
                      </a:r>
                      <a:r>
                        <a:rPr lang="en-US" sz="1100" i="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Indicare</a:t>
                      </a:r>
                      <a:r>
                        <a:rPr lang="en-US" sz="1100" i="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i="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i</a:t>
                      </a:r>
                      <a:r>
                        <a:rPr lang="en-US" sz="1100" i="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i="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cambiamenti</a:t>
                      </a:r>
                      <a:r>
                        <a:rPr lang="en-US" sz="1100" i="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i="0" baseline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rilevanti</a:t>
                      </a:r>
                      <a:r>
                        <a:rPr lang="en-US" sz="1100" i="0" baseline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 rispetto ai precedenti.</a:t>
                      </a:r>
                      <a:endParaRPr lang="en-US" sz="1100" i="0" dirty="0" smtClean="0">
                        <a:solidFill>
                          <a:schemeClr val="tx1"/>
                        </a:solidFill>
                        <a:effectLst/>
                        <a:latin typeface="Helvetica"/>
                        <a:ea typeface="MS Mincho"/>
                        <a:cs typeface="Helvetica"/>
                      </a:endParaRPr>
                    </a:p>
                  </a:txBody>
                  <a:tcPr marT="91440" marB="9144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8741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100" dirty="0">
                        <a:effectLst/>
                        <a:latin typeface="Helvetica"/>
                        <a:ea typeface="MS Mincho"/>
                        <a:cs typeface="Helvetica"/>
                      </a:endParaRPr>
                    </a:p>
                  </a:txBody>
                  <a:tcPr marL="68580" marR="68580" marT="91440" marB="9144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9375A"/>
                        </a:buClr>
                        <a:buSzPts val="1100"/>
                        <a:buFontTx/>
                        <a:buNone/>
                        <a:tabLst>
                          <a:tab pos="182880" algn="l"/>
                        </a:tabLst>
                      </a:pP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Devono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essere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riportati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in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descrizione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e 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conclusioni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.</a:t>
                      </a:r>
                    </a:p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9375A"/>
                        </a:buClr>
                        <a:buSzPts val="1100"/>
                        <a:buFontTx/>
                        <a:buNone/>
                        <a:tabLst>
                          <a:tab pos="182880" algn="l"/>
                        </a:tabLst>
                      </a:pPr>
                      <a:endParaRPr lang="en-US" sz="1100" baseline="30000" dirty="0" smtClean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9375A"/>
                        </a:buClr>
                        <a:buSzPts val="1100"/>
                        <a:buFontTx/>
                        <a:buNone/>
                        <a:tabLst>
                          <a:tab pos="182880" algn="l"/>
                        </a:tabLst>
                        <a:defRPr/>
                      </a:pP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Possono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essere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riassunti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nel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complesso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per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chiarezza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.</a:t>
                      </a:r>
                      <a:endParaRPr lang="en-US" sz="1100" dirty="0" smtClean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 marT="91440" marB="9144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9375A"/>
                        </a:buClr>
                        <a:buSzPts val="1100"/>
                        <a:buFontTx/>
                        <a:buNone/>
                        <a:tabLst>
                          <a:tab pos="182880" algn="l"/>
                        </a:tabLst>
                        <a:defRPr/>
                      </a:pPr>
                      <a:r>
                        <a:rPr lang="en-US" sz="1100" i="0" spc="-4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Fornire</a:t>
                      </a:r>
                      <a:r>
                        <a:rPr lang="en-US" sz="1100" i="0" spc="-4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i="0" spc="-4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i</a:t>
                      </a:r>
                      <a:r>
                        <a:rPr lang="en-US" sz="1100" i="0" spc="-4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i="0" spc="-4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criteri</a:t>
                      </a:r>
                      <a:r>
                        <a:rPr lang="en-US" sz="1100" i="0" spc="-4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i="0" spc="-4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maggiori</a:t>
                      </a:r>
                      <a:r>
                        <a:rPr lang="en-US" sz="1100" i="0" spc="-4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, la </a:t>
                      </a:r>
                      <a:r>
                        <a:rPr lang="en-US" sz="1100" i="0" spc="-4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crescita</a:t>
                      </a:r>
                      <a:r>
                        <a:rPr lang="en-US" sz="1100" i="0" spc="-4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, </a:t>
                      </a:r>
                      <a:r>
                        <a:rPr lang="en-US" sz="1100" i="0" spc="-4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i</a:t>
                      </a:r>
                      <a:r>
                        <a:rPr lang="en-US" sz="1100" i="0" spc="-4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i="0" spc="-4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criteri</a:t>
                      </a:r>
                      <a:r>
                        <a:rPr lang="en-US" sz="1100" i="0" spc="-4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i="0" spc="-4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ancillari</a:t>
                      </a:r>
                      <a:r>
                        <a:rPr lang="en-US" sz="1100" i="0" spc="-4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 e </a:t>
                      </a:r>
                      <a:r>
                        <a:rPr lang="en-US" sz="1100" i="0" spc="-4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altre</a:t>
                      </a:r>
                      <a:r>
                        <a:rPr lang="en-US" sz="1100" i="0" spc="-4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i="0" spc="-4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caratteristiche</a:t>
                      </a:r>
                      <a:r>
                        <a:rPr lang="en-US" sz="1100" i="0" spc="-4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. </a:t>
                      </a:r>
                      <a:r>
                        <a:rPr lang="en-US" sz="1100" i="0" spc="-4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Indicare</a:t>
                      </a:r>
                      <a:r>
                        <a:rPr lang="en-US" sz="1100" i="0" spc="-4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i="0" spc="-4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i</a:t>
                      </a:r>
                      <a:r>
                        <a:rPr lang="en-US" sz="1100" i="0" spc="-4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i="0" spc="-4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cambiamenti</a:t>
                      </a:r>
                      <a:r>
                        <a:rPr lang="en-US" sz="1100" i="0" spc="-4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i="0" spc="-4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rilevanti</a:t>
                      </a:r>
                      <a:r>
                        <a:rPr lang="en-US" sz="1100" i="0" spc="-4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i="0" spc="-4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rispetto</a:t>
                      </a:r>
                      <a:r>
                        <a:rPr lang="en-US" sz="1100" i="0" spc="-4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i="0" spc="-4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ai</a:t>
                      </a:r>
                      <a:r>
                        <a:rPr lang="en-US" sz="1100" i="0" spc="-4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i="0" spc="-4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precedenti</a:t>
                      </a:r>
                      <a:r>
                        <a:rPr lang="en-US" sz="1100" i="0" spc="-4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.</a:t>
                      </a:r>
                      <a:endParaRPr lang="en-US" sz="1100" i="0" spc="-40" dirty="0" smtClean="0">
                        <a:solidFill>
                          <a:schemeClr val="tx1"/>
                        </a:solidFill>
                        <a:effectLst/>
                        <a:latin typeface="Helvetica"/>
                        <a:ea typeface="MS Mincho"/>
                        <a:cs typeface="Helvetica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9375A"/>
                        </a:buClr>
                        <a:buSzPts val="1100"/>
                        <a:buFontTx/>
                        <a:buNone/>
                        <a:tabLst>
                          <a:tab pos="182880" algn="l"/>
                        </a:tabLst>
                        <a:defRPr/>
                      </a:pPr>
                      <a:r>
                        <a:rPr lang="en-US" sz="1100" i="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Per LR-5: </a:t>
                      </a:r>
                      <a:r>
                        <a:rPr lang="en-US" sz="1100" i="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Indicare</a:t>
                      </a:r>
                      <a:r>
                        <a:rPr lang="en-US" sz="1100" i="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MS Mincho"/>
                          <a:cs typeface="Helvetica"/>
                        </a:rPr>
                        <a:t> se LR-5g o LR-5us.</a:t>
                      </a:r>
                    </a:p>
                  </a:txBody>
                  <a:tcPr marT="91440" marB="9144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dirty="0" smtClean="0">
                        <a:effectLst/>
                        <a:latin typeface="Helvetica"/>
                        <a:ea typeface="MS Mincho"/>
                        <a:cs typeface="Helvetica"/>
                      </a:endParaRPr>
                    </a:p>
                  </a:txBody>
                  <a:tcPr marL="68580" marR="6858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9375A"/>
                        </a:buClr>
                        <a:buSzPts val="1100"/>
                        <a:buFontTx/>
                        <a:buNone/>
                        <a:tabLst>
                          <a:tab pos="182880" algn="l"/>
                        </a:tabLst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Devono</a:t>
                      </a: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essere</a:t>
                      </a: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riportati</a:t>
                      </a: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 in </a:t>
                      </a:r>
                      <a:r>
                        <a:rPr kumimoji="0" lang="en-US" sz="11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descrizione</a:t>
                      </a: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 e </a:t>
                      </a:r>
                      <a:r>
                        <a:rPr kumimoji="0" lang="en-US" sz="11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conclusioni</a:t>
                      </a: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.</a:t>
                      </a:r>
                    </a:p>
                  </a:txBody>
                  <a:tcPr marT="91440" marB="9144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Indicare</a:t>
                      </a: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l’eziologia</a:t>
                      </a: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più</a:t>
                      </a: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probabile</a:t>
                      </a: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 (HCC, non-HCC, </a:t>
                      </a:r>
                      <a:r>
                        <a:rPr kumimoji="0" lang="en-US" sz="11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dubbia</a:t>
                      </a:r>
                      <a:r>
                        <a:rPr kumimoji="0" lang="en-US" sz="11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); d</a:t>
                      </a:r>
                      <a:r>
                        <a:rPr kumimoji="0" lang="en-US" sz="11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MS Mincho"/>
                          <a:cs typeface="Helvetica"/>
                        </a:rPr>
                        <a:t>escrivere eventuale coinvolgimento vascolare.</a:t>
                      </a:r>
                      <a:endParaRPr lang="en-US" sz="1100" b="1" u="none" dirty="0" smtClean="0">
                        <a:solidFill>
                          <a:schemeClr val="tx1"/>
                        </a:solidFill>
                        <a:effectLst/>
                        <a:latin typeface="Helvetica"/>
                        <a:ea typeface="MS Mincho"/>
                        <a:cs typeface="Helvetica"/>
                      </a:endParaRPr>
                    </a:p>
                  </a:txBody>
                  <a:tcPr marT="91440" marB="9144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8111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mtClean="0">
                          <a:effectLst/>
                          <a:latin typeface="Helvetica"/>
                          <a:ea typeface="MS Mincho"/>
                          <a:cs typeface="Helvetica"/>
                        </a:rPr>
                        <a:t>Reperto</a:t>
                      </a:r>
                      <a:r>
                        <a:rPr lang="en-US" sz="1100" b="1" i="0" u="none" baseline="0" smtClean="0">
                          <a:effectLst/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b="1" i="0" u="none" baseline="0" dirty="0" err="1" smtClean="0">
                          <a:effectLst/>
                          <a:latin typeface="Helvetica"/>
                          <a:ea typeface="MS Mincho"/>
                          <a:cs typeface="Helvetica"/>
                        </a:rPr>
                        <a:t>trattato</a:t>
                      </a:r>
                      <a:endParaRPr lang="en-US" sz="1100" b="1" i="0" u="none" dirty="0" smtClean="0">
                        <a:effectLst/>
                        <a:latin typeface="Helvetica"/>
                        <a:ea typeface="MS Mincho"/>
                        <a:cs typeface="Helvetica"/>
                      </a:endParaRPr>
                    </a:p>
                  </a:txBody>
                  <a:tcPr marL="68580" marR="68580" marT="9144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543050" marR="0" indent="-154305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none" dirty="0" err="1" smtClean="0">
                          <a:effectLst/>
                          <a:latin typeface="Helvetica"/>
                          <a:ea typeface="MS Mincho"/>
                          <a:cs typeface="Helvetica"/>
                        </a:rPr>
                        <a:t>Requisiti</a:t>
                      </a:r>
                      <a:r>
                        <a:rPr lang="en-US" sz="1100" b="1" u="none" baseline="0" dirty="0" smtClean="0">
                          <a:effectLst/>
                          <a:latin typeface="Helvetica"/>
                          <a:ea typeface="MS Mincho"/>
                          <a:cs typeface="Helvetica"/>
                        </a:rPr>
                        <a:t> del </a:t>
                      </a:r>
                      <a:r>
                        <a:rPr lang="en-US" sz="1100" b="1" u="none" baseline="0" dirty="0" err="1" smtClean="0">
                          <a:effectLst/>
                          <a:latin typeface="Helvetica"/>
                          <a:ea typeface="MS Mincho"/>
                          <a:cs typeface="Helvetica"/>
                        </a:rPr>
                        <a:t>Referto</a:t>
                      </a:r>
                      <a:endParaRPr lang="en-US" sz="1100" b="1" u="none" dirty="0" smtClean="0">
                        <a:effectLst/>
                        <a:latin typeface="Helvetica"/>
                        <a:ea typeface="MS Mincho"/>
                        <a:cs typeface="Helvetica"/>
                      </a:endParaRPr>
                    </a:p>
                  </a:txBody>
                  <a:tcPr marL="0" marR="0" marT="9144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543050" marR="0" indent="-154305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none" baseline="0" dirty="0" err="1" smtClean="0">
                          <a:effectLst/>
                          <a:latin typeface="Helvetica"/>
                          <a:ea typeface="MS Mincho"/>
                          <a:cs typeface="Helvetica"/>
                        </a:rPr>
                        <a:t>Contenuto</a:t>
                      </a:r>
                      <a:r>
                        <a:rPr lang="en-US" sz="1100" b="1" u="none" baseline="0" dirty="0" smtClean="0">
                          <a:effectLst/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b="1" u="none" baseline="0" dirty="0" err="1" smtClean="0">
                          <a:effectLst/>
                          <a:latin typeface="Helvetica"/>
                          <a:ea typeface="MS Mincho"/>
                          <a:cs typeface="Helvetica"/>
                        </a:rPr>
                        <a:t>consigliato</a:t>
                      </a:r>
                      <a:r>
                        <a:rPr lang="en-US" sz="1100" b="1" u="none" baseline="0" dirty="0" smtClean="0">
                          <a:effectLst/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b="1" u="none" baseline="0" dirty="0" err="1" smtClean="0">
                          <a:effectLst/>
                          <a:latin typeface="Helvetica"/>
                          <a:ea typeface="MS Mincho"/>
                          <a:cs typeface="Helvetica"/>
                        </a:rPr>
                        <a:t>nel</a:t>
                      </a:r>
                      <a:r>
                        <a:rPr lang="en-US" sz="1100" b="1" u="none" baseline="0" dirty="0" smtClean="0">
                          <a:effectLst/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b="1" u="none" baseline="0" dirty="0" err="1" smtClean="0">
                          <a:effectLst/>
                          <a:latin typeface="Helvetica"/>
                          <a:ea typeface="MS Mincho"/>
                          <a:cs typeface="Helvetica"/>
                        </a:rPr>
                        <a:t>referto</a:t>
                      </a:r>
                      <a:endParaRPr lang="en-US" sz="1100" b="1" u="none" dirty="0" smtClean="0">
                        <a:effectLst/>
                        <a:latin typeface="Helvetica"/>
                        <a:ea typeface="MS Mincho"/>
                        <a:cs typeface="Helvetica"/>
                      </a:endParaRPr>
                    </a:p>
                  </a:txBody>
                  <a:tcPr marL="0" marR="0" marT="9144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100" dirty="0">
                        <a:effectLst/>
                        <a:latin typeface="Helvetica"/>
                        <a:ea typeface="MS Mincho"/>
                        <a:cs typeface="Helvetica"/>
                      </a:endParaRPr>
                    </a:p>
                  </a:txBody>
                  <a:tcPr marL="68580" marR="68580" marT="91440" marB="9144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9375A"/>
                        </a:buClr>
                        <a:buSzPts val="1100"/>
                        <a:buFontTx/>
                        <a:buNone/>
                        <a:tabLst>
                          <a:tab pos="182880" algn="l"/>
                        </a:tabLst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Devono</a:t>
                      </a: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essere</a:t>
                      </a: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riportati</a:t>
                      </a: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 in </a:t>
                      </a:r>
                      <a:r>
                        <a:rPr kumimoji="0" lang="en-US" sz="11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descrizione</a:t>
                      </a: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 e </a:t>
                      </a:r>
                      <a:r>
                        <a:rPr kumimoji="0" lang="en-US" sz="11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conclusioni</a:t>
                      </a: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.</a:t>
                      </a:r>
                    </a:p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9375A"/>
                        </a:buClr>
                        <a:buSzPts val="1100"/>
                        <a:buFontTx/>
                        <a:buNone/>
                        <a:tabLst>
                          <a:tab pos="182880" algn="l"/>
                        </a:tabLst>
                      </a:pPr>
                      <a:endParaRPr lang="en-US" sz="1100" baseline="30000" dirty="0" smtClean="0">
                        <a:solidFill>
                          <a:srgbClr val="FF0000"/>
                        </a:solidFill>
                        <a:latin typeface="Helvetica"/>
                        <a:cs typeface="Helvetica"/>
                      </a:endParaRPr>
                    </a:p>
                  </a:txBody>
                  <a:tcPr marT="91440" marB="9144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9375A"/>
                        </a:buClr>
                        <a:buSzPts val="1100"/>
                        <a:buFontTx/>
                        <a:buNone/>
                        <a:tabLst>
                          <a:tab pos="182880" algn="l"/>
                        </a:tabLst>
                        <a:defRPr/>
                      </a:pP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Fornire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limitazioni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tecniche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o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artefatti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responsabili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,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e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suggerimenti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per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il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proseguimento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dell’iter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diagnostico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.</a:t>
                      </a:r>
                    </a:p>
                  </a:txBody>
                  <a:tcPr marT="91440" marB="9144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14340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100" dirty="0">
                        <a:effectLst/>
                        <a:latin typeface="Helvetica"/>
                        <a:ea typeface="MS Mincho"/>
                        <a:cs typeface="Helvetica"/>
                      </a:endParaRPr>
                    </a:p>
                  </a:txBody>
                  <a:tcPr marL="68580" marR="68580" marT="91440" marB="9144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9375A"/>
                        </a:buClr>
                        <a:buSzPts val="1100"/>
                        <a:buFontTx/>
                        <a:buNone/>
                        <a:tabLst>
                          <a:tab pos="182880" algn="l"/>
                        </a:tabLst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Devono</a:t>
                      </a: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essere</a:t>
                      </a: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riportati</a:t>
                      </a: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 in </a:t>
                      </a:r>
                      <a:r>
                        <a:rPr kumimoji="0" lang="en-US" sz="11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descrizione</a:t>
                      </a: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 e </a:t>
                      </a:r>
                      <a:r>
                        <a:rPr kumimoji="0" lang="en-US" sz="11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conclusioni</a:t>
                      </a: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.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9375A"/>
                        </a:buClr>
                        <a:buSzPts val="1100"/>
                        <a:buFontTx/>
                        <a:buNone/>
                        <a:tabLst>
                          <a:tab pos="182880" algn="l"/>
                        </a:tabLst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Helvetica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9375A"/>
                        </a:buClr>
                        <a:buSzPts val="1100"/>
                        <a:buFontTx/>
                        <a:buNone/>
                        <a:tabLst>
                          <a:tab pos="182880" algn="l"/>
                        </a:tabLst>
                        <a:defRPr/>
                      </a:pP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Possono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essere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riassunti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nel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complesso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per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chiarezza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.</a:t>
                      </a:r>
                      <a:endParaRPr lang="en-US" sz="1100" dirty="0" smtClean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9375A"/>
                        </a:buClr>
                        <a:buSzPts val="1100"/>
                        <a:buFontTx/>
                        <a:buNone/>
                        <a:tabLst>
                          <a:tab pos="182880" algn="l"/>
                        </a:tabLst>
                      </a:pPr>
                      <a:endParaRPr lang="en-US" sz="1100" baseline="30000" dirty="0" smtClean="0">
                        <a:solidFill>
                          <a:srgbClr val="FF0000"/>
                        </a:solidFill>
                        <a:latin typeface="Helvetica"/>
                        <a:cs typeface="Helvetica"/>
                      </a:endParaRPr>
                    </a:p>
                  </a:txBody>
                  <a:tcPr marT="91440" marB="9144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9375A"/>
                        </a:buClr>
                        <a:buSzPts val="1100"/>
                        <a:buFontTx/>
                        <a:buNone/>
                        <a:tabLst>
                          <a:tab pos="182880" algn="l"/>
                        </a:tabLst>
                      </a:pP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Fornire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categoria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e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dimensioni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prima del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trattamento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, e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l’attuale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categoria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di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risposta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al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trattamento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.</a:t>
                      </a:r>
                    </a:p>
                    <a:p>
                      <a:pPr marL="0" marR="0" lvl="0" indent="0" algn="l"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19375A"/>
                        </a:buClr>
                        <a:buSzPts val="1100"/>
                        <a:buFontTx/>
                        <a:buNone/>
                        <a:tabLst>
                          <a:tab pos="182880" algn="l"/>
                        </a:tabLst>
                      </a:pP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Per TR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vitale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o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dubbio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: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Riportare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le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dimensioni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del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tumore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vitale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(o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l’intervallo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– da.. a.. – se considerate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nell’insieme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),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criteri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per la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vitalità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, e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i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cambiamenti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rispetto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ai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precedenti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.</a:t>
                      </a:r>
                    </a:p>
                  </a:txBody>
                  <a:tcPr marT="91440" marB="9144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800330">
                <a:tc gridSpan="3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strike="noStrike" baseline="0" dirty="0" err="1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Tutti</a:t>
                      </a:r>
                      <a:r>
                        <a:rPr lang="en-US" sz="1100" b="1" strike="noStrike" baseline="0" dirty="0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b="1" strike="noStrike" baseline="0" dirty="0" err="1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i</a:t>
                      </a:r>
                      <a:r>
                        <a:rPr lang="en-US" sz="1100" b="1" strike="noStrike" baseline="0" dirty="0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b="1" strike="noStrike" baseline="0" dirty="0" err="1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reperti</a:t>
                      </a:r>
                      <a:r>
                        <a:rPr lang="en-US" sz="1100" b="1" strike="noStrike" baseline="0" dirty="0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b="1" strike="noStrike" baseline="0" dirty="0" err="1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descritti</a:t>
                      </a:r>
                      <a:r>
                        <a:rPr lang="en-US" sz="1100" b="1" strike="noStrike" baseline="0" dirty="0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b="1" strike="noStrike" baseline="0" dirty="0" err="1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dovrebbero</a:t>
                      </a:r>
                      <a:r>
                        <a:rPr lang="en-US" sz="1100" b="1" strike="noStrike" baseline="0" dirty="0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b="1" strike="noStrike" baseline="0" dirty="0" err="1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includere</a:t>
                      </a:r>
                      <a:r>
                        <a:rPr lang="en-US" sz="1100" b="1" strike="noStrike" baseline="0" dirty="0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:</a:t>
                      </a:r>
                    </a:p>
                    <a:p>
                      <a:pPr marL="182880" marR="0" indent="-18288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1100" b="1" strike="noStrike" baseline="0" dirty="0" err="1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Identificatore</a:t>
                      </a:r>
                      <a:r>
                        <a:rPr lang="en-US" sz="1100" b="1" strike="noStrike" baseline="0" dirty="0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: </a:t>
                      </a:r>
                      <a:r>
                        <a:rPr lang="en-US" sz="1100" b="0" strike="noStrike" baseline="0" dirty="0" err="1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numero</a:t>
                      </a:r>
                      <a:r>
                        <a:rPr lang="en-US" sz="1100" b="0" strike="noStrike" baseline="0" dirty="0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b="0" strike="noStrike" baseline="0" dirty="0" err="1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sequenziale</a:t>
                      </a:r>
                      <a:r>
                        <a:rPr lang="en-US" sz="1100" b="0" strike="noStrike" baseline="0" dirty="0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b="0" strike="noStrike" baseline="0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o altro </a:t>
                      </a:r>
                      <a:r>
                        <a:rPr lang="en-US" sz="1100" b="0" strike="noStrike" baseline="0" dirty="0" err="1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identificatore</a:t>
                      </a:r>
                      <a:r>
                        <a:rPr lang="en-US" sz="1100" b="0" strike="noStrike" baseline="0" dirty="0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b="0" strike="noStrike" baseline="0" dirty="0" err="1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unico</a:t>
                      </a:r>
                      <a:r>
                        <a:rPr lang="en-US" sz="1100" b="0" strike="noStrike" baseline="0" dirty="0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, </a:t>
                      </a:r>
                      <a:r>
                        <a:rPr lang="en-US" sz="1100" b="0" strike="noStrike" baseline="0" dirty="0" err="1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fisso</a:t>
                      </a:r>
                      <a:r>
                        <a:rPr lang="en-US" sz="1100" b="0" strike="noStrike" baseline="0" dirty="0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 e </a:t>
                      </a:r>
                      <a:r>
                        <a:rPr lang="en-US" sz="1100" b="0" strike="noStrike" baseline="0" dirty="0" err="1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univoco</a:t>
                      </a:r>
                      <a:r>
                        <a:rPr lang="en-US" sz="1100" b="0" strike="noStrike" baseline="0" dirty="0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 per </a:t>
                      </a:r>
                      <a:r>
                        <a:rPr lang="en-US" sz="1100" b="0" strike="noStrike" baseline="0" dirty="0" err="1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tutti</a:t>
                      </a:r>
                      <a:r>
                        <a:rPr lang="en-US" sz="1100" b="0" strike="noStrike" baseline="0" dirty="0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b="0" strike="noStrike" baseline="0" dirty="0" err="1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gli</a:t>
                      </a:r>
                      <a:r>
                        <a:rPr lang="en-US" sz="1100" b="0" strike="noStrike" baseline="0" dirty="0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b="0" strike="noStrike" baseline="0" dirty="0" err="1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esami</a:t>
                      </a:r>
                      <a:r>
                        <a:rPr lang="en-US" sz="1100" b="0" strike="noStrike" baseline="0" dirty="0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.</a:t>
                      </a:r>
                      <a:endParaRPr lang="en-US" sz="1100" b="1" strike="noStrike" baseline="0" dirty="0" smtClean="0">
                        <a:solidFill>
                          <a:srgbClr val="000000"/>
                        </a:solidFill>
                        <a:latin typeface="Helvetica"/>
                        <a:ea typeface="MS Mincho"/>
                        <a:cs typeface="Helvetica"/>
                      </a:endParaRPr>
                    </a:p>
                    <a:p>
                      <a:pPr marL="182880" marR="0" indent="-18288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1100" b="1" strike="noStrike" baseline="0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Dati per la localizzazione: </a:t>
                      </a:r>
                      <a:r>
                        <a:rPr lang="en-US" sz="1100" b="0" strike="noStrike" dirty="0" err="1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serie</a:t>
                      </a:r>
                      <a:r>
                        <a:rPr lang="en-US" sz="1100" b="0" strike="noStrike" dirty="0" smtClean="0">
                          <a:solidFill>
                            <a:srgbClr val="000000"/>
                          </a:solidFill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b="0" strike="noStrike" dirty="0" smtClean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e </a:t>
                      </a:r>
                      <a:r>
                        <a:rPr lang="en-US" sz="1100" b="0" strike="noStrike" dirty="0" err="1" smtClean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numero</a:t>
                      </a:r>
                      <a:r>
                        <a:rPr lang="en-US" sz="1100" b="0" strike="noStrike" dirty="0" smtClean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 di </a:t>
                      </a:r>
                      <a:r>
                        <a:rPr lang="en-US" sz="1100" b="0" strike="noStrike" dirty="0" err="1" smtClean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immagine</a:t>
                      </a:r>
                      <a:r>
                        <a:rPr lang="en-US" sz="1100" b="0" strike="noStrike" dirty="0" smtClean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b="0" strike="noStrike" dirty="0" err="1" smtClean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su</a:t>
                      </a:r>
                      <a:r>
                        <a:rPr lang="en-US" sz="1100" b="0" strike="noStrike" baseline="0" dirty="0" smtClean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 cui </a:t>
                      </a:r>
                      <a:r>
                        <a:rPr lang="en-US" sz="1100" b="0" strike="noStrike" baseline="0" dirty="0" err="1" smtClean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si</a:t>
                      </a:r>
                      <a:r>
                        <a:rPr lang="en-US" sz="1100" b="0" strike="noStrike" baseline="0" dirty="0" smtClean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b="0" strike="noStrike" baseline="0" dirty="0" err="1" smtClean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effettuano</a:t>
                      </a:r>
                      <a:r>
                        <a:rPr lang="en-US" sz="1100" b="0" strike="noStrike" baseline="0" dirty="0" smtClean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 le </a:t>
                      </a:r>
                      <a:r>
                        <a:rPr lang="en-US" sz="1100" b="0" strike="noStrike" baseline="0" dirty="0" err="1" smtClean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misurazioni</a:t>
                      </a:r>
                      <a:r>
                        <a:rPr lang="en-US" sz="1100" b="0" strike="noStrike" dirty="0" smtClean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.</a:t>
                      </a:r>
                      <a:r>
                        <a:rPr lang="en-US" sz="1100" b="0" strike="noStrike" baseline="0" dirty="0" smtClean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 Se </a:t>
                      </a:r>
                      <a:r>
                        <a:rPr lang="en-US" sz="1100" b="0" strike="noStrike" baseline="0" dirty="0" err="1" smtClean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possibile</a:t>
                      </a:r>
                      <a:r>
                        <a:rPr lang="en-US" sz="1100" b="0" strike="noStrike" baseline="0" dirty="0" smtClean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, </a:t>
                      </a:r>
                      <a:r>
                        <a:rPr lang="en-US" sz="1100" b="0" strike="noStrike" baseline="0" dirty="0" err="1" smtClean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salvare</a:t>
                      </a:r>
                      <a:r>
                        <a:rPr lang="en-US" sz="1100" b="0" strike="noStrike" baseline="0" dirty="0" smtClean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b="0" strike="noStrike" baseline="0" dirty="0" err="1" smtClean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anche</a:t>
                      </a:r>
                      <a:r>
                        <a:rPr lang="en-US" sz="1100" b="0" strike="noStrike" baseline="0" dirty="0" smtClean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 le </a:t>
                      </a:r>
                      <a:r>
                        <a:rPr lang="en-US" sz="1100" b="0" strike="noStrike" baseline="0" dirty="0" err="1" smtClean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immagini</a:t>
                      </a:r>
                      <a:r>
                        <a:rPr lang="en-US" sz="1100" b="0" strike="noStrike" baseline="0" dirty="0" smtClean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b="0" strike="noStrike" baseline="0" dirty="0" err="1" smtClean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chiave</a:t>
                      </a:r>
                      <a:r>
                        <a:rPr lang="en-US" sz="1100" b="0" strike="noStrike" baseline="0" dirty="0" smtClean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b="0" strike="noStrike" baseline="0" dirty="0" err="1" smtClean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sul</a:t>
                      </a:r>
                      <a:r>
                        <a:rPr lang="en-US" sz="1100" b="0" strike="noStrike" baseline="0" dirty="0" smtClean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 PACS.</a:t>
                      </a:r>
                      <a:endParaRPr lang="en-US" sz="1100" b="1" strike="noStrike" dirty="0" smtClean="0">
                        <a:solidFill>
                          <a:schemeClr val="tx1"/>
                        </a:solidFill>
                        <a:latin typeface="Helvetica"/>
                        <a:ea typeface="MS Mincho"/>
                        <a:cs typeface="Helvetica"/>
                      </a:endParaRPr>
                    </a:p>
                  </a:txBody>
                  <a:tcPr marL="68580" marR="6858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9375A"/>
                        </a:buClr>
                        <a:buSzPts val="1100"/>
                        <a:buFontTx/>
                        <a:buNone/>
                        <a:tabLst>
                          <a:tab pos="182880" algn="l"/>
                        </a:tabLst>
                      </a:pPr>
                      <a:endParaRPr lang="en-US" sz="1100" dirty="0" smtClean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 marT="91440" marB="91440" anchor="ctr">
                    <a:lnL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19375A"/>
                        </a:buClr>
                        <a:buSzPts val="1100"/>
                        <a:buFontTx/>
                        <a:buNone/>
                        <a:tabLst>
                          <a:tab pos="182880" algn="l"/>
                        </a:tabLst>
                      </a:pPr>
                      <a:endParaRPr lang="en-US" sz="1100" baseline="0" dirty="0" smtClean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 marT="91440" marB="9144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26843">
                <a:tc gridSpan="3">
                  <a:txBody>
                    <a:bodyPr/>
                    <a:lstStyle/>
                    <a:p>
                      <a:pPr marL="0" marR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1100" b="0" spc="-2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Nota: se </a:t>
                      </a:r>
                      <a:r>
                        <a:rPr lang="en-US" sz="1100" b="0" spc="-2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il</a:t>
                      </a:r>
                      <a:r>
                        <a:rPr lang="en-US" sz="1100" b="0" spc="-2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spc="-2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reperto</a:t>
                      </a:r>
                      <a:r>
                        <a:rPr lang="en-US" sz="1100" b="0" spc="-2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ha un </a:t>
                      </a:r>
                      <a:r>
                        <a:rPr lang="en-US" sz="1100" b="0" spc="-2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riscontro</a:t>
                      </a:r>
                      <a:r>
                        <a:rPr lang="en-US" sz="1100" b="0" spc="-2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spc="-2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anatomopatologico</a:t>
                      </a:r>
                      <a:r>
                        <a:rPr lang="en-US" sz="1100" b="0" spc="-2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di </a:t>
                      </a:r>
                      <a:r>
                        <a:rPr lang="en-US" sz="1100" b="0" spc="-2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malignità</a:t>
                      </a:r>
                      <a:r>
                        <a:rPr lang="en-US" sz="1100" b="0" spc="-2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o è </a:t>
                      </a:r>
                      <a:r>
                        <a:rPr lang="en-US" sz="1100" b="0" spc="-2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una</a:t>
                      </a:r>
                      <a:r>
                        <a:rPr lang="en-US" sz="1100" b="0" spc="-2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spc="-2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lesione</a:t>
                      </a:r>
                      <a:r>
                        <a:rPr lang="en-US" sz="1100" b="0" spc="-2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spc="-2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benigna</a:t>
                      </a:r>
                      <a:r>
                        <a:rPr lang="en-US" sz="1100" b="0" spc="-2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di </a:t>
                      </a:r>
                      <a:r>
                        <a:rPr lang="en-US" sz="1100" b="0" spc="-2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origine</a:t>
                      </a:r>
                      <a:r>
                        <a:rPr lang="en-US" sz="1100" b="0" spc="-2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non </a:t>
                      </a:r>
                      <a:r>
                        <a:rPr lang="en-US" sz="1100" b="0" spc="-2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epatocellulare</a:t>
                      </a:r>
                      <a:r>
                        <a:rPr lang="en-US" sz="1100" b="0" spc="-2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, </a:t>
                      </a:r>
                      <a:r>
                        <a:rPr lang="en-US" sz="1100" b="0" spc="-2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riportare</a:t>
                      </a:r>
                      <a:r>
                        <a:rPr lang="en-US" sz="1100" b="0" spc="-2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la </a:t>
                      </a:r>
                      <a:r>
                        <a:rPr lang="en-US" sz="1100" b="0" spc="-2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diagnosi</a:t>
                      </a:r>
                      <a:r>
                        <a:rPr lang="en-US" sz="1100" b="0" spc="-2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spc="-2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anatomopatologica</a:t>
                      </a:r>
                      <a:r>
                        <a:rPr lang="en-US" sz="1100" b="0" spc="-2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spc="-2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anzichè</a:t>
                      </a:r>
                      <a:r>
                        <a:rPr lang="en-US" sz="1100" b="0" spc="-2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la </a:t>
                      </a:r>
                      <a:r>
                        <a:rPr lang="en-US" sz="1100" b="0" spc="-2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categoria</a:t>
                      </a:r>
                      <a:r>
                        <a:rPr lang="en-US" sz="1100" b="0" spc="-2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LI-RADS. </a:t>
                      </a:r>
                      <a:r>
                        <a:rPr lang="en-US" sz="1100" b="0" spc="-2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Vedi</a:t>
                      </a:r>
                      <a:r>
                        <a:rPr lang="en-US" sz="1100" b="0" spc="-2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1" spc="-20" baseline="0" dirty="0" err="1" smtClean="0">
                          <a:solidFill>
                            <a:srgbClr val="0432FF"/>
                          </a:solidFill>
                          <a:latin typeface="Helvetica" charset="0"/>
                          <a:ea typeface="Helvetica" charset="0"/>
                          <a:cs typeface="Helvetica" charset="0"/>
                          <a:hlinkClick r:id="rId3" action="ppaction://hlinksldjump"/>
                        </a:rPr>
                        <a:t>Domande</a:t>
                      </a:r>
                      <a:r>
                        <a:rPr lang="en-US" sz="1100" b="0" i="1" spc="-20" baseline="0" dirty="0" smtClean="0">
                          <a:solidFill>
                            <a:srgbClr val="0432FF"/>
                          </a:solidFill>
                          <a:latin typeface="Helvetica" charset="0"/>
                          <a:ea typeface="Helvetica" charset="0"/>
                          <a:cs typeface="Helvetica" charset="0"/>
                          <a:hlinkClick r:id="rId3" action="ppaction://hlinksldjump"/>
                        </a:rPr>
                        <a:t> </a:t>
                      </a:r>
                      <a:r>
                        <a:rPr lang="en-US" sz="1100" b="0" i="1" spc="-20" baseline="0" dirty="0" err="1" smtClean="0">
                          <a:solidFill>
                            <a:srgbClr val="0432FF"/>
                          </a:solidFill>
                          <a:latin typeface="Helvetica" charset="0"/>
                          <a:ea typeface="Helvetica" charset="0"/>
                          <a:cs typeface="Helvetica" charset="0"/>
                          <a:hlinkClick r:id="rId3" action="ppaction://hlinksldjump"/>
                        </a:rPr>
                        <a:t>Frequenti</a:t>
                      </a:r>
                      <a:r>
                        <a:rPr lang="en-US" sz="1100" b="0" i="1" spc="-20" baseline="0" dirty="0" smtClean="0">
                          <a:solidFill>
                            <a:srgbClr val="0432FF"/>
                          </a:solidFill>
                          <a:latin typeface="Helvetica" charset="0"/>
                          <a:ea typeface="Helvetica" charset="0"/>
                          <a:cs typeface="Helvetica" charset="0"/>
                          <a:hlinkClick r:id="rId3" action="ppaction://hlinksldjump"/>
                        </a:rPr>
                        <a:t>.</a:t>
                      </a:r>
                      <a:endParaRPr lang="en-US" sz="1100" b="0" i="1" spc="-20" baseline="0" dirty="0" smtClean="0">
                        <a:solidFill>
                          <a:srgbClr val="0432FF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68580" marR="6858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41" name="Rectangle 40"/>
          <p:cNvSpPr/>
          <p:nvPr/>
        </p:nvSpPr>
        <p:spPr>
          <a:xfrm>
            <a:off x="114466" y="6231723"/>
            <a:ext cx="1463040" cy="274320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Ins="91440" bIns="0" rtlCol="0" anchor="ctr">
            <a:noAutofit/>
          </a:bodyPr>
          <a:lstStyle/>
          <a:p>
            <a:pPr algn="ctr"/>
            <a:r>
              <a:rPr lang="en-US" sz="1100" dirty="0" smtClean="0">
                <a:solidFill>
                  <a:schemeClr val="bg1"/>
                </a:solidFill>
                <a:latin typeface="Helvetica"/>
                <a:cs typeface="Helvetica"/>
              </a:rPr>
              <a:t>LR-TR non </a:t>
            </a:r>
            <a:r>
              <a:rPr lang="en-US" sz="1100" dirty="0" err="1" smtClean="0">
                <a:solidFill>
                  <a:schemeClr val="bg1"/>
                </a:solidFill>
                <a:latin typeface="Helvetica"/>
                <a:cs typeface="Helvetica"/>
              </a:rPr>
              <a:t>valutabile</a:t>
            </a:r>
            <a:endParaRPr lang="en-US" sz="1100" dirty="0">
              <a:solidFill>
                <a:schemeClr val="bg1"/>
              </a:solidFill>
              <a:latin typeface="Helvetica"/>
              <a:cs typeface="Helvetica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14466" y="7024108"/>
            <a:ext cx="1463040" cy="274320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 cmpd="sng">
            <a:solidFill>
              <a:srgbClr val="0AC2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Ins="91440" bIns="0" rtlCol="0" anchor="ctr">
            <a:noAutofit/>
          </a:bodyPr>
          <a:lstStyle/>
          <a:p>
            <a:pPr algn="ctr"/>
            <a:r>
              <a:rPr lang="en-US" sz="1100" dirty="0" smtClean="0">
                <a:solidFill>
                  <a:schemeClr val="bg1"/>
                </a:solidFill>
                <a:latin typeface="Helvetica"/>
                <a:cs typeface="Helvetica"/>
              </a:rPr>
              <a:t>LR-TR non </a:t>
            </a:r>
            <a:r>
              <a:rPr lang="en-US" sz="1100" dirty="0" err="1" smtClean="0">
                <a:solidFill>
                  <a:schemeClr val="bg1"/>
                </a:solidFill>
                <a:latin typeface="Helvetica"/>
                <a:cs typeface="Helvetica"/>
              </a:rPr>
              <a:t>vitale</a:t>
            </a:r>
            <a:endParaRPr lang="en-US" sz="1100" dirty="0">
              <a:solidFill>
                <a:schemeClr val="bg1"/>
              </a:solidFill>
              <a:latin typeface="Helvetica"/>
              <a:cs typeface="Helvetica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14466" y="7377219"/>
            <a:ext cx="1463040" cy="274320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 cmpd="sng">
            <a:solidFill>
              <a:srgbClr val="FFFF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Ins="91440" bIns="0" rtlCol="0" anchor="ctr">
            <a:noAutofit/>
          </a:bodyPr>
          <a:lstStyle/>
          <a:p>
            <a:pPr algn="ctr"/>
            <a:r>
              <a:rPr lang="en-US" sz="1100" dirty="0" smtClean="0">
                <a:solidFill>
                  <a:schemeClr val="bg1"/>
                </a:solidFill>
                <a:latin typeface="Helvetica"/>
                <a:cs typeface="Helvetica"/>
              </a:rPr>
              <a:t>LR-TR </a:t>
            </a:r>
            <a:r>
              <a:rPr lang="en-US" sz="1100" dirty="0" err="1">
                <a:solidFill>
                  <a:schemeClr val="bg1"/>
                </a:solidFill>
                <a:latin typeface="Helvetica"/>
                <a:cs typeface="Helvetica"/>
              </a:rPr>
              <a:t>d</a:t>
            </a:r>
            <a:r>
              <a:rPr lang="en-US" sz="1100" dirty="0" err="1" smtClean="0">
                <a:solidFill>
                  <a:schemeClr val="bg1"/>
                </a:solidFill>
                <a:latin typeface="Helvetica"/>
                <a:cs typeface="Helvetica"/>
              </a:rPr>
              <a:t>ubbio</a:t>
            </a:r>
            <a:endParaRPr lang="en-US" sz="1100" dirty="0">
              <a:solidFill>
                <a:schemeClr val="bg1"/>
              </a:solidFill>
              <a:latin typeface="Helvetica"/>
              <a:cs typeface="Helvetica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14466" y="7740541"/>
            <a:ext cx="1463040" cy="274320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0" rIns="91440" bIns="0" rtlCol="0" anchor="ctr">
            <a:noAutofit/>
          </a:bodyPr>
          <a:lstStyle/>
          <a:p>
            <a:pPr algn="ctr"/>
            <a:r>
              <a:rPr lang="en-US" sz="1100" dirty="0" smtClean="0">
                <a:solidFill>
                  <a:schemeClr val="bg1"/>
                </a:solidFill>
                <a:latin typeface="Helvetica"/>
                <a:cs typeface="Helvetica"/>
              </a:rPr>
              <a:t>LR-TR </a:t>
            </a:r>
            <a:r>
              <a:rPr lang="en-US" sz="1100" dirty="0" err="1">
                <a:solidFill>
                  <a:schemeClr val="bg1"/>
                </a:solidFill>
                <a:latin typeface="Helvetica"/>
                <a:cs typeface="Helvetica"/>
              </a:rPr>
              <a:t>v</a:t>
            </a:r>
            <a:r>
              <a:rPr lang="en-US" sz="1100" dirty="0" err="1" smtClean="0">
                <a:solidFill>
                  <a:schemeClr val="bg1"/>
                </a:solidFill>
                <a:latin typeface="Helvetica"/>
                <a:cs typeface="Helvetica"/>
              </a:rPr>
              <a:t>itale</a:t>
            </a:r>
            <a:endParaRPr lang="en-US" sz="1100" dirty="0">
              <a:solidFill>
                <a:schemeClr val="bg1"/>
              </a:solidFill>
              <a:latin typeface="Helvetica"/>
              <a:cs typeface="Helvetica"/>
            </a:endParaRPr>
          </a:p>
        </p:txBody>
      </p:sp>
      <p:sp>
        <p:nvSpPr>
          <p:cNvPr id="26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409944" y="8882390"/>
            <a:ext cx="448056" cy="261610"/>
          </a:xfrm>
          <a:noFill/>
        </p:spPr>
        <p:txBody>
          <a:bodyPr wrap="none" anchor="ctr">
            <a:noAutofit/>
          </a:bodyPr>
          <a:lstStyle/>
          <a:p>
            <a:pPr algn="r"/>
            <a:fld id="{62491F44-374A-4046-BD47-F204CD3451B5}" type="slidenum">
              <a:rPr lang="en-US" sz="1100" smtClean="0">
                <a:latin typeface="Helvetica"/>
                <a:cs typeface="Helvetica"/>
              </a:rPr>
              <a:pPr algn="r"/>
              <a:t>16</a:t>
            </a:fld>
            <a:endParaRPr lang="en-US" sz="1100" dirty="0">
              <a:latin typeface="Helvetica"/>
              <a:cs typeface="Helvetica"/>
            </a:endParaRPr>
          </a:p>
        </p:txBody>
      </p:sp>
      <p:sp>
        <p:nvSpPr>
          <p:cNvPr id="18" name="Right Triangle 17"/>
          <p:cNvSpPr/>
          <p:nvPr/>
        </p:nvSpPr>
        <p:spPr>
          <a:xfrm rot="10800000">
            <a:off x="5476042" y="0"/>
            <a:ext cx="1381958" cy="503271"/>
          </a:xfrm>
          <a:prstGeom prst="rtTriangle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0000">
                <a:schemeClr val="bg1">
                  <a:alpha val="0"/>
                </a:schemeClr>
              </a:gs>
            </a:gsLst>
            <a:lin ang="174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4955524" y="-25450"/>
            <a:ext cx="19202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 err="1" smtClean="0">
                <a:latin typeface="Helvetica"/>
                <a:cs typeface="Helvetica"/>
              </a:rPr>
              <a:t>Refertazione</a:t>
            </a:r>
            <a:endParaRPr lang="en-US" sz="1400" dirty="0">
              <a:latin typeface="Helvetica"/>
              <a:cs typeface="Helvetica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114466" y="4409997"/>
            <a:ext cx="1463040" cy="274320"/>
          </a:xfrm>
          <a:prstGeom prst="rect">
            <a:avLst/>
          </a:prstGeom>
          <a:solidFill>
            <a:srgbClr val="FF0000"/>
          </a:solidFill>
          <a:ln w="31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kern="1200" dirty="0" smtClean="0">
                <a:solidFill>
                  <a:schemeClr val="tx1"/>
                </a:solidFill>
                <a:latin typeface="Helvetica"/>
                <a:cs typeface="Helvetica"/>
              </a:rPr>
              <a:t>LR-5</a:t>
            </a:r>
            <a:endParaRPr lang="en-US" sz="1100" kern="1200" dirty="0">
              <a:solidFill>
                <a:schemeClr val="tx1"/>
              </a:solidFill>
              <a:latin typeface="Helvetica"/>
              <a:cs typeface="Helvetica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14466" y="4098241"/>
            <a:ext cx="1463040" cy="274320"/>
          </a:xfrm>
          <a:prstGeom prst="rect">
            <a:avLst/>
          </a:prstGeom>
          <a:solidFill>
            <a:srgbClr val="FF9300"/>
          </a:solidFill>
          <a:ln w="31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kern="1200" dirty="0">
                <a:solidFill>
                  <a:prstClr val="black"/>
                </a:solidFill>
                <a:latin typeface="Helvetica"/>
                <a:cs typeface="Helvetica"/>
              </a:rPr>
              <a:t>LR</a:t>
            </a:r>
            <a:r>
              <a:rPr lang="en-US" sz="1100" kern="1200" dirty="0" smtClean="0">
                <a:solidFill>
                  <a:prstClr val="black"/>
                </a:solidFill>
                <a:latin typeface="Helvetica"/>
                <a:cs typeface="Helvetica"/>
              </a:rPr>
              <a:t>-4</a:t>
            </a:r>
            <a:endParaRPr lang="en-US" sz="1100" kern="1200" dirty="0">
              <a:solidFill>
                <a:prstClr val="black"/>
              </a:solidFill>
              <a:latin typeface="Helvetica"/>
              <a:cs typeface="Helvetica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14466" y="3512784"/>
            <a:ext cx="1463040" cy="274320"/>
          </a:xfrm>
          <a:prstGeom prst="rect">
            <a:avLst/>
          </a:prstGeom>
          <a:solidFill>
            <a:srgbClr val="FFFF00"/>
          </a:solidFill>
          <a:ln w="3175" cmpd="sng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kern="1200" dirty="0">
                <a:solidFill>
                  <a:prstClr val="black"/>
                </a:solidFill>
                <a:latin typeface="Helvetica"/>
                <a:cs typeface="Helvetica"/>
              </a:rPr>
              <a:t>LR-3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14466" y="2720464"/>
            <a:ext cx="1463040" cy="274320"/>
          </a:xfrm>
          <a:prstGeom prst="rect">
            <a:avLst/>
          </a:prstGeom>
          <a:solidFill>
            <a:srgbClr val="80FF00"/>
          </a:solidFill>
          <a:ln w="31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kern="1200" dirty="0">
                <a:solidFill>
                  <a:prstClr val="black"/>
                </a:solidFill>
                <a:latin typeface="Helvetica"/>
                <a:cs typeface="Helvetica"/>
              </a:rPr>
              <a:t>LR-2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14466" y="2369651"/>
            <a:ext cx="1463040" cy="274320"/>
          </a:xfrm>
          <a:prstGeom prst="rect">
            <a:avLst/>
          </a:prstGeom>
          <a:solidFill>
            <a:srgbClr val="00C100"/>
          </a:solidFill>
          <a:ln w="31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kern="1200" dirty="0">
                <a:solidFill>
                  <a:prstClr val="black"/>
                </a:solidFill>
                <a:latin typeface="Helvetica"/>
                <a:cs typeface="Helvetica"/>
              </a:rPr>
              <a:t>LR-1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14466" y="4721753"/>
            <a:ext cx="1463040" cy="274320"/>
          </a:xfrm>
          <a:prstGeom prst="rect">
            <a:avLst/>
          </a:prstGeom>
          <a:solidFill>
            <a:srgbClr val="941100"/>
          </a:solidFill>
          <a:ln w="31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kern="1200" dirty="0" smtClean="0">
                <a:solidFill>
                  <a:schemeClr val="bg1"/>
                </a:solidFill>
                <a:latin typeface="Helvetica"/>
                <a:cs typeface="Helvetica"/>
              </a:rPr>
              <a:t>LR-M</a:t>
            </a:r>
            <a:endParaRPr lang="en-US" sz="1100" kern="1200" dirty="0">
              <a:solidFill>
                <a:schemeClr val="bg1"/>
              </a:solidFill>
              <a:latin typeface="Helvetica"/>
              <a:cs typeface="Helvetica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14466" y="1797883"/>
            <a:ext cx="1463040" cy="274320"/>
          </a:xfrm>
          <a:prstGeom prst="rect">
            <a:avLst/>
          </a:prstGeom>
          <a:solidFill>
            <a:schemeClr val="bg1"/>
          </a:solidFill>
          <a:ln w="3175" cmpd="sng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kern="1200" smtClean="0">
                <a:solidFill>
                  <a:schemeClr val="tx1"/>
                </a:solidFill>
                <a:latin typeface="Helvetica"/>
                <a:cs typeface="Helvetica"/>
              </a:rPr>
              <a:t>LR-</a:t>
            </a:r>
            <a:r>
              <a:rPr lang="en-US" sz="1100" smtClean="0">
                <a:solidFill>
                  <a:schemeClr val="tx1"/>
                </a:solidFill>
                <a:latin typeface="Helvetica"/>
                <a:cs typeface="Helvetica"/>
              </a:rPr>
              <a:t>NC</a:t>
            </a:r>
            <a:endParaRPr lang="en-US" sz="1100" kern="1200" dirty="0">
              <a:solidFill>
                <a:schemeClr val="tx1"/>
              </a:solidFill>
              <a:latin typeface="Helvetica"/>
              <a:cs typeface="Helvetica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14466" y="5198781"/>
            <a:ext cx="1463040" cy="274320"/>
          </a:xfrm>
          <a:prstGeom prst="rect">
            <a:avLst/>
          </a:prstGeom>
          <a:solidFill>
            <a:schemeClr val="tx1"/>
          </a:solidFill>
          <a:ln w="31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kern="1200" dirty="0" smtClean="0">
                <a:solidFill>
                  <a:schemeClr val="bg1"/>
                </a:solidFill>
                <a:latin typeface="Helvetica"/>
                <a:cs typeface="Helvetica"/>
              </a:rPr>
              <a:t>LR-TIV</a:t>
            </a:r>
            <a:endParaRPr lang="en-US" sz="1100" kern="1200" dirty="0">
              <a:solidFill>
                <a:schemeClr val="bg1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252097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5" name="Table 1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1592241"/>
              </p:ext>
            </p:extLst>
          </p:nvPr>
        </p:nvGraphicFramePr>
        <p:xfrm>
          <a:off x="101597" y="365760"/>
          <a:ext cx="6756403" cy="8469630"/>
        </p:xfrm>
        <a:graphic>
          <a:graphicData uri="http://schemas.openxmlformats.org/drawingml/2006/table">
            <a:tbl>
              <a:tblPr firstRow="1" bandRow="1" bandCol="1">
                <a:tableStyleId>{5C22544A-7EE6-4342-B048-85BDC9FD1C3A}</a:tableStyleId>
              </a:tblPr>
              <a:tblGrid>
                <a:gridCol w="82042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3277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20320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marL="0" marR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800" b="1" i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LI-RADS</a:t>
                      </a:r>
                      <a:r>
                        <a:rPr lang="en-US" sz="1800" b="1" i="0" baseline="3000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®</a:t>
                      </a:r>
                      <a:r>
                        <a:rPr lang="en-US" sz="1800" b="1" i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TC/RM - </a:t>
                      </a:r>
                      <a:r>
                        <a:rPr lang="en-US" sz="1800" b="1" i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Fasi</a:t>
                      </a:r>
                      <a:endParaRPr lang="en-US" sz="1800" b="1" i="0" dirty="0" smtClean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 marT="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96921"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Fase</a:t>
                      </a:r>
                      <a:r>
                        <a:rPr lang="en-US" sz="1100" b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Arteriosa</a:t>
                      </a:r>
                      <a:r>
                        <a:rPr lang="en-US" sz="1100" b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(AP)</a:t>
                      </a:r>
                      <a:endParaRPr lang="en-US" sz="1100" b="0" dirty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 marL="45720" marR="45720" marT="91440" marB="9144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000" b="0" spc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Nel</a:t>
                      </a:r>
                      <a:r>
                        <a:rPr lang="en-US" sz="1000" b="0" spc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LI-RADS, con </a:t>
                      </a:r>
                      <a:r>
                        <a:rPr lang="en-US" sz="1000" b="0" spc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fase</a:t>
                      </a:r>
                      <a:r>
                        <a:rPr lang="en-US" sz="1000" b="0" spc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b="0" spc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arteriosa</a:t>
                      </a:r>
                      <a:r>
                        <a:rPr lang="en-US" sz="1000" b="0" spc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b="0" spc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si</a:t>
                      </a:r>
                      <a:r>
                        <a:rPr lang="en-US" sz="1000" b="0" spc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b="0" spc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intende</a:t>
                      </a:r>
                      <a:r>
                        <a:rPr lang="en-US" sz="1000" b="0" spc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b="0" spc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la </a:t>
                      </a:r>
                      <a:r>
                        <a:rPr lang="en-US" sz="1000" b="0" spc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fase</a:t>
                      </a:r>
                      <a:r>
                        <a:rPr lang="en-US" sz="1000" b="0" spc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b="0" spc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arteriosa</a:t>
                      </a:r>
                      <a:r>
                        <a:rPr lang="en-US" sz="1000" b="0" spc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b="0" spc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parenchimale</a:t>
                      </a:r>
                      <a:r>
                        <a:rPr lang="en-US" sz="1000" b="0" spc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, a </a:t>
                      </a:r>
                      <a:r>
                        <a:rPr lang="en-US" sz="1000" b="0" spc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meno</a:t>
                      </a:r>
                      <a:r>
                        <a:rPr lang="en-US" sz="1000" b="0" spc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b="0" spc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che</a:t>
                      </a:r>
                      <a:r>
                        <a:rPr lang="en-US" sz="1000" b="0" spc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non </a:t>
                      </a:r>
                      <a:r>
                        <a:rPr lang="en-US" sz="1000" b="0" spc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sia</a:t>
                      </a:r>
                      <a:r>
                        <a:rPr lang="en-US" sz="1000" b="0" spc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b="0" spc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altrimenti</a:t>
                      </a:r>
                      <a:r>
                        <a:rPr lang="en-US" sz="1000" b="0" spc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b="0" spc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specificato</a:t>
                      </a:r>
                      <a:r>
                        <a:rPr lang="en-US" sz="1000" b="0" spc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. La </a:t>
                      </a:r>
                      <a:r>
                        <a:rPr lang="en-US" sz="1000" b="0" spc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fase</a:t>
                      </a:r>
                      <a:r>
                        <a:rPr lang="en-US" sz="1000" b="0" spc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b="0" spc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arteriosa</a:t>
                      </a:r>
                      <a:r>
                        <a:rPr lang="en-US" sz="1000" b="0" spc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b="0" spc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è</a:t>
                      </a:r>
                      <a:r>
                        <a:rPr lang="en-US" sz="1000" b="0" spc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un </a:t>
                      </a:r>
                      <a:r>
                        <a:rPr lang="en-US" sz="1000" b="0" spc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intervallo</a:t>
                      </a:r>
                      <a:r>
                        <a:rPr lang="en-US" sz="1000" b="0" spc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di tempo </a:t>
                      </a:r>
                      <a:r>
                        <a:rPr lang="en-US" sz="1000" b="0" spc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dopo</a:t>
                      </a:r>
                      <a:r>
                        <a:rPr lang="en-US" sz="1000" b="0" spc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la</a:t>
                      </a:r>
                      <a:r>
                        <a:rPr lang="en-US" sz="1000" b="0" spc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b="0" spc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somministrazione</a:t>
                      </a:r>
                      <a:r>
                        <a:rPr lang="en-US" sz="1000" b="0" spc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di mezzo di </a:t>
                      </a:r>
                      <a:r>
                        <a:rPr lang="en-US" sz="1000" b="0" spc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contrasto</a:t>
                      </a:r>
                      <a:r>
                        <a:rPr lang="en-US" sz="1000" b="0" spc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con le </a:t>
                      </a:r>
                      <a:r>
                        <a:rPr lang="en-US" sz="1000" b="0" spc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seguenti</a:t>
                      </a:r>
                      <a:r>
                        <a:rPr lang="en-US" sz="1000" b="0" spc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b="0" spc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caratteristiche</a:t>
                      </a:r>
                      <a:r>
                        <a:rPr lang="en-US" sz="1000" b="0" spc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:</a:t>
                      </a:r>
                      <a:endParaRPr lang="en-US" sz="1000" b="0" spc="0" dirty="0" smtClean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  <a:p>
                      <a:pPr marL="171450" marR="0" indent="-17145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1000" b="0" spc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L’arteria</a:t>
                      </a:r>
                      <a:r>
                        <a:rPr lang="en-US" sz="1000" b="0" spc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b="0" spc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epatica</a:t>
                      </a:r>
                      <a:r>
                        <a:rPr lang="en-US" sz="1000" b="0" spc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e </a:t>
                      </a:r>
                      <a:r>
                        <a:rPr lang="en-US" sz="1000" b="0" spc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i</a:t>
                      </a:r>
                      <a:r>
                        <a:rPr lang="en-US" sz="1000" b="0" spc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b="0" spc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suoi</a:t>
                      </a:r>
                      <a:r>
                        <a:rPr lang="en-US" sz="1000" b="0" spc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rami </a:t>
                      </a:r>
                      <a:r>
                        <a:rPr lang="en-US" sz="1000" b="0" spc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mostrano</a:t>
                      </a:r>
                      <a:r>
                        <a:rPr lang="en-US" sz="1000" b="0" spc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b="0" spc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completo</a:t>
                      </a:r>
                      <a:r>
                        <a:rPr lang="en-US" sz="1000" b="0" spc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b="0" spc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potenziamento</a:t>
                      </a:r>
                      <a:r>
                        <a:rPr lang="en-US" sz="1000" b="0" spc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b="0" spc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contrastrografico</a:t>
                      </a:r>
                      <a:r>
                        <a:rPr lang="en-US" sz="1000" b="0" spc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.</a:t>
                      </a:r>
                    </a:p>
                    <a:p>
                      <a:pPr marL="171450" marR="0" indent="-17145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1000" b="0" spc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Le </a:t>
                      </a:r>
                      <a:r>
                        <a:rPr lang="en-US" sz="1000" b="0" spc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vene</a:t>
                      </a:r>
                      <a:r>
                        <a:rPr lang="en-US" sz="1000" b="0" spc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b="0" spc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sovraepatiche</a:t>
                      </a:r>
                      <a:r>
                        <a:rPr lang="en-US" sz="1000" b="0" spc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non </a:t>
                      </a:r>
                      <a:r>
                        <a:rPr lang="en-US" sz="1000" b="0" spc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hanno</a:t>
                      </a:r>
                      <a:r>
                        <a:rPr lang="en-US" sz="1000" b="0" spc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b="0" spc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ancora</a:t>
                      </a:r>
                      <a:r>
                        <a:rPr lang="en-US" sz="1000" b="0" spc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enhancement dal </a:t>
                      </a:r>
                      <a:r>
                        <a:rPr lang="en-US" sz="1000" b="0" spc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flusso</a:t>
                      </a:r>
                      <a:r>
                        <a:rPr lang="en-US" sz="1000" b="0" spc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b="0" spc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anterogrado</a:t>
                      </a:r>
                      <a:r>
                        <a:rPr lang="en-US" sz="1000" b="0" spc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.</a:t>
                      </a:r>
                    </a:p>
                    <a:p>
                      <a:pPr marL="0" marR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1000" b="0" spc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Due </a:t>
                      </a:r>
                      <a:r>
                        <a:rPr lang="en-US" sz="1000" b="0" spc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sottotipi</a:t>
                      </a:r>
                      <a:r>
                        <a:rPr lang="en-US" sz="1000" b="0" spc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:</a:t>
                      </a:r>
                      <a:endParaRPr lang="en-US" sz="1000" b="0" spc="0" dirty="0" smtClean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  <a:p>
                      <a:pPr marL="171450" marR="0" indent="-17145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spc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AP </a:t>
                      </a:r>
                      <a:r>
                        <a:rPr lang="en-US" sz="1000" spc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precoce</a:t>
                      </a:r>
                      <a:r>
                        <a:rPr lang="en-US" sz="1000" spc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: </a:t>
                      </a:r>
                      <a:r>
                        <a:rPr lang="en-US" sz="1000" spc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sottotipo</a:t>
                      </a:r>
                      <a:r>
                        <a:rPr lang="en-US" sz="1000" spc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di</a:t>
                      </a:r>
                      <a:r>
                        <a:rPr lang="en-US" sz="1000" spc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AP in</a:t>
                      </a:r>
                      <a:r>
                        <a:rPr lang="en-US" sz="1000" spc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cui la vena porta non </a:t>
                      </a:r>
                      <a:r>
                        <a:rPr lang="en-US" sz="1000" spc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mostra</a:t>
                      </a:r>
                      <a:r>
                        <a:rPr lang="en-US" sz="1000" spc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spc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ancora</a:t>
                      </a:r>
                      <a:r>
                        <a:rPr lang="en-US" sz="1000" spc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enhancement.</a:t>
                      </a:r>
                      <a:endParaRPr lang="en-US" sz="1000" b="0" i="1" spc="0" baseline="0" dirty="0" smtClean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  <a:p>
                      <a:pPr marL="171450" marR="0" indent="-17145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spc="-2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AP </a:t>
                      </a:r>
                      <a:r>
                        <a:rPr lang="en-US" sz="1000" spc="-2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tardiva</a:t>
                      </a:r>
                      <a:r>
                        <a:rPr lang="en-US" sz="1000" spc="-2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: </a:t>
                      </a:r>
                      <a:r>
                        <a:rPr lang="en-US" sz="1000" spc="-2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sottotipo</a:t>
                      </a:r>
                      <a:r>
                        <a:rPr lang="en-US" sz="1000" spc="-2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di AP in cui</a:t>
                      </a:r>
                      <a:r>
                        <a:rPr lang="en-US" sz="1000" spc="-2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la vena </a:t>
                      </a:r>
                      <a:r>
                        <a:rPr lang="en-US" sz="1000" spc="-2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porta</a:t>
                      </a:r>
                      <a:r>
                        <a:rPr lang="en-US" sz="1000" spc="-2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spc="-2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mostra</a:t>
                      </a:r>
                      <a:r>
                        <a:rPr lang="en-US" sz="1000" spc="-2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enhancement</a:t>
                      </a:r>
                      <a:r>
                        <a:rPr lang="en-US" sz="1000" spc="-2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.</a:t>
                      </a:r>
                    </a:p>
                    <a:p>
                      <a:pPr marL="0" marR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000" b="0" i="1" spc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La</a:t>
                      </a:r>
                      <a:r>
                        <a:rPr lang="en-US" sz="1000" b="0" i="1" spc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b="0" i="1" spc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fase</a:t>
                      </a:r>
                      <a:r>
                        <a:rPr lang="en-US" sz="1000" b="0" i="1" spc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b="0" i="1" spc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arteriosa</a:t>
                      </a:r>
                      <a:r>
                        <a:rPr lang="en-US" sz="1000" b="0" i="1" spc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b="0" i="1" spc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t</a:t>
                      </a:r>
                      <a:r>
                        <a:rPr lang="en-US" sz="1000" b="0" i="1" spc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ardiva</a:t>
                      </a:r>
                      <a:r>
                        <a:rPr lang="en-US" sz="1000" b="0" spc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b="0" spc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è</a:t>
                      </a:r>
                      <a:r>
                        <a:rPr lang="en-US" sz="1000" b="0" spc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b="0" spc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fortemente</a:t>
                      </a:r>
                      <a:r>
                        <a:rPr lang="en-US" sz="1000" b="0" spc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b="0" spc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preferita</a:t>
                      </a:r>
                      <a:r>
                        <a:rPr lang="en-US" sz="1000" b="0" spc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per la </a:t>
                      </a:r>
                      <a:r>
                        <a:rPr lang="en-US" sz="1000" b="0" spc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diagnosi</a:t>
                      </a:r>
                      <a:r>
                        <a:rPr lang="en-US" sz="1000" b="0" spc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e la </a:t>
                      </a:r>
                      <a:r>
                        <a:rPr lang="en-US" sz="1000" b="0" spc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stadiazione</a:t>
                      </a:r>
                      <a:r>
                        <a:rPr lang="en-US" sz="1000" b="0" spc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b="0" spc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dell’</a:t>
                      </a:r>
                      <a:r>
                        <a:rPr lang="en-US" sz="1000" b="0" spc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HCC</a:t>
                      </a:r>
                      <a:r>
                        <a:rPr lang="en-US" sz="1000" b="0" spc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, </a:t>
                      </a:r>
                      <a:r>
                        <a:rPr lang="en-US" sz="1000" b="0" spc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poiché</a:t>
                      </a:r>
                      <a:r>
                        <a:rPr lang="en-US" sz="1000" b="0" spc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b="0" spc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il</a:t>
                      </a:r>
                      <a:r>
                        <a:rPr lang="en-US" sz="1000" b="0" spc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b="0" spc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grado</a:t>
                      </a:r>
                      <a:r>
                        <a:rPr lang="en-US" sz="1000" b="0" spc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di enhancement </a:t>
                      </a:r>
                      <a:r>
                        <a:rPr lang="en-US" sz="1000" b="0" spc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dell’HCC</a:t>
                      </a:r>
                      <a:r>
                        <a:rPr lang="en-US" sz="1000" b="0" spc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è di </a:t>
                      </a:r>
                      <a:r>
                        <a:rPr lang="en-US" sz="1000" b="0" spc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solito</a:t>
                      </a:r>
                      <a:r>
                        <a:rPr lang="en-US" sz="1000" b="0" spc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b="0" spc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più</a:t>
                      </a:r>
                      <a:r>
                        <a:rPr lang="en-US" sz="1000" b="0" spc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b="0" spc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importante</a:t>
                      </a:r>
                      <a:r>
                        <a:rPr lang="en-US" sz="1000" b="0" spc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b="0" spc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nella</a:t>
                      </a:r>
                      <a:r>
                        <a:rPr lang="en-US" sz="1000" b="0" spc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b="0" spc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fase</a:t>
                      </a:r>
                      <a:r>
                        <a:rPr lang="en-US" sz="1000" b="0" spc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b="0" spc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arteriosa</a:t>
                      </a:r>
                      <a:r>
                        <a:rPr lang="en-US" sz="1000" b="0" spc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b="0" spc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tardiva</a:t>
                      </a:r>
                      <a:r>
                        <a:rPr lang="en-US" sz="1000" b="0" spc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b="0" spc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rispetto</a:t>
                      </a:r>
                      <a:r>
                        <a:rPr lang="en-US" sz="1000" b="0" spc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b="0" spc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alla</a:t>
                      </a:r>
                      <a:r>
                        <a:rPr lang="en-US" sz="1000" b="0" spc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b="0" spc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fase</a:t>
                      </a:r>
                      <a:r>
                        <a:rPr lang="en-US" sz="1000" b="0" spc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b="0" spc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arteriosa</a:t>
                      </a:r>
                      <a:r>
                        <a:rPr lang="en-US" sz="1000" b="0" spc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b="0" spc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precoce</a:t>
                      </a:r>
                      <a:r>
                        <a:rPr lang="en-US" sz="1000" b="0" spc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. </a:t>
                      </a:r>
                      <a:r>
                        <a:rPr lang="en-US" sz="1000" b="0" spc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Alcuni</a:t>
                      </a:r>
                      <a:r>
                        <a:rPr lang="en-US" sz="1000" b="0" spc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HCC </a:t>
                      </a:r>
                      <a:r>
                        <a:rPr lang="en-US" sz="1000" b="0" spc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possono</a:t>
                      </a:r>
                      <a:r>
                        <a:rPr lang="en-US" sz="1000" b="0" spc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b="0" spc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mostrare</a:t>
                      </a:r>
                      <a:r>
                        <a:rPr lang="en-US" sz="1000" b="0" spc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enhancement </a:t>
                      </a:r>
                      <a:r>
                        <a:rPr lang="en-US" sz="1000" b="0" spc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soltanto</a:t>
                      </a:r>
                      <a:r>
                        <a:rPr lang="en-US" sz="1000" b="0" spc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b="0" spc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nella</a:t>
                      </a:r>
                      <a:r>
                        <a:rPr lang="en-US" sz="1000" b="0" spc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b="0" spc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fase</a:t>
                      </a:r>
                      <a:r>
                        <a:rPr lang="en-US" sz="1000" b="0" spc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b="0" spc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arteriosa</a:t>
                      </a:r>
                      <a:r>
                        <a:rPr lang="en-US" sz="1000" b="0" spc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b="0" spc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tardiva</a:t>
                      </a:r>
                      <a:r>
                        <a:rPr lang="en-US" sz="1000" b="0" spc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.</a:t>
                      </a:r>
                    </a:p>
                  </a:txBody>
                  <a:tcPr marT="91440" marB="9144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192839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Precoce</a:t>
                      </a:r>
                      <a:endParaRPr lang="en-US" sz="1100" b="0" dirty="0" smtClean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AP</a:t>
                      </a:r>
                      <a:endParaRPr lang="en-US" sz="1100" b="0" dirty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Tardiva</a:t>
                      </a:r>
                      <a:r>
                        <a:rPr lang="en-US" sz="1100" b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AP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49580"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Fase</a:t>
                      </a:r>
                      <a:r>
                        <a:rPr lang="en-US" sz="1100" b="0" baseline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extra-cellulare</a:t>
                      </a:r>
                      <a:endParaRPr lang="en-US" sz="1100" b="0" dirty="0" smtClean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(ECP)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dirty="0" smtClean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 marL="45720" marR="45720" marT="91440" marB="9144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spc="-3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Fase</a:t>
                      </a:r>
                      <a:r>
                        <a:rPr lang="en-US" sz="1000" spc="-3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spc="-3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dopo</a:t>
                      </a:r>
                      <a:r>
                        <a:rPr lang="en-US" sz="1000" spc="-3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spc="-3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contrasto</a:t>
                      </a:r>
                      <a:r>
                        <a:rPr lang="en-US" sz="1000" spc="-3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in cui </a:t>
                      </a:r>
                      <a:r>
                        <a:rPr lang="en-US" sz="1000" spc="-3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l’enhancement</a:t>
                      </a:r>
                      <a:r>
                        <a:rPr lang="en-US" sz="1000" spc="-3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del </a:t>
                      </a:r>
                      <a:r>
                        <a:rPr lang="en-US" sz="1000" spc="-3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fegato</a:t>
                      </a:r>
                      <a:r>
                        <a:rPr lang="en-US" sz="1000" spc="-3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spc="-3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dipende</a:t>
                      </a:r>
                      <a:r>
                        <a:rPr lang="en-US" sz="1000" spc="-3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spc="-3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principalmente</a:t>
                      </a:r>
                      <a:r>
                        <a:rPr lang="en-US" sz="1000" spc="-3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spc="-3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dalla</a:t>
                      </a:r>
                      <a:r>
                        <a:rPr lang="en-US" sz="1000" spc="-3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spc="-3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distribuzione</a:t>
                      </a:r>
                      <a:r>
                        <a:rPr lang="en-US" sz="1000" spc="-3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spc="-3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interstiziale</a:t>
                      </a:r>
                      <a:r>
                        <a:rPr lang="en-US" sz="1000" spc="-3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del mezzo di </a:t>
                      </a:r>
                      <a:r>
                        <a:rPr lang="en-US" sz="1000" spc="-3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contrasto</a:t>
                      </a:r>
                      <a:r>
                        <a:rPr lang="en-US" sz="1000" spc="-3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. </a:t>
                      </a:r>
                      <a:r>
                        <a:rPr lang="en-US" sz="1000" spc="-3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Nella</a:t>
                      </a:r>
                      <a:r>
                        <a:rPr lang="en-US" sz="1000" spc="-3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spc="-3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pratica</a:t>
                      </a:r>
                      <a:r>
                        <a:rPr lang="en-US" sz="1000" spc="-3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, </a:t>
                      </a:r>
                      <a:r>
                        <a:rPr lang="en-US" sz="1000" spc="-3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si</a:t>
                      </a:r>
                      <a:r>
                        <a:rPr lang="en-US" sz="1000" spc="-3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fa</a:t>
                      </a:r>
                      <a:r>
                        <a:rPr lang="en-US" sz="1000" spc="-3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spc="-3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riferimento</a:t>
                      </a:r>
                      <a:r>
                        <a:rPr lang="en-US" sz="1000" spc="-3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a: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spc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Fase</a:t>
                      </a:r>
                      <a:r>
                        <a:rPr lang="en-US" sz="1000" spc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spc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portale</a:t>
                      </a:r>
                      <a:r>
                        <a:rPr lang="en-US" sz="1000" spc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(</a:t>
                      </a:r>
                      <a:r>
                        <a:rPr lang="en-US" sz="1000" spc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PVP) e</a:t>
                      </a:r>
                      <a:r>
                        <a:rPr lang="en-US" sz="1000" spc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spc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fase</a:t>
                      </a:r>
                      <a:r>
                        <a:rPr lang="en-US" sz="1000" spc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spc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tardiva</a:t>
                      </a:r>
                      <a:r>
                        <a:rPr lang="en-US" sz="1000" spc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(</a:t>
                      </a:r>
                      <a:r>
                        <a:rPr lang="en-US" sz="1000" spc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DP), se </a:t>
                      </a:r>
                      <a:r>
                        <a:rPr lang="en-US" sz="1000" spc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viene</a:t>
                      </a:r>
                      <a:r>
                        <a:rPr lang="en-US" sz="1000" spc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spc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somministrato</a:t>
                      </a:r>
                      <a:r>
                        <a:rPr lang="en-US" sz="1000" spc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un mezzo di </a:t>
                      </a:r>
                      <a:r>
                        <a:rPr lang="en-US" sz="1000" spc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contrasto</a:t>
                      </a:r>
                      <a:r>
                        <a:rPr lang="en-US" sz="1000" spc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spc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extracellulare</a:t>
                      </a:r>
                      <a:r>
                        <a:rPr lang="en-US" sz="1000" spc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o</a:t>
                      </a:r>
                      <a:r>
                        <a:rPr lang="en-US" sz="1000" spc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spc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il</a:t>
                      </a:r>
                      <a:r>
                        <a:rPr lang="en-US" sz="1000" spc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spc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gadobenato</a:t>
                      </a:r>
                      <a:r>
                        <a:rPr lang="en-US" sz="1000" spc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.</a:t>
                      </a:r>
                    </a:p>
                    <a:p>
                      <a:pPr marL="17145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en-US" sz="1000" spc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Fase</a:t>
                      </a:r>
                      <a:r>
                        <a:rPr lang="en-US" sz="1000" spc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spc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portale</a:t>
                      </a:r>
                      <a:r>
                        <a:rPr lang="en-US" sz="1000" spc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(PVP) </a:t>
                      </a:r>
                      <a:r>
                        <a:rPr lang="en-US" sz="1000" spc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soltanto</a:t>
                      </a:r>
                      <a:r>
                        <a:rPr lang="en-US" sz="1000" spc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,</a:t>
                      </a:r>
                      <a:r>
                        <a:rPr lang="en-US" sz="1000" spc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se è </a:t>
                      </a:r>
                      <a:r>
                        <a:rPr lang="en-US" sz="1000" spc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somministrato</a:t>
                      </a:r>
                      <a:r>
                        <a:rPr lang="en-US" sz="1000" spc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spc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il</a:t>
                      </a:r>
                      <a:r>
                        <a:rPr lang="en-US" sz="1000" spc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spc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gadoxetato</a:t>
                      </a:r>
                      <a:r>
                        <a:rPr lang="en-US" sz="1000" spc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.</a:t>
                      </a:r>
                    </a:p>
                  </a:txBody>
                  <a:tcPr marT="91440" marB="9144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971550"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Fase</a:t>
                      </a:r>
                      <a:r>
                        <a:rPr lang="en-US" sz="1100" b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portale</a:t>
                      </a:r>
                      <a:r>
                        <a:rPr lang="en-US" sz="1100" b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(PVP)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dirty="0" smtClean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dirty="0" smtClean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dirty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 marL="45720" marR="45720" marT="91440" marB="9144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000" b="0" spc="-4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I</a:t>
                      </a:r>
                      <a:r>
                        <a:rPr lang="en-US" sz="1000" b="0" spc="-4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ntervallo</a:t>
                      </a:r>
                      <a:r>
                        <a:rPr lang="en-US" sz="1000" b="0" spc="-4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di tempo </a:t>
                      </a:r>
                      <a:r>
                        <a:rPr lang="en-US" sz="1000" b="0" spc="-4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dopo</a:t>
                      </a:r>
                      <a:r>
                        <a:rPr lang="en-US" sz="1000" b="0" spc="-4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la</a:t>
                      </a:r>
                      <a:r>
                        <a:rPr lang="en-US" sz="1000" b="0" spc="-4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b="0" spc="-4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somministrazione</a:t>
                      </a:r>
                      <a:r>
                        <a:rPr lang="en-US" sz="1000" b="0" spc="-4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di mezzo di </a:t>
                      </a:r>
                      <a:r>
                        <a:rPr lang="en-US" sz="1000" b="0" spc="-4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contrasto</a:t>
                      </a:r>
                      <a:r>
                        <a:rPr lang="en-US" sz="1000" b="0" spc="-4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con le </a:t>
                      </a:r>
                      <a:r>
                        <a:rPr lang="en-US" sz="1000" b="0" spc="-4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seguenti</a:t>
                      </a:r>
                      <a:r>
                        <a:rPr lang="en-US" sz="1000" b="0" spc="-4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b="0" spc="-4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caratteristiche</a:t>
                      </a:r>
                      <a:r>
                        <a:rPr lang="en-US" sz="1000" b="0" spc="-4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:</a:t>
                      </a:r>
                      <a:endParaRPr lang="en-US" sz="1000" b="0" spc="-40" dirty="0" smtClean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  <a:p>
                      <a:pPr marL="171450" marR="0" indent="-17145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1000" spc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La vena porta </a:t>
                      </a:r>
                      <a:r>
                        <a:rPr lang="en-US" sz="1000" spc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mostra</a:t>
                      </a:r>
                      <a:r>
                        <a:rPr lang="en-US" sz="1000" spc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spc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completo</a:t>
                      </a:r>
                      <a:r>
                        <a:rPr lang="en-US" sz="1000" spc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enhancement.</a:t>
                      </a:r>
                    </a:p>
                    <a:p>
                      <a:pPr marL="171450" marR="0" indent="-17145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1000" b="0" spc="-3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Le </a:t>
                      </a:r>
                      <a:r>
                        <a:rPr lang="en-US" sz="1000" b="0" spc="-3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vene</a:t>
                      </a:r>
                      <a:r>
                        <a:rPr lang="en-US" sz="1000" b="0" spc="-3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b="0" spc="-3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sovraepatiche</a:t>
                      </a:r>
                      <a:r>
                        <a:rPr lang="en-US" sz="1000" b="0" spc="-3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b="0" spc="-3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mostrano</a:t>
                      </a:r>
                      <a:r>
                        <a:rPr lang="en-US" sz="1000" b="0" spc="-3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enhancement dal </a:t>
                      </a:r>
                      <a:r>
                        <a:rPr lang="en-US" sz="1000" b="0" spc="-3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flusso</a:t>
                      </a:r>
                      <a:r>
                        <a:rPr lang="en-US" sz="1000" b="0" spc="-3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b="0" spc="-3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anterogrado</a:t>
                      </a:r>
                      <a:r>
                        <a:rPr lang="en-US" sz="1000" b="0" spc="-3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.</a:t>
                      </a:r>
                    </a:p>
                    <a:p>
                      <a:pPr marL="171450" marR="0" indent="-17145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1000" spc="-2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Il </a:t>
                      </a:r>
                      <a:r>
                        <a:rPr lang="en-US" sz="1000" spc="-2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parenchima</a:t>
                      </a:r>
                      <a:r>
                        <a:rPr lang="en-US" sz="1000" spc="-2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spc="-2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epatico</a:t>
                      </a:r>
                      <a:r>
                        <a:rPr lang="en-US" sz="1000" spc="-2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spc="-2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raggiunge</a:t>
                      </a:r>
                      <a:r>
                        <a:rPr lang="en-US" sz="1000" spc="-2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di </a:t>
                      </a:r>
                      <a:r>
                        <a:rPr lang="en-US" sz="1000" spc="-2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solito</a:t>
                      </a:r>
                      <a:r>
                        <a:rPr lang="en-US" sz="1000" spc="-2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spc="-2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il</a:t>
                      </a:r>
                      <a:r>
                        <a:rPr lang="en-US" sz="1000" spc="-2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spc="-2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suo</a:t>
                      </a:r>
                      <a:r>
                        <a:rPr lang="en-US" sz="1000" spc="-2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spc="-2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picco</a:t>
                      </a:r>
                      <a:r>
                        <a:rPr lang="en-US" sz="1000" spc="-2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di enhancement. </a:t>
                      </a:r>
                    </a:p>
                  </a:txBody>
                  <a:tcPr marT="91440" marB="9144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18160"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Fase</a:t>
                      </a:r>
                      <a:r>
                        <a:rPr lang="en-US" sz="1100" b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tardiva</a:t>
                      </a:r>
                      <a:endParaRPr lang="en-US" sz="1100" b="0" dirty="0" smtClean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(DP)</a:t>
                      </a:r>
                      <a:endParaRPr lang="en-US" sz="1100" b="0" dirty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 marL="45720" marR="45720" marT="91440" marB="9144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pc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Fase</a:t>
                      </a:r>
                      <a:r>
                        <a:rPr lang="en-US" sz="1000" spc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spc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dopo</a:t>
                      </a:r>
                      <a:r>
                        <a:rPr lang="en-US" sz="1000" spc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spc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contrasto</a:t>
                      </a:r>
                      <a:r>
                        <a:rPr lang="en-US" sz="1000" spc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spc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acquisita</a:t>
                      </a:r>
                      <a:r>
                        <a:rPr lang="en-US" sz="1000" spc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con mezzo di </a:t>
                      </a:r>
                      <a:r>
                        <a:rPr lang="en-US" sz="1000" spc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contrasto</a:t>
                      </a:r>
                      <a:r>
                        <a:rPr lang="en-US" sz="1000" spc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spc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extracellulare</a:t>
                      </a:r>
                      <a:r>
                        <a:rPr lang="en-US" sz="1000" spc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o </a:t>
                      </a:r>
                      <a:r>
                        <a:rPr lang="en-US" sz="1000" spc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gadobenato</a:t>
                      </a:r>
                      <a:r>
                        <a:rPr lang="en-US" sz="1000" spc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spc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dopo</a:t>
                      </a:r>
                      <a:r>
                        <a:rPr lang="en-US" sz="1000" spc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la </a:t>
                      </a:r>
                      <a:r>
                        <a:rPr lang="en-US" sz="1000" spc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fase</a:t>
                      </a:r>
                      <a:r>
                        <a:rPr lang="en-US" sz="1000" spc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spc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portale</a:t>
                      </a:r>
                      <a:r>
                        <a:rPr lang="en-US" sz="1000" spc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e con le </a:t>
                      </a:r>
                      <a:r>
                        <a:rPr lang="en-US" sz="1000" spc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seguenti</a:t>
                      </a:r>
                      <a:r>
                        <a:rPr lang="en-US" sz="1000" spc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spc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caratteristiche</a:t>
                      </a:r>
                      <a:r>
                        <a:rPr lang="en-US" sz="1000" spc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:</a:t>
                      </a:r>
                      <a:endParaRPr lang="en-US" sz="1000" spc="0" dirty="0" smtClean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  <a:p>
                      <a:pPr marL="17145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en-US" sz="1000" spc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La vena</a:t>
                      </a:r>
                      <a:r>
                        <a:rPr lang="en-US" sz="1000" spc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porta e le </a:t>
                      </a:r>
                      <a:r>
                        <a:rPr lang="en-US" sz="1000" spc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vene</a:t>
                      </a:r>
                      <a:r>
                        <a:rPr lang="en-US" sz="1000" spc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spc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sovraepatiche</a:t>
                      </a:r>
                      <a:r>
                        <a:rPr lang="en-US" sz="1000" spc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spc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mostrano</a:t>
                      </a:r>
                      <a:r>
                        <a:rPr lang="en-US" sz="1000" spc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enhancement, </a:t>
                      </a:r>
                      <a:r>
                        <a:rPr lang="en-US" sz="1000" spc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minore</a:t>
                      </a:r>
                      <a:r>
                        <a:rPr lang="en-US" sz="1000" spc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spc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rispetto</a:t>
                      </a:r>
                      <a:r>
                        <a:rPr lang="en-US" sz="1000" spc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spc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alla</a:t>
                      </a:r>
                      <a:r>
                        <a:rPr lang="en-US" sz="1000" spc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spc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fase</a:t>
                      </a:r>
                      <a:r>
                        <a:rPr lang="en-US" sz="1000" spc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spc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portale</a:t>
                      </a:r>
                      <a:r>
                        <a:rPr lang="en-US" sz="1000" spc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.</a:t>
                      </a:r>
                      <a:endParaRPr lang="en-US" sz="1000" spc="0" dirty="0" smtClean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  <a:p>
                      <a:pPr marL="17145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en-US" sz="1000" spc="-2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Il </a:t>
                      </a:r>
                      <a:r>
                        <a:rPr lang="en-US" sz="1000" spc="-2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parenchima</a:t>
                      </a:r>
                      <a:r>
                        <a:rPr lang="en-US" sz="1000" spc="-2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spc="-2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epatico</a:t>
                      </a:r>
                      <a:r>
                        <a:rPr lang="en-US" sz="1000" spc="-2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spc="-2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mostra</a:t>
                      </a:r>
                      <a:r>
                        <a:rPr lang="en-US" sz="1000" spc="-2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enhancement </a:t>
                      </a:r>
                      <a:r>
                        <a:rPr lang="en-US" sz="1000" spc="-2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minore</a:t>
                      </a:r>
                      <a:r>
                        <a:rPr lang="en-US" sz="1000" spc="-2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spc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rispetto</a:t>
                      </a:r>
                      <a:r>
                        <a:rPr lang="en-US" sz="1000" spc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spc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alla</a:t>
                      </a:r>
                      <a:r>
                        <a:rPr lang="en-US" sz="1000" spc="-2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spc="-2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fase</a:t>
                      </a:r>
                      <a:r>
                        <a:rPr lang="en-US" sz="1000" spc="-2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spc="-2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portale</a:t>
                      </a:r>
                      <a:r>
                        <a:rPr lang="en-US" sz="1000" spc="-2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. </a:t>
                      </a:r>
                      <a:endParaRPr lang="en-US" sz="1000" spc="-20" dirty="0" smtClean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  <a:p>
                      <a:pPr marL="0" indent="0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en-US" sz="1000" spc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Di </a:t>
                      </a:r>
                      <a:r>
                        <a:rPr lang="en-US" sz="1000" spc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solito</a:t>
                      </a:r>
                      <a:r>
                        <a:rPr lang="en-US" sz="1000" spc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è </a:t>
                      </a:r>
                      <a:r>
                        <a:rPr lang="en-US" sz="1000" spc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acquisita</a:t>
                      </a:r>
                      <a:r>
                        <a:rPr lang="en-US" sz="1000" spc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da 2 a 5 </a:t>
                      </a:r>
                      <a:r>
                        <a:rPr lang="en-US" sz="1000" spc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minuti</a:t>
                      </a:r>
                      <a:r>
                        <a:rPr lang="en-US" sz="1000" spc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spc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dopo</a:t>
                      </a:r>
                      <a:r>
                        <a:rPr lang="en-US" sz="1000" spc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spc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somministrazione</a:t>
                      </a:r>
                      <a:r>
                        <a:rPr lang="en-US" sz="1000" spc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di </a:t>
                      </a:r>
                      <a:r>
                        <a:rPr lang="en-US" sz="1000" spc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contrasto</a:t>
                      </a:r>
                      <a:r>
                        <a:rPr lang="en-US" sz="1000" spc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.</a:t>
                      </a:r>
                      <a:endParaRPr lang="en-US" sz="1000" spc="0" dirty="0" smtClean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 marT="91440" marB="9144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25780"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Fase</a:t>
                      </a:r>
                      <a:r>
                        <a:rPr lang="en-US" sz="1100" b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transizionale</a:t>
                      </a:r>
                      <a:r>
                        <a:rPr lang="en-US" sz="1100" b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(TP)</a:t>
                      </a:r>
                      <a:endParaRPr lang="en-US" sz="1100" b="0" dirty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 marL="45720" marR="45720" marT="91440" marB="9144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en-US" sz="1000" spc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Fase</a:t>
                      </a:r>
                      <a:r>
                        <a:rPr lang="en-US" sz="1000" spc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spc="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dopo</a:t>
                      </a:r>
                      <a:r>
                        <a:rPr lang="en-US" sz="1000" spc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spc="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contrasto</a:t>
                      </a:r>
                      <a:r>
                        <a:rPr lang="en-US" sz="1000" spc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spc="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acquisita</a:t>
                      </a:r>
                      <a:r>
                        <a:rPr lang="en-US" sz="1000" spc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con mezzo di </a:t>
                      </a:r>
                      <a:r>
                        <a:rPr lang="en-US" sz="1000" spc="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contrasto</a:t>
                      </a:r>
                      <a:r>
                        <a:rPr lang="en-US" sz="1000" spc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spc="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epatospecifico</a:t>
                      </a:r>
                      <a:r>
                        <a:rPr lang="en-US" sz="1000" spc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spc="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dopo</a:t>
                      </a:r>
                      <a:r>
                        <a:rPr lang="en-US" sz="1000" spc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la </a:t>
                      </a:r>
                      <a:r>
                        <a:rPr lang="en-US" sz="1000" spc="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fase</a:t>
                      </a:r>
                      <a:r>
                        <a:rPr lang="en-US" sz="1000" spc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spc="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interstiziale</a:t>
                      </a:r>
                      <a:r>
                        <a:rPr lang="en-US" sz="1000" spc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, prima </a:t>
                      </a:r>
                      <a:r>
                        <a:rPr lang="en-US" sz="1000" spc="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della</a:t>
                      </a:r>
                      <a:r>
                        <a:rPr lang="en-US" sz="1000" spc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spc="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fase</a:t>
                      </a:r>
                      <a:r>
                        <a:rPr lang="en-US" sz="1000" spc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spc="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epatobiliare</a:t>
                      </a:r>
                      <a:r>
                        <a:rPr lang="en-US" sz="1000" spc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e con le </a:t>
                      </a:r>
                      <a:r>
                        <a:rPr lang="en-US" sz="1000" spc="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seguenti</a:t>
                      </a:r>
                      <a:r>
                        <a:rPr lang="en-US" sz="1000" spc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spc="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caratteristiche</a:t>
                      </a:r>
                      <a:r>
                        <a:rPr lang="en-US" sz="1000" spc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:</a:t>
                      </a:r>
                    </a:p>
                    <a:p>
                      <a:pPr marL="17145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en-US" sz="1000" spc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Vasi</a:t>
                      </a:r>
                      <a:r>
                        <a:rPr lang="en-US" sz="1000" spc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spc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epatici</a:t>
                      </a:r>
                      <a:r>
                        <a:rPr lang="en-US" sz="1000" spc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e </a:t>
                      </a:r>
                      <a:r>
                        <a:rPr lang="en-US" sz="1000" spc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parenchima</a:t>
                      </a:r>
                      <a:r>
                        <a:rPr lang="en-US" sz="1000" spc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spc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epatico</a:t>
                      </a:r>
                      <a:r>
                        <a:rPr lang="en-US" sz="1000" spc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spc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hanno</a:t>
                      </a:r>
                      <a:r>
                        <a:rPr lang="en-US" sz="1000" spc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simile </a:t>
                      </a:r>
                      <a:r>
                        <a:rPr lang="en-US" sz="1000" spc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intensità</a:t>
                      </a:r>
                      <a:r>
                        <a:rPr lang="en-US" sz="1000" spc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di </a:t>
                      </a:r>
                      <a:r>
                        <a:rPr lang="en-US" sz="1000" spc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segnale</a:t>
                      </a:r>
                      <a:r>
                        <a:rPr lang="en-US" sz="1000" spc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.</a:t>
                      </a:r>
                    </a:p>
                    <a:p>
                      <a:pPr marL="17145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en-US" sz="1000" spc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Sia</a:t>
                      </a:r>
                      <a:r>
                        <a:rPr lang="en-US" sz="1000" spc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spc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il</a:t>
                      </a:r>
                      <a:r>
                        <a:rPr lang="en-US" sz="1000" spc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spc="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compartimento</a:t>
                      </a:r>
                      <a:r>
                        <a:rPr lang="en-US" sz="1000" spc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spc="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intracellulare</a:t>
                      </a:r>
                      <a:r>
                        <a:rPr lang="en-US" sz="1000" spc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spc="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che</a:t>
                      </a:r>
                      <a:r>
                        <a:rPr lang="en-US" sz="1000" spc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spc="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quello</a:t>
                      </a:r>
                      <a:r>
                        <a:rPr lang="en-US" sz="1000" spc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spc="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extracellulare</a:t>
                      </a:r>
                      <a:r>
                        <a:rPr lang="en-US" sz="1000" spc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del mezzo di </a:t>
                      </a:r>
                      <a:r>
                        <a:rPr lang="en-US" sz="1000" spc="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contrasto</a:t>
                      </a:r>
                      <a:r>
                        <a:rPr lang="en-US" sz="1000" spc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spc="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contribuiscono</a:t>
                      </a:r>
                      <a:r>
                        <a:rPr lang="en-US" sz="1000" spc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spc="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all’enhancement</a:t>
                      </a:r>
                      <a:r>
                        <a:rPr lang="en-US" sz="1000" spc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del </a:t>
                      </a:r>
                      <a:r>
                        <a:rPr lang="en-US" sz="1000" spc="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parenchima</a:t>
                      </a:r>
                      <a:r>
                        <a:rPr lang="en-US" sz="1000" spc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.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en-US" sz="1000" spc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Tipicamente</a:t>
                      </a:r>
                      <a:r>
                        <a:rPr lang="en-US" sz="1000" spc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spc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acquisita</a:t>
                      </a:r>
                      <a:r>
                        <a:rPr lang="en-US" sz="1000" spc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da 2 a 5 </a:t>
                      </a:r>
                      <a:r>
                        <a:rPr lang="en-US" sz="1000" spc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minuti</a:t>
                      </a:r>
                      <a:r>
                        <a:rPr lang="en-US" sz="1000" spc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spc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dopo</a:t>
                      </a:r>
                      <a:r>
                        <a:rPr lang="en-US" sz="1000" spc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spc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somministrazione</a:t>
                      </a:r>
                      <a:r>
                        <a:rPr lang="en-US" sz="1000" spc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di </a:t>
                      </a:r>
                      <a:r>
                        <a:rPr lang="en-US" sz="1000" spc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gadoxetato</a:t>
                      </a:r>
                      <a:r>
                        <a:rPr lang="en-US" sz="1000" spc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.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en-US" sz="1000" spc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Non </a:t>
                      </a:r>
                      <a:r>
                        <a:rPr lang="en-US" sz="1000" spc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viene</a:t>
                      </a:r>
                      <a:r>
                        <a:rPr lang="en-US" sz="1000" spc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spc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ottenuta</a:t>
                      </a:r>
                      <a:r>
                        <a:rPr lang="en-US" sz="1000" spc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con </a:t>
                      </a:r>
                      <a:r>
                        <a:rPr lang="en-US" sz="1000" spc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il</a:t>
                      </a:r>
                      <a:r>
                        <a:rPr lang="en-US" sz="1000" spc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spc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gadobenato</a:t>
                      </a:r>
                      <a:r>
                        <a:rPr lang="en-US" sz="1000" spc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.</a:t>
                      </a:r>
                    </a:p>
                  </a:txBody>
                  <a:tcPr marT="91440" marB="9144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280160"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Fase</a:t>
                      </a:r>
                      <a:r>
                        <a:rPr lang="en-US" sz="1100" b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epatobiliare</a:t>
                      </a:r>
                      <a:r>
                        <a:rPr lang="en-US" sz="1100" b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(HBP)</a:t>
                      </a:r>
                      <a:endParaRPr lang="en-US" sz="1100" b="0" dirty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 marT="91440" marB="9144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en-US" sz="1000" spc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Fase</a:t>
                      </a:r>
                      <a:r>
                        <a:rPr lang="en-US" sz="1000" spc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spc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dopo</a:t>
                      </a:r>
                      <a:r>
                        <a:rPr lang="en-US" sz="1000" spc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spc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contrasto</a:t>
                      </a:r>
                      <a:r>
                        <a:rPr lang="en-US" sz="1000" spc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spc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acquisita</a:t>
                      </a:r>
                      <a:r>
                        <a:rPr lang="en-US" sz="1000" spc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con un mezzo di </a:t>
                      </a:r>
                      <a:r>
                        <a:rPr lang="en-US" sz="1000" spc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contrasto</a:t>
                      </a:r>
                      <a:r>
                        <a:rPr lang="en-US" sz="1000" spc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spc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epatospecifico</a:t>
                      </a:r>
                      <a:r>
                        <a:rPr lang="en-US" sz="1000" spc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dove:</a:t>
                      </a:r>
                    </a:p>
                    <a:p>
                      <a:pPr marL="17145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en-US" sz="1000" spc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Il </a:t>
                      </a:r>
                      <a:r>
                        <a:rPr lang="en-US" sz="1000" spc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parenchima</a:t>
                      </a:r>
                      <a:r>
                        <a:rPr lang="en-US" sz="1000" spc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spc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epatico</a:t>
                      </a:r>
                      <a:r>
                        <a:rPr lang="en-US" sz="1000" spc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è </a:t>
                      </a:r>
                      <a:r>
                        <a:rPr lang="en-US" sz="1000" spc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iperintenso</a:t>
                      </a:r>
                      <a:r>
                        <a:rPr lang="en-US" sz="1000" spc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spc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rispetto</a:t>
                      </a:r>
                      <a:r>
                        <a:rPr lang="en-US" sz="1000" spc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spc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ai</a:t>
                      </a:r>
                      <a:r>
                        <a:rPr lang="en-US" sz="1000" spc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spc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vasi</a:t>
                      </a:r>
                      <a:r>
                        <a:rPr lang="en-US" sz="1000" spc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del</a:t>
                      </a:r>
                      <a:r>
                        <a:rPr lang="en-US" sz="1000" spc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spc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fegato</a:t>
                      </a:r>
                      <a:r>
                        <a:rPr lang="en-US" sz="1000" spc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.</a:t>
                      </a:r>
                    </a:p>
                    <a:p>
                      <a:pPr marL="17145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en-US" sz="1000" spc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C’è</a:t>
                      </a:r>
                      <a:r>
                        <a:rPr lang="en-US" sz="1000" spc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spc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escrezione</a:t>
                      </a:r>
                      <a:r>
                        <a:rPr lang="en-US" sz="1000" spc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di </a:t>
                      </a:r>
                      <a:r>
                        <a:rPr lang="en-US" sz="1000" spc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contrasto</a:t>
                      </a:r>
                      <a:r>
                        <a:rPr lang="en-US" sz="1000" spc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spc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nel</a:t>
                      </a:r>
                      <a:r>
                        <a:rPr lang="en-US" sz="1000" spc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spc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sistema</a:t>
                      </a:r>
                      <a:r>
                        <a:rPr lang="en-US" sz="1000" spc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spc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biliare</a:t>
                      </a:r>
                      <a:r>
                        <a:rPr lang="en-US" sz="1000" spc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. </a:t>
                      </a:r>
                    </a:p>
                    <a:p>
                      <a:pPr marL="17145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endParaRPr lang="en-US" sz="1000" spc="0" baseline="0" dirty="0" smtClean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  <a:p>
                      <a:pPr mar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en-US" sz="1000" spc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Tipicamente</a:t>
                      </a:r>
                      <a:r>
                        <a:rPr lang="en-US" sz="1000" spc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spc="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acquisita</a:t>
                      </a:r>
                      <a:r>
                        <a:rPr lang="en-US" sz="1000" spc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20 </a:t>
                      </a:r>
                      <a:r>
                        <a:rPr lang="en-US" sz="1000" spc="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minuti</a:t>
                      </a:r>
                      <a:r>
                        <a:rPr lang="en-US" sz="1000" spc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spc="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dopo</a:t>
                      </a:r>
                      <a:r>
                        <a:rPr lang="en-US" sz="1000" spc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spc="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somministrazione</a:t>
                      </a:r>
                      <a:r>
                        <a:rPr lang="en-US" sz="1000" spc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di </a:t>
                      </a:r>
                      <a:r>
                        <a:rPr lang="en-US" sz="1000" spc="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gadoxetato</a:t>
                      </a:r>
                      <a:r>
                        <a:rPr lang="en-US" sz="1000" spc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.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en-US" sz="1000" spc="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Tipicamente</a:t>
                      </a:r>
                      <a:r>
                        <a:rPr lang="en-US" sz="1000" spc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non </a:t>
                      </a:r>
                      <a:r>
                        <a:rPr lang="en-US" sz="1000" spc="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si</a:t>
                      </a:r>
                      <a:r>
                        <a:rPr lang="en-US" sz="1000" spc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spc="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ottiene</a:t>
                      </a:r>
                      <a:r>
                        <a:rPr lang="en-US" sz="1000" spc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con </a:t>
                      </a:r>
                      <a:r>
                        <a:rPr lang="en-US" sz="1000" spc="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il</a:t>
                      </a:r>
                      <a:r>
                        <a:rPr lang="en-US" sz="1000" spc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spc="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gadobenato</a:t>
                      </a:r>
                      <a:r>
                        <a:rPr lang="en-US" sz="1000" spc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. Se </a:t>
                      </a:r>
                      <a:r>
                        <a:rPr lang="en-US" sz="1000" spc="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ottenuta</a:t>
                      </a:r>
                      <a:r>
                        <a:rPr lang="en-US" sz="1000" spc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, </a:t>
                      </a:r>
                      <a:r>
                        <a:rPr lang="en-US" sz="1000" spc="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acquisita</a:t>
                      </a:r>
                      <a:r>
                        <a:rPr lang="en-US" sz="1000" spc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spc="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dopo</a:t>
                      </a:r>
                      <a:r>
                        <a:rPr lang="en-US" sz="1000" spc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1- 3 ore </a:t>
                      </a:r>
                      <a:r>
                        <a:rPr lang="en-US" sz="1000" spc="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dopo</a:t>
                      </a:r>
                      <a:r>
                        <a:rPr lang="en-US" sz="1000" spc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la </a:t>
                      </a:r>
                      <a:r>
                        <a:rPr lang="en-US" sz="1000" spc="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sua</a:t>
                      </a:r>
                      <a:r>
                        <a:rPr lang="en-US" sz="1000" spc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spc="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somministrazione</a:t>
                      </a:r>
                      <a:r>
                        <a:rPr lang="en-US" sz="1000" spc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.</a:t>
                      </a:r>
                      <a:endParaRPr lang="en-US" sz="1000" spc="0" dirty="0" smtClean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  <a:p>
                      <a:pPr marL="0" indent="0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en-US" sz="1000" spc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HBP</a:t>
                      </a:r>
                      <a:r>
                        <a:rPr lang="en-US" sz="1000" spc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è </a:t>
                      </a:r>
                      <a:r>
                        <a:rPr lang="en-US" sz="1000" spc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subottimale</a:t>
                      </a:r>
                      <a:r>
                        <a:rPr lang="en-US" sz="1000" spc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se </a:t>
                      </a:r>
                      <a:r>
                        <a:rPr lang="en-US" sz="1000" spc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il</a:t>
                      </a:r>
                      <a:r>
                        <a:rPr lang="en-US" sz="1000" spc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spc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fegato</a:t>
                      </a:r>
                      <a:r>
                        <a:rPr lang="en-US" sz="1000" spc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ha </a:t>
                      </a:r>
                      <a:r>
                        <a:rPr lang="en-US" sz="1000" spc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minore</a:t>
                      </a:r>
                      <a:r>
                        <a:rPr lang="en-US" sz="1000" spc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spc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intensità</a:t>
                      </a:r>
                      <a:r>
                        <a:rPr lang="en-US" sz="1000" spc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di </a:t>
                      </a:r>
                      <a:r>
                        <a:rPr lang="en-US" sz="1000" spc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segnale</a:t>
                      </a:r>
                      <a:r>
                        <a:rPr lang="en-US" sz="1000" spc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spc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dei</a:t>
                      </a:r>
                      <a:r>
                        <a:rPr lang="en-US" sz="1000" spc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spc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vasi</a:t>
                      </a:r>
                      <a:r>
                        <a:rPr lang="en-US" sz="1000" spc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spc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epatici</a:t>
                      </a:r>
                      <a:r>
                        <a:rPr lang="en-US" sz="1000" spc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.</a:t>
                      </a:r>
                      <a:endParaRPr lang="en-US" sz="1000" spc="0" dirty="0" smtClean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 marT="91440" marB="9144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2491" name="Slide Number Placeholder 7"/>
          <p:cNvSpPr>
            <a:spLocks noGrp="1"/>
          </p:cNvSpPr>
          <p:nvPr>
            <p:ph type="sldNum" sz="quarter" idx="12"/>
          </p:nvPr>
        </p:nvSpPr>
        <p:spPr bwMode="auto">
          <a:xfrm>
            <a:off x="6410325" y="8882063"/>
            <a:ext cx="447675" cy="261937"/>
          </a:xfrm>
          <a:noFill/>
          <a:ln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EC2B6B2E-A706-4D79-A23B-9707986324DF}" type="slidenum">
              <a:rPr lang="en-US" sz="1100" smtClean="0">
                <a:latin typeface="Helvetica" pitchFamily="34" charset="0"/>
                <a:cs typeface="Helvetica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 sz="1100" smtClean="0">
              <a:latin typeface="Helvetica" pitchFamily="34" charset="0"/>
              <a:cs typeface="Helvetica" pitchFamily="34" charset="0"/>
            </a:endParaRPr>
          </a:p>
        </p:txBody>
      </p:sp>
      <p:grpSp>
        <p:nvGrpSpPr>
          <p:cNvPr id="3" name="Group 34"/>
          <p:cNvGrpSpPr>
            <a:grpSpLocks noChangeAspect="1"/>
          </p:cNvGrpSpPr>
          <p:nvPr/>
        </p:nvGrpSpPr>
        <p:grpSpPr bwMode="auto">
          <a:xfrm>
            <a:off x="201839" y="1931079"/>
            <a:ext cx="549275" cy="549275"/>
            <a:chOff x="1213181" y="1943407"/>
            <a:chExt cx="1131572" cy="1128678"/>
          </a:xfrm>
        </p:grpSpPr>
        <p:sp>
          <p:nvSpPr>
            <p:cNvPr id="36" name="Freeform 35"/>
            <p:cNvSpPr>
              <a:spLocks noChangeAspect="1"/>
            </p:cNvSpPr>
            <p:nvPr/>
          </p:nvSpPr>
          <p:spPr>
            <a:xfrm>
              <a:off x="1213181" y="1943407"/>
              <a:ext cx="1131568" cy="1128676"/>
            </a:xfrm>
            <a:custGeom>
              <a:avLst/>
              <a:gdLst>
                <a:gd name="connsiteX0" fmla="*/ 1635854 w 3014567"/>
                <a:gd name="connsiteY0" fmla="*/ 1202191 h 2578850"/>
                <a:gd name="connsiteX1" fmla="*/ 1528031 w 3014567"/>
                <a:gd name="connsiteY1" fmla="*/ 2100815 h 2578850"/>
                <a:gd name="connsiteX2" fmla="*/ 964955 w 3014567"/>
                <a:gd name="connsiteY2" fmla="*/ 2520173 h 2578850"/>
                <a:gd name="connsiteX3" fmla="*/ 605544 w 3014567"/>
                <a:gd name="connsiteY3" fmla="*/ 2532155 h 2578850"/>
                <a:gd name="connsiteX4" fmla="*/ 174252 w 3014567"/>
                <a:gd name="connsiteY4" fmla="*/ 2112797 h 2578850"/>
                <a:gd name="connsiteX5" fmla="*/ 18507 w 3014567"/>
                <a:gd name="connsiteY5" fmla="*/ 1190209 h 2578850"/>
                <a:gd name="connsiteX6" fmla="*/ 569603 w 3014567"/>
                <a:gd name="connsiteY6" fmla="*/ 363475 h 2578850"/>
                <a:gd name="connsiteX7" fmla="*/ 1528031 w 3014567"/>
                <a:gd name="connsiteY7" fmla="*/ 111860 h 2578850"/>
                <a:gd name="connsiteX8" fmla="*/ 2714085 w 3014567"/>
                <a:gd name="connsiteY8" fmla="*/ 4025 h 2578850"/>
                <a:gd name="connsiteX9" fmla="*/ 3013594 w 3014567"/>
                <a:gd name="connsiteY9" fmla="*/ 51952 h 2578850"/>
                <a:gd name="connsiteX10" fmla="*/ 2773987 w 3014567"/>
                <a:gd name="connsiteY10" fmla="*/ 315548 h 2578850"/>
                <a:gd name="connsiteX11" fmla="*/ 1911402 w 3014567"/>
                <a:gd name="connsiteY11" fmla="*/ 890668 h 2578850"/>
                <a:gd name="connsiteX12" fmla="*/ 1240503 w 3014567"/>
                <a:gd name="connsiteY12" fmla="*/ 926613 h 2578850"/>
                <a:gd name="connsiteX13" fmla="*/ 1240503 w 3014567"/>
                <a:gd name="connsiteY13" fmla="*/ 1130301 h 2578850"/>
                <a:gd name="connsiteX14" fmla="*/ 1635854 w 3014567"/>
                <a:gd name="connsiteY14" fmla="*/ 1202191 h 2578850"/>
                <a:gd name="connsiteX0" fmla="*/ 1635854 w 3014567"/>
                <a:gd name="connsiteY0" fmla="*/ 1202191 h 2578850"/>
                <a:gd name="connsiteX1" fmla="*/ 1528031 w 3014567"/>
                <a:gd name="connsiteY1" fmla="*/ 2100815 h 2578850"/>
                <a:gd name="connsiteX2" fmla="*/ 1072778 w 3014567"/>
                <a:gd name="connsiteY2" fmla="*/ 2520173 h 2578850"/>
                <a:gd name="connsiteX3" fmla="*/ 605544 w 3014567"/>
                <a:gd name="connsiteY3" fmla="*/ 2532155 h 2578850"/>
                <a:gd name="connsiteX4" fmla="*/ 174252 w 3014567"/>
                <a:gd name="connsiteY4" fmla="*/ 2112797 h 2578850"/>
                <a:gd name="connsiteX5" fmla="*/ 18507 w 3014567"/>
                <a:gd name="connsiteY5" fmla="*/ 1190209 h 2578850"/>
                <a:gd name="connsiteX6" fmla="*/ 569603 w 3014567"/>
                <a:gd name="connsiteY6" fmla="*/ 363475 h 2578850"/>
                <a:gd name="connsiteX7" fmla="*/ 1528031 w 3014567"/>
                <a:gd name="connsiteY7" fmla="*/ 111860 h 2578850"/>
                <a:gd name="connsiteX8" fmla="*/ 2714085 w 3014567"/>
                <a:gd name="connsiteY8" fmla="*/ 4025 h 2578850"/>
                <a:gd name="connsiteX9" fmla="*/ 3013594 w 3014567"/>
                <a:gd name="connsiteY9" fmla="*/ 51952 h 2578850"/>
                <a:gd name="connsiteX10" fmla="*/ 2773987 w 3014567"/>
                <a:gd name="connsiteY10" fmla="*/ 315548 h 2578850"/>
                <a:gd name="connsiteX11" fmla="*/ 1911402 w 3014567"/>
                <a:gd name="connsiteY11" fmla="*/ 890668 h 2578850"/>
                <a:gd name="connsiteX12" fmla="*/ 1240503 w 3014567"/>
                <a:gd name="connsiteY12" fmla="*/ 926613 h 2578850"/>
                <a:gd name="connsiteX13" fmla="*/ 1240503 w 3014567"/>
                <a:gd name="connsiteY13" fmla="*/ 1130301 h 2578850"/>
                <a:gd name="connsiteX14" fmla="*/ 1635854 w 3014567"/>
                <a:gd name="connsiteY14" fmla="*/ 1202191 h 2578850"/>
                <a:gd name="connsiteX0" fmla="*/ 1635854 w 2872658"/>
                <a:gd name="connsiteY0" fmla="*/ 1206131 h 2582790"/>
                <a:gd name="connsiteX1" fmla="*/ 1528031 w 2872658"/>
                <a:gd name="connsiteY1" fmla="*/ 2104755 h 2582790"/>
                <a:gd name="connsiteX2" fmla="*/ 1072778 w 2872658"/>
                <a:gd name="connsiteY2" fmla="*/ 2524113 h 2582790"/>
                <a:gd name="connsiteX3" fmla="*/ 605544 w 2872658"/>
                <a:gd name="connsiteY3" fmla="*/ 2536095 h 2582790"/>
                <a:gd name="connsiteX4" fmla="*/ 174252 w 2872658"/>
                <a:gd name="connsiteY4" fmla="*/ 2116737 h 2582790"/>
                <a:gd name="connsiteX5" fmla="*/ 18507 w 2872658"/>
                <a:gd name="connsiteY5" fmla="*/ 1194149 h 2582790"/>
                <a:gd name="connsiteX6" fmla="*/ 569603 w 2872658"/>
                <a:gd name="connsiteY6" fmla="*/ 367415 h 2582790"/>
                <a:gd name="connsiteX7" fmla="*/ 1528031 w 2872658"/>
                <a:gd name="connsiteY7" fmla="*/ 115800 h 2582790"/>
                <a:gd name="connsiteX8" fmla="*/ 2714085 w 2872658"/>
                <a:gd name="connsiteY8" fmla="*/ 7965 h 2582790"/>
                <a:gd name="connsiteX9" fmla="*/ 2773987 w 2872658"/>
                <a:gd name="connsiteY9" fmla="*/ 319488 h 2582790"/>
                <a:gd name="connsiteX10" fmla="*/ 1911402 w 2872658"/>
                <a:gd name="connsiteY10" fmla="*/ 894608 h 2582790"/>
                <a:gd name="connsiteX11" fmla="*/ 1240503 w 2872658"/>
                <a:gd name="connsiteY11" fmla="*/ 930553 h 2582790"/>
                <a:gd name="connsiteX12" fmla="*/ 1240503 w 2872658"/>
                <a:gd name="connsiteY12" fmla="*/ 1134241 h 2582790"/>
                <a:gd name="connsiteX13" fmla="*/ 1635854 w 2872658"/>
                <a:gd name="connsiteY13" fmla="*/ 1206131 h 2582790"/>
                <a:gd name="connsiteX0" fmla="*/ 1803579 w 2872658"/>
                <a:gd name="connsiteY0" fmla="*/ 1301984 h 2582790"/>
                <a:gd name="connsiteX1" fmla="*/ 1528031 w 2872658"/>
                <a:gd name="connsiteY1" fmla="*/ 2104755 h 2582790"/>
                <a:gd name="connsiteX2" fmla="*/ 1072778 w 2872658"/>
                <a:gd name="connsiteY2" fmla="*/ 2524113 h 2582790"/>
                <a:gd name="connsiteX3" fmla="*/ 605544 w 2872658"/>
                <a:gd name="connsiteY3" fmla="*/ 2536095 h 2582790"/>
                <a:gd name="connsiteX4" fmla="*/ 174252 w 2872658"/>
                <a:gd name="connsiteY4" fmla="*/ 2116737 h 2582790"/>
                <a:gd name="connsiteX5" fmla="*/ 18507 w 2872658"/>
                <a:gd name="connsiteY5" fmla="*/ 1194149 h 2582790"/>
                <a:gd name="connsiteX6" fmla="*/ 569603 w 2872658"/>
                <a:gd name="connsiteY6" fmla="*/ 367415 h 2582790"/>
                <a:gd name="connsiteX7" fmla="*/ 1528031 w 2872658"/>
                <a:gd name="connsiteY7" fmla="*/ 115800 h 2582790"/>
                <a:gd name="connsiteX8" fmla="*/ 2714085 w 2872658"/>
                <a:gd name="connsiteY8" fmla="*/ 7965 h 2582790"/>
                <a:gd name="connsiteX9" fmla="*/ 2773987 w 2872658"/>
                <a:gd name="connsiteY9" fmla="*/ 319488 h 2582790"/>
                <a:gd name="connsiteX10" fmla="*/ 1911402 w 2872658"/>
                <a:gd name="connsiteY10" fmla="*/ 894608 h 2582790"/>
                <a:gd name="connsiteX11" fmla="*/ 1240503 w 2872658"/>
                <a:gd name="connsiteY11" fmla="*/ 930553 h 2582790"/>
                <a:gd name="connsiteX12" fmla="*/ 1240503 w 2872658"/>
                <a:gd name="connsiteY12" fmla="*/ 1134241 h 2582790"/>
                <a:gd name="connsiteX13" fmla="*/ 1803579 w 2872658"/>
                <a:gd name="connsiteY13" fmla="*/ 1301984 h 2582790"/>
                <a:gd name="connsiteX0" fmla="*/ 1803579 w 2794129"/>
                <a:gd name="connsiteY0" fmla="*/ 1290781 h 2571587"/>
                <a:gd name="connsiteX1" fmla="*/ 1528031 w 2794129"/>
                <a:gd name="connsiteY1" fmla="*/ 2093552 h 2571587"/>
                <a:gd name="connsiteX2" fmla="*/ 1072778 w 2794129"/>
                <a:gd name="connsiteY2" fmla="*/ 2512910 h 2571587"/>
                <a:gd name="connsiteX3" fmla="*/ 605544 w 2794129"/>
                <a:gd name="connsiteY3" fmla="*/ 2524892 h 2571587"/>
                <a:gd name="connsiteX4" fmla="*/ 174252 w 2794129"/>
                <a:gd name="connsiteY4" fmla="*/ 2105534 h 2571587"/>
                <a:gd name="connsiteX5" fmla="*/ 18507 w 2794129"/>
                <a:gd name="connsiteY5" fmla="*/ 1182946 h 2571587"/>
                <a:gd name="connsiteX6" fmla="*/ 569603 w 2794129"/>
                <a:gd name="connsiteY6" fmla="*/ 356212 h 2571587"/>
                <a:gd name="connsiteX7" fmla="*/ 1528031 w 2794129"/>
                <a:gd name="connsiteY7" fmla="*/ 104597 h 2571587"/>
                <a:gd name="connsiteX8" fmla="*/ 2438537 w 2794129"/>
                <a:gd name="connsiteY8" fmla="*/ 8744 h 2571587"/>
                <a:gd name="connsiteX9" fmla="*/ 2773987 w 2794129"/>
                <a:gd name="connsiteY9" fmla="*/ 308285 h 2571587"/>
                <a:gd name="connsiteX10" fmla="*/ 1911402 w 2794129"/>
                <a:gd name="connsiteY10" fmla="*/ 883405 h 2571587"/>
                <a:gd name="connsiteX11" fmla="*/ 1240503 w 2794129"/>
                <a:gd name="connsiteY11" fmla="*/ 919350 h 2571587"/>
                <a:gd name="connsiteX12" fmla="*/ 1240503 w 2794129"/>
                <a:gd name="connsiteY12" fmla="*/ 1123038 h 2571587"/>
                <a:gd name="connsiteX13" fmla="*/ 1803579 w 2794129"/>
                <a:gd name="connsiteY13" fmla="*/ 1290781 h 2571587"/>
                <a:gd name="connsiteX0" fmla="*/ 1803579 w 2505571"/>
                <a:gd name="connsiteY0" fmla="*/ 1299974 h 2580780"/>
                <a:gd name="connsiteX1" fmla="*/ 1528031 w 2505571"/>
                <a:gd name="connsiteY1" fmla="*/ 2102745 h 2580780"/>
                <a:gd name="connsiteX2" fmla="*/ 1072778 w 2505571"/>
                <a:gd name="connsiteY2" fmla="*/ 2522103 h 2580780"/>
                <a:gd name="connsiteX3" fmla="*/ 605544 w 2505571"/>
                <a:gd name="connsiteY3" fmla="*/ 2534085 h 2580780"/>
                <a:gd name="connsiteX4" fmla="*/ 174252 w 2505571"/>
                <a:gd name="connsiteY4" fmla="*/ 2114727 h 2580780"/>
                <a:gd name="connsiteX5" fmla="*/ 18507 w 2505571"/>
                <a:gd name="connsiteY5" fmla="*/ 1192139 h 2580780"/>
                <a:gd name="connsiteX6" fmla="*/ 569603 w 2505571"/>
                <a:gd name="connsiteY6" fmla="*/ 365405 h 2580780"/>
                <a:gd name="connsiteX7" fmla="*/ 1528031 w 2505571"/>
                <a:gd name="connsiteY7" fmla="*/ 113790 h 2580780"/>
                <a:gd name="connsiteX8" fmla="*/ 2438537 w 2505571"/>
                <a:gd name="connsiteY8" fmla="*/ 17937 h 2580780"/>
                <a:gd name="connsiteX9" fmla="*/ 2378636 w 2505571"/>
                <a:gd name="connsiteY9" fmla="*/ 461258 h 2580780"/>
                <a:gd name="connsiteX10" fmla="*/ 1911402 w 2505571"/>
                <a:gd name="connsiteY10" fmla="*/ 892598 h 2580780"/>
                <a:gd name="connsiteX11" fmla="*/ 1240503 w 2505571"/>
                <a:gd name="connsiteY11" fmla="*/ 928543 h 2580780"/>
                <a:gd name="connsiteX12" fmla="*/ 1240503 w 2505571"/>
                <a:gd name="connsiteY12" fmla="*/ 1132231 h 2580780"/>
                <a:gd name="connsiteX13" fmla="*/ 1803579 w 2505571"/>
                <a:gd name="connsiteY13" fmla="*/ 1299974 h 2580780"/>
                <a:gd name="connsiteX0" fmla="*/ 1803579 w 2505571"/>
                <a:gd name="connsiteY0" fmla="*/ 1299974 h 2580780"/>
                <a:gd name="connsiteX1" fmla="*/ 1528031 w 2505571"/>
                <a:gd name="connsiteY1" fmla="*/ 2102745 h 2580780"/>
                <a:gd name="connsiteX2" fmla="*/ 1072778 w 2505571"/>
                <a:gd name="connsiteY2" fmla="*/ 2522103 h 2580780"/>
                <a:gd name="connsiteX3" fmla="*/ 605544 w 2505571"/>
                <a:gd name="connsiteY3" fmla="*/ 2534085 h 2580780"/>
                <a:gd name="connsiteX4" fmla="*/ 174252 w 2505571"/>
                <a:gd name="connsiteY4" fmla="*/ 2114727 h 2580780"/>
                <a:gd name="connsiteX5" fmla="*/ 18507 w 2505571"/>
                <a:gd name="connsiteY5" fmla="*/ 1192139 h 2580780"/>
                <a:gd name="connsiteX6" fmla="*/ 569603 w 2505571"/>
                <a:gd name="connsiteY6" fmla="*/ 365405 h 2580780"/>
                <a:gd name="connsiteX7" fmla="*/ 1528031 w 2505571"/>
                <a:gd name="connsiteY7" fmla="*/ 113790 h 2580780"/>
                <a:gd name="connsiteX8" fmla="*/ 2438537 w 2505571"/>
                <a:gd name="connsiteY8" fmla="*/ 17937 h 2580780"/>
                <a:gd name="connsiteX9" fmla="*/ 2378636 w 2505571"/>
                <a:gd name="connsiteY9" fmla="*/ 461258 h 2580780"/>
                <a:gd name="connsiteX10" fmla="*/ 1911402 w 2505571"/>
                <a:gd name="connsiteY10" fmla="*/ 892598 h 2580780"/>
                <a:gd name="connsiteX11" fmla="*/ 1396247 w 2505571"/>
                <a:gd name="connsiteY11" fmla="*/ 928543 h 2580780"/>
                <a:gd name="connsiteX12" fmla="*/ 1240503 w 2505571"/>
                <a:gd name="connsiteY12" fmla="*/ 1132231 h 2580780"/>
                <a:gd name="connsiteX13" fmla="*/ 1803579 w 2505571"/>
                <a:gd name="connsiteY13" fmla="*/ 1299974 h 2580780"/>
                <a:gd name="connsiteX0" fmla="*/ 1803579 w 2505571"/>
                <a:gd name="connsiteY0" fmla="*/ 1299974 h 2580780"/>
                <a:gd name="connsiteX1" fmla="*/ 1528031 w 2505571"/>
                <a:gd name="connsiteY1" fmla="*/ 2102745 h 2580780"/>
                <a:gd name="connsiteX2" fmla="*/ 1072778 w 2505571"/>
                <a:gd name="connsiteY2" fmla="*/ 2522103 h 2580780"/>
                <a:gd name="connsiteX3" fmla="*/ 605544 w 2505571"/>
                <a:gd name="connsiteY3" fmla="*/ 2534085 h 2580780"/>
                <a:gd name="connsiteX4" fmla="*/ 174252 w 2505571"/>
                <a:gd name="connsiteY4" fmla="*/ 2114727 h 2580780"/>
                <a:gd name="connsiteX5" fmla="*/ 18507 w 2505571"/>
                <a:gd name="connsiteY5" fmla="*/ 1192139 h 2580780"/>
                <a:gd name="connsiteX6" fmla="*/ 569603 w 2505571"/>
                <a:gd name="connsiteY6" fmla="*/ 365405 h 2580780"/>
                <a:gd name="connsiteX7" fmla="*/ 1528031 w 2505571"/>
                <a:gd name="connsiteY7" fmla="*/ 113790 h 2580780"/>
                <a:gd name="connsiteX8" fmla="*/ 2438537 w 2505571"/>
                <a:gd name="connsiteY8" fmla="*/ 17937 h 2580780"/>
                <a:gd name="connsiteX9" fmla="*/ 2378636 w 2505571"/>
                <a:gd name="connsiteY9" fmla="*/ 461258 h 2580780"/>
                <a:gd name="connsiteX10" fmla="*/ 1911402 w 2505571"/>
                <a:gd name="connsiteY10" fmla="*/ 892598 h 2580780"/>
                <a:gd name="connsiteX11" fmla="*/ 1396247 w 2505571"/>
                <a:gd name="connsiteY11" fmla="*/ 928543 h 2580780"/>
                <a:gd name="connsiteX12" fmla="*/ 1408228 w 2505571"/>
                <a:gd name="connsiteY12" fmla="*/ 1180158 h 2580780"/>
                <a:gd name="connsiteX13" fmla="*/ 1803579 w 2505571"/>
                <a:gd name="connsiteY13" fmla="*/ 1299974 h 2580780"/>
                <a:gd name="connsiteX0" fmla="*/ 1803579 w 2462675"/>
                <a:gd name="connsiteY0" fmla="*/ 1223864 h 2504670"/>
                <a:gd name="connsiteX1" fmla="*/ 1528031 w 2462675"/>
                <a:gd name="connsiteY1" fmla="*/ 2026635 h 2504670"/>
                <a:gd name="connsiteX2" fmla="*/ 1072778 w 2462675"/>
                <a:gd name="connsiteY2" fmla="*/ 2445993 h 2504670"/>
                <a:gd name="connsiteX3" fmla="*/ 605544 w 2462675"/>
                <a:gd name="connsiteY3" fmla="*/ 2457975 h 2504670"/>
                <a:gd name="connsiteX4" fmla="*/ 174252 w 2462675"/>
                <a:gd name="connsiteY4" fmla="*/ 2038617 h 2504670"/>
                <a:gd name="connsiteX5" fmla="*/ 18507 w 2462675"/>
                <a:gd name="connsiteY5" fmla="*/ 1116029 h 2504670"/>
                <a:gd name="connsiteX6" fmla="*/ 569603 w 2462675"/>
                <a:gd name="connsiteY6" fmla="*/ 289295 h 2504670"/>
                <a:gd name="connsiteX7" fmla="*/ 1528031 w 2462675"/>
                <a:gd name="connsiteY7" fmla="*/ 37680 h 2504670"/>
                <a:gd name="connsiteX8" fmla="*/ 2378635 w 2462675"/>
                <a:gd name="connsiteY8" fmla="*/ 37680 h 2504670"/>
                <a:gd name="connsiteX9" fmla="*/ 2378636 w 2462675"/>
                <a:gd name="connsiteY9" fmla="*/ 385148 h 2504670"/>
                <a:gd name="connsiteX10" fmla="*/ 1911402 w 2462675"/>
                <a:gd name="connsiteY10" fmla="*/ 816488 h 2504670"/>
                <a:gd name="connsiteX11" fmla="*/ 1396247 w 2462675"/>
                <a:gd name="connsiteY11" fmla="*/ 852433 h 2504670"/>
                <a:gd name="connsiteX12" fmla="*/ 1408228 w 2462675"/>
                <a:gd name="connsiteY12" fmla="*/ 1104048 h 2504670"/>
                <a:gd name="connsiteX13" fmla="*/ 1803579 w 2462675"/>
                <a:gd name="connsiteY13" fmla="*/ 1223864 h 2504670"/>
                <a:gd name="connsiteX0" fmla="*/ 1803579 w 2462675"/>
                <a:gd name="connsiteY0" fmla="*/ 1223864 h 2504670"/>
                <a:gd name="connsiteX1" fmla="*/ 1528031 w 2462675"/>
                <a:gd name="connsiteY1" fmla="*/ 2026635 h 2504670"/>
                <a:gd name="connsiteX2" fmla="*/ 1072778 w 2462675"/>
                <a:gd name="connsiteY2" fmla="*/ 2445993 h 2504670"/>
                <a:gd name="connsiteX3" fmla="*/ 605544 w 2462675"/>
                <a:gd name="connsiteY3" fmla="*/ 2457975 h 2504670"/>
                <a:gd name="connsiteX4" fmla="*/ 174252 w 2462675"/>
                <a:gd name="connsiteY4" fmla="*/ 2038617 h 2504670"/>
                <a:gd name="connsiteX5" fmla="*/ 18507 w 2462675"/>
                <a:gd name="connsiteY5" fmla="*/ 1116029 h 2504670"/>
                <a:gd name="connsiteX6" fmla="*/ 569603 w 2462675"/>
                <a:gd name="connsiteY6" fmla="*/ 289295 h 2504670"/>
                <a:gd name="connsiteX7" fmla="*/ 1528031 w 2462675"/>
                <a:gd name="connsiteY7" fmla="*/ 37680 h 2504670"/>
                <a:gd name="connsiteX8" fmla="*/ 2378635 w 2462675"/>
                <a:gd name="connsiteY8" fmla="*/ 37680 h 2504670"/>
                <a:gd name="connsiteX9" fmla="*/ 2378636 w 2462675"/>
                <a:gd name="connsiteY9" fmla="*/ 385148 h 2504670"/>
                <a:gd name="connsiteX10" fmla="*/ 1911402 w 2462675"/>
                <a:gd name="connsiteY10" fmla="*/ 816488 h 2504670"/>
                <a:gd name="connsiteX11" fmla="*/ 1480110 w 2462675"/>
                <a:gd name="connsiteY11" fmla="*/ 840452 h 2504670"/>
                <a:gd name="connsiteX12" fmla="*/ 1408228 w 2462675"/>
                <a:gd name="connsiteY12" fmla="*/ 1104048 h 2504670"/>
                <a:gd name="connsiteX13" fmla="*/ 1803579 w 2462675"/>
                <a:gd name="connsiteY13" fmla="*/ 1223864 h 2504670"/>
                <a:gd name="connsiteX0" fmla="*/ 1807912 w 2467008"/>
                <a:gd name="connsiteY0" fmla="*/ 1223864 h 2502294"/>
                <a:gd name="connsiteX1" fmla="*/ 1532364 w 2467008"/>
                <a:gd name="connsiteY1" fmla="*/ 2026635 h 2502294"/>
                <a:gd name="connsiteX2" fmla="*/ 1077111 w 2467008"/>
                <a:gd name="connsiteY2" fmla="*/ 2445993 h 2502294"/>
                <a:gd name="connsiteX3" fmla="*/ 609877 w 2467008"/>
                <a:gd name="connsiteY3" fmla="*/ 2457975 h 2502294"/>
                <a:gd name="connsiteX4" fmla="*/ 154624 w 2467008"/>
                <a:gd name="connsiteY4" fmla="*/ 2074562 h 2502294"/>
                <a:gd name="connsiteX5" fmla="*/ 22840 w 2467008"/>
                <a:gd name="connsiteY5" fmla="*/ 1116029 h 2502294"/>
                <a:gd name="connsiteX6" fmla="*/ 573936 w 2467008"/>
                <a:gd name="connsiteY6" fmla="*/ 289295 h 2502294"/>
                <a:gd name="connsiteX7" fmla="*/ 1532364 w 2467008"/>
                <a:gd name="connsiteY7" fmla="*/ 37680 h 2502294"/>
                <a:gd name="connsiteX8" fmla="*/ 2382968 w 2467008"/>
                <a:gd name="connsiteY8" fmla="*/ 37680 h 2502294"/>
                <a:gd name="connsiteX9" fmla="*/ 2382969 w 2467008"/>
                <a:gd name="connsiteY9" fmla="*/ 385148 h 2502294"/>
                <a:gd name="connsiteX10" fmla="*/ 1915735 w 2467008"/>
                <a:gd name="connsiteY10" fmla="*/ 816488 h 2502294"/>
                <a:gd name="connsiteX11" fmla="*/ 1484443 w 2467008"/>
                <a:gd name="connsiteY11" fmla="*/ 840452 h 2502294"/>
                <a:gd name="connsiteX12" fmla="*/ 1412561 w 2467008"/>
                <a:gd name="connsiteY12" fmla="*/ 1104048 h 2502294"/>
                <a:gd name="connsiteX13" fmla="*/ 1807912 w 2467008"/>
                <a:gd name="connsiteY13" fmla="*/ 1223864 h 2502294"/>
                <a:gd name="connsiteX0" fmla="*/ 1924273 w 2467008"/>
                <a:gd name="connsiteY0" fmla="*/ 1263180 h 2502294"/>
                <a:gd name="connsiteX1" fmla="*/ 1532364 w 2467008"/>
                <a:gd name="connsiteY1" fmla="*/ 2026635 h 2502294"/>
                <a:gd name="connsiteX2" fmla="*/ 1077111 w 2467008"/>
                <a:gd name="connsiteY2" fmla="*/ 2445993 h 2502294"/>
                <a:gd name="connsiteX3" fmla="*/ 609877 w 2467008"/>
                <a:gd name="connsiteY3" fmla="*/ 2457975 h 2502294"/>
                <a:gd name="connsiteX4" fmla="*/ 154624 w 2467008"/>
                <a:gd name="connsiteY4" fmla="*/ 2074562 h 2502294"/>
                <a:gd name="connsiteX5" fmla="*/ 22840 w 2467008"/>
                <a:gd name="connsiteY5" fmla="*/ 1116029 h 2502294"/>
                <a:gd name="connsiteX6" fmla="*/ 573936 w 2467008"/>
                <a:gd name="connsiteY6" fmla="*/ 289295 h 2502294"/>
                <a:gd name="connsiteX7" fmla="*/ 1532364 w 2467008"/>
                <a:gd name="connsiteY7" fmla="*/ 37680 h 2502294"/>
                <a:gd name="connsiteX8" fmla="*/ 2382968 w 2467008"/>
                <a:gd name="connsiteY8" fmla="*/ 37680 h 2502294"/>
                <a:gd name="connsiteX9" fmla="*/ 2382969 w 2467008"/>
                <a:gd name="connsiteY9" fmla="*/ 385148 h 2502294"/>
                <a:gd name="connsiteX10" fmla="*/ 1915735 w 2467008"/>
                <a:gd name="connsiteY10" fmla="*/ 816488 h 2502294"/>
                <a:gd name="connsiteX11" fmla="*/ 1484443 w 2467008"/>
                <a:gd name="connsiteY11" fmla="*/ 840452 h 2502294"/>
                <a:gd name="connsiteX12" fmla="*/ 1412561 w 2467008"/>
                <a:gd name="connsiteY12" fmla="*/ 1104048 h 2502294"/>
                <a:gd name="connsiteX13" fmla="*/ 1924273 w 2467008"/>
                <a:gd name="connsiteY13" fmla="*/ 1263180 h 2502294"/>
                <a:gd name="connsiteX0" fmla="*/ 1924273 w 2467008"/>
                <a:gd name="connsiteY0" fmla="*/ 1263180 h 2502294"/>
                <a:gd name="connsiteX1" fmla="*/ 1532364 w 2467008"/>
                <a:gd name="connsiteY1" fmla="*/ 2026635 h 2502294"/>
                <a:gd name="connsiteX2" fmla="*/ 1077111 w 2467008"/>
                <a:gd name="connsiteY2" fmla="*/ 2445993 h 2502294"/>
                <a:gd name="connsiteX3" fmla="*/ 609877 w 2467008"/>
                <a:gd name="connsiteY3" fmla="*/ 2457975 h 2502294"/>
                <a:gd name="connsiteX4" fmla="*/ 154624 w 2467008"/>
                <a:gd name="connsiteY4" fmla="*/ 2074562 h 2502294"/>
                <a:gd name="connsiteX5" fmla="*/ 22840 w 2467008"/>
                <a:gd name="connsiteY5" fmla="*/ 1116029 h 2502294"/>
                <a:gd name="connsiteX6" fmla="*/ 573936 w 2467008"/>
                <a:gd name="connsiteY6" fmla="*/ 289295 h 2502294"/>
                <a:gd name="connsiteX7" fmla="*/ 1532364 w 2467008"/>
                <a:gd name="connsiteY7" fmla="*/ 37680 h 2502294"/>
                <a:gd name="connsiteX8" fmla="*/ 2382968 w 2467008"/>
                <a:gd name="connsiteY8" fmla="*/ 37680 h 2502294"/>
                <a:gd name="connsiteX9" fmla="*/ 2382969 w 2467008"/>
                <a:gd name="connsiteY9" fmla="*/ 385148 h 2502294"/>
                <a:gd name="connsiteX10" fmla="*/ 1915735 w 2467008"/>
                <a:gd name="connsiteY10" fmla="*/ 816488 h 2502294"/>
                <a:gd name="connsiteX11" fmla="*/ 1484443 w 2467008"/>
                <a:gd name="connsiteY11" fmla="*/ 840452 h 2502294"/>
                <a:gd name="connsiteX12" fmla="*/ 1528921 w 2467008"/>
                <a:gd name="connsiteY12" fmla="*/ 1104049 h 2502294"/>
                <a:gd name="connsiteX13" fmla="*/ 1924273 w 2467008"/>
                <a:gd name="connsiteY13" fmla="*/ 1263180 h 2502294"/>
                <a:gd name="connsiteX0" fmla="*/ 1924273 w 2467008"/>
                <a:gd name="connsiteY0" fmla="*/ 1263180 h 2502294"/>
                <a:gd name="connsiteX1" fmla="*/ 1532364 w 2467008"/>
                <a:gd name="connsiteY1" fmla="*/ 2026635 h 2502294"/>
                <a:gd name="connsiteX2" fmla="*/ 1077111 w 2467008"/>
                <a:gd name="connsiteY2" fmla="*/ 2445993 h 2502294"/>
                <a:gd name="connsiteX3" fmla="*/ 609877 w 2467008"/>
                <a:gd name="connsiteY3" fmla="*/ 2457975 h 2502294"/>
                <a:gd name="connsiteX4" fmla="*/ 154624 w 2467008"/>
                <a:gd name="connsiteY4" fmla="*/ 2074562 h 2502294"/>
                <a:gd name="connsiteX5" fmla="*/ 22840 w 2467008"/>
                <a:gd name="connsiteY5" fmla="*/ 1116029 h 2502294"/>
                <a:gd name="connsiteX6" fmla="*/ 573936 w 2467008"/>
                <a:gd name="connsiteY6" fmla="*/ 289295 h 2502294"/>
                <a:gd name="connsiteX7" fmla="*/ 1532364 w 2467008"/>
                <a:gd name="connsiteY7" fmla="*/ 37680 h 2502294"/>
                <a:gd name="connsiteX8" fmla="*/ 2382968 w 2467008"/>
                <a:gd name="connsiteY8" fmla="*/ 37680 h 2502294"/>
                <a:gd name="connsiteX9" fmla="*/ 2382969 w 2467008"/>
                <a:gd name="connsiteY9" fmla="*/ 385148 h 2502294"/>
                <a:gd name="connsiteX10" fmla="*/ 1915735 w 2467008"/>
                <a:gd name="connsiteY10" fmla="*/ 816488 h 2502294"/>
                <a:gd name="connsiteX11" fmla="*/ 1587875 w 2467008"/>
                <a:gd name="connsiteY11" fmla="*/ 853558 h 2502294"/>
                <a:gd name="connsiteX12" fmla="*/ 1528921 w 2467008"/>
                <a:gd name="connsiteY12" fmla="*/ 1104049 h 2502294"/>
                <a:gd name="connsiteX13" fmla="*/ 1924273 w 2467008"/>
                <a:gd name="connsiteY13" fmla="*/ 1263180 h 2502294"/>
                <a:gd name="connsiteX0" fmla="*/ 1924273 w 2467008"/>
                <a:gd name="connsiteY0" fmla="*/ 1263180 h 2502294"/>
                <a:gd name="connsiteX1" fmla="*/ 1532364 w 2467008"/>
                <a:gd name="connsiteY1" fmla="*/ 2026635 h 2502294"/>
                <a:gd name="connsiteX2" fmla="*/ 1077111 w 2467008"/>
                <a:gd name="connsiteY2" fmla="*/ 2445993 h 2502294"/>
                <a:gd name="connsiteX3" fmla="*/ 609877 w 2467008"/>
                <a:gd name="connsiteY3" fmla="*/ 2457975 h 2502294"/>
                <a:gd name="connsiteX4" fmla="*/ 154624 w 2467008"/>
                <a:gd name="connsiteY4" fmla="*/ 2074562 h 2502294"/>
                <a:gd name="connsiteX5" fmla="*/ 22840 w 2467008"/>
                <a:gd name="connsiteY5" fmla="*/ 1116029 h 2502294"/>
                <a:gd name="connsiteX6" fmla="*/ 573936 w 2467008"/>
                <a:gd name="connsiteY6" fmla="*/ 289295 h 2502294"/>
                <a:gd name="connsiteX7" fmla="*/ 1532364 w 2467008"/>
                <a:gd name="connsiteY7" fmla="*/ 37680 h 2502294"/>
                <a:gd name="connsiteX8" fmla="*/ 2382968 w 2467008"/>
                <a:gd name="connsiteY8" fmla="*/ 37680 h 2502294"/>
                <a:gd name="connsiteX9" fmla="*/ 2382969 w 2467008"/>
                <a:gd name="connsiteY9" fmla="*/ 385148 h 2502294"/>
                <a:gd name="connsiteX10" fmla="*/ 1915735 w 2467008"/>
                <a:gd name="connsiteY10" fmla="*/ 816488 h 2502294"/>
                <a:gd name="connsiteX11" fmla="*/ 1587875 w 2467008"/>
                <a:gd name="connsiteY11" fmla="*/ 853558 h 2502294"/>
                <a:gd name="connsiteX12" fmla="*/ 1593566 w 2467008"/>
                <a:gd name="connsiteY12" fmla="*/ 1117154 h 2502294"/>
                <a:gd name="connsiteX13" fmla="*/ 1924273 w 2467008"/>
                <a:gd name="connsiteY13" fmla="*/ 1263180 h 2502294"/>
                <a:gd name="connsiteX0" fmla="*/ 1924273 w 2467008"/>
                <a:gd name="connsiteY0" fmla="*/ 1263180 h 2502294"/>
                <a:gd name="connsiteX1" fmla="*/ 1532364 w 2467008"/>
                <a:gd name="connsiteY1" fmla="*/ 2026635 h 2502294"/>
                <a:gd name="connsiteX2" fmla="*/ 1077111 w 2467008"/>
                <a:gd name="connsiteY2" fmla="*/ 2445993 h 2502294"/>
                <a:gd name="connsiteX3" fmla="*/ 609877 w 2467008"/>
                <a:gd name="connsiteY3" fmla="*/ 2457975 h 2502294"/>
                <a:gd name="connsiteX4" fmla="*/ 154624 w 2467008"/>
                <a:gd name="connsiteY4" fmla="*/ 2074562 h 2502294"/>
                <a:gd name="connsiteX5" fmla="*/ 22840 w 2467008"/>
                <a:gd name="connsiteY5" fmla="*/ 1116029 h 2502294"/>
                <a:gd name="connsiteX6" fmla="*/ 573936 w 2467008"/>
                <a:gd name="connsiteY6" fmla="*/ 289295 h 2502294"/>
                <a:gd name="connsiteX7" fmla="*/ 1532364 w 2467008"/>
                <a:gd name="connsiteY7" fmla="*/ 37680 h 2502294"/>
                <a:gd name="connsiteX8" fmla="*/ 2382968 w 2467008"/>
                <a:gd name="connsiteY8" fmla="*/ 37680 h 2502294"/>
                <a:gd name="connsiteX9" fmla="*/ 2382969 w 2467008"/>
                <a:gd name="connsiteY9" fmla="*/ 385148 h 2502294"/>
                <a:gd name="connsiteX10" fmla="*/ 1915735 w 2467008"/>
                <a:gd name="connsiteY10" fmla="*/ 816488 h 2502294"/>
                <a:gd name="connsiteX11" fmla="*/ 1691306 w 2467008"/>
                <a:gd name="connsiteY11" fmla="*/ 866664 h 2502294"/>
                <a:gd name="connsiteX12" fmla="*/ 1593566 w 2467008"/>
                <a:gd name="connsiteY12" fmla="*/ 1117154 h 2502294"/>
                <a:gd name="connsiteX13" fmla="*/ 1924273 w 2467008"/>
                <a:gd name="connsiteY13" fmla="*/ 1263180 h 2502294"/>
                <a:gd name="connsiteX0" fmla="*/ 1924273 w 2467008"/>
                <a:gd name="connsiteY0" fmla="*/ 1263180 h 2502294"/>
                <a:gd name="connsiteX1" fmla="*/ 1661653 w 2467008"/>
                <a:gd name="connsiteY1" fmla="*/ 2026635 h 2502294"/>
                <a:gd name="connsiteX2" fmla="*/ 1077111 w 2467008"/>
                <a:gd name="connsiteY2" fmla="*/ 2445993 h 2502294"/>
                <a:gd name="connsiteX3" fmla="*/ 609877 w 2467008"/>
                <a:gd name="connsiteY3" fmla="*/ 2457975 h 2502294"/>
                <a:gd name="connsiteX4" fmla="*/ 154624 w 2467008"/>
                <a:gd name="connsiteY4" fmla="*/ 2074562 h 2502294"/>
                <a:gd name="connsiteX5" fmla="*/ 22840 w 2467008"/>
                <a:gd name="connsiteY5" fmla="*/ 1116029 h 2502294"/>
                <a:gd name="connsiteX6" fmla="*/ 573936 w 2467008"/>
                <a:gd name="connsiteY6" fmla="*/ 289295 h 2502294"/>
                <a:gd name="connsiteX7" fmla="*/ 1532364 w 2467008"/>
                <a:gd name="connsiteY7" fmla="*/ 37680 h 2502294"/>
                <a:gd name="connsiteX8" fmla="*/ 2382968 w 2467008"/>
                <a:gd name="connsiteY8" fmla="*/ 37680 h 2502294"/>
                <a:gd name="connsiteX9" fmla="*/ 2382969 w 2467008"/>
                <a:gd name="connsiteY9" fmla="*/ 385148 h 2502294"/>
                <a:gd name="connsiteX10" fmla="*/ 1915735 w 2467008"/>
                <a:gd name="connsiteY10" fmla="*/ 816488 h 2502294"/>
                <a:gd name="connsiteX11" fmla="*/ 1691306 w 2467008"/>
                <a:gd name="connsiteY11" fmla="*/ 866664 h 2502294"/>
                <a:gd name="connsiteX12" fmla="*/ 1593566 w 2467008"/>
                <a:gd name="connsiteY12" fmla="*/ 1117154 h 2502294"/>
                <a:gd name="connsiteX13" fmla="*/ 1924273 w 2467008"/>
                <a:gd name="connsiteY13" fmla="*/ 1263180 h 2502294"/>
                <a:gd name="connsiteX0" fmla="*/ 1924273 w 2467008"/>
                <a:gd name="connsiteY0" fmla="*/ 1263180 h 2490146"/>
                <a:gd name="connsiteX1" fmla="*/ 1661653 w 2467008"/>
                <a:gd name="connsiteY1" fmla="*/ 2026635 h 2490146"/>
                <a:gd name="connsiteX2" fmla="*/ 1245187 w 2467008"/>
                <a:gd name="connsiteY2" fmla="*/ 2419783 h 2490146"/>
                <a:gd name="connsiteX3" fmla="*/ 609877 w 2467008"/>
                <a:gd name="connsiteY3" fmla="*/ 2457975 h 2490146"/>
                <a:gd name="connsiteX4" fmla="*/ 154624 w 2467008"/>
                <a:gd name="connsiteY4" fmla="*/ 2074562 h 2490146"/>
                <a:gd name="connsiteX5" fmla="*/ 22840 w 2467008"/>
                <a:gd name="connsiteY5" fmla="*/ 1116029 h 2490146"/>
                <a:gd name="connsiteX6" fmla="*/ 573936 w 2467008"/>
                <a:gd name="connsiteY6" fmla="*/ 289295 h 2490146"/>
                <a:gd name="connsiteX7" fmla="*/ 1532364 w 2467008"/>
                <a:gd name="connsiteY7" fmla="*/ 37680 h 2490146"/>
                <a:gd name="connsiteX8" fmla="*/ 2382968 w 2467008"/>
                <a:gd name="connsiteY8" fmla="*/ 37680 h 2490146"/>
                <a:gd name="connsiteX9" fmla="*/ 2382969 w 2467008"/>
                <a:gd name="connsiteY9" fmla="*/ 385148 h 2490146"/>
                <a:gd name="connsiteX10" fmla="*/ 1915735 w 2467008"/>
                <a:gd name="connsiteY10" fmla="*/ 816488 h 2490146"/>
                <a:gd name="connsiteX11" fmla="*/ 1691306 w 2467008"/>
                <a:gd name="connsiteY11" fmla="*/ 866664 h 2490146"/>
                <a:gd name="connsiteX12" fmla="*/ 1593566 w 2467008"/>
                <a:gd name="connsiteY12" fmla="*/ 1117154 h 2490146"/>
                <a:gd name="connsiteX13" fmla="*/ 1924273 w 2467008"/>
                <a:gd name="connsiteY13" fmla="*/ 1263180 h 2490146"/>
                <a:gd name="connsiteX0" fmla="*/ 1930082 w 2472817"/>
                <a:gd name="connsiteY0" fmla="*/ 1263180 h 2491101"/>
                <a:gd name="connsiteX1" fmla="*/ 1667462 w 2472817"/>
                <a:gd name="connsiteY1" fmla="*/ 2026635 h 2491101"/>
                <a:gd name="connsiteX2" fmla="*/ 1250996 w 2472817"/>
                <a:gd name="connsiteY2" fmla="*/ 2419783 h 2491101"/>
                <a:gd name="connsiteX3" fmla="*/ 615686 w 2472817"/>
                <a:gd name="connsiteY3" fmla="*/ 2457975 h 2491101"/>
                <a:gd name="connsiteX4" fmla="*/ 134576 w 2472817"/>
                <a:gd name="connsiteY4" fmla="*/ 2061457 h 2491101"/>
                <a:gd name="connsiteX5" fmla="*/ 28649 w 2472817"/>
                <a:gd name="connsiteY5" fmla="*/ 1116029 h 2491101"/>
                <a:gd name="connsiteX6" fmla="*/ 579745 w 2472817"/>
                <a:gd name="connsiteY6" fmla="*/ 289295 h 2491101"/>
                <a:gd name="connsiteX7" fmla="*/ 1538173 w 2472817"/>
                <a:gd name="connsiteY7" fmla="*/ 37680 h 2491101"/>
                <a:gd name="connsiteX8" fmla="*/ 2388777 w 2472817"/>
                <a:gd name="connsiteY8" fmla="*/ 37680 h 2491101"/>
                <a:gd name="connsiteX9" fmla="*/ 2388778 w 2472817"/>
                <a:gd name="connsiteY9" fmla="*/ 385148 h 2491101"/>
                <a:gd name="connsiteX10" fmla="*/ 1921544 w 2472817"/>
                <a:gd name="connsiteY10" fmla="*/ 816488 h 2491101"/>
                <a:gd name="connsiteX11" fmla="*/ 1697115 w 2472817"/>
                <a:gd name="connsiteY11" fmla="*/ 866664 h 2491101"/>
                <a:gd name="connsiteX12" fmla="*/ 1599375 w 2472817"/>
                <a:gd name="connsiteY12" fmla="*/ 1117154 h 2491101"/>
                <a:gd name="connsiteX13" fmla="*/ 1930082 w 2472817"/>
                <a:gd name="connsiteY13" fmla="*/ 1263180 h 2491101"/>
                <a:gd name="connsiteX0" fmla="*/ 1930082 w 2472817"/>
                <a:gd name="connsiteY0" fmla="*/ 1263180 h 2488832"/>
                <a:gd name="connsiteX1" fmla="*/ 1771307 w 2472817"/>
                <a:gd name="connsiteY1" fmla="*/ 2078847 h 2488832"/>
                <a:gd name="connsiteX2" fmla="*/ 1250996 w 2472817"/>
                <a:gd name="connsiteY2" fmla="*/ 2419783 h 2488832"/>
                <a:gd name="connsiteX3" fmla="*/ 615686 w 2472817"/>
                <a:gd name="connsiteY3" fmla="*/ 2457975 h 2488832"/>
                <a:gd name="connsiteX4" fmla="*/ 134576 w 2472817"/>
                <a:gd name="connsiteY4" fmla="*/ 2061457 h 2488832"/>
                <a:gd name="connsiteX5" fmla="*/ 28649 w 2472817"/>
                <a:gd name="connsiteY5" fmla="*/ 1116029 h 2488832"/>
                <a:gd name="connsiteX6" fmla="*/ 579745 w 2472817"/>
                <a:gd name="connsiteY6" fmla="*/ 289295 h 2488832"/>
                <a:gd name="connsiteX7" fmla="*/ 1538173 w 2472817"/>
                <a:gd name="connsiteY7" fmla="*/ 37680 h 2488832"/>
                <a:gd name="connsiteX8" fmla="*/ 2388777 w 2472817"/>
                <a:gd name="connsiteY8" fmla="*/ 37680 h 2488832"/>
                <a:gd name="connsiteX9" fmla="*/ 2388778 w 2472817"/>
                <a:gd name="connsiteY9" fmla="*/ 385148 h 2488832"/>
                <a:gd name="connsiteX10" fmla="*/ 1921544 w 2472817"/>
                <a:gd name="connsiteY10" fmla="*/ 816488 h 2488832"/>
                <a:gd name="connsiteX11" fmla="*/ 1697115 w 2472817"/>
                <a:gd name="connsiteY11" fmla="*/ 866664 h 2488832"/>
                <a:gd name="connsiteX12" fmla="*/ 1599375 w 2472817"/>
                <a:gd name="connsiteY12" fmla="*/ 1117154 h 2488832"/>
                <a:gd name="connsiteX13" fmla="*/ 1930082 w 2472817"/>
                <a:gd name="connsiteY13" fmla="*/ 1263180 h 2488832"/>
                <a:gd name="connsiteX0" fmla="*/ 1930082 w 2472817"/>
                <a:gd name="connsiteY0" fmla="*/ 1263180 h 2484335"/>
                <a:gd name="connsiteX1" fmla="*/ 1771307 w 2472817"/>
                <a:gd name="connsiteY1" fmla="*/ 2078847 h 2484335"/>
                <a:gd name="connsiteX2" fmla="*/ 1432727 w 2472817"/>
                <a:gd name="connsiteY2" fmla="*/ 2406729 h 2484335"/>
                <a:gd name="connsiteX3" fmla="*/ 615686 w 2472817"/>
                <a:gd name="connsiteY3" fmla="*/ 2457975 h 2484335"/>
                <a:gd name="connsiteX4" fmla="*/ 134576 w 2472817"/>
                <a:gd name="connsiteY4" fmla="*/ 2061457 h 2484335"/>
                <a:gd name="connsiteX5" fmla="*/ 28649 w 2472817"/>
                <a:gd name="connsiteY5" fmla="*/ 1116029 h 2484335"/>
                <a:gd name="connsiteX6" fmla="*/ 579745 w 2472817"/>
                <a:gd name="connsiteY6" fmla="*/ 289295 h 2484335"/>
                <a:gd name="connsiteX7" fmla="*/ 1538173 w 2472817"/>
                <a:gd name="connsiteY7" fmla="*/ 37680 h 2484335"/>
                <a:gd name="connsiteX8" fmla="*/ 2388777 w 2472817"/>
                <a:gd name="connsiteY8" fmla="*/ 37680 h 2484335"/>
                <a:gd name="connsiteX9" fmla="*/ 2388778 w 2472817"/>
                <a:gd name="connsiteY9" fmla="*/ 385148 h 2484335"/>
                <a:gd name="connsiteX10" fmla="*/ 1921544 w 2472817"/>
                <a:gd name="connsiteY10" fmla="*/ 816488 h 2484335"/>
                <a:gd name="connsiteX11" fmla="*/ 1697115 w 2472817"/>
                <a:gd name="connsiteY11" fmla="*/ 866664 h 2484335"/>
                <a:gd name="connsiteX12" fmla="*/ 1599375 w 2472817"/>
                <a:gd name="connsiteY12" fmla="*/ 1117154 h 2484335"/>
                <a:gd name="connsiteX13" fmla="*/ 1930082 w 2472817"/>
                <a:gd name="connsiteY13" fmla="*/ 1263180 h 2484335"/>
                <a:gd name="connsiteX0" fmla="*/ 1930082 w 2472817"/>
                <a:gd name="connsiteY0" fmla="*/ 1263180 h 2494069"/>
                <a:gd name="connsiteX1" fmla="*/ 1771307 w 2472817"/>
                <a:gd name="connsiteY1" fmla="*/ 2078847 h 2494069"/>
                <a:gd name="connsiteX2" fmla="*/ 1458688 w 2472817"/>
                <a:gd name="connsiteY2" fmla="*/ 2432836 h 2494069"/>
                <a:gd name="connsiteX3" fmla="*/ 615686 w 2472817"/>
                <a:gd name="connsiteY3" fmla="*/ 2457975 h 2494069"/>
                <a:gd name="connsiteX4" fmla="*/ 134576 w 2472817"/>
                <a:gd name="connsiteY4" fmla="*/ 2061457 h 2494069"/>
                <a:gd name="connsiteX5" fmla="*/ 28649 w 2472817"/>
                <a:gd name="connsiteY5" fmla="*/ 1116029 h 2494069"/>
                <a:gd name="connsiteX6" fmla="*/ 579745 w 2472817"/>
                <a:gd name="connsiteY6" fmla="*/ 289295 h 2494069"/>
                <a:gd name="connsiteX7" fmla="*/ 1538173 w 2472817"/>
                <a:gd name="connsiteY7" fmla="*/ 37680 h 2494069"/>
                <a:gd name="connsiteX8" fmla="*/ 2388777 w 2472817"/>
                <a:gd name="connsiteY8" fmla="*/ 37680 h 2494069"/>
                <a:gd name="connsiteX9" fmla="*/ 2388778 w 2472817"/>
                <a:gd name="connsiteY9" fmla="*/ 385148 h 2494069"/>
                <a:gd name="connsiteX10" fmla="*/ 1921544 w 2472817"/>
                <a:gd name="connsiteY10" fmla="*/ 816488 h 2494069"/>
                <a:gd name="connsiteX11" fmla="*/ 1697115 w 2472817"/>
                <a:gd name="connsiteY11" fmla="*/ 866664 h 2494069"/>
                <a:gd name="connsiteX12" fmla="*/ 1599375 w 2472817"/>
                <a:gd name="connsiteY12" fmla="*/ 1117154 h 2494069"/>
                <a:gd name="connsiteX13" fmla="*/ 1930082 w 2472817"/>
                <a:gd name="connsiteY13" fmla="*/ 1263180 h 2494069"/>
                <a:gd name="connsiteX0" fmla="*/ 1930082 w 2472817"/>
                <a:gd name="connsiteY0" fmla="*/ 1263180 h 2503180"/>
                <a:gd name="connsiteX1" fmla="*/ 1862172 w 2472817"/>
                <a:gd name="connsiteY1" fmla="*/ 1909158 h 2503180"/>
                <a:gd name="connsiteX2" fmla="*/ 1458688 w 2472817"/>
                <a:gd name="connsiteY2" fmla="*/ 2432836 h 2503180"/>
                <a:gd name="connsiteX3" fmla="*/ 615686 w 2472817"/>
                <a:gd name="connsiteY3" fmla="*/ 2457975 h 2503180"/>
                <a:gd name="connsiteX4" fmla="*/ 134576 w 2472817"/>
                <a:gd name="connsiteY4" fmla="*/ 2061457 h 2503180"/>
                <a:gd name="connsiteX5" fmla="*/ 28649 w 2472817"/>
                <a:gd name="connsiteY5" fmla="*/ 1116029 h 2503180"/>
                <a:gd name="connsiteX6" fmla="*/ 579745 w 2472817"/>
                <a:gd name="connsiteY6" fmla="*/ 289295 h 2503180"/>
                <a:gd name="connsiteX7" fmla="*/ 1538173 w 2472817"/>
                <a:gd name="connsiteY7" fmla="*/ 37680 h 2503180"/>
                <a:gd name="connsiteX8" fmla="*/ 2388777 w 2472817"/>
                <a:gd name="connsiteY8" fmla="*/ 37680 h 2503180"/>
                <a:gd name="connsiteX9" fmla="*/ 2388778 w 2472817"/>
                <a:gd name="connsiteY9" fmla="*/ 385148 h 2503180"/>
                <a:gd name="connsiteX10" fmla="*/ 1921544 w 2472817"/>
                <a:gd name="connsiteY10" fmla="*/ 816488 h 2503180"/>
                <a:gd name="connsiteX11" fmla="*/ 1697115 w 2472817"/>
                <a:gd name="connsiteY11" fmla="*/ 866664 h 2503180"/>
                <a:gd name="connsiteX12" fmla="*/ 1599375 w 2472817"/>
                <a:gd name="connsiteY12" fmla="*/ 1117154 h 2503180"/>
                <a:gd name="connsiteX13" fmla="*/ 1930082 w 2472817"/>
                <a:gd name="connsiteY13" fmla="*/ 1263180 h 2503180"/>
                <a:gd name="connsiteX0" fmla="*/ 1923420 w 2466155"/>
                <a:gd name="connsiteY0" fmla="*/ 1262732 h 2502732"/>
                <a:gd name="connsiteX1" fmla="*/ 1855510 w 2466155"/>
                <a:gd name="connsiteY1" fmla="*/ 1908710 h 2502732"/>
                <a:gd name="connsiteX2" fmla="*/ 1452026 w 2466155"/>
                <a:gd name="connsiteY2" fmla="*/ 2432388 h 2502732"/>
                <a:gd name="connsiteX3" fmla="*/ 609024 w 2466155"/>
                <a:gd name="connsiteY3" fmla="*/ 2457527 h 2502732"/>
                <a:gd name="connsiteX4" fmla="*/ 127914 w 2466155"/>
                <a:gd name="connsiteY4" fmla="*/ 2061009 h 2502732"/>
                <a:gd name="connsiteX5" fmla="*/ 21987 w 2466155"/>
                <a:gd name="connsiteY5" fmla="*/ 1115581 h 2502732"/>
                <a:gd name="connsiteX6" fmla="*/ 479970 w 2466155"/>
                <a:gd name="connsiteY6" fmla="*/ 280982 h 2502732"/>
                <a:gd name="connsiteX7" fmla="*/ 1531511 w 2466155"/>
                <a:gd name="connsiteY7" fmla="*/ 37232 h 2502732"/>
                <a:gd name="connsiteX8" fmla="*/ 2382115 w 2466155"/>
                <a:gd name="connsiteY8" fmla="*/ 37232 h 2502732"/>
                <a:gd name="connsiteX9" fmla="*/ 2382116 w 2466155"/>
                <a:gd name="connsiteY9" fmla="*/ 384700 h 2502732"/>
                <a:gd name="connsiteX10" fmla="*/ 1914882 w 2466155"/>
                <a:gd name="connsiteY10" fmla="*/ 816040 h 2502732"/>
                <a:gd name="connsiteX11" fmla="*/ 1690453 w 2466155"/>
                <a:gd name="connsiteY11" fmla="*/ 866216 h 2502732"/>
                <a:gd name="connsiteX12" fmla="*/ 1592713 w 2466155"/>
                <a:gd name="connsiteY12" fmla="*/ 1116706 h 2502732"/>
                <a:gd name="connsiteX13" fmla="*/ 1923420 w 2466155"/>
                <a:gd name="connsiteY13" fmla="*/ 1262732 h 2502732"/>
                <a:gd name="connsiteX0" fmla="*/ 1923420 w 2468867"/>
                <a:gd name="connsiteY0" fmla="*/ 1293140 h 2533140"/>
                <a:gd name="connsiteX1" fmla="*/ 1855510 w 2468867"/>
                <a:gd name="connsiteY1" fmla="*/ 1939118 h 2533140"/>
                <a:gd name="connsiteX2" fmla="*/ 1452026 w 2468867"/>
                <a:gd name="connsiteY2" fmla="*/ 2462796 h 2533140"/>
                <a:gd name="connsiteX3" fmla="*/ 609024 w 2468867"/>
                <a:gd name="connsiteY3" fmla="*/ 2487935 h 2533140"/>
                <a:gd name="connsiteX4" fmla="*/ 127914 w 2468867"/>
                <a:gd name="connsiteY4" fmla="*/ 2091417 h 2533140"/>
                <a:gd name="connsiteX5" fmla="*/ 21987 w 2468867"/>
                <a:gd name="connsiteY5" fmla="*/ 1145989 h 2533140"/>
                <a:gd name="connsiteX6" fmla="*/ 479970 w 2468867"/>
                <a:gd name="connsiteY6" fmla="*/ 311390 h 2533140"/>
                <a:gd name="connsiteX7" fmla="*/ 1492714 w 2468867"/>
                <a:gd name="connsiteY7" fmla="*/ 20450 h 2533140"/>
                <a:gd name="connsiteX8" fmla="*/ 2382115 w 2468867"/>
                <a:gd name="connsiteY8" fmla="*/ 67640 h 2533140"/>
                <a:gd name="connsiteX9" fmla="*/ 2382116 w 2468867"/>
                <a:gd name="connsiteY9" fmla="*/ 415108 h 2533140"/>
                <a:gd name="connsiteX10" fmla="*/ 1914882 w 2468867"/>
                <a:gd name="connsiteY10" fmla="*/ 846448 h 2533140"/>
                <a:gd name="connsiteX11" fmla="*/ 1690453 w 2468867"/>
                <a:gd name="connsiteY11" fmla="*/ 896624 h 2533140"/>
                <a:gd name="connsiteX12" fmla="*/ 1592713 w 2468867"/>
                <a:gd name="connsiteY12" fmla="*/ 1147114 h 2533140"/>
                <a:gd name="connsiteX13" fmla="*/ 1923420 w 2468867"/>
                <a:gd name="connsiteY13" fmla="*/ 1293140 h 2533140"/>
                <a:gd name="connsiteX0" fmla="*/ 1925261 w 2470708"/>
                <a:gd name="connsiteY0" fmla="*/ 1293140 h 2548591"/>
                <a:gd name="connsiteX1" fmla="*/ 1857351 w 2470708"/>
                <a:gd name="connsiteY1" fmla="*/ 1939118 h 2548591"/>
                <a:gd name="connsiteX2" fmla="*/ 1453867 w 2470708"/>
                <a:gd name="connsiteY2" fmla="*/ 2462796 h 2548591"/>
                <a:gd name="connsiteX3" fmla="*/ 680700 w 2470708"/>
                <a:gd name="connsiteY3" fmla="*/ 2511531 h 2548591"/>
                <a:gd name="connsiteX4" fmla="*/ 129755 w 2470708"/>
                <a:gd name="connsiteY4" fmla="*/ 2091417 h 2548591"/>
                <a:gd name="connsiteX5" fmla="*/ 23828 w 2470708"/>
                <a:gd name="connsiteY5" fmla="*/ 1145989 h 2548591"/>
                <a:gd name="connsiteX6" fmla="*/ 481811 w 2470708"/>
                <a:gd name="connsiteY6" fmla="*/ 311390 h 2548591"/>
                <a:gd name="connsiteX7" fmla="*/ 1494555 w 2470708"/>
                <a:gd name="connsiteY7" fmla="*/ 20450 h 2548591"/>
                <a:gd name="connsiteX8" fmla="*/ 2383956 w 2470708"/>
                <a:gd name="connsiteY8" fmla="*/ 67640 h 2548591"/>
                <a:gd name="connsiteX9" fmla="*/ 2383957 w 2470708"/>
                <a:gd name="connsiteY9" fmla="*/ 415108 h 2548591"/>
                <a:gd name="connsiteX10" fmla="*/ 1916723 w 2470708"/>
                <a:gd name="connsiteY10" fmla="*/ 846448 h 2548591"/>
                <a:gd name="connsiteX11" fmla="*/ 1692294 w 2470708"/>
                <a:gd name="connsiteY11" fmla="*/ 896624 h 2548591"/>
                <a:gd name="connsiteX12" fmla="*/ 1594554 w 2470708"/>
                <a:gd name="connsiteY12" fmla="*/ 1147114 h 2548591"/>
                <a:gd name="connsiteX13" fmla="*/ 1925261 w 2470708"/>
                <a:gd name="connsiteY13" fmla="*/ 1293140 h 2548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70708" h="2548591">
                  <a:moveTo>
                    <a:pt x="1925261" y="1293140"/>
                  </a:moveTo>
                  <a:cubicBezTo>
                    <a:pt x="1969061" y="1425141"/>
                    <a:pt x="1935917" y="1744175"/>
                    <a:pt x="1857351" y="1939118"/>
                  </a:cubicBezTo>
                  <a:cubicBezTo>
                    <a:pt x="1778785" y="2134061"/>
                    <a:pt x="1649976" y="2367394"/>
                    <a:pt x="1453867" y="2462796"/>
                  </a:cubicBezTo>
                  <a:cubicBezTo>
                    <a:pt x="1257758" y="2558198"/>
                    <a:pt x="901385" y="2573427"/>
                    <a:pt x="680700" y="2511531"/>
                  </a:cubicBezTo>
                  <a:cubicBezTo>
                    <a:pt x="460015" y="2449635"/>
                    <a:pt x="239234" y="2319007"/>
                    <a:pt x="129755" y="2091417"/>
                  </a:cubicBezTo>
                  <a:cubicBezTo>
                    <a:pt x="20276" y="1863827"/>
                    <a:pt x="-34848" y="1442660"/>
                    <a:pt x="23828" y="1145989"/>
                  </a:cubicBezTo>
                  <a:cubicBezTo>
                    <a:pt x="82504" y="849318"/>
                    <a:pt x="236690" y="498980"/>
                    <a:pt x="481811" y="311390"/>
                  </a:cubicBezTo>
                  <a:cubicBezTo>
                    <a:pt x="726932" y="123800"/>
                    <a:pt x="1177531" y="61075"/>
                    <a:pt x="1494555" y="20450"/>
                  </a:cubicBezTo>
                  <a:cubicBezTo>
                    <a:pt x="1811579" y="-20175"/>
                    <a:pt x="2235722" y="1864"/>
                    <a:pt x="2383956" y="67640"/>
                  </a:cubicBezTo>
                  <a:cubicBezTo>
                    <a:pt x="2532190" y="133416"/>
                    <a:pt x="2461829" y="285307"/>
                    <a:pt x="2383957" y="415108"/>
                  </a:cubicBezTo>
                  <a:cubicBezTo>
                    <a:pt x="2306085" y="544909"/>
                    <a:pt x="2032000" y="766195"/>
                    <a:pt x="1916723" y="846448"/>
                  </a:cubicBezTo>
                  <a:cubicBezTo>
                    <a:pt x="1801446" y="926701"/>
                    <a:pt x="1804110" y="856685"/>
                    <a:pt x="1692294" y="896624"/>
                  </a:cubicBezTo>
                  <a:cubicBezTo>
                    <a:pt x="1580477" y="936563"/>
                    <a:pt x="1555726" y="1081028"/>
                    <a:pt x="1594554" y="1147114"/>
                  </a:cubicBezTo>
                  <a:cubicBezTo>
                    <a:pt x="1633382" y="1213200"/>
                    <a:pt x="1881461" y="1161139"/>
                    <a:pt x="1925261" y="1293140"/>
                  </a:cubicBezTo>
                  <a:close/>
                </a:path>
              </a:pathLst>
            </a:custGeom>
            <a:solidFill>
              <a:srgbClr val="4C4C4C"/>
            </a:solidFill>
            <a:ln w="3175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13" dirty="0">
                <a:solidFill>
                  <a:schemeClr val="tx1"/>
                </a:solidFill>
              </a:endParaRPr>
            </a:p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13" dirty="0">
                <a:solidFill>
                  <a:schemeClr val="tx1"/>
                </a:solidFill>
              </a:endParaRPr>
            </a:p>
          </p:txBody>
        </p:sp>
        <p:sp>
          <p:nvSpPr>
            <p:cNvPr id="37" name="Freeform 36"/>
            <p:cNvSpPr/>
            <p:nvPr/>
          </p:nvSpPr>
          <p:spPr>
            <a:xfrm>
              <a:off x="1422488" y="2041269"/>
              <a:ext cx="876475" cy="851399"/>
            </a:xfrm>
            <a:custGeom>
              <a:avLst/>
              <a:gdLst>
                <a:gd name="connsiteX0" fmla="*/ 4762738 w 5019243"/>
                <a:gd name="connsiteY0" fmla="*/ 2002994 h 4546286"/>
                <a:gd name="connsiteX1" fmla="*/ 3096571 w 5019243"/>
                <a:gd name="connsiteY1" fmla="*/ 1641810 h 4546286"/>
                <a:gd name="connsiteX2" fmla="*/ 3084920 w 5019243"/>
                <a:gd name="connsiteY2" fmla="*/ 500004 h 4546286"/>
                <a:gd name="connsiteX3" fmla="*/ 3527677 w 5019243"/>
                <a:gd name="connsiteY3" fmla="*/ 127170 h 4546286"/>
                <a:gd name="connsiteX4" fmla="*/ 3376208 w 5019243"/>
                <a:gd name="connsiteY4" fmla="*/ 10659 h 4546286"/>
                <a:gd name="connsiteX5" fmla="*/ 2991708 w 5019243"/>
                <a:gd name="connsiteY5" fmla="*/ 360191 h 4546286"/>
                <a:gd name="connsiteX6" fmla="*/ 1791602 w 5019243"/>
                <a:gd name="connsiteY6" fmla="*/ 278634 h 4546286"/>
                <a:gd name="connsiteX7" fmla="*/ 1814905 w 5019243"/>
                <a:gd name="connsiteY7" fmla="*/ 395145 h 4546286"/>
                <a:gd name="connsiteX8" fmla="*/ 2735374 w 5019243"/>
                <a:gd name="connsiteY8" fmla="*/ 511656 h 4546286"/>
                <a:gd name="connsiteX9" fmla="*/ 2595556 w 5019243"/>
                <a:gd name="connsiteY9" fmla="*/ 1525299 h 4546286"/>
                <a:gd name="connsiteX10" fmla="*/ 1744996 w 5019243"/>
                <a:gd name="connsiteY10" fmla="*/ 2154458 h 4546286"/>
                <a:gd name="connsiteX11" fmla="*/ 253602 w 5019243"/>
                <a:gd name="connsiteY11" fmla="*/ 2026296 h 4546286"/>
                <a:gd name="connsiteX12" fmla="*/ 172041 w 5019243"/>
                <a:gd name="connsiteY12" fmla="*/ 2352526 h 4546286"/>
                <a:gd name="connsiteX13" fmla="*/ 1989677 w 5019243"/>
                <a:gd name="connsiteY13" fmla="*/ 2469037 h 4546286"/>
                <a:gd name="connsiteX14" fmla="*/ 1255632 w 5019243"/>
                <a:gd name="connsiteY14" fmla="*/ 4228350 h 4546286"/>
                <a:gd name="connsiteX15" fmla="*/ 1546920 w 5019243"/>
                <a:gd name="connsiteY15" fmla="*/ 4356512 h 4546286"/>
                <a:gd name="connsiteX16" fmla="*/ 2630511 w 5019243"/>
                <a:gd name="connsiteY16" fmla="*/ 2224364 h 4546286"/>
                <a:gd name="connsiteX17" fmla="*/ 4657874 w 5019243"/>
                <a:gd name="connsiteY17" fmla="*/ 2608850 h 4546286"/>
                <a:gd name="connsiteX18" fmla="*/ 5019071 w 5019243"/>
                <a:gd name="connsiteY18" fmla="*/ 2096202 h 4546286"/>
                <a:gd name="connsiteX19" fmla="*/ 4704480 w 5019243"/>
                <a:gd name="connsiteY19" fmla="*/ 1979692 h 4546286"/>
                <a:gd name="connsiteX20" fmla="*/ 4622920 w 5019243"/>
                <a:gd name="connsiteY20" fmla="*/ 1979692 h 4546286"/>
                <a:gd name="connsiteX21" fmla="*/ 4587965 w 5019243"/>
                <a:gd name="connsiteY21" fmla="*/ 1956389 h 4546286"/>
                <a:gd name="connsiteX0" fmla="*/ 4762738 w 5019247"/>
                <a:gd name="connsiteY0" fmla="*/ 2002994 h 4546286"/>
                <a:gd name="connsiteX1" fmla="*/ 3096571 w 5019247"/>
                <a:gd name="connsiteY1" fmla="*/ 1641810 h 4546286"/>
                <a:gd name="connsiteX2" fmla="*/ 3084920 w 5019247"/>
                <a:gd name="connsiteY2" fmla="*/ 500004 h 4546286"/>
                <a:gd name="connsiteX3" fmla="*/ 3527677 w 5019247"/>
                <a:gd name="connsiteY3" fmla="*/ 127170 h 4546286"/>
                <a:gd name="connsiteX4" fmla="*/ 3376208 w 5019247"/>
                <a:gd name="connsiteY4" fmla="*/ 10659 h 4546286"/>
                <a:gd name="connsiteX5" fmla="*/ 2991708 w 5019247"/>
                <a:gd name="connsiteY5" fmla="*/ 360191 h 4546286"/>
                <a:gd name="connsiteX6" fmla="*/ 1791602 w 5019247"/>
                <a:gd name="connsiteY6" fmla="*/ 278634 h 4546286"/>
                <a:gd name="connsiteX7" fmla="*/ 1814905 w 5019247"/>
                <a:gd name="connsiteY7" fmla="*/ 395145 h 4546286"/>
                <a:gd name="connsiteX8" fmla="*/ 2735374 w 5019247"/>
                <a:gd name="connsiteY8" fmla="*/ 511656 h 4546286"/>
                <a:gd name="connsiteX9" fmla="*/ 2595556 w 5019247"/>
                <a:gd name="connsiteY9" fmla="*/ 1525299 h 4546286"/>
                <a:gd name="connsiteX10" fmla="*/ 1744996 w 5019247"/>
                <a:gd name="connsiteY10" fmla="*/ 2154458 h 4546286"/>
                <a:gd name="connsiteX11" fmla="*/ 253602 w 5019247"/>
                <a:gd name="connsiteY11" fmla="*/ 2026296 h 4546286"/>
                <a:gd name="connsiteX12" fmla="*/ 172041 w 5019247"/>
                <a:gd name="connsiteY12" fmla="*/ 2352526 h 4546286"/>
                <a:gd name="connsiteX13" fmla="*/ 1989677 w 5019247"/>
                <a:gd name="connsiteY13" fmla="*/ 2469037 h 4546286"/>
                <a:gd name="connsiteX14" fmla="*/ 1255632 w 5019247"/>
                <a:gd name="connsiteY14" fmla="*/ 4228350 h 4546286"/>
                <a:gd name="connsiteX15" fmla="*/ 1546920 w 5019247"/>
                <a:gd name="connsiteY15" fmla="*/ 4356512 h 4546286"/>
                <a:gd name="connsiteX16" fmla="*/ 2630511 w 5019247"/>
                <a:gd name="connsiteY16" fmla="*/ 2224364 h 4546286"/>
                <a:gd name="connsiteX17" fmla="*/ 4657874 w 5019247"/>
                <a:gd name="connsiteY17" fmla="*/ 2608850 h 4546286"/>
                <a:gd name="connsiteX18" fmla="*/ 5019071 w 5019247"/>
                <a:gd name="connsiteY18" fmla="*/ 2096202 h 4546286"/>
                <a:gd name="connsiteX19" fmla="*/ 4704480 w 5019247"/>
                <a:gd name="connsiteY19" fmla="*/ 1979692 h 4546286"/>
                <a:gd name="connsiteX20" fmla="*/ 4587965 w 5019247"/>
                <a:gd name="connsiteY20" fmla="*/ 1956389 h 4546286"/>
                <a:gd name="connsiteX0" fmla="*/ 4762738 w 5024198"/>
                <a:gd name="connsiteY0" fmla="*/ 2002994 h 4546286"/>
                <a:gd name="connsiteX1" fmla="*/ 3096571 w 5024198"/>
                <a:gd name="connsiteY1" fmla="*/ 1641810 h 4546286"/>
                <a:gd name="connsiteX2" fmla="*/ 3084920 w 5024198"/>
                <a:gd name="connsiteY2" fmla="*/ 500004 h 4546286"/>
                <a:gd name="connsiteX3" fmla="*/ 3527677 w 5024198"/>
                <a:gd name="connsiteY3" fmla="*/ 127170 h 4546286"/>
                <a:gd name="connsiteX4" fmla="*/ 3376208 w 5024198"/>
                <a:gd name="connsiteY4" fmla="*/ 10659 h 4546286"/>
                <a:gd name="connsiteX5" fmla="*/ 2991708 w 5024198"/>
                <a:gd name="connsiteY5" fmla="*/ 360191 h 4546286"/>
                <a:gd name="connsiteX6" fmla="*/ 1791602 w 5024198"/>
                <a:gd name="connsiteY6" fmla="*/ 278634 h 4546286"/>
                <a:gd name="connsiteX7" fmla="*/ 1814905 w 5024198"/>
                <a:gd name="connsiteY7" fmla="*/ 395145 h 4546286"/>
                <a:gd name="connsiteX8" fmla="*/ 2735374 w 5024198"/>
                <a:gd name="connsiteY8" fmla="*/ 511656 h 4546286"/>
                <a:gd name="connsiteX9" fmla="*/ 2595556 w 5024198"/>
                <a:gd name="connsiteY9" fmla="*/ 1525299 h 4546286"/>
                <a:gd name="connsiteX10" fmla="*/ 1744996 w 5024198"/>
                <a:gd name="connsiteY10" fmla="*/ 2154458 h 4546286"/>
                <a:gd name="connsiteX11" fmla="*/ 253602 w 5024198"/>
                <a:gd name="connsiteY11" fmla="*/ 2026296 h 4546286"/>
                <a:gd name="connsiteX12" fmla="*/ 172041 w 5024198"/>
                <a:gd name="connsiteY12" fmla="*/ 2352526 h 4546286"/>
                <a:gd name="connsiteX13" fmla="*/ 1989677 w 5024198"/>
                <a:gd name="connsiteY13" fmla="*/ 2469037 h 4546286"/>
                <a:gd name="connsiteX14" fmla="*/ 1255632 w 5024198"/>
                <a:gd name="connsiteY14" fmla="*/ 4228350 h 4546286"/>
                <a:gd name="connsiteX15" fmla="*/ 1546920 w 5024198"/>
                <a:gd name="connsiteY15" fmla="*/ 4356512 h 4546286"/>
                <a:gd name="connsiteX16" fmla="*/ 2630511 w 5024198"/>
                <a:gd name="connsiteY16" fmla="*/ 2224364 h 4546286"/>
                <a:gd name="connsiteX17" fmla="*/ 4657874 w 5024198"/>
                <a:gd name="connsiteY17" fmla="*/ 2608850 h 4546286"/>
                <a:gd name="connsiteX18" fmla="*/ 5019071 w 5024198"/>
                <a:gd name="connsiteY18" fmla="*/ 2096202 h 4546286"/>
                <a:gd name="connsiteX19" fmla="*/ 4587965 w 5024198"/>
                <a:gd name="connsiteY19" fmla="*/ 1956389 h 4546286"/>
                <a:gd name="connsiteX0" fmla="*/ 3096571 w 5024198"/>
                <a:gd name="connsiteY0" fmla="*/ 1641810 h 4546286"/>
                <a:gd name="connsiteX1" fmla="*/ 3084920 w 5024198"/>
                <a:gd name="connsiteY1" fmla="*/ 500004 h 4546286"/>
                <a:gd name="connsiteX2" fmla="*/ 3527677 w 5024198"/>
                <a:gd name="connsiteY2" fmla="*/ 127170 h 4546286"/>
                <a:gd name="connsiteX3" fmla="*/ 3376208 w 5024198"/>
                <a:gd name="connsiteY3" fmla="*/ 10659 h 4546286"/>
                <a:gd name="connsiteX4" fmla="*/ 2991708 w 5024198"/>
                <a:gd name="connsiteY4" fmla="*/ 360191 h 4546286"/>
                <a:gd name="connsiteX5" fmla="*/ 1791602 w 5024198"/>
                <a:gd name="connsiteY5" fmla="*/ 278634 h 4546286"/>
                <a:gd name="connsiteX6" fmla="*/ 1814905 w 5024198"/>
                <a:gd name="connsiteY6" fmla="*/ 395145 h 4546286"/>
                <a:gd name="connsiteX7" fmla="*/ 2735374 w 5024198"/>
                <a:gd name="connsiteY7" fmla="*/ 511656 h 4546286"/>
                <a:gd name="connsiteX8" fmla="*/ 2595556 w 5024198"/>
                <a:gd name="connsiteY8" fmla="*/ 1525299 h 4546286"/>
                <a:gd name="connsiteX9" fmla="*/ 1744996 w 5024198"/>
                <a:gd name="connsiteY9" fmla="*/ 2154458 h 4546286"/>
                <a:gd name="connsiteX10" fmla="*/ 253602 w 5024198"/>
                <a:gd name="connsiteY10" fmla="*/ 2026296 h 4546286"/>
                <a:gd name="connsiteX11" fmla="*/ 172041 w 5024198"/>
                <a:gd name="connsiteY11" fmla="*/ 2352526 h 4546286"/>
                <a:gd name="connsiteX12" fmla="*/ 1989677 w 5024198"/>
                <a:gd name="connsiteY12" fmla="*/ 2469037 h 4546286"/>
                <a:gd name="connsiteX13" fmla="*/ 1255632 w 5024198"/>
                <a:gd name="connsiteY13" fmla="*/ 4228350 h 4546286"/>
                <a:gd name="connsiteX14" fmla="*/ 1546920 w 5024198"/>
                <a:gd name="connsiteY14" fmla="*/ 4356512 h 4546286"/>
                <a:gd name="connsiteX15" fmla="*/ 2630511 w 5024198"/>
                <a:gd name="connsiteY15" fmla="*/ 2224364 h 4546286"/>
                <a:gd name="connsiteX16" fmla="*/ 4657874 w 5024198"/>
                <a:gd name="connsiteY16" fmla="*/ 2608850 h 4546286"/>
                <a:gd name="connsiteX17" fmla="*/ 5019071 w 5024198"/>
                <a:gd name="connsiteY17" fmla="*/ 2096202 h 4546286"/>
                <a:gd name="connsiteX18" fmla="*/ 4587965 w 5024198"/>
                <a:gd name="connsiteY18" fmla="*/ 1956389 h 4546286"/>
                <a:gd name="connsiteX0" fmla="*/ 4553010 w 5024198"/>
                <a:gd name="connsiteY0" fmla="*/ 1933087 h 4546286"/>
                <a:gd name="connsiteX1" fmla="*/ 3084920 w 5024198"/>
                <a:gd name="connsiteY1" fmla="*/ 500004 h 4546286"/>
                <a:gd name="connsiteX2" fmla="*/ 3527677 w 5024198"/>
                <a:gd name="connsiteY2" fmla="*/ 127170 h 4546286"/>
                <a:gd name="connsiteX3" fmla="*/ 3376208 w 5024198"/>
                <a:gd name="connsiteY3" fmla="*/ 10659 h 4546286"/>
                <a:gd name="connsiteX4" fmla="*/ 2991708 w 5024198"/>
                <a:gd name="connsiteY4" fmla="*/ 360191 h 4546286"/>
                <a:gd name="connsiteX5" fmla="*/ 1791602 w 5024198"/>
                <a:gd name="connsiteY5" fmla="*/ 278634 h 4546286"/>
                <a:gd name="connsiteX6" fmla="*/ 1814905 w 5024198"/>
                <a:gd name="connsiteY6" fmla="*/ 395145 h 4546286"/>
                <a:gd name="connsiteX7" fmla="*/ 2735374 w 5024198"/>
                <a:gd name="connsiteY7" fmla="*/ 511656 h 4546286"/>
                <a:gd name="connsiteX8" fmla="*/ 2595556 w 5024198"/>
                <a:gd name="connsiteY8" fmla="*/ 1525299 h 4546286"/>
                <a:gd name="connsiteX9" fmla="*/ 1744996 w 5024198"/>
                <a:gd name="connsiteY9" fmla="*/ 2154458 h 4546286"/>
                <a:gd name="connsiteX10" fmla="*/ 253602 w 5024198"/>
                <a:gd name="connsiteY10" fmla="*/ 2026296 h 4546286"/>
                <a:gd name="connsiteX11" fmla="*/ 172041 w 5024198"/>
                <a:gd name="connsiteY11" fmla="*/ 2352526 h 4546286"/>
                <a:gd name="connsiteX12" fmla="*/ 1989677 w 5024198"/>
                <a:gd name="connsiteY12" fmla="*/ 2469037 h 4546286"/>
                <a:gd name="connsiteX13" fmla="*/ 1255632 w 5024198"/>
                <a:gd name="connsiteY13" fmla="*/ 4228350 h 4546286"/>
                <a:gd name="connsiteX14" fmla="*/ 1546920 w 5024198"/>
                <a:gd name="connsiteY14" fmla="*/ 4356512 h 4546286"/>
                <a:gd name="connsiteX15" fmla="*/ 2630511 w 5024198"/>
                <a:gd name="connsiteY15" fmla="*/ 2224364 h 4546286"/>
                <a:gd name="connsiteX16" fmla="*/ 4657874 w 5024198"/>
                <a:gd name="connsiteY16" fmla="*/ 2608850 h 4546286"/>
                <a:gd name="connsiteX17" fmla="*/ 5019071 w 5024198"/>
                <a:gd name="connsiteY17" fmla="*/ 2096202 h 4546286"/>
                <a:gd name="connsiteX18" fmla="*/ 4587965 w 5024198"/>
                <a:gd name="connsiteY18" fmla="*/ 1956389 h 4546286"/>
                <a:gd name="connsiteX0" fmla="*/ 4553010 w 5024198"/>
                <a:gd name="connsiteY0" fmla="*/ 1933087 h 4546286"/>
                <a:gd name="connsiteX1" fmla="*/ 3084920 w 5024198"/>
                <a:gd name="connsiteY1" fmla="*/ 500004 h 4546286"/>
                <a:gd name="connsiteX2" fmla="*/ 3527677 w 5024198"/>
                <a:gd name="connsiteY2" fmla="*/ 127170 h 4546286"/>
                <a:gd name="connsiteX3" fmla="*/ 3376208 w 5024198"/>
                <a:gd name="connsiteY3" fmla="*/ 10659 h 4546286"/>
                <a:gd name="connsiteX4" fmla="*/ 2991708 w 5024198"/>
                <a:gd name="connsiteY4" fmla="*/ 360191 h 4546286"/>
                <a:gd name="connsiteX5" fmla="*/ 1791602 w 5024198"/>
                <a:gd name="connsiteY5" fmla="*/ 278634 h 4546286"/>
                <a:gd name="connsiteX6" fmla="*/ 1814905 w 5024198"/>
                <a:gd name="connsiteY6" fmla="*/ 395145 h 4546286"/>
                <a:gd name="connsiteX7" fmla="*/ 2735374 w 5024198"/>
                <a:gd name="connsiteY7" fmla="*/ 511656 h 4546286"/>
                <a:gd name="connsiteX8" fmla="*/ 2595556 w 5024198"/>
                <a:gd name="connsiteY8" fmla="*/ 1525299 h 4546286"/>
                <a:gd name="connsiteX9" fmla="*/ 1744996 w 5024198"/>
                <a:gd name="connsiteY9" fmla="*/ 2154458 h 4546286"/>
                <a:gd name="connsiteX10" fmla="*/ 253602 w 5024198"/>
                <a:gd name="connsiteY10" fmla="*/ 2026296 h 4546286"/>
                <a:gd name="connsiteX11" fmla="*/ 172041 w 5024198"/>
                <a:gd name="connsiteY11" fmla="*/ 2352526 h 4546286"/>
                <a:gd name="connsiteX12" fmla="*/ 1989677 w 5024198"/>
                <a:gd name="connsiteY12" fmla="*/ 2469037 h 4546286"/>
                <a:gd name="connsiteX13" fmla="*/ 1255632 w 5024198"/>
                <a:gd name="connsiteY13" fmla="*/ 4228350 h 4546286"/>
                <a:gd name="connsiteX14" fmla="*/ 1546920 w 5024198"/>
                <a:gd name="connsiteY14" fmla="*/ 4356512 h 4546286"/>
                <a:gd name="connsiteX15" fmla="*/ 2630511 w 5024198"/>
                <a:gd name="connsiteY15" fmla="*/ 2224364 h 4546286"/>
                <a:gd name="connsiteX16" fmla="*/ 4657874 w 5024198"/>
                <a:gd name="connsiteY16" fmla="*/ 2608850 h 4546286"/>
                <a:gd name="connsiteX17" fmla="*/ 5019071 w 5024198"/>
                <a:gd name="connsiteY17" fmla="*/ 2096202 h 4546286"/>
                <a:gd name="connsiteX18" fmla="*/ 4587965 w 5024198"/>
                <a:gd name="connsiteY18" fmla="*/ 1956389 h 4546286"/>
                <a:gd name="connsiteX19" fmla="*/ 4553010 w 5024198"/>
                <a:gd name="connsiteY19" fmla="*/ 1933087 h 4546286"/>
                <a:gd name="connsiteX0" fmla="*/ 3189782 w 5024198"/>
                <a:gd name="connsiteY0" fmla="*/ 1723368 h 4546286"/>
                <a:gd name="connsiteX1" fmla="*/ 3084920 w 5024198"/>
                <a:gd name="connsiteY1" fmla="*/ 500004 h 4546286"/>
                <a:gd name="connsiteX2" fmla="*/ 3527677 w 5024198"/>
                <a:gd name="connsiteY2" fmla="*/ 127170 h 4546286"/>
                <a:gd name="connsiteX3" fmla="*/ 3376208 w 5024198"/>
                <a:gd name="connsiteY3" fmla="*/ 10659 h 4546286"/>
                <a:gd name="connsiteX4" fmla="*/ 2991708 w 5024198"/>
                <a:gd name="connsiteY4" fmla="*/ 360191 h 4546286"/>
                <a:gd name="connsiteX5" fmla="*/ 1791602 w 5024198"/>
                <a:gd name="connsiteY5" fmla="*/ 278634 h 4546286"/>
                <a:gd name="connsiteX6" fmla="*/ 1814905 w 5024198"/>
                <a:gd name="connsiteY6" fmla="*/ 395145 h 4546286"/>
                <a:gd name="connsiteX7" fmla="*/ 2735374 w 5024198"/>
                <a:gd name="connsiteY7" fmla="*/ 511656 h 4546286"/>
                <a:gd name="connsiteX8" fmla="*/ 2595556 w 5024198"/>
                <a:gd name="connsiteY8" fmla="*/ 1525299 h 4546286"/>
                <a:gd name="connsiteX9" fmla="*/ 1744996 w 5024198"/>
                <a:gd name="connsiteY9" fmla="*/ 2154458 h 4546286"/>
                <a:gd name="connsiteX10" fmla="*/ 253602 w 5024198"/>
                <a:gd name="connsiteY10" fmla="*/ 2026296 h 4546286"/>
                <a:gd name="connsiteX11" fmla="*/ 172041 w 5024198"/>
                <a:gd name="connsiteY11" fmla="*/ 2352526 h 4546286"/>
                <a:gd name="connsiteX12" fmla="*/ 1989677 w 5024198"/>
                <a:gd name="connsiteY12" fmla="*/ 2469037 h 4546286"/>
                <a:gd name="connsiteX13" fmla="*/ 1255632 w 5024198"/>
                <a:gd name="connsiteY13" fmla="*/ 4228350 h 4546286"/>
                <a:gd name="connsiteX14" fmla="*/ 1546920 w 5024198"/>
                <a:gd name="connsiteY14" fmla="*/ 4356512 h 4546286"/>
                <a:gd name="connsiteX15" fmla="*/ 2630511 w 5024198"/>
                <a:gd name="connsiteY15" fmla="*/ 2224364 h 4546286"/>
                <a:gd name="connsiteX16" fmla="*/ 4657874 w 5024198"/>
                <a:gd name="connsiteY16" fmla="*/ 2608850 h 4546286"/>
                <a:gd name="connsiteX17" fmla="*/ 5019071 w 5024198"/>
                <a:gd name="connsiteY17" fmla="*/ 2096202 h 4546286"/>
                <a:gd name="connsiteX18" fmla="*/ 4587965 w 5024198"/>
                <a:gd name="connsiteY18" fmla="*/ 1956389 h 4546286"/>
                <a:gd name="connsiteX19" fmla="*/ 3189782 w 5024198"/>
                <a:gd name="connsiteY19" fmla="*/ 1723368 h 4546286"/>
                <a:gd name="connsiteX0" fmla="*/ 3189782 w 5024198"/>
                <a:gd name="connsiteY0" fmla="*/ 1712902 h 4535820"/>
                <a:gd name="connsiteX1" fmla="*/ 3084920 w 5024198"/>
                <a:gd name="connsiteY1" fmla="*/ 489538 h 4535820"/>
                <a:gd name="connsiteX2" fmla="*/ 4203465 w 5024198"/>
                <a:gd name="connsiteY2" fmla="*/ 303121 h 4535820"/>
                <a:gd name="connsiteX3" fmla="*/ 3376208 w 5024198"/>
                <a:gd name="connsiteY3" fmla="*/ 193 h 4535820"/>
                <a:gd name="connsiteX4" fmla="*/ 2991708 w 5024198"/>
                <a:gd name="connsiteY4" fmla="*/ 349725 h 4535820"/>
                <a:gd name="connsiteX5" fmla="*/ 1791602 w 5024198"/>
                <a:gd name="connsiteY5" fmla="*/ 268168 h 4535820"/>
                <a:gd name="connsiteX6" fmla="*/ 1814905 w 5024198"/>
                <a:gd name="connsiteY6" fmla="*/ 384679 h 4535820"/>
                <a:gd name="connsiteX7" fmla="*/ 2735374 w 5024198"/>
                <a:gd name="connsiteY7" fmla="*/ 501190 h 4535820"/>
                <a:gd name="connsiteX8" fmla="*/ 2595556 w 5024198"/>
                <a:gd name="connsiteY8" fmla="*/ 1514833 h 4535820"/>
                <a:gd name="connsiteX9" fmla="*/ 1744996 w 5024198"/>
                <a:gd name="connsiteY9" fmla="*/ 2143992 h 4535820"/>
                <a:gd name="connsiteX10" fmla="*/ 253602 w 5024198"/>
                <a:gd name="connsiteY10" fmla="*/ 2015830 h 4535820"/>
                <a:gd name="connsiteX11" fmla="*/ 172041 w 5024198"/>
                <a:gd name="connsiteY11" fmla="*/ 2342060 h 4535820"/>
                <a:gd name="connsiteX12" fmla="*/ 1989677 w 5024198"/>
                <a:gd name="connsiteY12" fmla="*/ 2458571 h 4535820"/>
                <a:gd name="connsiteX13" fmla="*/ 1255632 w 5024198"/>
                <a:gd name="connsiteY13" fmla="*/ 4217884 h 4535820"/>
                <a:gd name="connsiteX14" fmla="*/ 1546920 w 5024198"/>
                <a:gd name="connsiteY14" fmla="*/ 4346046 h 4535820"/>
                <a:gd name="connsiteX15" fmla="*/ 2630511 w 5024198"/>
                <a:gd name="connsiteY15" fmla="*/ 2213898 h 4535820"/>
                <a:gd name="connsiteX16" fmla="*/ 4657874 w 5024198"/>
                <a:gd name="connsiteY16" fmla="*/ 2598384 h 4535820"/>
                <a:gd name="connsiteX17" fmla="*/ 5019071 w 5024198"/>
                <a:gd name="connsiteY17" fmla="*/ 2085736 h 4535820"/>
                <a:gd name="connsiteX18" fmla="*/ 4587965 w 5024198"/>
                <a:gd name="connsiteY18" fmla="*/ 1945923 h 4535820"/>
                <a:gd name="connsiteX19" fmla="*/ 3189782 w 5024198"/>
                <a:gd name="connsiteY19" fmla="*/ 1712902 h 4535820"/>
                <a:gd name="connsiteX0" fmla="*/ 3189782 w 5024198"/>
                <a:gd name="connsiteY0" fmla="*/ 1561661 h 4384579"/>
                <a:gd name="connsiteX1" fmla="*/ 3084920 w 5024198"/>
                <a:gd name="connsiteY1" fmla="*/ 338297 h 4384579"/>
                <a:gd name="connsiteX2" fmla="*/ 4203465 w 5024198"/>
                <a:gd name="connsiteY2" fmla="*/ 151880 h 4384579"/>
                <a:gd name="connsiteX3" fmla="*/ 4156860 w 5024198"/>
                <a:gd name="connsiteY3" fmla="*/ 416 h 4384579"/>
                <a:gd name="connsiteX4" fmla="*/ 2991708 w 5024198"/>
                <a:gd name="connsiteY4" fmla="*/ 198484 h 4384579"/>
                <a:gd name="connsiteX5" fmla="*/ 1791602 w 5024198"/>
                <a:gd name="connsiteY5" fmla="*/ 116927 h 4384579"/>
                <a:gd name="connsiteX6" fmla="*/ 1814905 w 5024198"/>
                <a:gd name="connsiteY6" fmla="*/ 233438 h 4384579"/>
                <a:gd name="connsiteX7" fmla="*/ 2735374 w 5024198"/>
                <a:gd name="connsiteY7" fmla="*/ 349949 h 4384579"/>
                <a:gd name="connsiteX8" fmla="*/ 2595556 w 5024198"/>
                <a:gd name="connsiteY8" fmla="*/ 1363592 h 4384579"/>
                <a:gd name="connsiteX9" fmla="*/ 1744996 w 5024198"/>
                <a:gd name="connsiteY9" fmla="*/ 1992751 h 4384579"/>
                <a:gd name="connsiteX10" fmla="*/ 253602 w 5024198"/>
                <a:gd name="connsiteY10" fmla="*/ 1864589 h 4384579"/>
                <a:gd name="connsiteX11" fmla="*/ 172041 w 5024198"/>
                <a:gd name="connsiteY11" fmla="*/ 2190819 h 4384579"/>
                <a:gd name="connsiteX12" fmla="*/ 1989677 w 5024198"/>
                <a:gd name="connsiteY12" fmla="*/ 2307330 h 4384579"/>
                <a:gd name="connsiteX13" fmla="*/ 1255632 w 5024198"/>
                <a:gd name="connsiteY13" fmla="*/ 4066643 h 4384579"/>
                <a:gd name="connsiteX14" fmla="*/ 1546920 w 5024198"/>
                <a:gd name="connsiteY14" fmla="*/ 4194805 h 4384579"/>
                <a:gd name="connsiteX15" fmla="*/ 2630511 w 5024198"/>
                <a:gd name="connsiteY15" fmla="*/ 2062657 h 4384579"/>
                <a:gd name="connsiteX16" fmla="*/ 4657874 w 5024198"/>
                <a:gd name="connsiteY16" fmla="*/ 2447143 h 4384579"/>
                <a:gd name="connsiteX17" fmla="*/ 5019071 w 5024198"/>
                <a:gd name="connsiteY17" fmla="*/ 1934495 h 4384579"/>
                <a:gd name="connsiteX18" fmla="*/ 4587965 w 5024198"/>
                <a:gd name="connsiteY18" fmla="*/ 1794682 h 4384579"/>
                <a:gd name="connsiteX19" fmla="*/ 3189782 w 5024198"/>
                <a:gd name="connsiteY19" fmla="*/ 1561661 h 4384579"/>
                <a:gd name="connsiteX0" fmla="*/ 3189782 w 5024198"/>
                <a:gd name="connsiteY0" fmla="*/ 1562027 h 4384945"/>
                <a:gd name="connsiteX1" fmla="*/ 3084920 w 5024198"/>
                <a:gd name="connsiteY1" fmla="*/ 338663 h 4384945"/>
                <a:gd name="connsiteX2" fmla="*/ 4203465 w 5024198"/>
                <a:gd name="connsiteY2" fmla="*/ 152246 h 4384945"/>
                <a:gd name="connsiteX3" fmla="*/ 4156860 w 5024198"/>
                <a:gd name="connsiteY3" fmla="*/ 782 h 4384945"/>
                <a:gd name="connsiteX4" fmla="*/ 2980056 w 5024198"/>
                <a:gd name="connsiteY4" fmla="*/ 93991 h 4384945"/>
                <a:gd name="connsiteX5" fmla="*/ 1791602 w 5024198"/>
                <a:gd name="connsiteY5" fmla="*/ 117293 h 4384945"/>
                <a:gd name="connsiteX6" fmla="*/ 1814905 w 5024198"/>
                <a:gd name="connsiteY6" fmla="*/ 233804 h 4384945"/>
                <a:gd name="connsiteX7" fmla="*/ 2735374 w 5024198"/>
                <a:gd name="connsiteY7" fmla="*/ 350315 h 4384945"/>
                <a:gd name="connsiteX8" fmla="*/ 2595556 w 5024198"/>
                <a:gd name="connsiteY8" fmla="*/ 1363958 h 4384945"/>
                <a:gd name="connsiteX9" fmla="*/ 1744996 w 5024198"/>
                <a:gd name="connsiteY9" fmla="*/ 1993117 h 4384945"/>
                <a:gd name="connsiteX10" fmla="*/ 253602 w 5024198"/>
                <a:gd name="connsiteY10" fmla="*/ 1864955 h 4384945"/>
                <a:gd name="connsiteX11" fmla="*/ 172041 w 5024198"/>
                <a:gd name="connsiteY11" fmla="*/ 2191185 h 4384945"/>
                <a:gd name="connsiteX12" fmla="*/ 1989677 w 5024198"/>
                <a:gd name="connsiteY12" fmla="*/ 2307696 h 4384945"/>
                <a:gd name="connsiteX13" fmla="*/ 1255632 w 5024198"/>
                <a:gd name="connsiteY13" fmla="*/ 4067009 h 4384945"/>
                <a:gd name="connsiteX14" fmla="*/ 1546920 w 5024198"/>
                <a:gd name="connsiteY14" fmla="*/ 4195171 h 4384945"/>
                <a:gd name="connsiteX15" fmla="*/ 2630511 w 5024198"/>
                <a:gd name="connsiteY15" fmla="*/ 2063023 h 4384945"/>
                <a:gd name="connsiteX16" fmla="*/ 4657874 w 5024198"/>
                <a:gd name="connsiteY16" fmla="*/ 2447509 h 4384945"/>
                <a:gd name="connsiteX17" fmla="*/ 5019071 w 5024198"/>
                <a:gd name="connsiteY17" fmla="*/ 1934861 h 4384945"/>
                <a:gd name="connsiteX18" fmla="*/ 4587965 w 5024198"/>
                <a:gd name="connsiteY18" fmla="*/ 1795048 h 4384945"/>
                <a:gd name="connsiteX19" fmla="*/ 3189782 w 5024198"/>
                <a:gd name="connsiteY19" fmla="*/ 1562027 h 4384945"/>
                <a:gd name="connsiteX0" fmla="*/ 3189782 w 5024198"/>
                <a:gd name="connsiteY0" fmla="*/ 1562012 h 4384930"/>
                <a:gd name="connsiteX1" fmla="*/ 3084920 w 5024198"/>
                <a:gd name="connsiteY1" fmla="*/ 338648 h 4384930"/>
                <a:gd name="connsiteX2" fmla="*/ 4203465 w 5024198"/>
                <a:gd name="connsiteY2" fmla="*/ 152231 h 4384930"/>
                <a:gd name="connsiteX3" fmla="*/ 4156860 w 5024198"/>
                <a:gd name="connsiteY3" fmla="*/ 767 h 4384930"/>
                <a:gd name="connsiteX4" fmla="*/ 2980056 w 5024198"/>
                <a:gd name="connsiteY4" fmla="*/ 93976 h 4384930"/>
                <a:gd name="connsiteX5" fmla="*/ 1675087 w 5024198"/>
                <a:gd name="connsiteY5" fmla="*/ 105627 h 4384930"/>
                <a:gd name="connsiteX6" fmla="*/ 1814905 w 5024198"/>
                <a:gd name="connsiteY6" fmla="*/ 233789 h 4384930"/>
                <a:gd name="connsiteX7" fmla="*/ 2735374 w 5024198"/>
                <a:gd name="connsiteY7" fmla="*/ 350300 h 4384930"/>
                <a:gd name="connsiteX8" fmla="*/ 2595556 w 5024198"/>
                <a:gd name="connsiteY8" fmla="*/ 1363943 h 4384930"/>
                <a:gd name="connsiteX9" fmla="*/ 1744996 w 5024198"/>
                <a:gd name="connsiteY9" fmla="*/ 1993102 h 4384930"/>
                <a:gd name="connsiteX10" fmla="*/ 253602 w 5024198"/>
                <a:gd name="connsiteY10" fmla="*/ 1864940 h 4384930"/>
                <a:gd name="connsiteX11" fmla="*/ 172041 w 5024198"/>
                <a:gd name="connsiteY11" fmla="*/ 2191170 h 4384930"/>
                <a:gd name="connsiteX12" fmla="*/ 1989677 w 5024198"/>
                <a:gd name="connsiteY12" fmla="*/ 2307681 h 4384930"/>
                <a:gd name="connsiteX13" fmla="*/ 1255632 w 5024198"/>
                <a:gd name="connsiteY13" fmla="*/ 4066994 h 4384930"/>
                <a:gd name="connsiteX14" fmla="*/ 1546920 w 5024198"/>
                <a:gd name="connsiteY14" fmla="*/ 4195156 h 4384930"/>
                <a:gd name="connsiteX15" fmla="*/ 2630511 w 5024198"/>
                <a:gd name="connsiteY15" fmla="*/ 2063008 h 4384930"/>
                <a:gd name="connsiteX16" fmla="*/ 4657874 w 5024198"/>
                <a:gd name="connsiteY16" fmla="*/ 2447494 h 4384930"/>
                <a:gd name="connsiteX17" fmla="*/ 5019071 w 5024198"/>
                <a:gd name="connsiteY17" fmla="*/ 1934846 h 4384930"/>
                <a:gd name="connsiteX18" fmla="*/ 4587965 w 5024198"/>
                <a:gd name="connsiteY18" fmla="*/ 1795033 h 4384930"/>
                <a:gd name="connsiteX19" fmla="*/ 3189782 w 5024198"/>
                <a:gd name="connsiteY19" fmla="*/ 1562012 h 4384930"/>
                <a:gd name="connsiteX0" fmla="*/ 3189782 w 5024198"/>
                <a:gd name="connsiteY0" fmla="*/ 1562012 h 4384930"/>
                <a:gd name="connsiteX1" fmla="*/ 3084920 w 5024198"/>
                <a:gd name="connsiteY1" fmla="*/ 338648 h 4384930"/>
                <a:gd name="connsiteX2" fmla="*/ 4203465 w 5024198"/>
                <a:gd name="connsiteY2" fmla="*/ 152231 h 4384930"/>
                <a:gd name="connsiteX3" fmla="*/ 4156860 w 5024198"/>
                <a:gd name="connsiteY3" fmla="*/ 767 h 4384930"/>
                <a:gd name="connsiteX4" fmla="*/ 2980056 w 5024198"/>
                <a:gd name="connsiteY4" fmla="*/ 93976 h 4384930"/>
                <a:gd name="connsiteX5" fmla="*/ 1675087 w 5024198"/>
                <a:gd name="connsiteY5" fmla="*/ 105627 h 4384930"/>
                <a:gd name="connsiteX6" fmla="*/ 1756648 w 5024198"/>
                <a:gd name="connsiteY6" fmla="*/ 303695 h 4384930"/>
                <a:gd name="connsiteX7" fmla="*/ 2735374 w 5024198"/>
                <a:gd name="connsiteY7" fmla="*/ 350300 h 4384930"/>
                <a:gd name="connsiteX8" fmla="*/ 2595556 w 5024198"/>
                <a:gd name="connsiteY8" fmla="*/ 1363943 h 4384930"/>
                <a:gd name="connsiteX9" fmla="*/ 1744996 w 5024198"/>
                <a:gd name="connsiteY9" fmla="*/ 1993102 h 4384930"/>
                <a:gd name="connsiteX10" fmla="*/ 253602 w 5024198"/>
                <a:gd name="connsiteY10" fmla="*/ 1864940 h 4384930"/>
                <a:gd name="connsiteX11" fmla="*/ 172041 w 5024198"/>
                <a:gd name="connsiteY11" fmla="*/ 2191170 h 4384930"/>
                <a:gd name="connsiteX12" fmla="*/ 1989677 w 5024198"/>
                <a:gd name="connsiteY12" fmla="*/ 2307681 h 4384930"/>
                <a:gd name="connsiteX13" fmla="*/ 1255632 w 5024198"/>
                <a:gd name="connsiteY13" fmla="*/ 4066994 h 4384930"/>
                <a:gd name="connsiteX14" fmla="*/ 1546920 w 5024198"/>
                <a:gd name="connsiteY14" fmla="*/ 4195156 h 4384930"/>
                <a:gd name="connsiteX15" fmla="*/ 2630511 w 5024198"/>
                <a:gd name="connsiteY15" fmla="*/ 2063008 h 4384930"/>
                <a:gd name="connsiteX16" fmla="*/ 4657874 w 5024198"/>
                <a:gd name="connsiteY16" fmla="*/ 2447494 h 4384930"/>
                <a:gd name="connsiteX17" fmla="*/ 5019071 w 5024198"/>
                <a:gd name="connsiteY17" fmla="*/ 1934846 h 4384930"/>
                <a:gd name="connsiteX18" fmla="*/ 4587965 w 5024198"/>
                <a:gd name="connsiteY18" fmla="*/ 1795033 h 4384930"/>
                <a:gd name="connsiteX19" fmla="*/ 3189782 w 5024198"/>
                <a:gd name="connsiteY19" fmla="*/ 1562012 h 4384930"/>
                <a:gd name="connsiteX0" fmla="*/ 3189782 w 5024198"/>
                <a:gd name="connsiteY0" fmla="*/ 1562012 h 4384930"/>
                <a:gd name="connsiteX1" fmla="*/ 3084920 w 5024198"/>
                <a:gd name="connsiteY1" fmla="*/ 338648 h 4384930"/>
                <a:gd name="connsiteX2" fmla="*/ 4203465 w 5024198"/>
                <a:gd name="connsiteY2" fmla="*/ 152231 h 4384930"/>
                <a:gd name="connsiteX3" fmla="*/ 4156860 w 5024198"/>
                <a:gd name="connsiteY3" fmla="*/ 767 h 4384930"/>
                <a:gd name="connsiteX4" fmla="*/ 2980056 w 5024198"/>
                <a:gd name="connsiteY4" fmla="*/ 93976 h 4384930"/>
                <a:gd name="connsiteX5" fmla="*/ 1675087 w 5024198"/>
                <a:gd name="connsiteY5" fmla="*/ 105627 h 4384930"/>
                <a:gd name="connsiteX6" fmla="*/ 1756648 w 5024198"/>
                <a:gd name="connsiteY6" fmla="*/ 303695 h 4384930"/>
                <a:gd name="connsiteX7" fmla="*/ 2735374 w 5024198"/>
                <a:gd name="connsiteY7" fmla="*/ 350300 h 4384930"/>
                <a:gd name="connsiteX8" fmla="*/ 2595556 w 5024198"/>
                <a:gd name="connsiteY8" fmla="*/ 1363943 h 4384930"/>
                <a:gd name="connsiteX9" fmla="*/ 1744996 w 5024198"/>
                <a:gd name="connsiteY9" fmla="*/ 1899893 h 4384930"/>
                <a:gd name="connsiteX10" fmla="*/ 253602 w 5024198"/>
                <a:gd name="connsiteY10" fmla="*/ 1864940 h 4384930"/>
                <a:gd name="connsiteX11" fmla="*/ 172041 w 5024198"/>
                <a:gd name="connsiteY11" fmla="*/ 2191170 h 4384930"/>
                <a:gd name="connsiteX12" fmla="*/ 1989677 w 5024198"/>
                <a:gd name="connsiteY12" fmla="*/ 2307681 h 4384930"/>
                <a:gd name="connsiteX13" fmla="*/ 1255632 w 5024198"/>
                <a:gd name="connsiteY13" fmla="*/ 4066994 h 4384930"/>
                <a:gd name="connsiteX14" fmla="*/ 1546920 w 5024198"/>
                <a:gd name="connsiteY14" fmla="*/ 4195156 h 4384930"/>
                <a:gd name="connsiteX15" fmla="*/ 2630511 w 5024198"/>
                <a:gd name="connsiteY15" fmla="*/ 2063008 h 4384930"/>
                <a:gd name="connsiteX16" fmla="*/ 4657874 w 5024198"/>
                <a:gd name="connsiteY16" fmla="*/ 2447494 h 4384930"/>
                <a:gd name="connsiteX17" fmla="*/ 5019071 w 5024198"/>
                <a:gd name="connsiteY17" fmla="*/ 1934846 h 4384930"/>
                <a:gd name="connsiteX18" fmla="*/ 4587965 w 5024198"/>
                <a:gd name="connsiteY18" fmla="*/ 1795033 h 4384930"/>
                <a:gd name="connsiteX19" fmla="*/ 3189782 w 5024198"/>
                <a:gd name="connsiteY19" fmla="*/ 1562012 h 4384930"/>
                <a:gd name="connsiteX0" fmla="*/ 3206082 w 5040498"/>
                <a:gd name="connsiteY0" fmla="*/ 1562012 h 4384930"/>
                <a:gd name="connsiteX1" fmla="*/ 3101220 w 5040498"/>
                <a:gd name="connsiteY1" fmla="*/ 338648 h 4384930"/>
                <a:gd name="connsiteX2" fmla="*/ 4219765 w 5040498"/>
                <a:gd name="connsiteY2" fmla="*/ 152231 h 4384930"/>
                <a:gd name="connsiteX3" fmla="*/ 4173160 w 5040498"/>
                <a:gd name="connsiteY3" fmla="*/ 767 h 4384930"/>
                <a:gd name="connsiteX4" fmla="*/ 2996356 w 5040498"/>
                <a:gd name="connsiteY4" fmla="*/ 93976 h 4384930"/>
                <a:gd name="connsiteX5" fmla="*/ 1691387 w 5040498"/>
                <a:gd name="connsiteY5" fmla="*/ 105627 h 4384930"/>
                <a:gd name="connsiteX6" fmla="*/ 1772948 w 5040498"/>
                <a:gd name="connsiteY6" fmla="*/ 303695 h 4384930"/>
                <a:gd name="connsiteX7" fmla="*/ 2751674 w 5040498"/>
                <a:gd name="connsiteY7" fmla="*/ 350300 h 4384930"/>
                <a:gd name="connsiteX8" fmla="*/ 2611856 w 5040498"/>
                <a:gd name="connsiteY8" fmla="*/ 1363943 h 4384930"/>
                <a:gd name="connsiteX9" fmla="*/ 1761296 w 5040498"/>
                <a:gd name="connsiteY9" fmla="*/ 1899893 h 4384930"/>
                <a:gd name="connsiteX10" fmla="*/ 234948 w 5040498"/>
                <a:gd name="connsiteY10" fmla="*/ 2004753 h 4384930"/>
                <a:gd name="connsiteX11" fmla="*/ 188341 w 5040498"/>
                <a:gd name="connsiteY11" fmla="*/ 2191170 h 4384930"/>
                <a:gd name="connsiteX12" fmla="*/ 2005977 w 5040498"/>
                <a:gd name="connsiteY12" fmla="*/ 2307681 h 4384930"/>
                <a:gd name="connsiteX13" fmla="*/ 1271932 w 5040498"/>
                <a:gd name="connsiteY13" fmla="*/ 4066994 h 4384930"/>
                <a:gd name="connsiteX14" fmla="*/ 1563220 w 5040498"/>
                <a:gd name="connsiteY14" fmla="*/ 4195156 h 4384930"/>
                <a:gd name="connsiteX15" fmla="*/ 2646811 w 5040498"/>
                <a:gd name="connsiteY15" fmla="*/ 2063008 h 4384930"/>
                <a:gd name="connsiteX16" fmla="*/ 4674174 w 5040498"/>
                <a:gd name="connsiteY16" fmla="*/ 2447494 h 4384930"/>
                <a:gd name="connsiteX17" fmla="*/ 5035371 w 5040498"/>
                <a:gd name="connsiteY17" fmla="*/ 1934846 h 4384930"/>
                <a:gd name="connsiteX18" fmla="*/ 4604265 w 5040498"/>
                <a:gd name="connsiteY18" fmla="*/ 1795033 h 4384930"/>
                <a:gd name="connsiteX19" fmla="*/ 3206082 w 5040498"/>
                <a:gd name="connsiteY19" fmla="*/ 1562012 h 4384930"/>
                <a:gd name="connsiteX0" fmla="*/ 3206082 w 5040498"/>
                <a:gd name="connsiteY0" fmla="*/ 1562012 h 4366202"/>
                <a:gd name="connsiteX1" fmla="*/ 3101220 w 5040498"/>
                <a:gd name="connsiteY1" fmla="*/ 338648 h 4366202"/>
                <a:gd name="connsiteX2" fmla="*/ 4219765 w 5040498"/>
                <a:gd name="connsiteY2" fmla="*/ 152231 h 4366202"/>
                <a:gd name="connsiteX3" fmla="*/ 4173160 w 5040498"/>
                <a:gd name="connsiteY3" fmla="*/ 767 h 4366202"/>
                <a:gd name="connsiteX4" fmla="*/ 2996356 w 5040498"/>
                <a:gd name="connsiteY4" fmla="*/ 93976 h 4366202"/>
                <a:gd name="connsiteX5" fmla="*/ 1691387 w 5040498"/>
                <a:gd name="connsiteY5" fmla="*/ 105627 h 4366202"/>
                <a:gd name="connsiteX6" fmla="*/ 1772948 w 5040498"/>
                <a:gd name="connsiteY6" fmla="*/ 303695 h 4366202"/>
                <a:gd name="connsiteX7" fmla="*/ 2751674 w 5040498"/>
                <a:gd name="connsiteY7" fmla="*/ 350300 h 4366202"/>
                <a:gd name="connsiteX8" fmla="*/ 2611856 w 5040498"/>
                <a:gd name="connsiteY8" fmla="*/ 1363943 h 4366202"/>
                <a:gd name="connsiteX9" fmla="*/ 1761296 w 5040498"/>
                <a:gd name="connsiteY9" fmla="*/ 1899893 h 4366202"/>
                <a:gd name="connsiteX10" fmla="*/ 234948 w 5040498"/>
                <a:gd name="connsiteY10" fmla="*/ 2004753 h 4366202"/>
                <a:gd name="connsiteX11" fmla="*/ 188341 w 5040498"/>
                <a:gd name="connsiteY11" fmla="*/ 2191170 h 4366202"/>
                <a:gd name="connsiteX12" fmla="*/ 2005977 w 5040498"/>
                <a:gd name="connsiteY12" fmla="*/ 2307681 h 4366202"/>
                <a:gd name="connsiteX13" fmla="*/ 1155417 w 5040498"/>
                <a:gd name="connsiteY13" fmla="*/ 4020390 h 4366202"/>
                <a:gd name="connsiteX14" fmla="*/ 1563220 w 5040498"/>
                <a:gd name="connsiteY14" fmla="*/ 4195156 h 4366202"/>
                <a:gd name="connsiteX15" fmla="*/ 2646811 w 5040498"/>
                <a:gd name="connsiteY15" fmla="*/ 2063008 h 4366202"/>
                <a:gd name="connsiteX16" fmla="*/ 4674174 w 5040498"/>
                <a:gd name="connsiteY16" fmla="*/ 2447494 h 4366202"/>
                <a:gd name="connsiteX17" fmla="*/ 5035371 w 5040498"/>
                <a:gd name="connsiteY17" fmla="*/ 1934846 h 4366202"/>
                <a:gd name="connsiteX18" fmla="*/ 4604265 w 5040498"/>
                <a:gd name="connsiteY18" fmla="*/ 1795033 h 4366202"/>
                <a:gd name="connsiteX19" fmla="*/ 3206082 w 5040498"/>
                <a:gd name="connsiteY19" fmla="*/ 1562012 h 4366202"/>
                <a:gd name="connsiteX0" fmla="*/ 3206082 w 5040498"/>
                <a:gd name="connsiteY0" fmla="*/ 1562012 h 4199999"/>
                <a:gd name="connsiteX1" fmla="*/ 3101220 w 5040498"/>
                <a:gd name="connsiteY1" fmla="*/ 338648 h 4199999"/>
                <a:gd name="connsiteX2" fmla="*/ 4219765 w 5040498"/>
                <a:gd name="connsiteY2" fmla="*/ 152231 h 4199999"/>
                <a:gd name="connsiteX3" fmla="*/ 4173160 w 5040498"/>
                <a:gd name="connsiteY3" fmla="*/ 767 h 4199999"/>
                <a:gd name="connsiteX4" fmla="*/ 2996356 w 5040498"/>
                <a:gd name="connsiteY4" fmla="*/ 93976 h 4199999"/>
                <a:gd name="connsiteX5" fmla="*/ 1691387 w 5040498"/>
                <a:gd name="connsiteY5" fmla="*/ 105627 h 4199999"/>
                <a:gd name="connsiteX6" fmla="*/ 1772948 w 5040498"/>
                <a:gd name="connsiteY6" fmla="*/ 303695 h 4199999"/>
                <a:gd name="connsiteX7" fmla="*/ 2751674 w 5040498"/>
                <a:gd name="connsiteY7" fmla="*/ 350300 h 4199999"/>
                <a:gd name="connsiteX8" fmla="*/ 2611856 w 5040498"/>
                <a:gd name="connsiteY8" fmla="*/ 1363943 h 4199999"/>
                <a:gd name="connsiteX9" fmla="*/ 1761296 w 5040498"/>
                <a:gd name="connsiteY9" fmla="*/ 1899893 h 4199999"/>
                <a:gd name="connsiteX10" fmla="*/ 234948 w 5040498"/>
                <a:gd name="connsiteY10" fmla="*/ 2004753 h 4199999"/>
                <a:gd name="connsiteX11" fmla="*/ 188341 w 5040498"/>
                <a:gd name="connsiteY11" fmla="*/ 2191170 h 4199999"/>
                <a:gd name="connsiteX12" fmla="*/ 2005977 w 5040498"/>
                <a:gd name="connsiteY12" fmla="*/ 2307681 h 4199999"/>
                <a:gd name="connsiteX13" fmla="*/ 1155417 w 5040498"/>
                <a:gd name="connsiteY13" fmla="*/ 4020390 h 4199999"/>
                <a:gd name="connsiteX14" fmla="*/ 1493311 w 5040498"/>
                <a:gd name="connsiteY14" fmla="*/ 3927181 h 4199999"/>
                <a:gd name="connsiteX15" fmla="*/ 2646811 w 5040498"/>
                <a:gd name="connsiteY15" fmla="*/ 2063008 h 4199999"/>
                <a:gd name="connsiteX16" fmla="*/ 4674174 w 5040498"/>
                <a:gd name="connsiteY16" fmla="*/ 2447494 h 4199999"/>
                <a:gd name="connsiteX17" fmla="*/ 5035371 w 5040498"/>
                <a:gd name="connsiteY17" fmla="*/ 1934846 h 4199999"/>
                <a:gd name="connsiteX18" fmla="*/ 4604265 w 5040498"/>
                <a:gd name="connsiteY18" fmla="*/ 1795033 h 4199999"/>
                <a:gd name="connsiteX19" fmla="*/ 3206082 w 5040498"/>
                <a:gd name="connsiteY19" fmla="*/ 1562012 h 4199999"/>
                <a:gd name="connsiteX0" fmla="*/ 3202096 w 5036512"/>
                <a:gd name="connsiteY0" fmla="*/ 1562012 h 4202396"/>
                <a:gd name="connsiteX1" fmla="*/ 3097234 w 5036512"/>
                <a:gd name="connsiteY1" fmla="*/ 338648 h 4202396"/>
                <a:gd name="connsiteX2" fmla="*/ 4215779 w 5036512"/>
                <a:gd name="connsiteY2" fmla="*/ 152231 h 4202396"/>
                <a:gd name="connsiteX3" fmla="*/ 4169174 w 5036512"/>
                <a:gd name="connsiteY3" fmla="*/ 767 h 4202396"/>
                <a:gd name="connsiteX4" fmla="*/ 2992370 w 5036512"/>
                <a:gd name="connsiteY4" fmla="*/ 93976 h 4202396"/>
                <a:gd name="connsiteX5" fmla="*/ 1687401 w 5036512"/>
                <a:gd name="connsiteY5" fmla="*/ 105627 h 4202396"/>
                <a:gd name="connsiteX6" fmla="*/ 1768962 w 5036512"/>
                <a:gd name="connsiteY6" fmla="*/ 303695 h 4202396"/>
                <a:gd name="connsiteX7" fmla="*/ 2747688 w 5036512"/>
                <a:gd name="connsiteY7" fmla="*/ 350300 h 4202396"/>
                <a:gd name="connsiteX8" fmla="*/ 2607870 w 5036512"/>
                <a:gd name="connsiteY8" fmla="*/ 1363943 h 4202396"/>
                <a:gd name="connsiteX9" fmla="*/ 1757310 w 5036512"/>
                <a:gd name="connsiteY9" fmla="*/ 1899893 h 4202396"/>
                <a:gd name="connsiteX10" fmla="*/ 230962 w 5036512"/>
                <a:gd name="connsiteY10" fmla="*/ 2004753 h 4202396"/>
                <a:gd name="connsiteX11" fmla="*/ 184355 w 5036512"/>
                <a:gd name="connsiteY11" fmla="*/ 2191170 h 4202396"/>
                <a:gd name="connsiteX12" fmla="*/ 1943733 w 5036512"/>
                <a:gd name="connsiteY12" fmla="*/ 2272727 h 4202396"/>
                <a:gd name="connsiteX13" fmla="*/ 1151431 w 5036512"/>
                <a:gd name="connsiteY13" fmla="*/ 4020390 h 4202396"/>
                <a:gd name="connsiteX14" fmla="*/ 1489325 w 5036512"/>
                <a:gd name="connsiteY14" fmla="*/ 3927181 h 4202396"/>
                <a:gd name="connsiteX15" fmla="*/ 2642825 w 5036512"/>
                <a:gd name="connsiteY15" fmla="*/ 2063008 h 4202396"/>
                <a:gd name="connsiteX16" fmla="*/ 4670188 w 5036512"/>
                <a:gd name="connsiteY16" fmla="*/ 2447494 h 4202396"/>
                <a:gd name="connsiteX17" fmla="*/ 5031385 w 5036512"/>
                <a:gd name="connsiteY17" fmla="*/ 1934846 h 4202396"/>
                <a:gd name="connsiteX18" fmla="*/ 4600279 w 5036512"/>
                <a:gd name="connsiteY18" fmla="*/ 1795033 h 4202396"/>
                <a:gd name="connsiteX19" fmla="*/ 3202096 w 5036512"/>
                <a:gd name="connsiteY19" fmla="*/ 1562012 h 4202396"/>
                <a:gd name="connsiteX0" fmla="*/ 3198259 w 5032675"/>
                <a:gd name="connsiteY0" fmla="*/ 1562012 h 4202396"/>
                <a:gd name="connsiteX1" fmla="*/ 3093397 w 5032675"/>
                <a:gd name="connsiteY1" fmla="*/ 338648 h 4202396"/>
                <a:gd name="connsiteX2" fmla="*/ 4211942 w 5032675"/>
                <a:gd name="connsiteY2" fmla="*/ 152231 h 4202396"/>
                <a:gd name="connsiteX3" fmla="*/ 4165337 w 5032675"/>
                <a:gd name="connsiteY3" fmla="*/ 767 h 4202396"/>
                <a:gd name="connsiteX4" fmla="*/ 2988533 w 5032675"/>
                <a:gd name="connsiteY4" fmla="*/ 93976 h 4202396"/>
                <a:gd name="connsiteX5" fmla="*/ 1683564 w 5032675"/>
                <a:gd name="connsiteY5" fmla="*/ 105627 h 4202396"/>
                <a:gd name="connsiteX6" fmla="*/ 1765125 w 5032675"/>
                <a:gd name="connsiteY6" fmla="*/ 303695 h 4202396"/>
                <a:gd name="connsiteX7" fmla="*/ 2743851 w 5032675"/>
                <a:gd name="connsiteY7" fmla="*/ 350300 h 4202396"/>
                <a:gd name="connsiteX8" fmla="*/ 2604033 w 5032675"/>
                <a:gd name="connsiteY8" fmla="*/ 1363943 h 4202396"/>
                <a:gd name="connsiteX9" fmla="*/ 1683564 w 5032675"/>
                <a:gd name="connsiteY9" fmla="*/ 1853289 h 4202396"/>
                <a:gd name="connsiteX10" fmla="*/ 227125 w 5032675"/>
                <a:gd name="connsiteY10" fmla="*/ 2004753 h 4202396"/>
                <a:gd name="connsiteX11" fmla="*/ 180518 w 5032675"/>
                <a:gd name="connsiteY11" fmla="*/ 2191170 h 4202396"/>
                <a:gd name="connsiteX12" fmla="*/ 1939896 w 5032675"/>
                <a:gd name="connsiteY12" fmla="*/ 2272727 h 4202396"/>
                <a:gd name="connsiteX13" fmla="*/ 1147594 w 5032675"/>
                <a:gd name="connsiteY13" fmla="*/ 4020390 h 4202396"/>
                <a:gd name="connsiteX14" fmla="*/ 1485488 w 5032675"/>
                <a:gd name="connsiteY14" fmla="*/ 3927181 h 4202396"/>
                <a:gd name="connsiteX15" fmla="*/ 2638988 w 5032675"/>
                <a:gd name="connsiteY15" fmla="*/ 2063008 h 4202396"/>
                <a:gd name="connsiteX16" fmla="*/ 4666351 w 5032675"/>
                <a:gd name="connsiteY16" fmla="*/ 2447494 h 4202396"/>
                <a:gd name="connsiteX17" fmla="*/ 5027548 w 5032675"/>
                <a:gd name="connsiteY17" fmla="*/ 1934846 h 4202396"/>
                <a:gd name="connsiteX18" fmla="*/ 4596442 w 5032675"/>
                <a:gd name="connsiteY18" fmla="*/ 1795033 h 4202396"/>
                <a:gd name="connsiteX19" fmla="*/ 3198259 w 5032675"/>
                <a:gd name="connsiteY19" fmla="*/ 1562012 h 4202396"/>
                <a:gd name="connsiteX0" fmla="*/ 3198259 w 5032675"/>
                <a:gd name="connsiteY0" fmla="*/ 1562012 h 4196822"/>
                <a:gd name="connsiteX1" fmla="*/ 3093397 w 5032675"/>
                <a:gd name="connsiteY1" fmla="*/ 338648 h 4196822"/>
                <a:gd name="connsiteX2" fmla="*/ 4211942 w 5032675"/>
                <a:gd name="connsiteY2" fmla="*/ 152231 h 4196822"/>
                <a:gd name="connsiteX3" fmla="*/ 4165337 w 5032675"/>
                <a:gd name="connsiteY3" fmla="*/ 767 h 4196822"/>
                <a:gd name="connsiteX4" fmla="*/ 2988533 w 5032675"/>
                <a:gd name="connsiteY4" fmla="*/ 93976 h 4196822"/>
                <a:gd name="connsiteX5" fmla="*/ 1683564 w 5032675"/>
                <a:gd name="connsiteY5" fmla="*/ 105627 h 4196822"/>
                <a:gd name="connsiteX6" fmla="*/ 1765125 w 5032675"/>
                <a:gd name="connsiteY6" fmla="*/ 303695 h 4196822"/>
                <a:gd name="connsiteX7" fmla="*/ 2743851 w 5032675"/>
                <a:gd name="connsiteY7" fmla="*/ 350300 h 4196822"/>
                <a:gd name="connsiteX8" fmla="*/ 2604033 w 5032675"/>
                <a:gd name="connsiteY8" fmla="*/ 1363943 h 4196822"/>
                <a:gd name="connsiteX9" fmla="*/ 1683564 w 5032675"/>
                <a:gd name="connsiteY9" fmla="*/ 1853289 h 4196822"/>
                <a:gd name="connsiteX10" fmla="*/ 227125 w 5032675"/>
                <a:gd name="connsiteY10" fmla="*/ 2004753 h 4196822"/>
                <a:gd name="connsiteX11" fmla="*/ 180518 w 5032675"/>
                <a:gd name="connsiteY11" fmla="*/ 2191170 h 4196822"/>
                <a:gd name="connsiteX12" fmla="*/ 1939896 w 5032675"/>
                <a:gd name="connsiteY12" fmla="*/ 2272727 h 4196822"/>
                <a:gd name="connsiteX13" fmla="*/ 1147594 w 5032675"/>
                <a:gd name="connsiteY13" fmla="*/ 4020390 h 4196822"/>
                <a:gd name="connsiteX14" fmla="*/ 1415579 w 5032675"/>
                <a:gd name="connsiteY14" fmla="*/ 3915530 h 4196822"/>
                <a:gd name="connsiteX15" fmla="*/ 2638988 w 5032675"/>
                <a:gd name="connsiteY15" fmla="*/ 2063008 h 4196822"/>
                <a:gd name="connsiteX16" fmla="*/ 4666351 w 5032675"/>
                <a:gd name="connsiteY16" fmla="*/ 2447494 h 4196822"/>
                <a:gd name="connsiteX17" fmla="*/ 5027548 w 5032675"/>
                <a:gd name="connsiteY17" fmla="*/ 1934846 h 4196822"/>
                <a:gd name="connsiteX18" fmla="*/ 4596442 w 5032675"/>
                <a:gd name="connsiteY18" fmla="*/ 1795033 h 4196822"/>
                <a:gd name="connsiteX19" fmla="*/ 3198259 w 5032675"/>
                <a:gd name="connsiteY19" fmla="*/ 1562012 h 4196822"/>
                <a:gd name="connsiteX0" fmla="*/ 3198259 w 5031688"/>
                <a:gd name="connsiteY0" fmla="*/ 1562012 h 4194345"/>
                <a:gd name="connsiteX1" fmla="*/ 3093397 w 5031688"/>
                <a:gd name="connsiteY1" fmla="*/ 338648 h 4194345"/>
                <a:gd name="connsiteX2" fmla="*/ 4211942 w 5031688"/>
                <a:gd name="connsiteY2" fmla="*/ 152231 h 4194345"/>
                <a:gd name="connsiteX3" fmla="*/ 4165337 w 5031688"/>
                <a:gd name="connsiteY3" fmla="*/ 767 h 4194345"/>
                <a:gd name="connsiteX4" fmla="*/ 2988533 w 5031688"/>
                <a:gd name="connsiteY4" fmla="*/ 93976 h 4194345"/>
                <a:gd name="connsiteX5" fmla="*/ 1683564 w 5031688"/>
                <a:gd name="connsiteY5" fmla="*/ 105627 h 4194345"/>
                <a:gd name="connsiteX6" fmla="*/ 1765125 w 5031688"/>
                <a:gd name="connsiteY6" fmla="*/ 303695 h 4194345"/>
                <a:gd name="connsiteX7" fmla="*/ 2743851 w 5031688"/>
                <a:gd name="connsiteY7" fmla="*/ 350300 h 4194345"/>
                <a:gd name="connsiteX8" fmla="*/ 2604033 w 5031688"/>
                <a:gd name="connsiteY8" fmla="*/ 1363943 h 4194345"/>
                <a:gd name="connsiteX9" fmla="*/ 1683564 w 5031688"/>
                <a:gd name="connsiteY9" fmla="*/ 1853289 h 4194345"/>
                <a:gd name="connsiteX10" fmla="*/ 227125 w 5031688"/>
                <a:gd name="connsiteY10" fmla="*/ 2004753 h 4194345"/>
                <a:gd name="connsiteX11" fmla="*/ 180518 w 5031688"/>
                <a:gd name="connsiteY11" fmla="*/ 2191170 h 4194345"/>
                <a:gd name="connsiteX12" fmla="*/ 1939896 w 5031688"/>
                <a:gd name="connsiteY12" fmla="*/ 2272727 h 4194345"/>
                <a:gd name="connsiteX13" fmla="*/ 1147594 w 5031688"/>
                <a:gd name="connsiteY13" fmla="*/ 4020390 h 4194345"/>
                <a:gd name="connsiteX14" fmla="*/ 1415579 w 5031688"/>
                <a:gd name="connsiteY14" fmla="*/ 3915530 h 4194345"/>
                <a:gd name="connsiteX15" fmla="*/ 2708897 w 5031688"/>
                <a:gd name="connsiteY15" fmla="*/ 2109612 h 4194345"/>
                <a:gd name="connsiteX16" fmla="*/ 4666351 w 5031688"/>
                <a:gd name="connsiteY16" fmla="*/ 2447494 h 4194345"/>
                <a:gd name="connsiteX17" fmla="*/ 5027548 w 5031688"/>
                <a:gd name="connsiteY17" fmla="*/ 1934846 h 4194345"/>
                <a:gd name="connsiteX18" fmla="*/ 4596442 w 5031688"/>
                <a:gd name="connsiteY18" fmla="*/ 1795033 h 4194345"/>
                <a:gd name="connsiteX19" fmla="*/ 3198259 w 5031688"/>
                <a:gd name="connsiteY19" fmla="*/ 1562012 h 4194345"/>
                <a:gd name="connsiteX0" fmla="*/ 3198259 w 5031688"/>
                <a:gd name="connsiteY0" fmla="*/ 1562012 h 4194345"/>
                <a:gd name="connsiteX1" fmla="*/ 3093397 w 5031688"/>
                <a:gd name="connsiteY1" fmla="*/ 338648 h 4194345"/>
                <a:gd name="connsiteX2" fmla="*/ 4211942 w 5031688"/>
                <a:gd name="connsiteY2" fmla="*/ 152231 h 4194345"/>
                <a:gd name="connsiteX3" fmla="*/ 4165337 w 5031688"/>
                <a:gd name="connsiteY3" fmla="*/ 767 h 4194345"/>
                <a:gd name="connsiteX4" fmla="*/ 2988533 w 5031688"/>
                <a:gd name="connsiteY4" fmla="*/ 93976 h 4194345"/>
                <a:gd name="connsiteX5" fmla="*/ 1683564 w 5031688"/>
                <a:gd name="connsiteY5" fmla="*/ 105627 h 4194345"/>
                <a:gd name="connsiteX6" fmla="*/ 1765125 w 5031688"/>
                <a:gd name="connsiteY6" fmla="*/ 303695 h 4194345"/>
                <a:gd name="connsiteX7" fmla="*/ 2685593 w 5031688"/>
                <a:gd name="connsiteY7" fmla="*/ 408555 h 4194345"/>
                <a:gd name="connsiteX8" fmla="*/ 2604033 w 5031688"/>
                <a:gd name="connsiteY8" fmla="*/ 1363943 h 4194345"/>
                <a:gd name="connsiteX9" fmla="*/ 1683564 w 5031688"/>
                <a:gd name="connsiteY9" fmla="*/ 1853289 h 4194345"/>
                <a:gd name="connsiteX10" fmla="*/ 227125 w 5031688"/>
                <a:gd name="connsiteY10" fmla="*/ 2004753 h 4194345"/>
                <a:gd name="connsiteX11" fmla="*/ 180518 w 5031688"/>
                <a:gd name="connsiteY11" fmla="*/ 2191170 h 4194345"/>
                <a:gd name="connsiteX12" fmla="*/ 1939896 w 5031688"/>
                <a:gd name="connsiteY12" fmla="*/ 2272727 h 4194345"/>
                <a:gd name="connsiteX13" fmla="*/ 1147594 w 5031688"/>
                <a:gd name="connsiteY13" fmla="*/ 4020390 h 4194345"/>
                <a:gd name="connsiteX14" fmla="*/ 1415579 w 5031688"/>
                <a:gd name="connsiteY14" fmla="*/ 3915530 h 4194345"/>
                <a:gd name="connsiteX15" fmla="*/ 2708897 w 5031688"/>
                <a:gd name="connsiteY15" fmla="*/ 2109612 h 4194345"/>
                <a:gd name="connsiteX16" fmla="*/ 4666351 w 5031688"/>
                <a:gd name="connsiteY16" fmla="*/ 2447494 h 4194345"/>
                <a:gd name="connsiteX17" fmla="*/ 5027548 w 5031688"/>
                <a:gd name="connsiteY17" fmla="*/ 1934846 h 4194345"/>
                <a:gd name="connsiteX18" fmla="*/ 4596442 w 5031688"/>
                <a:gd name="connsiteY18" fmla="*/ 1795033 h 4194345"/>
                <a:gd name="connsiteX19" fmla="*/ 3198259 w 5031688"/>
                <a:gd name="connsiteY19" fmla="*/ 1562012 h 4194345"/>
                <a:gd name="connsiteX0" fmla="*/ 3198259 w 5031688"/>
                <a:gd name="connsiteY0" fmla="*/ 1564298 h 4196631"/>
                <a:gd name="connsiteX1" fmla="*/ 3093397 w 5031688"/>
                <a:gd name="connsiteY1" fmla="*/ 340934 h 4196631"/>
                <a:gd name="connsiteX2" fmla="*/ 4153684 w 5031688"/>
                <a:gd name="connsiteY2" fmla="*/ 224424 h 4196631"/>
                <a:gd name="connsiteX3" fmla="*/ 4165337 w 5031688"/>
                <a:gd name="connsiteY3" fmla="*/ 3053 h 4196631"/>
                <a:gd name="connsiteX4" fmla="*/ 2988533 w 5031688"/>
                <a:gd name="connsiteY4" fmla="*/ 96262 h 4196631"/>
                <a:gd name="connsiteX5" fmla="*/ 1683564 w 5031688"/>
                <a:gd name="connsiteY5" fmla="*/ 107913 h 4196631"/>
                <a:gd name="connsiteX6" fmla="*/ 1765125 w 5031688"/>
                <a:gd name="connsiteY6" fmla="*/ 305981 h 4196631"/>
                <a:gd name="connsiteX7" fmla="*/ 2685593 w 5031688"/>
                <a:gd name="connsiteY7" fmla="*/ 410841 h 4196631"/>
                <a:gd name="connsiteX8" fmla="*/ 2604033 w 5031688"/>
                <a:gd name="connsiteY8" fmla="*/ 1366229 h 4196631"/>
                <a:gd name="connsiteX9" fmla="*/ 1683564 w 5031688"/>
                <a:gd name="connsiteY9" fmla="*/ 1855575 h 4196631"/>
                <a:gd name="connsiteX10" fmla="*/ 227125 w 5031688"/>
                <a:gd name="connsiteY10" fmla="*/ 2007039 h 4196631"/>
                <a:gd name="connsiteX11" fmla="*/ 180518 w 5031688"/>
                <a:gd name="connsiteY11" fmla="*/ 2193456 h 4196631"/>
                <a:gd name="connsiteX12" fmla="*/ 1939896 w 5031688"/>
                <a:gd name="connsiteY12" fmla="*/ 2275013 h 4196631"/>
                <a:gd name="connsiteX13" fmla="*/ 1147594 w 5031688"/>
                <a:gd name="connsiteY13" fmla="*/ 4022676 h 4196631"/>
                <a:gd name="connsiteX14" fmla="*/ 1415579 w 5031688"/>
                <a:gd name="connsiteY14" fmla="*/ 3917816 h 4196631"/>
                <a:gd name="connsiteX15" fmla="*/ 2708897 w 5031688"/>
                <a:gd name="connsiteY15" fmla="*/ 2111898 h 4196631"/>
                <a:gd name="connsiteX16" fmla="*/ 4666351 w 5031688"/>
                <a:gd name="connsiteY16" fmla="*/ 2449780 h 4196631"/>
                <a:gd name="connsiteX17" fmla="*/ 5027548 w 5031688"/>
                <a:gd name="connsiteY17" fmla="*/ 1937132 h 4196631"/>
                <a:gd name="connsiteX18" fmla="*/ 4596442 w 5031688"/>
                <a:gd name="connsiteY18" fmla="*/ 1797319 h 4196631"/>
                <a:gd name="connsiteX19" fmla="*/ 3198259 w 5031688"/>
                <a:gd name="connsiteY19" fmla="*/ 1564298 h 4196631"/>
                <a:gd name="connsiteX0" fmla="*/ 3198259 w 5031688"/>
                <a:gd name="connsiteY0" fmla="*/ 1564298 h 4196631"/>
                <a:gd name="connsiteX1" fmla="*/ 3081745 w 5031688"/>
                <a:gd name="connsiteY1" fmla="*/ 422491 h 4196631"/>
                <a:gd name="connsiteX2" fmla="*/ 4153684 w 5031688"/>
                <a:gd name="connsiteY2" fmla="*/ 224424 h 4196631"/>
                <a:gd name="connsiteX3" fmla="*/ 4165337 w 5031688"/>
                <a:gd name="connsiteY3" fmla="*/ 3053 h 4196631"/>
                <a:gd name="connsiteX4" fmla="*/ 2988533 w 5031688"/>
                <a:gd name="connsiteY4" fmla="*/ 96262 h 4196631"/>
                <a:gd name="connsiteX5" fmla="*/ 1683564 w 5031688"/>
                <a:gd name="connsiteY5" fmla="*/ 107913 h 4196631"/>
                <a:gd name="connsiteX6" fmla="*/ 1765125 w 5031688"/>
                <a:gd name="connsiteY6" fmla="*/ 305981 h 4196631"/>
                <a:gd name="connsiteX7" fmla="*/ 2685593 w 5031688"/>
                <a:gd name="connsiteY7" fmla="*/ 410841 h 4196631"/>
                <a:gd name="connsiteX8" fmla="*/ 2604033 w 5031688"/>
                <a:gd name="connsiteY8" fmla="*/ 1366229 h 4196631"/>
                <a:gd name="connsiteX9" fmla="*/ 1683564 w 5031688"/>
                <a:gd name="connsiteY9" fmla="*/ 1855575 h 4196631"/>
                <a:gd name="connsiteX10" fmla="*/ 227125 w 5031688"/>
                <a:gd name="connsiteY10" fmla="*/ 2007039 h 4196631"/>
                <a:gd name="connsiteX11" fmla="*/ 180518 w 5031688"/>
                <a:gd name="connsiteY11" fmla="*/ 2193456 h 4196631"/>
                <a:gd name="connsiteX12" fmla="*/ 1939896 w 5031688"/>
                <a:gd name="connsiteY12" fmla="*/ 2275013 h 4196631"/>
                <a:gd name="connsiteX13" fmla="*/ 1147594 w 5031688"/>
                <a:gd name="connsiteY13" fmla="*/ 4022676 h 4196631"/>
                <a:gd name="connsiteX14" fmla="*/ 1415579 w 5031688"/>
                <a:gd name="connsiteY14" fmla="*/ 3917816 h 4196631"/>
                <a:gd name="connsiteX15" fmla="*/ 2708897 w 5031688"/>
                <a:gd name="connsiteY15" fmla="*/ 2111898 h 4196631"/>
                <a:gd name="connsiteX16" fmla="*/ 4666351 w 5031688"/>
                <a:gd name="connsiteY16" fmla="*/ 2449780 h 4196631"/>
                <a:gd name="connsiteX17" fmla="*/ 5027548 w 5031688"/>
                <a:gd name="connsiteY17" fmla="*/ 1937132 h 4196631"/>
                <a:gd name="connsiteX18" fmla="*/ 4596442 w 5031688"/>
                <a:gd name="connsiteY18" fmla="*/ 1797319 h 4196631"/>
                <a:gd name="connsiteX19" fmla="*/ 3198259 w 5031688"/>
                <a:gd name="connsiteY19" fmla="*/ 1564298 h 4196631"/>
                <a:gd name="connsiteX0" fmla="*/ 3198259 w 5041376"/>
                <a:gd name="connsiteY0" fmla="*/ 1564298 h 4196631"/>
                <a:gd name="connsiteX1" fmla="*/ 3081745 w 5041376"/>
                <a:gd name="connsiteY1" fmla="*/ 422491 h 4196631"/>
                <a:gd name="connsiteX2" fmla="*/ 4153684 w 5041376"/>
                <a:gd name="connsiteY2" fmla="*/ 224424 h 4196631"/>
                <a:gd name="connsiteX3" fmla="*/ 4165337 w 5041376"/>
                <a:gd name="connsiteY3" fmla="*/ 3053 h 4196631"/>
                <a:gd name="connsiteX4" fmla="*/ 2988533 w 5041376"/>
                <a:gd name="connsiteY4" fmla="*/ 96262 h 4196631"/>
                <a:gd name="connsiteX5" fmla="*/ 1683564 w 5041376"/>
                <a:gd name="connsiteY5" fmla="*/ 107913 h 4196631"/>
                <a:gd name="connsiteX6" fmla="*/ 1765125 w 5041376"/>
                <a:gd name="connsiteY6" fmla="*/ 305981 h 4196631"/>
                <a:gd name="connsiteX7" fmla="*/ 2685593 w 5041376"/>
                <a:gd name="connsiteY7" fmla="*/ 410841 h 4196631"/>
                <a:gd name="connsiteX8" fmla="*/ 2604033 w 5041376"/>
                <a:gd name="connsiteY8" fmla="*/ 1366229 h 4196631"/>
                <a:gd name="connsiteX9" fmla="*/ 1683564 w 5041376"/>
                <a:gd name="connsiteY9" fmla="*/ 1855575 h 4196631"/>
                <a:gd name="connsiteX10" fmla="*/ 227125 w 5041376"/>
                <a:gd name="connsiteY10" fmla="*/ 2007039 h 4196631"/>
                <a:gd name="connsiteX11" fmla="*/ 180518 w 5041376"/>
                <a:gd name="connsiteY11" fmla="*/ 2193456 h 4196631"/>
                <a:gd name="connsiteX12" fmla="*/ 1939896 w 5041376"/>
                <a:gd name="connsiteY12" fmla="*/ 2275013 h 4196631"/>
                <a:gd name="connsiteX13" fmla="*/ 1147594 w 5041376"/>
                <a:gd name="connsiteY13" fmla="*/ 4022676 h 4196631"/>
                <a:gd name="connsiteX14" fmla="*/ 1415579 w 5041376"/>
                <a:gd name="connsiteY14" fmla="*/ 3917816 h 4196631"/>
                <a:gd name="connsiteX15" fmla="*/ 2708897 w 5041376"/>
                <a:gd name="connsiteY15" fmla="*/ 2111898 h 4196631"/>
                <a:gd name="connsiteX16" fmla="*/ 4666351 w 5041376"/>
                <a:gd name="connsiteY16" fmla="*/ 2449780 h 4196631"/>
                <a:gd name="connsiteX17" fmla="*/ 5027548 w 5041376"/>
                <a:gd name="connsiteY17" fmla="*/ 1937132 h 4196631"/>
                <a:gd name="connsiteX18" fmla="*/ 4444972 w 5041376"/>
                <a:gd name="connsiteY18" fmla="*/ 1762366 h 4196631"/>
                <a:gd name="connsiteX19" fmla="*/ 3198259 w 5041376"/>
                <a:gd name="connsiteY19" fmla="*/ 1564298 h 4196631"/>
                <a:gd name="connsiteX0" fmla="*/ 3198259 w 5028513"/>
                <a:gd name="connsiteY0" fmla="*/ 1564298 h 4196631"/>
                <a:gd name="connsiteX1" fmla="*/ 3081745 w 5028513"/>
                <a:gd name="connsiteY1" fmla="*/ 422491 h 4196631"/>
                <a:gd name="connsiteX2" fmla="*/ 4153684 w 5028513"/>
                <a:gd name="connsiteY2" fmla="*/ 224424 h 4196631"/>
                <a:gd name="connsiteX3" fmla="*/ 4165337 w 5028513"/>
                <a:gd name="connsiteY3" fmla="*/ 3053 h 4196631"/>
                <a:gd name="connsiteX4" fmla="*/ 2988533 w 5028513"/>
                <a:gd name="connsiteY4" fmla="*/ 96262 h 4196631"/>
                <a:gd name="connsiteX5" fmla="*/ 1683564 w 5028513"/>
                <a:gd name="connsiteY5" fmla="*/ 107913 h 4196631"/>
                <a:gd name="connsiteX6" fmla="*/ 1765125 w 5028513"/>
                <a:gd name="connsiteY6" fmla="*/ 305981 h 4196631"/>
                <a:gd name="connsiteX7" fmla="*/ 2685593 w 5028513"/>
                <a:gd name="connsiteY7" fmla="*/ 410841 h 4196631"/>
                <a:gd name="connsiteX8" fmla="*/ 2604033 w 5028513"/>
                <a:gd name="connsiteY8" fmla="*/ 1366229 h 4196631"/>
                <a:gd name="connsiteX9" fmla="*/ 1683564 w 5028513"/>
                <a:gd name="connsiteY9" fmla="*/ 1855575 h 4196631"/>
                <a:gd name="connsiteX10" fmla="*/ 227125 w 5028513"/>
                <a:gd name="connsiteY10" fmla="*/ 2007039 h 4196631"/>
                <a:gd name="connsiteX11" fmla="*/ 180518 w 5028513"/>
                <a:gd name="connsiteY11" fmla="*/ 2193456 h 4196631"/>
                <a:gd name="connsiteX12" fmla="*/ 1939896 w 5028513"/>
                <a:gd name="connsiteY12" fmla="*/ 2275013 h 4196631"/>
                <a:gd name="connsiteX13" fmla="*/ 1147594 w 5028513"/>
                <a:gd name="connsiteY13" fmla="*/ 4022676 h 4196631"/>
                <a:gd name="connsiteX14" fmla="*/ 1415579 w 5028513"/>
                <a:gd name="connsiteY14" fmla="*/ 3917816 h 4196631"/>
                <a:gd name="connsiteX15" fmla="*/ 2708897 w 5028513"/>
                <a:gd name="connsiteY15" fmla="*/ 2111898 h 4196631"/>
                <a:gd name="connsiteX16" fmla="*/ 4526533 w 5028513"/>
                <a:gd name="connsiteY16" fmla="*/ 2449780 h 4196631"/>
                <a:gd name="connsiteX17" fmla="*/ 5027548 w 5028513"/>
                <a:gd name="connsiteY17" fmla="*/ 1937132 h 4196631"/>
                <a:gd name="connsiteX18" fmla="*/ 4444972 w 5028513"/>
                <a:gd name="connsiteY18" fmla="*/ 1762366 h 4196631"/>
                <a:gd name="connsiteX19" fmla="*/ 3198259 w 5028513"/>
                <a:gd name="connsiteY19" fmla="*/ 1564298 h 4196631"/>
                <a:gd name="connsiteX0" fmla="*/ 3198259 w 4660310"/>
                <a:gd name="connsiteY0" fmla="*/ 1564298 h 4196631"/>
                <a:gd name="connsiteX1" fmla="*/ 3081745 w 4660310"/>
                <a:gd name="connsiteY1" fmla="*/ 422491 h 4196631"/>
                <a:gd name="connsiteX2" fmla="*/ 4153684 w 4660310"/>
                <a:gd name="connsiteY2" fmla="*/ 224424 h 4196631"/>
                <a:gd name="connsiteX3" fmla="*/ 4165337 w 4660310"/>
                <a:gd name="connsiteY3" fmla="*/ 3053 h 4196631"/>
                <a:gd name="connsiteX4" fmla="*/ 2988533 w 4660310"/>
                <a:gd name="connsiteY4" fmla="*/ 96262 h 4196631"/>
                <a:gd name="connsiteX5" fmla="*/ 1683564 w 4660310"/>
                <a:gd name="connsiteY5" fmla="*/ 107913 h 4196631"/>
                <a:gd name="connsiteX6" fmla="*/ 1765125 w 4660310"/>
                <a:gd name="connsiteY6" fmla="*/ 305981 h 4196631"/>
                <a:gd name="connsiteX7" fmla="*/ 2685593 w 4660310"/>
                <a:gd name="connsiteY7" fmla="*/ 410841 h 4196631"/>
                <a:gd name="connsiteX8" fmla="*/ 2604033 w 4660310"/>
                <a:gd name="connsiteY8" fmla="*/ 1366229 h 4196631"/>
                <a:gd name="connsiteX9" fmla="*/ 1683564 w 4660310"/>
                <a:gd name="connsiteY9" fmla="*/ 1855575 h 4196631"/>
                <a:gd name="connsiteX10" fmla="*/ 227125 w 4660310"/>
                <a:gd name="connsiteY10" fmla="*/ 2007039 h 4196631"/>
                <a:gd name="connsiteX11" fmla="*/ 180518 w 4660310"/>
                <a:gd name="connsiteY11" fmla="*/ 2193456 h 4196631"/>
                <a:gd name="connsiteX12" fmla="*/ 1939896 w 4660310"/>
                <a:gd name="connsiteY12" fmla="*/ 2275013 h 4196631"/>
                <a:gd name="connsiteX13" fmla="*/ 1147594 w 4660310"/>
                <a:gd name="connsiteY13" fmla="*/ 4022676 h 4196631"/>
                <a:gd name="connsiteX14" fmla="*/ 1415579 w 4660310"/>
                <a:gd name="connsiteY14" fmla="*/ 3917816 h 4196631"/>
                <a:gd name="connsiteX15" fmla="*/ 2708897 w 4660310"/>
                <a:gd name="connsiteY15" fmla="*/ 2111898 h 4196631"/>
                <a:gd name="connsiteX16" fmla="*/ 4526533 w 4660310"/>
                <a:gd name="connsiteY16" fmla="*/ 2449780 h 4196631"/>
                <a:gd name="connsiteX17" fmla="*/ 4514881 w 4660310"/>
                <a:gd name="connsiteY17" fmla="*/ 1925481 h 4196631"/>
                <a:gd name="connsiteX18" fmla="*/ 4444972 w 4660310"/>
                <a:gd name="connsiteY18" fmla="*/ 1762366 h 4196631"/>
                <a:gd name="connsiteX19" fmla="*/ 3198259 w 4660310"/>
                <a:gd name="connsiteY19" fmla="*/ 1564298 h 4196631"/>
                <a:gd name="connsiteX0" fmla="*/ 3198259 w 4528246"/>
                <a:gd name="connsiteY0" fmla="*/ 1564298 h 4196631"/>
                <a:gd name="connsiteX1" fmla="*/ 3081745 w 4528246"/>
                <a:gd name="connsiteY1" fmla="*/ 422491 h 4196631"/>
                <a:gd name="connsiteX2" fmla="*/ 4153684 w 4528246"/>
                <a:gd name="connsiteY2" fmla="*/ 224424 h 4196631"/>
                <a:gd name="connsiteX3" fmla="*/ 4165337 w 4528246"/>
                <a:gd name="connsiteY3" fmla="*/ 3053 h 4196631"/>
                <a:gd name="connsiteX4" fmla="*/ 2988533 w 4528246"/>
                <a:gd name="connsiteY4" fmla="*/ 96262 h 4196631"/>
                <a:gd name="connsiteX5" fmla="*/ 1683564 w 4528246"/>
                <a:gd name="connsiteY5" fmla="*/ 107913 h 4196631"/>
                <a:gd name="connsiteX6" fmla="*/ 1765125 w 4528246"/>
                <a:gd name="connsiteY6" fmla="*/ 305981 h 4196631"/>
                <a:gd name="connsiteX7" fmla="*/ 2685593 w 4528246"/>
                <a:gd name="connsiteY7" fmla="*/ 410841 h 4196631"/>
                <a:gd name="connsiteX8" fmla="*/ 2604033 w 4528246"/>
                <a:gd name="connsiteY8" fmla="*/ 1366229 h 4196631"/>
                <a:gd name="connsiteX9" fmla="*/ 1683564 w 4528246"/>
                <a:gd name="connsiteY9" fmla="*/ 1855575 h 4196631"/>
                <a:gd name="connsiteX10" fmla="*/ 227125 w 4528246"/>
                <a:gd name="connsiteY10" fmla="*/ 2007039 h 4196631"/>
                <a:gd name="connsiteX11" fmla="*/ 180518 w 4528246"/>
                <a:gd name="connsiteY11" fmla="*/ 2193456 h 4196631"/>
                <a:gd name="connsiteX12" fmla="*/ 1939896 w 4528246"/>
                <a:gd name="connsiteY12" fmla="*/ 2275013 h 4196631"/>
                <a:gd name="connsiteX13" fmla="*/ 1147594 w 4528246"/>
                <a:gd name="connsiteY13" fmla="*/ 4022676 h 4196631"/>
                <a:gd name="connsiteX14" fmla="*/ 1415579 w 4528246"/>
                <a:gd name="connsiteY14" fmla="*/ 3917816 h 4196631"/>
                <a:gd name="connsiteX15" fmla="*/ 2708897 w 4528246"/>
                <a:gd name="connsiteY15" fmla="*/ 2111898 h 4196631"/>
                <a:gd name="connsiteX16" fmla="*/ 4328457 w 4528246"/>
                <a:gd name="connsiteY16" fmla="*/ 2484733 h 4196631"/>
                <a:gd name="connsiteX17" fmla="*/ 4514881 w 4528246"/>
                <a:gd name="connsiteY17" fmla="*/ 1925481 h 4196631"/>
                <a:gd name="connsiteX18" fmla="*/ 4444972 w 4528246"/>
                <a:gd name="connsiteY18" fmla="*/ 1762366 h 4196631"/>
                <a:gd name="connsiteX19" fmla="*/ 3198259 w 4528246"/>
                <a:gd name="connsiteY19" fmla="*/ 1564298 h 4196631"/>
                <a:gd name="connsiteX0" fmla="*/ 3198259 w 4531404"/>
                <a:gd name="connsiteY0" fmla="*/ 1564298 h 4196631"/>
                <a:gd name="connsiteX1" fmla="*/ 3081745 w 4531404"/>
                <a:gd name="connsiteY1" fmla="*/ 422491 h 4196631"/>
                <a:gd name="connsiteX2" fmla="*/ 4153684 w 4531404"/>
                <a:gd name="connsiteY2" fmla="*/ 224424 h 4196631"/>
                <a:gd name="connsiteX3" fmla="*/ 4165337 w 4531404"/>
                <a:gd name="connsiteY3" fmla="*/ 3053 h 4196631"/>
                <a:gd name="connsiteX4" fmla="*/ 2988533 w 4531404"/>
                <a:gd name="connsiteY4" fmla="*/ 96262 h 4196631"/>
                <a:gd name="connsiteX5" fmla="*/ 1683564 w 4531404"/>
                <a:gd name="connsiteY5" fmla="*/ 107913 h 4196631"/>
                <a:gd name="connsiteX6" fmla="*/ 1765125 w 4531404"/>
                <a:gd name="connsiteY6" fmla="*/ 305981 h 4196631"/>
                <a:gd name="connsiteX7" fmla="*/ 2685593 w 4531404"/>
                <a:gd name="connsiteY7" fmla="*/ 410841 h 4196631"/>
                <a:gd name="connsiteX8" fmla="*/ 2604033 w 4531404"/>
                <a:gd name="connsiteY8" fmla="*/ 1366229 h 4196631"/>
                <a:gd name="connsiteX9" fmla="*/ 1683564 w 4531404"/>
                <a:gd name="connsiteY9" fmla="*/ 1855575 h 4196631"/>
                <a:gd name="connsiteX10" fmla="*/ 227125 w 4531404"/>
                <a:gd name="connsiteY10" fmla="*/ 2007039 h 4196631"/>
                <a:gd name="connsiteX11" fmla="*/ 180518 w 4531404"/>
                <a:gd name="connsiteY11" fmla="*/ 2193456 h 4196631"/>
                <a:gd name="connsiteX12" fmla="*/ 1939896 w 4531404"/>
                <a:gd name="connsiteY12" fmla="*/ 2275013 h 4196631"/>
                <a:gd name="connsiteX13" fmla="*/ 1147594 w 4531404"/>
                <a:gd name="connsiteY13" fmla="*/ 4022676 h 4196631"/>
                <a:gd name="connsiteX14" fmla="*/ 1415579 w 4531404"/>
                <a:gd name="connsiteY14" fmla="*/ 3917816 h 4196631"/>
                <a:gd name="connsiteX15" fmla="*/ 2708897 w 4531404"/>
                <a:gd name="connsiteY15" fmla="*/ 2111898 h 4196631"/>
                <a:gd name="connsiteX16" fmla="*/ 4246897 w 4531404"/>
                <a:gd name="connsiteY16" fmla="*/ 2449780 h 4196631"/>
                <a:gd name="connsiteX17" fmla="*/ 4514881 w 4531404"/>
                <a:gd name="connsiteY17" fmla="*/ 1925481 h 4196631"/>
                <a:gd name="connsiteX18" fmla="*/ 4444972 w 4531404"/>
                <a:gd name="connsiteY18" fmla="*/ 1762366 h 4196631"/>
                <a:gd name="connsiteX19" fmla="*/ 3198259 w 4531404"/>
                <a:gd name="connsiteY19" fmla="*/ 1564298 h 4196631"/>
                <a:gd name="connsiteX0" fmla="*/ 3198259 w 4535816"/>
                <a:gd name="connsiteY0" fmla="*/ 1564298 h 4196631"/>
                <a:gd name="connsiteX1" fmla="*/ 3081745 w 4535816"/>
                <a:gd name="connsiteY1" fmla="*/ 422491 h 4196631"/>
                <a:gd name="connsiteX2" fmla="*/ 4153684 w 4535816"/>
                <a:gd name="connsiteY2" fmla="*/ 224424 h 4196631"/>
                <a:gd name="connsiteX3" fmla="*/ 4165337 w 4535816"/>
                <a:gd name="connsiteY3" fmla="*/ 3053 h 4196631"/>
                <a:gd name="connsiteX4" fmla="*/ 2988533 w 4535816"/>
                <a:gd name="connsiteY4" fmla="*/ 96262 h 4196631"/>
                <a:gd name="connsiteX5" fmla="*/ 1683564 w 4535816"/>
                <a:gd name="connsiteY5" fmla="*/ 107913 h 4196631"/>
                <a:gd name="connsiteX6" fmla="*/ 1765125 w 4535816"/>
                <a:gd name="connsiteY6" fmla="*/ 305981 h 4196631"/>
                <a:gd name="connsiteX7" fmla="*/ 2685593 w 4535816"/>
                <a:gd name="connsiteY7" fmla="*/ 410841 h 4196631"/>
                <a:gd name="connsiteX8" fmla="*/ 2604033 w 4535816"/>
                <a:gd name="connsiteY8" fmla="*/ 1366229 h 4196631"/>
                <a:gd name="connsiteX9" fmla="*/ 1683564 w 4535816"/>
                <a:gd name="connsiteY9" fmla="*/ 1855575 h 4196631"/>
                <a:gd name="connsiteX10" fmla="*/ 227125 w 4535816"/>
                <a:gd name="connsiteY10" fmla="*/ 2007039 h 4196631"/>
                <a:gd name="connsiteX11" fmla="*/ 180518 w 4535816"/>
                <a:gd name="connsiteY11" fmla="*/ 2193456 h 4196631"/>
                <a:gd name="connsiteX12" fmla="*/ 1939896 w 4535816"/>
                <a:gd name="connsiteY12" fmla="*/ 2275013 h 4196631"/>
                <a:gd name="connsiteX13" fmla="*/ 1147594 w 4535816"/>
                <a:gd name="connsiteY13" fmla="*/ 4022676 h 4196631"/>
                <a:gd name="connsiteX14" fmla="*/ 1415579 w 4535816"/>
                <a:gd name="connsiteY14" fmla="*/ 3917816 h 4196631"/>
                <a:gd name="connsiteX15" fmla="*/ 2708897 w 4535816"/>
                <a:gd name="connsiteY15" fmla="*/ 2111898 h 4196631"/>
                <a:gd name="connsiteX16" fmla="*/ 4246897 w 4535816"/>
                <a:gd name="connsiteY16" fmla="*/ 2449780 h 4196631"/>
                <a:gd name="connsiteX17" fmla="*/ 4444972 w 4535816"/>
                <a:gd name="connsiteY17" fmla="*/ 1762366 h 4196631"/>
                <a:gd name="connsiteX18" fmla="*/ 3198259 w 4535816"/>
                <a:gd name="connsiteY18" fmla="*/ 1564298 h 4196631"/>
                <a:gd name="connsiteX0" fmla="*/ 3198259 w 4477757"/>
                <a:gd name="connsiteY0" fmla="*/ 1564298 h 4196631"/>
                <a:gd name="connsiteX1" fmla="*/ 3081745 w 4477757"/>
                <a:gd name="connsiteY1" fmla="*/ 422491 h 4196631"/>
                <a:gd name="connsiteX2" fmla="*/ 4153684 w 4477757"/>
                <a:gd name="connsiteY2" fmla="*/ 224424 h 4196631"/>
                <a:gd name="connsiteX3" fmla="*/ 4165337 w 4477757"/>
                <a:gd name="connsiteY3" fmla="*/ 3053 h 4196631"/>
                <a:gd name="connsiteX4" fmla="*/ 2988533 w 4477757"/>
                <a:gd name="connsiteY4" fmla="*/ 96262 h 4196631"/>
                <a:gd name="connsiteX5" fmla="*/ 1683564 w 4477757"/>
                <a:gd name="connsiteY5" fmla="*/ 107913 h 4196631"/>
                <a:gd name="connsiteX6" fmla="*/ 1765125 w 4477757"/>
                <a:gd name="connsiteY6" fmla="*/ 305981 h 4196631"/>
                <a:gd name="connsiteX7" fmla="*/ 2685593 w 4477757"/>
                <a:gd name="connsiteY7" fmla="*/ 410841 h 4196631"/>
                <a:gd name="connsiteX8" fmla="*/ 2604033 w 4477757"/>
                <a:gd name="connsiteY8" fmla="*/ 1366229 h 4196631"/>
                <a:gd name="connsiteX9" fmla="*/ 1683564 w 4477757"/>
                <a:gd name="connsiteY9" fmla="*/ 1855575 h 4196631"/>
                <a:gd name="connsiteX10" fmla="*/ 227125 w 4477757"/>
                <a:gd name="connsiteY10" fmla="*/ 2007039 h 4196631"/>
                <a:gd name="connsiteX11" fmla="*/ 180518 w 4477757"/>
                <a:gd name="connsiteY11" fmla="*/ 2193456 h 4196631"/>
                <a:gd name="connsiteX12" fmla="*/ 1939896 w 4477757"/>
                <a:gd name="connsiteY12" fmla="*/ 2275013 h 4196631"/>
                <a:gd name="connsiteX13" fmla="*/ 1147594 w 4477757"/>
                <a:gd name="connsiteY13" fmla="*/ 4022676 h 4196631"/>
                <a:gd name="connsiteX14" fmla="*/ 1415579 w 4477757"/>
                <a:gd name="connsiteY14" fmla="*/ 3917816 h 4196631"/>
                <a:gd name="connsiteX15" fmla="*/ 2708897 w 4477757"/>
                <a:gd name="connsiteY15" fmla="*/ 2111898 h 4196631"/>
                <a:gd name="connsiteX16" fmla="*/ 4246897 w 4477757"/>
                <a:gd name="connsiteY16" fmla="*/ 2449780 h 4196631"/>
                <a:gd name="connsiteX17" fmla="*/ 4363411 w 4477757"/>
                <a:gd name="connsiteY17" fmla="*/ 1762366 h 4196631"/>
                <a:gd name="connsiteX18" fmla="*/ 3198259 w 4477757"/>
                <a:gd name="connsiteY18" fmla="*/ 1564298 h 4196631"/>
                <a:gd name="connsiteX0" fmla="*/ 3198259 w 4457709"/>
                <a:gd name="connsiteY0" fmla="*/ 1564298 h 4196631"/>
                <a:gd name="connsiteX1" fmla="*/ 3081745 w 4457709"/>
                <a:gd name="connsiteY1" fmla="*/ 422491 h 4196631"/>
                <a:gd name="connsiteX2" fmla="*/ 4153684 w 4457709"/>
                <a:gd name="connsiteY2" fmla="*/ 224424 h 4196631"/>
                <a:gd name="connsiteX3" fmla="*/ 4165337 w 4457709"/>
                <a:gd name="connsiteY3" fmla="*/ 3053 h 4196631"/>
                <a:gd name="connsiteX4" fmla="*/ 2988533 w 4457709"/>
                <a:gd name="connsiteY4" fmla="*/ 96262 h 4196631"/>
                <a:gd name="connsiteX5" fmla="*/ 1683564 w 4457709"/>
                <a:gd name="connsiteY5" fmla="*/ 107913 h 4196631"/>
                <a:gd name="connsiteX6" fmla="*/ 1765125 w 4457709"/>
                <a:gd name="connsiteY6" fmla="*/ 305981 h 4196631"/>
                <a:gd name="connsiteX7" fmla="*/ 2685593 w 4457709"/>
                <a:gd name="connsiteY7" fmla="*/ 410841 h 4196631"/>
                <a:gd name="connsiteX8" fmla="*/ 2604033 w 4457709"/>
                <a:gd name="connsiteY8" fmla="*/ 1366229 h 4196631"/>
                <a:gd name="connsiteX9" fmla="*/ 1683564 w 4457709"/>
                <a:gd name="connsiteY9" fmla="*/ 1855575 h 4196631"/>
                <a:gd name="connsiteX10" fmla="*/ 227125 w 4457709"/>
                <a:gd name="connsiteY10" fmla="*/ 2007039 h 4196631"/>
                <a:gd name="connsiteX11" fmla="*/ 180518 w 4457709"/>
                <a:gd name="connsiteY11" fmla="*/ 2193456 h 4196631"/>
                <a:gd name="connsiteX12" fmla="*/ 1939896 w 4457709"/>
                <a:gd name="connsiteY12" fmla="*/ 2275013 h 4196631"/>
                <a:gd name="connsiteX13" fmla="*/ 1147594 w 4457709"/>
                <a:gd name="connsiteY13" fmla="*/ 4022676 h 4196631"/>
                <a:gd name="connsiteX14" fmla="*/ 1415579 w 4457709"/>
                <a:gd name="connsiteY14" fmla="*/ 3917816 h 4196631"/>
                <a:gd name="connsiteX15" fmla="*/ 2708897 w 4457709"/>
                <a:gd name="connsiteY15" fmla="*/ 2111898 h 4196631"/>
                <a:gd name="connsiteX16" fmla="*/ 4188640 w 4457709"/>
                <a:gd name="connsiteY16" fmla="*/ 2426478 h 4196631"/>
                <a:gd name="connsiteX17" fmla="*/ 4363411 w 4457709"/>
                <a:gd name="connsiteY17" fmla="*/ 1762366 h 4196631"/>
                <a:gd name="connsiteX18" fmla="*/ 3198259 w 4457709"/>
                <a:gd name="connsiteY18" fmla="*/ 1564298 h 4196631"/>
                <a:gd name="connsiteX0" fmla="*/ 3198259 w 4457709"/>
                <a:gd name="connsiteY0" fmla="*/ 1564298 h 4196631"/>
                <a:gd name="connsiteX1" fmla="*/ 3081745 w 4457709"/>
                <a:gd name="connsiteY1" fmla="*/ 422491 h 4196631"/>
                <a:gd name="connsiteX2" fmla="*/ 4153684 w 4457709"/>
                <a:gd name="connsiteY2" fmla="*/ 224424 h 4196631"/>
                <a:gd name="connsiteX3" fmla="*/ 4165337 w 4457709"/>
                <a:gd name="connsiteY3" fmla="*/ 3053 h 4196631"/>
                <a:gd name="connsiteX4" fmla="*/ 2988533 w 4457709"/>
                <a:gd name="connsiteY4" fmla="*/ 96262 h 4196631"/>
                <a:gd name="connsiteX5" fmla="*/ 1683564 w 4457709"/>
                <a:gd name="connsiteY5" fmla="*/ 107913 h 4196631"/>
                <a:gd name="connsiteX6" fmla="*/ 1765125 w 4457709"/>
                <a:gd name="connsiteY6" fmla="*/ 305981 h 4196631"/>
                <a:gd name="connsiteX7" fmla="*/ 2685593 w 4457709"/>
                <a:gd name="connsiteY7" fmla="*/ 410841 h 4196631"/>
                <a:gd name="connsiteX8" fmla="*/ 2604033 w 4457709"/>
                <a:gd name="connsiteY8" fmla="*/ 1366229 h 4196631"/>
                <a:gd name="connsiteX9" fmla="*/ 1683564 w 4457709"/>
                <a:gd name="connsiteY9" fmla="*/ 1855575 h 4196631"/>
                <a:gd name="connsiteX10" fmla="*/ 227125 w 4457709"/>
                <a:gd name="connsiteY10" fmla="*/ 1657506 h 4196631"/>
                <a:gd name="connsiteX11" fmla="*/ 180518 w 4457709"/>
                <a:gd name="connsiteY11" fmla="*/ 2193456 h 4196631"/>
                <a:gd name="connsiteX12" fmla="*/ 1939896 w 4457709"/>
                <a:gd name="connsiteY12" fmla="*/ 2275013 h 4196631"/>
                <a:gd name="connsiteX13" fmla="*/ 1147594 w 4457709"/>
                <a:gd name="connsiteY13" fmla="*/ 4022676 h 4196631"/>
                <a:gd name="connsiteX14" fmla="*/ 1415579 w 4457709"/>
                <a:gd name="connsiteY14" fmla="*/ 3917816 h 4196631"/>
                <a:gd name="connsiteX15" fmla="*/ 2708897 w 4457709"/>
                <a:gd name="connsiteY15" fmla="*/ 2111898 h 4196631"/>
                <a:gd name="connsiteX16" fmla="*/ 4188640 w 4457709"/>
                <a:gd name="connsiteY16" fmla="*/ 2426478 h 4196631"/>
                <a:gd name="connsiteX17" fmla="*/ 4363411 w 4457709"/>
                <a:gd name="connsiteY17" fmla="*/ 1762366 h 4196631"/>
                <a:gd name="connsiteX18" fmla="*/ 3198259 w 4457709"/>
                <a:gd name="connsiteY18" fmla="*/ 1564298 h 4196631"/>
                <a:gd name="connsiteX0" fmla="*/ 3086958 w 4346408"/>
                <a:gd name="connsiteY0" fmla="*/ 1564298 h 4196631"/>
                <a:gd name="connsiteX1" fmla="*/ 2970444 w 4346408"/>
                <a:gd name="connsiteY1" fmla="*/ 422491 h 4196631"/>
                <a:gd name="connsiteX2" fmla="*/ 4042383 w 4346408"/>
                <a:gd name="connsiteY2" fmla="*/ 224424 h 4196631"/>
                <a:gd name="connsiteX3" fmla="*/ 4054036 w 4346408"/>
                <a:gd name="connsiteY3" fmla="*/ 3053 h 4196631"/>
                <a:gd name="connsiteX4" fmla="*/ 2877232 w 4346408"/>
                <a:gd name="connsiteY4" fmla="*/ 96262 h 4196631"/>
                <a:gd name="connsiteX5" fmla="*/ 1572263 w 4346408"/>
                <a:gd name="connsiteY5" fmla="*/ 107913 h 4196631"/>
                <a:gd name="connsiteX6" fmla="*/ 1653824 w 4346408"/>
                <a:gd name="connsiteY6" fmla="*/ 305981 h 4196631"/>
                <a:gd name="connsiteX7" fmla="*/ 2574292 w 4346408"/>
                <a:gd name="connsiteY7" fmla="*/ 410841 h 4196631"/>
                <a:gd name="connsiteX8" fmla="*/ 2492732 w 4346408"/>
                <a:gd name="connsiteY8" fmla="*/ 1366229 h 4196631"/>
                <a:gd name="connsiteX9" fmla="*/ 1572263 w 4346408"/>
                <a:gd name="connsiteY9" fmla="*/ 1855575 h 4196631"/>
                <a:gd name="connsiteX10" fmla="*/ 115824 w 4346408"/>
                <a:gd name="connsiteY10" fmla="*/ 1657506 h 4196631"/>
                <a:gd name="connsiteX11" fmla="*/ 285560 w 4346408"/>
                <a:gd name="connsiteY11" fmla="*/ 1890528 h 4196631"/>
                <a:gd name="connsiteX12" fmla="*/ 1828595 w 4346408"/>
                <a:gd name="connsiteY12" fmla="*/ 2275013 h 4196631"/>
                <a:gd name="connsiteX13" fmla="*/ 1036293 w 4346408"/>
                <a:gd name="connsiteY13" fmla="*/ 4022676 h 4196631"/>
                <a:gd name="connsiteX14" fmla="*/ 1304278 w 4346408"/>
                <a:gd name="connsiteY14" fmla="*/ 3917816 h 4196631"/>
                <a:gd name="connsiteX15" fmla="*/ 2597596 w 4346408"/>
                <a:gd name="connsiteY15" fmla="*/ 2111898 h 4196631"/>
                <a:gd name="connsiteX16" fmla="*/ 4077339 w 4346408"/>
                <a:gd name="connsiteY16" fmla="*/ 2426478 h 4196631"/>
                <a:gd name="connsiteX17" fmla="*/ 4252110 w 4346408"/>
                <a:gd name="connsiteY17" fmla="*/ 1762366 h 4196631"/>
                <a:gd name="connsiteX18" fmla="*/ 3086958 w 4346408"/>
                <a:gd name="connsiteY18" fmla="*/ 1564298 h 4196631"/>
                <a:gd name="connsiteX0" fmla="*/ 3150649 w 4410099"/>
                <a:gd name="connsiteY0" fmla="*/ 1564298 h 4196631"/>
                <a:gd name="connsiteX1" fmla="*/ 3034135 w 4410099"/>
                <a:gd name="connsiteY1" fmla="*/ 422491 h 4196631"/>
                <a:gd name="connsiteX2" fmla="*/ 4106074 w 4410099"/>
                <a:gd name="connsiteY2" fmla="*/ 224424 h 4196631"/>
                <a:gd name="connsiteX3" fmla="*/ 4117727 w 4410099"/>
                <a:gd name="connsiteY3" fmla="*/ 3053 h 4196631"/>
                <a:gd name="connsiteX4" fmla="*/ 2940923 w 4410099"/>
                <a:gd name="connsiteY4" fmla="*/ 96262 h 4196631"/>
                <a:gd name="connsiteX5" fmla="*/ 1635954 w 4410099"/>
                <a:gd name="connsiteY5" fmla="*/ 107913 h 4196631"/>
                <a:gd name="connsiteX6" fmla="*/ 1717515 w 4410099"/>
                <a:gd name="connsiteY6" fmla="*/ 305981 h 4196631"/>
                <a:gd name="connsiteX7" fmla="*/ 2637983 w 4410099"/>
                <a:gd name="connsiteY7" fmla="*/ 410841 h 4196631"/>
                <a:gd name="connsiteX8" fmla="*/ 2556423 w 4410099"/>
                <a:gd name="connsiteY8" fmla="*/ 1366229 h 4196631"/>
                <a:gd name="connsiteX9" fmla="*/ 1635954 w 4410099"/>
                <a:gd name="connsiteY9" fmla="*/ 1855575 h 4196631"/>
                <a:gd name="connsiteX10" fmla="*/ 179515 w 4410099"/>
                <a:gd name="connsiteY10" fmla="*/ 1657506 h 4196631"/>
                <a:gd name="connsiteX11" fmla="*/ 212614 w 4410099"/>
                <a:gd name="connsiteY11" fmla="*/ 1913830 h 4196631"/>
                <a:gd name="connsiteX12" fmla="*/ 1892286 w 4410099"/>
                <a:gd name="connsiteY12" fmla="*/ 2275013 h 4196631"/>
                <a:gd name="connsiteX13" fmla="*/ 1099984 w 4410099"/>
                <a:gd name="connsiteY13" fmla="*/ 4022676 h 4196631"/>
                <a:gd name="connsiteX14" fmla="*/ 1367969 w 4410099"/>
                <a:gd name="connsiteY14" fmla="*/ 3917816 h 4196631"/>
                <a:gd name="connsiteX15" fmla="*/ 2661287 w 4410099"/>
                <a:gd name="connsiteY15" fmla="*/ 2111898 h 4196631"/>
                <a:gd name="connsiteX16" fmla="*/ 4141030 w 4410099"/>
                <a:gd name="connsiteY16" fmla="*/ 2426478 h 4196631"/>
                <a:gd name="connsiteX17" fmla="*/ 4315801 w 4410099"/>
                <a:gd name="connsiteY17" fmla="*/ 1762366 h 4196631"/>
                <a:gd name="connsiteX18" fmla="*/ 3150649 w 4410099"/>
                <a:gd name="connsiteY18" fmla="*/ 1564298 h 4196631"/>
                <a:gd name="connsiteX0" fmla="*/ 3139650 w 4399100"/>
                <a:gd name="connsiteY0" fmla="*/ 1564298 h 4196631"/>
                <a:gd name="connsiteX1" fmla="*/ 3023136 w 4399100"/>
                <a:gd name="connsiteY1" fmla="*/ 422491 h 4196631"/>
                <a:gd name="connsiteX2" fmla="*/ 4095075 w 4399100"/>
                <a:gd name="connsiteY2" fmla="*/ 224424 h 4196631"/>
                <a:gd name="connsiteX3" fmla="*/ 4106728 w 4399100"/>
                <a:gd name="connsiteY3" fmla="*/ 3053 h 4196631"/>
                <a:gd name="connsiteX4" fmla="*/ 2929924 w 4399100"/>
                <a:gd name="connsiteY4" fmla="*/ 96262 h 4196631"/>
                <a:gd name="connsiteX5" fmla="*/ 1624955 w 4399100"/>
                <a:gd name="connsiteY5" fmla="*/ 107913 h 4196631"/>
                <a:gd name="connsiteX6" fmla="*/ 1706516 w 4399100"/>
                <a:gd name="connsiteY6" fmla="*/ 305981 h 4196631"/>
                <a:gd name="connsiteX7" fmla="*/ 2626984 w 4399100"/>
                <a:gd name="connsiteY7" fmla="*/ 410841 h 4196631"/>
                <a:gd name="connsiteX8" fmla="*/ 2545424 w 4399100"/>
                <a:gd name="connsiteY8" fmla="*/ 1366229 h 4196631"/>
                <a:gd name="connsiteX9" fmla="*/ 1624955 w 4399100"/>
                <a:gd name="connsiteY9" fmla="*/ 1855575 h 4196631"/>
                <a:gd name="connsiteX10" fmla="*/ 168516 w 4399100"/>
                <a:gd name="connsiteY10" fmla="*/ 1657506 h 4196631"/>
                <a:gd name="connsiteX11" fmla="*/ 201615 w 4399100"/>
                <a:gd name="connsiteY11" fmla="*/ 1913830 h 4196631"/>
                <a:gd name="connsiteX12" fmla="*/ 1699104 w 4399100"/>
                <a:gd name="connsiteY12" fmla="*/ 2275013 h 4196631"/>
                <a:gd name="connsiteX13" fmla="*/ 1088985 w 4399100"/>
                <a:gd name="connsiteY13" fmla="*/ 4022676 h 4196631"/>
                <a:gd name="connsiteX14" fmla="*/ 1356970 w 4399100"/>
                <a:gd name="connsiteY14" fmla="*/ 3917816 h 4196631"/>
                <a:gd name="connsiteX15" fmla="*/ 2650288 w 4399100"/>
                <a:gd name="connsiteY15" fmla="*/ 2111898 h 4196631"/>
                <a:gd name="connsiteX16" fmla="*/ 4130031 w 4399100"/>
                <a:gd name="connsiteY16" fmla="*/ 2426478 h 4196631"/>
                <a:gd name="connsiteX17" fmla="*/ 4304802 w 4399100"/>
                <a:gd name="connsiteY17" fmla="*/ 1762366 h 4196631"/>
                <a:gd name="connsiteX18" fmla="*/ 3139650 w 4399100"/>
                <a:gd name="connsiteY18" fmla="*/ 1564298 h 4196631"/>
                <a:gd name="connsiteX0" fmla="*/ 3147863 w 4407313"/>
                <a:gd name="connsiteY0" fmla="*/ 1564298 h 4194195"/>
                <a:gd name="connsiteX1" fmla="*/ 3031349 w 4407313"/>
                <a:gd name="connsiteY1" fmla="*/ 422491 h 4194195"/>
                <a:gd name="connsiteX2" fmla="*/ 4103288 w 4407313"/>
                <a:gd name="connsiteY2" fmla="*/ 224424 h 4194195"/>
                <a:gd name="connsiteX3" fmla="*/ 4114941 w 4407313"/>
                <a:gd name="connsiteY3" fmla="*/ 3053 h 4194195"/>
                <a:gd name="connsiteX4" fmla="*/ 2938137 w 4407313"/>
                <a:gd name="connsiteY4" fmla="*/ 96262 h 4194195"/>
                <a:gd name="connsiteX5" fmla="*/ 1633168 w 4407313"/>
                <a:gd name="connsiteY5" fmla="*/ 107913 h 4194195"/>
                <a:gd name="connsiteX6" fmla="*/ 1714729 w 4407313"/>
                <a:gd name="connsiteY6" fmla="*/ 305981 h 4194195"/>
                <a:gd name="connsiteX7" fmla="*/ 2635197 w 4407313"/>
                <a:gd name="connsiteY7" fmla="*/ 410841 h 4194195"/>
                <a:gd name="connsiteX8" fmla="*/ 2553637 w 4407313"/>
                <a:gd name="connsiteY8" fmla="*/ 1366229 h 4194195"/>
                <a:gd name="connsiteX9" fmla="*/ 1633168 w 4407313"/>
                <a:gd name="connsiteY9" fmla="*/ 1855575 h 4194195"/>
                <a:gd name="connsiteX10" fmla="*/ 176729 w 4407313"/>
                <a:gd name="connsiteY10" fmla="*/ 1657506 h 4194195"/>
                <a:gd name="connsiteX11" fmla="*/ 209828 w 4407313"/>
                <a:gd name="connsiteY11" fmla="*/ 1913830 h 4194195"/>
                <a:gd name="connsiteX12" fmla="*/ 1843954 w 4407313"/>
                <a:gd name="connsiteY12" fmla="*/ 2309966 h 4194195"/>
                <a:gd name="connsiteX13" fmla="*/ 1097198 w 4407313"/>
                <a:gd name="connsiteY13" fmla="*/ 4022676 h 4194195"/>
                <a:gd name="connsiteX14" fmla="*/ 1365183 w 4407313"/>
                <a:gd name="connsiteY14" fmla="*/ 3917816 h 4194195"/>
                <a:gd name="connsiteX15" fmla="*/ 2658501 w 4407313"/>
                <a:gd name="connsiteY15" fmla="*/ 2111898 h 4194195"/>
                <a:gd name="connsiteX16" fmla="*/ 4138244 w 4407313"/>
                <a:gd name="connsiteY16" fmla="*/ 2426478 h 4194195"/>
                <a:gd name="connsiteX17" fmla="*/ 4313015 w 4407313"/>
                <a:gd name="connsiteY17" fmla="*/ 1762366 h 4194195"/>
                <a:gd name="connsiteX18" fmla="*/ 3147863 w 4407313"/>
                <a:gd name="connsiteY18" fmla="*/ 1564298 h 4194195"/>
                <a:gd name="connsiteX0" fmla="*/ 3147863 w 4407313"/>
                <a:gd name="connsiteY0" fmla="*/ 1564298 h 4150995"/>
                <a:gd name="connsiteX1" fmla="*/ 3031349 w 4407313"/>
                <a:gd name="connsiteY1" fmla="*/ 422491 h 4150995"/>
                <a:gd name="connsiteX2" fmla="*/ 4103288 w 4407313"/>
                <a:gd name="connsiteY2" fmla="*/ 224424 h 4150995"/>
                <a:gd name="connsiteX3" fmla="*/ 4114941 w 4407313"/>
                <a:gd name="connsiteY3" fmla="*/ 3053 h 4150995"/>
                <a:gd name="connsiteX4" fmla="*/ 2938137 w 4407313"/>
                <a:gd name="connsiteY4" fmla="*/ 96262 h 4150995"/>
                <a:gd name="connsiteX5" fmla="*/ 1633168 w 4407313"/>
                <a:gd name="connsiteY5" fmla="*/ 107913 h 4150995"/>
                <a:gd name="connsiteX6" fmla="*/ 1714729 w 4407313"/>
                <a:gd name="connsiteY6" fmla="*/ 305981 h 4150995"/>
                <a:gd name="connsiteX7" fmla="*/ 2635197 w 4407313"/>
                <a:gd name="connsiteY7" fmla="*/ 410841 h 4150995"/>
                <a:gd name="connsiteX8" fmla="*/ 2553637 w 4407313"/>
                <a:gd name="connsiteY8" fmla="*/ 1366229 h 4150995"/>
                <a:gd name="connsiteX9" fmla="*/ 1633168 w 4407313"/>
                <a:gd name="connsiteY9" fmla="*/ 1855575 h 4150995"/>
                <a:gd name="connsiteX10" fmla="*/ 176729 w 4407313"/>
                <a:gd name="connsiteY10" fmla="*/ 1657506 h 4150995"/>
                <a:gd name="connsiteX11" fmla="*/ 209828 w 4407313"/>
                <a:gd name="connsiteY11" fmla="*/ 1913830 h 4150995"/>
                <a:gd name="connsiteX12" fmla="*/ 1843954 w 4407313"/>
                <a:gd name="connsiteY12" fmla="*/ 2309966 h 4150995"/>
                <a:gd name="connsiteX13" fmla="*/ 1074425 w 4407313"/>
                <a:gd name="connsiteY13" fmla="*/ 3952770 h 4150995"/>
                <a:gd name="connsiteX14" fmla="*/ 1365183 w 4407313"/>
                <a:gd name="connsiteY14" fmla="*/ 3917816 h 4150995"/>
                <a:gd name="connsiteX15" fmla="*/ 2658501 w 4407313"/>
                <a:gd name="connsiteY15" fmla="*/ 2111898 h 4150995"/>
                <a:gd name="connsiteX16" fmla="*/ 4138244 w 4407313"/>
                <a:gd name="connsiteY16" fmla="*/ 2426478 h 4150995"/>
                <a:gd name="connsiteX17" fmla="*/ 4313015 w 4407313"/>
                <a:gd name="connsiteY17" fmla="*/ 1762366 h 4150995"/>
                <a:gd name="connsiteX18" fmla="*/ 3147863 w 4407313"/>
                <a:gd name="connsiteY18" fmla="*/ 1564298 h 4150995"/>
                <a:gd name="connsiteX0" fmla="*/ 3147863 w 4407313"/>
                <a:gd name="connsiteY0" fmla="*/ 1564298 h 4150995"/>
                <a:gd name="connsiteX1" fmla="*/ 3031349 w 4407313"/>
                <a:gd name="connsiteY1" fmla="*/ 422491 h 4150995"/>
                <a:gd name="connsiteX2" fmla="*/ 4103288 w 4407313"/>
                <a:gd name="connsiteY2" fmla="*/ 224424 h 4150995"/>
                <a:gd name="connsiteX3" fmla="*/ 4114941 w 4407313"/>
                <a:gd name="connsiteY3" fmla="*/ 3053 h 4150995"/>
                <a:gd name="connsiteX4" fmla="*/ 2938137 w 4407313"/>
                <a:gd name="connsiteY4" fmla="*/ 96262 h 4150995"/>
                <a:gd name="connsiteX5" fmla="*/ 1633168 w 4407313"/>
                <a:gd name="connsiteY5" fmla="*/ 107913 h 4150995"/>
                <a:gd name="connsiteX6" fmla="*/ 1714729 w 4407313"/>
                <a:gd name="connsiteY6" fmla="*/ 305981 h 4150995"/>
                <a:gd name="connsiteX7" fmla="*/ 2680743 w 4407313"/>
                <a:gd name="connsiteY7" fmla="*/ 550654 h 4150995"/>
                <a:gd name="connsiteX8" fmla="*/ 2553637 w 4407313"/>
                <a:gd name="connsiteY8" fmla="*/ 1366229 h 4150995"/>
                <a:gd name="connsiteX9" fmla="*/ 1633168 w 4407313"/>
                <a:gd name="connsiteY9" fmla="*/ 1855575 h 4150995"/>
                <a:gd name="connsiteX10" fmla="*/ 176729 w 4407313"/>
                <a:gd name="connsiteY10" fmla="*/ 1657506 h 4150995"/>
                <a:gd name="connsiteX11" fmla="*/ 209828 w 4407313"/>
                <a:gd name="connsiteY11" fmla="*/ 1913830 h 4150995"/>
                <a:gd name="connsiteX12" fmla="*/ 1843954 w 4407313"/>
                <a:gd name="connsiteY12" fmla="*/ 2309966 h 4150995"/>
                <a:gd name="connsiteX13" fmla="*/ 1074425 w 4407313"/>
                <a:gd name="connsiteY13" fmla="*/ 3952770 h 4150995"/>
                <a:gd name="connsiteX14" fmla="*/ 1365183 w 4407313"/>
                <a:gd name="connsiteY14" fmla="*/ 3917816 h 4150995"/>
                <a:gd name="connsiteX15" fmla="*/ 2658501 w 4407313"/>
                <a:gd name="connsiteY15" fmla="*/ 2111898 h 4150995"/>
                <a:gd name="connsiteX16" fmla="*/ 4138244 w 4407313"/>
                <a:gd name="connsiteY16" fmla="*/ 2426478 h 4150995"/>
                <a:gd name="connsiteX17" fmla="*/ 4313015 w 4407313"/>
                <a:gd name="connsiteY17" fmla="*/ 1762366 h 4150995"/>
                <a:gd name="connsiteX18" fmla="*/ 3147863 w 4407313"/>
                <a:gd name="connsiteY18" fmla="*/ 1564298 h 4150995"/>
                <a:gd name="connsiteX0" fmla="*/ 3147863 w 4407313"/>
                <a:gd name="connsiteY0" fmla="*/ 1564298 h 4150995"/>
                <a:gd name="connsiteX1" fmla="*/ 2963031 w 4407313"/>
                <a:gd name="connsiteY1" fmla="*/ 667164 h 4150995"/>
                <a:gd name="connsiteX2" fmla="*/ 4103288 w 4407313"/>
                <a:gd name="connsiteY2" fmla="*/ 224424 h 4150995"/>
                <a:gd name="connsiteX3" fmla="*/ 4114941 w 4407313"/>
                <a:gd name="connsiteY3" fmla="*/ 3053 h 4150995"/>
                <a:gd name="connsiteX4" fmla="*/ 2938137 w 4407313"/>
                <a:gd name="connsiteY4" fmla="*/ 96262 h 4150995"/>
                <a:gd name="connsiteX5" fmla="*/ 1633168 w 4407313"/>
                <a:gd name="connsiteY5" fmla="*/ 107913 h 4150995"/>
                <a:gd name="connsiteX6" fmla="*/ 1714729 w 4407313"/>
                <a:gd name="connsiteY6" fmla="*/ 305981 h 4150995"/>
                <a:gd name="connsiteX7" fmla="*/ 2680743 w 4407313"/>
                <a:gd name="connsiteY7" fmla="*/ 550654 h 4150995"/>
                <a:gd name="connsiteX8" fmla="*/ 2553637 w 4407313"/>
                <a:gd name="connsiteY8" fmla="*/ 1366229 h 4150995"/>
                <a:gd name="connsiteX9" fmla="*/ 1633168 w 4407313"/>
                <a:gd name="connsiteY9" fmla="*/ 1855575 h 4150995"/>
                <a:gd name="connsiteX10" fmla="*/ 176729 w 4407313"/>
                <a:gd name="connsiteY10" fmla="*/ 1657506 h 4150995"/>
                <a:gd name="connsiteX11" fmla="*/ 209828 w 4407313"/>
                <a:gd name="connsiteY11" fmla="*/ 1913830 h 4150995"/>
                <a:gd name="connsiteX12" fmla="*/ 1843954 w 4407313"/>
                <a:gd name="connsiteY12" fmla="*/ 2309966 h 4150995"/>
                <a:gd name="connsiteX13" fmla="*/ 1074425 w 4407313"/>
                <a:gd name="connsiteY13" fmla="*/ 3952770 h 4150995"/>
                <a:gd name="connsiteX14" fmla="*/ 1365183 w 4407313"/>
                <a:gd name="connsiteY14" fmla="*/ 3917816 h 4150995"/>
                <a:gd name="connsiteX15" fmla="*/ 2658501 w 4407313"/>
                <a:gd name="connsiteY15" fmla="*/ 2111898 h 4150995"/>
                <a:gd name="connsiteX16" fmla="*/ 4138244 w 4407313"/>
                <a:gd name="connsiteY16" fmla="*/ 2426478 h 4150995"/>
                <a:gd name="connsiteX17" fmla="*/ 4313015 w 4407313"/>
                <a:gd name="connsiteY17" fmla="*/ 1762366 h 4150995"/>
                <a:gd name="connsiteX18" fmla="*/ 3147863 w 4407313"/>
                <a:gd name="connsiteY18" fmla="*/ 1564298 h 4150995"/>
                <a:gd name="connsiteX0" fmla="*/ 3147863 w 4407313"/>
                <a:gd name="connsiteY0" fmla="*/ 1561608 h 4148305"/>
                <a:gd name="connsiteX1" fmla="*/ 2963031 w 4407313"/>
                <a:gd name="connsiteY1" fmla="*/ 664474 h 4148305"/>
                <a:gd name="connsiteX2" fmla="*/ 4103288 w 4407313"/>
                <a:gd name="connsiteY2" fmla="*/ 221734 h 4148305"/>
                <a:gd name="connsiteX3" fmla="*/ 4114941 w 4407313"/>
                <a:gd name="connsiteY3" fmla="*/ 363 h 4148305"/>
                <a:gd name="connsiteX4" fmla="*/ 2960910 w 4407313"/>
                <a:gd name="connsiteY4" fmla="*/ 268338 h 4148305"/>
                <a:gd name="connsiteX5" fmla="*/ 1633168 w 4407313"/>
                <a:gd name="connsiteY5" fmla="*/ 105223 h 4148305"/>
                <a:gd name="connsiteX6" fmla="*/ 1714729 w 4407313"/>
                <a:gd name="connsiteY6" fmla="*/ 303291 h 4148305"/>
                <a:gd name="connsiteX7" fmla="*/ 2680743 w 4407313"/>
                <a:gd name="connsiteY7" fmla="*/ 547964 h 4148305"/>
                <a:gd name="connsiteX8" fmla="*/ 2553637 w 4407313"/>
                <a:gd name="connsiteY8" fmla="*/ 1363539 h 4148305"/>
                <a:gd name="connsiteX9" fmla="*/ 1633168 w 4407313"/>
                <a:gd name="connsiteY9" fmla="*/ 1852885 h 4148305"/>
                <a:gd name="connsiteX10" fmla="*/ 176729 w 4407313"/>
                <a:gd name="connsiteY10" fmla="*/ 1654816 h 4148305"/>
                <a:gd name="connsiteX11" fmla="*/ 209828 w 4407313"/>
                <a:gd name="connsiteY11" fmla="*/ 1911140 h 4148305"/>
                <a:gd name="connsiteX12" fmla="*/ 1843954 w 4407313"/>
                <a:gd name="connsiteY12" fmla="*/ 2307276 h 4148305"/>
                <a:gd name="connsiteX13" fmla="*/ 1074425 w 4407313"/>
                <a:gd name="connsiteY13" fmla="*/ 3950080 h 4148305"/>
                <a:gd name="connsiteX14" fmla="*/ 1365183 w 4407313"/>
                <a:gd name="connsiteY14" fmla="*/ 3915126 h 4148305"/>
                <a:gd name="connsiteX15" fmla="*/ 2658501 w 4407313"/>
                <a:gd name="connsiteY15" fmla="*/ 2109208 h 4148305"/>
                <a:gd name="connsiteX16" fmla="*/ 4138244 w 4407313"/>
                <a:gd name="connsiteY16" fmla="*/ 2423788 h 4148305"/>
                <a:gd name="connsiteX17" fmla="*/ 4313015 w 4407313"/>
                <a:gd name="connsiteY17" fmla="*/ 1759676 h 4148305"/>
                <a:gd name="connsiteX18" fmla="*/ 3147863 w 4407313"/>
                <a:gd name="connsiteY18" fmla="*/ 1561608 h 4148305"/>
                <a:gd name="connsiteX0" fmla="*/ 3147863 w 4407313"/>
                <a:gd name="connsiteY0" fmla="*/ 1561630 h 4148327"/>
                <a:gd name="connsiteX1" fmla="*/ 2997190 w 4407313"/>
                <a:gd name="connsiteY1" fmla="*/ 711101 h 4148327"/>
                <a:gd name="connsiteX2" fmla="*/ 4103288 w 4407313"/>
                <a:gd name="connsiteY2" fmla="*/ 221756 h 4148327"/>
                <a:gd name="connsiteX3" fmla="*/ 4114941 w 4407313"/>
                <a:gd name="connsiteY3" fmla="*/ 385 h 4148327"/>
                <a:gd name="connsiteX4" fmla="*/ 2960910 w 4407313"/>
                <a:gd name="connsiteY4" fmla="*/ 268360 h 4148327"/>
                <a:gd name="connsiteX5" fmla="*/ 1633168 w 4407313"/>
                <a:gd name="connsiteY5" fmla="*/ 105245 h 4148327"/>
                <a:gd name="connsiteX6" fmla="*/ 1714729 w 4407313"/>
                <a:gd name="connsiteY6" fmla="*/ 303313 h 4148327"/>
                <a:gd name="connsiteX7" fmla="*/ 2680743 w 4407313"/>
                <a:gd name="connsiteY7" fmla="*/ 547986 h 4148327"/>
                <a:gd name="connsiteX8" fmla="*/ 2553637 w 4407313"/>
                <a:gd name="connsiteY8" fmla="*/ 1363561 h 4148327"/>
                <a:gd name="connsiteX9" fmla="*/ 1633168 w 4407313"/>
                <a:gd name="connsiteY9" fmla="*/ 1852907 h 4148327"/>
                <a:gd name="connsiteX10" fmla="*/ 176729 w 4407313"/>
                <a:gd name="connsiteY10" fmla="*/ 1654838 h 4148327"/>
                <a:gd name="connsiteX11" fmla="*/ 209828 w 4407313"/>
                <a:gd name="connsiteY11" fmla="*/ 1911162 h 4148327"/>
                <a:gd name="connsiteX12" fmla="*/ 1843954 w 4407313"/>
                <a:gd name="connsiteY12" fmla="*/ 2307298 h 4148327"/>
                <a:gd name="connsiteX13" fmla="*/ 1074425 w 4407313"/>
                <a:gd name="connsiteY13" fmla="*/ 3950102 h 4148327"/>
                <a:gd name="connsiteX14" fmla="*/ 1365183 w 4407313"/>
                <a:gd name="connsiteY14" fmla="*/ 3915148 h 4148327"/>
                <a:gd name="connsiteX15" fmla="*/ 2658501 w 4407313"/>
                <a:gd name="connsiteY15" fmla="*/ 2109230 h 4148327"/>
                <a:gd name="connsiteX16" fmla="*/ 4138244 w 4407313"/>
                <a:gd name="connsiteY16" fmla="*/ 2423810 h 4148327"/>
                <a:gd name="connsiteX17" fmla="*/ 4313015 w 4407313"/>
                <a:gd name="connsiteY17" fmla="*/ 1759698 h 4148327"/>
                <a:gd name="connsiteX18" fmla="*/ 3147863 w 4407313"/>
                <a:gd name="connsiteY18" fmla="*/ 1561630 h 4148327"/>
                <a:gd name="connsiteX0" fmla="*/ 3147863 w 4407313"/>
                <a:gd name="connsiteY0" fmla="*/ 1561630 h 4148327"/>
                <a:gd name="connsiteX1" fmla="*/ 2997190 w 4407313"/>
                <a:gd name="connsiteY1" fmla="*/ 711101 h 4148327"/>
                <a:gd name="connsiteX2" fmla="*/ 4103288 w 4407313"/>
                <a:gd name="connsiteY2" fmla="*/ 221756 h 4148327"/>
                <a:gd name="connsiteX3" fmla="*/ 4114941 w 4407313"/>
                <a:gd name="connsiteY3" fmla="*/ 385 h 4148327"/>
                <a:gd name="connsiteX4" fmla="*/ 2960910 w 4407313"/>
                <a:gd name="connsiteY4" fmla="*/ 268360 h 4148327"/>
                <a:gd name="connsiteX5" fmla="*/ 1633168 w 4407313"/>
                <a:gd name="connsiteY5" fmla="*/ 105245 h 4148327"/>
                <a:gd name="connsiteX6" fmla="*/ 1714729 w 4407313"/>
                <a:gd name="connsiteY6" fmla="*/ 303313 h 4148327"/>
                <a:gd name="connsiteX7" fmla="*/ 2623811 w 4407313"/>
                <a:gd name="connsiteY7" fmla="*/ 559637 h 4148327"/>
                <a:gd name="connsiteX8" fmla="*/ 2553637 w 4407313"/>
                <a:gd name="connsiteY8" fmla="*/ 1363561 h 4148327"/>
                <a:gd name="connsiteX9" fmla="*/ 1633168 w 4407313"/>
                <a:gd name="connsiteY9" fmla="*/ 1852907 h 4148327"/>
                <a:gd name="connsiteX10" fmla="*/ 176729 w 4407313"/>
                <a:gd name="connsiteY10" fmla="*/ 1654838 h 4148327"/>
                <a:gd name="connsiteX11" fmla="*/ 209828 w 4407313"/>
                <a:gd name="connsiteY11" fmla="*/ 1911162 h 4148327"/>
                <a:gd name="connsiteX12" fmla="*/ 1843954 w 4407313"/>
                <a:gd name="connsiteY12" fmla="*/ 2307298 h 4148327"/>
                <a:gd name="connsiteX13" fmla="*/ 1074425 w 4407313"/>
                <a:gd name="connsiteY13" fmla="*/ 3950102 h 4148327"/>
                <a:gd name="connsiteX14" fmla="*/ 1365183 w 4407313"/>
                <a:gd name="connsiteY14" fmla="*/ 3915148 h 4148327"/>
                <a:gd name="connsiteX15" fmla="*/ 2658501 w 4407313"/>
                <a:gd name="connsiteY15" fmla="*/ 2109230 h 4148327"/>
                <a:gd name="connsiteX16" fmla="*/ 4138244 w 4407313"/>
                <a:gd name="connsiteY16" fmla="*/ 2423810 h 4148327"/>
                <a:gd name="connsiteX17" fmla="*/ 4313015 w 4407313"/>
                <a:gd name="connsiteY17" fmla="*/ 1759698 h 4148327"/>
                <a:gd name="connsiteX18" fmla="*/ 3147863 w 4407313"/>
                <a:gd name="connsiteY18" fmla="*/ 1561630 h 4148327"/>
                <a:gd name="connsiteX0" fmla="*/ 3147863 w 4407313"/>
                <a:gd name="connsiteY0" fmla="*/ 1561630 h 4148327"/>
                <a:gd name="connsiteX1" fmla="*/ 2997190 w 4407313"/>
                <a:gd name="connsiteY1" fmla="*/ 711101 h 4148327"/>
                <a:gd name="connsiteX2" fmla="*/ 4103288 w 4407313"/>
                <a:gd name="connsiteY2" fmla="*/ 221756 h 4148327"/>
                <a:gd name="connsiteX3" fmla="*/ 4114941 w 4407313"/>
                <a:gd name="connsiteY3" fmla="*/ 385 h 4148327"/>
                <a:gd name="connsiteX4" fmla="*/ 2960910 w 4407313"/>
                <a:gd name="connsiteY4" fmla="*/ 268360 h 4148327"/>
                <a:gd name="connsiteX5" fmla="*/ 1633168 w 4407313"/>
                <a:gd name="connsiteY5" fmla="*/ 105245 h 4148327"/>
                <a:gd name="connsiteX6" fmla="*/ 1714729 w 4407313"/>
                <a:gd name="connsiteY6" fmla="*/ 303313 h 4148327"/>
                <a:gd name="connsiteX7" fmla="*/ 2623811 w 4407313"/>
                <a:gd name="connsiteY7" fmla="*/ 629544 h 4148327"/>
                <a:gd name="connsiteX8" fmla="*/ 2553637 w 4407313"/>
                <a:gd name="connsiteY8" fmla="*/ 1363561 h 4148327"/>
                <a:gd name="connsiteX9" fmla="*/ 1633168 w 4407313"/>
                <a:gd name="connsiteY9" fmla="*/ 1852907 h 4148327"/>
                <a:gd name="connsiteX10" fmla="*/ 176729 w 4407313"/>
                <a:gd name="connsiteY10" fmla="*/ 1654838 h 4148327"/>
                <a:gd name="connsiteX11" fmla="*/ 209828 w 4407313"/>
                <a:gd name="connsiteY11" fmla="*/ 1911162 h 4148327"/>
                <a:gd name="connsiteX12" fmla="*/ 1843954 w 4407313"/>
                <a:gd name="connsiteY12" fmla="*/ 2307298 h 4148327"/>
                <a:gd name="connsiteX13" fmla="*/ 1074425 w 4407313"/>
                <a:gd name="connsiteY13" fmla="*/ 3950102 h 4148327"/>
                <a:gd name="connsiteX14" fmla="*/ 1365183 w 4407313"/>
                <a:gd name="connsiteY14" fmla="*/ 3915148 h 4148327"/>
                <a:gd name="connsiteX15" fmla="*/ 2658501 w 4407313"/>
                <a:gd name="connsiteY15" fmla="*/ 2109230 h 4148327"/>
                <a:gd name="connsiteX16" fmla="*/ 4138244 w 4407313"/>
                <a:gd name="connsiteY16" fmla="*/ 2423810 h 4148327"/>
                <a:gd name="connsiteX17" fmla="*/ 4313015 w 4407313"/>
                <a:gd name="connsiteY17" fmla="*/ 1759698 h 4148327"/>
                <a:gd name="connsiteX18" fmla="*/ 3147863 w 4407313"/>
                <a:gd name="connsiteY18" fmla="*/ 1561630 h 4148327"/>
                <a:gd name="connsiteX0" fmla="*/ 3147863 w 4407313"/>
                <a:gd name="connsiteY0" fmla="*/ 1561630 h 4148327"/>
                <a:gd name="connsiteX1" fmla="*/ 3042736 w 4407313"/>
                <a:gd name="connsiteY1" fmla="*/ 711101 h 4148327"/>
                <a:gd name="connsiteX2" fmla="*/ 4103288 w 4407313"/>
                <a:gd name="connsiteY2" fmla="*/ 221756 h 4148327"/>
                <a:gd name="connsiteX3" fmla="*/ 4114941 w 4407313"/>
                <a:gd name="connsiteY3" fmla="*/ 385 h 4148327"/>
                <a:gd name="connsiteX4" fmla="*/ 2960910 w 4407313"/>
                <a:gd name="connsiteY4" fmla="*/ 268360 h 4148327"/>
                <a:gd name="connsiteX5" fmla="*/ 1633168 w 4407313"/>
                <a:gd name="connsiteY5" fmla="*/ 105245 h 4148327"/>
                <a:gd name="connsiteX6" fmla="*/ 1714729 w 4407313"/>
                <a:gd name="connsiteY6" fmla="*/ 303313 h 4148327"/>
                <a:gd name="connsiteX7" fmla="*/ 2623811 w 4407313"/>
                <a:gd name="connsiteY7" fmla="*/ 629544 h 4148327"/>
                <a:gd name="connsiteX8" fmla="*/ 2553637 w 4407313"/>
                <a:gd name="connsiteY8" fmla="*/ 1363561 h 4148327"/>
                <a:gd name="connsiteX9" fmla="*/ 1633168 w 4407313"/>
                <a:gd name="connsiteY9" fmla="*/ 1852907 h 4148327"/>
                <a:gd name="connsiteX10" fmla="*/ 176729 w 4407313"/>
                <a:gd name="connsiteY10" fmla="*/ 1654838 h 4148327"/>
                <a:gd name="connsiteX11" fmla="*/ 209828 w 4407313"/>
                <a:gd name="connsiteY11" fmla="*/ 1911162 h 4148327"/>
                <a:gd name="connsiteX12" fmla="*/ 1843954 w 4407313"/>
                <a:gd name="connsiteY12" fmla="*/ 2307298 h 4148327"/>
                <a:gd name="connsiteX13" fmla="*/ 1074425 w 4407313"/>
                <a:gd name="connsiteY13" fmla="*/ 3950102 h 4148327"/>
                <a:gd name="connsiteX14" fmla="*/ 1365183 w 4407313"/>
                <a:gd name="connsiteY14" fmla="*/ 3915148 h 4148327"/>
                <a:gd name="connsiteX15" fmla="*/ 2658501 w 4407313"/>
                <a:gd name="connsiteY15" fmla="*/ 2109230 h 4148327"/>
                <a:gd name="connsiteX16" fmla="*/ 4138244 w 4407313"/>
                <a:gd name="connsiteY16" fmla="*/ 2423810 h 4148327"/>
                <a:gd name="connsiteX17" fmla="*/ 4313015 w 4407313"/>
                <a:gd name="connsiteY17" fmla="*/ 1759698 h 4148327"/>
                <a:gd name="connsiteX18" fmla="*/ 3147863 w 4407313"/>
                <a:gd name="connsiteY18" fmla="*/ 1561630 h 4148327"/>
                <a:gd name="connsiteX0" fmla="*/ 3160414 w 4419864"/>
                <a:gd name="connsiteY0" fmla="*/ 1561630 h 4148327"/>
                <a:gd name="connsiteX1" fmla="*/ 3055287 w 4419864"/>
                <a:gd name="connsiteY1" fmla="*/ 711101 h 4148327"/>
                <a:gd name="connsiteX2" fmla="*/ 4115839 w 4419864"/>
                <a:gd name="connsiteY2" fmla="*/ 221756 h 4148327"/>
                <a:gd name="connsiteX3" fmla="*/ 4127492 w 4419864"/>
                <a:gd name="connsiteY3" fmla="*/ 385 h 4148327"/>
                <a:gd name="connsiteX4" fmla="*/ 2973461 w 4419864"/>
                <a:gd name="connsiteY4" fmla="*/ 268360 h 4148327"/>
                <a:gd name="connsiteX5" fmla="*/ 1645719 w 4419864"/>
                <a:gd name="connsiteY5" fmla="*/ 105245 h 4148327"/>
                <a:gd name="connsiteX6" fmla="*/ 1727280 w 4419864"/>
                <a:gd name="connsiteY6" fmla="*/ 303313 h 4148327"/>
                <a:gd name="connsiteX7" fmla="*/ 2636362 w 4419864"/>
                <a:gd name="connsiteY7" fmla="*/ 629544 h 4148327"/>
                <a:gd name="connsiteX8" fmla="*/ 2566188 w 4419864"/>
                <a:gd name="connsiteY8" fmla="*/ 1363561 h 4148327"/>
                <a:gd name="connsiteX9" fmla="*/ 1839289 w 4419864"/>
                <a:gd name="connsiteY9" fmla="*/ 1794651 h 4148327"/>
                <a:gd name="connsiteX10" fmla="*/ 189280 w 4419864"/>
                <a:gd name="connsiteY10" fmla="*/ 1654838 h 4148327"/>
                <a:gd name="connsiteX11" fmla="*/ 222379 w 4419864"/>
                <a:gd name="connsiteY11" fmla="*/ 1911162 h 4148327"/>
                <a:gd name="connsiteX12" fmla="*/ 1856505 w 4419864"/>
                <a:gd name="connsiteY12" fmla="*/ 2307298 h 4148327"/>
                <a:gd name="connsiteX13" fmla="*/ 1086976 w 4419864"/>
                <a:gd name="connsiteY13" fmla="*/ 3950102 h 4148327"/>
                <a:gd name="connsiteX14" fmla="*/ 1377734 w 4419864"/>
                <a:gd name="connsiteY14" fmla="*/ 3915148 h 4148327"/>
                <a:gd name="connsiteX15" fmla="*/ 2671052 w 4419864"/>
                <a:gd name="connsiteY15" fmla="*/ 2109230 h 4148327"/>
                <a:gd name="connsiteX16" fmla="*/ 4150795 w 4419864"/>
                <a:gd name="connsiteY16" fmla="*/ 2423810 h 4148327"/>
                <a:gd name="connsiteX17" fmla="*/ 4325566 w 4419864"/>
                <a:gd name="connsiteY17" fmla="*/ 1759698 h 4148327"/>
                <a:gd name="connsiteX18" fmla="*/ 3160414 w 4419864"/>
                <a:gd name="connsiteY18" fmla="*/ 1561630 h 4148327"/>
                <a:gd name="connsiteX0" fmla="*/ 3160414 w 4419864"/>
                <a:gd name="connsiteY0" fmla="*/ 1561630 h 4211203"/>
                <a:gd name="connsiteX1" fmla="*/ 3055287 w 4419864"/>
                <a:gd name="connsiteY1" fmla="*/ 711101 h 4211203"/>
                <a:gd name="connsiteX2" fmla="*/ 4115839 w 4419864"/>
                <a:gd name="connsiteY2" fmla="*/ 221756 h 4211203"/>
                <a:gd name="connsiteX3" fmla="*/ 4127492 w 4419864"/>
                <a:gd name="connsiteY3" fmla="*/ 385 h 4211203"/>
                <a:gd name="connsiteX4" fmla="*/ 2973461 w 4419864"/>
                <a:gd name="connsiteY4" fmla="*/ 268360 h 4211203"/>
                <a:gd name="connsiteX5" fmla="*/ 1645719 w 4419864"/>
                <a:gd name="connsiteY5" fmla="*/ 105245 h 4211203"/>
                <a:gd name="connsiteX6" fmla="*/ 1727280 w 4419864"/>
                <a:gd name="connsiteY6" fmla="*/ 303313 h 4211203"/>
                <a:gd name="connsiteX7" fmla="*/ 2636362 w 4419864"/>
                <a:gd name="connsiteY7" fmla="*/ 629544 h 4211203"/>
                <a:gd name="connsiteX8" fmla="*/ 2566188 w 4419864"/>
                <a:gd name="connsiteY8" fmla="*/ 1363561 h 4211203"/>
                <a:gd name="connsiteX9" fmla="*/ 1839289 w 4419864"/>
                <a:gd name="connsiteY9" fmla="*/ 1794651 h 4211203"/>
                <a:gd name="connsiteX10" fmla="*/ 189280 w 4419864"/>
                <a:gd name="connsiteY10" fmla="*/ 1654838 h 4211203"/>
                <a:gd name="connsiteX11" fmla="*/ 222379 w 4419864"/>
                <a:gd name="connsiteY11" fmla="*/ 1911162 h 4211203"/>
                <a:gd name="connsiteX12" fmla="*/ 1856505 w 4419864"/>
                <a:gd name="connsiteY12" fmla="*/ 2307298 h 4211203"/>
                <a:gd name="connsiteX13" fmla="*/ 1086976 w 4419864"/>
                <a:gd name="connsiteY13" fmla="*/ 3950102 h 4211203"/>
                <a:gd name="connsiteX14" fmla="*/ 1343575 w 4419864"/>
                <a:gd name="connsiteY14" fmla="*/ 4020008 h 4211203"/>
                <a:gd name="connsiteX15" fmla="*/ 2671052 w 4419864"/>
                <a:gd name="connsiteY15" fmla="*/ 2109230 h 4211203"/>
                <a:gd name="connsiteX16" fmla="*/ 4150795 w 4419864"/>
                <a:gd name="connsiteY16" fmla="*/ 2423810 h 4211203"/>
                <a:gd name="connsiteX17" fmla="*/ 4325566 w 4419864"/>
                <a:gd name="connsiteY17" fmla="*/ 1759698 h 4211203"/>
                <a:gd name="connsiteX18" fmla="*/ 3160414 w 4419864"/>
                <a:gd name="connsiteY18" fmla="*/ 1561630 h 4211203"/>
                <a:gd name="connsiteX0" fmla="*/ 3160414 w 4469753"/>
                <a:gd name="connsiteY0" fmla="*/ 1561630 h 4211203"/>
                <a:gd name="connsiteX1" fmla="*/ 3055287 w 4469753"/>
                <a:gd name="connsiteY1" fmla="*/ 711101 h 4211203"/>
                <a:gd name="connsiteX2" fmla="*/ 4115839 w 4469753"/>
                <a:gd name="connsiteY2" fmla="*/ 221756 h 4211203"/>
                <a:gd name="connsiteX3" fmla="*/ 4127492 w 4469753"/>
                <a:gd name="connsiteY3" fmla="*/ 385 h 4211203"/>
                <a:gd name="connsiteX4" fmla="*/ 2973461 w 4469753"/>
                <a:gd name="connsiteY4" fmla="*/ 268360 h 4211203"/>
                <a:gd name="connsiteX5" fmla="*/ 1645719 w 4469753"/>
                <a:gd name="connsiteY5" fmla="*/ 105245 h 4211203"/>
                <a:gd name="connsiteX6" fmla="*/ 1727280 w 4469753"/>
                <a:gd name="connsiteY6" fmla="*/ 303313 h 4211203"/>
                <a:gd name="connsiteX7" fmla="*/ 2636362 w 4469753"/>
                <a:gd name="connsiteY7" fmla="*/ 629544 h 4211203"/>
                <a:gd name="connsiteX8" fmla="*/ 2566188 w 4469753"/>
                <a:gd name="connsiteY8" fmla="*/ 1363561 h 4211203"/>
                <a:gd name="connsiteX9" fmla="*/ 1839289 w 4469753"/>
                <a:gd name="connsiteY9" fmla="*/ 1794651 h 4211203"/>
                <a:gd name="connsiteX10" fmla="*/ 189280 w 4469753"/>
                <a:gd name="connsiteY10" fmla="*/ 1654838 h 4211203"/>
                <a:gd name="connsiteX11" fmla="*/ 222379 w 4469753"/>
                <a:gd name="connsiteY11" fmla="*/ 1911162 h 4211203"/>
                <a:gd name="connsiteX12" fmla="*/ 1856505 w 4469753"/>
                <a:gd name="connsiteY12" fmla="*/ 2307298 h 4211203"/>
                <a:gd name="connsiteX13" fmla="*/ 1086976 w 4469753"/>
                <a:gd name="connsiteY13" fmla="*/ 3950102 h 4211203"/>
                <a:gd name="connsiteX14" fmla="*/ 1343575 w 4469753"/>
                <a:gd name="connsiteY14" fmla="*/ 4020008 h 4211203"/>
                <a:gd name="connsiteX15" fmla="*/ 2671052 w 4469753"/>
                <a:gd name="connsiteY15" fmla="*/ 2109230 h 4211203"/>
                <a:gd name="connsiteX16" fmla="*/ 4276046 w 4469753"/>
                <a:gd name="connsiteY16" fmla="*/ 2843248 h 4211203"/>
                <a:gd name="connsiteX17" fmla="*/ 4325566 w 4469753"/>
                <a:gd name="connsiteY17" fmla="*/ 1759698 h 4211203"/>
                <a:gd name="connsiteX18" fmla="*/ 3160414 w 4469753"/>
                <a:gd name="connsiteY18" fmla="*/ 1561630 h 4211203"/>
                <a:gd name="connsiteX0" fmla="*/ 3160414 w 4476232"/>
                <a:gd name="connsiteY0" fmla="*/ 1561630 h 4211203"/>
                <a:gd name="connsiteX1" fmla="*/ 3055287 w 4476232"/>
                <a:gd name="connsiteY1" fmla="*/ 711101 h 4211203"/>
                <a:gd name="connsiteX2" fmla="*/ 4115839 w 4476232"/>
                <a:gd name="connsiteY2" fmla="*/ 221756 h 4211203"/>
                <a:gd name="connsiteX3" fmla="*/ 4127492 w 4476232"/>
                <a:gd name="connsiteY3" fmla="*/ 385 h 4211203"/>
                <a:gd name="connsiteX4" fmla="*/ 2973461 w 4476232"/>
                <a:gd name="connsiteY4" fmla="*/ 268360 h 4211203"/>
                <a:gd name="connsiteX5" fmla="*/ 1645719 w 4476232"/>
                <a:gd name="connsiteY5" fmla="*/ 105245 h 4211203"/>
                <a:gd name="connsiteX6" fmla="*/ 1727280 w 4476232"/>
                <a:gd name="connsiteY6" fmla="*/ 303313 h 4211203"/>
                <a:gd name="connsiteX7" fmla="*/ 2636362 w 4476232"/>
                <a:gd name="connsiteY7" fmla="*/ 629544 h 4211203"/>
                <a:gd name="connsiteX8" fmla="*/ 2566188 w 4476232"/>
                <a:gd name="connsiteY8" fmla="*/ 1363561 h 4211203"/>
                <a:gd name="connsiteX9" fmla="*/ 1839289 w 4476232"/>
                <a:gd name="connsiteY9" fmla="*/ 1794651 h 4211203"/>
                <a:gd name="connsiteX10" fmla="*/ 189280 w 4476232"/>
                <a:gd name="connsiteY10" fmla="*/ 1654838 h 4211203"/>
                <a:gd name="connsiteX11" fmla="*/ 222379 w 4476232"/>
                <a:gd name="connsiteY11" fmla="*/ 1911162 h 4211203"/>
                <a:gd name="connsiteX12" fmla="*/ 1856505 w 4476232"/>
                <a:gd name="connsiteY12" fmla="*/ 2307298 h 4211203"/>
                <a:gd name="connsiteX13" fmla="*/ 1086976 w 4476232"/>
                <a:gd name="connsiteY13" fmla="*/ 3950102 h 4211203"/>
                <a:gd name="connsiteX14" fmla="*/ 1343575 w 4476232"/>
                <a:gd name="connsiteY14" fmla="*/ 4020008 h 4211203"/>
                <a:gd name="connsiteX15" fmla="*/ 2671052 w 4476232"/>
                <a:gd name="connsiteY15" fmla="*/ 2109230 h 4211203"/>
                <a:gd name="connsiteX16" fmla="*/ 4276046 w 4476232"/>
                <a:gd name="connsiteY16" fmla="*/ 2843248 h 4211203"/>
                <a:gd name="connsiteX17" fmla="*/ 4336953 w 4476232"/>
                <a:gd name="connsiteY17" fmla="*/ 2085929 h 4211203"/>
                <a:gd name="connsiteX18" fmla="*/ 3160414 w 4476232"/>
                <a:gd name="connsiteY18" fmla="*/ 1561630 h 4211203"/>
                <a:gd name="connsiteX0" fmla="*/ 3160414 w 4476232"/>
                <a:gd name="connsiteY0" fmla="*/ 1561630 h 4211203"/>
                <a:gd name="connsiteX1" fmla="*/ 3055287 w 4476232"/>
                <a:gd name="connsiteY1" fmla="*/ 711101 h 4211203"/>
                <a:gd name="connsiteX2" fmla="*/ 4115839 w 4476232"/>
                <a:gd name="connsiteY2" fmla="*/ 221756 h 4211203"/>
                <a:gd name="connsiteX3" fmla="*/ 4127492 w 4476232"/>
                <a:gd name="connsiteY3" fmla="*/ 385 h 4211203"/>
                <a:gd name="connsiteX4" fmla="*/ 2973461 w 4476232"/>
                <a:gd name="connsiteY4" fmla="*/ 268360 h 4211203"/>
                <a:gd name="connsiteX5" fmla="*/ 1645719 w 4476232"/>
                <a:gd name="connsiteY5" fmla="*/ 105245 h 4211203"/>
                <a:gd name="connsiteX6" fmla="*/ 1727280 w 4476232"/>
                <a:gd name="connsiteY6" fmla="*/ 303313 h 4211203"/>
                <a:gd name="connsiteX7" fmla="*/ 2636362 w 4476232"/>
                <a:gd name="connsiteY7" fmla="*/ 629544 h 4211203"/>
                <a:gd name="connsiteX8" fmla="*/ 2315686 w 4476232"/>
                <a:gd name="connsiteY8" fmla="*/ 1445119 h 4211203"/>
                <a:gd name="connsiteX9" fmla="*/ 1839289 w 4476232"/>
                <a:gd name="connsiteY9" fmla="*/ 1794651 h 4211203"/>
                <a:gd name="connsiteX10" fmla="*/ 189280 w 4476232"/>
                <a:gd name="connsiteY10" fmla="*/ 1654838 h 4211203"/>
                <a:gd name="connsiteX11" fmla="*/ 222379 w 4476232"/>
                <a:gd name="connsiteY11" fmla="*/ 1911162 h 4211203"/>
                <a:gd name="connsiteX12" fmla="*/ 1856505 w 4476232"/>
                <a:gd name="connsiteY12" fmla="*/ 2307298 h 4211203"/>
                <a:gd name="connsiteX13" fmla="*/ 1086976 w 4476232"/>
                <a:gd name="connsiteY13" fmla="*/ 3950102 h 4211203"/>
                <a:gd name="connsiteX14" fmla="*/ 1343575 w 4476232"/>
                <a:gd name="connsiteY14" fmla="*/ 4020008 h 4211203"/>
                <a:gd name="connsiteX15" fmla="*/ 2671052 w 4476232"/>
                <a:gd name="connsiteY15" fmla="*/ 2109230 h 4211203"/>
                <a:gd name="connsiteX16" fmla="*/ 4276046 w 4476232"/>
                <a:gd name="connsiteY16" fmla="*/ 2843248 h 4211203"/>
                <a:gd name="connsiteX17" fmla="*/ 4336953 w 4476232"/>
                <a:gd name="connsiteY17" fmla="*/ 2085929 h 4211203"/>
                <a:gd name="connsiteX18" fmla="*/ 3160414 w 4476232"/>
                <a:gd name="connsiteY18" fmla="*/ 1561630 h 4211203"/>
                <a:gd name="connsiteX0" fmla="*/ 3160414 w 4476232"/>
                <a:gd name="connsiteY0" fmla="*/ 1561630 h 4211203"/>
                <a:gd name="connsiteX1" fmla="*/ 3055287 w 4476232"/>
                <a:gd name="connsiteY1" fmla="*/ 711101 h 4211203"/>
                <a:gd name="connsiteX2" fmla="*/ 4115839 w 4476232"/>
                <a:gd name="connsiteY2" fmla="*/ 221756 h 4211203"/>
                <a:gd name="connsiteX3" fmla="*/ 4127492 w 4476232"/>
                <a:gd name="connsiteY3" fmla="*/ 385 h 4211203"/>
                <a:gd name="connsiteX4" fmla="*/ 2973461 w 4476232"/>
                <a:gd name="connsiteY4" fmla="*/ 268360 h 4211203"/>
                <a:gd name="connsiteX5" fmla="*/ 1645719 w 4476232"/>
                <a:gd name="connsiteY5" fmla="*/ 105245 h 4211203"/>
                <a:gd name="connsiteX6" fmla="*/ 1727280 w 4476232"/>
                <a:gd name="connsiteY6" fmla="*/ 303313 h 4211203"/>
                <a:gd name="connsiteX7" fmla="*/ 2454180 w 4476232"/>
                <a:gd name="connsiteY7" fmla="*/ 594591 h 4211203"/>
                <a:gd name="connsiteX8" fmla="*/ 2315686 w 4476232"/>
                <a:gd name="connsiteY8" fmla="*/ 1445119 h 4211203"/>
                <a:gd name="connsiteX9" fmla="*/ 1839289 w 4476232"/>
                <a:gd name="connsiteY9" fmla="*/ 1794651 h 4211203"/>
                <a:gd name="connsiteX10" fmla="*/ 189280 w 4476232"/>
                <a:gd name="connsiteY10" fmla="*/ 1654838 h 4211203"/>
                <a:gd name="connsiteX11" fmla="*/ 222379 w 4476232"/>
                <a:gd name="connsiteY11" fmla="*/ 1911162 h 4211203"/>
                <a:gd name="connsiteX12" fmla="*/ 1856505 w 4476232"/>
                <a:gd name="connsiteY12" fmla="*/ 2307298 h 4211203"/>
                <a:gd name="connsiteX13" fmla="*/ 1086976 w 4476232"/>
                <a:gd name="connsiteY13" fmla="*/ 3950102 h 4211203"/>
                <a:gd name="connsiteX14" fmla="*/ 1343575 w 4476232"/>
                <a:gd name="connsiteY14" fmla="*/ 4020008 h 4211203"/>
                <a:gd name="connsiteX15" fmla="*/ 2671052 w 4476232"/>
                <a:gd name="connsiteY15" fmla="*/ 2109230 h 4211203"/>
                <a:gd name="connsiteX16" fmla="*/ 4276046 w 4476232"/>
                <a:gd name="connsiteY16" fmla="*/ 2843248 h 4211203"/>
                <a:gd name="connsiteX17" fmla="*/ 4336953 w 4476232"/>
                <a:gd name="connsiteY17" fmla="*/ 2085929 h 4211203"/>
                <a:gd name="connsiteX18" fmla="*/ 3160414 w 4476232"/>
                <a:gd name="connsiteY18" fmla="*/ 1561630 h 4211203"/>
                <a:gd name="connsiteX0" fmla="*/ 3160414 w 4476232"/>
                <a:gd name="connsiteY0" fmla="*/ 1561625 h 4211198"/>
                <a:gd name="connsiteX1" fmla="*/ 2827558 w 4476232"/>
                <a:gd name="connsiteY1" fmla="*/ 699445 h 4211198"/>
                <a:gd name="connsiteX2" fmla="*/ 4115839 w 4476232"/>
                <a:gd name="connsiteY2" fmla="*/ 221751 h 4211198"/>
                <a:gd name="connsiteX3" fmla="*/ 4127492 w 4476232"/>
                <a:gd name="connsiteY3" fmla="*/ 380 h 4211198"/>
                <a:gd name="connsiteX4" fmla="*/ 2973461 w 4476232"/>
                <a:gd name="connsiteY4" fmla="*/ 268355 h 4211198"/>
                <a:gd name="connsiteX5" fmla="*/ 1645719 w 4476232"/>
                <a:gd name="connsiteY5" fmla="*/ 105240 h 4211198"/>
                <a:gd name="connsiteX6" fmla="*/ 1727280 w 4476232"/>
                <a:gd name="connsiteY6" fmla="*/ 303308 h 4211198"/>
                <a:gd name="connsiteX7" fmla="*/ 2454180 w 4476232"/>
                <a:gd name="connsiteY7" fmla="*/ 594586 h 4211198"/>
                <a:gd name="connsiteX8" fmla="*/ 2315686 w 4476232"/>
                <a:gd name="connsiteY8" fmla="*/ 1445114 h 4211198"/>
                <a:gd name="connsiteX9" fmla="*/ 1839289 w 4476232"/>
                <a:gd name="connsiteY9" fmla="*/ 1794646 h 4211198"/>
                <a:gd name="connsiteX10" fmla="*/ 189280 w 4476232"/>
                <a:gd name="connsiteY10" fmla="*/ 1654833 h 4211198"/>
                <a:gd name="connsiteX11" fmla="*/ 222379 w 4476232"/>
                <a:gd name="connsiteY11" fmla="*/ 1911157 h 4211198"/>
                <a:gd name="connsiteX12" fmla="*/ 1856505 w 4476232"/>
                <a:gd name="connsiteY12" fmla="*/ 2307293 h 4211198"/>
                <a:gd name="connsiteX13" fmla="*/ 1086976 w 4476232"/>
                <a:gd name="connsiteY13" fmla="*/ 3950097 h 4211198"/>
                <a:gd name="connsiteX14" fmla="*/ 1343575 w 4476232"/>
                <a:gd name="connsiteY14" fmla="*/ 4020003 h 4211198"/>
                <a:gd name="connsiteX15" fmla="*/ 2671052 w 4476232"/>
                <a:gd name="connsiteY15" fmla="*/ 2109225 h 4211198"/>
                <a:gd name="connsiteX16" fmla="*/ 4276046 w 4476232"/>
                <a:gd name="connsiteY16" fmla="*/ 2843243 h 4211198"/>
                <a:gd name="connsiteX17" fmla="*/ 4336953 w 4476232"/>
                <a:gd name="connsiteY17" fmla="*/ 2085924 h 4211198"/>
                <a:gd name="connsiteX18" fmla="*/ 3160414 w 4476232"/>
                <a:gd name="connsiteY18" fmla="*/ 1561625 h 4211198"/>
                <a:gd name="connsiteX0" fmla="*/ 2613865 w 4476232"/>
                <a:gd name="connsiteY0" fmla="*/ 1515021 h 4211198"/>
                <a:gd name="connsiteX1" fmla="*/ 2827558 w 4476232"/>
                <a:gd name="connsiteY1" fmla="*/ 699445 h 4211198"/>
                <a:gd name="connsiteX2" fmla="*/ 4115839 w 4476232"/>
                <a:gd name="connsiteY2" fmla="*/ 221751 h 4211198"/>
                <a:gd name="connsiteX3" fmla="*/ 4127492 w 4476232"/>
                <a:gd name="connsiteY3" fmla="*/ 380 h 4211198"/>
                <a:gd name="connsiteX4" fmla="*/ 2973461 w 4476232"/>
                <a:gd name="connsiteY4" fmla="*/ 268355 h 4211198"/>
                <a:gd name="connsiteX5" fmla="*/ 1645719 w 4476232"/>
                <a:gd name="connsiteY5" fmla="*/ 105240 h 4211198"/>
                <a:gd name="connsiteX6" fmla="*/ 1727280 w 4476232"/>
                <a:gd name="connsiteY6" fmla="*/ 303308 h 4211198"/>
                <a:gd name="connsiteX7" fmla="*/ 2454180 w 4476232"/>
                <a:gd name="connsiteY7" fmla="*/ 594586 h 4211198"/>
                <a:gd name="connsiteX8" fmla="*/ 2315686 w 4476232"/>
                <a:gd name="connsiteY8" fmla="*/ 1445114 h 4211198"/>
                <a:gd name="connsiteX9" fmla="*/ 1839289 w 4476232"/>
                <a:gd name="connsiteY9" fmla="*/ 1794646 h 4211198"/>
                <a:gd name="connsiteX10" fmla="*/ 189280 w 4476232"/>
                <a:gd name="connsiteY10" fmla="*/ 1654833 h 4211198"/>
                <a:gd name="connsiteX11" fmla="*/ 222379 w 4476232"/>
                <a:gd name="connsiteY11" fmla="*/ 1911157 h 4211198"/>
                <a:gd name="connsiteX12" fmla="*/ 1856505 w 4476232"/>
                <a:gd name="connsiteY12" fmla="*/ 2307293 h 4211198"/>
                <a:gd name="connsiteX13" fmla="*/ 1086976 w 4476232"/>
                <a:gd name="connsiteY13" fmla="*/ 3950097 h 4211198"/>
                <a:gd name="connsiteX14" fmla="*/ 1343575 w 4476232"/>
                <a:gd name="connsiteY14" fmla="*/ 4020003 h 4211198"/>
                <a:gd name="connsiteX15" fmla="*/ 2671052 w 4476232"/>
                <a:gd name="connsiteY15" fmla="*/ 2109225 h 4211198"/>
                <a:gd name="connsiteX16" fmla="*/ 4276046 w 4476232"/>
                <a:gd name="connsiteY16" fmla="*/ 2843243 h 4211198"/>
                <a:gd name="connsiteX17" fmla="*/ 4336953 w 4476232"/>
                <a:gd name="connsiteY17" fmla="*/ 2085924 h 4211198"/>
                <a:gd name="connsiteX18" fmla="*/ 2613865 w 4476232"/>
                <a:gd name="connsiteY18" fmla="*/ 1515021 h 4211198"/>
                <a:gd name="connsiteX0" fmla="*/ 2613865 w 4476232"/>
                <a:gd name="connsiteY0" fmla="*/ 1515021 h 4211198"/>
                <a:gd name="connsiteX1" fmla="*/ 2827558 w 4476232"/>
                <a:gd name="connsiteY1" fmla="*/ 699445 h 4211198"/>
                <a:gd name="connsiteX2" fmla="*/ 4115839 w 4476232"/>
                <a:gd name="connsiteY2" fmla="*/ 221751 h 4211198"/>
                <a:gd name="connsiteX3" fmla="*/ 4127492 w 4476232"/>
                <a:gd name="connsiteY3" fmla="*/ 380 h 4211198"/>
                <a:gd name="connsiteX4" fmla="*/ 2973461 w 4476232"/>
                <a:gd name="connsiteY4" fmla="*/ 268355 h 4211198"/>
                <a:gd name="connsiteX5" fmla="*/ 1645719 w 4476232"/>
                <a:gd name="connsiteY5" fmla="*/ 105240 h 4211198"/>
                <a:gd name="connsiteX6" fmla="*/ 1727280 w 4476232"/>
                <a:gd name="connsiteY6" fmla="*/ 303308 h 4211198"/>
                <a:gd name="connsiteX7" fmla="*/ 2454180 w 4476232"/>
                <a:gd name="connsiteY7" fmla="*/ 594586 h 4211198"/>
                <a:gd name="connsiteX8" fmla="*/ 2076572 w 4476232"/>
                <a:gd name="connsiteY8" fmla="*/ 1421812 h 4211198"/>
                <a:gd name="connsiteX9" fmla="*/ 1839289 w 4476232"/>
                <a:gd name="connsiteY9" fmla="*/ 1794646 h 4211198"/>
                <a:gd name="connsiteX10" fmla="*/ 189280 w 4476232"/>
                <a:gd name="connsiteY10" fmla="*/ 1654833 h 4211198"/>
                <a:gd name="connsiteX11" fmla="*/ 222379 w 4476232"/>
                <a:gd name="connsiteY11" fmla="*/ 1911157 h 4211198"/>
                <a:gd name="connsiteX12" fmla="*/ 1856505 w 4476232"/>
                <a:gd name="connsiteY12" fmla="*/ 2307293 h 4211198"/>
                <a:gd name="connsiteX13" fmla="*/ 1086976 w 4476232"/>
                <a:gd name="connsiteY13" fmla="*/ 3950097 h 4211198"/>
                <a:gd name="connsiteX14" fmla="*/ 1343575 w 4476232"/>
                <a:gd name="connsiteY14" fmla="*/ 4020003 h 4211198"/>
                <a:gd name="connsiteX15" fmla="*/ 2671052 w 4476232"/>
                <a:gd name="connsiteY15" fmla="*/ 2109225 h 4211198"/>
                <a:gd name="connsiteX16" fmla="*/ 4276046 w 4476232"/>
                <a:gd name="connsiteY16" fmla="*/ 2843243 h 4211198"/>
                <a:gd name="connsiteX17" fmla="*/ 4336953 w 4476232"/>
                <a:gd name="connsiteY17" fmla="*/ 2085924 h 4211198"/>
                <a:gd name="connsiteX18" fmla="*/ 2613865 w 4476232"/>
                <a:gd name="connsiteY18" fmla="*/ 1515021 h 4211198"/>
                <a:gd name="connsiteX0" fmla="*/ 2648024 w 4476232"/>
                <a:gd name="connsiteY0" fmla="*/ 1526672 h 4211198"/>
                <a:gd name="connsiteX1" fmla="*/ 2827558 w 4476232"/>
                <a:gd name="connsiteY1" fmla="*/ 699445 h 4211198"/>
                <a:gd name="connsiteX2" fmla="*/ 4115839 w 4476232"/>
                <a:gd name="connsiteY2" fmla="*/ 221751 h 4211198"/>
                <a:gd name="connsiteX3" fmla="*/ 4127492 w 4476232"/>
                <a:gd name="connsiteY3" fmla="*/ 380 h 4211198"/>
                <a:gd name="connsiteX4" fmla="*/ 2973461 w 4476232"/>
                <a:gd name="connsiteY4" fmla="*/ 268355 h 4211198"/>
                <a:gd name="connsiteX5" fmla="*/ 1645719 w 4476232"/>
                <a:gd name="connsiteY5" fmla="*/ 105240 h 4211198"/>
                <a:gd name="connsiteX6" fmla="*/ 1727280 w 4476232"/>
                <a:gd name="connsiteY6" fmla="*/ 303308 h 4211198"/>
                <a:gd name="connsiteX7" fmla="*/ 2454180 w 4476232"/>
                <a:gd name="connsiteY7" fmla="*/ 594586 h 4211198"/>
                <a:gd name="connsiteX8" fmla="*/ 2076572 w 4476232"/>
                <a:gd name="connsiteY8" fmla="*/ 1421812 h 4211198"/>
                <a:gd name="connsiteX9" fmla="*/ 1839289 w 4476232"/>
                <a:gd name="connsiteY9" fmla="*/ 1794646 h 4211198"/>
                <a:gd name="connsiteX10" fmla="*/ 189280 w 4476232"/>
                <a:gd name="connsiteY10" fmla="*/ 1654833 h 4211198"/>
                <a:gd name="connsiteX11" fmla="*/ 222379 w 4476232"/>
                <a:gd name="connsiteY11" fmla="*/ 1911157 h 4211198"/>
                <a:gd name="connsiteX12" fmla="*/ 1856505 w 4476232"/>
                <a:gd name="connsiteY12" fmla="*/ 2307293 h 4211198"/>
                <a:gd name="connsiteX13" fmla="*/ 1086976 w 4476232"/>
                <a:gd name="connsiteY13" fmla="*/ 3950097 h 4211198"/>
                <a:gd name="connsiteX14" fmla="*/ 1343575 w 4476232"/>
                <a:gd name="connsiteY14" fmla="*/ 4020003 h 4211198"/>
                <a:gd name="connsiteX15" fmla="*/ 2671052 w 4476232"/>
                <a:gd name="connsiteY15" fmla="*/ 2109225 h 4211198"/>
                <a:gd name="connsiteX16" fmla="*/ 4276046 w 4476232"/>
                <a:gd name="connsiteY16" fmla="*/ 2843243 h 4211198"/>
                <a:gd name="connsiteX17" fmla="*/ 4336953 w 4476232"/>
                <a:gd name="connsiteY17" fmla="*/ 2085924 h 4211198"/>
                <a:gd name="connsiteX18" fmla="*/ 2648024 w 4476232"/>
                <a:gd name="connsiteY18" fmla="*/ 1526672 h 4211198"/>
                <a:gd name="connsiteX0" fmla="*/ 2648024 w 4476232"/>
                <a:gd name="connsiteY0" fmla="*/ 1526672 h 4211198"/>
                <a:gd name="connsiteX1" fmla="*/ 2827558 w 4476232"/>
                <a:gd name="connsiteY1" fmla="*/ 699445 h 4211198"/>
                <a:gd name="connsiteX2" fmla="*/ 4115839 w 4476232"/>
                <a:gd name="connsiteY2" fmla="*/ 221751 h 4211198"/>
                <a:gd name="connsiteX3" fmla="*/ 4127492 w 4476232"/>
                <a:gd name="connsiteY3" fmla="*/ 380 h 4211198"/>
                <a:gd name="connsiteX4" fmla="*/ 2973461 w 4476232"/>
                <a:gd name="connsiteY4" fmla="*/ 268355 h 4211198"/>
                <a:gd name="connsiteX5" fmla="*/ 1645719 w 4476232"/>
                <a:gd name="connsiteY5" fmla="*/ 105240 h 4211198"/>
                <a:gd name="connsiteX6" fmla="*/ 1727280 w 4476232"/>
                <a:gd name="connsiteY6" fmla="*/ 303308 h 4211198"/>
                <a:gd name="connsiteX7" fmla="*/ 2454180 w 4476232"/>
                <a:gd name="connsiteY7" fmla="*/ 594586 h 4211198"/>
                <a:gd name="connsiteX8" fmla="*/ 2179049 w 4476232"/>
                <a:gd name="connsiteY8" fmla="*/ 1165488 h 4211198"/>
                <a:gd name="connsiteX9" fmla="*/ 1839289 w 4476232"/>
                <a:gd name="connsiteY9" fmla="*/ 1794646 h 4211198"/>
                <a:gd name="connsiteX10" fmla="*/ 189280 w 4476232"/>
                <a:gd name="connsiteY10" fmla="*/ 1654833 h 4211198"/>
                <a:gd name="connsiteX11" fmla="*/ 222379 w 4476232"/>
                <a:gd name="connsiteY11" fmla="*/ 1911157 h 4211198"/>
                <a:gd name="connsiteX12" fmla="*/ 1856505 w 4476232"/>
                <a:gd name="connsiteY12" fmla="*/ 2307293 h 4211198"/>
                <a:gd name="connsiteX13" fmla="*/ 1086976 w 4476232"/>
                <a:gd name="connsiteY13" fmla="*/ 3950097 h 4211198"/>
                <a:gd name="connsiteX14" fmla="*/ 1343575 w 4476232"/>
                <a:gd name="connsiteY14" fmla="*/ 4020003 h 4211198"/>
                <a:gd name="connsiteX15" fmla="*/ 2671052 w 4476232"/>
                <a:gd name="connsiteY15" fmla="*/ 2109225 h 4211198"/>
                <a:gd name="connsiteX16" fmla="*/ 4276046 w 4476232"/>
                <a:gd name="connsiteY16" fmla="*/ 2843243 h 4211198"/>
                <a:gd name="connsiteX17" fmla="*/ 4336953 w 4476232"/>
                <a:gd name="connsiteY17" fmla="*/ 2085924 h 4211198"/>
                <a:gd name="connsiteX18" fmla="*/ 2648024 w 4476232"/>
                <a:gd name="connsiteY18" fmla="*/ 1526672 h 4211198"/>
                <a:gd name="connsiteX0" fmla="*/ 2727729 w 4476232"/>
                <a:gd name="connsiteY0" fmla="*/ 1491718 h 4211198"/>
                <a:gd name="connsiteX1" fmla="*/ 2827558 w 4476232"/>
                <a:gd name="connsiteY1" fmla="*/ 699445 h 4211198"/>
                <a:gd name="connsiteX2" fmla="*/ 4115839 w 4476232"/>
                <a:gd name="connsiteY2" fmla="*/ 221751 h 4211198"/>
                <a:gd name="connsiteX3" fmla="*/ 4127492 w 4476232"/>
                <a:gd name="connsiteY3" fmla="*/ 380 h 4211198"/>
                <a:gd name="connsiteX4" fmla="*/ 2973461 w 4476232"/>
                <a:gd name="connsiteY4" fmla="*/ 268355 h 4211198"/>
                <a:gd name="connsiteX5" fmla="*/ 1645719 w 4476232"/>
                <a:gd name="connsiteY5" fmla="*/ 105240 h 4211198"/>
                <a:gd name="connsiteX6" fmla="*/ 1727280 w 4476232"/>
                <a:gd name="connsiteY6" fmla="*/ 303308 h 4211198"/>
                <a:gd name="connsiteX7" fmla="*/ 2454180 w 4476232"/>
                <a:gd name="connsiteY7" fmla="*/ 594586 h 4211198"/>
                <a:gd name="connsiteX8" fmla="*/ 2179049 w 4476232"/>
                <a:gd name="connsiteY8" fmla="*/ 1165488 h 4211198"/>
                <a:gd name="connsiteX9" fmla="*/ 1839289 w 4476232"/>
                <a:gd name="connsiteY9" fmla="*/ 1794646 h 4211198"/>
                <a:gd name="connsiteX10" fmla="*/ 189280 w 4476232"/>
                <a:gd name="connsiteY10" fmla="*/ 1654833 h 4211198"/>
                <a:gd name="connsiteX11" fmla="*/ 222379 w 4476232"/>
                <a:gd name="connsiteY11" fmla="*/ 1911157 h 4211198"/>
                <a:gd name="connsiteX12" fmla="*/ 1856505 w 4476232"/>
                <a:gd name="connsiteY12" fmla="*/ 2307293 h 4211198"/>
                <a:gd name="connsiteX13" fmla="*/ 1086976 w 4476232"/>
                <a:gd name="connsiteY13" fmla="*/ 3950097 h 4211198"/>
                <a:gd name="connsiteX14" fmla="*/ 1343575 w 4476232"/>
                <a:gd name="connsiteY14" fmla="*/ 4020003 h 4211198"/>
                <a:gd name="connsiteX15" fmla="*/ 2671052 w 4476232"/>
                <a:gd name="connsiteY15" fmla="*/ 2109225 h 4211198"/>
                <a:gd name="connsiteX16" fmla="*/ 4276046 w 4476232"/>
                <a:gd name="connsiteY16" fmla="*/ 2843243 h 4211198"/>
                <a:gd name="connsiteX17" fmla="*/ 4336953 w 4476232"/>
                <a:gd name="connsiteY17" fmla="*/ 2085924 h 4211198"/>
                <a:gd name="connsiteX18" fmla="*/ 2727729 w 4476232"/>
                <a:gd name="connsiteY18" fmla="*/ 1491718 h 4211198"/>
                <a:gd name="connsiteX0" fmla="*/ 2727729 w 4476929"/>
                <a:gd name="connsiteY0" fmla="*/ 1491718 h 4212820"/>
                <a:gd name="connsiteX1" fmla="*/ 2827558 w 4476929"/>
                <a:gd name="connsiteY1" fmla="*/ 699445 h 4212820"/>
                <a:gd name="connsiteX2" fmla="*/ 4115839 w 4476929"/>
                <a:gd name="connsiteY2" fmla="*/ 221751 h 4212820"/>
                <a:gd name="connsiteX3" fmla="*/ 4127492 w 4476929"/>
                <a:gd name="connsiteY3" fmla="*/ 380 h 4212820"/>
                <a:gd name="connsiteX4" fmla="*/ 2973461 w 4476929"/>
                <a:gd name="connsiteY4" fmla="*/ 268355 h 4212820"/>
                <a:gd name="connsiteX5" fmla="*/ 1645719 w 4476929"/>
                <a:gd name="connsiteY5" fmla="*/ 105240 h 4212820"/>
                <a:gd name="connsiteX6" fmla="*/ 1727280 w 4476929"/>
                <a:gd name="connsiteY6" fmla="*/ 303308 h 4212820"/>
                <a:gd name="connsiteX7" fmla="*/ 2454180 w 4476929"/>
                <a:gd name="connsiteY7" fmla="*/ 594586 h 4212820"/>
                <a:gd name="connsiteX8" fmla="*/ 2179049 w 4476929"/>
                <a:gd name="connsiteY8" fmla="*/ 1165488 h 4212820"/>
                <a:gd name="connsiteX9" fmla="*/ 1839289 w 4476929"/>
                <a:gd name="connsiteY9" fmla="*/ 1794646 h 4212820"/>
                <a:gd name="connsiteX10" fmla="*/ 189280 w 4476929"/>
                <a:gd name="connsiteY10" fmla="*/ 1654833 h 4212820"/>
                <a:gd name="connsiteX11" fmla="*/ 222379 w 4476929"/>
                <a:gd name="connsiteY11" fmla="*/ 1911157 h 4212820"/>
                <a:gd name="connsiteX12" fmla="*/ 1856505 w 4476929"/>
                <a:gd name="connsiteY12" fmla="*/ 2307293 h 4212820"/>
                <a:gd name="connsiteX13" fmla="*/ 1086976 w 4476929"/>
                <a:gd name="connsiteY13" fmla="*/ 3950097 h 4212820"/>
                <a:gd name="connsiteX14" fmla="*/ 1343575 w 4476929"/>
                <a:gd name="connsiteY14" fmla="*/ 4020003 h 4212820"/>
                <a:gd name="connsiteX15" fmla="*/ 2659666 w 4476929"/>
                <a:gd name="connsiteY15" fmla="*/ 2085923 h 4212820"/>
                <a:gd name="connsiteX16" fmla="*/ 4276046 w 4476929"/>
                <a:gd name="connsiteY16" fmla="*/ 2843243 h 4212820"/>
                <a:gd name="connsiteX17" fmla="*/ 4336953 w 4476929"/>
                <a:gd name="connsiteY17" fmla="*/ 2085924 h 4212820"/>
                <a:gd name="connsiteX18" fmla="*/ 2727729 w 4476929"/>
                <a:gd name="connsiteY18" fmla="*/ 1491718 h 4212820"/>
                <a:gd name="connsiteX0" fmla="*/ 2727729 w 4489735"/>
                <a:gd name="connsiteY0" fmla="*/ 1491718 h 4219328"/>
                <a:gd name="connsiteX1" fmla="*/ 2827558 w 4489735"/>
                <a:gd name="connsiteY1" fmla="*/ 699445 h 4219328"/>
                <a:gd name="connsiteX2" fmla="*/ 4115839 w 4489735"/>
                <a:gd name="connsiteY2" fmla="*/ 221751 h 4219328"/>
                <a:gd name="connsiteX3" fmla="*/ 4127492 w 4489735"/>
                <a:gd name="connsiteY3" fmla="*/ 380 h 4219328"/>
                <a:gd name="connsiteX4" fmla="*/ 2973461 w 4489735"/>
                <a:gd name="connsiteY4" fmla="*/ 268355 h 4219328"/>
                <a:gd name="connsiteX5" fmla="*/ 1645719 w 4489735"/>
                <a:gd name="connsiteY5" fmla="*/ 105240 h 4219328"/>
                <a:gd name="connsiteX6" fmla="*/ 1727280 w 4489735"/>
                <a:gd name="connsiteY6" fmla="*/ 303308 h 4219328"/>
                <a:gd name="connsiteX7" fmla="*/ 2454180 w 4489735"/>
                <a:gd name="connsiteY7" fmla="*/ 594586 h 4219328"/>
                <a:gd name="connsiteX8" fmla="*/ 2179049 w 4489735"/>
                <a:gd name="connsiteY8" fmla="*/ 1165488 h 4219328"/>
                <a:gd name="connsiteX9" fmla="*/ 1839289 w 4489735"/>
                <a:gd name="connsiteY9" fmla="*/ 1794646 h 4219328"/>
                <a:gd name="connsiteX10" fmla="*/ 189280 w 4489735"/>
                <a:gd name="connsiteY10" fmla="*/ 1654833 h 4219328"/>
                <a:gd name="connsiteX11" fmla="*/ 222379 w 4489735"/>
                <a:gd name="connsiteY11" fmla="*/ 1911157 h 4219328"/>
                <a:gd name="connsiteX12" fmla="*/ 1856505 w 4489735"/>
                <a:gd name="connsiteY12" fmla="*/ 2307293 h 4219328"/>
                <a:gd name="connsiteX13" fmla="*/ 1086976 w 4489735"/>
                <a:gd name="connsiteY13" fmla="*/ 3950097 h 4219328"/>
                <a:gd name="connsiteX14" fmla="*/ 1343575 w 4489735"/>
                <a:gd name="connsiteY14" fmla="*/ 4020003 h 4219328"/>
                <a:gd name="connsiteX15" fmla="*/ 2454711 w 4489735"/>
                <a:gd name="connsiteY15" fmla="*/ 1992714 h 4219328"/>
                <a:gd name="connsiteX16" fmla="*/ 4276046 w 4489735"/>
                <a:gd name="connsiteY16" fmla="*/ 2843243 h 4219328"/>
                <a:gd name="connsiteX17" fmla="*/ 4336953 w 4489735"/>
                <a:gd name="connsiteY17" fmla="*/ 2085924 h 4219328"/>
                <a:gd name="connsiteX18" fmla="*/ 2727729 w 4489735"/>
                <a:gd name="connsiteY18" fmla="*/ 1491718 h 4219328"/>
                <a:gd name="connsiteX0" fmla="*/ 2722400 w 4484406"/>
                <a:gd name="connsiteY0" fmla="*/ 1491718 h 4220553"/>
                <a:gd name="connsiteX1" fmla="*/ 2822229 w 4484406"/>
                <a:gd name="connsiteY1" fmla="*/ 699445 h 4220553"/>
                <a:gd name="connsiteX2" fmla="*/ 4110510 w 4484406"/>
                <a:gd name="connsiteY2" fmla="*/ 221751 h 4220553"/>
                <a:gd name="connsiteX3" fmla="*/ 4122163 w 4484406"/>
                <a:gd name="connsiteY3" fmla="*/ 380 h 4220553"/>
                <a:gd name="connsiteX4" fmla="*/ 2968132 w 4484406"/>
                <a:gd name="connsiteY4" fmla="*/ 268355 h 4220553"/>
                <a:gd name="connsiteX5" fmla="*/ 1640390 w 4484406"/>
                <a:gd name="connsiteY5" fmla="*/ 105240 h 4220553"/>
                <a:gd name="connsiteX6" fmla="*/ 1721951 w 4484406"/>
                <a:gd name="connsiteY6" fmla="*/ 303308 h 4220553"/>
                <a:gd name="connsiteX7" fmla="*/ 2448851 w 4484406"/>
                <a:gd name="connsiteY7" fmla="*/ 594586 h 4220553"/>
                <a:gd name="connsiteX8" fmla="*/ 2173720 w 4484406"/>
                <a:gd name="connsiteY8" fmla="*/ 1165488 h 4220553"/>
                <a:gd name="connsiteX9" fmla="*/ 1833960 w 4484406"/>
                <a:gd name="connsiteY9" fmla="*/ 1794646 h 4220553"/>
                <a:gd name="connsiteX10" fmla="*/ 183951 w 4484406"/>
                <a:gd name="connsiteY10" fmla="*/ 1654833 h 4220553"/>
                <a:gd name="connsiteX11" fmla="*/ 217050 w 4484406"/>
                <a:gd name="connsiteY11" fmla="*/ 1911157 h 4220553"/>
                <a:gd name="connsiteX12" fmla="*/ 1760085 w 4484406"/>
                <a:gd name="connsiteY12" fmla="*/ 2283991 h 4220553"/>
                <a:gd name="connsiteX13" fmla="*/ 1081647 w 4484406"/>
                <a:gd name="connsiteY13" fmla="*/ 3950097 h 4220553"/>
                <a:gd name="connsiteX14" fmla="*/ 1338246 w 4484406"/>
                <a:gd name="connsiteY14" fmla="*/ 4020003 h 4220553"/>
                <a:gd name="connsiteX15" fmla="*/ 2449382 w 4484406"/>
                <a:gd name="connsiteY15" fmla="*/ 1992714 h 4220553"/>
                <a:gd name="connsiteX16" fmla="*/ 4270717 w 4484406"/>
                <a:gd name="connsiteY16" fmla="*/ 2843243 h 4220553"/>
                <a:gd name="connsiteX17" fmla="*/ 4331624 w 4484406"/>
                <a:gd name="connsiteY17" fmla="*/ 2085924 h 4220553"/>
                <a:gd name="connsiteX18" fmla="*/ 2722400 w 4484406"/>
                <a:gd name="connsiteY18" fmla="*/ 1491718 h 4220553"/>
                <a:gd name="connsiteX0" fmla="*/ 2716526 w 4478532"/>
                <a:gd name="connsiteY0" fmla="*/ 1491718 h 4221785"/>
                <a:gd name="connsiteX1" fmla="*/ 2816355 w 4478532"/>
                <a:gd name="connsiteY1" fmla="*/ 699445 h 4221785"/>
                <a:gd name="connsiteX2" fmla="*/ 4104636 w 4478532"/>
                <a:gd name="connsiteY2" fmla="*/ 221751 h 4221785"/>
                <a:gd name="connsiteX3" fmla="*/ 4116289 w 4478532"/>
                <a:gd name="connsiteY3" fmla="*/ 380 h 4221785"/>
                <a:gd name="connsiteX4" fmla="*/ 2962258 w 4478532"/>
                <a:gd name="connsiteY4" fmla="*/ 268355 h 4221785"/>
                <a:gd name="connsiteX5" fmla="*/ 1634516 w 4478532"/>
                <a:gd name="connsiteY5" fmla="*/ 105240 h 4221785"/>
                <a:gd name="connsiteX6" fmla="*/ 1716077 w 4478532"/>
                <a:gd name="connsiteY6" fmla="*/ 303308 h 4221785"/>
                <a:gd name="connsiteX7" fmla="*/ 2442977 w 4478532"/>
                <a:gd name="connsiteY7" fmla="*/ 594586 h 4221785"/>
                <a:gd name="connsiteX8" fmla="*/ 2167846 w 4478532"/>
                <a:gd name="connsiteY8" fmla="*/ 1165488 h 4221785"/>
                <a:gd name="connsiteX9" fmla="*/ 1828086 w 4478532"/>
                <a:gd name="connsiteY9" fmla="*/ 1794646 h 4221785"/>
                <a:gd name="connsiteX10" fmla="*/ 178077 w 4478532"/>
                <a:gd name="connsiteY10" fmla="*/ 1654833 h 4221785"/>
                <a:gd name="connsiteX11" fmla="*/ 211176 w 4478532"/>
                <a:gd name="connsiteY11" fmla="*/ 1911157 h 4221785"/>
                <a:gd name="connsiteX12" fmla="*/ 1651734 w 4478532"/>
                <a:gd name="connsiteY12" fmla="*/ 2260689 h 4221785"/>
                <a:gd name="connsiteX13" fmla="*/ 1075773 w 4478532"/>
                <a:gd name="connsiteY13" fmla="*/ 3950097 h 4221785"/>
                <a:gd name="connsiteX14" fmla="*/ 1332372 w 4478532"/>
                <a:gd name="connsiteY14" fmla="*/ 4020003 h 4221785"/>
                <a:gd name="connsiteX15" fmla="*/ 2443508 w 4478532"/>
                <a:gd name="connsiteY15" fmla="*/ 1992714 h 4221785"/>
                <a:gd name="connsiteX16" fmla="*/ 4264843 w 4478532"/>
                <a:gd name="connsiteY16" fmla="*/ 2843243 h 4221785"/>
                <a:gd name="connsiteX17" fmla="*/ 4325750 w 4478532"/>
                <a:gd name="connsiteY17" fmla="*/ 2085924 h 4221785"/>
                <a:gd name="connsiteX18" fmla="*/ 2716526 w 4478532"/>
                <a:gd name="connsiteY18" fmla="*/ 1491718 h 4221785"/>
                <a:gd name="connsiteX0" fmla="*/ 2716526 w 4478532"/>
                <a:gd name="connsiteY0" fmla="*/ 1491718 h 4221785"/>
                <a:gd name="connsiteX1" fmla="*/ 2816355 w 4478532"/>
                <a:gd name="connsiteY1" fmla="*/ 699445 h 4221785"/>
                <a:gd name="connsiteX2" fmla="*/ 4104636 w 4478532"/>
                <a:gd name="connsiteY2" fmla="*/ 221751 h 4221785"/>
                <a:gd name="connsiteX3" fmla="*/ 4116289 w 4478532"/>
                <a:gd name="connsiteY3" fmla="*/ 380 h 4221785"/>
                <a:gd name="connsiteX4" fmla="*/ 2962258 w 4478532"/>
                <a:gd name="connsiteY4" fmla="*/ 268355 h 4221785"/>
                <a:gd name="connsiteX5" fmla="*/ 1634516 w 4478532"/>
                <a:gd name="connsiteY5" fmla="*/ 105240 h 4221785"/>
                <a:gd name="connsiteX6" fmla="*/ 1716077 w 4478532"/>
                <a:gd name="connsiteY6" fmla="*/ 303308 h 4221785"/>
                <a:gd name="connsiteX7" fmla="*/ 2442977 w 4478532"/>
                <a:gd name="connsiteY7" fmla="*/ 594586 h 4221785"/>
                <a:gd name="connsiteX8" fmla="*/ 2167846 w 4478532"/>
                <a:gd name="connsiteY8" fmla="*/ 1165488 h 4221785"/>
                <a:gd name="connsiteX9" fmla="*/ 1828086 w 4478532"/>
                <a:gd name="connsiteY9" fmla="*/ 1736391 h 4221785"/>
                <a:gd name="connsiteX10" fmla="*/ 178077 w 4478532"/>
                <a:gd name="connsiteY10" fmla="*/ 1654833 h 4221785"/>
                <a:gd name="connsiteX11" fmla="*/ 211176 w 4478532"/>
                <a:gd name="connsiteY11" fmla="*/ 1911157 h 4221785"/>
                <a:gd name="connsiteX12" fmla="*/ 1651734 w 4478532"/>
                <a:gd name="connsiteY12" fmla="*/ 2260689 h 4221785"/>
                <a:gd name="connsiteX13" fmla="*/ 1075773 w 4478532"/>
                <a:gd name="connsiteY13" fmla="*/ 3950097 h 4221785"/>
                <a:gd name="connsiteX14" fmla="*/ 1332372 w 4478532"/>
                <a:gd name="connsiteY14" fmla="*/ 4020003 h 4221785"/>
                <a:gd name="connsiteX15" fmla="*/ 2443508 w 4478532"/>
                <a:gd name="connsiteY15" fmla="*/ 1992714 h 4221785"/>
                <a:gd name="connsiteX16" fmla="*/ 4264843 w 4478532"/>
                <a:gd name="connsiteY16" fmla="*/ 2843243 h 4221785"/>
                <a:gd name="connsiteX17" fmla="*/ 4325750 w 4478532"/>
                <a:gd name="connsiteY17" fmla="*/ 2085924 h 4221785"/>
                <a:gd name="connsiteX18" fmla="*/ 2716526 w 4478532"/>
                <a:gd name="connsiteY18" fmla="*/ 1491718 h 4221785"/>
                <a:gd name="connsiteX0" fmla="*/ 2716526 w 4478532"/>
                <a:gd name="connsiteY0" fmla="*/ 1491718 h 4073014"/>
                <a:gd name="connsiteX1" fmla="*/ 2816355 w 4478532"/>
                <a:gd name="connsiteY1" fmla="*/ 699445 h 4073014"/>
                <a:gd name="connsiteX2" fmla="*/ 4104636 w 4478532"/>
                <a:gd name="connsiteY2" fmla="*/ 221751 h 4073014"/>
                <a:gd name="connsiteX3" fmla="*/ 4116289 w 4478532"/>
                <a:gd name="connsiteY3" fmla="*/ 380 h 4073014"/>
                <a:gd name="connsiteX4" fmla="*/ 2962258 w 4478532"/>
                <a:gd name="connsiteY4" fmla="*/ 268355 h 4073014"/>
                <a:gd name="connsiteX5" fmla="*/ 1634516 w 4478532"/>
                <a:gd name="connsiteY5" fmla="*/ 105240 h 4073014"/>
                <a:gd name="connsiteX6" fmla="*/ 1716077 w 4478532"/>
                <a:gd name="connsiteY6" fmla="*/ 303308 h 4073014"/>
                <a:gd name="connsiteX7" fmla="*/ 2442977 w 4478532"/>
                <a:gd name="connsiteY7" fmla="*/ 594586 h 4073014"/>
                <a:gd name="connsiteX8" fmla="*/ 2167846 w 4478532"/>
                <a:gd name="connsiteY8" fmla="*/ 1165488 h 4073014"/>
                <a:gd name="connsiteX9" fmla="*/ 1828086 w 4478532"/>
                <a:gd name="connsiteY9" fmla="*/ 1736391 h 4073014"/>
                <a:gd name="connsiteX10" fmla="*/ 178077 w 4478532"/>
                <a:gd name="connsiteY10" fmla="*/ 1654833 h 4073014"/>
                <a:gd name="connsiteX11" fmla="*/ 211176 w 4478532"/>
                <a:gd name="connsiteY11" fmla="*/ 1911157 h 4073014"/>
                <a:gd name="connsiteX12" fmla="*/ 1651734 w 4478532"/>
                <a:gd name="connsiteY12" fmla="*/ 2260689 h 4073014"/>
                <a:gd name="connsiteX13" fmla="*/ 1075773 w 4478532"/>
                <a:gd name="connsiteY13" fmla="*/ 3950097 h 4073014"/>
                <a:gd name="connsiteX14" fmla="*/ 1487409 w 4478532"/>
                <a:gd name="connsiteY14" fmla="*/ 3725384 h 4073014"/>
                <a:gd name="connsiteX15" fmla="*/ 2443508 w 4478532"/>
                <a:gd name="connsiteY15" fmla="*/ 1992714 h 4073014"/>
                <a:gd name="connsiteX16" fmla="*/ 4264843 w 4478532"/>
                <a:gd name="connsiteY16" fmla="*/ 2843243 h 4073014"/>
                <a:gd name="connsiteX17" fmla="*/ 4325750 w 4478532"/>
                <a:gd name="connsiteY17" fmla="*/ 2085924 h 4073014"/>
                <a:gd name="connsiteX18" fmla="*/ 2716526 w 4478532"/>
                <a:gd name="connsiteY18" fmla="*/ 1491718 h 4073014"/>
                <a:gd name="connsiteX0" fmla="*/ 2716526 w 4478532"/>
                <a:gd name="connsiteY0" fmla="*/ 1491718 h 3912806"/>
                <a:gd name="connsiteX1" fmla="*/ 2816355 w 4478532"/>
                <a:gd name="connsiteY1" fmla="*/ 699445 h 3912806"/>
                <a:gd name="connsiteX2" fmla="*/ 4104636 w 4478532"/>
                <a:gd name="connsiteY2" fmla="*/ 221751 h 3912806"/>
                <a:gd name="connsiteX3" fmla="*/ 4116289 w 4478532"/>
                <a:gd name="connsiteY3" fmla="*/ 380 h 3912806"/>
                <a:gd name="connsiteX4" fmla="*/ 2962258 w 4478532"/>
                <a:gd name="connsiteY4" fmla="*/ 268355 h 3912806"/>
                <a:gd name="connsiteX5" fmla="*/ 1634516 w 4478532"/>
                <a:gd name="connsiteY5" fmla="*/ 105240 h 3912806"/>
                <a:gd name="connsiteX6" fmla="*/ 1716077 w 4478532"/>
                <a:gd name="connsiteY6" fmla="*/ 303308 h 3912806"/>
                <a:gd name="connsiteX7" fmla="*/ 2442977 w 4478532"/>
                <a:gd name="connsiteY7" fmla="*/ 594586 h 3912806"/>
                <a:gd name="connsiteX8" fmla="*/ 2167846 w 4478532"/>
                <a:gd name="connsiteY8" fmla="*/ 1165488 h 3912806"/>
                <a:gd name="connsiteX9" fmla="*/ 1828086 w 4478532"/>
                <a:gd name="connsiteY9" fmla="*/ 1736391 h 3912806"/>
                <a:gd name="connsiteX10" fmla="*/ 178077 w 4478532"/>
                <a:gd name="connsiteY10" fmla="*/ 1654833 h 3912806"/>
                <a:gd name="connsiteX11" fmla="*/ 211176 w 4478532"/>
                <a:gd name="connsiteY11" fmla="*/ 1911157 h 3912806"/>
                <a:gd name="connsiteX12" fmla="*/ 1651734 w 4478532"/>
                <a:gd name="connsiteY12" fmla="*/ 2260689 h 3912806"/>
                <a:gd name="connsiteX13" fmla="*/ 1186513 w 4478532"/>
                <a:gd name="connsiteY13" fmla="*/ 3700803 h 3912806"/>
                <a:gd name="connsiteX14" fmla="*/ 1487409 w 4478532"/>
                <a:gd name="connsiteY14" fmla="*/ 3725384 h 3912806"/>
                <a:gd name="connsiteX15" fmla="*/ 2443508 w 4478532"/>
                <a:gd name="connsiteY15" fmla="*/ 1992714 h 3912806"/>
                <a:gd name="connsiteX16" fmla="*/ 4264843 w 4478532"/>
                <a:gd name="connsiteY16" fmla="*/ 2843243 h 3912806"/>
                <a:gd name="connsiteX17" fmla="*/ 4325750 w 4478532"/>
                <a:gd name="connsiteY17" fmla="*/ 2085924 h 3912806"/>
                <a:gd name="connsiteX18" fmla="*/ 2716526 w 4478532"/>
                <a:gd name="connsiteY18" fmla="*/ 1491718 h 3912806"/>
                <a:gd name="connsiteX0" fmla="*/ 2660087 w 4422093"/>
                <a:gd name="connsiteY0" fmla="*/ 1491718 h 3912806"/>
                <a:gd name="connsiteX1" fmla="*/ 2759916 w 4422093"/>
                <a:gd name="connsiteY1" fmla="*/ 699445 h 3912806"/>
                <a:gd name="connsiteX2" fmla="*/ 4048197 w 4422093"/>
                <a:gd name="connsiteY2" fmla="*/ 221751 h 3912806"/>
                <a:gd name="connsiteX3" fmla="*/ 4059850 w 4422093"/>
                <a:gd name="connsiteY3" fmla="*/ 380 h 3912806"/>
                <a:gd name="connsiteX4" fmla="*/ 2905819 w 4422093"/>
                <a:gd name="connsiteY4" fmla="*/ 268355 h 3912806"/>
                <a:gd name="connsiteX5" fmla="*/ 1578077 w 4422093"/>
                <a:gd name="connsiteY5" fmla="*/ 105240 h 3912806"/>
                <a:gd name="connsiteX6" fmla="*/ 1659638 w 4422093"/>
                <a:gd name="connsiteY6" fmla="*/ 303308 h 3912806"/>
                <a:gd name="connsiteX7" fmla="*/ 2386538 w 4422093"/>
                <a:gd name="connsiteY7" fmla="*/ 594586 h 3912806"/>
                <a:gd name="connsiteX8" fmla="*/ 2111407 w 4422093"/>
                <a:gd name="connsiteY8" fmla="*/ 1165488 h 3912806"/>
                <a:gd name="connsiteX9" fmla="*/ 1771647 w 4422093"/>
                <a:gd name="connsiteY9" fmla="*/ 1736391 h 3912806"/>
                <a:gd name="connsiteX10" fmla="*/ 121638 w 4422093"/>
                <a:gd name="connsiteY10" fmla="*/ 1654833 h 3912806"/>
                <a:gd name="connsiteX11" fmla="*/ 287626 w 4422093"/>
                <a:gd name="connsiteY11" fmla="*/ 1933820 h 3912806"/>
                <a:gd name="connsiteX12" fmla="*/ 1595295 w 4422093"/>
                <a:gd name="connsiteY12" fmla="*/ 2260689 h 3912806"/>
                <a:gd name="connsiteX13" fmla="*/ 1130074 w 4422093"/>
                <a:gd name="connsiteY13" fmla="*/ 3700803 h 3912806"/>
                <a:gd name="connsiteX14" fmla="*/ 1430970 w 4422093"/>
                <a:gd name="connsiteY14" fmla="*/ 3725384 h 3912806"/>
                <a:gd name="connsiteX15" fmla="*/ 2387069 w 4422093"/>
                <a:gd name="connsiteY15" fmla="*/ 1992714 h 3912806"/>
                <a:gd name="connsiteX16" fmla="*/ 4208404 w 4422093"/>
                <a:gd name="connsiteY16" fmla="*/ 2843243 h 3912806"/>
                <a:gd name="connsiteX17" fmla="*/ 4269311 w 4422093"/>
                <a:gd name="connsiteY17" fmla="*/ 2085924 h 3912806"/>
                <a:gd name="connsiteX18" fmla="*/ 2660087 w 4422093"/>
                <a:gd name="connsiteY18" fmla="*/ 1491718 h 3912806"/>
                <a:gd name="connsiteX0" fmla="*/ 2540660 w 4302666"/>
                <a:gd name="connsiteY0" fmla="*/ 1491718 h 3912806"/>
                <a:gd name="connsiteX1" fmla="*/ 2640489 w 4302666"/>
                <a:gd name="connsiteY1" fmla="*/ 699445 h 3912806"/>
                <a:gd name="connsiteX2" fmla="*/ 3928770 w 4302666"/>
                <a:gd name="connsiteY2" fmla="*/ 221751 h 3912806"/>
                <a:gd name="connsiteX3" fmla="*/ 3940423 w 4302666"/>
                <a:gd name="connsiteY3" fmla="*/ 380 h 3912806"/>
                <a:gd name="connsiteX4" fmla="*/ 2786392 w 4302666"/>
                <a:gd name="connsiteY4" fmla="*/ 268355 h 3912806"/>
                <a:gd name="connsiteX5" fmla="*/ 1458650 w 4302666"/>
                <a:gd name="connsiteY5" fmla="*/ 105240 h 3912806"/>
                <a:gd name="connsiteX6" fmla="*/ 1540211 w 4302666"/>
                <a:gd name="connsiteY6" fmla="*/ 303308 h 3912806"/>
                <a:gd name="connsiteX7" fmla="*/ 2267111 w 4302666"/>
                <a:gd name="connsiteY7" fmla="*/ 594586 h 3912806"/>
                <a:gd name="connsiteX8" fmla="*/ 1991980 w 4302666"/>
                <a:gd name="connsiteY8" fmla="*/ 1165488 h 3912806"/>
                <a:gd name="connsiteX9" fmla="*/ 1652220 w 4302666"/>
                <a:gd name="connsiteY9" fmla="*/ 1736391 h 3912806"/>
                <a:gd name="connsiteX10" fmla="*/ 179397 w 4302666"/>
                <a:gd name="connsiteY10" fmla="*/ 1700159 h 3912806"/>
                <a:gd name="connsiteX11" fmla="*/ 168199 w 4302666"/>
                <a:gd name="connsiteY11" fmla="*/ 1933820 h 3912806"/>
                <a:gd name="connsiteX12" fmla="*/ 1475868 w 4302666"/>
                <a:gd name="connsiteY12" fmla="*/ 2260689 h 3912806"/>
                <a:gd name="connsiteX13" fmla="*/ 1010647 w 4302666"/>
                <a:gd name="connsiteY13" fmla="*/ 3700803 h 3912806"/>
                <a:gd name="connsiteX14" fmla="*/ 1311543 w 4302666"/>
                <a:gd name="connsiteY14" fmla="*/ 3725384 h 3912806"/>
                <a:gd name="connsiteX15" fmla="*/ 2267642 w 4302666"/>
                <a:gd name="connsiteY15" fmla="*/ 1992714 h 3912806"/>
                <a:gd name="connsiteX16" fmla="*/ 4088977 w 4302666"/>
                <a:gd name="connsiteY16" fmla="*/ 2843243 h 3912806"/>
                <a:gd name="connsiteX17" fmla="*/ 4149884 w 4302666"/>
                <a:gd name="connsiteY17" fmla="*/ 2085924 h 3912806"/>
                <a:gd name="connsiteX18" fmla="*/ 2540660 w 4302666"/>
                <a:gd name="connsiteY18" fmla="*/ 1491718 h 3912806"/>
                <a:gd name="connsiteX0" fmla="*/ 2494841 w 4256847"/>
                <a:gd name="connsiteY0" fmla="*/ 1491718 h 3912806"/>
                <a:gd name="connsiteX1" fmla="*/ 2594670 w 4256847"/>
                <a:gd name="connsiteY1" fmla="*/ 699445 h 3912806"/>
                <a:gd name="connsiteX2" fmla="*/ 3882951 w 4256847"/>
                <a:gd name="connsiteY2" fmla="*/ 221751 h 3912806"/>
                <a:gd name="connsiteX3" fmla="*/ 3894604 w 4256847"/>
                <a:gd name="connsiteY3" fmla="*/ 380 h 3912806"/>
                <a:gd name="connsiteX4" fmla="*/ 2740573 w 4256847"/>
                <a:gd name="connsiteY4" fmla="*/ 268355 h 3912806"/>
                <a:gd name="connsiteX5" fmla="*/ 1412831 w 4256847"/>
                <a:gd name="connsiteY5" fmla="*/ 105240 h 3912806"/>
                <a:gd name="connsiteX6" fmla="*/ 1494392 w 4256847"/>
                <a:gd name="connsiteY6" fmla="*/ 303308 h 3912806"/>
                <a:gd name="connsiteX7" fmla="*/ 2221292 w 4256847"/>
                <a:gd name="connsiteY7" fmla="*/ 594586 h 3912806"/>
                <a:gd name="connsiteX8" fmla="*/ 1946161 w 4256847"/>
                <a:gd name="connsiteY8" fmla="*/ 1165488 h 3912806"/>
                <a:gd name="connsiteX9" fmla="*/ 1606401 w 4256847"/>
                <a:gd name="connsiteY9" fmla="*/ 1736391 h 3912806"/>
                <a:gd name="connsiteX10" fmla="*/ 224107 w 4256847"/>
                <a:gd name="connsiteY10" fmla="*/ 1700159 h 3912806"/>
                <a:gd name="connsiteX11" fmla="*/ 122380 w 4256847"/>
                <a:gd name="connsiteY11" fmla="*/ 1933820 h 3912806"/>
                <a:gd name="connsiteX12" fmla="*/ 1430049 w 4256847"/>
                <a:gd name="connsiteY12" fmla="*/ 2260689 h 3912806"/>
                <a:gd name="connsiteX13" fmla="*/ 964828 w 4256847"/>
                <a:gd name="connsiteY13" fmla="*/ 3700803 h 3912806"/>
                <a:gd name="connsiteX14" fmla="*/ 1265724 w 4256847"/>
                <a:gd name="connsiteY14" fmla="*/ 3725384 h 3912806"/>
                <a:gd name="connsiteX15" fmla="*/ 2221823 w 4256847"/>
                <a:gd name="connsiteY15" fmla="*/ 1992714 h 3912806"/>
                <a:gd name="connsiteX16" fmla="*/ 4043158 w 4256847"/>
                <a:gd name="connsiteY16" fmla="*/ 2843243 h 3912806"/>
                <a:gd name="connsiteX17" fmla="*/ 4104065 w 4256847"/>
                <a:gd name="connsiteY17" fmla="*/ 2085924 h 3912806"/>
                <a:gd name="connsiteX18" fmla="*/ 2494841 w 4256847"/>
                <a:gd name="connsiteY18" fmla="*/ 1491718 h 3912806"/>
                <a:gd name="connsiteX0" fmla="*/ 2467305 w 4229311"/>
                <a:gd name="connsiteY0" fmla="*/ 1491718 h 3912806"/>
                <a:gd name="connsiteX1" fmla="*/ 2567134 w 4229311"/>
                <a:gd name="connsiteY1" fmla="*/ 699445 h 3912806"/>
                <a:gd name="connsiteX2" fmla="*/ 3855415 w 4229311"/>
                <a:gd name="connsiteY2" fmla="*/ 221751 h 3912806"/>
                <a:gd name="connsiteX3" fmla="*/ 3867068 w 4229311"/>
                <a:gd name="connsiteY3" fmla="*/ 380 h 3912806"/>
                <a:gd name="connsiteX4" fmla="*/ 2713037 w 4229311"/>
                <a:gd name="connsiteY4" fmla="*/ 268355 h 3912806"/>
                <a:gd name="connsiteX5" fmla="*/ 1385295 w 4229311"/>
                <a:gd name="connsiteY5" fmla="*/ 105240 h 3912806"/>
                <a:gd name="connsiteX6" fmla="*/ 1466856 w 4229311"/>
                <a:gd name="connsiteY6" fmla="*/ 303308 h 3912806"/>
                <a:gd name="connsiteX7" fmla="*/ 2193756 w 4229311"/>
                <a:gd name="connsiteY7" fmla="*/ 594586 h 3912806"/>
                <a:gd name="connsiteX8" fmla="*/ 1918625 w 4229311"/>
                <a:gd name="connsiteY8" fmla="*/ 1165488 h 3912806"/>
                <a:gd name="connsiteX9" fmla="*/ 1578865 w 4229311"/>
                <a:gd name="connsiteY9" fmla="*/ 1736391 h 3912806"/>
                <a:gd name="connsiteX10" fmla="*/ 196571 w 4229311"/>
                <a:gd name="connsiteY10" fmla="*/ 1700159 h 3912806"/>
                <a:gd name="connsiteX11" fmla="*/ 137091 w 4229311"/>
                <a:gd name="connsiteY11" fmla="*/ 1933820 h 3912806"/>
                <a:gd name="connsiteX12" fmla="*/ 1402513 w 4229311"/>
                <a:gd name="connsiteY12" fmla="*/ 2260689 h 3912806"/>
                <a:gd name="connsiteX13" fmla="*/ 937292 w 4229311"/>
                <a:gd name="connsiteY13" fmla="*/ 3700803 h 3912806"/>
                <a:gd name="connsiteX14" fmla="*/ 1238188 w 4229311"/>
                <a:gd name="connsiteY14" fmla="*/ 3725384 h 3912806"/>
                <a:gd name="connsiteX15" fmla="*/ 2194287 w 4229311"/>
                <a:gd name="connsiteY15" fmla="*/ 1992714 h 3912806"/>
                <a:gd name="connsiteX16" fmla="*/ 4015622 w 4229311"/>
                <a:gd name="connsiteY16" fmla="*/ 2843243 h 3912806"/>
                <a:gd name="connsiteX17" fmla="*/ 4076529 w 4229311"/>
                <a:gd name="connsiteY17" fmla="*/ 2085924 h 3912806"/>
                <a:gd name="connsiteX18" fmla="*/ 2467305 w 4229311"/>
                <a:gd name="connsiteY18" fmla="*/ 1491718 h 3912806"/>
                <a:gd name="connsiteX0" fmla="*/ 2467305 w 4229311"/>
                <a:gd name="connsiteY0" fmla="*/ 1491718 h 3868577"/>
                <a:gd name="connsiteX1" fmla="*/ 2567134 w 4229311"/>
                <a:gd name="connsiteY1" fmla="*/ 699445 h 3868577"/>
                <a:gd name="connsiteX2" fmla="*/ 3855415 w 4229311"/>
                <a:gd name="connsiteY2" fmla="*/ 221751 h 3868577"/>
                <a:gd name="connsiteX3" fmla="*/ 3867068 w 4229311"/>
                <a:gd name="connsiteY3" fmla="*/ 380 h 3868577"/>
                <a:gd name="connsiteX4" fmla="*/ 2713037 w 4229311"/>
                <a:gd name="connsiteY4" fmla="*/ 268355 h 3868577"/>
                <a:gd name="connsiteX5" fmla="*/ 1385295 w 4229311"/>
                <a:gd name="connsiteY5" fmla="*/ 105240 h 3868577"/>
                <a:gd name="connsiteX6" fmla="*/ 1466856 w 4229311"/>
                <a:gd name="connsiteY6" fmla="*/ 303308 h 3868577"/>
                <a:gd name="connsiteX7" fmla="*/ 2193756 w 4229311"/>
                <a:gd name="connsiteY7" fmla="*/ 594586 h 3868577"/>
                <a:gd name="connsiteX8" fmla="*/ 1918625 w 4229311"/>
                <a:gd name="connsiteY8" fmla="*/ 1165488 h 3868577"/>
                <a:gd name="connsiteX9" fmla="*/ 1578865 w 4229311"/>
                <a:gd name="connsiteY9" fmla="*/ 1736391 h 3868577"/>
                <a:gd name="connsiteX10" fmla="*/ 196571 w 4229311"/>
                <a:gd name="connsiteY10" fmla="*/ 1700159 h 3868577"/>
                <a:gd name="connsiteX11" fmla="*/ 137091 w 4229311"/>
                <a:gd name="connsiteY11" fmla="*/ 1933820 h 3868577"/>
                <a:gd name="connsiteX12" fmla="*/ 1402513 w 4229311"/>
                <a:gd name="connsiteY12" fmla="*/ 2260689 h 3868577"/>
                <a:gd name="connsiteX13" fmla="*/ 973503 w 4229311"/>
                <a:gd name="connsiteY13" fmla="*/ 3601989 h 3868577"/>
                <a:gd name="connsiteX14" fmla="*/ 1238188 w 4229311"/>
                <a:gd name="connsiteY14" fmla="*/ 3725384 h 3868577"/>
                <a:gd name="connsiteX15" fmla="*/ 2194287 w 4229311"/>
                <a:gd name="connsiteY15" fmla="*/ 1992714 h 3868577"/>
                <a:gd name="connsiteX16" fmla="*/ 4015622 w 4229311"/>
                <a:gd name="connsiteY16" fmla="*/ 2843243 h 3868577"/>
                <a:gd name="connsiteX17" fmla="*/ 4076529 w 4229311"/>
                <a:gd name="connsiteY17" fmla="*/ 2085924 h 3868577"/>
                <a:gd name="connsiteX18" fmla="*/ 2467305 w 4229311"/>
                <a:gd name="connsiteY18" fmla="*/ 1491718 h 3868577"/>
                <a:gd name="connsiteX0" fmla="*/ 2467305 w 4229311"/>
                <a:gd name="connsiteY0" fmla="*/ 1491718 h 3838102"/>
                <a:gd name="connsiteX1" fmla="*/ 2567134 w 4229311"/>
                <a:gd name="connsiteY1" fmla="*/ 699445 h 3838102"/>
                <a:gd name="connsiteX2" fmla="*/ 3855415 w 4229311"/>
                <a:gd name="connsiteY2" fmla="*/ 221751 h 3838102"/>
                <a:gd name="connsiteX3" fmla="*/ 3867068 w 4229311"/>
                <a:gd name="connsiteY3" fmla="*/ 380 h 3838102"/>
                <a:gd name="connsiteX4" fmla="*/ 2713037 w 4229311"/>
                <a:gd name="connsiteY4" fmla="*/ 268355 h 3838102"/>
                <a:gd name="connsiteX5" fmla="*/ 1385295 w 4229311"/>
                <a:gd name="connsiteY5" fmla="*/ 105240 h 3838102"/>
                <a:gd name="connsiteX6" fmla="*/ 1466856 w 4229311"/>
                <a:gd name="connsiteY6" fmla="*/ 303308 h 3838102"/>
                <a:gd name="connsiteX7" fmla="*/ 2193756 w 4229311"/>
                <a:gd name="connsiteY7" fmla="*/ 594586 h 3838102"/>
                <a:gd name="connsiteX8" fmla="*/ 1918625 w 4229311"/>
                <a:gd name="connsiteY8" fmla="*/ 1165488 h 3838102"/>
                <a:gd name="connsiteX9" fmla="*/ 1578865 w 4229311"/>
                <a:gd name="connsiteY9" fmla="*/ 1736391 h 3838102"/>
                <a:gd name="connsiteX10" fmla="*/ 196571 w 4229311"/>
                <a:gd name="connsiteY10" fmla="*/ 1700159 h 3838102"/>
                <a:gd name="connsiteX11" fmla="*/ 137091 w 4229311"/>
                <a:gd name="connsiteY11" fmla="*/ 1933820 h 3838102"/>
                <a:gd name="connsiteX12" fmla="*/ 1402513 w 4229311"/>
                <a:gd name="connsiteY12" fmla="*/ 2260689 h 3838102"/>
                <a:gd name="connsiteX13" fmla="*/ 973503 w 4229311"/>
                <a:gd name="connsiteY13" fmla="*/ 3601989 h 3838102"/>
                <a:gd name="connsiteX14" fmla="*/ 1262330 w 4229311"/>
                <a:gd name="connsiteY14" fmla="*/ 3682152 h 3838102"/>
                <a:gd name="connsiteX15" fmla="*/ 2194287 w 4229311"/>
                <a:gd name="connsiteY15" fmla="*/ 1992714 h 3838102"/>
                <a:gd name="connsiteX16" fmla="*/ 4015622 w 4229311"/>
                <a:gd name="connsiteY16" fmla="*/ 2843243 h 3838102"/>
                <a:gd name="connsiteX17" fmla="*/ 4076529 w 4229311"/>
                <a:gd name="connsiteY17" fmla="*/ 2085924 h 3838102"/>
                <a:gd name="connsiteX18" fmla="*/ 2467305 w 4229311"/>
                <a:gd name="connsiteY18" fmla="*/ 1491718 h 3838102"/>
                <a:gd name="connsiteX0" fmla="*/ 2409588 w 4171594"/>
                <a:gd name="connsiteY0" fmla="*/ 1491718 h 3838104"/>
                <a:gd name="connsiteX1" fmla="*/ 2509417 w 4171594"/>
                <a:gd name="connsiteY1" fmla="*/ 699445 h 3838104"/>
                <a:gd name="connsiteX2" fmla="*/ 3797698 w 4171594"/>
                <a:gd name="connsiteY2" fmla="*/ 221751 h 3838104"/>
                <a:gd name="connsiteX3" fmla="*/ 3809351 w 4171594"/>
                <a:gd name="connsiteY3" fmla="*/ 380 h 3838104"/>
                <a:gd name="connsiteX4" fmla="*/ 2655320 w 4171594"/>
                <a:gd name="connsiteY4" fmla="*/ 268355 h 3838104"/>
                <a:gd name="connsiteX5" fmla="*/ 1327578 w 4171594"/>
                <a:gd name="connsiteY5" fmla="*/ 105240 h 3838104"/>
                <a:gd name="connsiteX6" fmla="*/ 1409139 w 4171594"/>
                <a:gd name="connsiteY6" fmla="*/ 303308 h 3838104"/>
                <a:gd name="connsiteX7" fmla="*/ 2136039 w 4171594"/>
                <a:gd name="connsiteY7" fmla="*/ 594586 h 3838104"/>
                <a:gd name="connsiteX8" fmla="*/ 1860908 w 4171594"/>
                <a:gd name="connsiteY8" fmla="*/ 1165488 h 3838104"/>
                <a:gd name="connsiteX9" fmla="*/ 1521148 w 4171594"/>
                <a:gd name="connsiteY9" fmla="*/ 1736391 h 3838104"/>
                <a:gd name="connsiteX10" fmla="*/ 283702 w 4171594"/>
                <a:gd name="connsiteY10" fmla="*/ 1706335 h 3838104"/>
                <a:gd name="connsiteX11" fmla="*/ 79374 w 4171594"/>
                <a:gd name="connsiteY11" fmla="*/ 1933820 h 3838104"/>
                <a:gd name="connsiteX12" fmla="*/ 1344796 w 4171594"/>
                <a:gd name="connsiteY12" fmla="*/ 2260689 h 3838104"/>
                <a:gd name="connsiteX13" fmla="*/ 915786 w 4171594"/>
                <a:gd name="connsiteY13" fmla="*/ 3601989 h 3838104"/>
                <a:gd name="connsiteX14" fmla="*/ 1204613 w 4171594"/>
                <a:gd name="connsiteY14" fmla="*/ 3682152 h 3838104"/>
                <a:gd name="connsiteX15" fmla="*/ 2136570 w 4171594"/>
                <a:gd name="connsiteY15" fmla="*/ 1992714 h 3838104"/>
                <a:gd name="connsiteX16" fmla="*/ 3957905 w 4171594"/>
                <a:gd name="connsiteY16" fmla="*/ 2843243 h 3838104"/>
                <a:gd name="connsiteX17" fmla="*/ 4018812 w 4171594"/>
                <a:gd name="connsiteY17" fmla="*/ 2085924 h 3838104"/>
                <a:gd name="connsiteX18" fmla="*/ 2409588 w 4171594"/>
                <a:gd name="connsiteY18" fmla="*/ 1491718 h 3838104"/>
                <a:gd name="connsiteX0" fmla="*/ 2304516 w 4066522"/>
                <a:gd name="connsiteY0" fmla="*/ 1491718 h 3838102"/>
                <a:gd name="connsiteX1" fmla="*/ 2404345 w 4066522"/>
                <a:gd name="connsiteY1" fmla="*/ 699445 h 3838102"/>
                <a:gd name="connsiteX2" fmla="*/ 3692626 w 4066522"/>
                <a:gd name="connsiteY2" fmla="*/ 221751 h 3838102"/>
                <a:gd name="connsiteX3" fmla="*/ 3704279 w 4066522"/>
                <a:gd name="connsiteY3" fmla="*/ 380 h 3838102"/>
                <a:gd name="connsiteX4" fmla="*/ 2550248 w 4066522"/>
                <a:gd name="connsiteY4" fmla="*/ 268355 h 3838102"/>
                <a:gd name="connsiteX5" fmla="*/ 1222506 w 4066522"/>
                <a:gd name="connsiteY5" fmla="*/ 105240 h 3838102"/>
                <a:gd name="connsiteX6" fmla="*/ 1304067 w 4066522"/>
                <a:gd name="connsiteY6" fmla="*/ 303308 h 3838102"/>
                <a:gd name="connsiteX7" fmla="*/ 2030967 w 4066522"/>
                <a:gd name="connsiteY7" fmla="*/ 594586 h 3838102"/>
                <a:gd name="connsiteX8" fmla="*/ 1755836 w 4066522"/>
                <a:gd name="connsiteY8" fmla="*/ 1165488 h 3838102"/>
                <a:gd name="connsiteX9" fmla="*/ 1416076 w 4066522"/>
                <a:gd name="connsiteY9" fmla="*/ 1736391 h 3838102"/>
                <a:gd name="connsiteX10" fmla="*/ 178630 w 4066522"/>
                <a:gd name="connsiteY10" fmla="*/ 1706335 h 3838102"/>
                <a:gd name="connsiteX11" fmla="*/ 119149 w 4066522"/>
                <a:gd name="connsiteY11" fmla="*/ 1952347 h 3838102"/>
                <a:gd name="connsiteX12" fmla="*/ 1239724 w 4066522"/>
                <a:gd name="connsiteY12" fmla="*/ 2260689 h 3838102"/>
                <a:gd name="connsiteX13" fmla="*/ 810714 w 4066522"/>
                <a:gd name="connsiteY13" fmla="*/ 3601989 h 3838102"/>
                <a:gd name="connsiteX14" fmla="*/ 1099541 w 4066522"/>
                <a:gd name="connsiteY14" fmla="*/ 3682152 h 3838102"/>
                <a:gd name="connsiteX15" fmla="*/ 2031498 w 4066522"/>
                <a:gd name="connsiteY15" fmla="*/ 1992714 h 3838102"/>
                <a:gd name="connsiteX16" fmla="*/ 3852833 w 4066522"/>
                <a:gd name="connsiteY16" fmla="*/ 2843243 h 3838102"/>
                <a:gd name="connsiteX17" fmla="*/ 3913740 w 4066522"/>
                <a:gd name="connsiteY17" fmla="*/ 2085924 h 3838102"/>
                <a:gd name="connsiteX18" fmla="*/ 2304516 w 4066522"/>
                <a:gd name="connsiteY18" fmla="*/ 1491718 h 3838102"/>
                <a:gd name="connsiteX0" fmla="*/ 2304516 w 4066522"/>
                <a:gd name="connsiteY0" fmla="*/ 1412125 h 3758509"/>
                <a:gd name="connsiteX1" fmla="*/ 2404345 w 4066522"/>
                <a:gd name="connsiteY1" fmla="*/ 619852 h 3758509"/>
                <a:gd name="connsiteX2" fmla="*/ 3692626 w 4066522"/>
                <a:gd name="connsiteY2" fmla="*/ 142158 h 3758509"/>
                <a:gd name="connsiteX3" fmla="*/ 3469570 w 4066522"/>
                <a:gd name="connsiteY3" fmla="*/ 842 h 3758509"/>
                <a:gd name="connsiteX4" fmla="*/ 2550248 w 4066522"/>
                <a:gd name="connsiteY4" fmla="*/ 188762 h 3758509"/>
                <a:gd name="connsiteX5" fmla="*/ 1222506 w 4066522"/>
                <a:gd name="connsiteY5" fmla="*/ 25647 h 3758509"/>
                <a:gd name="connsiteX6" fmla="*/ 1304067 w 4066522"/>
                <a:gd name="connsiteY6" fmla="*/ 223715 h 3758509"/>
                <a:gd name="connsiteX7" fmla="*/ 2030967 w 4066522"/>
                <a:gd name="connsiteY7" fmla="*/ 514993 h 3758509"/>
                <a:gd name="connsiteX8" fmla="*/ 1755836 w 4066522"/>
                <a:gd name="connsiteY8" fmla="*/ 1085895 h 3758509"/>
                <a:gd name="connsiteX9" fmla="*/ 1416076 w 4066522"/>
                <a:gd name="connsiteY9" fmla="*/ 1656798 h 3758509"/>
                <a:gd name="connsiteX10" fmla="*/ 178630 w 4066522"/>
                <a:gd name="connsiteY10" fmla="*/ 1626742 h 3758509"/>
                <a:gd name="connsiteX11" fmla="*/ 119149 w 4066522"/>
                <a:gd name="connsiteY11" fmla="*/ 1872754 h 3758509"/>
                <a:gd name="connsiteX12" fmla="*/ 1239724 w 4066522"/>
                <a:gd name="connsiteY12" fmla="*/ 2181096 h 3758509"/>
                <a:gd name="connsiteX13" fmla="*/ 810714 w 4066522"/>
                <a:gd name="connsiteY13" fmla="*/ 3522396 h 3758509"/>
                <a:gd name="connsiteX14" fmla="*/ 1099541 w 4066522"/>
                <a:gd name="connsiteY14" fmla="*/ 3602559 h 3758509"/>
                <a:gd name="connsiteX15" fmla="*/ 2031498 w 4066522"/>
                <a:gd name="connsiteY15" fmla="*/ 1913121 h 3758509"/>
                <a:gd name="connsiteX16" fmla="*/ 3852833 w 4066522"/>
                <a:gd name="connsiteY16" fmla="*/ 2763650 h 3758509"/>
                <a:gd name="connsiteX17" fmla="*/ 3913740 w 4066522"/>
                <a:gd name="connsiteY17" fmla="*/ 2006331 h 3758509"/>
                <a:gd name="connsiteX18" fmla="*/ 2304516 w 4066522"/>
                <a:gd name="connsiteY18" fmla="*/ 1412125 h 3758509"/>
                <a:gd name="connsiteX0" fmla="*/ 2304516 w 4066522"/>
                <a:gd name="connsiteY0" fmla="*/ 1411404 h 3757788"/>
                <a:gd name="connsiteX1" fmla="*/ 2404345 w 4066522"/>
                <a:gd name="connsiteY1" fmla="*/ 619131 h 3757788"/>
                <a:gd name="connsiteX2" fmla="*/ 3489214 w 4066522"/>
                <a:gd name="connsiteY2" fmla="*/ 221492 h 3757788"/>
                <a:gd name="connsiteX3" fmla="*/ 3469570 w 4066522"/>
                <a:gd name="connsiteY3" fmla="*/ 121 h 3757788"/>
                <a:gd name="connsiteX4" fmla="*/ 2550248 w 4066522"/>
                <a:gd name="connsiteY4" fmla="*/ 188041 h 3757788"/>
                <a:gd name="connsiteX5" fmla="*/ 1222506 w 4066522"/>
                <a:gd name="connsiteY5" fmla="*/ 24926 h 3757788"/>
                <a:gd name="connsiteX6" fmla="*/ 1304067 w 4066522"/>
                <a:gd name="connsiteY6" fmla="*/ 222994 h 3757788"/>
                <a:gd name="connsiteX7" fmla="*/ 2030967 w 4066522"/>
                <a:gd name="connsiteY7" fmla="*/ 514272 h 3757788"/>
                <a:gd name="connsiteX8" fmla="*/ 1755836 w 4066522"/>
                <a:gd name="connsiteY8" fmla="*/ 1085174 h 3757788"/>
                <a:gd name="connsiteX9" fmla="*/ 1416076 w 4066522"/>
                <a:gd name="connsiteY9" fmla="*/ 1656077 h 3757788"/>
                <a:gd name="connsiteX10" fmla="*/ 178630 w 4066522"/>
                <a:gd name="connsiteY10" fmla="*/ 1626021 h 3757788"/>
                <a:gd name="connsiteX11" fmla="*/ 119149 w 4066522"/>
                <a:gd name="connsiteY11" fmla="*/ 1872033 h 3757788"/>
                <a:gd name="connsiteX12" fmla="*/ 1239724 w 4066522"/>
                <a:gd name="connsiteY12" fmla="*/ 2180375 h 3757788"/>
                <a:gd name="connsiteX13" fmla="*/ 810714 w 4066522"/>
                <a:gd name="connsiteY13" fmla="*/ 3521675 h 3757788"/>
                <a:gd name="connsiteX14" fmla="*/ 1099541 w 4066522"/>
                <a:gd name="connsiteY14" fmla="*/ 3601838 h 3757788"/>
                <a:gd name="connsiteX15" fmla="*/ 2031498 w 4066522"/>
                <a:gd name="connsiteY15" fmla="*/ 1912400 h 3757788"/>
                <a:gd name="connsiteX16" fmla="*/ 3852833 w 4066522"/>
                <a:gd name="connsiteY16" fmla="*/ 2762929 h 3757788"/>
                <a:gd name="connsiteX17" fmla="*/ 3913740 w 4066522"/>
                <a:gd name="connsiteY17" fmla="*/ 2005610 h 3757788"/>
                <a:gd name="connsiteX18" fmla="*/ 2304516 w 4066522"/>
                <a:gd name="connsiteY18" fmla="*/ 1411404 h 3757788"/>
                <a:gd name="connsiteX0" fmla="*/ 2304516 w 4066522"/>
                <a:gd name="connsiteY0" fmla="*/ 1411727 h 3758111"/>
                <a:gd name="connsiteX1" fmla="*/ 2404345 w 4066522"/>
                <a:gd name="connsiteY1" fmla="*/ 619454 h 3758111"/>
                <a:gd name="connsiteX2" fmla="*/ 3332743 w 4066522"/>
                <a:gd name="connsiteY2" fmla="*/ 253838 h 3758111"/>
                <a:gd name="connsiteX3" fmla="*/ 3469570 w 4066522"/>
                <a:gd name="connsiteY3" fmla="*/ 444 h 3758111"/>
                <a:gd name="connsiteX4" fmla="*/ 2550248 w 4066522"/>
                <a:gd name="connsiteY4" fmla="*/ 188364 h 3758111"/>
                <a:gd name="connsiteX5" fmla="*/ 1222506 w 4066522"/>
                <a:gd name="connsiteY5" fmla="*/ 25249 h 3758111"/>
                <a:gd name="connsiteX6" fmla="*/ 1304067 w 4066522"/>
                <a:gd name="connsiteY6" fmla="*/ 223317 h 3758111"/>
                <a:gd name="connsiteX7" fmla="*/ 2030967 w 4066522"/>
                <a:gd name="connsiteY7" fmla="*/ 514595 h 3758111"/>
                <a:gd name="connsiteX8" fmla="*/ 1755836 w 4066522"/>
                <a:gd name="connsiteY8" fmla="*/ 1085497 h 3758111"/>
                <a:gd name="connsiteX9" fmla="*/ 1416076 w 4066522"/>
                <a:gd name="connsiteY9" fmla="*/ 1656400 h 3758111"/>
                <a:gd name="connsiteX10" fmla="*/ 178630 w 4066522"/>
                <a:gd name="connsiteY10" fmla="*/ 1626344 h 3758111"/>
                <a:gd name="connsiteX11" fmla="*/ 119149 w 4066522"/>
                <a:gd name="connsiteY11" fmla="*/ 1872356 h 3758111"/>
                <a:gd name="connsiteX12" fmla="*/ 1239724 w 4066522"/>
                <a:gd name="connsiteY12" fmla="*/ 2180698 h 3758111"/>
                <a:gd name="connsiteX13" fmla="*/ 810714 w 4066522"/>
                <a:gd name="connsiteY13" fmla="*/ 3521998 h 3758111"/>
                <a:gd name="connsiteX14" fmla="*/ 1099541 w 4066522"/>
                <a:gd name="connsiteY14" fmla="*/ 3602161 h 3758111"/>
                <a:gd name="connsiteX15" fmla="*/ 2031498 w 4066522"/>
                <a:gd name="connsiteY15" fmla="*/ 1912723 h 3758111"/>
                <a:gd name="connsiteX16" fmla="*/ 3852833 w 4066522"/>
                <a:gd name="connsiteY16" fmla="*/ 2763252 h 3758111"/>
                <a:gd name="connsiteX17" fmla="*/ 3913740 w 4066522"/>
                <a:gd name="connsiteY17" fmla="*/ 2005933 h 3758111"/>
                <a:gd name="connsiteX18" fmla="*/ 2304516 w 4066522"/>
                <a:gd name="connsiteY18" fmla="*/ 1411727 h 3758111"/>
                <a:gd name="connsiteX0" fmla="*/ 2304516 w 4066522"/>
                <a:gd name="connsiteY0" fmla="*/ 1386633 h 3733017"/>
                <a:gd name="connsiteX1" fmla="*/ 2404345 w 4066522"/>
                <a:gd name="connsiteY1" fmla="*/ 594360 h 3733017"/>
                <a:gd name="connsiteX2" fmla="*/ 3332743 w 4066522"/>
                <a:gd name="connsiteY2" fmla="*/ 228744 h 3733017"/>
                <a:gd name="connsiteX3" fmla="*/ 3250510 w 4066522"/>
                <a:gd name="connsiteY3" fmla="*/ 39395 h 3733017"/>
                <a:gd name="connsiteX4" fmla="*/ 2550248 w 4066522"/>
                <a:gd name="connsiteY4" fmla="*/ 163270 h 3733017"/>
                <a:gd name="connsiteX5" fmla="*/ 1222506 w 4066522"/>
                <a:gd name="connsiteY5" fmla="*/ 155 h 3733017"/>
                <a:gd name="connsiteX6" fmla="*/ 1304067 w 4066522"/>
                <a:gd name="connsiteY6" fmla="*/ 198223 h 3733017"/>
                <a:gd name="connsiteX7" fmla="*/ 2030967 w 4066522"/>
                <a:gd name="connsiteY7" fmla="*/ 489501 h 3733017"/>
                <a:gd name="connsiteX8" fmla="*/ 1755836 w 4066522"/>
                <a:gd name="connsiteY8" fmla="*/ 1060403 h 3733017"/>
                <a:gd name="connsiteX9" fmla="*/ 1416076 w 4066522"/>
                <a:gd name="connsiteY9" fmla="*/ 1631306 h 3733017"/>
                <a:gd name="connsiteX10" fmla="*/ 178630 w 4066522"/>
                <a:gd name="connsiteY10" fmla="*/ 1601250 h 3733017"/>
                <a:gd name="connsiteX11" fmla="*/ 119149 w 4066522"/>
                <a:gd name="connsiteY11" fmla="*/ 1847262 h 3733017"/>
                <a:gd name="connsiteX12" fmla="*/ 1239724 w 4066522"/>
                <a:gd name="connsiteY12" fmla="*/ 2155604 h 3733017"/>
                <a:gd name="connsiteX13" fmla="*/ 810714 w 4066522"/>
                <a:gd name="connsiteY13" fmla="*/ 3496904 h 3733017"/>
                <a:gd name="connsiteX14" fmla="*/ 1099541 w 4066522"/>
                <a:gd name="connsiteY14" fmla="*/ 3577067 h 3733017"/>
                <a:gd name="connsiteX15" fmla="*/ 2031498 w 4066522"/>
                <a:gd name="connsiteY15" fmla="*/ 1887629 h 3733017"/>
                <a:gd name="connsiteX16" fmla="*/ 3852833 w 4066522"/>
                <a:gd name="connsiteY16" fmla="*/ 2738158 h 3733017"/>
                <a:gd name="connsiteX17" fmla="*/ 3913740 w 4066522"/>
                <a:gd name="connsiteY17" fmla="*/ 1980839 h 3733017"/>
                <a:gd name="connsiteX18" fmla="*/ 2304516 w 4066522"/>
                <a:gd name="connsiteY18" fmla="*/ 1386633 h 3733017"/>
                <a:gd name="connsiteX0" fmla="*/ 2304516 w 3984256"/>
                <a:gd name="connsiteY0" fmla="*/ 1386630 h 3733014"/>
                <a:gd name="connsiteX1" fmla="*/ 2404345 w 3984256"/>
                <a:gd name="connsiteY1" fmla="*/ 594357 h 3733014"/>
                <a:gd name="connsiteX2" fmla="*/ 3332743 w 3984256"/>
                <a:gd name="connsiteY2" fmla="*/ 228741 h 3733014"/>
                <a:gd name="connsiteX3" fmla="*/ 3250510 w 3984256"/>
                <a:gd name="connsiteY3" fmla="*/ 39392 h 3733014"/>
                <a:gd name="connsiteX4" fmla="*/ 2550248 w 3984256"/>
                <a:gd name="connsiteY4" fmla="*/ 163267 h 3733014"/>
                <a:gd name="connsiteX5" fmla="*/ 1222506 w 3984256"/>
                <a:gd name="connsiteY5" fmla="*/ 152 h 3733014"/>
                <a:gd name="connsiteX6" fmla="*/ 1304067 w 3984256"/>
                <a:gd name="connsiteY6" fmla="*/ 198220 h 3733014"/>
                <a:gd name="connsiteX7" fmla="*/ 2030967 w 3984256"/>
                <a:gd name="connsiteY7" fmla="*/ 489498 h 3733014"/>
                <a:gd name="connsiteX8" fmla="*/ 1755836 w 3984256"/>
                <a:gd name="connsiteY8" fmla="*/ 1060400 h 3733014"/>
                <a:gd name="connsiteX9" fmla="*/ 1416076 w 3984256"/>
                <a:gd name="connsiteY9" fmla="*/ 1631303 h 3733014"/>
                <a:gd name="connsiteX10" fmla="*/ 178630 w 3984256"/>
                <a:gd name="connsiteY10" fmla="*/ 1601247 h 3733014"/>
                <a:gd name="connsiteX11" fmla="*/ 119149 w 3984256"/>
                <a:gd name="connsiteY11" fmla="*/ 1847259 h 3733014"/>
                <a:gd name="connsiteX12" fmla="*/ 1239724 w 3984256"/>
                <a:gd name="connsiteY12" fmla="*/ 2155601 h 3733014"/>
                <a:gd name="connsiteX13" fmla="*/ 810714 w 3984256"/>
                <a:gd name="connsiteY13" fmla="*/ 3496901 h 3733014"/>
                <a:gd name="connsiteX14" fmla="*/ 1099541 w 3984256"/>
                <a:gd name="connsiteY14" fmla="*/ 3577064 h 3733014"/>
                <a:gd name="connsiteX15" fmla="*/ 2031498 w 3984256"/>
                <a:gd name="connsiteY15" fmla="*/ 1887626 h 3733014"/>
                <a:gd name="connsiteX16" fmla="*/ 3852833 w 3984256"/>
                <a:gd name="connsiteY16" fmla="*/ 2738155 h 3733014"/>
                <a:gd name="connsiteX17" fmla="*/ 3667831 w 3984256"/>
                <a:gd name="connsiteY17" fmla="*/ 1907731 h 3733014"/>
                <a:gd name="connsiteX18" fmla="*/ 2304516 w 3984256"/>
                <a:gd name="connsiteY18" fmla="*/ 1386630 h 3733014"/>
                <a:gd name="connsiteX0" fmla="*/ 2304516 w 3776179"/>
                <a:gd name="connsiteY0" fmla="*/ 1386630 h 3733014"/>
                <a:gd name="connsiteX1" fmla="*/ 2404345 w 3776179"/>
                <a:gd name="connsiteY1" fmla="*/ 594357 h 3733014"/>
                <a:gd name="connsiteX2" fmla="*/ 3332743 w 3776179"/>
                <a:gd name="connsiteY2" fmla="*/ 228741 h 3733014"/>
                <a:gd name="connsiteX3" fmla="*/ 3250510 w 3776179"/>
                <a:gd name="connsiteY3" fmla="*/ 39392 h 3733014"/>
                <a:gd name="connsiteX4" fmla="*/ 2550248 w 3776179"/>
                <a:gd name="connsiteY4" fmla="*/ 163267 h 3733014"/>
                <a:gd name="connsiteX5" fmla="*/ 1222506 w 3776179"/>
                <a:gd name="connsiteY5" fmla="*/ 152 h 3733014"/>
                <a:gd name="connsiteX6" fmla="*/ 1304067 w 3776179"/>
                <a:gd name="connsiteY6" fmla="*/ 198220 h 3733014"/>
                <a:gd name="connsiteX7" fmla="*/ 2030967 w 3776179"/>
                <a:gd name="connsiteY7" fmla="*/ 489498 h 3733014"/>
                <a:gd name="connsiteX8" fmla="*/ 1755836 w 3776179"/>
                <a:gd name="connsiteY8" fmla="*/ 1060400 h 3733014"/>
                <a:gd name="connsiteX9" fmla="*/ 1416076 w 3776179"/>
                <a:gd name="connsiteY9" fmla="*/ 1631303 h 3733014"/>
                <a:gd name="connsiteX10" fmla="*/ 178630 w 3776179"/>
                <a:gd name="connsiteY10" fmla="*/ 1601247 h 3733014"/>
                <a:gd name="connsiteX11" fmla="*/ 119149 w 3776179"/>
                <a:gd name="connsiteY11" fmla="*/ 1847259 h 3733014"/>
                <a:gd name="connsiteX12" fmla="*/ 1239724 w 3776179"/>
                <a:gd name="connsiteY12" fmla="*/ 2155601 h 3733014"/>
                <a:gd name="connsiteX13" fmla="*/ 810714 w 3776179"/>
                <a:gd name="connsiteY13" fmla="*/ 3496901 h 3733014"/>
                <a:gd name="connsiteX14" fmla="*/ 1099541 w 3776179"/>
                <a:gd name="connsiteY14" fmla="*/ 3577064 h 3733014"/>
                <a:gd name="connsiteX15" fmla="*/ 2031498 w 3776179"/>
                <a:gd name="connsiteY15" fmla="*/ 1887626 h 3733014"/>
                <a:gd name="connsiteX16" fmla="*/ 3504463 w 3776179"/>
                <a:gd name="connsiteY16" fmla="*/ 2518839 h 3733014"/>
                <a:gd name="connsiteX17" fmla="*/ 3667831 w 3776179"/>
                <a:gd name="connsiteY17" fmla="*/ 1907731 h 3733014"/>
                <a:gd name="connsiteX18" fmla="*/ 2304516 w 3776179"/>
                <a:gd name="connsiteY18" fmla="*/ 1386630 h 3733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776179" h="3733014">
                  <a:moveTo>
                    <a:pt x="2304516" y="1386630"/>
                  </a:moveTo>
                  <a:cubicBezTo>
                    <a:pt x="2024880" y="1136132"/>
                    <a:pt x="2232974" y="787339"/>
                    <a:pt x="2404345" y="594357"/>
                  </a:cubicBezTo>
                  <a:cubicBezTo>
                    <a:pt x="2575716" y="401375"/>
                    <a:pt x="3191716" y="321235"/>
                    <a:pt x="3332743" y="228741"/>
                  </a:cubicBezTo>
                  <a:cubicBezTo>
                    <a:pt x="3473771" y="136247"/>
                    <a:pt x="3380926" y="50304"/>
                    <a:pt x="3250510" y="39392"/>
                  </a:cubicBezTo>
                  <a:cubicBezTo>
                    <a:pt x="3120094" y="28480"/>
                    <a:pt x="2888249" y="169807"/>
                    <a:pt x="2550248" y="163267"/>
                  </a:cubicBezTo>
                  <a:cubicBezTo>
                    <a:pt x="2212247" y="156727"/>
                    <a:pt x="1430203" y="-5673"/>
                    <a:pt x="1222506" y="152"/>
                  </a:cubicBezTo>
                  <a:cubicBezTo>
                    <a:pt x="1014809" y="5977"/>
                    <a:pt x="1169324" y="116662"/>
                    <a:pt x="1304067" y="198220"/>
                  </a:cubicBezTo>
                  <a:cubicBezTo>
                    <a:pt x="1438810" y="279778"/>
                    <a:pt x="1955672" y="345801"/>
                    <a:pt x="2030967" y="489498"/>
                  </a:cubicBezTo>
                  <a:cubicBezTo>
                    <a:pt x="2106262" y="633195"/>
                    <a:pt x="1858318" y="870099"/>
                    <a:pt x="1755836" y="1060400"/>
                  </a:cubicBezTo>
                  <a:cubicBezTo>
                    <a:pt x="1653354" y="1250701"/>
                    <a:pt x="1678944" y="1541162"/>
                    <a:pt x="1416076" y="1631303"/>
                  </a:cubicBezTo>
                  <a:cubicBezTo>
                    <a:pt x="1153208" y="1721444"/>
                    <a:pt x="394785" y="1565254"/>
                    <a:pt x="178630" y="1601247"/>
                  </a:cubicBezTo>
                  <a:cubicBezTo>
                    <a:pt x="-37525" y="1637240"/>
                    <a:pt x="-57700" y="1754867"/>
                    <a:pt x="119149" y="1847259"/>
                  </a:cubicBezTo>
                  <a:cubicBezTo>
                    <a:pt x="295998" y="1939651"/>
                    <a:pt x="1124463" y="1880661"/>
                    <a:pt x="1239724" y="2155601"/>
                  </a:cubicBezTo>
                  <a:cubicBezTo>
                    <a:pt x="1354985" y="2430541"/>
                    <a:pt x="834078" y="3259991"/>
                    <a:pt x="810714" y="3496901"/>
                  </a:cubicBezTo>
                  <a:cubicBezTo>
                    <a:pt x="787350" y="3733811"/>
                    <a:pt x="896077" y="3845276"/>
                    <a:pt x="1099541" y="3577064"/>
                  </a:cubicBezTo>
                  <a:cubicBezTo>
                    <a:pt x="1303005" y="3308852"/>
                    <a:pt x="1630678" y="2063997"/>
                    <a:pt x="2031498" y="1887626"/>
                  </a:cubicBezTo>
                  <a:cubicBezTo>
                    <a:pt x="2432318" y="1711255"/>
                    <a:pt x="3190756" y="2503304"/>
                    <a:pt x="3504463" y="2518839"/>
                  </a:cubicBezTo>
                  <a:cubicBezTo>
                    <a:pt x="3818170" y="2534374"/>
                    <a:pt x="3842604" y="2055311"/>
                    <a:pt x="3667831" y="1907731"/>
                  </a:cubicBezTo>
                  <a:cubicBezTo>
                    <a:pt x="3131423" y="1709662"/>
                    <a:pt x="2840924" y="1584699"/>
                    <a:pt x="2304516" y="1386630"/>
                  </a:cubicBezTo>
                  <a:close/>
                </a:path>
              </a:pathLst>
            </a:custGeom>
            <a:solidFill>
              <a:srgbClr val="262626"/>
            </a:solidFill>
            <a:ln w="3175" cmpd="sng"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13">
                <a:ln>
                  <a:solidFill>
                    <a:schemeClr val="bg1"/>
                  </a:solidFill>
                </a:ln>
              </a:endParaRPr>
            </a:p>
          </p:txBody>
        </p:sp>
        <p:sp>
          <p:nvSpPr>
            <p:cNvPr id="40" name="Freeform 39"/>
            <p:cNvSpPr/>
            <p:nvPr/>
          </p:nvSpPr>
          <p:spPr>
            <a:xfrm>
              <a:off x="1445382" y="2077151"/>
              <a:ext cx="860122" cy="769848"/>
            </a:xfrm>
            <a:custGeom>
              <a:avLst/>
              <a:gdLst>
                <a:gd name="connsiteX0" fmla="*/ 3790061 w 3962017"/>
                <a:gd name="connsiteY0" fmla="*/ 1560039 h 3398258"/>
                <a:gd name="connsiteX1" fmla="*/ 2314132 w 3962017"/>
                <a:gd name="connsiteY1" fmla="*/ 1033786 h 3398258"/>
                <a:gd name="connsiteX2" fmla="*/ 2451428 w 3962017"/>
                <a:gd name="connsiteY2" fmla="*/ 518972 h 3398258"/>
                <a:gd name="connsiteX3" fmla="*/ 3320967 w 3962017"/>
                <a:gd name="connsiteY3" fmla="*/ 221524 h 3398258"/>
                <a:gd name="connsiteX4" fmla="*/ 3172230 w 3962017"/>
                <a:gd name="connsiteY4" fmla="*/ 95681 h 3398258"/>
                <a:gd name="connsiteX5" fmla="*/ 2234043 w 3962017"/>
                <a:gd name="connsiteY5" fmla="*/ 461771 h 3398258"/>
                <a:gd name="connsiteX6" fmla="*/ 2073865 w 3962017"/>
                <a:gd name="connsiteY6" fmla="*/ 873621 h 3398258"/>
                <a:gd name="connsiteX7" fmla="*/ 1707743 w 3962017"/>
                <a:gd name="connsiteY7" fmla="*/ 885062 h 3398258"/>
                <a:gd name="connsiteX8" fmla="*/ 1948010 w 3962017"/>
                <a:gd name="connsiteY8" fmla="*/ 496092 h 3398258"/>
                <a:gd name="connsiteX9" fmla="*/ 1089912 w 3962017"/>
                <a:gd name="connsiteY9" fmla="*/ 15599 h 3398258"/>
                <a:gd name="connsiteX10" fmla="*/ 1044147 w 3962017"/>
                <a:gd name="connsiteY10" fmla="*/ 152883 h 3398258"/>
                <a:gd name="connsiteX11" fmla="*/ 1787832 w 3962017"/>
                <a:gd name="connsiteY11" fmla="*/ 507532 h 3398258"/>
                <a:gd name="connsiteX12" fmla="*/ 1604771 w 3962017"/>
                <a:gd name="connsiteY12" fmla="*/ 896502 h 3398258"/>
                <a:gd name="connsiteX13" fmla="*/ 1410269 w 3962017"/>
                <a:gd name="connsiteY13" fmla="*/ 1296913 h 3398258"/>
                <a:gd name="connsiteX14" fmla="*/ 243255 w 3962017"/>
                <a:gd name="connsiteY14" fmla="*/ 1228271 h 3398258"/>
                <a:gd name="connsiteX15" fmla="*/ 83077 w 3962017"/>
                <a:gd name="connsiteY15" fmla="*/ 1354114 h 3398258"/>
                <a:gd name="connsiteX16" fmla="*/ 1261532 w 3962017"/>
                <a:gd name="connsiteY16" fmla="*/ 1445636 h 3398258"/>
                <a:gd name="connsiteX17" fmla="*/ 895410 w 3962017"/>
                <a:gd name="connsiteY17" fmla="*/ 2543905 h 3398258"/>
                <a:gd name="connsiteX18" fmla="*/ 655143 w 3962017"/>
                <a:gd name="connsiteY18" fmla="*/ 3104480 h 3398258"/>
                <a:gd name="connsiteX19" fmla="*/ 758114 w 3962017"/>
                <a:gd name="connsiteY19" fmla="*/ 3264644 h 3398258"/>
                <a:gd name="connsiteX20" fmla="*/ 1673419 w 3962017"/>
                <a:gd name="connsiteY20" fmla="*/ 1125308 h 3398258"/>
                <a:gd name="connsiteX21" fmla="*/ 2291250 w 3962017"/>
                <a:gd name="connsiteY21" fmla="*/ 1274032 h 3398258"/>
                <a:gd name="connsiteX22" fmla="*/ 3767178 w 3962017"/>
                <a:gd name="connsiteY22" fmla="*/ 1708763 h 3398258"/>
                <a:gd name="connsiteX23" fmla="*/ 3790061 w 3962017"/>
                <a:gd name="connsiteY23" fmla="*/ 1560039 h 3398258"/>
                <a:gd name="connsiteX0" fmla="*/ 3790061 w 3956006"/>
                <a:gd name="connsiteY0" fmla="*/ 1560039 h 3398258"/>
                <a:gd name="connsiteX1" fmla="*/ 2314132 w 3956006"/>
                <a:gd name="connsiteY1" fmla="*/ 1033786 h 3398258"/>
                <a:gd name="connsiteX2" fmla="*/ 2451428 w 3956006"/>
                <a:gd name="connsiteY2" fmla="*/ 518972 h 3398258"/>
                <a:gd name="connsiteX3" fmla="*/ 3320967 w 3956006"/>
                <a:gd name="connsiteY3" fmla="*/ 221524 h 3398258"/>
                <a:gd name="connsiteX4" fmla="*/ 3172230 w 3956006"/>
                <a:gd name="connsiteY4" fmla="*/ 95681 h 3398258"/>
                <a:gd name="connsiteX5" fmla="*/ 2234043 w 3956006"/>
                <a:gd name="connsiteY5" fmla="*/ 461771 h 3398258"/>
                <a:gd name="connsiteX6" fmla="*/ 2073865 w 3956006"/>
                <a:gd name="connsiteY6" fmla="*/ 873621 h 3398258"/>
                <a:gd name="connsiteX7" fmla="*/ 1707743 w 3956006"/>
                <a:gd name="connsiteY7" fmla="*/ 885062 h 3398258"/>
                <a:gd name="connsiteX8" fmla="*/ 1948010 w 3956006"/>
                <a:gd name="connsiteY8" fmla="*/ 496092 h 3398258"/>
                <a:gd name="connsiteX9" fmla="*/ 1089912 w 3956006"/>
                <a:gd name="connsiteY9" fmla="*/ 15599 h 3398258"/>
                <a:gd name="connsiteX10" fmla="*/ 1044147 w 3956006"/>
                <a:gd name="connsiteY10" fmla="*/ 152883 h 3398258"/>
                <a:gd name="connsiteX11" fmla="*/ 1787832 w 3956006"/>
                <a:gd name="connsiteY11" fmla="*/ 507532 h 3398258"/>
                <a:gd name="connsiteX12" fmla="*/ 1604771 w 3956006"/>
                <a:gd name="connsiteY12" fmla="*/ 896502 h 3398258"/>
                <a:gd name="connsiteX13" fmla="*/ 1410269 w 3956006"/>
                <a:gd name="connsiteY13" fmla="*/ 1296913 h 3398258"/>
                <a:gd name="connsiteX14" fmla="*/ 243255 w 3956006"/>
                <a:gd name="connsiteY14" fmla="*/ 1228271 h 3398258"/>
                <a:gd name="connsiteX15" fmla="*/ 83077 w 3956006"/>
                <a:gd name="connsiteY15" fmla="*/ 1354114 h 3398258"/>
                <a:gd name="connsiteX16" fmla="*/ 1261532 w 3956006"/>
                <a:gd name="connsiteY16" fmla="*/ 1445636 h 3398258"/>
                <a:gd name="connsiteX17" fmla="*/ 895410 w 3956006"/>
                <a:gd name="connsiteY17" fmla="*/ 2543905 h 3398258"/>
                <a:gd name="connsiteX18" fmla="*/ 655143 w 3956006"/>
                <a:gd name="connsiteY18" fmla="*/ 3104480 h 3398258"/>
                <a:gd name="connsiteX19" fmla="*/ 758114 w 3956006"/>
                <a:gd name="connsiteY19" fmla="*/ 3264644 h 3398258"/>
                <a:gd name="connsiteX20" fmla="*/ 1673419 w 3956006"/>
                <a:gd name="connsiteY20" fmla="*/ 1125308 h 3398258"/>
                <a:gd name="connsiteX21" fmla="*/ 2291250 w 3956006"/>
                <a:gd name="connsiteY21" fmla="*/ 1274032 h 3398258"/>
                <a:gd name="connsiteX22" fmla="*/ 3755737 w 3956006"/>
                <a:gd name="connsiteY22" fmla="*/ 1765965 h 3398258"/>
                <a:gd name="connsiteX23" fmla="*/ 3790061 w 3956006"/>
                <a:gd name="connsiteY23" fmla="*/ 1560039 h 3398258"/>
                <a:gd name="connsiteX0" fmla="*/ 3801502 w 3964328"/>
                <a:gd name="connsiteY0" fmla="*/ 1582919 h 3398258"/>
                <a:gd name="connsiteX1" fmla="*/ 2314132 w 3964328"/>
                <a:gd name="connsiteY1" fmla="*/ 1033786 h 3398258"/>
                <a:gd name="connsiteX2" fmla="*/ 2451428 w 3964328"/>
                <a:gd name="connsiteY2" fmla="*/ 518972 h 3398258"/>
                <a:gd name="connsiteX3" fmla="*/ 3320967 w 3964328"/>
                <a:gd name="connsiteY3" fmla="*/ 221524 h 3398258"/>
                <a:gd name="connsiteX4" fmla="*/ 3172230 w 3964328"/>
                <a:gd name="connsiteY4" fmla="*/ 95681 h 3398258"/>
                <a:gd name="connsiteX5" fmla="*/ 2234043 w 3964328"/>
                <a:gd name="connsiteY5" fmla="*/ 461771 h 3398258"/>
                <a:gd name="connsiteX6" fmla="*/ 2073865 w 3964328"/>
                <a:gd name="connsiteY6" fmla="*/ 873621 h 3398258"/>
                <a:gd name="connsiteX7" fmla="*/ 1707743 w 3964328"/>
                <a:gd name="connsiteY7" fmla="*/ 885062 h 3398258"/>
                <a:gd name="connsiteX8" fmla="*/ 1948010 w 3964328"/>
                <a:gd name="connsiteY8" fmla="*/ 496092 h 3398258"/>
                <a:gd name="connsiteX9" fmla="*/ 1089912 w 3964328"/>
                <a:gd name="connsiteY9" fmla="*/ 15599 h 3398258"/>
                <a:gd name="connsiteX10" fmla="*/ 1044147 w 3964328"/>
                <a:gd name="connsiteY10" fmla="*/ 152883 h 3398258"/>
                <a:gd name="connsiteX11" fmla="*/ 1787832 w 3964328"/>
                <a:gd name="connsiteY11" fmla="*/ 507532 h 3398258"/>
                <a:gd name="connsiteX12" fmla="*/ 1604771 w 3964328"/>
                <a:gd name="connsiteY12" fmla="*/ 896502 h 3398258"/>
                <a:gd name="connsiteX13" fmla="*/ 1410269 w 3964328"/>
                <a:gd name="connsiteY13" fmla="*/ 1296913 h 3398258"/>
                <a:gd name="connsiteX14" fmla="*/ 243255 w 3964328"/>
                <a:gd name="connsiteY14" fmla="*/ 1228271 h 3398258"/>
                <a:gd name="connsiteX15" fmla="*/ 83077 w 3964328"/>
                <a:gd name="connsiteY15" fmla="*/ 1354114 h 3398258"/>
                <a:gd name="connsiteX16" fmla="*/ 1261532 w 3964328"/>
                <a:gd name="connsiteY16" fmla="*/ 1445636 h 3398258"/>
                <a:gd name="connsiteX17" fmla="*/ 895410 w 3964328"/>
                <a:gd name="connsiteY17" fmla="*/ 2543905 h 3398258"/>
                <a:gd name="connsiteX18" fmla="*/ 655143 w 3964328"/>
                <a:gd name="connsiteY18" fmla="*/ 3104480 h 3398258"/>
                <a:gd name="connsiteX19" fmla="*/ 758114 w 3964328"/>
                <a:gd name="connsiteY19" fmla="*/ 3264644 h 3398258"/>
                <a:gd name="connsiteX20" fmla="*/ 1673419 w 3964328"/>
                <a:gd name="connsiteY20" fmla="*/ 1125308 h 3398258"/>
                <a:gd name="connsiteX21" fmla="*/ 2291250 w 3964328"/>
                <a:gd name="connsiteY21" fmla="*/ 1274032 h 3398258"/>
                <a:gd name="connsiteX22" fmla="*/ 3755737 w 3964328"/>
                <a:gd name="connsiteY22" fmla="*/ 1765965 h 3398258"/>
                <a:gd name="connsiteX23" fmla="*/ 3801502 w 3964328"/>
                <a:gd name="connsiteY23" fmla="*/ 1582919 h 3398258"/>
                <a:gd name="connsiteX0" fmla="*/ 3801502 w 3965637"/>
                <a:gd name="connsiteY0" fmla="*/ 1582919 h 3398258"/>
                <a:gd name="connsiteX1" fmla="*/ 2314132 w 3965637"/>
                <a:gd name="connsiteY1" fmla="*/ 1033786 h 3398258"/>
                <a:gd name="connsiteX2" fmla="*/ 2451428 w 3965637"/>
                <a:gd name="connsiteY2" fmla="*/ 518972 h 3398258"/>
                <a:gd name="connsiteX3" fmla="*/ 3320967 w 3965637"/>
                <a:gd name="connsiteY3" fmla="*/ 221524 h 3398258"/>
                <a:gd name="connsiteX4" fmla="*/ 3172230 w 3965637"/>
                <a:gd name="connsiteY4" fmla="*/ 95681 h 3398258"/>
                <a:gd name="connsiteX5" fmla="*/ 2234043 w 3965637"/>
                <a:gd name="connsiteY5" fmla="*/ 461771 h 3398258"/>
                <a:gd name="connsiteX6" fmla="*/ 2073865 w 3965637"/>
                <a:gd name="connsiteY6" fmla="*/ 873621 h 3398258"/>
                <a:gd name="connsiteX7" fmla="*/ 1707743 w 3965637"/>
                <a:gd name="connsiteY7" fmla="*/ 885062 h 3398258"/>
                <a:gd name="connsiteX8" fmla="*/ 1948010 w 3965637"/>
                <a:gd name="connsiteY8" fmla="*/ 496092 h 3398258"/>
                <a:gd name="connsiteX9" fmla="*/ 1089912 w 3965637"/>
                <a:gd name="connsiteY9" fmla="*/ 15599 h 3398258"/>
                <a:gd name="connsiteX10" fmla="*/ 1044147 w 3965637"/>
                <a:gd name="connsiteY10" fmla="*/ 152883 h 3398258"/>
                <a:gd name="connsiteX11" fmla="*/ 1787832 w 3965637"/>
                <a:gd name="connsiteY11" fmla="*/ 507532 h 3398258"/>
                <a:gd name="connsiteX12" fmla="*/ 1604771 w 3965637"/>
                <a:gd name="connsiteY12" fmla="*/ 896502 h 3398258"/>
                <a:gd name="connsiteX13" fmla="*/ 1410269 w 3965637"/>
                <a:gd name="connsiteY13" fmla="*/ 1296913 h 3398258"/>
                <a:gd name="connsiteX14" fmla="*/ 243255 w 3965637"/>
                <a:gd name="connsiteY14" fmla="*/ 1228271 h 3398258"/>
                <a:gd name="connsiteX15" fmla="*/ 83077 w 3965637"/>
                <a:gd name="connsiteY15" fmla="*/ 1354114 h 3398258"/>
                <a:gd name="connsiteX16" fmla="*/ 1261532 w 3965637"/>
                <a:gd name="connsiteY16" fmla="*/ 1445636 h 3398258"/>
                <a:gd name="connsiteX17" fmla="*/ 895410 w 3965637"/>
                <a:gd name="connsiteY17" fmla="*/ 2543905 h 3398258"/>
                <a:gd name="connsiteX18" fmla="*/ 655143 w 3965637"/>
                <a:gd name="connsiteY18" fmla="*/ 3104480 h 3398258"/>
                <a:gd name="connsiteX19" fmla="*/ 758114 w 3965637"/>
                <a:gd name="connsiteY19" fmla="*/ 3264644 h 3398258"/>
                <a:gd name="connsiteX20" fmla="*/ 1673419 w 3965637"/>
                <a:gd name="connsiteY20" fmla="*/ 1125308 h 3398258"/>
                <a:gd name="connsiteX21" fmla="*/ 2268367 w 3965637"/>
                <a:gd name="connsiteY21" fmla="*/ 1216830 h 3398258"/>
                <a:gd name="connsiteX22" fmla="*/ 3755737 w 3965637"/>
                <a:gd name="connsiteY22" fmla="*/ 1765965 h 3398258"/>
                <a:gd name="connsiteX23" fmla="*/ 3801502 w 3965637"/>
                <a:gd name="connsiteY23" fmla="*/ 1582919 h 3398258"/>
                <a:gd name="connsiteX0" fmla="*/ 3801502 w 3965637"/>
                <a:gd name="connsiteY0" fmla="*/ 1582919 h 3398258"/>
                <a:gd name="connsiteX1" fmla="*/ 2314132 w 3965637"/>
                <a:gd name="connsiteY1" fmla="*/ 1033786 h 3398258"/>
                <a:gd name="connsiteX2" fmla="*/ 2451428 w 3965637"/>
                <a:gd name="connsiteY2" fmla="*/ 518972 h 3398258"/>
                <a:gd name="connsiteX3" fmla="*/ 3320967 w 3965637"/>
                <a:gd name="connsiteY3" fmla="*/ 221524 h 3398258"/>
                <a:gd name="connsiteX4" fmla="*/ 3172230 w 3965637"/>
                <a:gd name="connsiteY4" fmla="*/ 95681 h 3398258"/>
                <a:gd name="connsiteX5" fmla="*/ 2234043 w 3965637"/>
                <a:gd name="connsiteY5" fmla="*/ 461771 h 3398258"/>
                <a:gd name="connsiteX6" fmla="*/ 2028100 w 3965637"/>
                <a:gd name="connsiteY6" fmla="*/ 873621 h 3398258"/>
                <a:gd name="connsiteX7" fmla="*/ 1707743 w 3965637"/>
                <a:gd name="connsiteY7" fmla="*/ 885062 h 3398258"/>
                <a:gd name="connsiteX8" fmla="*/ 1948010 w 3965637"/>
                <a:gd name="connsiteY8" fmla="*/ 496092 h 3398258"/>
                <a:gd name="connsiteX9" fmla="*/ 1089912 w 3965637"/>
                <a:gd name="connsiteY9" fmla="*/ 15599 h 3398258"/>
                <a:gd name="connsiteX10" fmla="*/ 1044147 w 3965637"/>
                <a:gd name="connsiteY10" fmla="*/ 152883 h 3398258"/>
                <a:gd name="connsiteX11" fmla="*/ 1787832 w 3965637"/>
                <a:gd name="connsiteY11" fmla="*/ 507532 h 3398258"/>
                <a:gd name="connsiteX12" fmla="*/ 1604771 w 3965637"/>
                <a:gd name="connsiteY12" fmla="*/ 896502 h 3398258"/>
                <a:gd name="connsiteX13" fmla="*/ 1410269 w 3965637"/>
                <a:gd name="connsiteY13" fmla="*/ 1296913 h 3398258"/>
                <a:gd name="connsiteX14" fmla="*/ 243255 w 3965637"/>
                <a:gd name="connsiteY14" fmla="*/ 1228271 h 3398258"/>
                <a:gd name="connsiteX15" fmla="*/ 83077 w 3965637"/>
                <a:gd name="connsiteY15" fmla="*/ 1354114 h 3398258"/>
                <a:gd name="connsiteX16" fmla="*/ 1261532 w 3965637"/>
                <a:gd name="connsiteY16" fmla="*/ 1445636 h 3398258"/>
                <a:gd name="connsiteX17" fmla="*/ 895410 w 3965637"/>
                <a:gd name="connsiteY17" fmla="*/ 2543905 h 3398258"/>
                <a:gd name="connsiteX18" fmla="*/ 655143 w 3965637"/>
                <a:gd name="connsiteY18" fmla="*/ 3104480 h 3398258"/>
                <a:gd name="connsiteX19" fmla="*/ 758114 w 3965637"/>
                <a:gd name="connsiteY19" fmla="*/ 3264644 h 3398258"/>
                <a:gd name="connsiteX20" fmla="*/ 1673419 w 3965637"/>
                <a:gd name="connsiteY20" fmla="*/ 1125308 h 3398258"/>
                <a:gd name="connsiteX21" fmla="*/ 2268367 w 3965637"/>
                <a:gd name="connsiteY21" fmla="*/ 1216830 h 3398258"/>
                <a:gd name="connsiteX22" fmla="*/ 3755737 w 3965637"/>
                <a:gd name="connsiteY22" fmla="*/ 1765965 h 3398258"/>
                <a:gd name="connsiteX23" fmla="*/ 3801502 w 3965637"/>
                <a:gd name="connsiteY23" fmla="*/ 1582919 h 3398258"/>
                <a:gd name="connsiteX0" fmla="*/ 3801502 w 3965637"/>
                <a:gd name="connsiteY0" fmla="*/ 1582919 h 3389877"/>
                <a:gd name="connsiteX1" fmla="*/ 2314132 w 3965637"/>
                <a:gd name="connsiteY1" fmla="*/ 1033786 h 3389877"/>
                <a:gd name="connsiteX2" fmla="*/ 2451428 w 3965637"/>
                <a:gd name="connsiteY2" fmla="*/ 518972 h 3389877"/>
                <a:gd name="connsiteX3" fmla="*/ 3320967 w 3965637"/>
                <a:gd name="connsiteY3" fmla="*/ 221524 h 3389877"/>
                <a:gd name="connsiteX4" fmla="*/ 3172230 w 3965637"/>
                <a:gd name="connsiteY4" fmla="*/ 95681 h 3389877"/>
                <a:gd name="connsiteX5" fmla="*/ 2234043 w 3965637"/>
                <a:gd name="connsiteY5" fmla="*/ 461771 h 3389877"/>
                <a:gd name="connsiteX6" fmla="*/ 2028100 w 3965637"/>
                <a:gd name="connsiteY6" fmla="*/ 873621 h 3389877"/>
                <a:gd name="connsiteX7" fmla="*/ 1707743 w 3965637"/>
                <a:gd name="connsiteY7" fmla="*/ 885062 h 3389877"/>
                <a:gd name="connsiteX8" fmla="*/ 1948010 w 3965637"/>
                <a:gd name="connsiteY8" fmla="*/ 496092 h 3389877"/>
                <a:gd name="connsiteX9" fmla="*/ 1089912 w 3965637"/>
                <a:gd name="connsiteY9" fmla="*/ 15599 h 3389877"/>
                <a:gd name="connsiteX10" fmla="*/ 1044147 w 3965637"/>
                <a:gd name="connsiteY10" fmla="*/ 152883 h 3389877"/>
                <a:gd name="connsiteX11" fmla="*/ 1787832 w 3965637"/>
                <a:gd name="connsiteY11" fmla="*/ 507532 h 3389877"/>
                <a:gd name="connsiteX12" fmla="*/ 1604771 w 3965637"/>
                <a:gd name="connsiteY12" fmla="*/ 896502 h 3389877"/>
                <a:gd name="connsiteX13" fmla="*/ 1410269 w 3965637"/>
                <a:gd name="connsiteY13" fmla="*/ 1296913 h 3389877"/>
                <a:gd name="connsiteX14" fmla="*/ 243255 w 3965637"/>
                <a:gd name="connsiteY14" fmla="*/ 1228271 h 3389877"/>
                <a:gd name="connsiteX15" fmla="*/ 83077 w 3965637"/>
                <a:gd name="connsiteY15" fmla="*/ 1354114 h 3389877"/>
                <a:gd name="connsiteX16" fmla="*/ 1261532 w 3965637"/>
                <a:gd name="connsiteY16" fmla="*/ 1445636 h 3389877"/>
                <a:gd name="connsiteX17" fmla="*/ 895410 w 3965637"/>
                <a:gd name="connsiteY17" fmla="*/ 2543905 h 3389877"/>
                <a:gd name="connsiteX18" fmla="*/ 655143 w 3965637"/>
                <a:gd name="connsiteY18" fmla="*/ 3104480 h 3389877"/>
                <a:gd name="connsiteX19" fmla="*/ 758114 w 3965637"/>
                <a:gd name="connsiteY19" fmla="*/ 3264644 h 3389877"/>
                <a:gd name="connsiteX20" fmla="*/ 1639095 w 3965637"/>
                <a:gd name="connsiteY20" fmla="*/ 1239711 h 3389877"/>
                <a:gd name="connsiteX21" fmla="*/ 2268367 w 3965637"/>
                <a:gd name="connsiteY21" fmla="*/ 1216830 h 3389877"/>
                <a:gd name="connsiteX22" fmla="*/ 3755737 w 3965637"/>
                <a:gd name="connsiteY22" fmla="*/ 1765965 h 3389877"/>
                <a:gd name="connsiteX23" fmla="*/ 3801502 w 3965637"/>
                <a:gd name="connsiteY23" fmla="*/ 1582919 h 3389877"/>
                <a:gd name="connsiteX0" fmla="*/ 3801502 w 3965637"/>
                <a:gd name="connsiteY0" fmla="*/ 1582919 h 3389877"/>
                <a:gd name="connsiteX1" fmla="*/ 2314132 w 3965637"/>
                <a:gd name="connsiteY1" fmla="*/ 1033786 h 3389877"/>
                <a:gd name="connsiteX2" fmla="*/ 2451428 w 3965637"/>
                <a:gd name="connsiteY2" fmla="*/ 518972 h 3389877"/>
                <a:gd name="connsiteX3" fmla="*/ 3149348 w 3965637"/>
                <a:gd name="connsiteY3" fmla="*/ 278726 h 3389877"/>
                <a:gd name="connsiteX4" fmla="*/ 3172230 w 3965637"/>
                <a:gd name="connsiteY4" fmla="*/ 95681 h 3389877"/>
                <a:gd name="connsiteX5" fmla="*/ 2234043 w 3965637"/>
                <a:gd name="connsiteY5" fmla="*/ 461771 h 3389877"/>
                <a:gd name="connsiteX6" fmla="*/ 2028100 w 3965637"/>
                <a:gd name="connsiteY6" fmla="*/ 873621 h 3389877"/>
                <a:gd name="connsiteX7" fmla="*/ 1707743 w 3965637"/>
                <a:gd name="connsiteY7" fmla="*/ 885062 h 3389877"/>
                <a:gd name="connsiteX8" fmla="*/ 1948010 w 3965637"/>
                <a:gd name="connsiteY8" fmla="*/ 496092 h 3389877"/>
                <a:gd name="connsiteX9" fmla="*/ 1089912 w 3965637"/>
                <a:gd name="connsiteY9" fmla="*/ 15599 h 3389877"/>
                <a:gd name="connsiteX10" fmla="*/ 1044147 w 3965637"/>
                <a:gd name="connsiteY10" fmla="*/ 152883 h 3389877"/>
                <a:gd name="connsiteX11" fmla="*/ 1787832 w 3965637"/>
                <a:gd name="connsiteY11" fmla="*/ 507532 h 3389877"/>
                <a:gd name="connsiteX12" fmla="*/ 1604771 w 3965637"/>
                <a:gd name="connsiteY12" fmla="*/ 896502 h 3389877"/>
                <a:gd name="connsiteX13" fmla="*/ 1410269 w 3965637"/>
                <a:gd name="connsiteY13" fmla="*/ 1296913 h 3389877"/>
                <a:gd name="connsiteX14" fmla="*/ 243255 w 3965637"/>
                <a:gd name="connsiteY14" fmla="*/ 1228271 h 3389877"/>
                <a:gd name="connsiteX15" fmla="*/ 83077 w 3965637"/>
                <a:gd name="connsiteY15" fmla="*/ 1354114 h 3389877"/>
                <a:gd name="connsiteX16" fmla="*/ 1261532 w 3965637"/>
                <a:gd name="connsiteY16" fmla="*/ 1445636 h 3389877"/>
                <a:gd name="connsiteX17" fmla="*/ 895410 w 3965637"/>
                <a:gd name="connsiteY17" fmla="*/ 2543905 h 3389877"/>
                <a:gd name="connsiteX18" fmla="*/ 655143 w 3965637"/>
                <a:gd name="connsiteY18" fmla="*/ 3104480 h 3389877"/>
                <a:gd name="connsiteX19" fmla="*/ 758114 w 3965637"/>
                <a:gd name="connsiteY19" fmla="*/ 3264644 h 3389877"/>
                <a:gd name="connsiteX20" fmla="*/ 1639095 w 3965637"/>
                <a:gd name="connsiteY20" fmla="*/ 1239711 h 3389877"/>
                <a:gd name="connsiteX21" fmla="*/ 2268367 w 3965637"/>
                <a:gd name="connsiteY21" fmla="*/ 1216830 h 3389877"/>
                <a:gd name="connsiteX22" fmla="*/ 3755737 w 3965637"/>
                <a:gd name="connsiteY22" fmla="*/ 1765965 h 3389877"/>
                <a:gd name="connsiteX23" fmla="*/ 3801502 w 3965637"/>
                <a:gd name="connsiteY23" fmla="*/ 1582919 h 3389877"/>
                <a:gd name="connsiteX0" fmla="*/ 3801502 w 3965637"/>
                <a:gd name="connsiteY0" fmla="*/ 1582919 h 3389877"/>
                <a:gd name="connsiteX1" fmla="*/ 2314132 w 3965637"/>
                <a:gd name="connsiteY1" fmla="*/ 1033786 h 3389877"/>
                <a:gd name="connsiteX2" fmla="*/ 2382780 w 3965637"/>
                <a:gd name="connsiteY2" fmla="*/ 576173 h 3389877"/>
                <a:gd name="connsiteX3" fmla="*/ 3149348 w 3965637"/>
                <a:gd name="connsiteY3" fmla="*/ 278726 h 3389877"/>
                <a:gd name="connsiteX4" fmla="*/ 3172230 w 3965637"/>
                <a:gd name="connsiteY4" fmla="*/ 95681 h 3389877"/>
                <a:gd name="connsiteX5" fmla="*/ 2234043 w 3965637"/>
                <a:gd name="connsiteY5" fmla="*/ 461771 h 3389877"/>
                <a:gd name="connsiteX6" fmla="*/ 2028100 w 3965637"/>
                <a:gd name="connsiteY6" fmla="*/ 873621 h 3389877"/>
                <a:gd name="connsiteX7" fmla="*/ 1707743 w 3965637"/>
                <a:gd name="connsiteY7" fmla="*/ 885062 h 3389877"/>
                <a:gd name="connsiteX8" fmla="*/ 1948010 w 3965637"/>
                <a:gd name="connsiteY8" fmla="*/ 496092 h 3389877"/>
                <a:gd name="connsiteX9" fmla="*/ 1089912 w 3965637"/>
                <a:gd name="connsiteY9" fmla="*/ 15599 h 3389877"/>
                <a:gd name="connsiteX10" fmla="*/ 1044147 w 3965637"/>
                <a:gd name="connsiteY10" fmla="*/ 152883 h 3389877"/>
                <a:gd name="connsiteX11" fmla="*/ 1787832 w 3965637"/>
                <a:gd name="connsiteY11" fmla="*/ 507532 h 3389877"/>
                <a:gd name="connsiteX12" fmla="*/ 1604771 w 3965637"/>
                <a:gd name="connsiteY12" fmla="*/ 896502 h 3389877"/>
                <a:gd name="connsiteX13" fmla="*/ 1410269 w 3965637"/>
                <a:gd name="connsiteY13" fmla="*/ 1296913 h 3389877"/>
                <a:gd name="connsiteX14" fmla="*/ 243255 w 3965637"/>
                <a:gd name="connsiteY14" fmla="*/ 1228271 h 3389877"/>
                <a:gd name="connsiteX15" fmla="*/ 83077 w 3965637"/>
                <a:gd name="connsiteY15" fmla="*/ 1354114 h 3389877"/>
                <a:gd name="connsiteX16" fmla="*/ 1261532 w 3965637"/>
                <a:gd name="connsiteY16" fmla="*/ 1445636 h 3389877"/>
                <a:gd name="connsiteX17" fmla="*/ 895410 w 3965637"/>
                <a:gd name="connsiteY17" fmla="*/ 2543905 h 3389877"/>
                <a:gd name="connsiteX18" fmla="*/ 655143 w 3965637"/>
                <a:gd name="connsiteY18" fmla="*/ 3104480 h 3389877"/>
                <a:gd name="connsiteX19" fmla="*/ 758114 w 3965637"/>
                <a:gd name="connsiteY19" fmla="*/ 3264644 h 3389877"/>
                <a:gd name="connsiteX20" fmla="*/ 1639095 w 3965637"/>
                <a:gd name="connsiteY20" fmla="*/ 1239711 h 3389877"/>
                <a:gd name="connsiteX21" fmla="*/ 2268367 w 3965637"/>
                <a:gd name="connsiteY21" fmla="*/ 1216830 h 3389877"/>
                <a:gd name="connsiteX22" fmla="*/ 3755737 w 3965637"/>
                <a:gd name="connsiteY22" fmla="*/ 1765965 h 3389877"/>
                <a:gd name="connsiteX23" fmla="*/ 3801502 w 3965637"/>
                <a:gd name="connsiteY23" fmla="*/ 1582919 h 3389877"/>
                <a:gd name="connsiteX0" fmla="*/ 3801502 w 3962584"/>
                <a:gd name="connsiteY0" fmla="*/ 1582919 h 3389877"/>
                <a:gd name="connsiteX1" fmla="*/ 2359897 w 3962584"/>
                <a:gd name="connsiteY1" fmla="*/ 1045226 h 3389877"/>
                <a:gd name="connsiteX2" fmla="*/ 2382780 w 3962584"/>
                <a:gd name="connsiteY2" fmla="*/ 576173 h 3389877"/>
                <a:gd name="connsiteX3" fmla="*/ 3149348 w 3962584"/>
                <a:gd name="connsiteY3" fmla="*/ 278726 h 3389877"/>
                <a:gd name="connsiteX4" fmla="*/ 3172230 w 3962584"/>
                <a:gd name="connsiteY4" fmla="*/ 95681 h 3389877"/>
                <a:gd name="connsiteX5" fmla="*/ 2234043 w 3962584"/>
                <a:gd name="connsiteY5" fmla="*/ 461771 h 3389877"/>
                <a:gd name="connsiteX6" fmla="*/ 2028100 w 3962584"/>
                <a:gd name="connsiteY6" fmla="*/ 873621 h 3389877"/>
                <a:gd name="connsiteX7" fmla="*/ 1707743 w 3962584"/>
                <a:gd name="connsiteY7" fmla="*/ 885062 h 3389877"/>
                <a:gd name="connsiteX8" fmla="*/ 1948010 w 3962584"/>
                <a:gd name="connsiteY8" fmla="*/ 496092 h 3389877"/>
                <a:gd name="connsiteX9" fmla="*/ 1089912 w 3962584"/>
                <a:gd name="connsiteY9" fmla="*/ 15599 h 3389877"/>
                <a:gd name="connsiteX10" fmla="*/ 1044147 w 3962584"/>
                <a:gd name="connsiteY10" fmla="*/ 152883 h 3389877"/>
                <a:gd name="connsiteX11" fmla="*/ 1787832 w 3962584"/>
                <a:gd name="connsiteY11" fmla="*/ 507532 h 3389877"/>
                <a:gd name="connsiteX12" fmla="*/ 1604771 w 3962584"/>
                <a:gd name="connsiteY12" fmla="*/ 896502 h 3389877"/>
                <a:gd name="connsiteX13" fmla="*/ 1410269 w 3962584"/>
                <a:gd name="connsiteY13" fmla="*/ 1296913 h 3389877"/>
                <a:gd name="connsiteX14" fmla="*/ 243255 w 3962584"/>
                <a:gd name="connsiteY14" fmla="*/ 1228271 h 3389877"/>
                <a:gd name="connsiteX15" fmla="*/ 83077 w 3962584"/>
                <a:gd name="connsiteY15" fmla="*/ 1354114 h 3389877"/>
                <a:gd name="connsiteX16" fmla="*/ 1261532 w 3962584"/>
                <a:gd name="connsiteY16" fmla="*/ 1445636 h 3389877"/>
                <a:gd name="connsiteX17" fmla="*/ 895410 w 3962584"/>
                <a:gd name="connsiteY17" fmla="*/ 2543905 h 3389877"/>
                <a:gd name="connsiteX18" fmla="*/ 655143 w 3962584"/>
                <a:gd name="connsiteY18" fmla="*/ 3104480 h 3389877"/>
                <a:gd name="connsiteX19" fmla="*/ 758114 w 3962584"/>
                <a:gd name="connsiteY19" fmla="*/ 3264644 h 3389877"/>
                <a:gd name="connsiteX20" fmla="*/ 1639095 w 3962584"/>
                <a:gd name="connsiteY20" fmla="*/ 1239711 h 3389877"/>
                <a:gd name="connsiteX21" fmla="*/ 2268367 w 3962584"/>
                <a:gd name="connsiteY21" fmla="*/ 1216830 h 3389877"/>
                <a:gd name="connsiteX22" fmla="*/ 3755737 w 3962584"/>
                <a:gd name="connsiteY22" fmla="*/ 1765965 h 3389877"/>
                <a:gd name="connsiteX23" fmla="*/ 3801502 w 3962584"/>
                <a:gd name="connsiteY23" fmla="*/ 1582919 h 3389877"/>
                <a:gd name="connsiteX0" fmla="*/ 3801502 w 3962584"/>
                <a:gd name="connsiteY0" fmla="*/ 1582919 h 3389877"/>
                <a:gd name="connsiteX1" fmla="*/ 2359897 w 3962584"/>
                <a:gd name="connsiteY1" fmla="*/ 1045226 h 3389877"/>
                <a:gd name="connsiteX2" fmla="*/ 2382780 w 3962584"/>
                <a:gd name="connsiteY2" fmla="*/ 576173 h 3389877"/>
                <a:gd name="connsiteX3" fmla="*/ 3149348 w 3962584"/>
                <a:gd name="connsiteY3" fmla="*/ 278726 h 3389877"/>
                <a:gd name="connsiteX4" fmla="*/ 3172230 w 3962584"/>
                <a:gd name="connsiteY4" fmla="*/ 95681 h 3389877"/>
                <a:gd name="connsiteX5" fmla="*/ 2234043 w 3962584"/>
                <a:gd name="connsiteY5" fmla="*/ 461771 h 3389877"/>
                <a:gd name="connsiteX6" fmla="*/ 2028100 w 3962584"/>
                <a:gd name="connsiteY6" fmla="*/ 873621 h 3389877"/>
                <a:gd name="connsiteX7" fmla="*/ 1799274 w 3962584"/>
                <a:gd name="connsiteY7" fmla="*/ 862182 h 3389877"/>
                <a:gd name="connsiteX8" fmla="*/ 1948010 w 3962584"/>
                <a:gd name="connsiteY8" fmla="*/ 496092 h 3389877"/>
                <a:gd name="connsiteX9" fmla="*/ 1089912 w 3962584"/>
                <a:gd name="connsiteY9" fmla="*/ 15599 h 3389877"/>
                <a:gd name="connsiteX10" fmla="*/ 1044147 w 3962584"/>
                <a:gd name="connsiteY10" fmla="*/ 152883 h 3389877"/>
                <a:gd name="connsiteX11" fmla="*/ 1787832 w 3962584"/>
                <a:gd name="connsiteY11" fmla="*/ 507532 h 3389877"/>
                <a:gd name="connsiteX12" fmla="*/ 1604771 w 3962584"/>
                <a:gd name="connsiteY12" fmla="*/ 896502 h 3389877"/>
                <a:gd name="connsiteX13" fmla="*/ 1410269 w 3962584"/>
                <a:gd name="connsiteY13" fmla="*/ 1296913 h 3389877"/>
                <a:gd name="connsiteX14" fmla="*/ 243255 w 3962584"/>
                <a:gd name="connsiteY14" fmla="*/ 1228271 h 3389877"/>
                <a:gd name="connsiteX15" fmla="*/ 83077 w 3962584"/>
                <a:gd name="connsiteY15" fmla="*/ 1354114 h 3389877"/>
                <a:gd name="connsiteX16" fmla="*/ 1261532 w 3962584"/>
                <a:gd name="connsiteY16" fmla="*/ 1445636 h 3389877"/>
                <a:gd name="connsiteX17" fmla="*/ 895410 w 3962584"/>
                <a:gd name="connsiteY17" fmla="*/ 2543905 h 3389877"/>
                <a:gd name="connsiteX18" fmla="*/ 655143 w 3962584"/>
                <a:gd name="connsiteY18" fmla="*/ 3104480 h 3389877"/>
                <a:gd name="connsiteX19" fmla="*/ 758114 w 3962584"/>
                <a:gd name="connsiteY19" fmla="*/ 3264644 h 3389877"/>
                <a:gd name="connsiteX20" fmla="*/ 1639095 w 3962584"/>
                <a:gd name="connsiteY20" fmla="*/ 1239711 h 3389877"/>
                <a:gd name="connsiteX21" fmla="*/ 2268367 w 3962584"/>
                <a:gd name="connsiteY21" fmla="*/ 1216830 h 3389877"/>
                <a:gd name="connsiteX22" fmla="*/ 3755737 w 3962584"/>
                <a:gd name="connsiteY22" fmla="*/ 1765965 h 3389877"/>
                <a:gd name="connsiteX23" fmla="*/ 3801502 w 3962584"/>
                <a:gd name="connsiteY23" fmla="*/ 1582919 h 3389877"/>
                <a:gd name="connsiteX0" fmla="*/ 3801502 w 3962584"/>
                <a:gd name="connsiteY0" fmla="*/ 1573625 h 3380583"/>
                <a:gd name="connsiteX1" fmla="*/ 2359897 w 3962584"/>
                <a:gd name="connsiteY1" fmla="*/ 1035932 h 3380583"/>
                <a:gd name="connsiteX2" fmla="*/ 2382780 w 3962584"/>
                <a:gd name="connsiteY2" fmla="*/ 566879 h 3380583"/>
                <a:gd name="connsiteX3" fmla="*/ 3149348 w 3962584"/>
                <a:gd name="connsiteY3" fmla="*/ 269432 h 3380583"/>
                <a:gd name="connsiteX4" fmla="*/ 3172230 w 3962584"/>
                <a:gd name="connsiteY4" fmla="*/ 86387 h 3380583"/>
                <a:gd name="connsiteX5" fmla="*/ 2234043 w 3962584"/>
                <a:gd name="connsiteY5" fmla="*/ 452477 h 3380583"/>
                <a:gd name="connsiteX6" fmla="*/ 2028100 w 3962584"/>
                <a:gd name="connsiteY6" fmla="*/ 864327 h 3380583"/>
                <a:gd name="connsiteX7" fmla="*/ 1799274 w 3962584"/>
                <a:gd name="connsiteY7" fmla="*/ 852888 h 3380583"/>
                <a:gd name="connsiteX8" fmla="*/ 1925127 w 3962584"/>
                <a:gd name="connsiteY8" fmla="*/ 326634 h 3380583"/>
                <a:gd name="connsiteX9" fmla="*/ 1089912 w 3962584"/>
                <a:gd name="connsiteY9" fmla="*/ 6305 h 3380583"/>
                <a:gd name="connsiteX10" fmla="*/ 1044147 w 3962584"/>
                <a:gd name="connsiteY10" fmla="*/ 143589 h 3380583"/>
                <a:gd name="connsiteX11" fmla="*/ 1787832 w 3962584"/>
                <a:gd name="connsiteY11" fmla="*/ 498238 h 3380583"/>
                <a:gd name="connsiteX12" fmla="*/ 1604771 w 3962584"/>
                <a:gd name="connsiteY12" fmla="*/ 887208 h 3380583"/>
                <a:gd name="connsiteX13" fmla="*/ 1410269 w 3962584"/>
                <a:gd name="connsiteY13" fmla="*/ 1287619 h 3380583"/>
                <a:gd name="connsiteX14" fmla="*/ 243255 w 3962584"/>
                <a:gd name="connsiteY14" fmla="*/ 1218977 h 3380583"/>
                <a:gd name="connsiteX15" fmla="*/ 83077 w 3962584"/>
                <a:gd name="connsiteY15" fmla="*/ 1344820 h 3380583"/>
                <a:gd name="connsiteX16" fmla="*/ 1261532 w 3962584"/>
                <a:gd name="connsiteY16" fmla="*/ 1436342 h 3380583"/>
                <a:gd name="connsiteX17" fmla="*/ 895410 w 3962584"/>
                <a:gd name="connsiteY17" fmla="*/ 2534611 h 3380583"/>
                <a:gd name="connsiteX18" fmla="*/ 655143 w 3962584"/>
                <a:gd name="connsiteY18" fmla="*/ 3095186 h 3380583"/>
                <a:gd name="connsiteX19" fmla="*/ 758114 w 3962584"/>
                <a:gd name="connsiteY19" fmla="*/ 3255350 h 3380583"/>
                <a:gd name="connsiteX20" fmla="*/ 1639095 w 3962584"/>
                <a:gd name="connsiteY20" fmla="*/ 1230417 h 3380583"/>
                <a:gd name="connsiteX21" fmla="*/ 2268367 w 3962584"/>
                <a:gd name="connsiteY21" fmla="*/ 1207536 h 3380583"/>
                <a:gd name="connsiteX22" fmla="*/ 3755737 w 3962584"/>
                <a:gd name="connsiteY22" fmla="*/ 1756671 h 3380583"/>
                <a:gd name="connsiteX23" fmla="*/ 3801502 w 3962584"/>
                <a:gd name="connsiteY23" fmla="*/ 1573625 h 3380583"/>
                <a:gd name="connsiteX0" fmla="*/ 3801502 w 3962584"/>
                <a:gd name="connsiteY0" fmla="*/ 1572999 h 3379957"/>
                <a:gd name="connsiteX1" fmla="*/ 2359897 w 3962584"/>
                <a:gd name="connsiteY1" fmla="*/ 1035306 h 3379957"/>
                <a:gd name="connsiteX2" fmla="*/ 2382780 w 3962584"/>
                <a:gd name="connsiteY2" fmla="*/ 566253 h 3379957"/>
                <a:gd name="connsiteX3" fmla="*/ 3149348 w 3962584"/>
                <a:gd name="connsiteY3" fmla="*/ 268806 h 3379957"/>
                <a:gd name="connsiteX4" fmla="*/ 3172230 w 3962584"/>
                <a:gd name="connsiteY4" fmla="*/ 85761 h 3379957"/>
                <a:gd name="connsiteX5" fmla="*/ 2234043 w 3962584"/>
                <a:gd name="connsiteY5" fmla="*/ 451851 h 3379957"/>
                <a:gd name="connsiteX6" fmla="*/ 2028100 w 3962584"/>
                <a:gd name="connsiteY6" fmla="*/ 863701 h 3379957"/>
                <a:gd name="connsiteX7" fmla="*/ 1799274 w 3962584"/>
                <a:gd name="connsiteY7" fmla="*/ 852262 h 3379957"/>
                <a:gd name="connsiteX8" fmla="*/ 1925127 w 3962584"/>
                <a:gd name="connsiteY8" fmla="*/ 326008 h 3379957"/>
                <a:gd name="connsiteX9" fmla="*/ 1089912 w 3962584"/>
                <a:gd name="connsiteY9" fmla="*/ 5679 h 3379957"/>
                <a:gd name="connsiteX10" fmla="*/ 1044147 w 3962584"/>
                <a:gd name="connsiteY10" fmla="*/ 142963 h 3379957"/>
                <a:gd name="connsiteX11" fmla="*/ 1742066 w 3962584"/>
                <a:gd name="connsiteY11" fmla="*/ 417529 h 3379957"/>
                <a:gd name="connsiteX12" fmla="*/ 1604771 w 3962584"/>
                <a:gd name="connsiteY12" fmla="*/ 886582 h 3379957"/>
                <a:gd name="connsiteX13" fmla="*/ 1410269 w 3962584"/>
                <a:gd name="connsiteY13" fmla="*/ 1286993 h 3379957"/>
                <a:gd name="connsiteX14" fmla="*/ 243255 w 3962584"/>
                <a:gd name="connsiteY14" fmla="*/ 1218351 h 3379957"/>
                <a:gd name="connsiteX15" fmla="*/ 83077 w 3962584"/>
                <a:gd name="connsiteY15" fmla="*/ 1344194 h 3379957"/>
                <a:gd name="connsiteX16" fmla="*/ 1261532 w 3962584"/>
                <a:gd name="connsiteY16" fmla="*/ 1435716 h 3379957"/>
                <a:gd name="connsiteX17" fmla="*/ 895410 w 3962584"/>
                <a:gd name="connsiteY17" fmla="*/ 2533985 h 3379957"/>
                <a:gd name="connsiteX18" fmla="*/ 655143 w 3962584"/>
                <a:gd name="connsiteY18" fmla="*/ 3094560 h 3379957"/>
                <a:gd name="connsiteX19" fmla="*/ 758114 w 3962584"/>
                <a:gd name="connsiteY19" fmla="*/ 3254724 h 3379957"/>
                <a:gd name="connsiteX20" fmla="*/ 1639095 w 3962584"/>
                <a:gd name="connsiteY20" fmla="*/ 1229791 h 3379957"/>
                <a:gd name="connsiteX21" fmla="*/ 2268367 w 3962584"/>
                <a:gd name="connsiteY21" fmla="*/ 1206910 h 3379957"/>
                <a:gd name="connsiteX22" fmla="*/ 3755737 w 3962584"/>
                <a:gd name="connsiteY22" fmla="*/ 1756045 h 3379957"/>
                <a:gd name="connsiteX23" fmla="*/ 3801502 w 3962584"/>
                <a:gd name="connsiteY23" fmla="*/ 1572999 h 3379957"/>
                <a:gd name="connsiteX0" fmla="*/ 3798113 w 3959195"/>
                <a:gd name="connsiteY0" fmla="*/ 1572999 h 3379957"/>
                <a:gd name="connsiteX1" fmla="*/ 2356508 w 3959195"/>
                <a:gd name="connsiteY1" fmla="*/ 1035306 h 3379957"/>
                <a:gd name="connsiteX2" fmla="*/ 2379391 w 3959195"/>
                <a:gd name="connsiteY2" fmla="*/ 566253 h 3379957"/>
                <a:gd name="connsiteX3" fmla="*/ 3145959 w 3959195"/>
                <a:gd name="connsiteY3" fmla="*/ 268806 h 3379957"/>
                <a:gd name="connsiteX4" fmla="*/ 3168841 w 3959195"/>
                <a:gd name="connsiteY4" fmla="*/ 85761 h 3379957"/>
                <a:gd name="connsiteX5" fmla="*/ 2230654 w 3959195"/>
                <a:gd name="connsiteY5" fmla="*/ 451851 h 3379957"/>
                <a:gd name="connsiteX6" fmla="*/ 2024711 w 3959195"/>
                <a:gd name="connsiteY6" fmla="*/ 863701 h 3379957"/>
                <a:gd name="connsiteX7" fmla="*/ 1795885 w 3959195"/>
                <a:gd name="connsiteY7" fmla="*/ 852262 h 3379957"/>
                <a:gd name="connsiteX8" fmla="*/ 1921738 w 3959195"/>
                <a:gd name="connsiteY8" fmla="*/ 326008 h 3379957"/>
                <a:gd name="connsiteX9" fmla="*/ 1086523 w 3959195"/>
                <a:gd name="connsiteY9" fmla="*/ 5679 h 3379957"/>
                <a:gd name="connsiteX10" fmla="*/ 1040758 w 3959195"/>
                <a:gd name="connsiteY10" fmla="*/ 142963 h 3379957"/>
                <a:gd name="connsiteX11" fmla="*/ 1738677 w 3959195"/>
                <a:gd name="connsiteY11" fmla="*/ 417529 h 3379957"/>
                <a:gd name="connsiteX12" fmla="*/ 1601382 w 3959195"/>
                <a:gd name="connsiteY12" fmla="*/ 886582 h 3379957"/>
                <a:gd name="connsiteX13" fmla="*/ 1315349 w 3959195"/>
                <a:gd name="connsiteY13" fmla="*/ 1286993 h 3379957"/>
                <a:gd name="connsiteX14" fmla="*/ 239866 w 3959195"/>
                <a:gd name="connsiteY14" fmla="*/ 1218351 h 3379957"/>
                <a:gd name="connsiteX15" fmla="*/ 79688 w 3959195"/>
                <a:gd name="connsiteY15" fmla="*/ 1344194 h 3379957"/>
                <a:gd name="connsiteX16" fmla="*/ 1258143 w 3959195"/>
                <a:gd name="connsiteY16" fmla="*/ 1435716 h 3379957"/>
                <a:gd name="connsiteX17" fmla="*/ 892021 w 3959195"/>
                <a:gd name="connsiteY17" fmla="*/ 2533985 h 3379957"/>
                <a:gd name="connsiteX18" fmla="*/ 651754 w 3959195"/>
                <a:gd name="connsiteY18" fmla="*/ 3094560 h 3379957"/>
                <a:gd name="connsiteX19" fmla="*/ 754725 w 3959195"/>
                <a:gd name="connsiteY19" fmla="*/ 3254724 h 3379957"/>
                <a:gd name="connsiteX20" fmla="*/ 1635706 w 3959195"/>
                <a:gd name="connsiteY20" fmla="*/ 1229791 h 3379957"/>
                <a:gd name="connsiteX21" fmla="*/ 2264978 w 3959195"/>
                <a:gd name="connsiteY21" fmla="*/ 1206910 h 3379957"/>
                <a:gd name="connsiteX22" fmla="*/ 3752348 w 3959195"/>
                <a:gd name="connsiteY22" fmla="*/ 1756045 h 3379957"/>
                <a:gd name="connsiteX23" fmla="*/ 3798113 w 3959195"/>
                <a:gd name="connsiteY23" fmla="*/ 1572999 h 3379957"/>
                <a:gd name="connsiteX0" fmla="*/ 3796418 w 3957500"/>
                <a:gd name="connsiteY0" fmla="*/ 1572999 h 3379957"/>
                <a:gd name="connsiteX1" fmla="*/ 2354813 w 3957500"/>
                <a:gd name="connsiteY1" fmla="*/ 1035306 h 3379957"/>
                <a:gd name="connsiteX2" fmla="*/ 2377696 w 3957500"/>
                <a:gd name="connsiteY2" fmla="*/ 566253 h 3379957"/>
                <a:gd name="connsiteX3" fmla="*/ 3144264 w 3957500"/>
                <a:gd name="connsiteY3" fmla="*/ 268806 h 3379957"/>
                <a:gd name="connsiteX4" fmla="*/ 3167146 w 3957500"/>
                <a:gd name="connsiteY4" fmla="*/ 85761 h 3379957"/>
                <a:gd name="connsiteX5" fmla="*/ 2228959 w 3957500"/>
                <a:gd name="connsiteY5" fmla="*/ 451851 h 3379957"/>
                <a:gd name="connsiteX6" fmla="*/ 2023016 w 3957500"/>
                <a:gd name="connsiteY6" fmla="*/ 863701 h 3379957"/>
                <a:gd name="connsiteX7" fmla="*/ 1794190 w 3957500"/>
                <a:gd name="connsiteY7" fmla="*/ 852262 h 3379957"/>
                <a:gd name="connsiteX8" fmla="*/ 1920043 w 3957500"/>
                <a:gd name="connsiteY8" fmla="*/ 326008 h 3379957"/>
                <a:gd name="connsiteX9" fmla="*/ 1084828 w 3957500"/>
                <a:gd name="connsiteY9" fmla="*/ 5679 h 3379957"/>
                <a:gd name="connsiteX10" fmla="*/ 1039063 w 3957500"/>
                <a:gd name="connsiteY10" fmla="*/ 142963 h 3379957"/>
                <a:gd name="connsiteX11" fmla="*/ 1736982 w 3957500"/>
                <a:gd name="connsiteY11" fmla="*/ 417529 h 3379957"/>
                <a:gd name="connsiteX12" fmla="*/ 1599687 w 3957500"/>
                <a:gd name="connsiteY12" fmla="*/ 886582 h 3379957"/>
                <a:gd name="connsiteX13" fmla="*/ 1313654 w 3957500"/>
                <a:gd name="connsiteY13" fmla="*/ 1286993 h 3379957"/>
                <a:gd name="connsiteX14" fmla="*/ 238171 w 3957500"/>
                <a:gd name="connsiteY14" fmla="*/ 1218351 h 3379957"/>
                <a:gd name="connsiteX15" fmla="*/ 77993 w 3957500"/>
                <a:gd name="connsiteY15" fmla="*/ 1344194 h 3379957"/>
                <a:gd name="connsiteX16" fmla="*/ 1233565 w 3957500"/>
                <a:gd name="connsiteY16" fmla="*/ 1572999 h 3379957"/>
                <a:gd name="connsiteX17" fmla="*/ 890326 w 3957500"/>
                <a:gd name="connsiteY17" fmla="*/ 2533985 h 3379957"/>
                <a:gd name="connsiteX18" fmla="*/ 650059 w 3957500"/>
                <a:gd name="connsiteY18" fmla="*/ 3094560 h 3379957"/>
                <a:gd name="connsiteX19" fmla="*/ 753030 w 3957500"/>
                <a:gd name="connsiteY19" fmla="*/ 3254724 h 3379957"/>
                <a:gd name="connsiteX20" fmla="*/ 1634011 w 3957500"/>
                <a:gd name="connsiteY20" fmla="*/ 1229791 h 3379957"/>
                <a:gd name="connsiteX21" fmla="*/ 2263283 w 3957500"/>
                <a:gd name="connsiteY21" fmla="*/ 1206910 h 3379957"/>
                <a:gd name="connsiteX22" fmla="*/ 3750653 w 3957500"/>
                <a:gd name="connsiteY22" fmla="*/ 1756045 h 3379957"/>
                <a:gd name="connsiteX23" fmla="*/ 3796418 w 3957500"/>
                <a:gd name="connsiteY23" fmla="*/ 1572999 h 3379957"/>
                <a:gd name="connsiteX0" fmla="*/ 3687726 w 3848808"/>
                <a:gd name="connsiteY0" fmla="*/ 1572999 h 3379957"/>
                <a:gd name="connsiteX1" fmla="*/ 2246121 w 3848808"/>
                <a:gd name="connsiteY1" fmla="*/ 1035306 h 3379957"/>
                <a:gd name="connsiteX2" fmla="*/ 2269004 w 3848808"/>
                <a:gd name="connsiteY2" fmla="*/ 566253 h 3379957"/>
                <a:gd name="connsiteX3" fmla="*/ 3035572 w 3848808"/>
                <a:gd name="connsiteY3" fmla="*/ 268806 h 3379957"/>
                <a:gd name="connsiteX4" fmla="*/ 3058454 w 3848808"/>
                <a:gd name="connsiteY4" fmla="*/ 85761 h 3379957"/>
                <a:gd name="connsiteX5" fmla="*/ 2120267 w 3848808"/>
                <a:gd name="connsiteY5" fmla="*/ 451851 h 3379957"/>
                <a:gd name="connsiteX6" fmla="*/ 1914324 w 3848808"/>
                <a:gd name="connsiteY6" fmla="*/ 863701 h 3379957"/>
                <a:gd name="connsiteX7" fmla="*/ 1685498 w 3848808"/>
                <a:gd name="connsiteY7" fmla="*/ 852262 h 3379957"/>
                <a:gd name="connsiteX8" fmla="*/ 1811351 w 3848808"/>
                <a:gd name="connsiteY8" fmla="*/ 326008 h 3379957"/>
                <a:gd name="connsiteX9" fmla="*/ 976136 w 3848808"/>
                <a:gd name="connsiteY9" fmla="*/ 5679 h 3379957"/>
                <a:gd name="connsiteX10" fmla="*/ 930371 w 3848808"/>
                <a:gd name="connsiteY10" fmla="*/ 142963 h 3379957"/>
                <a:gd name="connsiteX11" fmla="*/ 1628290 w 3848808"/>
                <a:gd name="connsiteY11" fmla="*/ 417529 h 3379957"/>
                <a:gd name="connsiteX12" fmla="*/ 1490995 w 3848808"/>
                <a:gd name="connsiteY12" fmla="*/ 886582 h 3379957"/>
                <a:gd name="connsiteX13" fmla="*/ 1204962 w 3848808"/>
                <a:gd name="connsiteY13" fmla="*/ 1286993 h 3379957"/>
                <a:gd name="connsiteX14" fmla="*/ 129479 w 3848808"/>
                <a:gd name="connsiteY14" fmla="*/ 1218351 h 3379957"/>
                <a:gd name="connsiteX15" fmla="*/ 129479 w 3848808"/>
                <a:gd name="connsiteY15" fmla="*/ 1378515 h 3379957"/>
                <a:gd name="connsiteX16" fmla="*/ 1124873 w 3848808"/>
                <a:gd name="connsiteY16" fmla="*/ 1572999 h 3379957"/>
                <a:gd name="connsiteX17" fmla="*/ 781634 w 3848808"/>
                <a:gd name="connsiteY17" fmla="*/ 2533985 h 3379957"/>
                <a:gd name="connsiteX18" fmla="*/ 541367 w 3848808"/>
                <a:gd name="connsiteY18" fmla="*/ 3094560 h 3379957"/>
                <a:gd name="connsiteX19" fmla="*/ 644338 w 3848808"/>
                <a:gd name="connsiteY19" fmla="*/ 3254724 h 3379957"/>
                <a:gd name="connsiteX20" fmla="*/ 1525319 w 3848808"/>
                <a:gd name="connsiteY20" fmla="*/ 1229791 h 3379957"/>
                <a:gd name="connsiteX21" fmla="*/ 2154591 w 3848808"/>
                <a:gd name="connsiteY21" fmla="*/ 1206910 h 3379957"/>
                <a:gd name="connsiteX22" fmla="*/ 3641961 w 3848808"/>
                <a:gd name="connsiteY22" fmla="*/ 1756045 h 3379957"/>
                <a:gd name="connsiteX23" fmla="*/ 3687726 w 3848808"/>
                <a:gd name="connsiteY23" fmla="*/ 1572999 h 3379957"/>
                <a:gd name="connsiteX0" fmla="*/ 3663313 w 3824395"/>
                <a:gd name="connsiteY0" fmla="*/ 1572999 h 3379957"/>
                <a:gd name="connsiteX1" fmla="*/ 2221708 w 3824395"/>
                <a:gd name="connsiteY1" fmla="*/ 1035306 h 3379957"/>
                <a:gd name="connsiteX2" fmla="*/ 2244591 w 3824395"/>
                <a:gd name="connsiteY2" fmla="*/ 566253 h 3379957"/>
                <a:gd name="connsiteX3" fmla="*/ 3011159 w 3824395"/>
                <a:gd name="connsiteY3" fmla="*/ 268806 h 3379957"/>
                <a:gd name="connsiteX4" fmla="*/ 3034041 w 3824395"/>
                <a:gd name="connsiteY4" fmla="*/ 85761 h 3379957"/>
                <a:gd name="connsiteX5" fmla="*/ 2095854 w 3824395"/>
                <a:gd name="connsiteY5" fmla="*/ 451851 h 3379957"/>
                <a:gd name="connsiteX6" fmla="*/ 1889911 w 3824395"/>
                <a:gd name="connsiteY6" fmla="*/ 863701 h 3379957"/>
                <a:gd name="connsiteX7" fmla="*/ 1661085 w 3824395"/>
                <a:gd name="connsiteY7" fmla="*/ 852262 h 3379957"/>
                <a:gd name="connsiteX8" fmla="*/ 1786938 w 3824395"/>
                <a:gd name="connsiteY8" fmla="*/ 326008 h 3379957"/>
                <a:gd name="connsiteX9" fmla="*/ 951723 w 3824395"/>
                <a:gd name="connsiteY9" fmla="*/ 5679 h 3379957"/>
                <a:gd name="connsiteX10" fmla="*/ 905958 w 3824395"/>
                <a:gd name="connsiteY10" fmla="*/ 142963 h 3379957"/>
                <a:gd name="connsiteX11" fmla="*/ 1603877 w 3824395"/>
                <a:gd name="connsiteY11" fmla="*/ 417529 h 3379957"/>
                <a:gd name="connsiteX12" fmla="*/ 1466582 w 3824395"/>
                <a:gd name="connsiteY12" fmla="*/ 886582 h 3379957"/>
                <a:gd name="connsiteX13" fmla="*/ 1180549 w 3824395"/>
                <a:gd name="connsiteY13" fmla="*/ 1286993 h 3379957"/>
                <a:gd name="connsiteX14" fmla="*/ 150831 w 3824395"/>
                <a:gd name="connsiteY14" fmla="*/ 1229792 h 3379957"/>
                <a:gd name="connsiteX15" fmla="*/ 105066 w 3824395"/>
                <a:gd name="connsiteY15" fmla="*/ 1378515 h 3379957"/>
                <a:gd name="connsiteX16" fmla="*/ 1100460 w 3824395"/>
                <a:gd name="connsiteY16" fmla="*/ 1572999 h 3379957"/>
                <a:gd name="connsiteX17" fmla="*/ 757221 w 3824395"/>
                <a:gd name="connsiteY17" fmla="*/ 2533985 h 3379957"/>
                <a:gd name="connsiteX18" fmla="*/ 516954 w 3824395"/>
                <a:gd name="connsiteY18" fmla="*/ 3094560 h 3379957"/>
                <a:gd name="connsiteX19" fmla="*/ 619925 w 3824395"/>
                <a:gd name="connsiteY19" fmla="*/ 3254724 h 3379957"/>
                <a:gd name="connsiteX20" fmla="*/ 1500906 w 3824395"/>
                <a:gd name="connsiteY20" fmla="*/ 1229791 h 3379957"/>
                <a:gd name="connsiteX21" fmla="*/ 2130178 w 3824395"/>
                <a:gd name="connsiteY21" fmla="*/ 1206910 h 3379957"/>
                <a:gd name="connsiteX22" fmla="*/ 3617548 w 3824395"/>
                <a:gd name="connsiteY22" fmla="*/ 1756045 h 3379957"/>
                <a:gd name="connsiteX23" fmla="*/ 3663313 w 3824395"/>
                <a:gd name="connsiteY23" fmla="*/ 1572999 h 3379957"/>
                <a:gd name="connsiteX0" fmla="*/ 3664093 w 3825175"/>
                <a:gd name="connsiteY0" fmla="*/ 1572999 h 3379957"/>
                <a:gd name="connsiteX1" fmla="*/ 2222488 w 3825175"/>
                <a:gd name="connsiteY1" fmla="*/ 1035306 h 3379957"/>
                <a:gd name="connsiteX2" fmla="*/ 2245371 w 3825175"/>
                <a:gd name="connsiteY2" fmla="*/ 566253 h 3379957"/>
                <a:gd name="connsiteX3" fmla="*/ 3011939 w 3825175"/>
                <a:gd name="connsiteY3" fmla="*/ 268806 h 3379957"/>
                <a:gd name="connsiteX4" fmla="*/ 3034821 w 3825175"/>
                <a:gd name="connsiteY4" fmla="*/ 85761 h 3379957"/>
                <a:gd name="connsiteX5" fmla="*/ 2096634 w 3825175"/>
                <a:gd name="connsiteY5" fmla="*/ 451851 h 3379957"/>
                <a:gd name="connsiteX6" fmla="*/ 1890691 w 3825175"/>
                <a:gd name="connsiteY6" fmla="*/ 863701 h 3379957"/>
                <a:gd name="connsiteX7" fmla="*/ 1661865 w 3825175"/>
                <a:gd name="connsiteY7" fmla="*/ 852262 h 3379957"/>
                <a:gd name="connsiteX8" fmla="*/ 1787718 w 3825175"/>
                <a:gd name="connsiteY8" fmla="*/ 326008 h 3379957"/>
                <a:gd name="connsiteX9" fmla="*/ 952503 w 3825175"/>
                <a:gd name="connsiteY9" fmla="*/ 5679 h 3379957"/>
                <a:gd name="connsiteX10" fmla="*/ 906738 w 3825175"/>
                <a:gd name="connsiteY10" fmla="*/ 142963 h 3379957"/>
                <a:gd name="connsiteX11" fmla="*/ 1604657 w 3825175"/>
                <a:gd name="connsiteY11" fmla="*/ 417529 h 3379957"/>
                <a:gd name="connsiteX12" fmla="*/ 1467362 w 3825175"/>
                <a:gd name="connsiteY12" fmla="*/ 886582 h 3379957"/>
                <a:gd name="connsiteX13" fmla="*/ 1181329 w 3825175"/>
                <a:gd name="connsiteY13" fmla="*/ 1286993 h 3379957"/>
                <a:gd name="connsiteX14" fmla="*/ 151611 w 3825175"/>
                <a:gd name="connsiteY14" fmla="*/ 1229792 h 3379957"/>
                <a:gd name="connsiteX15" fmla="*/ 105846 w 3825175"/>
                <a:gd name="connsiteY15" fmla="*/ 1378515 h 3379957"/>
                <a:gd name="connsiteX16" fmla="*/ 1112681 w 3825175"/>
                <a:gd name="connsiteY16" fmla="*/ 1572999 h 3379957"/>
                <a:gd name="connsiteX17" fmla="*/ 758001 w 3825175"/>
                <a:gd name="connsiteY17" fmla="*/ 2533985 h 3379957"/>
                <a:gd name="connsiteX18" fmla="*/ 517734 w 3825175"/>
                <a:gd name="connsiteY18" fmla="*/ 3094560 h 3379957"/>
                <a:gd name="connsiteX19" fmla="*/ 620705 w 3825175"/>
                <a:gd name="connsiteY19" fmla="*/ 3254724 h 3379957"/>
                <a:gd name="connsiteX20" fmla="*/ 1501686 w 3825175"/>
                <a:gd name="connsiteY20" fmla="*/ 1229791 h 3379957"/>
                <a:gd name="connsiteX21" fmla="*/ 2130958 w 3825175"/>
                <a:gd name="connsiteY21" fmla="*/ 1206910 h 3379957"/>
                <a:gd name="connsiteX22" fmla="*/ 3618328 w 3825175"/>
                <a:gd name="connsiteY22" fmla="*/ 1756045 h 3379957"/>
                <a:gd name="connsiteX23" fmla="*/ 3664093 w 3825175"/>
                <a:gd name="connsiteY23" fmla="*/ 1572999 h 3379957"/>
                <a:gd name="connsiteX0" fmla="*/ 3664093 w 3825175"/>
                <a:gd name="connsiteY0" fmla="*/ 1572999 h 3289461"/>
                <a:gd name="connsiteX1" fmla="*/ 2222488 w 3825175"/>
                <a:gd name="connsiteY1" fmla="*/ 1035306 h 3289461"/>
                <a:gd name="connsiteX2" fmla="*/ 2245371 w 3825175"/>
                <a:gd name="connsiteY2" fmla="*/ 566253 h 3289461"/>
                <a:gd name="connsiteX3" fmla="*/ 3011939 w 3825175"/>
                <a:gd name="connsiteY3" fmla="*/ 268806 h 3289461"/>
                <a:gd name="connsiteX4" fmla="*/ 3034821 w 3825175"/>
                <a:gd name="connsiteY4" fmla="*/ 85761 h 3289461"/>
                <a:gd name="connsiteX5" fmla="*/ 2096634 w 3825175"/>
                <a:gd name="connsiteY5" fmla="*/ 451851 h 3289461"/>
                <a:gd name="connsiteX6" fmla="*/ 1890691 w 3825175"/>
                <a:gd name="connsiteY6" fmla="*/ 863701 h 3289461"/>
                <a:gd name="connsiteX7" fmla="*/ 1661865 w 3825175"/>
                <a:gd name="connsiteY7" fmla="*/ 852262 h 3289461"/>
                <a:gd name="connsiteX8" fmla="*/ 1787718 w 3825175"/>
                <a:gd name="connsiteY8" fmla="*/ 326008 h 3289461"/>
                <a:gd name="connsiteX9" fmla="*/ 952503 w 3825175"/>
                <a:gd name="connsiteY9" fmla="*/ 5679 h 3289461"/>
                <a:gd name="connsiteX10" fmla="*/ 906738 w 3825175"/>
                <a:gd name="connsiteY10" fmla="*/ 142963 h 3289461"/>
                <a:gd name="connsiteX11" fmla="*/ 1604657 w 3825175"/>
                <a:gd name="connsiteY11" fmla="*/ 417529 h 3289461"/>
                <a:gd name="connsiteX12" fmla="*/ 1467362 w 3825175"/>
                <a:gd name="connsiteY12" fmla="*/ 886582 h 3289461"/>
                <a:gd name="connsiteX13" fmla="*/ 1181329 w 3825175"/>
                <a:gd name="connsiteY13" fmla="*/ 1286993 h 3289461"/>
                <a:gd name="connsiteX14" fmla="*/ 151611 w 3825175"/>
                <a:gd name="connsiteY14" fmla="*/ 1229792 h 3289461"/>
                <a:gd name="connsiteX15" fmla="*/ 105846 w 3825175"/>
                <a:gd name="connsiteY15" fmla="*/ 1378515 h 3289461"/>
                <a:gd name="connsiteX16" fmla="*/ 1112681 w 3825175"/>
                <a:gd name="connsiteY16" fmla="*/ 1572999 h 3289461"/>
                <a:gd name="connsiteX17" fmla="*/ 758001 w 3825175"/>
                <a:gd name="connsiteY17" fmla="*/ 2533985 h 3289461"/>
                <a:gd name="connsiteX18" fmla="*/ 517734 w 3825175"/>
                <a:gd name="connsiteY18" fmla="*/ 3094560 h 3289461"/>
                <a:gd name="connsiteX19" fmla="*/ 677911 w 3825175"/>
                <a:gd name="connsiteY19" fmla="*/ 3140321 h 3289461"/>
                <a:gd name="connsiteX20" fmla="*/ 1501686 w 3825175"/>
                <a:gd name="connsiteY20" fmla="*/ 1229791 h 3289461"/>
                <a:gd name="connsiteX21" fmla="*/ 2130958 w 3825175"/>
                <a:gd name="connsiteY21" fmla="*/ 1206910 h 3289461"/>
                <a:gd name="connsiteX22" fmla="*/ 3618328 w 3825175"/>
                <a:gd name="connsiteY22" fmla="*/ 1756045 h 3289461"/>
                <a:gd name="connsiteX23" fmla="*/ 3664093 w 3825175"/>
                <a:gd name="connsiteY23" fmla="*/ 1572999 h 3289461"/>
                <a:gd name="connsiteX0" fmla="*/ 3664093 w 3825175"/>
                <a:gd name="connsiteY0" fmla="*/ 1572999 h 3273900"/>
                <a:gd name="connsiteX1" fmla="*/ 2222488 w 3825175"/>
                <a:gd name="connsiteY1" fmla="*/ 1035306 h 3273900"/>
                <a:gd name="connsiteX2" fmla="*/ 2245371 w 3825175"/>
                <a:gd name="connsiteY2" fmla="*/ 566253 h 3273900"/>
                <a:gd name="connsiteX3" fmla="*/ 3011939 w 3825175"/>
                <a:gd name="connsiteY3" fmla="*/ 268806 h 3273900"/>
                <a:gd name="connsiteX4" fmla="*/ 3034821 w 3825175"/>
                <a:gd name="connsiteY4" fmla="*/ 85761 h 3273900"/>
                <a:gd name="connsiteX5" fmla="*/ 2096634 w 3825175"/>
                <a:gd name="connsiteY5" fmla="*/ 451851 h 3273900"/>
                <a:gd name="connsiteX6" fmla="*/ 1890691 w 3825175"/>
                <a:gd name="connsiteY6" fmla="*/ 863701 h 3273900"/>
                <a:gd name="connsiteX7" fmla="*/ 1661865 w 3825175"/>
                <a:gd name="connsiteY7" fmla="*/ 852262 h 3273900"/>
                <a:gd name="connsiteX8" fmla="*/ 1787718 w 3825175"/>
                <a:gd name="connsiteY8" fmla="*/ 326008 h 3273900"/>
                <a:gd name="connsiteX9" fmla="*/ 952503 w 3825175"/>
                <a:gd name="connsiteY9" fmla="*/ 5679 h 3273900"/>
                <a:gd name="connsiteX10" fmla="*/ 906738 w 3825175"/>
                <a:gd name="connsiteY10" fmla="*/ 142963 h 3273900"/>
                <a:gd name="connsiteX11" fmla="*/ 1604657 w 3825175"/>
                <a:gd name="connsiteY11" fmla="*/ 417529 h 3273900"/>
                <a:gd name="connsiteX12" fmla="*/ 1467362 w 3825175"/>
                <a:gd name="connsiteY12" fmla="*/ 886582 h 3273900"/>
                <a:gd name="connsiteX13" fmla="*/ 1181329 w 3825175"/>
                <a:gd name="connsiteY13" fmla="*/ 1286993 h 3273900"/>
                <a:gd name="connsiteX14" fmla="*/ 151611 w 3825175"/>
                <a:gd name="connsiteY14" fmla="*/ 1229792 h 3273900"/>
                <a:gd name="connsiteX15" fmla="*/ 105846 w 3825175"/>
                <a:gd name="connsiteY15" fmla="*/ 1378515 h 3273900"/>
                <a:gd name="connsiteX16" fmla="*/ 1112681 w 3825175"/>
                <a:gd name="connsiteY16" fmla="*/ 1572999 h 3273900"/>
                <a:gd name="connsiteX17" fmla="*/ 758001 w 3825175"/>
                <a:gd name="connsiteY17" fmla="*/ 2533985 h 3273900"/>
                <a:gd name="connsiteX18" fmla="*/ 552058 w 3825175"/>
                <a:gd name="connsiteY18" fmla="*/ 3048799 h 3273900"/>
                <a:gd name="connsiteX19" fmla="*/ 677911 w 3825175"/>
                <a:gd name="connsiteY19" fmla="*/ 3140321 h 3273900"/>
                <a:gd name="connsiteX20" fmla="*/ 1501686 w 3825175"/>
                <a:gd name="connsiteY20" fmla="*/ 1229791 h 3273900"/>
                <a:gd name="connsiteX21" fmla="*/ 2130958 w 3825175"/>
                <a:gd name="connsiteY21" fmla="*/ 1206910 h 3273900"/>
                <a:gd name="connsiteX22" fmla="*/ 3618328 w 3825175"/>
                <a:gd name="connsiteY22" fmla="*/ 1756045 h 3273900"/>
                <a:gd name="connsiteX23" fmla="*/ 3664093 w 3825175"/>
                <a:gd name="connsiteY23" fmla="*/ 1572999 h 3273900"/>
                <a:gd name="connsiteX0" fmla="*/ 3663313 w 3824395"/>
                <a:gd name="connsiteY0" fmla="*/ 1572999 h 3273900"/>
                <a:gd name="connsiteX1" fmla="*/ 2221708 w 3824395"/>
                <a:gd name="connsiteY1" fmla="*/ 1035306 h 3273900"/>
                <a:gd name="connsiteX2" fmla="*/ 2244591 w 3824395"/>
                <a:gd name="connsiteY2" fmla="*/ 566253 h 3273900"/>
                <a:gd name="connsiteX3" fmla="*/ 3011159 w 3824395"/>
                <a:gd name="connsiteY3" fmla="*/ 268806 h 3273900"/>
                <a:gd name="connsiteX4" fmla="*/ 3034041 w 3824395"/>
                <a:gd name="connsiteY4" fmla="*/ 85761 h 3273900"/>
                <a:gd name="connsiteX5" fmla="*/ 2095854 w 3824395"/>
                <a:gd name="connsiteY5" fmla="*/ 451851 h 3273900"/>
                <a:gd name="connsiteX6" fmla="*/ 1889911 w 3824395"/>
                <a:gd name="connsiteY6" fmla="*/ 863701 h 3273900"/>
                <a:gd name="connsiteX7" fmla="*/ 1661085 w 3824395"/>
                <a:gd name="connsiteY7" fmla="*/ 852262 h 3273900"/>
                <a:gd name="connsiteX8" fmla="*/ 1786938 w 3824395"/>
                <a:gd name="connsiteY8" fmla="*/ 326008 h 3273900"/>
                <a:gd name="connsiteX9" fmla="*/ 951723 w 3824395"/>
                <a:gd name="connsiteY9" fmla="*/ 5679 h 3273900"/>
                <a:gd name="connsiteX10" fmla="*/ 905958 w 3824395"/>
                <a:gd name="connsiteY10" fmla="*/ 142963 h 3273900"/>
                <a:gd name="connsiteX11" fmla="*/ 1603877 w 3824395"/>
                <a:gd name="connsiteY11" fmla="*/ 417529 h 3273900"/>
                <a:gd name="connsiteX12" fmla="*/ 1466582 w 3824395"/>
                <a:gd name="connsiteY12" fmla="*/ 886582 h 3273900"/>
                <a:gd name="connsiteX13" fmla="*/ 1180549 w 3824395"/>
                <a:gd name="connsiteY13" fmla="*/ 1286993 h 3273900"/>
                <a:gd name="connsiteX14" fmla="*/ 150831 w 3824395"/>
                <a:gd name="connsiteY14" fmla="*/ 1229792 h 3273900"/>
                <a:gd name="connsiteX15" fmla="*/ 105066 w 3824395"/>
                <a:gd name="connsiteY15" fmla="*/ 1378515 h 3273900"/>
                <a:gd name="connsiteX16" fmla="*/ 1100459 w 3824395"/>
                <a:gd name="connsiteY16" fmla="*/ 1550118 h 3273900"/>
                <a:gd name="connsiteX17" fmla="*/ 757221 w 3824395"/>
                <a:gd name="connsiteY17" fmla="*/ 2533985 h 3273900"/>
                <a:gd name="connsiteX18" fmla="*/ 551278 w 3824395"/>
                <a:gd name="connsiteY18" fmla="*/ 3048799 h 3273900"/>
                <a:gd name="connsiteX19" fmla="*/ 677131 w 3824395"/>
                <a:gd name="connsiteY19" fmla="*/ 3140321 h 3273900"/>
                <a:gd name="connsiteX20" fmla="*/ 1500906 w 3824395"/>
                <a:gd name="connsiteY20" fmla="*/ 1229791 h 3273900"/>
                <a:gd name="connsiteX21" fmla="*/ 2130178 w 3824395"/>
                <a:gd name="connsiteY21" fmla="*/ 1206910 h 3273900"/>
                <a:gd name="connsiteX22" fmla="*/ 3617548 w 3824395"/>
                <a:gd name="connsiteY22" fmla="*/ 1756045 h 3273900"/>
                <a:gd name="connsiteX23" fmla="*/ 3663313 w 3824395"/>
                <a:gd name="connsiteY23" fmla="*/ 1572999 h 3273900"/>
                <a:gd name="connsiteX0" fmla="*/ 3663313 w 3824395"/>
                <a:gd name="connsiteY0" fmla="*/ 1572999 h 3196563"/>
                <a:gd name="connsiteX1" fmla="*/ 2221708 w 3824395"/>
                <a:gd name="connsiteY1" fmla="*/ 1035306 h 3196563"/>
                <a:gd name="connsiteX2" fmla="*/ 2244591 w 3824395"/>
                <a:gd name="connsiteY2" fmla="*/ 566253 h 3196563"/>
                <a:gd name="connsiteX3" fmla="*/ 3011159 w 3824395"/>
                <a:gd name="connsiteY3" fmla="*/ 268806 h 3196563"/>
                <a:gd name="connsiteX4" fmla="*/ 3034041 w 3824395"/>
                <a:gd name="connsiteY4" fmla="*/ 85761 h 3196563"/>
                <a:gd name="connsiteX5" fmla="*/ 2095854 w 3824395"/>
                <a:gd name="connsiteY5" fmla="*/ 451851 h 3196563"/>
                <a:gd name="connsiteX6" fmla="*/ 1889911 w 3824395"/>
                <a:gd name="connsiteY6" fmla="*/ 863701 h 3196563"/>
                <a:gd name="connsiteX7" fmla="*/ 1661085 w 3824395"/>
                <a:gd name="connsiteY7" fmla="*/ 852262 h 3196563"/>
                <a:gd name="connsiteX8" fmla="*/ 1786938 w 3824395"/>
                <a:gd name="connsiteY8" fmla="*/ 326008 h 3196563"/>
                <a:gd name="connsiteX9" fmla="*/ 951723 w 3824395"/>
                <a:gd name="connsiteY9" fmla="*/ 5679 h 3196563"/>
                <a:gd name="connsiteX10" fmla="*/ 905958 w 3824395"/>
                <a:gd name="connsiteY10" fmla="*/ 142963 h 3196563"/>
                <a:gd name="connsiteX11" fmla="*/ 1603877 w 3824395"/>
                <a:gd name="connsiteY11" fmla="*/ 417529 h 3196563"/>
                <a:gd name="connsiteX12" fmla="*/ 1466582 w 3824395"/>
                <a:gd name="connsiteY12" fmla="*/ 886582 h 3196563"/>
                <a:gd name="connsiteX13" fmla="*/ 1180549 w 3824395"/>
                <a:gd name="connsiteY13" fmla="*/ 1286993 h 3196563"/>
                <a:gd name="connsiteX14" fmla="*/ 150831 w 3824395"/>
                <a:gd name="connsiteY14" fmla="*/ 1229792 h 3196563"/>
                <a:gd name="connsiteX15" fmla="*/ 105066 w 3824395"/>
                <a:gd name="connsiteY15" fmla="*/ 1378515 h 3196563"/>
                <a:gd name="connsiteX16" fmla="*/ 1100459 w 3824395"/>
                <a:gd name="connsiteY16" fmla="*/ 1550118 h 3196563"/>
                <a:gd name="connsiteX17" fmla="*/ 757221 w 3824395"/>
                <a:gd name="connsiteY17" fmla="*/ 2533985 h 3196563"/>
                <a:gd name="connsiteX18" fmla="*/ 551278 w 3824395"/>
                <a:gd name="connsiteY18" fmla="*/ 3048799 h 3196563"/>
                <a:gd name="connsiteX19" fmla="*/ 722896 w 3824395"/>
                <a:gd name="connsiteY19" fmla="*/ 3037359 h 3196563"/>
                <a:gd name="connsiteX20" fmla="*/ 1500906 w 3824395"/>
                <a:gd name="connsiteY20" fmla="*/ 1229791 h 3196563"/>
                <a:gd name="connsiteX21" fmla="*/ 2130178 w 3824395"/>
                <a:gd name="connsiteY21" fmla="*/ 1206910 h 3196563"/>
                <a:gd name="connsiteX22" fmla="*/ 3617548 w 3824395"/>
                <a:gd name="connsiteY22" fmla="*/ 1756045 h 3196563"/>
                <a:gd name="connsiteX23" fmla="*/ 3663313 w 3824395"/>
                <a:gd name="connsiteY23" fmla="*/ 1572999 h 3196563"/>
                <a:gd name="connsiteX0" fmla="*/ 3663313 w 3824395"/>
                <a:gd name="connsiteY0" fmla="*/ 1572999 h 3174784"/>
                <a:gd name="connsiteX1" fmla="*/ 2221708 w 3824395"/>
                <a:gd name="connsiteY1" fmla="*/ 1035306 h 3174784"/>
                <a:gd name="connsiteX2" fmla="*/ 2244591 w 3824395"/>
                <a:gd name="connsiteY2" fmla="*/ 566253 h 3174784"/>
                <a:gd name="connsiteX3" fmla="*/ 3011159 w 3824395"/>
                <a:gd name="connsiteY3" fmla="*/ 268806 h 3174784"/>
                <a:gd name="connsiteX4" fmla="*/ 3034041 w 3824395"/>
                <a:gd name="connsiteY4" fmla="*/ 85761 h 3174784"/>
                <a:gd name="connsiteX5" fmla="*/ 2095854 w 3824395"/>
                <a:gd name="connsiteY5" fmla="*/ 451851 h 3174784"/>
                <a:gd name="connsiteX6" fmla="*/ 1889911 w 3824395"/>
                <a:gd name="connsiteY6" fmla="*/ 863701 h 3174784"/>
                <a:gd name="connsiteX7" fmla="*/ 1661085 w 3824395"/>
                <a:gd name="connsiteY7" fmla="*/ 852262 h 3174784"/>
                <a:gd name="connsiteX8" fmla="*/ 1786938 w 3824395"/>
                <a:gd name="connsiteY8" fmla="*/ 326008 h 3174784"/>
                <a:gd name="connsiteX9" fmla="*/ 951723 w 3824395"/>
                <a:gd name="connsiteY9" fmla="*/ 5679 h 3174784"/>
                <a:gd name="connsiteX10" fmla="*/ 905958 w 3824395"/>
                <a:gd name="connsiteY10" fmla="*/ 142963 h 3174784"/>
                <a:gd name="connsiteX11" fmla="*/ 1603877 w 3824395"/>
                <a:gd name="connsiteY11" fmla="*/ 417529 h 3174784"/>
                <a:gd name="connsiteX12" fmla="*/ 1466582 w 3824395"/>
                <a:gd name="connsiteY12" fmla="*/ 886582 h 3174784"/>
                <a:gd name="connsiteX13" fmla="*/ 1180549 w 3824395"/>
                <a:gd name="connsiteY13" fmla="*/ 1286993 h 3174784"/>
                <a:gd name="connsiteX14" fmla="*/ 150831 w 3824395"/>
                <a:gd name="connsiteY14" fmla="*/ 1229792 h 3174784"/>
                <a:gd name="connsiteX15" fmla="*/ 105066 w 3824395"/>
                <a:gd name="connsiteY15" fmla="*/ 1378515 h 3174784"/>
                <a:gd name="connsiteX16" fmla="*/ 1100459 w 3824395"/>
                <a:gd name="connsiteY16" fmla="*/ 1550118 h 3174784"/>
                <a:gd name="connsiteX17" fmla="*/ 757221 w 3824395"/>
                <a:gd name="connsiteY17" fmla="*/ 2533985 h 3174784"/>
                <a:gd name="connsiteX18" fmla="*/ 585602 w 3824395"/>
                <a:gd name="connsiteY18" fmla="*/ 2991597 h 3174784"/>
                <a:gd name="connsiteX19" fmla="*/ 722896 w 3824395"/>
                <a:gd name="connsiteY19" fmla="*/ 3037359 h 3174784"/>
                <a:gd name="connsiteX20" fmla="*/ 1500906 w 3824395"/>
                <a:gd name="connsiteY20" fmla="*/ 1229791 h 3174784"/>
                <a:gd name="connsiteX21" fmla="*/ 2130178 w 3824395"/>
                <a:gd name="connsiteY21" fmla="*/ 1206910 h 3174784"/>
                <a:gd name="connsiteX22" fmla="*/ 3617548 w 3824395"/>
                <a:gd name="connsiteY22" fmla="*/ 1756045 h 3174784"/>
                <a:gd name="connsiteX23" fmla="*/ 3663313 w 3824395"/>
                <a:gd name="connsiteY23" fmla="*/ 1572999 h 3174784"/>
                <a:gd name="connsiteX0" fmla="*/ 3663313 w 3824395"/>
                <a:gd name="connsiteY0" fmla="*/ 1572999 h 3174784"/>
                <a:gd name="connsiteX1" fmla="*/ 2221708 w 3824395"/>
                <a:gd name="connsiteY1" fmla="*/ 1035306 h 3174784"/>
                <a:gd name="connsiteX2" fmla="*/ 2244591 w 3824395"/>
                <a:gd name="connsiteY2" fmla="*/ 566253 h 3174784"/>
                <a:gd name="connsiteX3" fmla="*/ 3011159 w 3824395"/>
                <a:gd name="connsiteY3" fmla="*/ 268806 h 3174784"/>
                <a:gd name="connsiteX4" fmla="*/ 3034041 w 3824395"/>
                <a:gd name="connsiteY4" fmla="*/ 85761 h 3174784"/>
                <a:gd name="connsiteX5" fmla="*/ 2095854 w 3824395"/>
                <a:gd name="connsiteY5" fmla="*/ 451851 h 3174784"/>
                <a:gd name="connsiteX6" fmla="*/ 1889911 w 3824395"/>
                <a:gd name="connsiteY6" fmla="*/ 863701 h 3174784"/>
                <a:gd name="connsiteX7" fmla="*/ 1661085 w 3824395"/>
                <a:gd name="connsiteY7" fmla="*/ 852262 h 3174784"/>
                <a:gd name="connsiteX8" fmla="*/ 1786938 w 3824395"/>
                <a:gd name="connsiteY8" fmla="*/ 326008 h 3174784"/>
                <a:gd name="connsiteX9" fmla="*/ 951723 w 3824395"/>
                <a:gd name="connsiteY9" fmla="*/ 5679 h 3174784"/>
                <a:gd name="connsiteX10" fmla="*/ 905958 w 3824395"/>
                <a:gd name="connsiteY10" fmla="*/ 142963 h 3174784"/>
                <a:gd name="connsiteX11" fmla="*/ 1603877 w 3824395"/>
                <a:gd name="connsiteY11" fmla="*/ 417529 h 3174784"/>
                <a:gd name="connsiteX12" fmla="*/ 1466582 w 3824395"/>
                <a:gd name="connsiteY12" fmla="*/ 886582 h 3174784"/>
                <a:gd name="connsiteX13" fmla="*/ 1180549 w 3824395"/>
                <a:gd name="connsiteY13" fmla="*/ 1286993 h 3174784"/>
                <a:gd name="connsiteX14" fmla="*/ 150831 w 3824395"/>
                <a:gd name="connsiteY14" fmla="*/ 1229792 h 3174784"/>
                <a:gd name="connsiteX15" fmla="*/ 105066 w 3824395"/>
                <a:gd name="connsiteY15" fmla="*/ 1378515 h 3174784"/>
                <a:gd name="connsiteX16" fmla="*/ 1100459 w 3824395"/>
                <a:gd name="connsiteY16" fmla="*/ 1550118 h 3174784"/>
                <a:gd name="connsiteX17" fmla="*/ 757221 w 3824395"/>
                <a:gd name="connsiteY17" fmla="*/ 2533985 h 3174784"/>
                <a:gd name="connsiteX18" fmla="*/ 631367 w 3824395"/>
                <a:gd name="connsiteY18" fmla="*/ 2991597 h 3174784"/>
                <a:gd name="connsiteX19" fmla="*/ 722896 w 3824395"/>
                <a:gd name="connsiteY19" fmla="*/ 3037359 h 3174784"/>
                <a:gd name="connsiteX20" fmla="*/ 1500906 w 3824395"/>
                <a:gd name="connsiteY20" fmla="*/ 1229791 h 3174784"/>
                <a:gd name="connsiteX21" fmla="*/ 2130178 w 3824395"/>
                <a:gd name="connsiteY21" fmla="*/ 1206910 h 3174784"/>
                <a:gd name="connsiteX22" fmla="*/ 3617548 w 3824395"/>
                <a:gd name="connsiteY22" fmla="*/ 1756045 h 3174784"/>
                <a:gd name="connsiteX23" fmla="*/ 3663313 w 3824395"/>
                <a:gd name="connsiteY23" fmla="*/ 1572999 h 3174784"/>
                <a:gd name="connsiteX0" fmla="*/ 3663313 w 3824395"/>
                <a:gd name="connsiteY0" fmla="*/ 1572999 h 3220750"/>
                <a:gd name="connsiteX1" fmla="*/ 2221708 w 3824395"/>
                <a:gd name="connsiteY1" fmla="*/ 1035306 h 3220750"/>
                <a:gd name="connsiteX2" fmla="*/ 2244591 w 3824395"/>
                <a:gd name="connsiteY2" fmla="*/ 566253 h 3220750"/>
                <a:gd name="connsiteX3" fmla="*/ 3011159 w 3824395"/>
                <a:gd name="connsiteY3" fmla="*/ 268806 h 3220750"/>
                <a:gd name="connsiteX4" fmla="*/ 3034041 w 3824395"/>
                <a:gd name="connsiteY4" fmla="*/ 85761 h 3220750"/>
                <a:gd name="connsiteX5" fmla="*/ 2095854 w 3824395"/>
                <a:gd name="connsiteY5" fmla="*/ 451851 h 3220750"/>
                <a:gd name="connsiteX6" fmla="*/ 1889911 w 3824395"/>
                <a:gd name="connsiteY6" fmla="*/ 863701 h 3220750"/>
                <a:gd name="connsiteX7" fmla="*/ 1661085 w 3824395"/>
                <a:gd name="connsiteY7" fmla="*/ 852262 h 3220750"/>
                <a:gd name="connsiteX8" fmla="*/ 1786938 w 3824395"/>
                <a:gd name="connsiteY8" fmla="*/ 326008 h 3220750"/>
                <a:gd name="connsiteX9" fmla="*/ 951723 w 3824395"/>
                <a:gd name="connsiteY9" fmla="*/ 5679 h 3220750"/>
                <a:gd name="connsiteX10" fmla="*/ 905958 w 3824395"/>
                <a:gd name="connsiteY10" fmla="*/ 142963 h 3220750"/>
                <a:gd name="connsiteX11" fmla="*/ 1603877 w 3824395"/>
                <a:gd name="connsiteY11" fmla="*/ 417529 h 3220750"/>
                <a:gd name="connsiteX12" fmla="*/ 1466582 w 3824395"/>
                <a:gd name="connsiteY12" fmla="*/ 886582 h 3220750"/>
                <a:gd name="connsiteX13" fmla="*/ 1180549 w 3824395"/>
                <a:gd name="connsiteY13" fmla="*/ 1286993 h 3220750"/>
                <a:gd name="connsiteX14" fmla="*/ 150831 w 3824395"/>
                <a:gd name="connsiteY14" fmla="*/ 1229792 h 3220750"/>
                <a:gd name="connsiteX15" fmla="*/ 105066 w 3824395"/>
                <a:gd name="connsiteY15" fmla="*/ 1378515 h 3220750"/>
                <a:gd name="connsiteX16" fmla="*/ 1100459 w 3824395"/>
                <a:gd name="connsiteY16" fmla="*/ 1550118 h 3220750"/>
                <a:gd name="connsiteX17" fmla="*/ 631367 w 3824395"/>
                <a:gd name="connsiteY17" fmla="*/ 2991597 h 3220750"/>
                <a:gd name="connsiteX18" fmla="*/ 722896 w 3824395"/>
                <a:gd name="connsiteY18" fmla="*/ 3037359 h 3220750"/>
                <a:gd name="connsiteX19" fmla="*/ 1500906 w 3824395"/>
                <a:gd name="connsiteY19" fmla="*/ 1229791 h 3220750"/>
                <a:gd name="connsiteX20" fmla="*/ 2130178 w 3824395"/>
                <a:gd name="connsiteY20" fmla="*/ 1206910 h 3220750"/>
                <a:gd name="connsiteX21" fmla="*/ 3617548 w 3824395"/>
                <a:gd name="connsiteY21" fmla="*/ 1756045 h 3220750"/>
                <a:gd name="connsiteX22" fmla="*/ 3663313 w 3824395"/>
                <a:gd name="connsiteY22" fmla="*/ 1572999 h 3220750"/>
                <a:gd name="connsiteX0" fmla="*/ 3660976 w 3822058"/>
                <a:gd name="connsiteY0" fmla="*/ 1572999 h 3222609"/>
                <a:gd name="connsiteX1" fmla="*/ 2219371 w 3822058"/>
                <a:gd name="connsiteY1" fmla="*/ 1035306 h 3222609"/>
                <a:gd name="connsiteX2" fmla="*/ 2242254 w 3822058"/>
                <a:gd name="connsiteY2" fmla="*/ 566253 h 3222609"/>
                <a:gd name="connsiteX3" fmla="*/ 3008822 w 3822058"/>
                <a:gd name="connsiteY3" fmla="*/ 268806 h 3222609"/>
                <a:gd name="connsiteX4" fmla="*/ 3031704 w 3822058"/>
                <a:gd name="connsiteY4" fmla="*/ 85761 h 3222609"/>
                <a:gd name="connsiteX5" fmla="*/ 2093517 w 3822058"/>
                <a:gd name="connsiteY5" fmla="*/ 451851 h 3222609"/>
                <a:gd name="connsiteX6" fmla="*/ 1887574 w 3822058"/>
                <a:gd name="connsiteY6" fmla="*/ 863701 h 3222609"/>
                <a:gd name="connsiteX7" fmla="*/ 1658748 w 3822058"/>
                <a:gd name="connsiteY7" fmla="*/ 852262 h 3222609"/>
                <a:gd name="connsiteX8" fmla="*/ 1784601 w 3822058"/>
                <a:gd name="connsiteY8" fmla="*/ 326008 h 3222609"/>
                <a:gd name="connsiteX9" fmla="*/ 949386 w 3822058"/>
                <a:gd name="connsiteY9" fmla="*/ 5679 h 3222609"/>
                <a:gd name="connsiteX10" fmla="*/ 903621 w 3822058"/>
                <a:gd name="connsiteY10" fmla="*/ 142963 h 3222609"/>
                <a:gd name="connsiteX11" fmla="*/ 1601540 w 3822058"/>
                <a:gd name="connsiteY11" fmla="*/ 417529 h 3222609"/>
                <a:gd name="connsiteX12" fmla="*/ 1464245 w 3822058"/>
                <a:gd name="connsiteY12" fmla="*/ 886582 h 3222609"/>
                <a:gd name="connsiteX13" fmla="*/ 1178212 w 3822058"/>
                <a:gd name="connsiteY13" fmla="*/ 1286993 h 3222609"/>
                <a:gd name="connsiteX14" fmla="*/ 148494 w 3822058"/>
                <a:gd name="connsiteY14" fmla="*/ 1229792 h 3222609"/>
                <a:gd name="connsiteX15" fmla="*/ 102729 w 3822058"/>
                <a:gd name="connsiteY15" fmla="*/ 1378515 h 3222609"/>
                <a:gd name="connsiteX16" fmla="*/ 1063798 w 3822058"/>
                <a:gd name="connsiteY16" fmla="*/ 1515797 h 3222609"/>
                <a:gd name="connsiteX17" fmla="*/ 629030 w 3822058"/>
                <a:gd name="connsiteY17" fmla="*/ 2991597 h 3222609"/>
                <a:gd name="connsiteX18" fmla="*/ 720559 w 3822058"/>
                <a:gd name="connsiteY18" fmla="*/ 3037359 h 3222609"/>
                <a:gd name="connsiteX19" fmla="*/ 1498569 w 3822058"/>
                <a:gd name="connsiteY19" fmla="*/ 1229791 h 3222609"/>
                <a:gd name="connsiteX20" fmla="*/ 2127841 w 3822058"/>
                <a:gd name="connsiteY20" fmla="*/ 1206910 h 3222609"/>
                <a:gd name="connsiteX21" fmla="*/ 3615211 w 3822058"/>
                <a:gd name="connsiteY21" fmla="*/ 1756045 h 3222609"/>
                <a:gd name="connsiteX22" fmla="*/ 3660976 w 3822058"/>
                <a:gd name="connsiteY22" fmla="*/ 1572999 h 3222609"/>
                <a:gd name="connsiteX0" fmla="*/ 3660976 w 3822058"/>
                <a:gd name="connsiteY0" fmla="*/ 1572999 h 3218906"/>
                <a:gd name="connsiteX1" fmla="*/ 2219371 w 3822058"/>
                <a:gd name="connsiteY1" fmla="*/ 1035306 h 3218906"/>
                <a:gd name="connsiteX2" fmla="*/ 2242254 w 3822058"/>
                <a:gd name="connsiteY2" fmla="*/ 566253 h 3218906"/>
                <a:gd name="connsiteX3" fmla="*/ 3008822 w 3822058"/>
                <a:gd name="connsiteY3" fmla="*/ 268806 h 3218906"/>
                <a:gd name="connsiteX4" fmla="*/ 3031704 w 3822058"/>
                <a:gd name="connsiteY4" fmla="*/ 85761 h 3218906"/>
                <a:gd name="connsiteX5" fmla="*/ 2093517 w 3822058"/>
                <a:gd name="connsiteY5" fmla="*/ 451851 h 3218906"/>
                <a:gd name="connsiteX6" fmla="*/ 1887574 w 3822058"/>
                <a:gd name="connsiteY6" fmla="*/ 863701 h 3218906"/>
                <a:gd name="connsiteX7" fmla="*/ 1658748 w 3822058"/>
                <a:gd name="connsiteY7" fmla="*/ 852262 h 3218906"/>
                <a:gd name="connsiteX8" fmla="*/ 1784601 w 3822058"/>
                <a:gd name="connsiteY8" fmla="*/ 326008 h 3218906"/>
                <a:gd name="connsiteX9" fmla="*/ 949386 w 3822058"/>
                <a:gd name="connsiteY9" fmla="*/ 5679 h 3218906"/>
                <a:gd name="connsiteX10" fmla="*/ 903621 w 3822058"/>
                <a:gd name="connsiteY10" fmla="*/ 142963 h 3218906"/>
                <a:gd name="connsiteX11" fmla="*/ 1601540 w 3822058"/>
                <a:gd name="connsiteY11" fmla="*/ 417529 h 3218906"/>
                <a:gd name="connsiteX12" fmla="*/ 1464245 w 3822058"/>
                <a:gd name="connsiteY12" fmla="*/ 886582 h 3218906"/>
                <a:gd name="connsiteX13" fmla="*/ 1178212 w 3822058"/>
                <a:gd name="connsiteY13" fmla="*/ 1286993 h 3218906"/>
                <a:gd name="connsiteX14" fmla="*/ 148494 w 3822058"/>
                <a:gd name="connsiteY14" fmla="*/ 1229792 h 3218906"/>
                <a:gd name="connsiteX15" fmla="*/ 102729 w 3822058"/>
                <a:gd name="connsiteY15" fmla="*/ 1378515 h 3218906"/>
                <a:gd name="connsiteX16" fmla="*/ 1063798 w 3822058"/>
                <a:gd name="connsiteY16" fmla="*/ 1584439 h 3218906"/>
                <a:gd name="connsiteX17" fmla="*/ 629030 w 3822058"/>
                <a:gd name="connsiteY17" fmla="*/ 2991597 h 3218906"/>
                <a:gd name="connsiteX18" fmla="*/ 720559 w 3822058"/>
                <a:gd name="connsiteY18" fmla="*/ 3037359 h 3218906"/>
                <a:gd name="connsiteX19" fmla="*/ 1498569 w 3822058"/>
                <a:gd name="connsiteY19" fmla="*/ 1229791 h 3218906"/>
                <a:gd name="connsiteX20" fmla="*/ 2127841 w 3822058"/>
                <a:gd name="connsiteY20" fmla="*/ 1206910 h 3218906"/>
                <a:gd name="connsiteX21" fmla="*/ 3615211 w 3822058"/>
                <a:gd name="connsiteY21" fmla="*/ 1756045 h 3218906"/>
                <a:gd name="connsiteX22" fmla="*/ 3660976 w 3822058"/>
                <a:gd name="connsiteY22" fmla="*/ 1572999 h 3218906"/>
                <a:gd name="connsiteX0" fmla="*/ 3660975 w 3822057"/>
                <a:gd name="connsiteY0" fmla="*/ 1572999 h 3218906"/>
                <a:gd name="connsiteX1" fmla="*/ 2219370 w 3822057"/>
                <a:gd name="connsiteY1" fmla="*/ 1035306 h 3218906"/>
                <a:gd name="connsiteX2" fmla="*/ 2242253 w 3822057"/>
                <a:gd name="connsiteY2" fmla="*/ 566253 h 3218906"/>
                <a:gd name="connsiteX3" fmla="*/ 3008821 w 3822057"/>
                <a:gd name="connsiteY3" fmla="*/ 268806 h 3218906"/>
                <a:gd name="connsiteX4" fmla="*/ 3031703 w 3822057"/>
                <a:gd name="connsiteY4" fmla="*/ 85761 h 3218906"/>
                <a:gd name="connsiteX5" fmla="*/ 2093516 w 3822057"/>
                <a:gd name="connsiteY5" fmla="*/ 451851 h 3218906"/>
                <a:gd name="connsiteX6" fmla="*/ 1887573 w 3822057"/>
                <a:gd name="connsiteY6" fmla="*/ 863701 h 3218906"/>
                <a:gd name="connsiteX7" fmla="*/ 1658747 w 3822057"/>
                <a:gd name="connsiteY7" fmla="*/ 852262 h 3218906"/>
                <a:gd name="connsiteX8" fmla="*/ 1784600 w 3822057"/>
                <a:gd name="connsiteY8" fmla="*/ 326008 h 3218906"/>
                <a:gd name="connsiteX9" fmla="*/ 949385 w 3822057"/>
                <a:gd name="connsiteY9" fmla="*/ 5679 h 3218906"/>
                <a:gd name="connsiteX10" fmla="*/ 903620 w 3822057"/>
                <a:gd name="connsiteY10" fmla="*/ 142963 h 3218906"/>
                <a:gd name="connsiteX11" fmla="*/ 1601539 w 3822057"/>
                <a:gd name="connsiteY11" fmla="*/ 417529 h 3218906"/>
                <a:gd name="connsiteX12" fmla="*/ 1464244 w 3822057"/>
                <a:gd name="connsiteY12" fmla="*/ 886582 h 3218906"/>
                <a:gd name="connsiteX13" fmla="*/ 1178211 w 3822057"/>
                <a:gd name="connsiteY13" fmla="*/ 1286993 h 3218906"/>
                <a:gd name="connsiteX14" fmla="*/ 148493 w 3822057"/>
                <a:gd name="connsiteY14" fmla="*/ 1275554 h 3218906"/>
                <a:gd name="connsiteX15" fmla="*/ 102728 w 3822057"/>
                <a:gd name="connsiteY15" fmla="*/ 1378515 h 3218906"/>
                <a:gd name="connsiteX16" fmla="*/ 1063797 w 3822057"/>
                <a:gd name="connsiteY16" fmla="*/ 1584439 h 3218906"/>
                <a:gd name="connsiteX17" fmla="*/ 629029 w 3822057"/>
                <a:gd name="connsiteY17" fmla="*/ 2991597 h 3218906"/>
                <a:gd name="connsiteX18" fmla="*/ 720558 w 3822057"/>
                <a:gd name="connsiteY18" fmla="*/ 3037359 h 3218906"/>
                <a:gd name="connsiteX19" fmla="*/ 1498568 w 3822057"/>
                <a:gd name="connsiteY19" fmla="*/ 1229791 h 3218906"/>
                <a:gd name="connsiteX20" fmla="*/ 2127840 w 3822057"/>
                <a:gd name="connsiteY20" fmla="*/ 1206910 h 3218906"/>
                <a:gd name="connsiteX21" fmla="*/ 3615210 w 3822057"/>
                <a:gd name="connsiteY21" fmla="*/ 1756045 h 3218906"/>
                <a:gd name="connsiteX22" fmla="*/ 3660975 w 3822057"/>
                <a:gd name="connsiteY22" fmla="*/ 1572999 h 3218906"/>
                <a:gd name="connsiteX0" fmla="*/ 3640483 w 3801565"/>
                <a:gd name="connsiteY0" fmla="*/ 1572999 h 3218906"/>
                <a:gd name="connsiteX1" fmla="*/ 2198878 w 3801565"/>
                <a:gd name="connsiteY1" fmla="*/ 1035306 h 3218906"/>
                <a:gd name="connsiteX2" fmla="*/ 2221761 w 3801565"/>
                <a:gd name="connsiteY2" fmla="*/ 566253 h 3218906"/>
                <a:gd name="connsiteX3" fmla="*/ 2988329 w 3801565"/>
                <a:gd name="connsiteY3" fmla="*/ 268806 h 3218906"/>
                <a:gd name="connsiteX4" fmla="*/ 3011211 w 3801565"/>
                <a:gd name="connsiteY4" fmla="*/ 85761 h 3218906"/>
                <a:gd name="connsiteX5" fmla="*/ 2073024 w 3801565"/>
                <a:gd name="connsiteY5" fmla="*/ 451851 h 3218906"/>
                <a:gd name="connsiteX6" fmla="*/ 1867081 w 3801565"/>
                <a:gd name="connsiteY6" fmla="*/ 863701 h 3218906"/>
                <a:gd name="connsiteX7" fmla="*/ 1638255 w 3801565"/>
                <a:gd name="connsiteY7" fmla="*/ 852262 h 3218906"/>
                <a:gd name="connsiteX8" fmla="*/ 1764108 w 3801565"/>
                <a:gd name="connsiteY8" fmla="*/ 326008 h 3218906"/>
                <a:gd name="connsiteX9" fmla="*/ 928893 w 3801565"/>
                <a:gd name="connsiteY9" fmla="*/ 5679 h 3218906"/>
                <a:gd name="connsiteX10" fmla="*/ 883128 w 3801565"/>
                <a:gd name="connsiteY10" fmla="*/ 142963 h 3218906"/>
                <a:gd name="connsiteX11" fmla="*/ 1581047 w 3801565"/>
                <a:gd name="connsiteY11" fmla="*/ 417529 h 3218906"/>
                <a:gd name="connsiteX12" fmla="*/ 1443752 w 3801565"/>
                <a:gd name="connsiteY12" fmla="*/ 886582 h 3218906"/>
                <a:gd name="connsiteX13" fmla="*/ 1157719 w 3801565"/>
                <a:gd name="connsiteY13" fmla="*/ 1286993 h 3218906"/>
                <a:gd name="connsiteX14" fmla="*/ 128001 w 3801565"/>
                <a:gd name="connsiteY14" fmla="*/ 1275554 h 3218906"/>
                <a:gd name="connsiteX15" fmla="*/ 116560 w 3801565"/>
                <a:gd name="connsiteY15" fmla="*/ 1424276 h 3218906"/>
                <a:gd name="connsiteX16" fmla="*/ 1043305 w 3801565"/>
                <a:gd name="connsiteY16" fmla="*/ 1584439 h 3218906"/>
                <a:gd name="connsiteX17" fmla="*/ 608537 w 3801565"/>
                <a:gd name="connsiteY17" fmla="*/ 2991597 h 3218906"/>
                <a:gd name="connsiteX18" fmla="*/ 700066 w 3801565"/>
                <a:gd name="connsiteY18" fmla="*/ 3037359 h 3218906"/>
                <a:gd name="connsiteX19" fmla="*/ 1478076 w 3801565"/>
                <a:gd name="connsiteY19" fmla="*/ 1229791 h 3218906"/>
                <a:gd name="connsiteX20" fmla="*/ 2107348 w 3801565"/>
                <a:gd name="connsiteY20" fmla="*/ 1206910 h 3218906"/>
                <a:gd name="connsiteX21" fmla="*/ 3594718 w 3801565"/>
                <a:gd name="connsiteY21" fmla="*/ 1756045 h 3218906"/>
                <a:gd name="connsiteX22" fmla="*/ 3640483 w 3801565"/>
                <a:gd name="connsiteY22" fmla="*/ 1572999 h 3218906"/>
                <a:gd name="connsiteX0" fmla="*/ 3634151 w 3795233"/>
                <a:gd name="connsiteY0" fmla="*/ 1572999 h 3218906"/>
                <a:gd name="connsiteX1" fmla="*/ 2192546 w 3795233"/>
                <a:gd name="connsiteY1" fmla="*/ 1035306 h 3218906"/>
                <a:gd name="connsiteX2" fmla="*/ 2215429 w 3795233"/>
                <a:gd name="connsiteY2" fmla="*/ 566253 h 3218906"/>
                <a:gd name="connsiteX3" fmla="*/ 2981997 w 3795233"/>
                <a:gd name="connsiteY3" fmla="*/ 268806 h 3218906"/>
                <a:gd name="connsiteX4" fmla="*/ 3004879 w 3795233"/>
                <a:gd name="connsiteY4" fmla="*/ 85761 h 3218906"/>
                <a:gd name="connsiteX5" fmla="*/ 2066692 w 3795233"/>
                <a:gd name="connsiteY5" fmla="*/ 451851 h 3218906"/>
                <a:gd name="connsiteX6" fmla="*/ 1860749 w 3795233"/>
                <a:gd name="connsiteY6" fmla="*/ 863701 h 3218906"/>
                <a:gd name="connsiteX7" fmla="*/ 1631923 w 3795233"/>
                <a:gd name="connsiteY7" fmla="*/ 852262 h 3218906"/>
                <a:gd name="connsiteX8" fmla="*/ 1757776 w 3795233"/>
                <a:gd name="connsiteY8" fmla="*/ 326008 h 3218906"/>
                <a:gd name="connsiteX9" fmla="*/ 922561 w 3795233"/>
                <a:gd name="connsiteY9" fmla="*/ 5679 h 3218906"/>
                <a:gd name="connsiteX10" fmla="*/ 876796 w 3795233"/>
                <a:gd name="connsiteY10" fmla="*/ 142963 h 3218906"/>
                <a:gd name="connsiteX11" fmla="*/ 1574715 w 3795233"/>
                <a:gd name="connsiteY11" fmla="*/ 417529 h 3218906"/>
                <a:gd name="connsiteX12" fmla="*/ 1437420 w 3795233"/>
                <a:gd name="connsiteY12" fmla="*/ 886582 h 3218906"/>
                <a:gd name="connsiteX13" fmla="*/ 1151387 w 3795233"/>
                <a:gd name="connsiteY13" fmla="*/ 1286993 h 3218906"/>
                <a:gd name="connsiteX14" fmla="*/ 121669 w 3795233"/>
                <a:gd name="connsiteY14" fmla="*/ 1275554 h 3218906"/>
                <a:gd name="connsiteX15" fmla="*/ 121669 w 3795233"/>
                <a:gd name="connsiteY15" fmla="*/ 1378515 h 3218906"/>
                <a:gd name="connsiteX16" fmla="*/ 1036973 w 3795233"/>
                <a:gd name="connsiteY16" fmla="*/ 1584439 h 3218906"/>
                <a:gd name="connsiteX17" fmla="*/ 602205 w 3795233"/>
                <a:gd name="connsiteY17" fmla="*/ 2991597 h 3218906"/>
                <a:gd name="connsiteX18" fmla="*/ 693734 w 3795233"/>
                <a:gd name="connsiteY18" fmla="*/ 3037359 h 3218906"/>
                <a:gd name="connsiteX19" fmla="*/ 1471744 w 3795233"/>
                <a:gd name="connsiteY19" fmla="*/ 1229791 h 3218906"/>
                <a:gd name="connsiteX20" fmla="*/ 2101016 w 3795233"/>
                <a:gd name="connsiteY20" fmla="*/ 1206910 h 3218906"/>
                <a:gd name="connsiteX21" fmla="*/ 3588386 w 3795233"/>
                <a:gd name="connsiteY21" fmla="*/ 1756045 h 3218906"/>
                <a:gd name="connsiteX22" fmla="*/ 3634151 w 3795233"/>
                <a:gd name="connsiteY22" fmla="*/ 1572999 h 3218906"/>
                <a:gd name="connsiteX0" fmla="*/ 3634151 w 3795233"/>
                <a:gd name="connsiteY0" fmla="*/ 1572999 h 3218906"/>
                <a:gd name="connsiteX1" fmla="*/ 2192546 w 3795233"/>
                <a:gd name="connsiteY1" fmla="*/ 1035306 h 3218906"/>
                <a:gd name="connsiteX2" fmla="*/ 2215429 w 3795233"/>
                <a:gd name="connsiteY2" fmla="*/ 566253 h 3218906"/>
                <a:gd name="connsiteX3" fmla="*/ 2981997 w 3795233"/>
                <a:gd name="connsiteY3" fmla="*/ 268806 h 3218906"/>
                <a:gd name="connsiteX4" fmla="*/ 3004879 w 3795233"/>
                <a:gd name="connsiteY4" fmla="*/ 85761 h 3218906"/>
                <a:gd name="connsiteX5" fmla="*/ 2066692 w 3795233"/>
                <a:gd name="connsiteY5" fmla="*/ 451851 h 3218906"/>
                <a:gd name="connsiteX6" fmla="*/ 1860749 w 3795233"/>
                <a:gd name="connsiteY6" fmla="*/ 863701 h 3218906"/>
                <a:gd name="connsiteX7" fmla="*/ 1631923 w 3795233"/>
                <a:gd name="connsiteY7" fmla="*/ 852262 h 3218906"/>
                <a:gd name="connsiteX8" fmla="*/ 1757776 w 3795233"/>
                <a:gd name="connsiteY8" fmla="*/ 326008 h 3218906"/>
                <a:gd name="connsiteX9" fmla="*/ 922561 w 3795233"/>
                <a:gd name="connsiteY9" fmla="*/ 5679 h 3218906"/>
                <a:gd name="connsiteX10" fmla="*/ 876796 w 3795233"/>
                <a:gd name="connsiteY10" fmla="*/ 142963 h 3218906"/>
                <a:gd name="connsiteX11" fmla="*/ 1574715 w 3795233"/>
                <a:gd name="connsiteY11" fmla="*/ 417529 h 3218906"/>
                <a:gd name="connsiteX12" fmla="*/ 1151387 w 3795233"/>
                <a:gd name="connsiteY12" fmla="*/ 1286993 h 3218906"/>
                <a:gd name="connsiteX13" fmla="*/ 121669 w 3795233"/>
                <a:gd name="connsiteY13" fmla="*/ 1275554 h 3218906"/>
                <a:gd name="connsiteX14" fmla="*/ 121669 w 3795233"/>
                <a:gd name="connsiteY14" fmla="*/ 1378515 h 3218906"/>
                <a:gd name="connsiteX15" fmla="*/ 1036973 w 3795233"/>
                <a:gd name="connsiteY15" fmla="*/ 1584439 h 3218906"/>
                <a:gd name="connsiteX16" fmla="*/ 602205 w 3795233"/>
                <a:gd name="connsiteY16" fmla="*/ 2991597 h 3218906"/>
                <a:gd name="connsiteX17" fmla="*/ 693734 w 3795233"/>
                <a:gd name="connsiteY17" fmla="*/ 3037359 h 3218906"/>
                <a:gd name="connsiteX18" fmla="*/ 1471744 w 3795233"/>
                <a:gd name="connsiteY18" fmla="*/ 1229791 h 3218906"/>
                <a:gd name="connsiteX19" fmla="*/ 2101016 w 3795233"/>
                <a:gd name="connsiteY19" fmla="*/ 1206910 h 3218906"/>
                <a:gd name="connsiteX20" fmla="*/ 3588386 w 3795233"/>
                <a:gd name="connsiteY20" fmla="*/ 1756045 h 3218906"/>
                <a:gd name="connsiteX21" fmla="*/ 3634151 w 3795233"/>
                <a:gd name="connsiteY21" fmla="*/ 1572999 h 3218906"/>
                <a:gd name="connsiteX0" fmla="*/ 3635542 w 3796624"/>
                <a:gd name="connsiteY0" fmla="*/ 1572999 h 3217078"/>
                <a:gd name="connsiteX1" fmla="*/ 2193937 w 3796624"/>
                <a:gd name="connsiteY1" fmla="*/ 1035306 h 3217078"/>
                <a:gd name="connsiteX2" fmla="*/ 2216820 w 3796624"/>
                <a:gd name="connsiteY2" fmla="*/ 566253 h 3217078"/>
                <a:gd name="connsiteX3" fmla="*/ 2983388 w 3796624"/>
                <a:gd name="connsiteY3" fmla="*/ 268806 h 3217078"/>
                <a:gd name="connsiteX4" fmla="*/ 3006270 w 3796624"/>
                <a:gd name="connsiteY4" fmla="*/ 85761 h 3217078"/>
                <a:gd name="connsiteX5" fmla="*/ 2068083 w 3796624"/>
                <a:gd name="connsiteY5" fmla="*/ 451851 h 3217078"/>
                <a:gd name="connsiteX6" fmla="*/ 1862140 w 3796624"/>
                <a:gd name="connsiteY6" fmla="*/ 863701 h 3217078"/>
                <a:gd name="connsiteX7" fmla="*/ 1633314 w 3796624"/>
                <a:gd name="connsiteY7" fmla="*/ 852262 h 3217078"/>
                <a:gd name="connsiteX8" fmla="*/ 1759167 w 3796624"/>
                <a:gd name="connsiteY8" fmla="*/ 326008 h 3217078"/>
                <a:gd name="connsiteX9" fmla="*/ 923952 w 3796624"/>
                <a:gd name="connsiteY9" fmla="*/ 5679 h 3217078"/>
                <a:gd name="connsiteX10" fmla="*/ 878187 w 3796624"/>
                <a:gd name="connsiteY10" fmla="*/ 142963 h 3217078"/>
                <a:gd name="connsiteX11" fmla="*/ 1576106 w 3796624"/>
                <a:gd name="connsiteY11" fmla="*/ 417529 h 3217078"/>
                <a:gd name="connsiteX12" fmla="*/ 1152778 w 3796624"/>
                <a:gd name="connsiteY12" fmla="*/ 1286993 h 3217078"/>
                <a:gd name="connsiteX13" fmla="*/ 123060 w 3796624"/>
                <a:gd name="connsiteY13" fmla="*/ 1275554 h 3217078"/>
                <a:gd name="connsiteX14" fmla="*/ 123060 w 3796624"/>
                <a:gd name="connsiteY14" fmla="*/ 1378515 h 3217078"/>
                <a:gd name="connsiteX15" fmla="*/ 1061247 w 3796624"/>
                <a:gd name="connsiteY15" fmla="*/ 1618760 h 3217078"/>
                <a:gd name="connsiteX16" fmla="*/ 603596 w 3796624"/>
                <a:gd name="connsiteY16" fmla="*/ 2991597 h 3217078"/>
                <a:gd name="connsiteX17" fmla="*/ 695125 w 3796624"/>
                <a:gd name="connsiteY17" fmla="*/ 3037359 h 3217078"/>
                <a:gd name="connsiteX18" fmla="*/ 1473135 w 3796624"/>
                <a:gd name="connsiteY18" fmla="*/ 1229791 h 3217078"/>
                <a:gd name="connsiteX19" fmla="*/ 2102407 w 3796624"/>
                <a:gd name="connsiteY19" fmla="*/ 1206910 h 3217078"/>
                <a:gd name="connsiteX20" fmla="*/ 3589777 w 3796624"/>
                <a:gd name="connsiteY20" fmla="*/ 1756045 h 3217078"/>
                <a:gd name="connsiteX21" fmla="*/ 3635542 w 3796624"/>
                <a:gd name="connsiteY21" fmla="*/ 1572999 h 3217078"/>
                <a:gd name="connsiteX0" fmla="*/ 3636274 w 3797356"/>
                <a:gd name="connsiteY0" fmla="*/ 1572999 h 3217078"/>
                <a:gd name="connsiteX1" fmla="*/ 2194669 w 3797356"/>
                <a:gd name="connsiteY1" fmla="*/ 1035306 h 3217078"/>
                <a:gd name="connsiteX2" fmla="*/ 2217552 w 3797356"/>
                <a:gd name="connsiteY2" fmla="*/ 566253 h 3217078"/>
                <a:gd name="connsiteX3" fmla="*/ 2984120 w 3797356"/>
                <a:gd name="connsiteY3" fmla="*/ 268806 h 3217078"/>
                <a:gd name="connsiteX4" fmla="*/ 3007002 w 3797356"/>
                <a:gd name="connsiteY4" fmla="*/ 85761 h 3217078"/>
                <a:gd name="connsiteX5" fmla="*/ 2068815 w 3797356"/>
                <a:gd name="connsiteY5" fmla="*/ 451851 h 3217078"/>
                <a:gd name="connsiteX6" fmla="*/ 1862872 w 3797356"/>
                <a:gd name="connsiteY6" fmla="*/ 863701 h 3217078"/>
                <a:gd name="connsiteX7" fmla="*/ 1634046 w 3797356"/>
                <a:gd name="connsiteY7" fmla="*/ 852262 h 3217078"/>
                <a:gd name="connsiteX8" fmla="*/ 1759899 w 3797356"/>
                <a:gd name="connsiteY8" fmla="*/ 326008 h 3217078"/>
                <a:gd name="connsiteX9" fmla="*/ 924684 w 3797356"/>
                <a:gd name="connsiteY9" fmla="*/ 5679 h 3217078"/>
                <a:gd name="connsiteX10" fmla="*/ 878919 w 3797356"/>
                <a:gd name="connsiteY10" fmla="*/ 142963 h 3217078"/>
                <a:gd name="connsiteX11" fmla="*/ 1576838 w 3797356"/>
                <a:gd name="connsiteY11" fmla="*/ 417529 h 3217078"/>
                <a:gd name="connsiteX12" fmla="*/ 1164951 w 3797356"/>
                <a:gd name="connsiteY12" fmla="*/ 1275552 h 3217078"/>
                <a:gd name="connsiteX13" fmla="*/ 123792 w 3797356"/>
                <a:gd name="connsiteY13" fmla="*/ 1275554 h 3217078"/>
                <a:gd name="connsiteX14" fmla="*/ 123792 w 3797356"/>
                <a:gd name="connsiteY14" fmla="*/ 1378515 h 3217078"/>
                <a:gd name="connsiteX15" fmla="*/ 1061979 w 3797356"/>
                <a:gd name="connsiteY15" fmla="*/ 1618760 h 3217078"/>
                <a:gd name="connsiteX16" fmla="*/ 604328 w 3797356"/>
                <a:gd name="connsiteY16" fmla="*/ 2991597 h 3217078"/>
                <a:gd name="connsiteX17" fmla="*/ 695857 w 3797356"/>
                <a:gd name="connsiteY17" fmla="*/ 3037359 h 3217078"/>
                <a:gd name="connsiteX18" fmla="*/ 1473867 w 3797356"/>
                <a:gd name="connsiteY18" fmla="*/ 1229791 h 3217078"/>
                <a:gd name="connsiteX19" fmla="*/ 2103139 w 3797356"/>
                <a:gd name="connsiteY19" fmla="*/ 1206910 h 3217078"/>
                <a:gd name="connsiteX20" fmla="*/ 3590509 w 3797356"/>
                <a:gd name="connsiteY20" fmla="*/ 1756045 h 3217078"/>
                <a:gd name="connsiteX21" fmla="*/ 3636274 w 3797356"/>
                <a:gd name="connsiteY21" fmla="*/ 1572999 h 3217078"/>
                <a:gd name="connsiteX0" fmla="*/ 3636274 w 3797356"/>
                <a:gd name="connsiteY0" fmla="*/ 1571386 h 3215465"/>
                <a:gd name="connsiteX1" fmla="*/ 2194669 w 3797356"/>
                <a:gd name="connsiteY1" fmla="*/ 1033693 h 3215465"/>
                <a:gd name="connsiteX2" fmla="*/ 2217552 w 3797356"/>
                <a:gd name="connsiteY2" fmla="*/ 564640 h 3215465"/>
                <a:gd name="connsiteX3" fmla="*/ 2984120 w 3797356"/>
                <a:gd name="connsiteY3" fmla="*/ 267193 h 3215465"/>
                <a:gd name="connsiteX4" fmla="*/ 3007002 w 3797356"/>
                <a:gd name="connsiteY4" fmla="*/ 84148 h 3215465"/>
                <a:gd name="connsiteX5" fmla="*/ 2068815 w 3797356"/>
                <a:gd name="connsiteY5" fmla="*/ 450238 h 3215465"/>
                <a:gd name="connsiteX6" fmla="*/ 1862872 w 3797356"/>
                <a:gd name="connsiteY6" fmla="*/ 862088 h 3215465"/>
                <a:gd name="connsiteX7" fmla="*/ 1634046 w 3797356"/>
                <a:gd name="connsiteY7" fmla="*/ 850649 h 3215465"/>
                <a:gd name="connsiteX8" fmla="*/ 1759899 w 3797356"/>
                <a:gd name="connsiteY8" fmla="*/ 324395 h 3215465"/>
                <a:gd name="connsiteX9" fmla="*/ 924684 w 3797356"/>
                <a:gd name="connsiteY9" fmla="*/ 4066 h 3215465"/>
                <a:gd name="connsiteX10" fmla="*/ 878919 w 3797356"/>
                <a:gd name="connsiteY10" fmla="*/ 141350 h 3215465"/>
                <a:gd name="connsiteX11" fmla="*/ 924682 w 3797356"/>
                <a:gd name="connsiteY11" fmla="*/ 107031 h 3215465"/>
                <a:gd name="connsiteX12" fmla="*/ 1576838 w 3797356"/>
                <a:gd name="connsiteY12" fmla="*/ 415916 h 3215465"/>
                <a:gd name="connsiteX13" fmla="*/ 1164951 w 3797356"/>
                <a:gd name="connsiteY13" fmla="*/ 1273939 h 3215465"/>
                <a:gd name="connsiteX14" fmla="*/ 123792 w 3797356"/>
                <a:gd name="connsiteY14" fmla="*/ 1273941 h 3215465"/>
                <a:gd name="connsiteX15" fmla="*/ 123792 w 3797356"/>
                <a:gd name="connsiteY15" fmla="*/ 1376902 h 3215465"/>
                <a:gd name="connsiteX16" fmla="*/ 1061979 w 3797356"/>
                <a:gd name="connsiteY16" fmla="*/ 1617147 h 3215465"/>
                <a:gd name="connsiteX17" fmla="*/ 604328 w 3797356"/>
                <a:gd name="connsiteY17" fmla="*/ 2989984 h 3215465"/>
                <a:gd name="connsiteX18" fmla="*/ 695857 w 3797356"/>
                <a:gd name="connsiteY18" fmla="*/ 3035746 h 3215465"/>
                <a:gd name="connsiteX19" fmla="*/ 1473867 w 3797356"/>
                <a:gd name="connsiteY19" fmla="*/ 1228178 h 3215465"/>
                <a:gd name="connsiteX20" fmla="*/ 2103139 w 3797356"/>
                <a:gd name="connsiteY20" fmla="*/ 1205297 h 3215465"/>
                <a:gd name="connsiteX21" fmla="*/ 3590509 w 3797356"/>
                <a:gd name="connsiteY21" fmla="*/ 1754432 h 3215465"/>
                <a:gd name="connsiteX22" fmla="*/ 3636274 w 3797356"/>
                <a:gd name="connsiteY22" fmla="*/ 1571386 h 3215465"/>
                <a:gd name="connsiteX0" fmla="*/ 3636274 w 3797356"/>
                <a:gd name="connsiteY0" fmla="*/ 1571386 h 3215465"/>
                <a:gd name="connsiteX1" fmla="*/ 2194669 w 3797356"/>
                <a:gd name="connsiteY1" fmla="*/ 1033693 h 3215465"/>
                <a:gd name="connsiteX2" fmla="*/ 2217552 w 3797356"/>
                <a:gd name="connsiteY2" fmla="*/ 564640 h 3215465"/>
                <a:gd name="connsiteX3" fmla="*/ 3029885 w 3797356"/>
                <a:gd name="connsiteY3" fmla="*/ 198551 h 3215465"/>
                <a:gd name="connsiteX4" fmla="*/ 3007002 w 3797356"/>
                <a:gd name="connsiteY4" fmla="*/ 84148 h 3215465"/>
                <a:gd name="connsiteX5" fmla="*/ 2068815 w 3797356"/>
                <a:gd name="connsiteY5" fmla="*/ 450238 h 3215465"/>
                <a:gd name="connsiteX6" fmla="*/ 1862872 w 3797356"/>
                <a:gd name="connsiteY6" fmla="*/ 862088 h 3215465"/>
                <a:gd name="connsiteX7" fmla="*/ 1634046 w 3797356"/>
                <a:gd name="connsiteY7" fmla="*/ 850649 h 3215465"/>
                <a:gd name="connsiteX8" fmla="*/ 1759899 w 3797356"/>
                <a:gd name="connsiteY8" fmla="*/ 324395 h 3215465"/>
                <a:gd name="connsiteX9" fmla="*/ 924684 w 3797356"/>
                <a:gd name="connsiteY9" fmla="*/ 4066 h 3215465"/>
                <a:gd name="connsiteX10" fmla="*/ 878919 w 3797356"/>
                <a:gd name="connsiteY10" fmla="*/ 141350 h 3215465"/>
                <a:gd name="connsiteX11" fmla="*/ 924682 w 3797356"/>
                <a:gd name="connsiteY11" fmla="*/ 107031 h 3215465"/>
                <a:gd name="connsiteX12" fmla="*/ 1576838 w 3797356"/>
                <a:gd name="connsiteY12" fmla="*/ 415916 h 3215465"/>
                <a:gd name="connsiteX13" fmla="*/ 1164951 w 3797356"/>
                <a:gd name="connsiteY13" fmla="*/ 1273939 h 3215465"/>
                <a:gd name="connsiteX14" fmla="*/ 123792 w 3797356"/>
                <a:gd name="connsiteY14" fmla="*/ 1273941 h 3215465"/>
                <a:gd name="connsiteX15" fmla="*/ 123792 w 3797356"/>
                <a:gd name="connsiteY15" fmla="*/ 1376902 h 3215465"/>
                <a:gd name="connsiteX16" fmla="*/ 1061979 w 3797356"/>
                <a:gd name="connsiteY16" fmla="*/ 1617147 h 3215465"/>
                <a:gd name="connsiteX17" fmla="*/ 604328 w 3797356"/>
                <a:gd name="connsiteY17" fmla="*/ 2989984 h 3215465"/>
                <a:gd name="connsiteX18" fmla="*/ 695857 w 3797356"/>
                <a:gd name="connsiteY18" fmla="*/ 3035746 h 3215465"/>
                <a:gd name="connsiteX19" fmla="*/ 1473867 w 3797356"/>
                <a:gd name="connsiteY19" fmla="*/ 1228178 h 3215465"/>
                <a:gd name="connsiteX20" fmla="*/ 2103139 w 3797356"/>
                <a:gd name="connsiteY20" fmla="*/ 1205297 h 3215465"/>
                <a:gd name="connsiteX21" fmla="*/ 3590509 w 3797356"/>
                <a:gd name="connsiteY21" fmla="*/ 1754432 h 3215465"/>
                <a:gd name="connsiteX22" fmla="*/ 3636274 w 3797356"/>
                <a:gd name="connsiteY22" fmla="*/ 1571386 h 3215465"/>
                <a:gd name="connsiteX0" fmla="*/ 3636274 w 3797356"/>
                <a:gd name="connsiteY0" fmla="*/ 1571386 h 3215465"/>
                <a:gd name="connsiteX1" fmla="*/ 2194669 w 3797356"/>
                <a:gd name="connsiteY1" fmla="*/ 1033693 h 3215465"/>
                <a:gd name="connsiteX2" fmla="*/ 2160346 w 3797356"/>
                <a:gd name="connsiteY2" fmla="*/ 564640 h 3215465"/>
                <a:gd name="connsiteX3" fmla="*/ 3029885 w 3797356"/>
                <a:gd name="connsiteY3" fmla="*/ 198551 h 3215465"/>
                <a:gd name="connsiteX4" fmla="*/ 3007002 w 3797356"/>
                <a:gd name="connsiteY4" fmla="*/ 84148 h 3215465"/>
                <a:gd name="connsiteX5" fmla="*/ 2068815 w 3797356"/>
                <a:gd name="connsiteY5" fmla="*/ 450238 h 3215465"/>
                <a:gd name="connsiteX6" fmla="*/ 1862872 w 3797356"/>
                <a:gd name="connsiteY6" fmla="*/ 862088 h 3215465"/>
                <a:gd name="connsiteX7" fmla="*/ 1634046 w 3797356"/>
                <a:gd name="connsiteY7" fmla="*/ 850649 h 3215465"/>
                <a:gd name="connsiteX8" fmla="*/ 1759899 w 3797356"/>
                <a:gd name="connsiteY8" fmla="*/ 324395 h 3215465"/>
                <a:gd name="connsiteX9" fmla="*/ 924684 w 3797356"/>
                <a:gd name="connsiteY9" fmla="*/ 4066 h 3215465"/>
                <a:gd name="connsiteX10" fmla="*/ 878919 w 3797356"/>
                <a:gd name="connsiteY10" fmla="*/ 141350 h 3215465"/>
                <a:gd name="connsiteX11" fmla="*/ 924682 w 3797356"/>
                <a:gd name="connsiteY11" fmla="*/ 107031 h 3215465"/>
                <a:gd name="connsiteX12" fmla="*/ 1576838 w 3797356"/>
                <a:gd name="connsiteY12" fmla="*/ 415916 h 3215465"/>
                <a:gd name="connsiteX13" fmla="*/ 1164951 w 3797356"/>
                <a:gd name="connsiteY13" fmla="*/ 1273939 h 3215465"/>
                <a:gd name="connsiteX14" fmla="*/ 123792 w 3797356"/>
                <a:gd name="connsiteY14" fmla="*/ 1273941 h 3215465"/>
                <a:gd name="connsiteX15" fmla="*/ 123792 w 3797356"/>
                <a:gd name="connsiteY15" fmla="*/ 1376902 h 3215465"/>
                <a:gd name="connsiteX16" fmla="*/ 1061979 w 3797356"/>
                <a:gd name="connsiteY16" fmla="*/ 1617147 h 3215465"/>
                <a:gd name="connsiteX17" fmla="*/ 604328 w 3797356"/>
                <a:gd name="connsiteY17" fmla="*/ 2989984 h 3215465"/>
                <a:gd name="connsiteX18" fmla="*/ 695857 w 3797356"/>
                <a:gd name="connsiteY18" fmla="*/ 3035746 h 3215465"/>
                <a:gd name="connsiteX19" fmla="*/ 1473867 w 3797356"/>
                <a:gd name="connsiteY19" fmla="*/ 1228178 h 3215465"/>
                <a:gd name="connsiteX20" fmla="*/ 2103139 w 3797356"/>
                <a:gd name="connsiteY20" fmla="*/ 1205297 h 3215465"/>
                <a:gd name="connsiteX21" fmla="*/ 3590509 w 3797356"/>
                <a:gd name="connsiteY21" fmla="*/ 1754432 h 3215465"/>
                <a:gd name="connsiteX22" fmla="*/ 3636274 w 3797356"/>
                <a:gd name="connsiteY22" fmla="*/ 1571386 h 3215465"/>
                <a:gd name="connsiteX0" fmla="*/ 3636274 w 3797356"/>
                <a:gd name="connsiteY0" fmla="*/ 1571386 h 3215465"/>
                <a:gd name="connsiteX1" fmla="*/ 2194669 w 3797356"/>
                <a:gd name="connsiteY1" fmla="*/ 1033693 h 3215465"/>
                <a:gd name="connsiteX2" fmla="*/ 2160346 w 3797356"/>
                <a:gd name="connsiteY2" fmla="*/ 564640 h 3215465"/>
                <a:gd name="connsiteX3" fmla="*/ 3029885 w 3797356"/>
                <a:gd name="connsiteY3" fmla="*/ 198551 h 3215465"/>
                <a:gd name="connsiteX4" fmla="*/ 3007002 w 3797356"/>
                <a:gd name="connsiteY4" fmla="*/ 84148 h 3215465"/>
                <a:gd name="connsiteX5" fmla="*/ 2068815 w 3797356"/>
                <a:gd name="connsiteY5" fmla="*/ 450238 h 3215465"/>
                <a:gd name="connsiteX6" fmla="*/ 1862872 w 3797356"/>
                <a:gd name="connsiteY6" fmla="*/ 862088 h 3215465"/>
                <a:gd name="connsiteX7" fmla="*/ 1634046 w 3797356"/>
                <a:gd name="connsiteY7" fmla="*/ 850649 h 3215465"/>
                <a:gd name="connsiteX8" fmla="*/ 1759899 w 3797356"/>
                <a:gd name="connsiteY8" fmla="*/ 324395 h 3215465"/>
                <a:gd name="connsiteX9" fmla="*/ 924684 w 3797356"/>
                <a:gd name="connsiteY9" fmla="*/ 4066 h 3215465"/>
                <a:gd name="connsiteX10" fmla="*/ 878919 w 3797356"/>
                <a:gd name="connsiteY10" fmla="*/ 141350 h 3215465"/>
                <a:gd name="connsiteX11" fmla="*/ 924682 w 3797356"/>
                <a:gd name="connsiteY11" fmla="*/ 107031 h 3215465"/>
                <a:gd name="connsiteX12" fmla="*/ 1576838 w 3797356"/>
                <a:gd name="connsiteY12" fmla="*/ 415916 h 3215465"/>
                <a:gd name="connsiteX13" fmla="*/ 1164951 w 3797356"/>
                <a:gd name="connsiteY13" fmla="*/ 1273939 h 3215465"/>
                <a:gd name="connsiteX14" fmla="*/ 123792 w 3797356"/>
                <a:gd name="connsiteY14" fmla="*/ 1273941 h 3215465"/>
                <a:gd name="connsiteX15" fmla="*/ 123792 w 3797356"/>
                <a:gd name="connsiteY15" fmla="*/ 1376902 h 3215465"/>
                <a:gd name="connsiteX16" fmla="*/ 1061979 w 3797356"/>
                <a:gd name="connsiteY16" fmla="*/ 1617147 h 3215465"/>
                <a:gd name="connsiteX17" fmla="*/ 604328 w 3797356"/>
                <a:gd name="connsiteY17" fmla="*/ 2989984 h 3215465"/>
                <a:gd name="connsiteX18" fmla="*/ 695857 w 3797356"/>
                <a:gd name="connsiteY18" fmla="*/ 3035746 h 3215465"/>
                <a:gd name="connsiteX19" fmla="*/ 1473867 w 3797356"/>
                <a:gd name="connsiteY19" fmla="*/ 1228178 h 3215465"/>
                <a:gd name="connsiteX20" fmla="*/ 2103139 w 3797356"/>
                <a:gd name="connsiteY20" fmla="*/ 1205297 h 3215465"/>
                <a:gd name="connsiteX21" fmla="*/ 3590509 w 3797356"/>
                <a:gd name="connsiteY21" fmla="*/ 1800193 h 3215465"/>
                <a:gd name="connsiteX22" fmla="*/ 3636274 w 3797356"/>
                <a:gd name="connsiteY22" fmla="*/ 1571386 h 3215465"/>
                <a:gd name="connsiteX0" fmla="*/ 3636274 w 3826507"/>
                <a:gd name="connsiteY0" fmla="*/ 1571386 h 3215465"/>
                <a:gd name="connsiteX1" fmla="*/ 2194669 w 3826507"/>
                <a:gd name="connsiteY1" fmla="*/ 1033693 h 3215465"/>
                <a:gd name="connsiteX2" fmla="*/ 2160346 w 3826507"/>
                <a:gd name="connsiteY2" fmla="*/ 564640 h 3215465"/>
                <a:gd name="connsiteX3" fmla="*/ 3029885 w 3826507"/>
                <a:gd name="connsiteY3" fmla="*/ 198551 h 3215465"/>
                <a:gd name="connsiteX4" fmla="*/ 3007002 w 3826507"/>
                <a:gd name="connsiteY4" fmla="*/ 84148 h 3215465"/>
                <a:gd name="connsiteX5" fmla="*/ 2068815 w 3826507"/>
                <a:gd name="connsiteY5" fmla="*/ 450238 h 3215465"/>
                <a:gd name="connsiteX6" fmla="*/ 1862872 w 3826507"/>
                <a:gd name="connsiteY6" fmla="*/ 862088 h 3215465"/>
                <a:gd name="connsiteX7" fmla="*/ 1634046 w 3826507"/>
                <a:gd name="connsiteY7" fmla="*/ 850649 h 3215465"/>
                <a:gd name="connsiteX8" fmla="*/ 1759899 w 3826507"/>
                <a:gd name="connsiteY8" fmla="*/ 324395 h 3215465"/>
                <a:gd name="connsiteX9" fmla="*/ 924684 w 3826507"/>
                <a:gd name="connsiteY9" fmla="*/ 4066 h 3215465"/>
                <a:gd name="connsiteX10" fmla="*/ 878919 w 3826507"/>
                <a:gd name="connsiteY10" fmla="*/ 141350 h 3215465"/>
                <a:gd name="connsiteX11" fmla="*/ 924682 w 3826507"/>
                <a:gd name="connsiteY11" fmla="*/ 107031 h 3215465"/>
                <a:gd name="connsiteX12" fmla="*/ 1576838 w 3826507"/>
                <a:gd name="connsiteY12" fmla="*/ 415916 h 3215465"/>
                <a:gd name="connsiteX13" fmla="*/ 1164951 w 3826507"/>
                <a:gd name="connsiteY13" fmla="*/ 1273939 h 3215465"/>
                <a:gd name="connsiteX14" fmla="*/ 123792 w 3826507"/>
                <a:gd name="connsiteY14" fmla="*/ 1273941 h 3215465"/>
                <a:gd name="connsiteX15" fmla="*/ 123792 w 3826507"/>
                <a:gd name="connsiteY15" fmla="*/ 1376902 h 3215465"/>
                <a:gd name="connsiteX16" fmla="*/ 1061979 w 3826507"/>
                <a:gd name="connsiteY16" fmla="*/ 1617147 h 3215465"/>
                <a:gd name="connsiteX17" fmla="*/ 604328 w 3826507"/>
                <a:gd name="connsiteY17" fmla="*/ 2989984 h 3215465"/>
                <a:gd name="connsiteX18" fmla="*/ 695857 w 3826507"/>
                <a:gd name="connsiteY18" fmla="*/ 3035746 h 3215465"/>
                <a:gd name="connsiteX19" fmla="*/ 1473867 w 3826507"/>
                <a:gd name="connsiteY19" fmla="*/ 1228178 h 3215465"/>
                <a:gd name="connsiteX20" fmla="*/ 2103139 w 3826507"/>
                <a:gd name="connsiteY20" fmla="*/ 1205297 h 3215465"/>
                <a:gd name="connsiteX21" fmla="*/ 3590509 w 3826507"/>
                <a:gd name="connsiteY21" fmla="*/ 1800193 h 3215465"/>
                <a:gd name="connsiteX22" fmla="*/ 3636274 w 3826507"/>
                <a:gd name="connsiteY22" fmla="*/ 1571386 h 3215465"/>
                <a:gd name="connsiteX0" fmla="*/ 3636274 w 3826507"/>
                <a:gd name="connsiteY0" fmla="*/ 1571386 h 3215465"/>
                <a:gd name="connsiteX1" fmla="*/ 2194669 w 3826507"/>
                <a:gd name="connsiteY1" fmla="*/ 1033693 h 3215465"/>
                <a:gd name="connsiteX2" fmla="*/ 2160346 w 3826507"/>
                <a:gd name="connsiteY2" fmla="*/ 564640 h 3215465"/>
                <a:gd name="connsiteX3" fmla="*/ 3029885 w 3826507"/>
                <a:gd name="connsiteY3" fmla="*/ 198551 h 3215465"/>
                <a:gd name="connsiteX4" fmla="*/ 3007002 w 3826507"/>
                <a:gd name="connsiteY4" fmla="*/ 84148 h 3215465"/>
                <a:gd name="connsiteX5" fmla="*/ 2068815 w 3826507"/>
                <a:gd name="connsiteY5" fmla="*/ 450238 h 3215465"/>
                <a:gd name="connsiteX6" fmla="*/ 1862872 w 3826507"/>
                <a:gd name="connsiteY6" fmla="*/ 862088 h 3215465"/>
                <a:gd name="connsiteX7" fmla="*/ 1634046 w 3826507"/>
                <a:gd name="connsiteY7" fmla="*/ 850649 h 3215465"/>
                <a:gd name="connsiteX8" fmla="*/ 1759899 w 3826507"/>
                <a:gd name="connsiteY8" fmla="*/ 324395 h 3215465"/>
                <a:gd name="connsiteX9" fmla="*/ 924684 w 3826507"/>
                <a:gd name="connsiteY9" fmla="*/ 4066 h 3215465"/>
                <a:gd name="connsiteX10" fmla="*/ 878919 w 3826507"/>
                <a:gd name="connsiteY10" fmla="*/ 141350 h 3215465"/>
                <a:gd name="connsiteX11" fmla="*/ 924682 w 3826507"/>
                <a:gd name="connsiteY11" fmla="*/ 107031 h 3215465"/>
                <a:gd name="connsiteX12" fmla="*/ 1576838 w 3826507"/>
                <a:gd name="connsiteY12" fmla="*/ 415916 h 3215465"/>
                <a:gd name="connsiteX13" fmla="*/ 1164951 w 3826507"/>
                <a:gd name="connsiteY13" fmla="*/ 1273939 h 3215465"/>
                <a:gd name="connsiteX14" fmla="*/ 123792 w 3826507"/>
                <a:gd name="connsiteY14" fmla="*/ 1273941 h 3215465"/>
                <a:gd name="connsiteX15" fmla="*/ 123792 w 3826507"/>
                <a:gd name="connsiteY15" fmla="*/ 1376902 h 3215465"/>
                <a:gd name="connsiteX16" fmla="*/ 1061979 w 3826507"/>
                <a:gd name="connsiteY16" fmla="*/ 1617147 h 3215465"/>
                <a:gd name="connsiteX17" fmla="*/ 604328 w 3826507"/>
                <a:gd name="connsiteY17" fmla="*/ 2989984 h 3215465"/>
                <a:gd name="connsiteX18" fmla="*/ 695857 w 3826507"/>
                <a:gd name="connsiteY18" fmla="*/ 3035746 h 3215465"/>
                <a:gd name="connsiteX19" fmla="*/ 1473867 w 3826507"/>
                <a:gd name="connsiteY19" fmla="*/ 1228178 h 3215465"/>
                <a:gd name="connsiteX20" fmla="*/ 2103139 w 3826507"/>
                <a:gd name="connsiteY20" fmla="*/ 1205297 h 3215465"/>
                <a:gd name="connsiteX21" fmla="*/ 3590509 w 3826507"/>
                <a:gd name="connsiteY21" fmla="*/ 1800193 h 3215465"/>
                <a:gd name="connsiteX22" fmla="*/ 3636274 w 3826507"/>
                <a:gd name="connsiteY22" fmla="*/ 1571386 h 3215465"/>
                <a:gd name="connsiteX0" fmla="*/ 3636274 w 3826507"/>
                <a:gd name="connsiteY0" fmla="*/ 1571386 h 3215465"/>
                <a:gd name="connsiteX1" fmla="*/ 2194669 w 3826507"/>
                <a:gd name="connsiteY1" fmla="*/ 1033693 h 3215465"/>
                <a:gd name="connsiteX2" fmla="*/ 2160346 w 3826507"/>
                <a:gd name="connsiteY2" fmla="*/ 564640 h 3215465"/>
                <a:gd name="connsiteX3" fmla="*/ 3029885 w 3826507"/>
                <a:gd name="connsiteY3" fmla="*/ 198551 h 3215465"/>
                <a:gd name="connsiteX4" fmla="*/ 3007002 w 3826507"/>
                <a:gd name="connsiteY4" fmla="*/ 84148 h 3215465"/>
                <a:gd name="connsiteX5" fmla="*/ 2068815 w 3826507"/>
                <a:gd name="connsiteY5" fmla="*/ 450238 h 3215465"/>
                <a:gd name="connsiteX6" fmla="*/ 1862872 w 3826507"/>
                <a:gd name="connsiteY6" fmla="*/ 862088 h 3215465"/>
                <a:gd name="connsiteX7" fmla="*/ 1645487 w 3826507"/>
                <a:gd name="connsiteY7" fmla="*/ 816328 h 3215465"/>
                <a:gd name="connsiteX8" fmla="*/ 1759899 w 3826507"/>
                <a:gd name="connsiteY8" fmla="*/ 324395 h 3215465"/>
                <a:gd name="connsiteX9" fmla="*/ 924684 w 3826507"/>
                <a:gd name="connsiteY9" fmla="*/ 4066 h 3215465"/>
                <a:gd name="connsiteX10" fmla="*/ 878919 w 3826507"/>
                <a:gd name="connsiteY10" fmla="*/ 141350 h 3215465"/>
                <a:gd name="connsiteX11" fmla="*/ 924682 w 3826507"/>
                <a:gd name="connsiteY11" fmla="*/ 107031 h 3215465"/>
                <a:gd name="connsiteX12" fmla="*/ 1576838 w 3826507"/>
                <a:gd name="connsiteY12" fmla="*/ 415916 h 3215465"/>
                <a:gd name="connsiteX13" fmla="*/ 1164951 w 3826507"/>
                <a:gd name="connsiteY13" fmla="*/ 1273939 h 3215465"/>
                <a:gd name="connsiteX14" fmla="*/ 123792 w 3826507"/>
                <a:gd name="connsiteY14" fmla="*/ 1273941 h 3215465"/>
                <a:gd name="connsiteX15" fmla="*/ 123792 w 3826507"/>
                <a:gd name="connsiteY15" fmla="*/ 1376902 h 3215465"/>
                <a:gd name="connsiteX16" fmla="*/ 1061979 w 3826507"/>
                <a:gd name="connsiteY16" fmla="*/ 1617147 h 3215465"/>
                <a:gd name="connsiteX17" fmla="*/ 604328 w 3826507"/>
                <a:gd name="connsiteY17" fmla="*/ 2989984 h 3215465"/>
                <a:gd name="connsiteX18" fmla="*/ 695857 w 3826507"/>
                <a:gd name="connsiteY18" fmla="*/ 3035746 h 3215465"/>
                <a:gd name="connsiteX19" fmla="*/ 1473867 w 3826507"/>
                <a:gd name="connsiteY19" fmla="*/ 1228178 h 3215465"/>
                <a:gd name="connsiteX20" fmla="*/ 2103139 w 3826507"/>
                <a:gd name="connsiteY20" fmla="*/ 1205297 h 3215465"/>
                <a:gd name="connsiteX21" fmla="*/ 3590509 w 3826507"/>
                <a:gd name="connsiteY21" fmla="*/ 1800193 h 3215465"/>
                <a:gd name="connsiteX22" fmla="*/ 3636274 w 3826507"/>
                <a:gd name="connsiteY22" fmla="*/ 1571386 h 3215465"/>
                <a:gd name="connsiteX0" fmla="*/ 3636274 w 3826507"/>
                <a:gd name="connsiteY0" fmla="*/ 1572279 h 3216358"/>
                <a:gd name="connsiteX1" fmla="*/ 2194669 w 3826507"/>
                <a:gd name="connsiteY1" fmla="*/ 1034586 h 3216358"/>
                <a:gd name="connsiteX2" fmla="*/ 2160346 w 3826507"/>
                <a:gd name="connsiteY2" fmla="*/ 565533 h 3216358"/>
                <a:gd name="connsiteX3" fmla="*/ 3029885 w 3826507"/>
                <a:gd name="connsiteY3" fmla="*/ 199444 h 3216358"/>
                <a:gd name="connsiteX4" fmla="*/ 3007002 w 3826507"/>
                <a:gd name="connsiteY4" fmla="*/ 85041 h 3216358"/>
                <a:gd name="connsiteX5" fmla="*/ 2068815 w 3826507"/>
                <a:gd name="connsiteY5" fmla="*/ 451131 h 3216358"/>
                <a:gd name="connsiteX6" fmla="*/ 1862872 w 3826507"/>
                <a:gd name="connsiteY6" fmla="*/ 862981 h 3216358"/>
                <a:gd name="connsiteX7" fmla="*/ 1645487 w 3826507"/>
                <a:gd name="connsiteY7" fmla="*/ 817221 h 3216358"/>
                <a:gd name="connsiteX8" fmla="*/ 1714134 w 3826507"/>
                <a:gd name="connsiteY8" fmla="*/ 348168 h 3216358"/>
                <a:gd name="connsiteX9" fmla="*/ 924684 w 3826507"/>
                <a:gd name="connsiteY9" fmla="*/ 4959 h 3216358"/>
                <a:gd name="connsiteX10" fmla="*/ 878919 w 3826507"/>
                <a:gd name="connsiteY10" fmla="*/ 142243 h 3216358"/>
                <a:gd name="connsiteX11" fmla="*/ 924682 w 3826507"/>
                <a:gd name="connsiteY11" fmla="*/ 107924 h 3216358"/>
                <a:gd name="connsiteX12" fmla="*/ 1576838 w 3826507"/>
                <a:gd name="connsiteY12" fmla="*/ 416809 h 3216358"/>
                <a:gd name="connsiteX13" fmla="*/ 1164951 w 3826507"/>
                <a:gd name="connsiteY13" fmla="*/ 1274832 h 3216358"/>
                <a:gd name="connsiteX14" fmla="*/ 123792 w 3826507"/>
                <a:gd name="connsiteY14" fmla="*/ 1274834 h 3216358"/>
                <a:gd name="connsiteX15" fmla="*/ 123792 w 3826507"/>
                <a:gd name="connsiteY15" fmla="*/ 1377795 h 3216358"/>
                <a:gd name="connsiteX16" fmla="*/ 1061979 w 3826507"/>
                <a:gd name="connsiteY16" fmla="*/ 1618040 h 3216358"/>
                <a:gd name="connsiteX17" fmla="*/ 604328 w 3826507"/>
                <a:gd name="connsiteY17" fmla="*/ 2990877 h 3216358"/>
                <a:gd name="connsiteX18" fmla="*/ 695857 w 3826507"/>
                <a:gd name="connsiteY18" fmla="*/ 3036639 h 3216358"/>
                <a:gd name="connsiteX19" fmla="*/ 1473867 w 3826507"/>
                <a:gd name="connsiteY19" fmla="*/ 1229071 h 3216358"/>
                <a:gd name="connsiteX20" fmla="*/ 2103139 w 3826507"/>
                <a:gd name="connsiteY20" fmla="*/ 1206190 h 3216358"/>
                <a:gd name="connsiteX21" fmla="*/ 3590509 w 3826507"/>
                <a:gd name="connsiteY21" fmla="*/ 1801086 h 3216358"/>
                <a:gd name="connsiteX22" fmla="*/ 3636274 w 3826507"/>
                <a:gd name="connsiteY22" fmla="*/ 1572279 h 3216358"/>
                <a:gd name="connsiteX0" fmla="*/ 3636274 w 3826507"/>
                <a:gd name="connsiteY0" fmla="*/ 1572279 h 3216358"/>
                <a:gd name="connsiteX1" fmla="*/ 2194669 w 3826507"/>
                <a:gd name="connsiteY1" fmla="*/ 1034586 h 3216358"/>
                <a:gd name="connsiteX2" fmla="*/ 2160346 w 3826507"/>
                <a:gd name="connsiteY2" fmla="*/ 565533 h 3216358"/>
                <a:gd name="connsiteX3" fmla="*/ 3029885 w 3826507"/>
                <a:gd name="connsiteY3" fmla="*/ 199444 h 3216358"/>
                <a:gd name="connsiteX4" fmla="*/ 3007002 w 3826507"/>
                <a:gd name="connsiteY4" fmla="*/ 85041 h 3216358"/>
                <a:gd name="connsiteX5" fmla="*/ 2068815 w 3826507"/>
                <a:gd name="connsiteY5" fmla="*/ 451131 h 3216358"/>
                <a:gd name="connsiteX6" fmla="*/ 1862872 w 3826507"/>
                <a:gd name="connsiteY6" fmla="*/ 862981 h 3216358"/>
                <a:gd name="connsiteX7" fmla="*/ 1645487 w 3826507"/>
                <a:gd name="connsiteY7" fmla="*/ 817221 h 3216358"/>
                <a:gd name="connsiteX8" fmla="*/ 1748458 w 3826507"/>
                <a:gd name="connsiteY8" fmla="*/ 348168 h 3216358"/>
                <a:gd name="connsiteX9" fmla="*/ 924684 w 3826507"/>
                <a:gd name="connsiteY9" fmla="*/ 4959 h 3216358"/>
                <a:gd name="connsiteX10" fmla="*/ 878919 w 3826507"/>
                <a:gd name="connsiteY10" fmla="*/ 142243 h 3216358"/>
                <a:gd name="connsiteX11" fmla="*/ 924682 w 3826507"/>
                <a:gd name="connsiteY11" fmla="*/ 107924 h 3216358"/>
                <a:gd name="connsiteX12" fmla="*/ 1576838 w 3826507"/>
                <a:gd name="connsiteY12" fmla="*/ 416809 h 3216358"/>
                <a:gd name="connsiteX13" fmla="*/ 1164951 w 3826507"/>
                <a:gd name="connsiteY13" fmla="*/ 1274832 h 3216358"/>
                <a:gd name="connsiteX14" fmla="*/ 123792 w 3826507"/>
                <a:gd name="connsiteY14" fmla="*/ 1274834 h 3216358"/>
                <a:gd name="connsiteX15" fmla="*/ 123792 w 3826507"/>
                <a:gd name="connsiteY15" fmla="*/ 1377795 h 3216358"/>
                <a:gd name="connsiteX16" fmla="*/ 1061979 w 3826507"/>
                <a:gd name="connsiteY16" fmla="*/ 1618040 h 3216358"/>
                <a:gd name="connsiteX17" fmla="*/ 604328 w 3826507"/>
                <a:gd name="connsiteY17" fmla="*/ 2990877 h 3216358"/>
                <a:gd name="connsiteX18" fmla="*/ 695857 w 3826507"/>
                <a:gd name="connsiteY18" fmla="*/ 3036639 h 3216358"/>
                <a:gd name="connsiteX19" fmla="*/ 1473867 w 3826507"/>
                <a:gd name="connsiteY19" fmla="*/ 1229071 h 3216358"/>
                <a:gd name="connsiteX20" fmla="*/ 2103139 w 3826507"/>
                <a:gd name="connsiteY20" fmla="*/ 1206190 h 3216358"/>
                <a:gd name="connsiteX21" fmla="*/ 3590509 w 3826507"/>
                <a:gd name="connsiteY21" fmla="*/ 1801086 h 3216358"/>
                <a:gd name="connsiteX22" fmla="*/ 3636274 w 3826507"/>
                <a:gd name="connsiteY22" fmla="*/ 1572279 h 3216358"/>
                <a:gd name="connsiteX0" fmla="*/ 3636274 w 3826507"/>
                <a:gd name="connsiteY0" fmla="*/ 1572279 h 3216358"/>
                <a:gd name="connsiteX1" fmla="*/ 2194669 w 3826507"/>
                <a:gd name="connsiteY1" fmla="*/ 1034586 h 3216358"/>
                <a:gd name="connsiteX2" fmla="*/ 2160346 w 3826507"/>
                <a:gd name="connsiteY2" fmla="*/ 565533 h 3216358"/>
                <a:gd name="connsiteX3" fmla="*/ 3029885 w 3826507"/>
                <a:gd name="connsiteY3" fmla="*/ 199444 h 3216358"/>
                <a:gd name="connsiteX4" fmla="*/ 3007002 w 3826507"/>
                <a:gd name="connsiteY4" fmla="*/ 85041 h 3216358"/>
                <a:gd name="connsiteX5" fmla="*/ 2068815 w 3826507"/>
                <a:gd name="connsiteY5" fmla="*/ 451131 h 3216358"/>
                <a:gd name="connsiteX6" fmla="*/ 1862872 w 3826507"/>
                <a:gd name="connsiteY6" fmla="*/ 862981 h 3216358"/>
                <a:gd name="connsiteX7" fmla="*/ 1645487 w 3826507"/>
                <a:gd name="connsiteY7" fmla="*/ 817221 h 3216358"/>
                <a:gd name="connsiteX8" fmla="*/ 1748458 w 3826507"/>
                <a:gd name="connsiteY8" fmla="*/ 348168 h 3216358"/>
                <a:gd name="connsiteX9" fmla="*/ 924684 w 3826507"/>
                <a:gd name="connsiteY9" fmla="*/ 4959 h 3216358"/>
                <a:gd name="connsiteX10" fmla="*/ 878919 w 3826507"/>
                <a:gd name="connsiteY10" fmla="*/ 142243 h 3216358"/>
                <a:gd name="connsiteX11" fmla="*/ 924682 w 3826507"/>
                <a:gd name="connsiteY11" fmla="*/ 107924 h 3216358"/>
                <a:gd name="connsiteX12" fmla="*/ 1634045 w 3826507"/>
                <a:gd name="connsiteY12" fmla="*/ 451130 h 3216358"/>
                <a:gd name="connsiteX13" fmla="*/ 1164951 w 3826507"/>
                <a:gd name="connsiteY13" fmla="*/ 1274832 h 3216358"/>
                <a:gd name="connsiteX14" fmla="*/ 123792 w 3826507"/>
                <a:gd name="connsiteY14" fmla="*/ 1274834 h 3216358"/>
                <a:gd name="connsiteX15" fmla="*/ 123792 w 3826507"/>
                <a:gd name="connsiteY15" fmla="*/ 1377795 h 3216358"/>
                <a:gd name="connsiteX16" fmla="*/ 1061979 w 3826507"/>
                <a:gd name="connsiteY16" fmla="*/ 1618040 h 3216358"/>
                <a:gd name="connsiteX17" fmla="*/ 604328 w 3826507"/>
                <a:gd name="connsiteY17" fmla="*/ 2990877 h 3216358"/>
                <a:gd name="connsiteX18" fmla="*/ 695857 w 3826507"/>
                <a:gd name="connsiteY18" fmla="*/ 3036639 h 3216358"/>
                <a:gd name="connsiteX19" fmla="*/ 1473867 w 3826507"/>
                <a:gd name="connsiteY19" fmla="*/ 1229071 h 3216358"/>
                <a:gd name="connsiteX20" fmla="*/ 2103139 w 3826507"/>
                <a:gd name="connsiteY20" fmla="*/ 1206190 h 3216358"/>
                <a:gd name="connsiteX21" fmla="*/ 3590509 w 3826507"/>
                <a:gd name="connsiteY21" fmla="*/ 1801086 h 3216358"/>
                <a:gd name="connsiteX22" fmla="*/ 3636274 w 3826507"/>
                <a:gd name="connsiteY22" fmla="*/ 1572279 h 3216358"/>
                <a:gd name="connsiteX0" fmla="*/ 3635543 w 3825776"/>
                <a:gd name="connsiteY0" fmla="*/ 1572279 h 3216358"/>
                <a:gd name="connsiteX1" fmla="*/ 2193938 w 3825776"/>
                <a:gd name="connsiteY1" fmla="*/ 1034586 h 3216358"/>
                <a:gd name="connsiteX2" fmla="*/ 2159615 w 3825776"/>
                <a:gd name="connsiteY2" fmla="*/ 565533 h 3216358"/>
                <a:gd name="connsiteX3" fmla="*/ 3029154 w 3825776"/>
                <a:gd name="connsiteY3" fmla="*/ 199444 h 3216358"/>
                <a:gd name="connsiteX4" fmla="*/ 3006271 w 3825776"/>
                <a:gd name="connsiteY4" fmla="*/ 85041 h 3216358"/>
                <a:gd name="connsiteX5" fmla="*/ 2068084 w 3825776"/>
                <a:gd name="connsiteY5" fmla="*/ 451131 h 3216358"/>
                <a:gd name="connsiteX6" fmla="*/ 1862141 w 3825776"/>
                <a:gd name="connsiteY6" fmla="*/ 862981 h 3216358"/>
                <a:gd name="connsiteX7" fmla="*/ 1644756 w 3825776"/>
                <a:gd name="connsiteY7" fmla="*/ 817221 h 3216358"/>
                <a:gd name="connsiteX8" fmla="*/ 1747727 w 3825776"/>
                <a:gd name="connsiteY8" fmla="*/ 348168 h 3216358"/>
                <a:gd name="connsiteX9" fmla="*/ 923953 w 3825776"/>
                <a:gd name="connsiteY9" fmla="*/ 4959 h 3216358"/>
                <a:gd name="connsiteX10" fmla="*/ 878188 w 3825776"/>
                <a:gd name="connsiteY10" fmla="*/ 142243 h 3216358"/>
                <a:gd name="connsiteX11" fmla="*/ 923951 w 3825776"/>
                <a:gd name="connsiteY11" fmla="*/ 107924 h 3216358"/>
                <a:gd name="connsiteX12" fmla="*/ 1633314 w 3825776"/>
                <a:gd name="connsiteY12" fmla="*/ 451130 h 3216358"/>
                <a:gd name="connsiteX13" fmla="*/ 1152779 w 3825776"/>
                <a:gd name="connsiteY13" fmla="*/ 1274832 h 3216358"/>
                <a:gd name="connsiteX14" fmla="*/ 123061 w 3825776"/>
                <a:gd name="connsiteY14" fmla="*/ 1274834 h 3216358"/>
                <a:gd name="connsiteX15" fmla="*/ 123061 w 3825776"/>
                <a:gd name="connsiteY15" fmla="*/ 1377795 h 3216358"/>
                <a:gd name="connsiteX16" fmla="*/ 1061248 w 3825776"/>
                <a:gd name="connsiteY16" fmla="*/ 1618040 h 3216358"/>
                <a:gd name="connsiteX17" fmla="*/ 603597 w 3825776"/>
                <a:gd name="connsiteY17" fmla="*/ 2990877 h 3216358"/>
                <a:gd name="connsiteX18" fmla="*/ 695126 w 3825776"/>
                <a:gd name="connsiteY18" fmla="*/ 3036639 h 3216358"/>
                <a:gd name="connsiteX19" fmla="*/ 1473136 w 3825776"/>
                <a:gd name="connsiteY19" fmla="*/ 1229071 h 3216358"/>
                <a:gd name="connsiteX20" fmla="*/ 2102408 w 3825776"/>
                <a:gd name="connsiteY20" fmla="*/ 1206190 h 3216358"/>
                <a:gd name="connsiteX21" fmla="*/ 3589778 w 3825776"/>
                <a:gd name="connsiteY21" fmla="*/ 1801086 h 3216358"/>
                <a:gd name="connsiteX22" fmla="*/ 3635543 w 3825776"/>
                <a:gd name="connsiteY22" fmla="*/ 1572279 h 3216358"/>
                <a:gd name="connsiteX0" fmla="*/ 3635543 w 3804687"/>
                <a:gd name="connsiteY0" fmla="*/ 1572279 h 3216358"/>
                <a:gd name="connsiteX1" fmla="*/ 2193938 w 3804687"/>
                <a:gd name="connsiteY1" fmla="*/ 1034586 h 3216358"/>
                <a:gd name="connsiteX2" fmla="*/ 2159615 w 3804687"/>
                <a:gd name="connsiteY2" fmla="*/ 565533 h 3216358"/>
                <a:gd name="connsiteX3" fmla="*/ 3029154 w 3804687"/>
                <a:gd name="connsiteY3" fmla="*/ 199444 h 3216358"/>
                <a:gd name="connsiteX4" fmla="*/ 3006271 w 3804687"/>
                <a:gd name="connsiteY4" fmla="*/ 85041 h 3216358"/>
                <a:gd name="connsiteX5" fmla="*/ 2068084 w 3804687"/>
                <a:gd name="connsiteY5" fmla="*/ 451131 h 3216358"/>
                <a:gd name="connsiteX6" fmla="*/ 1862141 w 3804687"/>
                <a:gd name="connsiteY6" fmla="*/ 862981 h 3216358"/>
                <a:gd name="connsiteX7" fmla="*/ 1644756 w 3804687"/>
                <a:gd name="connsiteY7" fmla="*/ 817221 h 3216358"/>
                <a:gd name="connsiteX8" fmla="*/ 1747727 w 3804687"/>
                <a:gd name="connsiteY8" fmla="*/ 348168 h 3216358"/>
                <a:gd name="connsiteX9" fmla="*/ 923953 w 3804687"/>
                <a:gd name="connsiteY9" fmla="*/ 4959 h 3216358"/>
                <a:gd name="connsiteX10" fmla="*/ 878188 w 3804687"/>
                <a:gd name="connsiteY10" fmla="*/ 142243 h 3216358"/>
                <a:gd name="connsiteX11" fmla="*/ 923951 w 3804687"/>
                <a:gd name="connsiteY11" fmla="*/ 107924 h 3216358"/>
                <a:gd name="connsiteX12" fmla="*/ 1633314 w 3804687"/>
                <a:gd name="connsiteY12" fmla="*/ 451130 h 3216358"/>
                <a:gd name="connsiteX13" fmla="*/ 1152779 w 3804687"/>
                <a:gd name="connsiteY13" fmla="*/ 1274832 h 3216358"/>
                <a:gd name="connsiteX14" fmla="*/ 123061 w 3804687"/>
                <a:gd name="connsiteY14" fmla="*/ 1274834 h 3216358"/>
                <a:gd name="connsiteX15" fmla="*/ 123061 w 3804687"/>
                <a:gd name="connsiteY15" fmla="*/ 1377795 h 3216358"/>
                <a:gd name="connsiteX16" fmla="*/ 1061248 w 3804687"/>
                <a:gd name="connsiteY16" fmla="*/ 1618040 h 3216358"/>
                <a:gd name="connsiteX17" fmla="*/ 603597 w 3804687"/>
                <a:gd name="connsiteY17" fmla="*/ 2990877 h 3216358"/>
                <a:gd name="connsiteX18" fmla="*/ 695126 w 3804687"/>
                <a:gd name="connsiteY18" fmla="*/ 3036639 h 3216358"/>
                <a:gd name="connsiteX19" fmla="*/ 1473136 w 3804687"/>
                <a:gd name="connsiteY19" fmla="*/ 1229071 h 3216358"/>
                <a:gd name="connsiteX20" fmla="*/ 1965112 w 3804687"/>
                <a:gd name="connsiteY20" fmla="*/ 1114668 h 3216358"/>
                <a:gd name="connsiteX21" fmla="*/ 3589778 w 3804687"/>
                <a:gd name="connsiteY21" fmla="*/ 1801086 h 3216358"/>
                <a:gd name="connsiteX22" fmla="*/ 3635543 w 3804687"/>
                <a:gd name="connsiteY22" fmla="*/ 1572279 h 3216358"/>
                <a:gd name="connsiteX0" fmla="*/ 3635543 w 3804687"/>
                <a:gd name="connsiteY0" fmla="*/ 1572279 h 3216358"/>
                <a:gd name="connsiteX1" fmla="*/ 2193938 w 3804687"/>
                <a:gd name="connsiteY1" fmla="*/ 1034586 h 3216358"/>
                <a:gd name="connsiteX2" fmla="*/ 2159615 w 3804687"/>
                <a:gd name="connsiteY2" fmla="*/ 565533 h 3216358"/>
                <a:gd name="connsiteX3" fmla="*/ 3029154 w 3804687"/>
                <a:gd name="connsiteY3" fmla="*/ 199444 h 3216358"/>
                <a:gd name="connsiteX4" fmla="*/ 3006271 w 3804687"/>
                <a:gd name="connsiteY4" fmla="*/ 85041 h 3216358"/>
                <a:gd name="connsiteX5" fmla="*/ 2068084 w 3804687"/>
                <a:gd name="connsiteY5" fmla="*/ 451131 h 3216358"/>
                <a:gd name="connsiteX6" fmla="*/ 1862141 w 3804687"/>
                <a:gd name="connsiteY6" fmla="*/ 862981 h 3216358"/>
                <a:gd name="connsiteX7" fmla="*/ 1644756 w 3804687"/>
                <a:gd name="connsiteY7" fmla="*/ 817221 h 3216358"/>
                <a:gd name="connsiteX8" fmla="*/ 1770610 w 3804687"/>
                <a:gd name="connsiteY8" fmla="*/ 348168 h 3216358"/>
                <a:gd name="connsiteX9" fmla="*/ 923953 w 3804687"/>
                <a:gd name="connsiteY9" fmla="*/ 4959 h 3216358"/>
                <a:gd name="connsiteX10" fmla="*/ 878188 w 3804687"/>
                <a:gd name="connsiteY10" fmla="*/ 142243 h 3216358"/>
                <a:gd name="connsiteX11" fmla="*/ 923951 w 3804687"/>
                <a:gd name="connsiteY11" fmla="*/ 107924 h 3216358"/>
                <a:gd name="connsiteX12" fmla="*/ 1633314 w 3804687"/>
                <a:gd name="connsiteY12" fmla="*/ 451130 h 3216358"/>
                <a:gd name="connsiteX13" fmla="*/ 1152779 w 3804687"/>
                <a:gd name="connsiteY13" fmla="*/ 1274832 h 3216358"/>
                <a:gd name="connsiteX14" fmla="*/ 123061 w 3804687"/>
                <a:gd name="connsiteY14" fmla="*/ 1274834 h 3216358"/>
                <a:gd name="connsiteX15" fmla="*/ 123061 w 3804687"/>
                <a:gd name="connsiteY15" fmla="*/ 1377795 h 3216358"/>
                <a:gd name="connsiteX16" fmla="*/ 1061248 w 3804687"/>
                <a:gd name="connsiteY16" fmla="*/ 1618040 h 3216358"/>
                <a:gd name="connsiteX17" fmla="*/ 603597 w 3804687"/>
                <a:gd name="connsiteY17" fmla="*/ 2990877 h 3216358"/>
                <a:gd name="connsiteX18" fmla="*/ 695126 w 3804687"/>
                <a:gd name="connsiteY18" fmla="*/ 3036639 h 3216358"/>
                <a:gd name="connsiteX19" fmla="*/ 1473136 w 3804687"/>
                <a:gd name="connsiteY19" fmla="*/ 1229071 h 3216358"/>
                <a:gd name="connsiteX20" fmla="*/ 1965112 w 3804687"/>
                <a:gd name="connsiteY20" fmla="*/ 1114668 h 3216358"/>
                <a:gd name="connsiteX21" fmla="*/ 3589778 w 3804687"/>
                <a:gd name="connsiteY21" fmla="*/ 1801086 h 3216358"/>
                <a:gd name="connsiteX22" fmla="*/ 3635543 w 3804687"/>
                <a:gd name="connsiteY22" fmla="*/ 1572279 h 3216358"/>
                <a:gd name="connsiteX0" fmla="*/ 3635543 w 3804687"/>
                <a:gd name="connsiteY0" fmla="*/ 1572279 h 3216358"/>
                <a:gd name="connsiteX1" fmla="*/ 2193938 w 3804687"/>
                <a:gd name="connsiteY1" fmla="*/ 1034586 h 3216358"/>
                <a:gd name="connsiteX2" fmla="*/ 2159615 w 3804687"/>
                <a:gd name="connsiteY2" fmla="*/ 565533 h 3216358"/>
                <a:gd name="connsiteX3" fmla="*/ 3029154 w 3804687"/>
                <a:gd name="connsiteY3" fmla="*/ 199444 h 3216358"/>
                <a:gd name="connsiteX4" fmla="*/ 3006271 w 3804687"/>
                <a:gd name="connsiteY4" fmla="*/ 85041 h 3216358"/>
                <a:gd name="connsiteX5" fmla="*/ 2068084 w 3804687"/>
                <a:gd name="connsiteY5" fmla="*/ 451131 h 3216358"/>
                <a:gd name="connsiteX6" fmla="*/ 1862141 w 3804687"/>
                <a:gd name="connsiteY6" fmla="*/ 862981 h 3216358"/>
                <a:gd name="connsiteX7" fmla="*/ 1644756 w 3804687"/>
                <a:gd name="connsiteY7" fmla="*/ 817221 h 3216358"/>
                <a:gd name="connsiteX8" fmla="*/ 1770610 w 3804687"/>
                <a:gd name="connsiteY8" fmla="*/ 348168 h 3216358"/>
                <a:gd name="connsiteX9" fmla="*/ 923953 w 3804687"/>
                <a:gd name="connsiteY9" fmla="*/ 4959 h 3216358"/>
                <a:gd name="connsiteX10" fmla="*/ 878188 w 3804687"/>
                <a:gd name="connsiteY10" fmla="*/ 142243 h 3216358"/>
                <a:gd name="connsiteX11" fmla="*/ 923951 w 3804687"/>
                <a:gd name="connsiteY11" fmla="*/ 107924 h 3216358"/>
                <a:gd name="connsiteX12" fmla="*/ 1656197 w 3804687"/>
                <a:gd name="connsiteY12" fmla="*/ 428249 h 3216358"/>
                <a:gd name="connsiteX13" fmla="*/ 1152779 w 3804687"/>
                <a:gd name="connsiteY13" fmla="*/ 1274832 h 3216358"/>
                <a:gd name="connsiteX14" fmla="*/ 123061 w 3804687"/>
                <a:gd name="connsiteY14" fmla="*/ 1274834 h 3216358"/>
                <a:gd name="connsiteX15" fmla="*/ 123061 w 3804687"/>
                <a:gd name="connsiteY15" fmla="*/ 1377795 h 3216358"/>
                <a:gd name="connsiteX16" fmla="*/ 1061248 w 3804687"/>
                <a:gd name="connsiteY16" fmla="*/ 1618040 h 3216358"/>
                <a:gd name="connsiteX17" fmla="*/ 603597 w 3804687"/>
                <a:gd name="connsiteY17" fmla="*/ 2990877 h 3216358"/>
                <a:gd name="connsiteX18" fmla="*/ 695126 w 3804687"/>
                <a:gd name="connsiteY18" fmla="*/ 3036639 h 3216358"/>
                <a:gd name="connsiteX19" fmla="*/ 1473136 w 3804687"/>
                <a:gd name="connsiteY19" fmla="*/ 1229071 h 3216358"/>
                <a:gd name="connsiteX20" fmla="*/ 1965112 w 3804687"/>
                <a:gd name="connsiteY20" fmla="*/ 1114668 h 3216358"/>
                <a:gd name="connsiteX21" fmla="*/ 3589778 w 3804687"/>
                <a:gd name="connsiteY21" fmla="*/ 1801086 h 3216358"/>
                <a:gd name="connsiteX22" fmla="*/ 3635543 w 3804687"/>
                <a:gd name="connsiteY22" fmla="*/ 1572279 h 3216358"/>
                <a:gd name="connsiteX0" fmla="*/ 3635543 w 3804687"/>
                <a:gd name="connsiteY0" fmla="*/ 1574230 h 3218309"/>
                <a:gd name="connsiteX1" fmla="*/ 2193938 w 3804687"/>
                <a:gd name="connsiteY1" fmla="*/ 1036537 h 3218309"/>
                <a:gd name="connsiteX2" fmla="*/ 2159615 w 3804687"/>
                <a:gd name="connsiteY2" fmla="*/ 567484 h 3218309"/>
                <a:gd name="connsiteX3" fmla="*/ 3029154 w 3804687"/>
                <a:gd name="connsiteY3" fmla="*/ 201395 h 3218309"/>
                <a:gd name="connsiteX4" fmla="*/ 3006271 w 3804687"/>
                <a:gd name="connsiteY4" fmla="*/ 86992 h 3218309"/>
                <a:gd name="connsiteX5" fmla="*/ 2068084 w 3804687"/>
                <a:gd name="connsiteY5" fmla="*/ 453082 h 3218309"/>
                <a:gd name="connsiteX6" fmla="*/ 1862141 w 3804687"/>
                <a:gd name="connsiteY6" fmla="*/ 864932 h 3218309"/>
                <a:gd name="connsiteX7" fmla="*/ 1644756 w 3804687"/>
                <a:gd name="connsiteY7" fmla="*/ 819172 h 3218309"/>
                <a:gd name="connsiteX8" fmla="*/ 1770610 w 3804687"/>
                <a:gd name="connsiteY8" fmla="*/ 350119 h 3218309"/>
                <a:gd name="connsiteX9" fmla="*/ 923953 w 3804687"/>
                <a:gd name="connsiteY9" fmla="*/ 6910 h 3218309"/>
                <a:gd name="connsiteX10" fmla="*/ 878188 w 3804687"/>
                <a:gd name="connsiteY10" fmla="*/ 144194 h 3218309"/>
                <a:gd name="connsiteX11" fmla="*/ 1656197 w 3804687"/>
                <a:gd name="connsiteY11" fmla="*/ 430200 h 3218309"/>
                <a:gd name="connsiteX12" fmla="*/ 1152779 w 3804687"/>
                <a:gd name="connsiteY12" fmla="*/ 1276783 h 3218309"/>
                <a:gd name="connsiteX13" fmla="*/ 123061 w 3804687"/>
                <a:gd name="connsiteY13" fmla="*/ 1276785 h 3218309"/>
                <a:gd name="connsiteX14" fmla="*/ 123061 w 3804687"/>
                <a:gd name="connsiteY14" fmla="*/ 1379746 h 3218309"/>
                <a:gd name="connsiteX15" fmla="*/ 1061248 w 3804687"/>
                <a:gd name="connsiteY15" fmla="*/ 1619991 h 3218309"/>
                <a:gd name="connsiteX16" fmla="*/ 603597 w 3804687"/>
                <a:gd name="connsiteY16" fmla="*/ 2992828 h 3218309"/>
                <a:gd name="connsiteX17" fmla="*/ 695126 w 3804687"/>
                <a:gd name="connsiteY17" fmla="*/ 3038590 h 3218309"/>
                <a:gd name="connsiteX18" fmla="*/ 1473136 w 3804687"/>
                <a:gd name="connsiteY18" fmla="*/ 1231022 h 3218309"/>
                <a:gd name="connsiteX19" fmla="*/ 1965112 w 3804687"/>
                <a:gd name="connsiteY19" fmla="*/ 1116619 h 3218309"/>
                <a:gd name="connsiteX20" fmla="*/ 3589778 w 3804687"/>
                <a:gd name="connsiteY20" fmla="*/ 1803037 h 3218309"/>
                <a:gd name="connsiteX21" fmla="*/ 3635543 w 3804687"/>
                <a:gd name="connsiteY21" fmla="*/ 1574230 h 3218309"/>
                <a:gd name="connsiteX0" fmla="*/ 3635543 w 3804687"/>
                <a:gd name="connsiteY0" fmla="*/ 1586065 h 3230144"/>
                <a:gd name="connsiteX1" fmla="*/ 2193938 w 3804687"/>
                <a:gd name="connsiteY1" fmla="*/ 1048372 h 3230144"/>
                <a:gd name="connsiteX2" fmla="*/ 2159615 w 3804687"/>
                <a:gd name="connsiteY2" fmla="*/ 579319 h 3230144"/>
                <a:gd name="connsiteX3" fmla="*/ 3029154 w 3804687"/>
                <a:gd name="connsiteY3" fmla="*/ 213230 h 3230144"/>
                <a:gd name="connsiteX4" fmla="*/ 3006271 w 3804687"/>
                <a:gd name="connsiteY4" fmla="*/ 98827 h 3230144"/>
                <a:gd name="connsiteX5" fmla="*/ 2068084 w 3804687"/>
                <a:gd name="connsiteY5" fmla="*/ 464917 h 3230144"/>
                <a:gd name="connsiteX6" fmla="*/ 1862141 w 3804687"/>
                <a:gd name="connsiteY6" fmla="*/ 876767 h 3230144"/>
                <a:gd name="connsiteX7" fmla="*/ 1644756 w 3804687"/>
                <a:gd name="connsiteY7" fmla="*/ 831007 h 3230144"/>
                <a:gd name="connsiteX8" fmla="*/ 1770610 w 3804687"/>
                <a:gd name="connsiteY8" fmla="*/ 361954 h 3230144"/>
                <a:gd name="connsiteX9" fmla="*/ 923953 w 3804687"/>
                <a:gd name="connsiteY9" fmla="*/ 18745 h 3230144"/>
                <a:gd name="connsiteX10" fmla="*/ 901071 w 3804687"/>
                <a:gd name="connsiteY10" fmla="*/ 87387 h 3230144"/>
                <a:gd name="connsiteX11" fmla="*/ 1656197 w 3804687"/>
                <a:gd name="connsiteY11" fmla="*/ 442035 h 3230144"/>
                <a:gd name="connsiteX12" fmla="*/ 1152779 w 3804687"/>
                <a:gd name="connsiteY12" fmla="*/ 1288618 h 3230144"/>
                <a:gd name="connsiteX13" fmla="*/ 123061 w 3804687"/>
                <a:gd name="connsiteY13" fmla="*/ 1288620 h 3230144"/>
                <a:gd name="connsiteX14" fmla="*/ 123061 w 3804687"/>
                <a:gd name="connsiteY14" fmla="*/ 1391581 h 3230144"/>
                <a:gd name="connsiteX15" fmla="*/ 1061248 w 3804687"/>
                <a:gd name="connsiteY15" fmla="*/ 1631826 h 3230144"/>
                <a:gd name="connsiteX16" fmla="*/ 603597 w 3804687"/>
                <a:gd name="connsiteY16" fmla="*/ 3004663 h 3230144"/>
                <a:gd name="connsiteX17" fmla="*/ 695126 w 3804687"/>
                <a:gd name="connsiteY17" fmla="*/ 3050425 h 3230144"/>
                <a:gd name="connsiteX18" fmla="*/ 1473136 w 3804687"/>
                <a:gd name="connsiteY18" fmla="*/ 1242857 h 3230144"/>
                <a:gd name="connsiteX19" fmla="*/ 1965112 w 3804687"/>
                <a:gd name="connsiteY19" fmla="*/ 1128454 h 3230144"/>
                <a:gd name="connsiteX20" fmla="*/ 3589778 w 3804687"/>
                <a:gd name="connsiteY20" fmla="*/ 1814872 h 3230144"/>
                <a:gd name="connsiteX21" fmla="*/ 3635543 w 3804687"/>
                <a:gd name="connsiteY21" fmla="*/ 1586065 h 3230144"/>
                <a:gd name="connsiteX0" fmla="*/ 3635543 w 3804687"/>
                <a:gd name="connsiteY0" fmla="*/ 1586065 h 3230144"/>
                <a:gd name="connsiteX1" fmla="*/ 2193938 w 3804687"/>
                <a:gd name="connsiteY1" fmla="*/ 1048372 h 3230144"/>
                <a:gd name="connsiteX2" fmla="*/ 2159615 w 3804687"/>
                <a:gd name="connsiteY2" fmla="*/ 579319 h 3230144"/>
                <a:gd name="connsiteX3" fmla="*/ 3029154 w 3804687"/>
                <a:gd name="connsiteY3" fmla="*/ 167469 h 3230144"/>
                <a:gd name="connsiteX4" fmla="*/ 3006271 w 3804687"/>
                <a:gd name="connsiteY4" fmla="*/ 98827 h 3230144"/>
                <a:gd name="connsiteX5" fmla="*/ 2068084 w 3804687"/>
                <a:gd name="connsiteY5" fmla="*/ 464917 h 3230144"/>
                <a:gd name="connsiteX6" fmla="*/ 1862141 w 3804687"/>
                <a:gd name="connsiteY6" fmla="*/ 876767 h 3230144"/>
                <a:gd name="connsiteX7" fmla="*/ 1644756 w 3804687"/>
                <a:gd name="connsiteY7" fmla="*/ 831007 h 3230144"/>
                <a:gd name="connsiteX8" fmla="*/ 1770610 w 3804687"/>
                <a:gd name="connsiteY8" fmla="*/ 361954 h 3230144"/>
                <a:gd name="connsiteX9" fmla="*/ 923953 w 3804687"/>
                <a:gd name="connsiteY9" fmla="*/ 18745 h 3230144"/>
                <a:gd name="connsiteX10" fmla="*/ 901071 w 3804687"/>
                <a:gd name="connsiteY10" fmla="*/ 87387 h 3230144"/>
                <a:gd name="connsiteX11" fmla="*/ 1656197 w 3804687"/>
                <a:gd name="connsiteY11" fmla="*/ 442035 h 3230144"/>
                <a:gd name="connsiteX12" fmla="*/ 1152779 w 3804687"/>
                <a:gd name="connsiteY12" fmla="*/ 1288618 h 3230144"/>
                <a:gd name="connsiteX13" fmla="*/ 123061 w 3804687"/>
                <a:gd name="connsiteY13" fmla="*/ 1288620 h 3230144"/>
                <a:gd name="connsiteX14" fmla="*/ 123061 w 3804687"/>
                <a:gd name="connsiteY14" fmla="*/ 1391581 h 3230144"/>
                <a:gd name="connsiteX15" fmla="*/ 1061248 w 3804687"/>
                <a:gd name="connsiteY15" fmla="*/ 1631826 h 3230144"/>
                <a:gd name="connsiteX16" fmla="*/ 603597 w 3804687"/>
                <a:gd name="connsiteY16" fmla="*/ 3004663 h 3230144"/>
                <a:gd name="connsiteX17" fmla="*/ 695126 w 3804687"/>
                <a:gd name="connsiteY17" fmla="*/ 3050425 h 3230144"/>
                <a:gd name="connsiteX18" fmla="*/ 1473136 w 3804687"/>
                <a:gd name="connsiteY18" fmla="*/ 1242857 h 3230144"/>
                <a:gd name="connsiteX19" fmla="*/ 1965112 w 3804687"/>
                <a:gd name="connsiteY19" fmla="*/ 1128454 h 3230144"/>
                <a:gd name="connsiteX20" fmla="*/ 3589778 w 3804687"/>
                <a:gd name="connsiteY20" fmla="*/ 1814872 h 3230144"/>
                <a:gd name="connsiteX21" fmla="*/ 3635543 w 3804687"/>
                <a:gd name="connsiteY21" fmla="*/ 1586065 h 3230144"/>
                <a:gd name="connsiteX0" fmla="*/ 3635543 w 3804687"/>
                <a:gd name="connsiteY0" fmla="*/ 1586065 h 3230144"/>
                <a:gd name="connsiteX1" fmla="*/ 2193938 w 3804687"/>
                <a:gd name="connsiteY1" fmla="*/ 1048372 h 3230144"/>
                <a:gd name="connsiteX2" fmla="*/ 2159615 w 3804687"/>
                <a:gd name="connsiteY2" fmla="*/ 579319 h 3230144"/>
                <a:gd name="connsiteX3" fmla="*/ 3029154 w 3804687"/>
                <a:gd name="connsiteY3" fmla="*/ 167469 h 3230144"/>
                <a:gd name="connsiteX4" fmla="*/ 3006271 w 3804687"/>
                <a:gd name="connsiteY4" fmla="*/ 98827 h 3230144"/>
                <a:gd name="connsiteX5" fmla="*/ 2068084 w 3804687"/>
                <a:gd name="connsiteY5" fmla="*/ 464917 h 3230144"/>
                <a:gd name="connsiteX6" fmla="*/ 1862141 w 3804687"/>
                <a:gd name="connsiteY6" fmla="*/ 876767 h 3230144"/>
                <a:gd name="connsiteX7" fmla="*/ 1644756 w 3804687"/>
                <a:gd name="connsiteY7" fmla="*/ 831007 h 3230144"/>
                <a:gd name="connsiteX8" fmla="*/ 1770610 w 3804687"/>
                <a:gd name="connsiteY8" fmla="*/ 361954 h 3230144"/>
                <a:gd name="connsiteX9" fmla="*/ 923953 w 3804687"/>
                <a:gd name="connsiteY9" fmla="*/ 18745 h 3230144"/>
                <a:gd name="connsiteX10" fmla="*/ 901071 w 3804687"/>
                <a:gd name="connsiteY10" fmla="*/ 87387 h 3230144"/>
                <a:gd name="connsiteX11" fmla="*/ 1656197 w 3804687"/>
                <a:gd name="connsiteY11" fmla="*/ 442035 h 3230144"/>
                <a:gd name="connsiteX12" fmla="*/ 1152779 w 3804687"/>
                <a:gd name="connsiteY12" fmla="*/ 1288618 h 3230144"/>
                <a:gd name="connsiteX13" fmla="*/ 123061 w 3804687"/>
                <a:gd name="connsiteY13" fmla="*/ 1288620 h 3230144"/>
                <a:gd name="connsiteX14" fmla="*/ 123061 w 3804687"/>
                <a:gd name="connsiteY14" fmla="*/ 1391581 h 3230144"/>
                <a:gd name="connsiteX15" fmla="*/ 1061248 w 3804687"/>
                <a:gd name="connsiteY15" fmla="*/ 1631826 h 3230144"/>
                <a:gd name="connsiteX16" fmla="*/ 603597 w 3804687"/>
                <a:gd name="connsiteY16" fmla="*/ 3004663 h 3230144"/>
                <a:gd name="connsiteX17" fmla="*/ 695126 w 3804687"/>
                <a:gd name="connsiteY17" fmla="*/ 3050425 h 3230144"/>
                <a:gd name="connsiteX18" fmla="*/ 1473136 w 3804687"/>
                <a:gd name="connsiteY18" fmla="*/ 1242857 h 3230144"/>
                <a:gd name="connsiteX19" fmla="*/ 1965112 w 3804687"/>
                <a:gd name="connsiteY19" fmla="*/ 1128454 h 3230144"/>
                <a:gd name="connsiteX20" fmla="*/ 3589778 w 3804687"/>
                <a:gd name="connsiteY20" fmla="*/ 1814872 h 3230144"/>
                <a:gd name="connsiteX21" fmla="*/ 3635543 w 3804687"/>
                <a:gd name="connsiteY21" fmla="*/ 1586065 h 3230144"/>
                <a:gd name="connsiteX0" fmla="*/ 3635543 w 3798618"/>
                <a:gd name="connsiteY0" fmla="*/ 1586065 h 3230144"/>
                <a:gd name="connsiteX1" fmla="*/ 2193938 w 3798618"/>
                <a:gd name="connsiteY1" fmla="*/ 1048372 h 3230144"/>
                <a:gd name="connsiteX2" fmla="*/ 2159615 w 3798618"/>
                <a:gd name="connsiteY2" fmla="*/ 579319 h 3230144"/>
                <a:gd name="connsiteX3" fmla="*/ 3029154 w 3798618"/>
                <a:gd name="connsiteY3" fmla="*/ 167469 h 3230144"/>
                <a:gd name="connsiteX4" fmla="*/ 3006271 w 3798618"/>
                <a:gd name="connsiteY4" fmla="*/ 98827 h 3230144"/>
                <a:gd name="connsiteX5" fmla="*/ 2068084 w 3798618"/>
                <a:gd name="connsiteY5" fmla="*/ 464917 h 3230144"/>
                <a:gd name="connsiteX6" fmla="*/ 1862141 w 3798618"/>
                <a:gd name="connsiteY6" fmla="*/ 876767 h 3230144"/>
                <a:gd name="connsiteX7" fmla="*/ 1644756 w 3798618"/>
                <a:gd name="connsiteY7" fmla="*/ 831007 h 3230144"/>
                <a:gd name="connsiteX8" fmla="*/ 1770610 w 3798618"/>
                <a:gd name="connsiteY8" fmla="*/ 361954 h 3230144"/>
                <a:gd name="connsiteX9" fmla="*/ 923953 w 3798618"/>
                <a:gd name="connsiteY9" fmla="*/ 18745 h 3230144"/>
                <a:gd name="connsiteX10" fmla="*/ 901071 w 3798618"/>
                <a:gd name="connsiteY10" fmla="*/ 87387 h 3230144"/>
                <a:gd name="connsiteX11" fmla="*/ 1656197 w 3798618"/>
                <a:gd name="connsiteY11" fmla="*/ 442035 h 3230144"/>
                <a:gd name="connsiteX12" fmla="*/ 1152779 w 3798618"/>
                <a:gd name="connsiteY12" fmla="*/ 1288618 h 3230144"/>
                <a:gd name="connsiteX13" fmla="*/ 123061 w 3798618"/>
                <a:gd name="connsiteY13" fmla="*/ 1288620 h 3230144"/>
                <a:gd name="connsiteX14" fmla="*/ 123061 w 3798618"/>
                <a:gd name="connsiteY14" fmla="*/ 1391581 h 3230144"/>
                <a:gd name="connsiteX15" fmla="*/ 1061248 w 3798618"/>
                <a:gd name="connsiteY15" fmla="*/ 1631826 h 3230144"/>
                <a:gd name="connsiteX16" fmla="*/ 603597 w 3798618"/>
                <a:gd name="connsiteY16" fmla="*/ 3004663 h 3230144"/>
                <a:gd name="connsiteX17" fmla="*/ 695126 w 3798618"/>
                <a:gd name="connsiteY17" fmla="*/ 3050425 h 3230144"/>
                <a:gd name="connsiteX18" fmla="*/ 1473136 w 3798618"/>
                <a:gd name="connsiteY18" fmla="*/ 1242857 h 3230144"/>
                <a:gd name="connsiteX19" fmla="*/ 2068084 w 3798618"/>
                <a:gd name="connsiteY19" fmla="*/ 1197096 h 3230144"/>
                <a:gd name="connsiteX20" fmla="*/ 3589778 w 3798618"/>
                <a:gd name="connsiteY20" fmla="*/ 1814872 h 3230144"/>
                <a:gd name="connsiteX21" fmla="*/ 3635543 w 3798618"/>
                <a:gd name="connsiteY21" fmla="*/ 1586065 h 3230144"/>
                <a:gd name="connsiteX0" fmla="*/ 3635543 w 3770749"/>
                <a:gd name="connsiteY0" fmla="*/ 1586065 h 3230144"/>
                <a:gd name="connsiteX1" fmla="*/ 2193938 w 3770749"/>
                <a:gd name="connsiteY1" fmla="*/ 1048372 h 3230144"/>
                <a:gd name="connsiteX2" fmla="*/ 2159615 w 3770749"/>
                <a:gd name="connsiteY2" fmla="*/ 579319 h 3230144"/>
                <a:gd name="connsiteX3" fmla="*/ 3029154 w 3770749"/>
                <a:gd name="connsiteY3" fmla="*/ 167469 h 3230144"/>
                <a:gd name="connsiteX4" fmla="*/ 3006271 w 3770749"/>
                <a:gd name="connsiteY4" fmla="*/ 98827 h 3230144"/>
                <a:gd name="connsiteX5" fmla="*/ 2068084 w 3770749"/>
                <a:gd name="connsiteY5" fmla="*/ 464917 h 3230144"/>
                <a:gd name="connsiteX6" fmla="*/ 1862141 w 3770749"/>
                <a:gd name="connsiteY6" fmla="*/ 876767 h 3230144"/>
                <a:gd name="connsiteX7" fmla="*/ 1644756 w 3770749"/>
                <a:gd name="connsiteY7" fmla="*/ 831007 h 3230144"/>
                <a:gd name="connsiteX8" fmla="*/ 1770610 w 3770749"/>
                <a:gd name="connsiteY8" fmla="*/ 361954 h 3230144"/>
                <a:gd name="connsiteX9" fmla="*/ 923953 w 3770749"/>
                <a:gd name="connsiteY9" fmla="*/ 18745 h 3230144"/>
                <a:gd name="connsiteX10" fmla="*/ 901071 w 3770749"/>
                <a:gd name="connsiteY10" fmla="*/ 87387 h 3230144"/>
                <a:gd name="connsiteX11" fmla="*/ 1656197 w 3770749"/>
                <a:gd name="connsiteY11" fmla="*/ 442035 h 3230144"/>
                <a:gd name="connsiteX12" fmla="*/ 1152779 w 3770749"/>
                <a:gd name="connsiteY12" fmla="*/ 1288618 h 3230144"/>
                <a:gd name="connsiteX13" fmla="*/ 123061 w 3770749"/>
                <a:gd name="connsiteY13" fmla="*/ 1288620 h 3230144"/>
                <a:gd name="connsiteX14" fmla="*/ 123061 w 3770749"/>
                <a:gd name="connsiteY14" fmla="*/ 1391581 h 3230144"/>
                <a:gd name="connsiteX15" fmla="*/ 1061248 w 3770749"/>
                <a:gd name="connsiteY15" fmla="*/ 1631826 h 3230144"/>
                <a:gd name="connsiteX16" fmla="*/ 603597 w 3770749"/>
                <a:gd name="connsiteY16" fmla="*/ 3004663 h 3230144"/>
                <a:gd name="connsiteX17" fmla="*/ 695126 w 3770749"/>
                <a:gd name="connsiteY17" fmla="*/ 3050425 h 3230144"/>
                <a:gd name="connsiteX18" fmla="*/ 1473136 w 3770749"/>
                <a:gd name="connsiteY18" fmla="*/ 1242857 h 3230144"/>
                <a:gd name="connsiteX19" fmla="*/ 2068084 w 3770749"/>
                <a:gd name="connsiteY19" fmla="*/ 1197096 h 3230144"/>
                <a:gd name="connsiteX20" fmla="*/ 3589778 w 3770749"/>
                <a:gd name="connsiteY20" fmla="*/ 1814872 h 3230144"/>
                <a:gd name="connsiteX21" fmla="*/ 3704189 w 3770749"/>
                <a:gd name="connsiteY21" fmla="*/ 1757674 h 3230144"/>
                <a:gd name="connsiteX22" fmla="*/ 3635543 w 3770749"/>
                <a:gd name="connsiteY22" fmla="*/ 1586065 h 3230144"/>
                <a:gd name="connsiteX0" fmla="*/ 3635543 w 3760034"/>
                <a:gd name="connsiteY0" fmla="*/ 1586065 h 3230144"/>
                <a:gd name="connsiteX1" fmla="*/ 2193938 w 3760034"/>
                <a:gd name="connsiteY1" fmla="*/ 1048372 h 3230144"/>
                <a:gd name="connsiteX2" fmla="*/ 2159615 w 3760034"/>
                <a:gd name="connsiteY2" fmla="*/ 579319 h 3230144"/>
                <a:gd name="connsiteX3" fmla="*/ 3029154 w 3760034"/>
                <a:gd name="connsiteY3" fmla="*/ 167469 h 3230144"/>
                <a:gd name="connsiteX4" fmla="*/ 3006271 w 3760034"/>
                <a:gd name="connsiteY4" fmla="*/ 98827 h 3230144"/>
                <a:gd name="connsiteX5" fmla="*/ 2068084 w 3760034"/>
                <a:gd name="connsiteY5" fmla="*/ 464917 h 3230144"/>
                <a:gd name="connsiteX6" fmla="*/ 1862141 w 3760034"/>
                <a:gd name="connsiteY6" fmla="*/ 876767 h 3230144"/>
                <a:gd name="connsiteX7" fmla="*/ 1644756 w 3760034"/>
                <a:gd name="connsiteY7" fmla="*/ 831007 h 3230144"/>
                <a:gd name="connsiteX8" fmla="*/ 1770610 w 3760034"/>
                <a:gd name="connsiteY8" fmla="*/ 361954 h 3230144"/>
                <a:gd name="connsiteX9" fmla="*/ 923953 w 3760034"/>
                <a:gd name="connsiteY9" fmla="*/ 18745 h 3230144"/>
                <a:gd name="connsiteX10" fmla="*/ 901071 w 3760034"/>
                <a:gd name="connsiteY10" fmla="*/ 87387 h 3230144"/>
                <a:gd name="connsiteX11" fmla="*/ 1656197 w 3760034"/>
                <a:gd name="connsiteY11" fmla="*/ 442035 h 3230144"/>
                <a:gd name="connsiteX12" fmla="*/ 1152779 w 3760034"/>
                <a:gd name="connsiteY12" fmla="*/ 1288618 h 3230144"/>
                <a:gd name="connsiteX13" fmla="*/ 123061 w 3760034"/>
                <a:gd name="connsiteY13" fmla="*/ 1288620 h 3230144"/>
                <a:gd name="connsiteX14" fmla="*/ 123061 w 3760034"/>
                <a:gd name="connsiteY14" fmla="*/ 1391581 h 3230144"/>
                <a:gd name="connsiteX15" fmla="*/ 1061248 w 3760034"/>
                <a:gd name="connsiteY15" fmla="*/ 1631826 h 3230144"/>
                <a:gd name="connsiteX16" fmla="*/ 603597 w 3760034"/>
                <a:gd name="connsiteY16" fmla="*/ 3004663 h 3230144"/>
                <a:gd name="connsiteX17" fmla="*/ 695126 w 3760034"/>
                <a:gd name="connsiteY17" fmla="*/ 3050425 h 3230144"/>
                <a:gd name="connsiteX18" fmla="*/ 1473136 w 3760034"/>
                <a:gd name="connsiteY18" fmla="*/ 1242857 h 3230144"/>
                <a:gd name="connsiteX19" fmla="*/ 2068084 w 3760034"/>
                <a:gd name="connsiteY19" fmla="*/ 1197096 h 3230144"/>
                <a:gd name="connsiteX20" fmla="*/ 3589778 w 3760034"/>
                <a:gd name="connsiteY20" fmla="*/ 1814872 h 3230144"/>
                <a:gd name="connsiteX21" fmla="*/ 3678789 w 3760034"/>
                <a:gd name="connsiteY21" fmla="*/ 1741799 h 3230144"/>
                <a:gd name="connsiteX22" fmla="*/ 3635543 w 3760034"/>
                <a:gd name="connsiteY22" fmla="*/ 1586065 h 3230144"/>
                <a:gd name="connsiteX0" fmla="*/ 3635543 w 3747225"/>
                <a:gd name="connsiteY0" fmla="*/ 1586065 h 3230144"/>
                <a:gd name="connsiteX1" fmla="*/ 2193938 w 3747225"/>
                <a:gd name="connsiteY1" fmla="*/ 1048372 h 3230144"/>
                <a:gd name="connsiteX2" fmla="*/ 2159615 w 3747225"/>
                <a:gd name="connsiteY2" fmla="*/ 579319 h 3230144"/>
                <a:gd name="connsiteX3" fmla="*/ 3029154 w 3747225"/>
                <a:gd name="connsiteY3" fmla="*/ 167469 h 3230144"/>
                <a:gd name="connsiteX4" fmla="*/ 3006271 w 3747225"/>
                <a:gd name="connsiteY4" fmla="*/ 98827 h 3230144"/>
                <a:gd name="connsiteX5" fmla="*/ 2068084 w 3747225"/>
                <a:gd name="connsiteY5" fmla="*/ 464917 h 3230144"/>
                <a:gd name="connsiteX6" fmla="*/ 1862141 w 3747225"/>
                <a:gd name="connsiteY6" fmla="*/ 876767 h 3230144"/>
                <a:gd name="connsiteX7" fmla="*/ 1644756 w 3747225"/>
                <a:gd name="connsiteY7" fmla="*/ 831007 h 3230144"/>
                <a:gd name="connsiteX8" fmla="*/ 1770610 w 3747225"/>
                <a:gd name="connsiteY8" fmla="*/ 361954 h 3230144"/>
                <a:gd name="connsiteX9" fmla="*/ 923953 w 3747225"/>
                <a:gd name="connsiteY9" fmla="*/ 18745 h 3230144"/>
                <a:gd name="connsiteX10" fmla="*/ 901071 w 3747225"/>
                <a:gd name="connsiteY10" fmla="*/ 87387 h 3230144"/>
                <a:gd name="connsiteX11" fmla="*/ 1656197 w 3747225"/>
                <a:gd name="connsiteY11" fmla="*/ 442035 h 3230144"/>
                <a:gd name="connsiteX12" fmla="*/ 1152779 w 3747225"/>
                <a:gd name="connsiteY12" fmla="*/ 1288618 h 3230144"/>
                <a:gd name="connsiteX13" fmla="*/ 123061 w 3747225"/>
                <a:gd name="connsiteY13" fmla="*/ 1288620 h 3230144"/>
                <a:gd name="connsiteX14" fmla="*/ 123061 w 3747225"/>
                <a:gd name="connsiteY14" fmla="*/ 1391581 h 3230144"/>
                <a:gd name="connsiteX15" fmla="*/ 1061248 w 3747225"/>
                <a:gd name="connsiteY15" fmla="*/ 1631826 h 3230144"/>
                <a:gd name="connsiteX16" fmla="*/ 603597 w 3747225"/>
                <a:gd name="connsiteY16" fmla="*/ 3004663 h 3230144"/>
                <a:gd name="connsiteX17" fmla="*/ 695126 w 3747225"/>
                <a:gd name="connsiteY17" fmla="*/ 3050425 h 3230144"/>
                <a:gd name="connsiteX18" fmla="*/ 1473136 w 3747225"/>
                <a:gd name="connsiteY18" fmla="*/ 1242857 h 3230144"/>
                <a:gd name="connsiteX19" fmla="*/ 2068084 w 3747225"/>
                <a:gd name="connsiteY19" fmla="*/ 1197096 h 3230144"/>
                <a:gd name="connsiteX20" fmla="*/ 3589778 w 3747225"/>
                <a:gd name="connsiteY20" fmla="*/ 1814872 h 3230144"/>
                <a:gd name="connsiteX21" fmla="*/ 3678789 w 3747225"/>
                <a:gd name="connsiteY21" fmla="*/ 1741799 h 3230144"/>
                <a:gd name="connsiteX22" fmla="*/ 3635543 w 3747225"/>
                <a:gd name="connsiteY22" fmla="*/ 1586065 h 3230144"/>
                <a:gd name="connsiteX0" fmla="*/ 3635543 w 3747225"/>
                <a:gd name="connsiteY0" fmla="*/ 1586065 h 3230144"/>
                <a:gd name="connsiteX1" fmla="*/ 2193938 w 3747225"/>
                <a:gd name="connsiteY1" fmla="*/ 1048372 h 3230144"/>
                <a:gd name="connsiteX2" fmla="*/ 2159615 w 3747225"/>
                <a:gd name="connsiteY2" fmla="*/ 579319 h 3230144"/>
                <a:gd name="connsiteX3" fmla="*/ 3029154 w 3747225"/>
                <a:gd name="connsiteY3" fmla="*/ 167469 h 3230144"/>
                <a:gd name="connsiteX4" fmla="*/ 3006271 w 3747225"/>
                <a:gd name="connsiteY4" fmla="*/ 98827 h 3230144"/>
                <a:gd name="connsiteX5" fmla="*/ 2068084 w 3747225"/>
                <a:gd name="connsiteY5" fmla="*/ 464917 h 3230144"/>
                <a:gd name="connsiteX6" fmla="*/ 1862141 w 3747225"/>
                <a:gd name="connsiteY6" fmla="*/ 876767 h 3230144"/>
                <a:gd name="connsiteX7" fmla="*/ 1644756 w 3747225"/>
                <a:gd name="connsiteY7" fmla="*/ 831007 h 3230144"/>
                <a:gd name="connsiteX8" fmla="*/ 1770610 w 3747225"/>
                <a:gd name="connsiteY8" fmla="*/ 361954 h 3230144"/>
                <a:gd name="connsiteX9" fmla="*/ 923953 w 3747225"/>
                <a:gd name="connsiteY9" fmla="*/ 18745 h 3230144"/>
                <a:gd name="connsiteX10" fmla="*/ 901071 w 3747225"/>
                <a:gd name="connsiteY10" fmla="*/ 87387 h 3230144"/>
                <a:gd name="connsiteX11" fmla="*/ 1656197 w 3747225"/>
                <a:gd name="connsiteY11" fmla="*/ 442035 h 3230144"/>
                <a:gd name="connsiteX12" fmla="*/ 1152779 w 3747225"/>
                <a:gd name="connsiteY12" fmla="*/ 1288618 h 3230144"/>
                <a:gd name="connsiteX13" fmla="*/ 123061 w 3747225"/>
                <a:gd name="connsiteY13" fmla="*/ 1288620 h 3230144"/>
                <a:gd name="connsiteX14" fmla="*/ 123061 w 3747225"/>
                <a:gd name="connsiteY14" fmla="*/ 1391581 h 3230144"/>
                <a:gd name="connsiteX15" fmla="*/ 1061248 w 3747225"/>
                <a:gd name="connsiteY15" fmla="*/ 1631826 h 3230144"/>
                <a:gd name="connsiteX16" fmla="*/ 603597 w 3747225"/>
                <a:gd name="connsiteY16" fmla="*/ 3004663 h 3230144"/>
                <a:gd name="connsiteX17" fmla="*/ 695126 w 3747225"/>
                <a:gd name="connsiteY17" fmla="*/ 3050425 h 3230144"/>
                <a:gd name="connsiteX18" fmla="*/ 1473136 w 3747225"/>
                <a:gd name="connsiteY18" fmla="*/ 1242857 h 3230144"/>
                <a:gd name="connsiteX19" fmla="*/ 2068084 w 3747225"/>
                <a:gd name="connsiteY19" fmla="*/ 1197096 h 3230144"/>
                <a:gd name="connsiteX20" fmla="*/ 3589778 w 3747225"/>
                <a:gd name="connsiteY20" fmla="*/ 1814872 h 3230144"/>
                <a:gd name="connsiteX21" fmla="*/ 3678789 w 3747225"/>
                <a:gd name="connsiteY21" fmla="*/ 1741799 h 3230144"/>
                <a:gd name="connsiteX22" fmla="*/ 3635543 w 3747225"/>
                <a:gd name="connsiteY22" fmla="*/ 1586065 h 3230144"/>
                <a:gd name="connsiteX0" fmla="*/ 3635543 w 3764110"/>
                <a:gd name="connsiteY0" fmla="*/ 1586065 h 3230144"/>
                <a:gd name="connsiteX1" fmla="*/ 2193938 w 3764110"/>
                <a:gd name="connsiteY1" fmla="*/ 1048372 h 3230144"/>
                <a:gd name="connsiteX2" fmla="*/ 2159615 w 3764110"/>
                <a:gd name="connsiteY2" fmla="*/ 579319 h 3230144"/>
                <a:gd name="connsiteX3" fmla="*/ 3029154 w 3764110"/>
                <a:gd name="connsiteY3" fmla="*/ 167469 h 3230144"/>
                <a:gd name="connsiteX4" fmla="*/ 3006271 w 3764110"/>
                <a:gd name="connsiteY4" fmla="*/ 98827 h 3230144"/>
                <a:gd name="connsiteX5" fmla="*/ 2068084 w 3764110"/>
                <a:gd name="connsiteY5" fmla="*/ 464917 h 3230144"/>
                <a:gd name="connsiteX6" fmla="*/ 1862141 w 3764110"/>
                <a:gd name="connsiteY6" fmla="*/ 876767 h 3230144"/>
                <a:gd name="connsiteX7" fmla="*/ 1644756 w 3764110"/>
                <a:gd name="connsiteY7" fmla="*/ 831007 h 3230144"/>
                <a:gd name="connsiteX8" fmla="*/ 1770610 w 3764110"/>
                <a:gd name="connsiteY8" fmla="*/ 361954 h 3230144"/>
                <a:gd name="connsiteX9" fmla="*/ 923953 w 3764110"/>
                <a:gd name="connsiteY9" fmla="*/ 18745 h 3230144"/>
                <a:gd name="connsiteX10" fmla="*/ 901071 w 3764110"/>
                <a:gd name="connsiteY10" fmla="*/ 87387 h 3230144"/>
                <a:gd name="connsiteX11" fmla="*/ 1656197 w 3764110"/>
                <a:gd name="connsiteY11" fmla="*/ 442035 h 3230144"/>
                <a:gd name="connsiteX12" fmla="*/ 1152779 w 3764110"/>
                <a:gd name="connsiteY12" fmla="*/ 1288618 h 3230144"/>
                <a:gd name="connsiteX13" fmla="*/ 123061 w 3764110"/>
                <a:gd name="connsiteY13" fmla="*/ 1288620 h 3230144"/>
                <a:gd name="connsiteX14" fmla="*/ 123061 w 3764110"/>
                <a:gd name="connsiteY14" fmla="*/ 1391581 h 3230144"/>
                <a:gd name="connsiteX15" fmla="*/ 1061248 w 3764110"/>
                <a:gd name="connsiteY15" fmla="*/ 1631826 h 3230144"/>
                <a:gd name="connsiteX16" fmla="*/ 603597 w 3764110"/>
                <a:gd name="connsiteY16" fmla="*/ 3004663 h 3230144"/>
                <a:gd name="connsiteX17" fmla="*/ 695126 w 3764110"/>
                <a:gd name="connsiteY17" fmla="*/ 3050425 h 3230144"/>
                <a:gd name="connsiteX18" fmla="*/ 1473136 w 3764110"/>
                <a:gd name="connsiteY18" fmla="*/ 1242857 h 3230144"/>
                <a:gd name="connsiteX19" fmla="*/ 2068084 w 3764110"/>
                <a:gd name="connsiteY19" fmla="*/ 1197096 h 3230144"/>
                <a:gd name="connsiteX20" fmla="*/ 3589778 w 3764110"/>
                <a:gd name="connsiteY20" fmla="*/ 1814872 h 3230144"/>
                <a:gd name="connsiteX21" fmla="*/ 3723239 w 3764110"/>
                <a:gd name="connsiteY21" fmla="*/ 1757674 h 3230144"/>
                <a:gd name="connsiteX22" fmla="*/ 3635543 w 3764110"/>
                <a:gd name="connsiteY22" fmla="*/ 1586065 h 3230144"/>
                <a:gd name="connsiteX0" fmla="*/ 3559343 w 3740776"/>
                <a:gd name="connsiteY0" fmla="*/ 1570190 h 3230144"/>
                <a:gd name="connsiteX1" fmla="*/ 2193938 w 3740776"/>
                <a:gd name="connsiteY1" fmla="*/ 1048372 h 3230144"/>
                <a:gd name="connsiteX2" fmla="*/ 2159615 w 3740776"/>
                <a:gd name="connsiteY2" fmla="*/ 579319 h 3230144"/>
                <a:gd name="connsiteX3" fmla="*/ 3029154 w 3740776"/>
                <a:gd name="connsiteY3" fmla="*/ 167469 h 3230144"/>
                <a:gd name="connsiteX4" fmla="*/ 3006271 w 3740776"/>
                <a:gd name="connsiteY4" fmla="*/ 98827 h 3230144"/>
                <a:gd name="connsiteX5" fmla="*/ 2068084 w 3740776"/>
                <a:gd name="connsiteY5" fmla="*/ 464917 h 3230144"/>
                <a:gd name="connsiteX6" fmla="*/ 1862141 w 3740776"/>
                <a:gd name="connsiteY6" fmla="*/ 876767 h 3230144"/>
                <a:gd name="connsiteX7" fmla="*/ 1644756 w 3740776"/>
                <a:gd name="connsiteY7" fmla="*/ 831007 h 3230144"/>
                <a:gd name="connsiteX8" fmla="*/ 1770610 w 3740776"/>
                <a:gd name="connsiteY8" fmla="*/ 361954 h 3230144"/>
                <a:gd name="connsiteX9" fmla="*/ 923953 w 3740776"/>
                <a:gd name="connsiteY9" fmla="*/ 18745 h 3230144"/>
                <a:gd name="connsiteX10" fmla="*/ 901071 w 3740776"/>
                <a:gd name="connsiteY10" fmla="*/ 87387 h 3230144"/>
                <a:gd name="connsiteX11" fmla="*/ 1656197 w 3740776"/>
                <a:gd name="connsiteY11" fmla="*/ 442035 h 3230144"/>
                <a:gd name="connsiteX12" fmla="*/ 1152779 w 3740776"/>
                <a:gd name="connsiteY12" fmla="*/ 1288618 h 3230144"/>
                <a:gd name="connsiteX13" fmla="*/ 123061 w 3740776"/>
                <a:gd name="connsiteY13" fmla="*/ 1288620 h 3230144"/>
                <a:gd name="connsiteX14" fmla="*/ 123061 w 3740776"/>
                <a:gd name="connsiteY14" fmla="*/ 1391581 h 3230144"/>
                <a:gd name="connsiteX15" fmla="*/ 1061248 w 3740776"/>
                <a:gd name="connsiteY15" fmla="*/ 1631826 h 3230144"/>
                <a:gd name="connsiteX16" fmla="*/ 603597 w 3740776"/>
                <a:gd name="connsiteY16" fmla="*/ 3004663 h 3230144"/>
                <a:gd name="connsiteX17" fmla="*/ 695126 w 3740776"/>
                <a:gd name="connsiteY17" fmla="*/ 3050425 h 3230144"/>
                <a:gd name="connsiteX18" fmla="*/ 1473136 w 3740776"/>
                <a:gd name="connsiteY18" fmla="*/ 1242857 h 3230144"/>
                <a:gd name="connsiteX19" fmla="*/ 2068084 w 3740776"/>
                <a:gd name="connsiteY19" fmla="*/ 1197096 h 3230144"/>
                <a:gd name="connsiteX20" fmla="*/ 3589778 w 3740776"/>
                <a:gd name="connsiteY20" fmla="*/ 1814872 h 3230144"/>
                <a:gd name="connsiteX21" fmla="*/ 3723239 w 3740776"/>
                <a:gd name="connsiteY21" fmla="*/ 1757674 h 3230144"/>
                <a:gd name="connsiteX22" fmla="*/ 3559343 w 3740776"/>
                <a:gd name="connsiteY22" fmla="*/ 1570190 h 3230144"/>
                <a:gd name="connsiteX0" fmla="*/ 3559343 w 3723239"/>
                <a:gd name="connsiteY0" fmla="*/ 1570190 h 3230144"/>
                <a:gd name="connsiteX1" fmla="*/ 2193938 w 3723239"/>
                <a:gd name="connsiteY1" fmla="*/ 1048372 h 3230144"/>
                <a:gd name="connsiteX2" fmla="*/ 2159615 w 3723239"/>
                <a:gd name="connsiteY2" fmla="*/ 579319 h 3230144"/>
                <a:gd name="connsiteX3" fmla="*/ 3029154 w 3723239"/>
                <a:gd name="connsiteY3" fmla="*/ 167469 h 3230144"/>
                <a:gd name="connsiteX4" fmla="*/ 3006271 w 3723239"/>
                <a:gd name="connsiteY4" fmla="*/ 98827 h 3230144"/>
                <a:gd name="connsiteX5" fmla="*/ 2068084 w 3723239"/>
                <a:gd name="connsiteY5" fmla="*/ 464917 h 3230144"/>
                <a:gd name="connsiteX6" fmla="*/ 1862141 w 3723239"/>
                <a:gd name="connsiteY6" fmla="*/ 876767 h 3230144"/>
                <a:gd name="connsiteX7" fmla="*/ 1644756 w 3723239"/>
                <a:gd name="connsiteY7" fmla="*/ 831007 h 3230144"/>
                <a:gd name="connsiteX8" fmla="*/ 1770610 w 3723239"/>
                <a:gd name="connsiteY8" fmla="*/ 361954 h 3230144"/>
                <a:gd name="connsiteX9" fmla="*/ 923953 w 3723239"/>
                <a:gd name="connsiteY9" fmla="*/ 18745 h 3230144"/>
                <a:gd name="connsiteX10" fmla="*/ 901071 w 3723239"/>
                <a:gd name="connsiteY10" fmla="*/ 87387 h 3230144"/>
                <a:gd name="connsiteX11" fmla="*/ 1656197 w 3723239"/>
                <a:gd name="connsiteY11" fmla="*/ 442035 h 3230144"/>
                <a:gd name="connsiteX12" fmla="*/ 1152779 w 3723239"/>
                <a:gd name="connsiteY12" fmla="*/ 1288618 h 3230144"/>
                <a:gd name="connsiteX13" fmla="*/ 123061 w 3723239"/>
                <a:gd name="connsiteY13" fmla="*/ 1288620 h 3230144"/>
                <a:gd name="connsiteX14" fmla="*/ 123061 w 3723239"/>
                <a:gd name="connsiteY14" fmla="*/ 1391581 h 3230144"/>
                <a:gd name="connsiteX15" fmla="*/ 1061248 w 3723239"/>
                <a:gd name="connsiteY15" fmla="*/ 1631826 h 3230144"/>
                <a:gd name="connsiteX16" fmla="*/ 603597 w 3723239"/>
                <a:gd name="connsiteY16" fmla="*/ 3004663 h 3230144"/>
                <a:gd name="connsiteX17" fmla="*/ 695126 w 3723239"/>
                <a:gd name="connsiteY17" fmla="*/ 3050425 h 3230144"/>
                <a:gd name="connsiteX18" fmla="*/ 1473136 w 3723239"/>
                <a:gd name="connsiteY18" fmla="*/ 1242857 h 3230144"/>
                <a:gd name="connsiteX19" fmla="*/ 2068084 w 3723239"/>
                <a:gd name="connsiteY19" fmla="*/ 1197096 h 3230144"/>
                <a:gd name="connsiteX20" fmla="*/ 3491353 w 3723239"/>
                <a:gd name="connsiteY20" fmla="*/ 1776772 h 3230144"/>
                <a:gd name="connsiteX21" fmla="*/ 3723239 w 3723239"/>
                <a:gd name="connsiteY21" fmla="*/ 1757674 h 3230144"/>
                <a:gd name="connsiteX22" fmla="*/ 3559343 w 3723239"/>
                <a:gd name="connsiteY22" fmla="*/ 1570190 h 3230144"/>
                <a:gd name="connsiteX0" fmla="*/ 3559343 w 3734192"/>
                <a:gd name="connsiteY0" fmla="*/ 1570190 h 3230144"/>
                <a:gd name="connsiteX1" fmla="*/ 2193938 w 3734192"/>
                <a:gd name="connsiteY1" fmla="*/ 1048372 h 3230144"/>
                <a:gd name="connsiteX2" fmla="*/ 2159615 w 3734192"/>
                <a:gd name="connsiteY2" fmla="*/ 579319 h 3230144"/>
                <a:gd name="connsiteX3" fmla="*/ 3029154 w 3734192"/>
                <a:gd name="connsiteY3" fmla="*/ 167469 h 3230144"/>
                <a:gd name="connsiteX4" fmla="*/ 3006271 w 3734192"/>
                <a:gd name="connsiteY4" fmla="*/ 98827 h 3230144"/>
                <a:gd name="connsiteX5" fmla="*/ 2068084 w 3734192"/>
                <a:gd name="connsiteY5" fmla="*/ 464917 h 3230144"/>
                <a:gd name="connsiteX6" fmla="*/ 1862141 w 3734192"/>
                <a:gd name="connsiteY6" fmla="*/ 876767 h 3230144"/>
                <a:gd name="connsiteX7" fmla="*/ 1644756 w 3734192"/>
                <a:gd name="connsiteY7" fmla="*/ 831007 h 3230144"/>
                <a:gd name="connsiteX8" fmla="*/ 1770610 w 3734192"/>
                <a:gd name="connsiteY8" fmla="*/ 361954 h 3230144"/>
                <a:gd name="connsiteX9" fmla="*/ 923953 w 3734192"/>
                <a:gd name="connsiteY9" fmla="*/ 18745 h 3230144"/>
                <a:gd name="connsiteX10" fmla="*/ 901071 w 3734192"/>
                <a:gd name="connsiteY10" fmla="*/ 87387 h 3230144"/>
                <a:gd name="connsiteX11" fmla="*/ 1656197 w 3734192"/>
                <a:gd name="connsiteY11" fmla="*/ 442035 h 3230144"/>
                <a:gd name="connsiteX12" fmla="*/ 1152779 w 3734192"/>
                <a:gd name="connsiteY12" fmla="*/ 1288618 h 3230144"/>
                <a:gd name="connsiteX13" fmla="*/ 123061 w 3734192"/>
                <a:gd name="connsiteY13" fmla="*/ 1288620 h 3230144"/>
                <a:gd name="connsiteX14" fmla="*/ 123061 w 3734192"/>
                <a:gd name="connsiteY14" fmla="*/ 1391581 h 3230144"/>
                <a:gd name="connsiteX15" fmla="*/ 1061248 w 3734192"/>
                <a:gd name="connsiteY15" fmla="*/ 1631826 h 3230144"/>
                <a:gd name="connsiteX16" fmla="*/ 603597 w 3734192"/>
                <a:gd name="connsiteY16" fmla="*/ 3004663 h 3230144"/>
                <a:gd name="connsiteX17" fmla="*/ 695126 w 3734192"/>
                <a:gd name="connsiteY17" fmla="*/ 3050425 h 3230144"/>
                <a:gd name="connsiteX18" fmla="*/ 1473136 w 3734192"/>
                <a:gd name="connsiteY18" fmla="*/ 1242857 h 3230144"/>
                <a:gd name="connsiteX19" fmla="*/ 2068084 w 3734192"/>
                <a:gd name="connsiteY19" fmla="*/ 1197096 h 3230144"/>
                <a:gd name="connsiteX20" fmla="*/ 3491353 w 3734192"/>
                <a:gd name="connsiteY20" fmla="*/ 1776772 h 3230144"/>
                <a:gd name="connsiteX21" fmla="*/ 3723239 w 3734192"/>
                <a:gd name="connsiteY21" fmla="*/ 1757674 h 3230144"/>
                <a:gd name="connsiteX22" fmla="*/ 3559343 w 3734192"/>
                <a:gd name="connsiteY22" fmla="*/ 1570190 h 3230144"/>
                <a:gd name="connsiteX0" fmla="*/ 3559343 w 3734192"/>
                <a:gd name="connsiteY0" fmla="*/ 1570190 h 3230144"/>
                <a:gd name="connsiteX1" fmla="*/ 2193938 w 3734192"/>
                <a:gd name="connsiteY1" fmla="*/ 1048372 h 3230144"/>
                <a:gd name="connsiteX2" fmla="*/ 2159615 w 3734192"/>
                <a:gd name="connsiteY2" fmla="*/ 579319 h 3230144"/>
                <a:gd name="connsiteX3" fmla="*/ 3029154 w 3734192"/>
                <a:gd name="connsiteY3" fmla="*/ 167469 h 3230144"/>
                <a:gd name="connsiteX4" fmla="*/ 3006271 w 3734192"/>
                <a:gd name="connsiteY4" fmla="*/ 98827 h 3230144"/>
                <a:gd name="connsiteX5" fmla="*/ 2068084 w 3734192"/>
                <a:gd name="connsiteY5" fmla="*/ 464917 h 3230144"/>
                <a:gd name="connsiteX6" fmla="*/ 1862141 w 3734192"/>
                <a:gd name="connsiteY6" fmla="*/ 876767 h 3230144"/>
                <a:gd name="connsiteX7" fmla="*/ 1644756 w 3734192"/>
                <a:gd name="connsiteY7" fmla="*/ 831007 h 3230144"/>
                <a:gd name="connsiteX8" fmla="*/ 1770610 w 3734192"/>
                <a:gd name="connsiteY8" fmla="*/ 361954 h 3230144"/>
                <a:gd name="connsiteX9" fmla="*/ 923953 w 3734192"/>
                <a:gd name="connsiteY9" fmla="*/ 18745 h 3230144"/>
                <a:gd name="connsiteX10" fmla="*/ 901071 w 3734192"/>
                <a:gd name="connsiteY10" fmla="*/ 87387 h 3230144"/>
                <a:gd name="connsiteX11" fmla="*/ 1656197 w 3734192"/>
                <a:gd name="connsiteY11" fmla="*/ 442035 h 3230144"/>
                <a:gd name="connsiteX12" fmla="*/ 1152779 w 3734192"/>
                <a:gd name="connsiteY12" fmla="*/ 1288618 h 3230144"/>
                <a:gd name="connsiteX13" fmla="*/ 123061 w 3734192"/>
                <a:gd name="connsiteY13" fmla="*/ 1288620 h 3230144"/>
                <a:gd name="connsiteX14" fmla="*/ 123061 w 3734192"/>
                <a:gd name="connsiteY14" fmla="*/ 1391581 h 3230144"/>
                <a:gd name="connsiteX15" fmla="*/ 1061248 w 3734192"/>
                <a:gd name="connsiteY15" fmla="*/ 1631826 h 3230144"/>
                <a:gd name="connsiteX16" fmla="*/ 603597 w 3734192"/>
                <a:gd name="connsiteY16" fmla="*/ 3004663 h 3230144"/>
                <a:gd name="connsiteX17" fmla="*/ 695126 w 3734192"/>
                <a:gd name="connsiteY17" fmla="*/ 3050425 h 3230144"/>
                <a:gd name="connsiteX18" fmla="*/ 1473136 w 3734192"/>
                <a:gd name="connsiteY18" fmla="*/ 1242857 h 3230144"/>
                <a:gd name="connsiteX19" fmla="*/ 2068084 w 3734192"/>
                <a:gd name="connsiteY19" fmla="*/ 1197096 h 3230144"/>
                <a:gd name="connsiteX20" fmla="*/ 3491353 w 3734192"/>
                <a:gd name="connsiteY20" fmla="*/ 1776772 h 3230144"/>
                <a:gd name="connsiteX21" fmla="*/ 3723239 w 3734192"/>
                <a:gd name="connsiteY21" fmla="*/ 1757674 h 3230144"/>
                <a:gd name="connsiteX22" fmla="*/ 3559343 w 3734192"/>
                <a:gd name="connsiteY22" fmla="*/ 1570190 h 3230144"/>
                <a:gd name="connsiteX0" fmla="*/ 3559343 w 3734192"/>
                <a:gd name="connsiteY0" fmla="*/ 1569037 h 3228991"/>
                <a:gd name="connsiteX1" fmla="*/ 2193938 w 3734192"/>
                <a:gd name="connsiteY1" fmla="*/ 1047219 h 3228991"/>
                <a:gd name="connsiteX2" fmla="*/ 2159615 w 3734192"/>
                <a:gd name="connsiteY2" fmla="*/ 578166 h 3228991"/>
                <a:gd name="connsiteX3" fmla="*/ 3029154 w 3734192"/>
                <a:gd name="connsiteY3" fmla="*/ 166316 h 3228991"/>
                <a:gd name="connsiteX4" fmla="*/ 3006271 w 3734192"/>
                <a:gd name="connsiteY4" fmla="*/ 97674 h 3228991"/>
                <a:gd name="connsiteX5" fmla="*/ 2068084 w 3734192"/>
                <a:gd name="connsiteY5" fmla="*/ 463764 h 3228991"/>
                <a:gd name="connsiteX6" fmla="*/ 1862141 w 3734192"/>
                <a:gd name="connsiteY6" fmla="*/ 875614 h 3228991"/>
                <a:gd name="connsiteX7" fmla="*/ 1644756 w 3734192"/>
                <a:gd name="connsiteY7" fmla="*/ 829854 h 3228991"/>
                <a:gd name="connsiteX8" fmla="*/ 1802360 w 3734192"/>
                <a:gd name="connsiteY8" fmla="*/ 344926 h 3228991"/>
                <a:gd name="connsiteX9" fmla="*/ 923953 w 3734192"/>
                <a:gd name="connsiteY9" fmla="*/ 17592 h 3228991"/>
                <a:gd name="connsiteX10" fmla="*/ 901071 w 3734192"/>
                <a:gd name="connsiteY10" fmla="*/ 86234 h 3228991"/>
                <a:gd name="connsiteX11" fmla="*/ 1656197 w 3734192"/>
                <a:gd name="connsiteY11" fmla="*/ 440882 h 3228991"/>
                <a:gd name="connsiteX12" fmla="*/ 1152779 w 3734192"/>
                <a:gd name="connsiteY12" fmla="*/ 1287465 h 3228991"/>
                <a:gd name="connsiteX13" fmla="*/ 123061 w 3734192"/>
                <a:gd name="connsiteY13" fmla="*/ 1287467 h 3228991"/>
                <a:gd name="connsiteX14" fmla="*/ 123061 w 3734192"/>
                <a:gd name="connsiteY14" fmla="*/ 1390428 h 3228991"/>
                <a:gd name="connsiteX15" fmla="*/ 1061248 w 3734192"/>
                <a:gd name="connsiteY15" fmla="*/ 1630673 h 3228991"/>
                <a:gd name="connsiteX16" fmla="*/ 603597 w 3734192"/>
                <a:gd name="connsiteY16" fmla="*/ 3003510 h 3228991"/>
                <a:gd name="connsiteX17" fmla="*/ 695126 w 3734192"/>
                <a:gd name="connsiteY17" fmla="*/ 3049272 h 3228991"/>
                <a:gd name="connsiteX18" fmla="*/ 1473136 w 3734192"/>
                <a:gd name="connsiteY18" fmla="*/ 1241704 h 3228991"/>
                <a:gd name="connsiteX19" fmla="*/ 2068084 w 3734192"/>
                <a:gd name="connsiteY19" fmla="*/ 1195943 h 3228991"/>
                <a:gd name="connsiteX20" fmla="*/ 3491353 w 3734192"/>
                <a:gd name="connsiteY20" fmla="*/ 1775619 h 3228991"/>
                <a:gd name="connsiteX21" fmla="*/ 3723239 w 3734192"/>
                <a:gd name="connsiteY21" fmla="*/ 1756521 h 3228991"/>
                <a:gd name="connsiteX22" fmla="*/ 3559343 w 3734192"/>
                <a:gd name="connsiteY22" fmla="*/ 1569037 h 3228991"/>
                <a:gd name="connsiteX0" fmla="*/ 3559343 w 3734192"/>
                <a:gd name="connsiteY0" fmla="*/ 1567915 h 3227869"/>
                <a:gd name="connsiteX1" fmla="*/ 2193938 w 3734192"/>
                <a:gd name="connsiteY1" fmla="*/ 1046097 h 3227869"/>
                <a:gd name="connsiteX2" fmla="*/ 2159615 w 3734192"/>
                <a:gd name="connsiteY2" fmla="*/ 577044 h 3227869"/>
                <a:gd name="connsiteX3" fmla="*/ 3029154 w 3734192"/>
                <a:gd name="connsiteY3" fmla="*/ 165194 h 3227869"/>
                <a:gd name="connsiteX4" fmla="*/ 3006271 w 3734192"/>
                <a:gd name="connsiteY4" fmla="*/ 96552 h 3227869"/>
                <a:gd name="connsiteX5" fmla="*/ 2068084 w 3734192"/>
                <a:gd name="connsiteY5" fmla="*/ 462642 h 3227869"/>
                <a:gd name="connsiteX6" fmla="*/ 1862141 w 3734192"/>
                <a:gd name="connsiteY6" fmla="*/ 874492 h 3227869"/>
                <a:gd name="connsiteX7" fmla="*/ 1644756 w 3734192"/>
                <a:gd name="connsiteY7" fmla="*/ 828732 h 3227869"/>
                <a:gd name="connsiteX8" fmla="*/ 1802360 w 3734192"/>
                <a:gd name="connsiteY8" fmla="*/ 343804 h 3227869"/>
                <a:gd name="connsiteX9" fmla="*/ 923953 w 3734192"/>
                <a:gd name="connsiteY9" fmla="*/ 16470 h 3227869"/>
                <a:gd name="connsiteX10" fmla="*/ 901071 w 3734192"/>
                <a:gd name="connsiteY10" fmla="*/ 85112 h 3227869"/>
                <a:gd name="connsiteX11" fmla="*/ 1716522 w 3734192"/>
                <a:gd name="connsiteY11" fmla="*/ 398485 h 3227869"/>
                <a:gd name="connsiteX12" fmla="*/ 1152779 w 3734192"/>
                <a:gd name="connsiteY12" fmla="*/ 1286343 h 3227869"/>
                <a:gd name="connsiteX13" fmla="*/ 123061 w 3734192"/>
                <a:gd name="connsiteY13" fmla="*/ 1286345 h 3227869"/>
                <a:gd name="connsiteX14" fmla="*/ 123061 w 3734192"/>
                <a:gd name="connsiteY14" fmla="*/ 1389306 h 3227869"/>
                <a:gd name="connsiteX15" fmla="*/ 1061248 w 3734192"/>
                <a:gd name="connsiteY15" fmla="*/ 1629551 h 3227869"/>
                <a:gd name="connsiteX16" fmla="*/ 603597 w 3734192"/>
                <a:gd name="connsiteY16" fmla="*/ 3002388 h 3227869"/>
                <a:gd name="connsiteX17" fmla="*/ 695126 w 3734192"/>
                <a:gd name="connsiteY17" fmla="*/ 3048150 h 3227869"/>
                <a:gd name="connsiteX18" fmla="*/ 1473136 w 3734192"/>
                <a:gd name="connsiteY18" fmla="*/ 1240582 h 3227869"/>
                <a:gd name="connsiteX19" fmla="*/ 2068084 w 3734192"/>
                <a:gd name="connsiteY19" fmla="*/ 1194821 h 3227869"/>
                <a:gd name="connsiteX20" fmla="*/ 3491353 w 3734192"/>
                <a:gd name="connsiteY20" fmla="*/ 1774497 h 3227869"/>
                <a:gd name="connsiteX21" fmla="*/ 3723239 w 3734192"/>
                <a:gd name="connsiteY21" fmla="*/ 1755399 h 3227869"/>
                <a:gd name="connsiteX22" fmla="*/ 3559343 w 3734192"/>
                <a:gd name="connsiteY22" fmla="*/ 1567915 h 3227869"/>
                <a:gd name="connsiteX0" fmla="*/ 3559343 w 3734192"/>
                <a:gd name="connsiteY0" fmla="*/ 1567915 h 3227869"/>
                <a:gd name="connsiteX1" fmla="*/ 2193938 w 3734192"/>
                <a:gd name="connsiteY1" fmla="*/ 1046097 h 3227869"/>
                <a:gd name="connsiteX2" fmla="*/ 2159615 w 3734192"/>
                <a:gd name="connsiteY2" fmla="*/ 577044 h 3227869"/>
                <a:gd name="connsiteX3" fmla="*/ 3029154 w 3734192"/>
                <a:gd name="connsiteY3" fmla="*/ 165194 h 3227869"/>
                <a:gd name="connsiteX4" fmla="*/ 3006271 w 3734192"/>
                <a:gd name="connsiteY4" fmla="*/ 96552 h 3227869"/>
                <a:gd name="connsiteX5" fmla="*/ 2068084 w 3734192"/>
                <a:gd name="connsiteY5" fmla="*/ 462642 h 3227869"/>
                <a:gd name="connsiteX6" fmla="*/ 1862141 w 3734192"/>
                <a:gd name="connsiteY6" fmla="*/ 874492 h 3227869"/>
                <a:gd name="connsiteX7" fmla="*/ 1644756 w 3734192"/>
                <a:gd name="connsiteY7" fmla="*/ 828732 h 3227869"/>
                <a:gd name="connsiteX8" fmla="*/ 1802360 w 3734192"/>
                <a:gd name="connsiteY8" fmla="*/ 343804 h 3227869"/>
                <a:gd name="connsiteX9" fmla="*/ 923953 w 3734192"/>
                <a:gd name="connsiteY9" fmla="*/ 16470 h 3227869"/>
                <a:gd name="connsiteX10" fmla="*/ 901071 w 3734192"/>
                <a:gd name="connsiteY10" fmla="*/ 85112 h 3227869"/>
                <a:gd name="connsiteX11" fmla="*/ 1716522 w 3734192"/>
                <a:gd name="connsiteY11" fmla="*/ 398485 h 3227869"/>
                <a:gd name="connsiteX12" fmla="*/ 1152779 w 3734192"/>
                <a:gd name="connsiteY12" fmla="*/ 1286343 h 3227869"/>
                <a:gd name="connsiteX13" fmla="*/ 123061 w 3734192"/>
                <a:gd name="connsiteY13" fmla="*/ 1286345 h 3227869"/>
                <a:gd name="connsiteX14" fmla="*/ 123061 w 3734192"/>
                <a:gd name="connsiteY14" fmla="*/ 1389306 h 3227869"/>
                <a:gd name="connsiteX15" fmla="*/ 1061248 w 3734192"/>
                <a:gd name="connsiteY15" fmla="*/ 1629551 h 3227869"/>
                <a:gd name="connsiteX16" fmla="*/ 603597 w 3734192"/>
                <a:gd name="connsiteY16" fmla="*/ 3002388 h 3227869"/>
                <a:gd name="connsiteX17" fmla="*/ 695126 w 3734192"/>
                <a:gd name="connsiteY17" fmla="*/ 3048150 h 3227869"/>
                <a:gd name="connsiteX18" fmla="*/ 1473136 w 3734192"/>
                <a:gd name="connsiteY18" fmla="*/ 1240582 h 3227869"/>
                <a:gd name="connsiteX19" fmla="*/ 2068084 w 3734192"/>
                <a:gd name="connsiteY19" fmla="*/ 1194821 h 3227869"/>
                <a:gd name="connsiteX20" fmla="*/ 3491353 w 3734192"/>
                <a:gd name="connsiteY20" fmla="*/ 1774497 h 3227869"/>
                <a:gd name="connsiteX21" fmla="*/ 3723239 w 3734192"/>
                <a:gd name="connsiteY21" fmla="*/ 1755399 h 3227869"/>
                <a:gd name="connsiteX22" fmla="*/ 3559343 w 3734192"/>
                <a:gd name="connsiteY22" fmla="*/ 1567915 h 3227869"/>
                <a:gd name="connsiteX0" fmla="*/ 3559343 w 3734192"/>
                <a:gd name="connsiteY0" fmla="*/ 1567915 h 3227869"/>
                <a:gd name="connsiteX1" fmla="*/ 2193938 w 3734192"/>
                <a:gd name="connsiteY1" fmla="*/ 1046097 h 3227869"/>
                <a:gd name="connsiteX2" fmla="*/ 2159615 w 3734192"/>
                <a:gd name="connsiteY2" fmla="*/ 577044 h 3227869"/>
                <a:gd name="connsiteX3" fmla="*/ 3029154 w 3734192"/>
                <a:gd name="connsiteY3" fmla="*/ 165194 h 3227869"/>
                <a:gd name="connsiteX4" fmla="*/ 3006271 w 3734192"/>
                <a:gd name="connsiteY4" fmla="*/ 96552 h 3227869"/>
                <a:gd name="connsiteX5" fmla="*/ 2068084 w 3734192"/>
                <a:gd name="connsiteY5" fmla="*/ 462642 h 3227869"/>
                <a:gd name="connsiteX6" fmla="*/ 1862141 w 3734192"/>
                <a:gd name="connsiteY6" fmla="*/ 874492 h 3227869"/>
                <a:gd name="connsiteX7" fmla="*/ 1644756 w 3734192"/>
                <a:gd name="connsiteY7" fmla="*/ 828732 h 3227869"/>
                <a:gd name="connsiteX8" fmla="*/ 1802360 w 3734192"/>
                <a:gd name="connsiteY8" fmla="*/ 343804 h 3227869"/>
                <a:gd name="connsiteX9" fmla="*/ 923953 w 3734192"/>
                <a:gd name="connsiteY9" fmla="*/ 16470 h 3227869"/>
                <a:gd name="connsiteX10" fmla="*/ 901071 w 3734192"/>
                <a:gd name="connsiteY10" fmla="*/ 85112 h 3227869"/>
                <a:gd name="connsiteX11" fmla="*/ 1716522 w 3734192"/>
                <a:gd name="connsiteY11" fmla="*/ 398485 h 3227869"/>
                <a:gd name="connsiteX12" fmla="*/ 1152779 w 3734192"/>
                <a:gd name="connsiteY12" fmla="*/ 1286343 h 3227869"/>
                <a:gd name="connsiteX13" fmla="*/ 123061 w 3734192"/>
                <a:gd name="connsiteY13" fmla="*/ 1286345 h 3227869"/>
                <a:gd name="connsiteX14" fmla="*/ 123061 w 3734192"/>
                <a:gd name="connsiteY14" fmla="*/ 1389306 h 3227869"/>
                <a:gd name="connsiteX15" fmla="*/ 1061248 w 3734192"/>
                <a:gd name="connsiteY15" fmla="*/ 1629551 h 3227869"/>
                <a:gd name="connsiteX16" fmla="*/ 603597 w 3734192"/>
                <a:gd name="connsiteY16" fmla="*/ 3002388 h 3227869"/>
                <a:gd name="connsiteX17" fmla="*/ 695126 w 3734192"/>
                <a:gd name="connsiteY17" fmla="*/ 3048150 h 3227869"/>
                <a:gd name="connsiteX18" fmla="*/ 1473136 w 3734192"/>
                <a:gd name="connsiteY18" fmla="*/ 1240582 h 3227869"/>
                <a:gd name="connsiteX19" fmla="*/ 2068084 w 3734192"/>
                <a:gd name="connsiteY19" fmla="*/ 1194821 h 3227869"/>
                <a:gd name="connsiteX20" fmla="*/ 3491353 w 3734192"/>
                <a:gd name="connsiteY20" fmla="*/ 1774497 h 3227869"/>
                <a:gd name="connsiteX21" fmla="*/ 3723239 w 3734192"/>
                <a:gd name="connsiteY21" fmla="*/ 1755399 h 3227869"/>
                <a:gd name="connsiteX22" fmla="*/ 3559343 w 3734192"/>
                <a:gd name="connsiteY22" fmla="*/ 1567915 h 3227869"/>
                <a:gd name="connsiteX0" fmla="*/ 3559343 w 3734192"/>
                <a:gd name="connsiteY0" fmla="*/ 1567915 h 3227869"/>
                <a:gd name="connsiteX1" fmla="*/ 2193938 w 3734192"/>
                <a:gd name="connsiteY1" fmla="*/ 1046097 h 3227869"/>
                <a:gd name="connsiteX2" fmla="*/ 2159615 w 3734192"/>
                <a:gd name="connsiteY2" fmla="*/ 577044 h 3227869"/>
                <a:gd name="connsiteX3" fmla="*/ 3029154 w 3734192"/>
                <a:gd name="connsiteY3" fmla="*/ 165194 h 3227869"/>
                <a:gd name="connsiteX4" fmla="*/ 3006271 w 3734192"/>
                <a:gd name="connsiteY4" fmla="*/ 96552 h 3227869"/>
                <a:gd name="connsiteX5" fmla="*/ 2068084 w 3734192"/>
                <a:gd name="connsiteY5" fmla="*/ 462642 h 3227869"/>
                <a:gd name="connsiteX6" fmla="*/ 1862141 w 3734192"/>
                <a:gd name="connsiteY6" fmla="*/ 874492 h 3227869"/>
                <a:gd name="connsiteX7" fmla="*/ 1666981 w 3734192"/>
                <a:gd name="connsiteY7" fmla="*/ 835082 h 3227869"/>
                <a:gd name="connsiteX8" fmla="*/ 1802360 w 3734192"/>
                <a:gd name="connsiteY8" fmla="*/ 343804 h 3227869"/>
                <a:gd name="connsiteX9" fmla="*/ 923953 w 3734192"/>
                <a:gd name="connsiteY9" fmla="*/ 16470 h 3227869"/>
                <a:gd name="connsiteX10" fmla="*/ 901071 w 3734192"/>
                <a:gd name="connsiteY10" fmla="*/ 85112 h 3227869"/>
                <a:gd name="connsiteX11" fmla="*/ 1716522 w 3734192"/>
                <a:gd name="connsiteY11" fmla="*/ 398485 h 3227869"/>
                <a:gd name="connsiteX12" fmla="*/ 1152779 w 3734192"/>
                <a:gd name="connsiteY12" fmla="*/ 1286343 h 3227869"/>
                <a:gd name="connsiteX13" fmla="*/ 123061 w 3734192"/>
                <a:gd name="connsiteY13" fmla="*/ 1286345 h 3227869"/>
                <a:gd name="connsiteX14" fmla="*/ 123061 w 3734192"/>
                <a:gd name="connsiteY14" fmla="*/ 1389306 h 3227869"/>
                <a:gd name="connsiteX15" fmla="*/ 1061248 w 3734192"/>
                <a:gd name="connsiteY15" fmla="*/ 1629551 h 3227869"/>
                <a:gd name="connsiteX16" fmla="*/ 603597 w 3734192"/>
                <a:gd name="connsiteY16" fmla="*/ 3002388 h 3227869"/>
                <a:gd name="connsiteX17" fmla="*/ 695126 w 3734192"/>
                <a:gd name="connsiteY17" fmla="*/ 3048150 h 3227869"/>
                <a:gd name="connsiteX18" fmla="*/ 1473136 w 3734192"/>
                <a:gd name="connsiteY18" fmla="*/ 1240582 h 3227869"/>
                <a:gd name="connsiteX19" fmla="*/ 2068084 w 3734192"/>
                <a:gd name="connsiteY19" fmla="*/ 1194821 h 3227869"/>
                <a:gd name="connsiteX20" fmla="*/ 3491353 w 3734192"/>
                <a:gd name="connsiteY20" fmla="*/ 1774497 h 3227869"/>
                <a:gd name="connsiteX21" fmla="*/ 3723239 w 3734192"/>
                <a:gd name="connsiteY21" fmla="*/ 1755399 h 3227869"/>
                <a:gd name="connsiteX22" fmla="*/ 3559343 w 3734192"/>
                <a:gd name="connsiteY22" fmla="*/ 1567915 h 3227869"/>
                <a:gd name="connsiteX0" fmla="*/ 3559343 w 3734192"/>
                <a:gd name="connsiteY0" fmla="*/ 1554732 h 3214686"/>
                <a:gd name="connsiteX1" fmla="*/ 2193938 w 3734192"/>
                <a:gd name="connsiteY1" fmla="*/ 1032914 h 3214686"/>
                <a:gd name="connsiteX2" fmla="*/ 2159615 w 3734192"/>
                <a:gd name="connsiteY2" fmla="*/ 563861 h 3214686"/>
                <a:gd name="connsiteX3" fmla="*/ 3029154 w 3734192"/>
                <a:gd name="connsiteY3" fmla="*/ 152011 h 3214686"/>
                <a:gd name="connsiteX4" fmla="*/ 3006271 w 3734192"/>
                <a:gd name="connsiteY4" fmla="*/ 83369 h 3214686"/>
                <a:gd name="connsiteX5" fmla="*/ 2068084 w 3734192"/>
                <a:gd name="connsiteY5" fmla="*/ 449459 h 3214686"/>
                <a:gd name="connsiteX6" fmla="*/ 1862141 w 3734192"/>
                <a:gd name="connsiteY6" fmla="*/ 861309 h 3214686"/>
                <a:gd name="connsiteX7" fmla="*/ 1666981 w 3734192"/>
                <a:gd name="connsiteY7" fmla="*/ 821899 h 3214686"/>
                <a:gd name="connsiteX8" fmla="*/ 1802360 w 3734192"/>
                <a:gd name="connsiteY8" fmla="*/ 330621 h 3214686"/>
                <a:gd name="connsiteX9" fmla="*/ 1028728 w 3734192"/>
                <a:gd name="connsiteY9" fmla="*/ 19162 h 3214686"/>
                <a:gd name="connsiteX10" fmla="*/ 901071 w 3734192"/>
                <a:gd name="connsiteY10" fmla="*/ 71929 h 3214686"/>
                <a:gd name="connsiteX11" fmla="*/ 1716522 w 3734192"/>
                <a:gd name="connsiteY11" fmla="*/ 385302 h 3214686"/>
                <a:gd name="connsiteX12" fmla="*/ 1152779 w 3734192"/>
                <a:gd name="connsiteY12" fmla="*/ 1273160 h 3214686"/>
                <a:gd name="connsiteX13" fmla="*/ 123061 w 3734192"/>
                <a:gd name="connsiteY13" fmla="*/ 1273162 h 3214686"/>
                <a:gd name="connsiteX14" fmla="*/ 123061 w 3734192"/>
                <a:gd name="connsiteY14" fmla="*/ 1376123 h 3214686"/>
                <a:gd name="connsiteX15" fmla="*/ 1061248 w 3734192"/>
                <a:gd name="connsiteY15" fmla="*/ 1616368 h 3214686"/>
                <a:gd name="connsiteX16" fmla="*/ 603597 w 3734192"/>
                <a:gd name="connsiteY16" fmla="*/ 2989205 h 3214686"/>
                <a:gd name="connsiteX17" fmla="*/ 695126 w 3734192"/>
                <a:gd name="connsiteY17" fmla="*/ 3034967 h 3214686"/>
                <a:gd name="connsiteX18" fmla="*/ 1473136 w 3734192"/>
                <a:gd name="connsiteY18" fmla="*/ 1227399 h 3214686"/>
                <a:gd name="connsiteX19" fmla="*/ 2068084 w 3734192"/>
                <a:gd name="connsiteY19" fmla="*/ 1181638 h 3214686"/>
                <a:gd name="connsiteX20" fmla="*/ 3491353 w 3734192"/>
                <a:gd name="connsiteY20" fmla="*/ 1761314 h 3214686"/>
                <a:gd name="connsiteX21" fmla="*/ 3723239 w 3734192"/>
                <a:gd name="connsiteY21" fmla="*/ 1742216 h 3214686"/>
                <a:gd name="connsiteX22" fmla="*/ 3559343 w 3734192"/>
                <a:gd name="connsiteY22" fmla="*/ 1554732 h 3214686"/>
                <a:gd name="connsiteX0" fmla="*/ 3559343 w 3734192"/>
                <a:gd name="connsiteY0" fmla="*/ 1548431 h 3208385"/>
                <a:gd name="connsiteX1" fmla="*/ 2193938 w 3734192"/>
                <a:gd name="connsiteY1" fmla="*/ 1026613 h 3208385"/>
                <a:gd name="connsiteX2" fmla="*/ 2159615 w 3734192"/>
                <a:gd name="connsiteY2" fmla="*/ 557560 h 3208385"/>
                <a:gd name="connsiteX3" fmla="*/ 3029154 w 3734192"/>
                <a:gd name="connsiteY3" fmla="*/ 145710 h 3208385"/>
                <a:gd name="connsiteX4" fmla="*/ 3006271 w 3734192"/>
                <a:gd name="connsiteY4" fmla="*/ 77068 h 3208385"/>
                <a:gd name="connsiteX5" fmla="*/ 2068084 w 3734192"/>
                <a:gd name="connsiteY5" fmla="*/ 443158 h 3208385"/>
                <a:gd name="connsiteX6" fmla="*/ 1862141 w 3734192"/>
                <a:gd name="connsiteY6" fmla="*/ 855008 h 3208385"/>
                <a:gd name="connsiteX7" fmla="*/ 1666981 w 3734192"/>
                <a:gd name="connsiteY7" fmla="*/ 815598 h 3208385"/>
                <a:gd name="connsiteX8" fmla="*/ 1802360 w 3734192"/>
                <a:gd name="connsiteY8" fmla="*/ 324320 h 3208385"/>
                <a:gd name="connsiteX9" fmla="*/ 1028728 w 3734192"/>
                <a:gd name="connsiteY9" fmla="*/ 12861 h 3208385"/>
                <a:gd name="connsiteX10" fmla="*/ 1012196 w 3734192"/>
                <a:gd name="connsiteY10" fmla="*/ 91028 h 3208385"/>
                <a:gd name="connsiteX11" fmla="*/ 1716522 w 3734192"/>
                <a:gd name="connsiteY11" fmla="*/ 379001 h 3208385"/>
                <a:gd name="connsiteX12" fmla="*/ 1152779 w 3734192"/>
                <a:gd name="connsiteY12" fmla="*/ 1266859 h 3208385"/>
                <a:gd name="connsiteX13" fmla="*/ 123061 w 3734192"/>
                <a:gd name="connsiteY13" fmla="*/ 1266861 h 3208385"/>
                <a:gd name="connsiteX14" fmla="*/ 123061 w 3734192"/>
                <a:gd name="connsiteY14" fmla="*/ 1369822 h 3208385"/>
                <a:gd name="connsiteX15" fmla="*/ 1061248 w 3734192"/>
                <a:gd name="connsiteY15" fmla="*/ 1610067 h 3208385"/>
                <a:gd name="connsiteX16" fmla="*/ 603597 w 3734192"/>
                <a:gd name="connsiteY16" fmla="*/ 2982904 h 3208385"/>
                <a:gd name="connsiteX17" fmla="*/ 695126 w 3734192"/>
                <a:gd name="connsiteY17" fmla="*/ 3028666 h 3208385"/>
                <a:gd name="connsiteX18" fmla="*/ 1473136 w 3734192"/>
                <a:gd name="connsiteY18" fmla="*/ 1221098 h 3208385"/>
                <a:gd name="connsiteX19" fmla="*/ 2068084 w 3734192"/>
                <a:gd name="connsiteY19" fmla="*/ 1175337 h 3208385"/>
                <a:gd name="connsiteX20" fmla="*/ 3491353 w 3734192"/>
                <a:gd name="connsiteY20" fmla="*/ 1755013 h 3208385"/>
                <a:gd name="connsiteX21" fmla="*/ 3723239 w 3734192"/>
                <a:gd name="connsiteY21" fmla="*/ 1735915 h 3208385"/>
                <a:gd name="connsiteX22" fmla="*/ 3559343 w 3734192"/>
                <a:gd name="connsiteY22" fmla="*/ 1548431 h 3208385"/>
                <a:gd name="connsiteX0" fmla="*/ 3559343 w 3734192"/>
                <a:gd name="connsiteY0" fmla="*/ 1549173 h 3209127"/>
                <a:gd name="connsiteX1" fmla="*/ 2193938 w 3734192"/>
                <a:gd name="connsiteY1" fmla="*/ 1027355 h 3209127"/>
                <a:gd name="connsiteX2" fmla="*/ 2159615 w 3734192"/>
                <a:gd name="connsiteY2" fmla="*/ 558302 h 3209127"/>
                <a:gd name="connsiteX3" fmla="*/ 3029154 w 3734192"/>
                <a:gd name="connsiteY3" fmla="*/ 146452 h 3209127"/>
                <a:gd name="connsiteX4" fmla="*/ 3006271 w 3734192"/>
                <a:gd name="connsiteY4" fmla="*/ 77810 h 3209127"/>
                <a:gd name="connsiteX5" fmla="*/ 2068084 w 3734192"/>
                <a:gd name="connsiteY5" fmla="*/ 443900 h 3209127"/>
                <a:gd name="connsiteX6" fmla="*/ 1862141 w 3734192"/>
                <a:gd name="connsiteY6" fmla="*/ 855750 h 3209127"/>
                <a:gd name="connsiteX7" fmla="*/ 1666981 w 3734192"/>
                <a:gd name="connsiteY7" fmla="*/ 816340 h 3209127"/>
                <a:gd name="connsiteX8" fmla="*/ 1802360 w 3734192"/>
                <a:gd name="connsiteY8" fmla="*/ 325062 h 3209127"/>
                <a:gd name="connsiteX9" fmla="*/ 1028728 w 3734192"/>
                <a:gd name="connsiteY9" fmla="*/ 13603 h 3209127"/>
                <a:gd name="connsiteX10" fmla="*/ 1012196 w 3734192"/>
                <a:gd name="connsiteY10" fmla="*/ 91770 h 3209127"/>
                <a:gd name="connsiteX11" fmla="*/ 1729222 w 3734192"/>
                <a:gd name="connsiteY11" fmla="*/ 414668 h 3209127"/>
                <a:gd name="connsiteX12" fmla="*/ 1152779 w 3734192"/>
                <a:gd name="connsiteY12" fmla="*/ 1267601 h 3209127"/>
                <a:gd name="connsiteX13" fmla="*/ 123061 w 3734192"/>
                <a:gd name="connsiteY13" fmla="*/ 1267603 h 3209127"/>
                <a:gd name="connsiteX14" fmla="*/ 123061 w 3734192"/>
                <a:gd name="connsiteY14" fmla="*/ 1370564 h 3209127"/>
                <a:gd name="connsiteX15" fmla="*/ 1061248 w 3734192"/>
                <a:gd name="connsiteY15" fmla="*/ 1610809 h 3209127"/>
                <a:gd name="connsiteX16" fmla="*/ 603597 w 3734192"/>
                <a:gd name="connsiteY16" fmla="*/ 2983646 h 3209127"/>
                <a:gd name="connsiteX17" fmla="*/ 695126 w 3734192"/>
                <a:gd name="connsiteY17" fmla="*/ 3029408 h 3209127"/>
                <a:gd name="connsiteX18" fmla="*/ 1473136 w 3734192"/>
                <a:gd name="connsiteY18" fmla="*/ 1221840 h 3209127"/>
                <a:gd name="connsiteX19" fmla="*/ 2068084 w 3734192"/>
                <a:gd name="connsiteY19" fmla="*/ 1176079 h 3209127"/>
                <a:gd name="connsiteX20" fmla="*/ 3491353 w 3734192"/>
                <a:gd name="connsiteY20" fmla="*/ 1755755 h 3209127"/>
                <a:gd name="connsiteX21" fmla="*/ 3723239 w 3734192"/>
                <a:gd name="connsiteY21" fmla="*/ 1736657 h 3209127"/>
                <a:gd name="connsiteX22" fmla="*/ 3559343 w 3734192"/>
                <a:gd name="connsiteY22" fmla="*/ 1549173 h 3209127"/>
                <a:gd name="connsiteX0" fmla="*/ 3559343 w 3734192"/>
                <a:gd name="connsiteY0" fmla="*/ 1550620 h 3210574"/>
                <a:gd name="connsiteX1" fmla="*/ 2193938 w 3734192"/>
                <a:gd name="connsiteY1" fmla="*/ 1028802 h 3210574"/>
                <a:gd name="connsiteX2" fmla="*/ 2159615 w 3734192"/>
                <a:gd name="connsiteY2" fmla="*/ 559749 h 3210574"/>
                <a:gd name="connsiteX3" fmla="*/ 3029154 w 3734192"/>
                <a:gd name="connsiteY3" fmla="*/ 147899 h 3210574"/>
                <a:gd name="connsiteX4" fmla="*/ 3006271 w 3734192"/>
                <a:gd name="connsiteY4" fmla="*/ 79257 h 3210574"/>
                <a:gd name="connsiteX5" fmla="*/ 2068084 w 3734192"/>
                <a:gd name="connsiteY5" fmla="*/ 445347 h 3210574"/>
                <a:gd name="connsiteX6" fmla="*/ 1862141 w 3734192"/>
                <a:gd name="connsiteY6" fmla="*/ 857197 h 3210574"/>
                <a:gd name="connsiteX7" fmla="*/ 1666981 w 3734192"/>
                <a:gd name="connsiteY7" fmla="*/ 817787 h 3210574"/>
                <a:gd name="connsiteX8" fmla="*/ 1802360 w 3734192"/>
                <a:gd name="connsiteY8" fmla="*/ 326509 h 3210574"/>
                <a:gd name="connsiteX9" fmla="*/ 1028728 w 3734192"/>
                <a:gd name="connsiteY9" fmla="*/ 15050 h 3210574"/>
                <a:gd name="connsiteX10" fmla="*/ 1015371 w 3734192"/>
                <a:gd name="connsiteY10" fmla="*/ 86867 h 3210574"/>
                <a:gd name="connsiteX11" fmla="*/ 1729222 w 3734192"/>
                <a:gd name="connsiteY11" fmla="*/ 416115 h 3210574"/>
                <a:gd name="connsiteX12" fmla="*/ 1152779 w 3734192"/>
                <a:gd name="connsiteY12" fmla="*/ 1269048 h 3210574"/>
                <a:gd name="connsiteX13" fmla="*/ 123061 w 3734192"/>
                <a:gd name="connsiteY13" fmla="*/ 1269050 h 3210574"/>
                <a:gd name="connsiteX14" fmla="*/ 123061 w 3734192"/>
                <a:gd name="connsiteY14" fmla="*/ 1372011 h 3210574"/>
                <a:gd name="connsiteX15" fmla="*/ 1061248 w 3734192"/>
                <a:gd name="connsiteY15" fmla="*/ 1612256 h 3210574"/>
                <a:gd name="connsiteX16" fmla="*/ 603597 w 3734192"/>
                <a:gd name="connsiteY16" fmla="*/ 2985093 h 3210574"/>
                <a:gd name="connsiteX17" fmla="*/ 695126 w 3734192"/>
                <a:gd name="connsiteY17" fmla="*/ 3030855 h 3210574"/>
                <a:gd name="connsiteX18" fmla="*/ 1473136 w 3734192"/>
                <a:gd name="connsiteY18" fmla="*/ 1223287 h 3210574"/>
                <a:gd name="connsiteX19" fmla="*/ 2068084 w 3734192"/>
                <a:gd name="connsiteY19" fmla="*/ 1177526 h 3210574"/>
                <a:gd name="connsiteX20" fmla="*/ 3491353 w 3734192"/>
                <a:gd name="connsiteY20" fmla="*/ 1757202 h 3210574"/>
                <a:gd name="connsiteX21" fmla="*/ 3723239 w 3734192"/>
                <a:gd name="connsiteY21" fmla="*/ 1738104 h 3210574"/>
                <a:gd name="connsiteX22" fmla="*/ 3559343 w 3734192"/>
                <a:gd name="connsiteY22" fmla="*/ 1550620 h 3210574"/>
                <a:gd name="connsiteX0" fmla="*/ 3559343 w 3734192"/>
                <a:gd name="connsiteY0" fmla="*/ 1547435 h 3207389"/>
                <a:gd name="connsiteX1" fmla="*/ 2193938 w 3734192"/>
                <a:gd name="connsiteY1" fmla="*/ 1025617 h 3207389"/>
                <a:gd name="connsiteX2" fmla="*/ 2159615 w 3734192"/>
                <a:gd name="connsiteY2" fmla="*/ 556564 h 3207389"/>
                <a:gd name="connsiteX3" fmla="*/ 3029154 w 3734192"/>
                <a:gd name="connsiteY3" fmla="*/ 144714 h 3207389"/>
                <a:gd name="connsiteX4" fmla="*/ 3006271 w 3734192"/>
                <a:gd name="connsiteY4" fmla="*/ 76072 h 3207389"/>
                <a:gd name="connsiteX5" fmla="*/ 2068084 w 3734192"/>
                <a:gd name="connsiteY5" fmla="*/ 442162 h 3207389"/>
                <a:gd name="connsiteX6" fmla="*/ 1862141 w 3734192"/>
                <a:gd name="connsiteY6" fmla="*/ 854012 h 3207389"/>
                <a:gd name="connsiteX7" fmla="*/ 1666981 w 3734192"/>
                <a:gd name="connsiteY7" fmla="*/ 814602 h 3207389"/>
                <a:gd name="connsiteX8" fmla="*/ 1802360 w 3734192"/>
                <a:gd name="connsiteY8" fmla="*/ 323324 h 3207389"/>
                <a:gd name="connsiteX9" fmla="*/ 1028728 w 3734192"/>
                <a:gd name="connsiteY9" fmla="*/ 11865 h 3207389"/>
                <a:gd name="connsiteX10" fmla="*/ 1015371 w 3734192"/>
                <a:gd name="connsiteY10" fmla="*/ 83682 h 3207389"/>
                <a:gd name="connsiteX11" fmla="*/ 1729222 w 3734192"/>
                <a:gd name="connsiteY11" fmla="*/ 412930 h 3207389"/>
                <a:gd name="connsiteX12" fmla="*/ 1152779 w 3734192"/>
                <a:gd name="connsiteY12" fmla="*/ 1265863 h 3207389"/>
                <a:gd name="connsiteX13" fmla="*/ 123061 w 3734192"/>
                <a:gd name="connsiteY13" fmla="*/ 1265865 h 3207389"/>
                <a:gd name="connsiteX14" fmla="*/ 123061 w 3734192"/>
                <a:gd name="connsiteY14" fmla="*/ 1368826 h 3207389"/>
                <a:gd name="connsiteX15" fmla="*/ 1061248 w 3734192"/>
                <a:gd name="connsiteY15" fmla="*/ 1609071 h 3207389"/>
                <a:gd name="connsiteX16" fmla="*/ 603597 w 3734192"/>
                <a:gd name="connsiteY16" fmla="*/ 2981908 h 3207389"/>
                <a:gd name="connsiteX17" fmla="*/ 695126 w 3734192"/>
                <a:gd name="connsiteY17" fmla="*/ 3027670 h 3207389"/>
                <a:gd name="connsiteX18" fmla="*/ 1473136 w 3734192"/>
                <a:gd name="connsiteY18" fmla="*/ 1220102 h 3207389"/>
                <a:gd name="connsiteX19" fmla="*/ 2068084 w 3734192"/>
                <a:gd name="connsiteY19" fmla="*/ 1174341 h 3207389"/>
                <a:gd name="connsiteX20" fmla="*/ 3491353 w 3734192"/>
                <a:gd name="connsiteY20" fmla="*/ 1754017 h 3207389"/>
                <a:gd name="connsiteX21" fmla="*/ 3723239 w 3734192"/>
                <a:gd name="connsiteY21" fmla="*/ 1734919 h 3207389"/>
                <a:gd name="connsiteX22" fmla="*/ 3559343 w 3734192"/>
                <a:gd name="connsiteY22" fmla="*/ 1547435 h 3207389"/>
                <a:gd name="connsiteX0" fmla="*/ 3558330 w 3733179"/>
                <a:gd name="connsiteY0" fmla="*/ 1547435 h 3207389"/>
                <a:gd name="connsiteX1" fmla="*/ 2192925 w 3733179"/>
                <a:gd name="connsiteY1" fmla="*/ 1025617 h 3207389"/>
                <a:gd name="connsiteX2" fmla="*/ 2158602 w 3733179"/>
                <a:gd name="connsiteY2" fmla="*/ 556564 h 3207389"/>
                <a:gd name="connsiteX3" fmla="*/ 3028141 w 3733179"/>
                <a:gd name="connsiteY3" fmla="*/ 144714 h 3207389"/>
                <a:gd name="connsiteX4" fmla="*/ 3005258 w 3733179"/>
                <a:gd name="connsiteY4" fmla="*/ 76072 h 3207389"/>
                <a:gd name="connsiteX5" fmla="*/ 2067071 w 3733179"/>
                <a:gd name="connsiteY5" fmla="*/ 442162 h 3207389"/>
                <a:gd name="connsiteX6" fmla="*/ 1861128 w 3733179"/>
                <a:gd name="connsiteY6" fmla="*/ 854012 h 3207389"/>
                <a:gd name="connsiteX7" fmla="*/ 1665968 w 3733179"/>
                <a:gd name="connsiteY7" fmla="*/ 814602 h 3207389"/>
                <a:gd name="connsiteX8" fmla="*/ 1801347 w 3733179"/>
                <a:gd name="connsiteY8" fmla="*/ 323324 h 3207389"/>
                <a:gd name="connsiteX9" fmla="*/ 1027715 w 3733179"/>
                <a:gd name="connsiteY9" fmla="*/ 11865 h 3207389"/>
                <a:gd name="connsiteX10" fmla="*/ 1014358 w 3733179"/>
                <a:gd name="connsiteY10" fmla="*/ 83682 h 3207389"/>
                <a:gd name="connsiteX11" fmla="*/ 1728209 w 3733179"/>
                <a:gd name="connsiteY11" fmla="*/ 412930 h 3207389"/>
                <a:gd name="connsiteX12" fmla="*/ 1135891 w 3733179"/>
                <a:gd name="connsiteY12" fmla="*/ 1265863 h 3207389"/>
                <a:gd name="connsiteX13" fmla="*/ 122048 w 3733179"/>
                <a:gd name="connsiteY13" fmla="*/ 1265865 h 3207389"/>
                <a:gd name="connsiteX14" fmla="*/ 122048 w 3733179"/>
                <a:gd name="connsiteY14" fmla="*/ 1368826 h 3207389"/>
                <a:gd name="connsiteX15" fmla="*/ 1060235 w 3733179"/>
                <a:gd name="connsiteY15" fmla="*/ 1609071 h 3207389"/>
                <a:gd name="connsiteX16" fmla="*/ 602584 w 3733179"/>
                <a:gd name="connsiteY16" fmla="*/ 2981908 h 3207389"/>
                <a:gd name="connsiteX17" fmla="*/ 694113 w 3733179"/>
                <a:gd name="connsiteY17" fmla="*/ 3027670 h 3207389"/>
                <a:gd name="connsiteX18" fmla="*/ 1472123 w 3733179"/>
                <a:gd name="connsiteY18" fmla="*/ 1220102 h 3207389"/>
                <a:gd name="connsiteX19" fmla="*/ 2067071 w 3733179"/>
                <a:gd name="connsiteY19" fmla="*/ 1174341 h 3207389"/>
                <a:gd name="connsiteX20" fmla="*/ 3490340 w 3733179"/>
                <a:gd name="connsiteY20" fmla="*/ 1754017 h 3207389"/>
                <a:gd name="connsiteX21" fmla="*/ 3722226 w 3733179"/>
                <a:gd name="connsiteY21" fmla="*/ 1734919 h 3207389"/>
                <a:gd name="connsiteX22" fmla="*/ 3558330 w 3733179"/>
                <a:gd name="connsiteY22" fmla="*/ 1547435 h 3207389"/>
                <a:gd name="connsiteX0" fmla="*/ 3558330 w 3733179"/>
                <a:gd name="connsiteY0" fmla="*/ 1547435 h 3208053"/>
                <a:gd name="connsiteX1" fmla="*/ 2192925 w 3733179"/>
                <a:gd name="connsiteY1" fmla="*/ 1025617 h 3208053"/>
                <a:gd name="connsiteX2" fmla="*/ 2158602 w 3733179"/>
                <a:gd name="connsiteY2" fmla="*/ 556564 h 3208053"/>
                <a:gd name="connsiteX3" fmla="*/ 3028141 w 3733179"/>
                <a:gd name="connsiteY3" fmla="*/ 144714 h 3208053"/>
                <a:gd name="connsiteX4" fmla="*/ 3005258 w 3733179"/>
                <a:gd name="connsiteY4" fmla="*/ 76072 h 3208053"/>
                <a:gd name="connsiteX5" fmla="*/ 2067071 w 3733179"/>
                <a:gd name="connsiteY5" fmla="*/ 442162 h 3208053"/>
                <a:gd name="connsiteX6" fmla="*/ 1861128 w 3733179"/>
                <a:gd name="connsiteY6" fmla="*/ 854012 h 3208053"/>
                <a:gd name="connsiteX7" fmla="*/ 1665968 w 3733179"/>
                <a:gd name="connsiteY7" fmla="*/ 814602 h 3208053"/>
                <a:gd name="connsiteX8" fmla="*/ 1801347 w 3733179"/>
                <a:gd name="connsiteY8" fmla="*/ 323324 h 3208053"/>
                <a:gd name="connsiteX9" fmla="*/ 1027715 w 3733179"/>
                <a:gd name="connsiteY9" fmla="*/ 11865 h 3208053"/>
                <a:gd name="connsiteX10" fmla="*/ 1014358 w 3733179"/>
                <a:gd name="connsiteY10" fmla="*/ 83682 h 3208053"/>
                <a:gd name="connsiteX11" fmla="*/ 1728209 w 3733179"/>
                <a:gd name="connsiteY11" fmla="*/ 412930 h 3208053"/>
                <a:gd name="connsiteX12" fmla="*/ 1135891 w 3733179"/>
                <a:gd name="connsiteY12" fmla="*/ 1265863 h 3208053"/>
                <a:gd name="connsiteX13" fmla="*/ 122048 w 3733179"/>
                <a:gd name="connsiteY13" fmla="*/ 1265865 h 3208053"/>
                <a:gd name="connsiteX14" fmla="*/ 122048 w 3733179"/>
                <a:gd name="connsiteY14" fmla="*/ 1368826 h 3208053"/>
                <a:gd name="connsiteX15" fmla="*/ 1060235 w 3733179"/>
                <a:gd name="connsiteY15" fmla="*/ 1609071 h 3208053"/>
                <a:gd name="connsiteX16" fmla="*/ 602584 w 3733179"/>
                <a:gd name="connsiteY16" fmla="*/ 2981908 h 3208053"/>
                <a:gd name="connsiteX17" fmla="*/ 694113 w 3733179"/>
                <a:gd name="connsiteY17" fmla="*/ 3027670 h 3208053"/>
                <a:gd name="connsiteX18" fmla="*/ 1427673 w 3733179"/>
                <a:gd name="connsiteY18" fmla="*/ 1210577 h 3208053"/>
                <a:gd name="connsiteX19" fmla="*/ 2067071 w 3733179"/>
                <a:gd name="connsiteY19" fmla="*/ 1174341 h 3208053"/>
                <a:gd name="connsiteX20" fmla="*/ 3490340 w 3733179"/>
                <a:gd name="connsiteY20" fmla="*/ 1754017 h 3208053"/>
                <a:gd name="connsiteX21" fmla="*/ 3722226 w 3733179"/>
                <a:gd name="connsiteY21" fmla="*/ 1734919 h 3208053"/>
                <a:gd name="connsiteX22" fmla="*/ 3558330 w 3733179"/>
                <a:gd name="connsiteY22" fmla="*/ 1547435 h 3208053"/>
                <a:gd name="connsiteX0" fmla="*/ 3558330 w 3735368"/>
                <a:gd name="connsiteY0" fmla="*/ 1547435 h 3208053"/>
                <a:gd name="connsiteX1" fmla="*/ 2151650 w 3735368"/>
                <a:gd name="connsiteY1" fmla="*/ 1012917 h 3208053"/>
                <a:gd name="connsiteX2" fmla="*/ 2158602 w 3735368"/>
                <a:gd name="connsiteY2" fmla="*/ 556564 h 3208053"/>
                <a:gd name="connsiteX3" fmla="*/ 3028141 w 3735368"/>
                <a:gd name="connsiteY3" fmla="*/ 144714 h 3208053"/>
                <a:gd name="connsiteX4" fmla="*/ 3005258 w 3735368"/>
                <a:gd name="connsiteY4" fmla="*/ 76072 h 3208053"/>
                <a:gd name="connsiteX5" fmla="*/ 2067071 w 3735368"/>
                <a:gd name="connsiteY5" fmla="*/ 442162 h 3208053"/>
                <a:gd name="connsiteX6" fmla="*/ 1861128 w 3735368"/>
                <a:gd name="connsiteY6" fmla="*/ 854012 h 3208053"/>
                <a:gd name="connsiteX7" fmla="*/ 1665968 w 3735368"/>
                <a:gd name="connsiteY7" fmla="*/ 814602 h 3208053"/>
                <a:gd name="connsiteX8" fmla="*/ 1801347 w 3735368"/>
                <a:gd name="connsiteY8" fmla="*/ 323324 h 3208053"/>
                <a:gd name="connsiteX9" fmla="*/ 1027715 w 3735368"/>
                <a:gd name="connsiteY9" fmla="*/ 11865 h 3208053"/>
                <a:gd name="connsiteX10" fmla="*/ 1014358 w 3735368"/>
                <a:gd name="connsiteY10" fmla="*/ 83682 h 3208053"/>
                <a:gd name="connsiteX11" fmla="*/ 1728209 w 3735368"/>
                <a:gd name="connsiteY11" fmla="*/ 412930 h 3208053"/>
                <a:gd name="connsiteX12" fmla="*/ 1135891 w 3735368"/>
                <a:gd name="connsiteY12" fmla="*/ 1265863 h 3208053"/>
                <a:gd name="connsiteX13" fmla="*/ 122048 w 3735368"/>
                <a:gd name="connsiteY13" fmla="*/ 1265865 h 3208053"/>
                <a:gd name="connsiteX14" fmla="*/ 122048 w 3735368"/>
                <a:gd name="connsiteY14" fmla="*/ 1368826 h 3208053"/>
                <a:gd name="connsiteX15" fmla="*/ 1060235 w 3735368"/>
                <a:gd name="connsiteY15" fmla="*/ 1609071 h 3208053"/>
                <a:gd name="connsiteX16" fmla="*/ 602584 w 3735368"/>
                <a:gd name="connsiteY16" fmla="*/ 2981908 h 3208053"/>
                <a:gd name="connsiteX17" fmla="*/ 694113 w 3735368"/>
                <a:gd name="connsiteY17" fmla="*/ 3027670 h 3208053"/>
                <a:gd name="connsiteX18" fmla="*/ 1427673 w 3735368"/>
                <a:gd name="connsiteY18" fmla="*/ 1210577 h 3208053"/>
                <a:gd name="connsiteX19" fmla="*/ 2067071 w 3735368"/>
                <a:gd name="connsiteY19" fmla="*/ 1174341 h 3208053"/>
                <a:gd name="connsiteX20" fmla="*/ 3490340 w 3735368"/>
                <a:gd name="connsiteY20" fmla="*/ 1754017 h 3208053"/>
                <a:gd name="connsiteX21" fmla="*/ 3722226 w 3735368"/>
                <a:gd name="connsiteY21" fmla="*/ 1734919 h 3208053"/>
                <a:gd name="connsiteX22" fmla="*/ 3558330 w 3735368"/>
                <a:gd name="connsiteY22" fmla="*/ 1547435 h 3208053"/>
                <a:gd name="connsiteX0" fmla="*/ 3558330 w 3735368"/>
                <a:gd name="connsiteY0" fmla="*/ 1547435 h 3208053"/>
                <a:gd name="connsiteX1" fmla="*/ 2151650 w 3735368"/>
                <a:gd name="connsiteY1" fmla="*/ 1012917 h 3208053"/>
                <a:gd name="connsiteX2" fmla="*/ 2142727 w 3735368"/>
                <a:gd name="connsiteY2" fmla="*/ 518464 h 3208053"/>
                <a:gd name="connsiteX3" fmla="*/ 3028141 w 3735368"/>
                <a:gd name="connsiteY3" fmla="*/ 144714 h 3208053"/>
                <a:gd name="connsiteX4" fmla="*/ 3005258 w 3735368"/>
                <a:gd name="connsiteY4" fmla="*/ 76072 h 3208053"/>
                <a:gd name="connsiteX5" fmla="*/ 2067071 w 3735368"/>
                <a:gd name="connsiteY5" fmla="*/ 442162 h 3208053"/>
                <a:gd name="connsiteX6" fmla="*/ 1861128 w 3735368"/>
                <a:gd name="connsiteY6" fmla="*/ 854012 h 3208053"/>
                <a:gd name="connsiteX7" fmla="*/ 1665968 w 3735368"/>
                <a:gd name="connsiteY7" fmla="*/ 814602 h 3208053"/>
                <a:gd name="connsiteX8" fmla="*/ 1801347 w 3735368"/>
                <a:gd name="connsiteY8" fmla="*/ 323324 h 3208053"/>
                <a:gd name="connsiteX9" fmla="*/ 1027715 w 3735368"/>
                <a:gd name="connsiteY9" fmla="*/ 11865 h 3208053"/>
                <a:gd name="connsiteX10" fmla="*/ 1014358 w 3735368"/>
                <a:gd name="connsiteY10" fmla="*/ 83682 h 3208053"/>
                <a:gd name="connsiteX11" fmla="*/ 1728209 w 3735368"/>
                <a:gd name="connsiteY11" fmla="*/ 412930 h 3208053"/>
                <a:gd name="connsiteX12" fmla="*/ 1135891 w 3735368"/>
                <a:gd name="connsiteY12" fmla="*/ 1265863 h 3208053"/>
                <a:gd name="connsiteX13" fmla="*/ 122048 w 3735368"/>
                <a:gd name="connsiteY13" fmla="*/ 1265865 h 3208053"/>
                <a:gd name="connsiteX14" fmla="*/ 122048 w 3735368"/>
                <a:gd name="connsiteY14" fmla="*/ 1368826 h 3208053"/>
                <a:gd name="connsiteX15" fmla="*/ 1060235 w 3735368"/>
                <a:gd name="connsiteY15" fmla="*/ 1609071 h 3208053"/>
                <a:gd name="connsiteX16" fmla="*/ 602584 w 3735368"/>
                <a:gd name="connsiteY16" fmla="*/ 2981908 h 3208053"/>
                <a:gd name="connsiteX17" fmla="*/ 694113 w 3735368"/>
                <a:gd name="connsiteY17" fmla="*/ 3027670 h 3208053"/>
                <a:gd name="connsiteX18" fmla="*/ 1427673 w 3735368"/>
                <a:gd name="connsiteY18" fmla="*/ 1210577 h 3208053"/>
                <a:gd name="connsiteX19" fmla="*/ 2067071 w 3735368"/>
                <a:gd name="connsiteY19" fmla="*/ 1174341 h 3208053"/>
                <a:gd name="connsiteX20" fmla="*/ 3490340 w 3735368"/>
                <a:gd name="connsiteY20" fmla="*/ 1754017 h 3208053"/>
                <a:gd name="connsiteX21" fmla="*/ 3722226 w 3735368"/>
                <a:gd name="connsiteY21" fmla="*/ 1734919 h 3208053"/>
                <a:gd name="connsiteX22" fmla="*/ 3558330 w 3735368"/>
                <a:gd name="connsiteY22" fmla="*/ 1547435 h 3208053"/>
                <a:gd name="connsiteX0" fmla="*/ 3558330 w 3735368"/>
                <a:gd name="connsiteY0" fmla="*/ 1547435 h 3208053"/>
                <a:gd name="connsiteX1" fmla="*/ 2151650 w 3735368"/>
                <a:gd name="connsiteY1" fmla="*/ 1012917 h 3208053"/>
                <a:gd name="connsiteX2" fmla="*/ 2120502 w 3735368"/>
                <a:gd name="connsiteY2" fmla="*/ 499414 h 3208053"/>
                <a:gd name="connsiteX3" fmla="*/ 3028141 w 3735368"/>
                <a:gd name="connsiteY3" fmla="*/ 144714 h 3208053"/>
                <a:gd name="connsiteX4" fmla="*/ 3005258 w 3735368"/>
                <a:gd name="connsiteY4" fmla="*/ 76072 h 3208053"/>
                <a:gd name="connsiteX5" fmla="*/ 2067071 w 3735368"/>
                <a:gd name="connsiteY5" fmla="*/ 442162 h 3208053"/>
                <a:gd name="connsiteX6" fmla="*/ 1861128 w 3735368"/>
                <a:gd name="connsiteY6" fmla="*/ 854012 h 3208053"/>
                <a:gd name="connsiteX7" fmla="*/ 1665968 w 3735368"/>
                <a:gd name="connsiteY7" fmla="*/ 814602 h 3208053"/>
                <a:gd name="connsiteX8" fmla="*/ 1801347 w 3735368"/>
                <a:gd name="connsiteY8" fmla="*/ 323324 h 3208053"/>
                <a:gd name="connsiteX9" fmla="*/ 1027715 w 3735368"/>
                <a:gd name="connsiteY9" fmla="*/ 11865 h 3208053"/>
                <a:gd name="connsiteX10" fmla="*/ 1014358 w 3735368"/>
                <a:gd name="connsiteY10" fmla="*/ 83682 h 3208053"/>
                <a:gd name="connsiteX11" fmla="*/ 1728209 w 3735368"/>
                <a:gd name="connsiteY11" fmla="*/ 412930 h 3208053"/>
                <a:gd name="connsiteX12" fmla="*/ 1135891 w 3735368"/>
                <a:gd name="connsiteY12" fmla="*/ 1265863 h 3208053"/>
                <a:gd name="connsiteX13" fmla="*/ 122048 w 3735368"/>
                <a:gd name="connsiteY13" fmla="*/ 1265865 h 3208053"/>
                <a:gd name="connsiteX14" fmla="*/ 122048 w 3735368"/>
                <a:gd name="connsiteY14" fmla="*/ 1368826 h 3208053"/>
                <a:gd name="connsiteX15" fmla="*/ 1060235 w 3735368"/>
                <a:gd name="connsiteY15" fmla="*/ 1609071 h 3208053"/>
                <a:gd name="connsiteX16" fmla="*/ 602584 w 3735368"/>
                <a:gd name="connsiteY16" fmla="*/ 2981908 h 3208053"/>
                <a:gd name="connsiteX17" fmla="*/ 694113 w 3735368"/>
                <a:gd name="connsiteY17" fmla="*/ 3027670 h 3208053"/>
                <a:gd name="connsiteX18" fmla="*/ 1427673 w 3735368"/>
                <a:gd name="connsiteY18" fmla="*/ 1210577 h 3208053"/>
                <a:gd name="connsiteX19" fmla="*/ 2067071 w 3735368"/>
                <a:gd name="connsiteY19" fmla="*/ 1174341 h 3208053"/>
                <a:gd name="connsiteX20" fmla="*/ 3490340 w 3735368"/>
                <a:gd name="connsiteY20" fmla="*/ 1754017 h 3208053"/>
                <a:gd name="connsiteX21" fmla="*/ 3722226 w 3735368"/>
                <a:gd name="connsiteY21" fmla="*/ 1734919 h 3208053"/>
                <a:gd name="connsiteX22" fmla="*/ 3558330 w 3735368"/>
                <a:gd name="connsiteY22" fmla="*/ 1547435 h 3208053"/>
                <a:gd name="connsiteX0" fmla="*/ 3558330 w 3735368"/>
                <a:gd name="connsiteY0" fmla="*/ 1547435 h 3208053"/>
                <a:gd name="connsiteX1" fmla="*/ 2151650 w 3735368"/>
                <a:gd name="connsiteY1" fmla="*/ 1012917 h 3208053"/>
                <a:gd name="connsiteX2" fmla="*/ 1983418 w 3735368"/>
                <a:gd name="connsiteY2" fmla="*/ 877238 h 3208053"/>
                <a:gd name="connsiteX3" fmla="*/ 2120502 w 3735368"/>
                <a:gd name="connsiteY3" fmla="*/ 499414 h 3208053"/>
                <a:gd name="connsiteX4" fmla="*/ 3028141 w 3735368"/>
                <a:gd name="connsiteY4" fmla="*/ 144714 h 3208053"/>
                <a:gd name="connsiteX5" fmla="*/ 3005258 w 3735368"/>
                <a:gd name="connsiteY5" fmla="*/ 76072 h 3208053"/>
                <a:gd name="connsiteX6" fmla="*/ 2067071 w 3735368"/>
                <a:gd name="connsiteY6" fmla="*/ 442162 h 3208053"/>
                <a:gd name="connsiteX7" fmla="*/ 1861128 w 3735368"/>
                <a:gd name="connsiteY7" fmla="*/ 854012 h 3208053"/>
                <a:gd name="connsiteX8" fmla="*/ 1665968 w 3735368"/>
                <a:gd name="connsiteY8" fmla="*/ 814602 h 3208053"/>
                <a:gd name="connsiteX9" fmla="*/ 1801347 w 3735368"/>
                <a:gd name="connsiteY9" fmla="*/ 323324 h 3208053"/>
                <a:gd name="connsiteX10" fmla="*/ 1027715 w 3735368"/>
                <a:gd name="connsiteY10" fmla="*/ 11865 h 3208053"/>
                <a:gd name="connsiteX11" fmla="*/ 1014358 w 3735368"/>
                <a:gd name="connsiteY11" fmla="*/ 83682 h 3208053"/>
                <a:gd name="connsiteX12" fmla="*/ 1728209 w 3735368"/>
                <a:gd name="connsiteY12" fmla="*/ 412930 h 3208053"/>
                <a:gd name="connsiteX13" fmla="*/ 1135891 w 3735368"/>
                <a:gd name="connsiteY13" fmla="*/ 1265863 h 3208053"/>
                <a:gd name="connsiteX14" fmla="*/ 122048 w 3735368"/>
                <a:gd name="connsiteY14" fmla="*/ 1265865 h 3208053"/>
                <a:gd name="connsiteX15" fmla="*/ 122048 w 3735368"/>
                <a:gd name="connsiteY15" fmla="*/ 1368826 h 3208053"/>
                <a:gd name="connsiteX16" fmla="*/ 1060235 w 3735368"/>
                <a:gd name="connsiteY16" fmla="*/ 1609071 h 3208053"/>
                <a:gd name="connsiteX17" fmla="*/ 602584 w 3735368"/>
                <a:gd name="connsiteY17" fmla="*/ 2981908 h 3208053"/>
                <a:gd name="connsiteX18" fmla="*/ 694113 w 3735368"/>
                <a:gd name="connsiteY18" fmla="*/ 3027670 h 3208053"/>
                <a:gd name="connsiteX19" fmla="*/ 1427673 w 3735368"/>
                <a:gd name="connsiteY19" fmla="*/ 1210577 h 3208053"/>
                <a:gd name="connsiteX20" fmla="*/ 2067071 w 3735368"/>
                <a:gd name="connsiteY20" fmla="*/ 1174341 h 3208053"/>
                <a:gd name="connsiteX21" fmla="*/ 3490340 w 3735368"/>
                <a:gd name="connsiteY21" fmla="*/ 1754017 h 3208053"/>
                <a:gd name="connsiteX22" fmla="*/ 3722226 w 3735368"/>
                <a:gd name="connsiteY22" fmla="*/ 1734919 h 3208053"/>
                <a:gd name="connsiteX23" fmla="*/ 3558330 w 3735368"/>
                <a:gd name="connsiteY23" fmla="*/ 1547435 h 3208053"/>
                <a:gd name="connsiteX0" fmla="*/ 3558330 w 3735368"/>
                <a:gd name="connsiteY0" fmla="*/ 1547435 h 3208053"/>
                <a:gd name="connsiteX1" fmla="*/ 2151650 w 3735368"/>
                <a:gd name="connsiteY1" fmla="*/ 1012917 h 3208053"/>
                <a:gd name="connsiteX2" fmla="*/ 1983418 w 3735368"/>
                <a:gd name="connsiteY2" fmla="*/ 877238 h 3208053"/>
                <a:gd name="connsiteX3" fmla="*/ 2168127 w 3735368"/>
                <a:gd name="connsiteY3" fmla="*/ 537514 h 3208053"/>
                <a:gd name="connsiteX4" fmla="*/ 3028141 w 3735368"/>
                <a:gd name="connsiteY4" fmla="*/ 144714 h 3208053"/>
                <a:gd name="connsiteX5" fmla="*/ 3005258 w 3735368"/>
                <a:gd name="connsiteY5" fmla="*/ 76072 h 3208053"/>
                <a:gd name="connsiteX6" fmla="*/ 2067071 w 3735368"/>
                <a:gd name="connsiteY6" fmla="*/ 442162 h 3208053"/>
                <a:gd name="connsiteX7" fmla="*/ 1861128 w 3735368"/>
                <a:gd name="connsiteY7" fmla="*/ 854012 h 3208053"/>
                <a:gd name="connsiteX8" fmla="*/ 1665968 w 3735368"/>
                <a:gd name="connsiteY8" fmla="*/ 814602 h 3208053"/>
                <a:gd name="connsiteX9" fmla="*/ 1801347 w 3735368"/>
                <a:gd name="connsiteY9" fmla="*/ 323324 h 3208053"/>
                <a:gd name="connsiteX10" fmla="*/ 1027715 w 3735368"/>
                <a:gd name="connsiteY10" fmla="*/ 11865 h 3208053"/>
                <a:gd name="connsiteX11" fmla="*/ 1014358 w 3735368"/>
                <a:gd name="connsiteY11" fmla="*/ 83682 h 3208053"/>
                <a:gd name="connsiteX12" fmla="*/ 1728209 w 3735368"/>
                <a:gd name="connsiteY12" fmla="*/ 412930 h 3208053"/>
                <a:gd name="connsiteX13" fmla="*/ 1135891 w 3735368"/>
                <a:gd name="connsiteY13" fmla="*/ 1265863 h 3208053"/>
                <a:gd name="connsiteX14" fmla="*/ 122048 w 3735368"/>
                <a:gd name="connsiteY14" fmla="*/ 1265865 h 3208053"/>
                <a:gd name="connsiteX15" fmla="*/ 122048 w 3735368"/>
                <a:gd name="connsiteY15" fmla="*/ 1368826 h 3208053"/>
                <a:gd name="connsiteX16" fmla="*/ 1060235 w 3735368"/>
                <a:gd name="connsiteY16" fmla="*/ 1609071 h 3208053"/>
                <a:gd name="connsiteX17" fmla="*/ 602584 w 3735368"/>
                <a:gd name="connsiteY17" fmla="*/ 2981908 h 3208053"/>
                <a:gd name="connsiteX18" fmla="*/ 694113 w 3735368"/>
                <a:gd name="connsiteY18" fmla="*/ 3027670 h 3208053"/>
                <a:gd name="connsiteX19" fmla="*/ 1427673 w 3735368"/>
                <a:gd name="connsiteY19" fmla="*/ 1210577 h 3208053"/>
                <a:gd name="connsiteX20" fmla="*/ 2067071 w 3735368"/>
                <a:gd name="connsiteY20" fmla="*/ 1174341 h 3208053"/>
                <a:gd name="connsiteX21" fmla="*/ 3490340 w 3735368"/>
                <a:gd name="connsiteY21" fmla="*/ 1754017 h 3208053"/>
                <a:gd name="connsiteX22" fmla="*/ 3722226 w 3735368"/>
                <a:gd name="connsiteY22" fmla="*/ 1734919 h 3208053"/>
                <a:gd name="connsiteX23" fmla="*/ 3558330 w 3735368"/>
                <a:gd name="connsiteY23" fmla="*/ 1547435 h 3208053"/>
                <a:gd name="connsiteX0" fmla="*/ 3558330 w 3735368"/>
                <a:gd name="connsiteY0" fmla="*/ 1547435 h 3208053"/>
                <a:gd name="connsiteX1" fmla="*/ 2151650 w 3735368"/>
                <a:gd name="connsiteY1" fmla="*/ 1012917 h 3208053"/>
                <a:gd name="connsiteX2" fmla="*/ 1983418 w 3735368"/>
                <a:gd name="connsiteY2" fmla="*/ 877238 h 3208053"/>
                <a:gd name="connsiteX3" fmla="*/ 2168127 w 3735368"/>
                <a:gd name="connsiteY3" fmla="*/ 537514 h 3208053"/>
                <a:gd name="connsiteX4" fmla="*/ 3028141 w 3735368"/>
                <a:gd name="connsiteY4" fmla="*/ 144714 h 3208053"/>
                <a:gd name="connsiteX5" fmla="*/ 3005258 w 3735368"/>
                <a:gd name="connsiteY5" fmla="*/ 76072 h 3208053"/>
                <a:gd name="connsiteX6" fmla="*/ 2108346 w 3735368"/>
                <a:gd name="connsiteY6" fmla="*/ 477087 h 3208053"/>
                <a:gd name="connsiteX7" fmla="*/ 1861128 w 3735368"/>
                <a:gd name="connsiteY7" fmla="*/ 854012 h 3208053"/>
                <a:gd name="connsiteX8" fmla="*/ 1665968 w 3735368"/>
                <a:gd name="connsiteY8" fmla="*/ 814602 h 3208053"/>
                <a:gd name="connsiteX9" fmla="*/ 1801347 w 3735368"/>
                <a:gd name="connsiteY9" fmla="*/ 323324 h 3208053"/>
                <a:gd name="connsiteX10" fmla="*/ 1027715 w 3735368"/>
                <a:gd name="connsiteY10" fmla="*/ 11865 h 3208053"/>
                <a:gd name="connsiteX11" fmla="*/ 1014358 w 3735368"/>
                <a:gd name="connsiteY11" fmla="*/ 83682 h 3208053"/>
                <a:gd name="connsiteX12" fmla="*/ 1728209 w 3735368"/>
                <a:gd name="connsiteY12" fmla="*/ 412930 h 3208053"/>
                <a:gd name="connsiteX13" fmla="*/ 1135891 w 3735368"/>
                <a:gd name="connsiteY13" fmla="*/ 1265863 h 3208053"/>
                <a:gd name="connsiteX14" fmla="*/ 122048 w 3735368"/>
                <a:gd name="connsiteY14" fmla="*/ 1265865 h 3208053"/>
                <a:gd name="connsiteX15" fmla="*/ 122048 w 3735368"/>
                <a:gd name="connsiteY15" fmla="*/ 1368826 h 3208053"/>
                <a:gd name="connsiteX16" fmla="*/ 1060235 w 3735368"/>
                <a:gd name="connsiteY16" fmla="*/ 1609071 h 3208053"/>
                <a:gd name="connsiteX17" fmla="*/ 602584 w 3735368"/>
                <a:gd name="connsiteY17" fmla="*/ 2981908 h 3208053"/>
                <a:gd name="connsiteX18" fmla="*/ 694113 w 3735368"/>
                <a:gd name="connsiteY18" fmla="*/ 3027670 h 3208053"/>
                <a:gd name="connsiteX19" fmla="*/ 1427673 w 3735368"/>
                <a:gd name="connsiteY19" fmla="*/ 1210577 h 3208053"/>
                <a:gd name="connsiteX20" fmla="*/ 2067071 w 3735368"/>
                <a:gd name="connsiteY20" fmla="*/ 1174341 h 3208053"/>
                <a:gd name="connsiteX21" fmla="*/ 3490340 w 3735368"/>
                <a:gd name="connsiteY21" fmla="*/ 1754017 h 3208053"/>
                <a:gd name="connsiteX22" fmla="*/ 3722226 w 3735368"/>
                <a:gd name="connsiteY22" fmla="*/ 1734919 h 3208053"/>
                <a:gd name="connsiteX23" fmla="*/ 3558330 w 3735368"/>
                <a:gd name="connsiteY23" fmla="*/ 1547435 h 3208053"/>
                <a:gd name="connsiteX0" fmla="*/ 3558330 w 3735368"/>
                <a:gd name="connsiteY0" fmla="*/ 1547435 h 3208053"/>
                <a:gd name="connsiteX1" fmla="*/ 2151650 w 3735368"/>
                <a:gd name="connsiteY1" fmla="*/ 1012917 h 3208053"/>
                <a:gd name="connsiteX2" fmla="*/ 1983418 w 3735368"/>
                <a:gd name="connsiteY2" fmla="*/ 877238 h 3208053"/>
                <a:gd name="connsiteX3" fmla="*/ 2168127 w 3735368"/>
                <a:gd name="connsiteY3" fmla="*/ 537514 h 3208053"/>
                <a:gd name="connsiteX4" fmla="*/ 3028141 w 3735368"/>
                <a:gd name="connsiteY4" fmla="*/ 144714 h 3208053"/>
                <a:gd name="connsiteX5" fmla="*/ 3005258 w 3735368"/>
                <a:gd name="connsiteY5" fmla="*/ 76072 h 3208053"/>
                <a:gd name="connsiteX6" fmla="*/ 2178196 w 3735368"/>
                <a:gd name="connsiteY6" fmla="*/ 426287 h 3208053"/>
                <a:gd name="connsiteX7" fmla="*/ 1861128 w 3735368"/>
                <a:gd name="connsiteY7" fmla="*/ 854012 h 3208053"/>
                <a:gd name="connsiteX8" fmla="*/ 1665968 w 3735368"/>
                <a:gd name="connsiteY8" fmla="*/ 814602 h 3208053"/>
                <a:gd name="connsiteX9" fmla="*/ 1801347 w 3735368"/>
                <a:gd name="connsiteY9" fmla="*/ 323324 h 3208053"/>
                <a:gd name="connsiteX10" fmla="*/ 1027715 w 3735368"/>
                <a:gd name="connsiteY10" fmla="*/ 11865 h 3208053"/>
                <a:gd name="connsiteX11" fmla="*/ 1014358 w 3735368"/>
                <a:gd name="connsiteY11" fmla="*/ 83682 h 3208053"/>
                <a:gd name="connsiteX12" fmla="*/ 1728209 w 3735368"/>
                <a:gd name="connsiteY12" fmla="*/ 412930 h 3208053"/>
                <a:gd name="connsiteX13" fmla="*/ 1135891 w 3735368"/>
                <a:gd name="connsiteY13" fmla="*/ 1265863 h 3208053"/>
                <a:gd name="connsiteX14" fmla="*/ 122048 w 3735368"/>
                <a:gd name="connsiteY14" fmla="*/ 1265865 h 3208053"/>
                <a:gd name="connsiteX15" fmla="*/ 122048 w 3735368"/>
                <a:gd name="connsiteY15" fmla="*/ 1368826 h 3208053"/>
                <a:gd name="connsiteX16" fmla="*/ 1060235 w 3735368"/>
                <a:gd name="connsiteY16" fmla="*/ 1609071 h 3208053"/>
                <a:gd name="connsiteX17" fmla="*/ 602584 w 3735368"/>
                <a:gd name="connsiteY17" fmla="*/ 2981908 h 3208053"/>
                <a:gd name="connsiteX18" fmla="*/ 694113 w 3735368"/>
                <a:gd name="connsiteY18" fmla="*/ 3027670 h 3208053"/>
                <a:gd name="connsiteX19" fmla="*/ 1427673 w 3735368"/>
                <a:gd name="connsiteY19" fmla="*/ 1210577 h 3208053"/>
                <a:gd name="connsiteX20" fmla="*/ 2067071 w 3735368"/>
                <a:gd name="connsiteY20" fmla="*/ 1174341 h 3208053"/>
                <a:gd name="connsiteX21" fmla="*/ 3490340 w 3735368"/>
                <a:gd name="connsiteY21" fmla="*/ 1754017 h 3208053"/>
                <a:gd name="connsiteX22" fmla="*/ 3722226 w 3735368"/>
                <a:gd name="connsiteY22" fmla="*/ 1734919 h 3208053"/>
                <a:gd name="connsiteX23" fmla="*/ 3558330 w 3735368"/>
                <a:gd name="connsiteY23" fmla="*/ 1547435 h 3208053"/>
                <a:gd name="connsiteX0" fmla="*/ 3558330 w 3735368"/>
                <a:gd name="connsiteY0" fmla="*/ 1547435 h 3208053"/>
                <a:gd name="connsiteX1" fmla="*/ 2151650 w 3735368"/>
                <a:gd name="connsiteY1" fmla="*/ 1012917 h 3208053"/>
                <a:gd name="connsiteX2" fmla="*/ 1983418 w 3735368"/>
                <a:gd name="connsiteY2" fmla="*/ 877238 h 3208053"/>
                <a:gd name="connsiteX3" fmla="*/ 2231627 w 3735368"/>
                <a:gd name="connsiteY3" fmla="*/ 489889 h 3208053"/>
                <a:gd name="connsiteX4" fmla="*/ 3028141 w 3735368"/>
                <a:gd name="connsiteY4" fmla="*/ 144714 h 3208053"/>
                <a:gd name="connsiteX5" fmla="*/ 3005258 w 3735368"/>
                <a:gd name="connsiteY5" fmla="*/ 76072 h 3208053"/>
                <a:gd name="connsiteX6" fmla="*/ 2178196 w 3735368"/>
                <a:gd name="connsiteY6" fmla="*/ 426287 h 3208053"/>
                <a:gd name="connsiteX7" fmla="*/ 1861128 w 3735368"/>
                <a:gd name="connsiteY7" fmla="*/ 854012 h 3208053"/>
                <a:gd name="connsiteX8" fmla="*/ 1665968 w 3735368"/>
                <a:gd name="connsiteY8" fmla="*/ 814602 h 3208053"/>
                <a:gd name="connsiteX9" fmla="*/ 1801347 w 3735368"/>
                <a:gd name="connsiteY9" fmla="*/ 323324 h 3208053"/>
                <a:gd name="connsiteX10" fmla="*/ 1027715 w 3735368"/>
                <a:gd name="connsiteY10" fmla="*/ 11865 h 3208053"/>
                <a:gd name="connsiteX11" fmla="*/ 1014358 w 3735368"/>
                <a:gd name="connsiteY11" fmla="*/ 83682 h 3208053"/>
                <a:gd name="connsiteX12" fmla="*/ 1728209 w 3735368"/>
                <a:gd name="connsiteY12" fmla="*/ 412930 h 3208053"/>
                <a:gd name="connsiteX13" fmla="*/ 1135891 w 3735368"/>
                <a:gd name="connsiteY13" fmla="*/ 1265863 h 3208053"/>
                <a:gd name="connsiteX14" fmla="*/ 122048 w 3735368"/>
                <a:gd name="connsiteY14" fmla="*/ 1265865 h 3208053"/>
                <a:gd name="connsiteX15" fmla="*/ 122048 w 3735368"/>
                <a:gd name="connsiteY15" fmla="*/ 1368826 h 3208053"/>
                <a:gd name="connsiteX16" fmla="*/ 1060235 w 3735368"/>
                <a:gd name="connsiteY16" fmla="*/ 1609071 h 3208053"/>
                <a:gd name="connsiteX17" fmla="*/ 602584 w 3735368"/>
                <a:gd name="connsiteY17" fmla="*/ 2981908 h 3208053"/>
                <a:gd name="connsiteX18" fmla="*/ 694113 w 3735368"/>
                <a:gd name="connsiteY18" fmla="*/ 3027670 h 3208053"/>
                <a:gd name="connsiteX19" fmla="*/ 1427673 w 3735368"/>
                <a:gd name="connsiteY19" fmla="*/ 1210577 h 3208053"/>
                <a:gd name="connsiteX20" fmla="*/ 2067071 w 3735368"/>
                <a:gd name="connsiteY20" fmla="*/ 1174341 h 3208053"/>
                <a:gd name="connsiteX21" fmla="*/ 3490340 w 3735368"/>
                <a:gd name="connsiteY21" fmla="*/ 1754017 h 3208053"/>
                <a:gd name="connsiteX22" fmla="*/ 3722226 w 3735368"/>
                <a:gd name="connsiteY22" fmla="*/ 1734919 h 3208053"/>
                <a:gd name="connsiteX23" fmla="*/ 3558330 w 3735368"/>
                <a:gd name="connsiteY23" fmla="*/ 1547435 h 3208053"/>
                <a:gd name="connsiteX0" fmla="*/ 3558330 w 3735368"/>
                <a:gd name="connsiteY0" fmla="*/ 1547435 h 3208053"/>
                <a:gd name="connsiteX1" fmla="*/ 2151650 w 3735368"/>
                <a:gd name="connsiteY1" fmla="*/ 1012917 h 3208053"/>
                <a:gd name="connsiteX2" fmla="*/ 1983418 w 3735368"/>
                <a:gd name="connsiteY2" fmla="*/ 877238 h 3208053"/>
                <a:gd name="connsiteX3" fmla="*/ 2231627 w 3735368"/>
                <a:gd name="connsiteY3" fmla="*/ 489889 h 3208053"/>
                <a:gd name="connsiteX4" fmla="*/ 3028141 w 3735368"/>
                <a:gd name="connsiteY4" fmla="*/ 144714 h 3208053"/>
                <a:gd name="connsiteX5" fmla="*/ 3005258 w 3735368"/>
                <a:gd name="connsiteY5" fmla="*/ 76072 h 3208053"/>
                <a:gd name="connsiteX6" fmla="*/ 2178196 w 3735368"/>
                <a:gd name="connsiteY6" fmla="*/ 426287 h 3208053"/>
                <a:gd name="connsiteX7" fmla="*/ 1861128 w 3735368"/>
                <a:gd name="connsiteY7" fmla="*/ 854012 h 3208053"/>
                <a:gd name="connsiteX8" fmla="*/ 1665968 w 3735368"/>
                <a:gd name="connsiteY8" fmla="*/ 814602 h 3208053"/>
                <a:gd name="connsiteX9" fmla="*/ 1801347 w 3735368"/>
                <a:gd name="connsiteY9" fmla="*/ 323324 h 3208053"/>
                <a:gd name="connsiteX10" fmla="*/ 1027715 w 3735368"/>
                <a:gd name="connsiteY10" fmla="*/ 11865 h 3208053"/>
                <a:gd name="connsiteX11" fmla="*/ 1014358 w 3735368"/>
                <a:gd name="connsiteY11" fmla="*/ 83682 h 3208053"/>
                <a:gd name="connsiteX12" fmla="*/ 1728209 w 3735368"/>
                <a:gd name="connsiteY12" fmla="*/ 412930 h 3208053"/>
                <a:gd name="connsiteX13" fmla="*/ 1135891 w 3735368"/>
                <a:gd name="connsiteY13" fmla="*/ 1265863 h 3208053"/>
                <a:gd name="connsiteX14" fmla="*/ 122048 w 3735368"/>
                <a:gd name="connsiteY14" fmla="*/ 1265865 h 3208053"/>
                <a:gd name="connsiteX15" fmla="*/ 122048 w 3735368"/>
                <a:gd name="connsiteY15" fmla="*/ 1368826 h 3208053"/>
                <a:gd name="connsiteX16" fmla="*/ 1060235 w 3735368"/>
                <a:gd name="connsiteY16" fmla="*/ 1609071 h 3208053"/>
                <a:gd name="connsiteX17" fmla="*/ 602584 w 3735368"/>
                <a:gd name="connsiteY17" fmla="*/ 2981908 h 3208053"/>
                <a:gd name="connsiteX18" fmla="*/ 694113 w 3735368"/>
                <a:gd name="connsiteY18" fmla="*/ 3027670 h 3208053"/>
                <a:gd name="connsiteX19" fmla="*/ 1427673 w 3735368"/>
                <a:gd name="connsiteY19" fmla="*/ 1210577 h 3208053"/>
                <a:gd name="connsiteX20" fmla="*/ 2067071 w 3735368"/>
                <a:gd name="connsiteY20" fmla="*/ 1174341 h 3208053"/>
                <a:gd name="connsiteX21" fmla="*/ 3490340 w 3735368"/>
                <a:gd name="connsiteY21" fmla="*/ 1754017 h 3208053"/>
                <a:gd name="connsiteX22" fmla="*/ 3722226 w 3735368"/>
                <a:gd name="connsiteY22" fmla="*/ 1734919 h 3208053"/>
                <a:gd name="connsiteX23" fmla="*/ 3558330 w 3735368"/>
                <a:gd name="connsiteY23" fmla="*/ 1547435 h 3208053"/>
                <a:gd name="connsiteX0" fmla="*/ 3558330 w 3735368"/>
                <a:gd name="connsiteY0" fmla="*/ 1547435 h 3208053"/>
                <a:gd name="connsiteX1" fmla="*/ 2151650 w 3735368"/>
                <a:gd name="connsiteY1" fmla="*/ 1012917 h 3208053"/>
                <a:gd name="connsiteX2" fmla="*/ 1983418 w 3735368"/>
                <a:gd name="connsiteY2" fmla="*/ 877238 h 3208053"/>
                <a:gd name="connsiteX3" fmla="*/ 2231627 w 3735368"/>
                <a:gd name="connsiteY3" fmla="*/ 489889 h 3208053"/>
                <a:gd name="connsiteX4" fmla="*/ 3028141 w 3735368"/>
                <a:gd name="connsiteY4" fmla="*/ 144714 h 3208053"/>
                <a:gd name="connsiteX5" fmla="*/ 3005258 w 3735368"/>
                <a:gd name="connsiteY5" fmla="*/ 76072 h 3208053"/>
                <a:gd name="connsiteX6" fmla="*/ 2178196 w 3735368"/>
                <a:gd name="connsiteY6" fmla="*/ 426287 h 3208053"/>
                <a:gd name="connsiteX7" fmla="*/ 1861128 w 3735368"/>
                <a:gd name="connsiteY7" fmla="*/ 854012 h 3208053"/>
                <a:gd name="connsiteX8" fmla="*/ 1665968 w 3735368"/>
                <a:gd name="connsiteY8" fmla="*/ 814602 h 3208053"/>
                <a:gd name="connsiteX9" fmla="*/ 1801347 w 3735368"/>
                <a:gd name="connsiteY9" fmla="*/ 323324 h 3208053"/>
                <a:gd name="connsiteX10" fmla="*/ 1027715 w 3735368"/>
                <a:gd name="connsiteY10" fmla="*/ 11865 h 3208053"/>
                <a:gd name="connsiteX11" fmla="*/ 1014358 w 3735368"/>
                <a:gd name="connsiteY11" fmla="*/ 83682 h 3208053"/>
                <a:gd name="connsiteX12" fmla="*/ 1728209 w 3735368"/>
                <a:gd name="connsiteY12" fmla="*/ 412930 h 3208053"/>
                <a:gd name="connsiteX13" fmla="*/ 1135891 w 3735368"/>
                <a:gd name="connsiteY13" fmla="*/ 1265863 h 3208053"/>
                <a:gd name="connsiteX14" fmla="*/ 122048 w 3735368"/>
                <a:gd name="connsiteY14" fmla="*/ 1265865 h 3208053"/>
                <a:gd name="connsiteX15" fmla="*/ 122048 w 3735368"/>
                <a:gd name="connsiteY15" fmla="*/ 1368826 h 3208053"/>
                <a:gd name="connsiteX16" fmla="*/ 1060235 w 3735368"/>
                <a:gd name="connsiteY16" fmla="*/ 1609071 h 3208053"/>
                <a:gd name="connsiteX17" fmla="*/ 602584 w 3735368"/>
                <a:gd name="connsiteY17" fmla="*/ 2981908 h 3208053"/>
                <a:gd name="connsiteX18" fmla="*/ 694113 w 3735368"/>
                <a:gd name="connsiteY18" fmla="*/ 3027670 h 3208053"/>
                <a:gd name="connsiteX19" fmla="*/ 1427673 w 3735368"/>
                <a:gd name="connsiteY19" fmla="*/ 1210577 h 3208053"/>
                <a:gd name="connsiteX20" fmla="*/ 2067071 w 3735368"/>
                <a:gd name="connsiteY20" fmla="*/ 1174341 h 3208053"/>
                <a:gd name="connsiteX21" fmla="*/ 3490340 w 3735368"/>
                <a:gd name="connsiteY21" fmla="*/ 1754017 h 3208053"/>
                <a:gd name="connsiteX22" fmla="*/ 3722226 w 3735368"/>
                <a:gd name="connsiteY22" fmla="*/ 1734919 h 3208053"/>
                <a:gd name="connsiteX23" fmla="*/ 3558330 w 3735368"/>
                <a:gd name="connsiteY23" fmla="*/ 1547435 h 3208053"/>
                <a:gd name="connsiteX0" fmla="*/ 3558330 w 3735368"/>
                <a:gd name="connsiteY0" fmla="*/ 1547435 h 3208053"/>
                <a:gd name="connsiteX1" fmla="*/ 2151650 w 3735368"/>
                <a:gd name="connsiteY1" fmla="*/ 1012917 h 3208053"/>
                <a:gd name="connsiteX2" fmla="*/ 1983418 w 3735368"/>
                <a:gd name="connsiteY2" fmla="*/ 877238 h 3208053"/>
                <a:gd name="connsiteX3" fmla="*/ 2231627 w 3735368"/>
                <a:gd name="connsiteY3" fmla="*/ 489889 h 3208053"/>
                <a:gd name="connsiteX4" fmla="*/ 3028141 w 3735368"/>
                <a:gd name="connsiteY4" fmla="*/ 144714 h 3208053"/>
                <a:gd name="connsiteX5" fmla="*/ 3005258 w 3735368"/>
                <a:gd name="connsiteY5" fmla="*/ 76072 h 3208053"/>
                <a:gd name="connsiteX6" fmla="*/ 2178196 w 3735368"/>
                <a:gd name="connsiteY6" fmla="*/ 426287 h 3208053"/>
                <a:gd name="connsiteX7" fmla="*/ 1861128 w 3735368"/>
                <a:gd name="connsiteY7" fmla="*/ 854012 h 3208053"/>
                <a:gd name="connsiteX8" fmla="*/ 1665968 w 3735368"/>
                <a:gd name="connsiteY8" fmla="*/ 814602 h 3208053"/>
                <a:gd name="connsiteX9" fmla="*/ 1801347 w 3735368"/>
                <a:gd name="connsiteY9" fmla="*/ 323324 h 3208053"/>
                <a:gd name="connsiteX10" fmla="*/ 1027715 w 3735368"/>
                <a:gd name="connsiteY10" fmla="*/ 11865 h 3208053"/>
                <a:gd name="connsiteX11" fmla="*/ 1014358 w 3735368"/>
                <a:gd name="connsiteY11" fmla="*/ 83682 h 3208053"/>
                <a:gd name="connsiteX12" fmla="*/ 1728209 w 3735368"/>
                <a:gd name="connsiteY12" fmla="*/ 412930 h 3208053"/>
                <a:gd name="connsiteX13" fmla="*/ 1135891 w 3735368"/>
                <a:gd name="connsiteY13" fmla="*/ 1265863 h 3208053"/>
                <a:gd name="connsiteX14" fmla="*/ 122048 w 3735368"/>
                <a:gd name="connsiteY14" fmla="*/ 1265865 h 3208053"/>
                <a:gd name="connsiteX15" fmla="*/ 122048 w 3735368"/>
                <a:gd name="connsiteY15" fmla="*/ 1368826 h 3208053"/>
                <a:gd name="connsiteX16" fmla="*/ 1060235 w 3735368"/>
                <a:gd name="connsiteY16" fmla="*/ 1609071 h 3208053"/>
                <a:gd name="connsiteX17" fmla="*/ 602584 w 3735368"/>
                <a:gd name="connsiteY17" fmla="*/ 2981908 h 3208053"/>
                <a:gd name="connsiteX18" fmla="*/ 694113 w 3735368"/>
                <a:gd name="connsiteY18" fmla="*/ 3027670 h 3208053"/>
                <a:gd name="connsiteX19" fmla="*/ 1427673 w 3735368"/>
                <a:gd name="connsiteY19" fmla="*/ 1210577 h 3208053"/>
                <a:gd name="connsiteX20" fmla="*/ 2067071 w 3735368"/>
                <a:gd name="connsiteY20" fmla="*/ 1174341 h 3208053"/>
                <a:gd name="connsiteX21" fmla="*/ 3490340 w 3735368"/>
                <a:gd name="connsiteY21" fmla="*/ 1754017 h 3208053"/>
                <a:gd name="connsiteX22" fmla="*/ 3722226 w 3735368"/>
                <a:gd name="connsiteY22" fmla="*/ 1734919 h 3208053"/>
                <a:gd name="connsiteX23" fmla="*/ 3558330 w 3735368"/>
                <a:gd name="connsiteY23" fmla="*/ 1547435 h 3208053"/>
                <a:gd name="connsiteX0" fmla="*/ 3558330 w 3731869"/>
                <a:gd name="connsiteY0" fmla="*/ 1547435 h 3208053"/>
                <a:gd name="connsiteX1" fmla="*/ 2218325 w 3731869"/>
                <a:gd name="connsiteY1" fmla="*/ 1038317 h 3208053"/>
                <a:gd name="connsiteX2" fmla="*/ 1983418 w 3731869"/>
                <a:gd name="connsiteY2" fmla="*/ 877238 h 3208053"/>
                <a:gd name="connsiteX3" fmla="*/ 2231627 w 3731869"/>
                <a:gd name="connsiteY3" fmla="*/ 489889 h 3208053"/>
                <a:gd name="connsiteX4" fmla="*/ 3028141 w 3731869"/>
                <a:gd name="connsiteY4" fmla="*/ 144714 h 3208053"/>
                <a:gd name="connsiteX5" fmla="*/ 3005258 w 3731869"/>
                <a:gd name="connsiteY5" fmla="*/ 76072 h 3208053"/>
                <a:gd name="connsiteX6" fmla="*/ 2178196 w 3731869"/>
                <a:gd name="connsiteY6" fmla="*/ 426287 h 3208053"/>
                <a:gd name="connsiteX7" fmla="*/ 1861128 w 3731869"/>
                <a:gd name="connsiteY7" fmla="*/ 854012 h 3208053"/>
                <a:gd name="connsiteX8" fmla="*/ 1665968 w 3731869"/>
                <a:gd name="connsiteY8" fmla="*/ 814602 h 3208053"/>
                <a:gd name="connsiteX9" fmla="*/ 1801347 w 3731869"/>
                <a:gd name="connsiteY9" fmla="*/ 323324 h 3208053"/>
                <a:gd name="connsiteX10" fmla="*/ 1027715 w 3731869"/>
                <a:gd name="connsiteY10" fmla="*/ 11865 h 3208053"/>
                <a:gd name="connsiteX11" fmla="*/ 1014358 w 3731869"/>
                <a:gd name="connsiteY11" fmla="*/ 83682 h 3208053"/>
                <a:gd name="connsiteX12" fmla="*/ 1728209 w 3731869"/>
                <a:gd name="connsiteY12" fmla="*/ 412930 h 3208053"/>
                <a:gd name="connsiteX13" fmla="*/ 1135891 w 3731869"/>
                <a:gd name="connsiteY13" fmla="*/ 1265863 h 3208053"/>
                <a:gd name="connsiteX14" fmla="*/ 122048 w 3731869"/>
                <a:gd name="connsiteY14" fmla="*/ 1265865 h 3208053"/>
                <a:gd name="connsiteX15" fmla="*/ 122048 w 3731869"/>
                <a:gd name="connsiteY15" fmla="*/ 1368826 h 3208053"/>
                <a:gd name="connsiteX16" fmla="*/ 1060235 w 3731869"/>
                <a:gd name="connsiteY16" fmla="*/ 1609071 h 3208053"/>
                <a:gd name="connsiteX17" fmla="*/ 602584 w 3731869"/>
                <a:gd name="connsiteY17" fmla="*/ 2981908 h 3208053"/>
                <a:gd name="connsiteX18" fmla="*/ 694113 w 3731869"/>
                <a:gd name="connsiteY18" fmla="*/ 3027670 h 3208053"/>
                <a:gd name="connsiteX19" fmla="*/ 1427673 w 3731869"/>
                <a:gd name="connsiteY19" fmla="*/ 1210577 h 3208053"/>
                <a:gd name="connsiteX20" fmla="*/ 2067071 w 3731869"/>
                <a:gd name="connsiteY20" fmla="*/ 1174341 h 3208053"/>
                <a:gd name="connsiteX21" fmla="*/ 3490340 w 3731869"/>
                <a:gd name="connsiteY21" fmla="*/ 1754017 h 3208053"/>
                <a:gd name="connsiteX22" fmla="*/ 3722226 w 3731869"/>
                <a:gd name="connsiteY22" fmla="*/ 1734919 h 3208053"/>
                <a:gd name="connsiteX23" fmla="*/ 3558330 w 3731869"/>
                <a:gd name="connsiteY23" fmla="*/ 1547435 h 3208053"/>
                <a:gd name="connsiteX0" fmla="*/ 3558330 w 3731869"/>
                <a:gd name="connsiteY0" fmla="*/ 1547435 h 3208053"/>
                <a:gd name="connsiteX1" fmla="*/ 2218325 w 3731869"/>
                <a:gd name="connsiteY1" fmla="*/ 1038317 h 3208053"/>
                <a:gd name="connsiteX2" fmla="*/ 1983418 w 3731869"/>
                <a:gd name="connsiteY2" fmla="*/ 877238 h 3208053"/>
                <a:gd name="connsiteX3" fmla="*/ 2231627 w 3731869"/>
                <a:gd name="connsiteY3" fmla="*/ 489889 h 3208053"/>
                <a:gd name="connsiteX4" fmla="*/ 3028141 w 3731869"/>
                <a:gd name="connsiteY4" fmla="*/ 144714 h 3208053"/>
                <a:gd name="connsiteX5" fmla="*/ 3005258 w 3731869"/>
                <a:gd name="connsiteY5" fmla="*/ 76072 h 3208053"/>
                <a:gd name="connsiteX6" fmla="*/ 2178196 w 3731869"/>
                <a:gd name="connsiteY6" fmla="*/ 426287 h 3208053"/>
                <a:gd name="connsiteX7" fmla="*/ 1870653 w 3731869"/>
                <a:gd name="connsiteY7" fmla="*/ 876237 h 3208053"/>
                <a:gd name="connsiteX8" fmla="*/ 1665968 w 3731869"/>
                <a:gd name="connsiteY8" fmla="*/ 814602 h 3208053"/>
                <a:gd name="connsiteX9" fmla="*/ 1801347 w 3731869"/>
                <a:gd name="connsiteY9" fmla="*/ 323324 h 3208053"/>
                <a:gd name="connsiteX10" fmla="*/ 1027715 w 3731869"/>
                <a:gd name="connsiteY10" fmla="*/ 11865 h 3208053"/>
                <a:gd name="connsiteX11" fmla="*/ 1014358 w 3731869"/>
                <a:gd name="connsiteY11" fmla="*/ 83682 h 3208053"/>
                <a:gd name="connsiteX12" fmla="*/ 1728209 w 3731869"/>
                <a:gd name="connsiteY12" fmla="*/ 412930 h 3208053"/>
                <a:gd name="connsiteX13" fmla="*/ 1135891 w 3731869"/>
                <a:gd name="connsiteY13" fmla="*/ 1265863 h 3208053"/>
                <a:gd name="connsiteX14" fmla="*/ 122048 w 3731869"/>
                <a:gd name="connsiteY14" fmla="*/ 1265865 h 3208053"/>
                <a:gd name="connsiteX15" fmla="*/ 122048 w 3731869"/>
                <a:gd name="connsiteY15" fmla="*/ 1368826 h 3208053"/>
                <a:gd name="connsiteX16" fmla="*/ 1060235 w 3731869"/>
                <a:gd name="connsiteY16" fmla="*/ 1609071 h 3208053"/>
                <a:gd name="connsiteX17" fmla="*/ 602584 w 3731869"/>
                <a:gd name="connsiteY17" fmla="*/ 2981908 h 3208053"/>
                <a:gd name="connsiteX18" fmla="*/ 694113 w 3731869"/>
                <a:gd name="connsiteY18" fmla="*/ 3027670 h 3208053"/>
                <a:gd name="connsiteX19" fmla="*/ 1427673 w 3731869"/>
                <a:gd name="connsiteY19" fmla="*/ 1210577 h 3208053"/>
                <a:gd name="connsiteX20" fmla="*/ 2067071 w 3731869"/>
                <a:gd name="connsiteY20" fmla="*/ 1174341 h 3208053"/>
                <a:gd name="connsiteX21" fmla="*/ 3490340 w 3731869"/>
                <a:gd name="connsiteY21" fmla="*/ 1754017 h 3208053"/>
                <a:gd name="connsiteX22" fmla="*/ 3722226 w 3731869"/>
                <a:gd name="connsiteY22" fmla="*/ 1734919 h 3208053"/>
                <a:gd name="connsiteX23" fmla="*/ 3558330 w 3731869"/>
                <a:gd name="connsiteY23" fmla="*/ 1547435 h 3208053"/>
                <a:gd name="connsiteX0" fmla="*/ 3558330 w 3731869"/>
                <a:gd name="connsiteY0" fmla="*/ 1547435 h 3208053"/>
                <a:gd name="connsiteX1" fmla="*/ 2218325 w 3731869"/>
                <a:gd name="connsiteY1" fmla="*/ 1038317 h 3208053"/>
                <a:gd name="connsiteX2" fmla="*/ 1983418 w 3731869"/>
                <a:gd name="connsiteY2" fmla="*/ 877238 h 3208053"/>
                <a:gd name="connsiteX3" fmla="*/ 2231627 w 3731869"/>
                <a:gd name="connsiteY3" fmla="*/ 489889 h 3208053"/>
                <a:gd name="connsiteX4" fmla="*/ 3028141 w 3731869"/>
                <a:gd name="connsiteY4" fmla="*/ 144714 h 3208053"/>
                <a:gd name="connsiteX5" fmla="*/ 3005258 w 3731869"/>
                <a:gd name="connsiteY5" fmla="*/ 76072 h 3208053"/>
                <a:gd name="connsiteX6" fmla="*/ 2178196 w 3731869"/>
                <a:gd name="connsiteY6" fmla="*/ 426287 h 3208053"/>
                <a:gd name="connsiteX7" fmla="*/ 1857953 w 3731869"/>
                <a:gd name="connsiteY7" fmla="*/ 911162 h 3208053"/>
                <a:gd name="connsiteX8" fmla="*/ 1665968 w 3731869"/>
                <a:gd name="connsiteY8" fmla="*/ 814602 h 3208053"/>
                <a:gd name="connsiteX9" fmla="*/ 1801347 w 3731869"/>
                <a:gd name="connsiteY9" fmla="*/ 323324 h 3208053"/>
                <a:gd name="connsiteX10" fmla="*/ 1027715 w 3731869"/>
                <a:gd name="connsiteY10" fmla="*/ 11865 h 3208053"/>
                <a:gd name="connsiteX11" fmla="*/ 1014358 w 3731869"/>
                <a:gd name="connsiteY11" fmla="*/ 83682 h 3208053"/>
                <a:gd name="connsiteX12" fmla="*/ 1728209 w 3731869"/>
                <a:gd name="connsiteY12" fmla="*/ 412930 h 3208053"/>
                <a:gd name="connsiteX13" fmla="*/ 1135891 w 3731869"/>
                <a:gd name="connsiteY13" fmla="*/ 1265863 h 3208053"/>
                <a:gd name="connsiteX14" fmla="*/ 122048 w 3731869"/>
                <a:gd name="connsiteY14" fmla="*/ 1265865 h 3208053"/>
                <a:gd name="connsiteX15" fmla="*/ 122048 w 3731869"/>
                <a:gd name="connsiteY15" fmla="*/ 1368826 h 3208053"/>
                <a:gd name="connsiteX16" fmla="*/ 1060235 w 3731869"/>
                <a:gd name="connsiteY16" fmla="*/ 1609071 h 3208053"/>
                <a:gd name="connsiteX17" fmla="*/ 602584 w 3731869"/>
                <a:gd name="connsiteY17" fmla="*/ 2981908 h 3208053"/>
                <a:gd name="connsiteX18" fmla="*/ 694113 w 3731869"/>
                <a:gd name="connsiteY18" fmla="*/ 3027670 h 3208053"/>
                <a:gd name="connsiteX19" fmla="*/ 1427673 w 3731869"/>
                <a:gd name="connsiteY19" fmla="*/ 1210577 h 3208053"/>
                <a:gd name="connsiteX20" fmla="*/ 2067071 w 3731869"/>
                <a:gd name="connsiteY20" fmla="*/ 1174341 h 3208053"/>
                <a:gd name="connsiteX21" fmla="*/ 3490340 w 3731869"/>
                <a:gd name="connsiteY21" fmla="*/ 1754017 h 3208053"/>
                <a:gd name="connsiteX22" fmla="*/ 3722226 w 3731869"/>
                <a:gd name="connsiteY22" fmla="*/ 1734919 h 3208053"/>
                <a:gd name="connsiteX23" fmla="*/ 3558330 w 3731869"/>
                <a:gd name="connsiteY23" fmla="*/ 1547435 h 3208053"/>
                <a:gd name="connsiteX0" fmla="*/ 3558330 w 3731869"/>
                <a:gd name="connsiteY0" fmla="*/ 1547435 h 3208053"/>
                <a:gd name="connsiteX1" fmla="*/ 2218325 w 3731869"/>
                <a:gd name="connsiteY1" fmla="*/ 1038317 h 3208053"/>
                <a:gd name="connsiteX2" fmla="*/ 1983418 w 3731869"/>
                <a:gd name="connsiteY2" fmla="*/ 877238 h 3208053"/>
                <a:gd name="connsiteX3" fmla="*/ 2231627 w 3731869"/>
                <a:gd name="connsiteY3" fmla="*/ 489889 h 3208053"/>
                <a:gd name="connsiteX4" fmla="*/ 3028141 w 3731869"/>
                <a:gd name="connsiteY4" fmla="*/ 144714 h 3208053"/>
                <a:gd name="connsiteX5" fmla="*/ 3005258 w 3731869"/>
                <a:gd name="connsiteY5" fmla="*/ 76072 h 3208053"/>
                <a:gd name="connsiteX6" fmla="*/ 2178196 w 3731869"/>
                <a:gd name="connsiteY6" fmla="*/ 426287 h 3208053"/>
                <a:gd name="connsiteX7" fmla="*/ 1857953 w 3731869"/>
                <a:gd name="connsiteY7" fmla="*/ 911162 h 3208053"/>
                <a:gd name="connsiteX8" fmla="*/ 1659618 w 3731869"/>
                <a:gd name="connsiteY8" fmla="*/ 855877 h 3208053"/>
                <a:gd name="connsiteX9" fmla="*/ 1801347 w 3731869"/>
                <a:gd name="connsiteY9" fmla="*/ 323324 h 3208053"/>
                <a:gd name="connsiteX10" fmla="*/ 1027715 w 3731869"/>
                <a:gd name="connsiteY10" fmla="*/ 11865 h 3208053"/>
                <a:gd name="connsiteX11" fmla="*/ 1014358 w 3731869"/>
                <a:gd name="connsiteY11" fmla="*/ 83682 h 3208053"/>
                <a:gd name="connsiteX12" fmla="*/ 1728209 w 3731869"/>
                <a:gd name="connsiteY12" fmla="*/ 412930 h 3208053"/>
                <a:gd name="connsiteX13" fmla="*/ 1135891 w 3731869"/>
                <a:gd name="connsiteY13" fmla="*/ 1265863 h 3208053"/>
                <a:gd name="connsiteX14" fmla="*/ 122048 w 3731869"/>
                <a:gd name="connsiteY14" fmla="*/ 1265865 h 3208053"/>
                <a:gd name="connsiteX15" fmla="*/ 122048 w 3731869"/>
                <a:gd name="connsiteY15" fmla="*/ 1368826 h 3208053"/>
                <a:gd name="connsiteX16" fmla="*/ 1060235 w 3731869"/>
                <a:gd name="connsiteY16" fmla="*/ 1609071 h 3208053"/>
                <a:gd name="connsiteX17" fmla="*/ 602584 w 3731869"/>
                <a:gd name="connsiteY17" fmla="*/ 2981908 h 3208053"/>
                <a:gd name="connsiteX18" fmla="*/ 694113 w 3731869"/>
                <a:gd name="connsiteY18" fmla="*/ 3027670 h 3208053"/>
                <a:gd name="connsiteX19" fmla="*/ 1427673 w 3731869"/>
                <a:gd name="connsiteY19" fmla="*/ 1210577 h 3208053"/>
                <a:gd name="connsiteX20" fmla="*/ 2067071 w 3731869"/>
                <a:gd name="connsiteY20" fmla="*/ 1174341 h 3208053"/>
                <a:gd name="connsiteX21" fmla="*/ 3490340 w 3731869"/>
                <a:gd name="connsiteY21" fmla="*/ 1754017 h 3208053"/>
                <a:gd name="connsiteX22" fmla="*/ 3722226 w 3731869"/>
                <a:gd name="connsiteY22" fmla="*/ 1734919 h 3208053"/>
                <a:gd name="connsiteX23" fmla="*/ 3558330 w 3731869"/>
                <a:gd name="connsiteY23" fmla="*/ 1547435 h 3208053"/>
                <a:gd name="connsiteX0" fmla="*/ 3558330 w 3731869"/>
                <a:gd name="connsiteY0" fmla="*/ 1547642 h 3208260"/>
                <a:gd name="connsiteX1" fmla="*/ 2218325 w 3731869"/>
                <a:gd name="connsiteY1" fmla="*/ 1038524 h 3208260"/>
                <a:gd name="connsiteX2" fmla="*/ 1983418 w 3731869"/>
                <a:gd name="connsiteY2" fmla="*/ 877445 h 3208260"/>
                <a:gd name="connsiteX3" fmla="*/ 2231627 w 3731869"/>
                <a:gd name="connsiteY3" fmla="*/ 490096 h 3208260"/>
                <a:gd name="connsiteX4" fmla="*/ 3028141 w 3731869"/>
                <a:gd name="connsiteY4" fmla="*/ 144921 h 3208260"/>
                <a:gd name="connsiteX5" fmla="*/ 3005258 w 3731869"/>
                <a:gd name="connsiteY5" fmla="*/ 76279 h 3208260"/>
                <a:gd name="connsiteX6" fmla="*/ 2178196 w 3731869"/>
                <a:gd name="connsiteY6" fmla="*/ 426494 h 3208260"/>
                <a:gd name="connsiteX7" fmla="*/ 1857953 w 3731869"/>
                <a:gd name="connsiteY7" fmla="*/ 911369 h 3208260"/>
                <a:gd name="connsiteX8" fmla="*/ 1659618 w 3731869"/>
                <a:gd name="connsiteY8" fmla="*/ 856084 h 3208260"/>
                <a:gd name="connsiteX9" fmla="*/ 1810872 w 3731869"/>
                <a:gd name="connsiteY9" fmla="*/ 326706 h 3208260"/>
                <a:gd name="connsiteX10" fmla="*/ 1027715 w 3731869"/>
                <a:gd name="connsiteY10" fmla="*/ 12072 h 3208260"/>
                <a:gd name="connsiteX11" fmla="*/ 1014358 w 3731869"/>
                <a:gd name="connsiteY11" fmla="*/ 83889 h 3208260"/>
                <a:gd name="connsiteX12" fmla="*/ 1728209 w 3731869"/>
                <a:gd name="connsiteY12" fmla="*/ 413137 h 3208260"/>
                <a:gd name="connsiteX13" fmla="*/ 1135891 w 3731869"/>
                <a:gd name="connsiteY13" fmla="*/ 1266070 h 3208260"/>
                <a:gd name="connsiteX14" fmla="*/ 122048 w 3731869"/>
                <a:gd name="connsiteY14" fmla="*/ 1266072 h 3208260"/>
                <a:gd name="connsiteX15" fmla="*/ 122048 w 3731869"/>
                <a:gd name="connsiteY15" fmla="*/ 1369033 h 3208260"/>
                <a:gd name="connsiteX16" fmla="*/ 1060235 w 3731869"/>
                <a:gd name="connsiteY16" fmla="*/ 1609278 h 3208260"/>
                <a:gd name="connsiteX17" fmla="*/ 602584 w 3731869"/>
                <a:gd name="connsiteY17" fmla="*/ 2982115 h 3208260"/>
                <a:gd name="connsiteX18" fmla="*/ 694113 w 3731869"/>
                <a:gd name="connsiteY18" fmla="*/ 3027877 h 3208260"/>
                <a:gd name="connsiteX19" fmla="*/ 1427673 w 3731869"/>
                <a:gd name="connsiteY19" fmla="*/ 1210784 h 3208260"/>
                <a:gd name="connsiteX20" fmla="*/ 2067071 w 3731869"/>
                <a:gd name="connsiteY20" fmla="*/ 1174548 h 3208260"/>
                <a:gd name="connsiteX21" fmla="*/ 3490340 w 3731869"/>
                <a:gd name="connsiteY21" fmla="*/ 1754224 h 3208260"/>
                <a:gd name="connsiteX22" fmla="*/ 3722226 w 3731869"/>
                <a:gd name="connsiteY22" fmla="*/ 1735126 h 3208260"/>
                <a:gd name="connsiteX23" fmla="*/ 3558330 w 3731869"/>
                <a:gd name="connsiteY23" fmla="*/ 1547642 h 3208260"/>
                <a:gd name="connsiteX0" fmla="*/ 3558330 w 3731869"/>
                <a:gd name="connsiteY0" fmla="*/ 1547642 h 3203842"/>
                <a:gd name="connsiteX1" fmla="*/ 2218325 w 3731869"/>
                <a:gd name="connsiteY1" fmla="*/ 1038524 h 3203842"/>
                <a:gd name="connsiteX2" fmla="*/ 1983418 w 3731869"/>
                <a:gd name="connsiteY2" fmla="*/ 877445 h 3203842"/>
                <a:gd name="connsiteX3" fmla="*/ 2231627 w 3731869"/>
                <a:gd name="connsiteY3" fmla="*/ 490096 h 3203842"/>
                <a:gd name="connsiteX4" fmla="*/ 3028141 w 3731869"/>
                <a:gd name="connsiteY4" fmla="*/ 144921 h 3203842"/>
                <a:gd name="connsiteX5" fmla="*/ 3005258 w 3731869"/>
                <a:gd name="connsiteY5" fmla="*/ 76279 h 3203842"/>
                <a:gd name="connsiteX6" fmla="*/ 2178196 w 3731869"/>
                <a:gd name="connsiteY6" fmla="*/ 426494 h 3203842"/>
                <a:gd name="connsiteX7" fmla="*/ 1857953 w 3731869"/>
                <a:gd name="connsiteY7" fmla="*/ 911369 h 3203842"/>
                <a:gd name="connsiteX8" fmla="*/ 1659618 w 3731869"/>
                <a:gd name="connsiteY8" fmla="*/ 856084 h 3203842"/>
                <a:gd name="connsiteX9" fmla="*/ 1810872 w 3731869"/>
                <a:gd name="connsiteY9" fmla="*/ 326706 h 3203842"/>
                <a:gd name="connsiteX10" fmla="*/ 1027715 w 3731869"/>
                <a:gd name="connsiteY10" fmla="*/ 12072 h 3203842"/>
                <a:gd name="connsiteX11" fmla="*/ 1014358 w 3731869"/>
                <a:gd name="connsiteY11" fmla="*/ 83889 h 3203842"/>
                <a:gd name="connsiteX12" fmla="*/ 1728209 w 3731869"/>
                <a:gd name="connsiteY12" fmla="*/ 413137 h 3203842"/>
                <a:gd name="connsiteX13" fmla="*/ 1135891 w 3731869"/>
                <a:gd name="connsiteY13" fmla="*/ 1266070 h 3203842"/>
                <a:gd name="connsiteX14" fmla="*/ 122048 w 3731869"/>
                <a:gd name="connsiteY14" fmla="*/ 1266072 h 3203842"/>
                <a:gd name="connsiteX15" fmla="*/ 122048 w 3731869"/>
                <a:gd name="connsiteY15" fmla="*/ 1369033 h 3203842"/>
                <a:gd name="connsiteX16" fmla="*/ 1060235 w 3731869"/>
                <a:gd name="connsiteY16" fmla="*/ 1609278 h 3203842"/>
                <a:gd name="connsiteX17" fmla="*/ 602584 w 3731869"/>
                <a:gd name="connsiteY17" fmla="*/ 2982115 h 3203842"/>
                <a:gd name="connsiteX18" fmla="*/ 694113 w 3731869"/>
                <a:gd name="connsiteY18" fmla="*/ 3027877 h 3203842"/>
                <a:gd name="connsiteX19" fmla="*/ 1402273 w 3731869"/>
                <a:gd name="connsiteY19" fmla="*/ 1274284 h 3203842"/>
                <a:gd name="connsiteX20" fmla="*/ 2067071 w 3731869"/>
                <a:gd name="connsiteY20" fmla="*/ 1174548 h 3203842"/>
                <a:gd name="connsiteX21" fmla="*/ 3490340 w 3731869"/>
                <a:gd name="connsiteY21" fmla="*/ 1754224 h 3203842"/>
                <a:gd name="connsiteX22" fmla="*/ 3722226 w 3731869"/>
                <a:gd name="connsiteY22" fmla="*/ 1735126 h 3203842"/>
                <a:gd name="connsiteX23" fmla="*/ 3558330 w 3731869"/>
                <a:gd name="connsiteY23" fmla="*/ 1547642 h 3203842"/>
                <a:gd name="connsiteX0" fmla="*/ 3561992 w 3735531"/>
                <a:gd name="connsiteY0" fmla="*/ 1547642 h 3203842"/>
                <a:gd name="connsiteX1" fmla="*/ 2221987 w 3735531"/>
                <a:gd name="connsiteY1" fmla="*/ 1038524 h 3203842"/>
                <a:gd name="connsiteX2" fmla="*/ 1987080 w 3735531"/>
                <a:gd name="connsiteY2" fmla="*/ 877445 h 3203842"/>
                <a:gd name="connsiteX3" fmla="*/ 2235289 w 3735531"/>
                <a:gd name="connsiteY3" fmla="*/ 490096 h 3203842"/>
                <a:gd name="connsiteX4" fmla="*/ 3031803 w 3735531"/>
                <a:gd name="connsiteY4" fmla="*/ 144921 h 3203842"/>
                <a:gd name="connsiteX5" fmla="*/ 3008920 w 3735531"/>
                <a:gd name="connsiteY5" fmla="*/ 76279 h 3203842"/>
                <a:gd name="connsiteX6" fmla="*/ 2181858 w 3735531"/>
                <a:gd name="connsiteY6" fmla="*/ 426494 h 3203842"/>
                <a:gd name="connsiteX7" fmla="*/ 1861615 w 3735531"/>
                <a:gd name="connsiteY7" fmla="*/ 911369 h 3203842"/>
                <a:gd name="connsiteX8" fmla="*/ 1663280 w 3735531"/>
                <a:gd name="connsiteY8" fmla="*/ 856084 h 3203842"/>
                <a:gd name="connsiteX9" fmla="*/ 1814534 w 3735531"/>
                <a:gd name="connsiteY9" fmla="*/ 326706 h 3203842"/>
                <a:gd name="connsiteX10" fmla="*/ 1031377 w 3735531"/>
                <a:gd name="connsiteY10" fmla="*/ 12072 h 3203842"/>
                <a:gd name="connsiteX11" fmla="*/ 1018020 w 3735531"/>
                <a:gd name="connsiteY11" fmla="*/ 83889 h 3203842"/>
                <a:gd name="connsiteX12" fmla="*/ 1731871 w 3735531"/>
                <a:gd name="connsiteY12" fmla="*/ 413137 h 3203842"/>
                <a:gd name="connsiteX13" fmla="*/ 1196703 w 3735531"/>
                <a:gd name="connsiteY13" fmla="*/ 1297820 h 3203842"/>
                <a:gd name="connsiteX14" fmla="*/ 125710 w 3735531"/>
                <a:gd name="connsiteY14" fmla="*/ 1266072 h 3203842"/>
                <a:gd name="connsiteX15" fmla="*/ 125710 w 3735531"/>
                <a:gd name="connsiteY15" fmla="*/ 1369033 h 3203842"/>
                <a:gd name="connsiteX16" fmla="*/ 1063897 w 3735531"/>
                <a:gd name="connsiteY16" fmla="*/ 1609278 h 3203842"/>
                <a:gd name="connsiteX17" fmla="*/ 606246 w 3735531"/>
                <a:gd name="connsiteY17" fmla="*/ 2982115 h 3203842"/>
                <a:gd name="connsiteX18" fmla="*/ 697775 w 3735531"/>
                <a:gd name="connsiteY18" fmla="*/ 3027877 h 3203842"/>
                <a:gd name="connsiteX19" fmla="*/ 1405935 w 3735531"/>
                <a:gd name="connsiteY19" fmla="*/ 1274284 h 3203842"/>
                <a:gd name="connsiteX20" fmla="*/ 2070733 w 3735531"/>
                <a:gd name="connsiteY20" fmla="*/ 1174548 h 3203842"/>
                <a:gd name="connsiteX21" fmla="*/ 3494002 w 3735531"/>
                <a:gd name="connsiteY21" fmla="*/ 1754224 h 3203842"/>
                <a:gd name="connsiteX22" fmla="*/ 3725888 w 3735531"/>
                <a:gd name="connsiteY22" fmla="*/ 1735126 h 3203842"/>
                <a:gd name="connsiteX23" fmla="*/ 3561992 w 3735531"/>
                <a:gd name="connsiteY23" fmla="*/ 1547642 h 3203842"/>
                <a:gd name="connsiteX0" fmla="*/ 3561992 w 3735531"/>
                <a:gd name="connsiteY0" fmla="*/ 1547642 h 3203842"/>
                <a:gd name="connsiteX1" fmla="*/ 2221987 w 3735531"/>
                <a:gd name="connsiteY1" fmla="*/ 1038524 h 3203842"/>
                <a:gd name="connsiteX2" fmla="*/ 1987080 w 3735531"/>
                <a:gd name="connsiteY2" fmla="*/ 877445 h 3203842"/>
                <a:gd name="connsiteX3" fmla="*/ 2235289 w 3735531"/>
                <a:gd name="connsiteY3" fmla="*/ 490096 h 3203842"/>
                <a:gd name="connsiteX4" fmla="*/ 3031803 w 3735531"/>
                <a:gd name="connsiteY4" fmla="*/ 144921 h 3203842"/>
                <a:gd name="connsiteX5" fmla="*/ 3008920 w 3735531"/>
                <a:gd name="connsiteY5" fmla="*/ 76279 h 3203842"/>
                <a:gd name="connsiteX6" fmla="*/ 2181858 w 3735531"/>
                <a:gd name="connsiteY6" fmla="*/ 426494 h 3203842"/>
                <a:gd name="connsiteX7" fmla="*/ 1861615 w 3735531"/>
                <a:gd name="connsiteY7" fmla="*/ 911369 h 3203842"/>
                <a:gd name="connsiteX8" fmla="*/ 1663280 w 3735531"/>
                <a:gd name="connsiteY8" fmla="*/ 856084 h 3203842"/>
                <a:gd name="connsiteX9" fmla="*/ 1814534 w 3735531"/>
                <a:gd name="connsiteY9" fmla="*/ 326706 h 3203842"/>
                <a:gd name="connsiteX10" fmla="*/ 1031377 w 3735531"/>
                <a:gd name="connsiteY10" fmla="*/ 12072 h 3203842"/>
                <a:gd name="connsiteX11" fmla="*/ 1018020 w 3735531"/>
                <a:gd name="connsiteY11" fmla="*/ 83889 h 3203842"/>
                <a:gd name="connsiteX12" fmla="*/ 1731871 w 3735531"/>
                <a:gd name="connsiteY12" fmla="*/ 413137 h 3203842"/>
                <a:gd name="connsiteX13" fmla="*/ 1196703 w 3735531"/>
                <a:gd name="connsiteY13" fmla="*/ 1297820 h 3203842"/>
                <a:gd name="connsiteX14" fmla="*/ 125710 w 3735531"/>
                <a:gd name="connsiteY14" fmla="*/ 1266072 h 3203842"/>
                <a:gd name="connsiteX15" fmla="*/ 125710 w 3735531"/>
                <a:gd name="connsiteY15" fmla="*/ 1369033 h 3203842"/>
                <a:gd name="connsiteX16" fmla="*/ 1063897 w 3735531"/>
                <a:gd name="connsiteY16" fmla="*/ 1609278 h 3203842"/>
                <a:gd name="connsiteX17" fmla="*/ 606246 w 3735531"/>
                <a:gd name="connsiteY17" fmla="*/ 2982115 h 3203842"/>
                <a:gd name="connsiteX18" fmla="*/ 697775 w 3735531"/>
                <a:gd name="connsiteY18" fmla="*/ 3027877 h 3203842"/>
                <a:gd name="connsiteX19" fmla="*/ 1405935 w 3735531"/>
                <a:gd name="connsiteY19" fmla="*/ 1274284 h 3203842"/>
                <a:gd name="connsiteX20" fmla="*/ 2070733 w 3735531"/>
                <a:gd name="connsiteY20" fmla="*/ 1174548 h 3203842"/>
                <a:gd name="connsiteX21" fmla="*/ 3494002 w 3735531"/>
                <a:gd name="connsiteY21" fmla="*/ 1754224 h 3203842"/>
                <a:gd name="connsiteX22" fmla="*/ 3725888 w 3735531"/>
                <a:gd name="connsiteY22" fmla="*/ 1735126 h 3203842"/>
                <a:gd name="connsiteX23" fmla="*/ 3561992 w 3735531"/>
                <a:gd name="connsiteY23" fmla="*/ 1547642 h 3203842"/>
                <a:gd name="connsiteX0" fmla="*/ 3561992 w 3735531"/>
                <a:gd name="connsiteY0" fmla="*/ 1547642 h 3203842"/>
                <a:gd name="connsiteX1" fmla="*/ 2221987 w 3735531"/>
                <a:gd name="connsiteY1" fmla="*/ 1038524 h 3203842"/>
                <a:gd name="connsiteX2" fmla="*/ 1987080 w 3735531"/>
                <a:gd name="connsiteY2" fmla="*/ 877445 h 3203842"/>
                <a:gd name="connsiteX3" fmla="*/ 2235289 w 3735531"/>
                <a:gd name="connsiteY3" fmla="*/ 490096 h 3203842"/>
                <a:gd name="connsiteX4" fmla="*/ 3031803 w 3735531"/>
                <a:gd name="connsiteY4" fmla="*/ 144921 h 3203842"/>
                <a:gd name="connsiteX5" fmla="*/ 3008920 w 3735531"/>
                <a:gd name="connsiteY5" fmla="*/ 76279 h 3203842"/>
                <a:gd name="connsiteX6" fmla="*/ 2181858 w 3735531"/>
                <a:gd name="connsiteY6" fmla="*/ 426494 h 3203842"/>
                <a:gd name="connsiteX7" fmla="*/ 1861615 w 3735531"/>
                <a:gd name="connsiteY7" fmla="*/ 911369 h 3203842"/>
                <a:gd name="connsiteX8" fmla="*/ 1663280 w 3735531"/>
                <a:gd name="connsiteY8" fmla="*/ 856084 h 3203842"/>
                <a:gd name="connsiteX9" fmla="*/ 1814534 w 3735531"/>
                <a:gd name="connsiteY9" fmla="*/ 326706 h 3203842"/>
                <a:gd name="connsiteX10" fmla="*/ 1031377 w 3735531"/>
                <a:gd name="connsiteY10" fmla="*/ 12072 h 3203842"/>
                <a:gd name="connsiteX11" fmla="*/ 1018020 w 3735531"/>
                <a:gd name="connsiteY11" fmla="*/ 83889 h 3203842"/>
                <a:gd name="connsiteX12" fmla="*/ 1731871 w 3735531"/>
                <a:gd name="connsiteY12" fmla="*/ 413137 h 3203842"/>
                <a:gd name="connsiteX13" fmla="*/ 1196703 w 3735531"/>
                <a:gd name="connsiteY13" fmla="*/ 1297820 h 3203842"/>
                <a:gd name="connsiteX14" fmla="*/ 125710 w 3735531"/>
                <a:gd name="connsiteY14" fmla="*/ 1266072 h 3203842"/>
                <a:gd name="connsiteX15" fmla="*/ 125710 w 3735531"/>
                <a:gd name="connsiteY15" fmla="*/ 1369033 h 3203842"/>
                <a:gd name="connsiteX16" fmla="*/ 1063897 w 3735531"/>
                <a:gd name="connsiteY16" fmla="*/ 1609278 h 3203842"/>
                <a:gd name="connsiteX17" fmla="*/ 606246 w 3735531"/>
                <a:gd name="connsiteY17" fmla="*/ 2982115 h 3203842"/>
                <a:gd name="connsiteX18" fmla="*/ 697775 w 3735531"/>
                <a:gd name="connsiteY18" fmla="*/ 3027877 h 3203842"/>
                <a:gd name="connsiteX19" fmla="*/ 1405935 w 3735531"/>
                <a:gd name="connsiteY19" fmla="*/ 1274284 h 3203842"/>
                <a:gd name="connsiteX20" fmla="*/ 2070733 w 3735531"/>
                <a:gd name="connsiteY20" fmla="*/ 1174548 h 3203842"/>
                <a:gd name="connsiteX21" fmla="*/ 3494002 w 3735531"/>
                <a:gd name="connsiteY21" fmla="*/ 1754224 h 3203842"/>
                <a:gd name="connsiteX22" fmla="*/ 3725888 w 3735531"/>
                <a:gd name="connsiteY22" fmla="*/ 1735126 h 3203842"/>
                <a:gd name="connsiteX23" fmla="*/ 3561992 w 3735531"/>
                <a:gd name="connsiteY23" fmla="*/ 1547642 h 3203842"/>
                <a:gd name="connsiteX0" fmla="*/ 3561992 w 3735531"/>
                <a:gd name="connsiteY0" fmla="*/ 1547642 h 3203842"/>
                <a:gd name="connsiteX1" fmla="*/ 2221987 w 3735531"/>
                <a:gd name="connsiteY1" fmla="*/ 1038524 h 3203842"/>
                <a:gd name="connsiteX2" fmla="*/ 1987080 w 3735531"/>
                <a:gd name="connsiteY2" fmla="*/ 877445 h 3203842"/>
                <a:gd name="connsiteX3" fmla="*/ 2235289 w 3735531"/>
                <a:gd name="connsiteY3" fmla="*/ 490096 h 3203842"/>
                <a:gd name="connsiteX4" fmla="*/ 3031803 w 3735531"/>
                <a:gd name="connsiteY4" fmla="*/ 144921 h 3203842"/>
                <a:gd name="connsiteX5" fmla="*/ 3008920 w 3735531"/>
                <a:gd name="connsiteY5" fmla="*/ 76279 h 3203842"/>
                <a:gd name="connsiteX6" fmla="*/ 2181858 w 3735531"/>
                <a:gd name="connsiteY6" fmla="*/ 426494 h 3203842"/>
                <a:gd name="connsiteX7" fmla="*/ 1861615 w 3735531"/>
                <a:gd name="connsiteY7" fmla="*/ 911369 h 3203842"/>
                <a:gd name="connsiteX8" fmla="*/ 1663280 w 3735531"/>
                <a:gd name="connsiteY8" fmla="*/ 856084 h 3203842"/>
                <a:gd name="connsiteX9" fmla="*/ 1814534 w 3735531"/>
                <a:gd name="connsiteY9" fmla="*/ 326706 h 3203842"/>
                <a:gd name="connsiteX10" fmla="*/ 1031377 w 3735531"/>
                <a:gd name="connsiteY10" fmla="*/ 12072 h 3203842"/>
                <a:gd name="connsiteX11" fmla="*/ 1018020 w 3735531"/>
                <a:gd name="connsiteY11" fmla="*/ 83889 h 3203842"/>
                <a:gd name="connsiteX12" fmla="*/ 1731871 w 3735531"/>
                <a:gd name="connsiteY12" fmla="*/ 413137 h 3203842"/>
                <a:gd name="connsiteX13" fmla="*/ 1196703 w 3735531"/>
                <a:gd name="connsiteY13" fmla="*/ 1297820 h 3203842"/>
                <a:gd name="connsiteX14" fmla="*/ 125710 w 3735531"/>
                <a:gd name="connsiteY14" fmla="*/ 1266072 h 3203842"/>
                <a:gd name="connsiteX15" fmla="*/ 125710 w 3735531"/>
                <a:gd name="connsiteY15" fmla="*/ 1369033 h 3203842"/>
                <a:gd name="connsiteX16" fmla="*/ 1063897 w 3735531"/>
                <a:gd name="connsiteY16" fmla="*/ 1609278 h 3203842"/>
                <a:gd name="connsiteX17" fmla="*/ 606246 w 3735531"/>
                <a:gd name="connsiteY17" fmla="*/ 2982115 h 3203842"/>
                <a:gd name="connsiteX18" fmla="*/ 697775 w 3735531"/>
                <a:gd name="connsiteY18" fmla="*/ 3027877 h 3203842"/>
                <a:gd name="connsiteX19" fmla="*/ 1405935 w 3735531"/>
                <a:gd name="connsiteY19" fmla="*/ 1274284 h 3203842"/>
                <a:gd name="connsiteX20" fmla="*/ 2070733 w 3735531"/>
                <a:gd name="connsiteY20" fmla="*/ 1174548 h 3203842"/>
                <a:gd name="connsiteX21" fmla="*/ 3494002 w 3735531"/>
                <a:gd name="connsiteY21" fmla="*/ 1754224 h 3203842"/>
                <a:gd name="connsiteX22" fmla="*/ 3725888 w 3735531"/>
                <a:gd name="connsiteY22" fmla="*/ 1735126 h 3203842"/>
                <a:gd name="connsiteX23" fmla="*/ 3561992 w 3735531"/>
                <a:gd name="connsiteY23" fmla="*/ 1547642 h 3203842"/>
                <a:gd name="connsiteX0" fmla="*/ 3561992 w 3735531"/>
                <a:gd name="connsiteY0" fmla="*/ 1547642 h 3203842"/>
                <a:gd name="connsiteX1" fmla="*/ 2221987 w 3735531"/>
                <a:gd name="connsiteY1" fmla="*/ 1038524 h 3203842"/>
                <a:gd name="connsiteX2" fmla="*/ 1987080 w 3735531"/>
                <a:gd name="connsiteY2" fmla="*/ 877445 h 3203842"/>
                <a:gd name="connsiteX3" fmla="*/ 2235289 w 3735531"/>
                <a:gd name="connsiteY3" fmla="*/ 490096 h 3203842"/>
                <a:gd name="connsiteX4" fmla="*/ 3031803 w 3735531"/>
                <a:gd name="connsiteY4" fmla="*/ 144921 h 3203842"/>
                <a:gd name="connsiteX5" fmla="*/ 3008920 w 3735531"/>
                <a:gd name="connsiteY5" fmla="*/ 76279 h 3203842"/>
                <a:gd name="connsiteX6" fmla="*/ 2181858 w 3735531"/>
                <a:gd name="connsiteY6" fmla="*/ 426494 h 3203842"/>
                <a:gd name="connsiteX7" fmla="*/ 1861615 w 3735531"/>
                <a:gd name="connsiteY7" fmla="*/ 911369 h 3203842"/>
                <a:gd name="connsiteX8" fmla="*/ 1663280 w 3735531"/>
                <a:gd name="connsiteY8" fmla="*/ 856084 h 3203842"/>
                <a:gd name="connsiteX9" fmla="*/ 1814534 w 3735531"/>
                <a:gd name="connsiteY9" fmla="*/ 326706 h 3203842"/>
                <a:gd name="connsiteX10" fmla="*/ 1031377 w 3735531"/>
                <a:gd name="connsiteY10" fmla="*/ 12072 h 3203842"/>
                <a:gd name="connsiteX11" fmla="*/ 1018020 w 3735531"/>
                <a:gd name="connsiteY11" fmla="*/ 83889 h 3203842"/>
                <a:gd name="connsiteX12" fmla="*/ 1731871 w 3735531"/>
                <a:gd name="connsiteY12" fmla="*/ 413137 h 3203842"/>
                <a:gd name="connsiteX13" fmla="*/ 1196703 w 3735531"/>
                <a:gd name="connsiteY13" fmla="*/ 1297820 h 3203842"/>
                <a:gd name="connsiteX14" fmla="*/ 125710 w 3735531"/>
                <a:gd name="connsiteY14" fmla="*/ 1266072 h 3203842"/>
                <a:gd name="connsiteX15" fmla="*/ 125710 w 3735531"/>
                <a:gd name="connsiteY15" fmla="*/ 1369033 h 3203842"/>
                <a:gd name="connsiteX16" fmla="*/ 1063897 w 3735531"/>
                <a:gd name="connsiteY16" fmla="*/ 1609278 h 3203842"/>
                <a:gd name="connsiteX17" fmla="*/ 606246 w 3735531"/>
                <a:gd name="connsiteY17" fmla="*/ 2982115 h 3203842"/>
                <a:gd name="connsiteX18" fmla="*/ 697775 w 3735531"/>
                <a:gd name="connsiteY18" fmla="*/ 3027877 h 3203842"/>
                <a:gd name="connsiteX19" fmla="*/ 1405935 w 3735531"/>
                <a:gd name="connsiteY19" fmla="*/ 1274284 h 3203842"/>
                <a:gd name="connsiteX20" fmla="*/ 2070733 w 3735531"/>
                <a:gd name="connsiteY20" fmla="*/ 1174548 h 3203842"/>
                <a:gd name="connsiteX21" fmla="*/ 3494002 w 3735531"/>
                <a:gd name="connsiteY21" fmla="*/ 1754224 h 3203842"/>
                <a:gd name="connsiteX22" fmla="*/ 3725888 w 3735531"/>
                <a:gd name="connsiteY22" fmla="*/ 1735126 h 3203842"/>
                <a:gd name="connsiteX23" fmla="*/ 3561992 w 3735531"/>
                <a:gd name="connsiteY23" fmla="*/ 1547642 h 3203842"/>
                <a:gd name="connsiteX0" fmla="*/ 3561992 w 3735531"/>
                <a:gd name="connsiteY0" fmla="*/ 1547642 h 3203842"/>
                <a:gd name="connsiteX1" fmla="*/ 2221987 w 3735531"/>
                <a:gd name="connsiteY1" fmla="*/ 1038524 h 3203842"/>
                <a:gd name="connsiteX2" fmla="*/ 1987080 w 3735531"/>
                <a:gd name="connsiteY2" fmla="*/ 877445 h 3203842"/>
                <a:gd name="connsiteX3" fmla="*/ 2235289 w 3735531"/>
                <a:gd name="connsiteY3" fmla="*/ 490096 h 3203842"/>
                <a:gd name="connsiteX4" fmla="*/ 3031803 w 3735531"/>
                <a:gd name="connsiteY4" fmla="*/ 144921 h 3203842"/>
                <a:gd name="connsiteX5" fmla="*/ 3008920 w 3735531"/>
                <a:gd name="connsiteY5" fmla="*/ 76279 h 3203842"/>
                <a:gd name="connsiteX6" fmla="*/ 2181858 w 3735531"/>
                <a:gd name="connsiteY6" fmla="*/ 426494 h 3203842"/>
                <a:gd name="connsiteX7" fmla="*/ 1861615 w 3735531"/>
                <a:gd name="connsiteY7" fmla="*/ 911369 h 3203842"/>
                <a:gd name="connsiteX8" fmla="*/ 1663280 w 3735531"/>
                <a:gd name="connsiteY8" fmla="*/ 856084 h 3203842"/>
                <a:gd name="connsiteX9" fmla="*/ 1814534 w 3735531"/>
                <a:gd name="connsiteY9" fmla="*/ 326706 h 3203842"/>
                <a:gd name="connsiteX10" fmla="*/ 1031377 w 3735531"/>
                <a:gd name="connsiteY10" fmla="*/ 12072 h 3203842"/>
                <a:gd name="connsiteX11" fmla="*/ 1018020 w 3735531"/>
                <a:gd name="connsiteY11" fmla="*/ 83889 h 3203842"/>
                <a:gd name="connsiteX12" fmla="*/ 1731871 w 3735531"/>
                <a:gd name="connsiteY12" fmla="*/ 413137 h 3203842"/>
                <a:gd name="connsiteX13" fmla="*/ 1196703 w 3735531"/>
                <a:gd name="connsiteY13" fmla="*/ 1297820 h 3203842"/>
                <a:gd name="connsiteX14" fmla="*/ 125710 w 3735531"/>
                <a:gd name="connsiteY14" fmla="*/ 1266072 h 3203842"/>
                <a:gd name="connsiteX15" fmla="*/ 125710 w 3735531"/>
                <a:gd name="connsiteY15" fmla="*/ 1356333 h 3203842"/>
                <a:gd name="connsiteX16" fmla="*/ 1063897 w 3735531"/>
                <a:gd name="connsiteY16" fmla="*/ 1609278 h 3203842"/>
                <a:gd name="connsiteX17" fmla="*/ 606246 w 3735531"/>
                <a:gd name="connsiteY17" fmla="*/ 2982115 h 3203842"/>
                <a:gd name="connsiteX18" fmla="*/ 697775 w 3735531"/>
                <a:gd name="connsiteY18" fmla="*/ 3027877 h 3203842"/>
                <a:gd name="connsiteX19" fmla="*/ 1405935 w 3735531"/>
                <a:gd name="connsiteY19" fmla="*/ 1274284 h 3203842"/>
                <a:gd name="connsiteX20" fmla="*/ 2070733 w 3735531"/>
                <a:gd name="connsiteY20" fmla="*/ 1174548 h 3203842"/>
                <a:gd name="connsiteX21" fmla="*/ 3494002 w 3735531"/>
                <a:gd name="connsiteY21" fmla="*/ 1754224 h 3203842"/>
                <a:gd name="connsiteX22" fmla="*/ 3725888 w 3735531"/>
                <a:gd name="connsiteY22" fmla="*/ 1735126 h 3203842"/>
                <a:gd name="connsiteX23" fmla="*/ 3561992 w 3735531"/>
                <a:gd name="connsiteY23" fmla="*/ 1547642 h 3203842"/>
                <a:gd name="connsiteX0" fmla="*/ 3561992 w 3735531"/>
                <a:gd name="connsiteY0" fmla="*/ 1547642 h 3203842"/>
                <a:gd name="connsiteX1" fmla="*/ 2221987 w 3735531"/>
                <a:gd name="connsiteY1" fmla="*/ 1038524 h 3203842"/>
                <a:gd name="connsiteX2" fmla="*/ 1987080 w 3735531"/>
                <a:gd name="connsiteY2" fmla="*/ 877445 h 3203842"/>
                <a:gd name="connsiteX3" fmla="*/ 2235289 w 3735531"/>
                <a:gd name="connsiteY3" fmla="*/ 490096 h 3203842"/>
                <a:gd name="connsiteX4" fmla="*/ 3031803 w 3735531"/>
                <a:gd name="connsiteY4" fmla="*/ 144921 h 3203842"/>
                <a:gd name="connsiteX5" fmla="*/ 3008920 w 3735531"/>
                <a:gd name="connsiteY5" fmla="*/ 76279 h 3203842"/>
                <a:gd name="connsiteX6" fmla="*/ 2181858 w 3735531"/>
                <a:gd name="connsiteY6" fmla="*/ 426494 h 3203842"/>
                <a:gd name="connsiteX7" fmla="*/ 1861615 w 3735531"/>
                <a:gd name="connsiteY7" fmla="*/ 911369 h 3203842"/>
                <a:gd name="connsiteX8" fmla="*/ 1663280 w 3735531"/>
                <a:gd name="connsiteY8" fmla="*/ 856084 h 3203842"/>
                <a:gd name="connsiteX9" fmla="*/ 1814534 w 3735531"/>
                <a:gd name="connsiteY9" fmla="*/ 326706 h 3203842"/>
                <a:gd name="connsiteX10" fmla="*/ 1031377 w 3735531"/>
                <a:gd name="connsiteY10" fmla="*/ 12072 h 3203842"/>
                <a:gd name="connsiteX11" fmla="*/ 1018020 w 3735531"/>
                <a:gd name="connsiteY11" fmla="*/ 83889 h 3203842"/>
                <a:gd name="connsiteX12" fmla="*/ 1731871 w 3735531"/>
                <a:gd name="connsiteY12" fmla="*/ 413137 h 3203842"/>
                <a:gd name="connsiteX13" fmla="*/ 1479081 w 3735531"/>
                <a:gd name="connsiteY13" fmla="*/ 947295 h 3203842"/>
                <a:gd name="connsiteX14" fmla="*/ 1196703 w 3735531"/>
                <a:gd name="connsiteY14" fmla="*/ 1297820 h 3203842"/>
                <a:gd name="connsiteX15" fmla="*/ 125710 w 3735531"/>
                <a:gd name="connsiteY15" fmla="*/ 1266072 h 3203842"/>
                <a:gd name="connsiteX16" fmla="*/ 125710 w 3735531"/>
                <a:gd name="connsiteY16" fmla="*/ 1356333 h 3203842"/>
                <a:gd name="connsiteX17" fmla="*/ 1063897 w 3735531"/>
                <a:gd name="connsiteY17" fmla="*/ 1609278 h 3203842"/>
                <a:gd name="connsiteX18" fmla="*/ 606246 w 3735531"/>
                <a:gd name="connsiteY18" fmla="*/ 2982115 h 3203842"/>
                <a:gd name="connsiteX19" fmla="*/ 697775 w 3735531"/>
                <a:gd name="connsiteY19" fmla="*/ 3027877 h 3203842"/>
                <a:gd name="connsiteX20" fmla="*/ 1405935 w 3735531"/>
                <a:gd name="connsiteY20" fmla="*/ 1274284 h 3203842"/>
                <a:gd name="connsiteX21" fmla="*/ 2070733 w 3735531"/>
                <a:gd name="connsiteY21" fmla="*/ 1174548 h 3203842"/>
                <a:gd name="connsiteX22" fmla="*/ 3494002 w 3735531"/>
                <a:gd name="connsiteY22" fmla="*/ 1754224 h 3203842"/>
                <a:gd name="connsiteX23" fmla="*/ 3725888 w 3735531"/>
                <a:gd name="connsiteY23" fmla="*/ 1735126 h 3203842"/>
                <a:gd name="connsiteX24" fmla="*/ 3561992 w 3735531"/>
                <a:gd name="connsiteY24" fmla="*/ 1547642 h 3203842"/>
                <a:gd name="connsiteX0" fmla="*/ 3561992 w 3735531"/>
                <a:gd name="connsiteY0" fmla="*/ 1547642 h 3203842"/>
                <a:gd name="connsiteX1" fmla="*/ 2221987 w 3735531"/>
                <a:gd name="connsiteY1" fmla="*/ 1038524 h 3203842"/>
                <a:gd name="connsiteX2" fmla="*/ 1987080 w 3735531"/>
                <a:gd name="connsiteY2" fmla="*/ 877445 h 3203842"/>
                <a:gd name="connsiteX3" fmla="*/ 2235289 w 3735531"/>
                <a:gd name="connsiteY3" fmla="*/ 490096 h 3203842"/>
                <a:gd name="connsiteX4" fmla="*/ 3031803 w 3735531"/>
                <a:gd name="connsiteY4" fmla="*/ 144921 h 3203842"/>
                <a:gd name="connsiteX5" fmla="*/ 3008920 w 3735531"/>
                <a:gd name="connsiteY5" fmla="*/ 76279 h 3203842"/>
                <a:gd name="connsiteX6" fmla="*/ 2181858 w 3735531"/>
                <a:gd name="connsiteY6" fmla="*/ 426494 h 3203842"/>
                <a:gd name="connsiteX7" fmla="*/ 1861615 w 3735531"/>
                <a:gd name="connsiteY7" fmla="*/ 911369 h 3203842"/>
                <a:gd name="connsiteX8" fmla="*/ 1561631 w 3735531"/>
                <a:gd name="connsiteY8" fmla="*/ 972695 h 3203842"/>
                <a:gd name="connsiteX9" fmla="*/ 1663280 w 3735531"/>
                <a:gd name="connsiteY9" fmla="*/ 856084 h 3203842"/>
                <a:gd name="connsiteX10" fmla="*/ 1814534 w 3735531"/>
                <a:gd name="connsiteY10" fmla="*/ 326706 h 3203842"/>
                <a:gd name="connsiteX11" fmla="*/ 1031377 w 3735531"/>
                <a:gd name="connsiteY11" fmla="*/ 12072 h 3203842"/>
                <a:gd name="connsiteX12" fmla="*/ 1018020 w 3735531"/>
                <a:gd name="connsiteY12" fmla="*/ 83889 h 3203842"/>
                <a:gd name="connsiteX13" fmla="*/ 1731871 w 3735531"/>
                <a:gd name="connsiteY13" fmla="*/ 413137 h 3203842"/>
                <a:gd name="connsiteX14" fmla="*/ 1479081 w 3735531"/>
                <a:gd name="connsiteY14" fmla="*/ 947295 h 3203842"/>
                <a:gd name="connsiteX15" fmla="*/ 1196703 w 3735531"/>
                <a:gd name="connsiteY15" fmla="*/ 1297820 h 3203842"/>
                <a:gd name="connsiteX16" fmla="*/ 125710 w 3735531"/>
                <a:gd name="connsiteY16" fmla="*/ 1266072 h 3203842"/>
                <a:gd name="connsiteX17" fmla="*/ 125710 w 3735531"/>
                <a:gd name="connsiteY17" fmla="*/ 1356333 h 3203842"/>
                <a:gd name="connsiteX18" fmla="*/ 1063897 w 3735531"/>
                <a:gd name="connsiteY18" fmla="*/ 1609278 h 3203842"/>
                <a:gd name="connsiteX19" fmla="*/ 606246 w 3735531"/>
                <a:gd name="connsiteY19" fmla="*/ 2982115 h 3203842"/>
                <a:gd name="connsiteX20" fmla="*/ 697775 w 3735531"/>
                <a:gd name="connsiteY20" fmla="*/ 3027877 h 3203842"/>
                <a:gd name="connsiteX21" fmla="*/ 1405935 w 3735531"/>
                <a:gd name="connsiteY21" fmla="*/ 1274284 h 3203842"/>
                <a:gd name="connsiteX22" fmla="*/ 2070733 w 3735531"/>
                <a:gd name="connsiteY22" fmla="*/ 1174548 h 3203842"/>
                <a:gd name="connsiteX23" fmla="*/ 3494002 w 3735531"/>
                <a:gd name="connsiteY23" fmla="*/ 1754224 h 3203842"/>
                <a:gd name="connsiteX24" fmla="*/ 3725888 w 3735531"/>
                <a:gd name="connsiteY24" fmla="*/ 1735126 h 3203842"/>
                <a:gd name="connsiteX25" fmla="*/ 3561992 w 3735531"/>
                <a:gd name="connsiteY25" fmla="*/ 1547642 h 3203842"/>
                <a:gd name="connsiteX0" fmla="*/ 3561992 w 3735531"/>
                <a:gd name="connsiteY0" fmla="*/ 1547642 h 3203842"/>
                <a:gd name="connsiteX1" fmla="*/ 2221987 w 3735531"/>
                <a:gd name="connsiteY1" fmla="*/ 1038524 h 3203842"/>
                <a:gd name="connsiteX2" fmla="*/ 1987080 w 3735531"/>
                <a:gd name="connsiteY2" fmla="*/ 877445 h 3203842"/>
                <a:gd name="connsiteX3" fmla="*/ 2235289 w 3735531"/>
                <a:gd name="connsiteY3" fmla="*/ 490096 h 3203842"/>
                <a:gd name="connsiteX4" fmla="*/ 3031803 w 3735531"/>
                <a:gd name="connsiteY4" fmla="*/ 144921 h 3203842"/>
                <a:gd name="connsiteX5" fmla="*/ 3008920 w 3735531"/>
                <a:gd name="connsiteY5" fmla="*/ 76279 h 3203842"/>
                <a:gd name="connsiteX6" fmla="*/ 2181858 w 3735531"/>
                <a:gd name="connsiteY6" fmla="*/ 426494 h 3203842"/>
                <a:gd name="connsiteX7" fmla="*/ 1861615 w 3735531"/>
                <a:gd name="connsiteY7" fmla="*/ 911369 h 3203842"/>
                <a:gd name="connsiteX8" fmla="*/ 1561631 w 3735531"/>
                <a:gd name="connsiteY8" fmla="*/ 972695 h 3203842"/>
                <a:gd name="connsiteX9" fmla="*/ 1663280 w 3735531"/>
                <a:gd name="connsiteY9" fmla="*/ 856084 h 3203842"/>
                <a:gd name="connsiteX10" fmla="*/ 1679106 w 3735531"/>
                <a:gd name="connsiteY10" fmla="*/ 804420 h 3203842"/>
                <a:gd name="connsiteX11" fmla="*/ 1814534 w 3735531"/>
                <a:gd name="connsiteY11" fmla="*/ 326706 h 3203842"/>
                <a:gd name="connsiteX12" fmla="*/ 1031377 w 3735531"/>
                <a:gd name="connsiteY12" fmla="*/ 12072 h 3203842"/>
                <a:gd name="connsiteX13" fmla="*/ 1018020 w 3735531"/>
                <a:gd name="connsiteY13" fmla="*/ 83889 h 3203842"/>
                <a:gd name="connsiteX14" fmla="*/ 1731871 w 3735531"/>
                <a:gd name="connsiteY14" fmla="*/ 413137 h 3203842"/>
                <a:gd name="connsiteX15" fmla="*/ 1479081 w 3735531"/>
                <a:gd name="connsiteY15" fmla="*/ 947295 h 3203842"/>
                <a:gd name="connsiteX16" fmla="*/ 1196703 w 3735531"/>
                <a:gd name="connsiteY16" fmla="*/ 1297820 h 3203842"/>
                <a:gd name="connsiteX17" fmla="*/ 125710 w 3735531"/>
                <a:gd name="connsiteY17" fmla="*/ 1266072 h 3203842"/>
                <a:gd name="connsiteX18" fmla="*/ 125710 w 3735531"/>
                <a:gd name="connsiteY18" fmla="*/ 1356333 h 3203842"/>
                <a:gd name="connsiteX19" fmla="*/ 1063897 w 3735531"/>
                <a:gd name="connsiteY19" fmla="*/ 1609278 h 3203842"/>
                <a:gd name="connsiteX20" fmla="*/ 606246 w 3735531"/>
                <a:gd name="connsiteY20" fmla="*/ 2982115 h 3203842"/>
                <a:gd name="connsiteX21" fmla="*/ 697775 w 3735531"/>
                <a:gd name="connsiteY21" fmla="*/ 3027877 h 3203842"/>
                <a:gd name="connsiteX22" fmla="*/ 1405935 w 3735531"/>
                <a:gd name="connsiteY22" fmla="*/ 1274284 h 3203842"/>
                <a:gd name="connsiteX23" fmla="*/ 2070733 w 3735531"/>
                <a:gd name="connsiteY23" fmla="*/ 1174548 h 3203842"/>
                <a:gd name="connsiteX24" fmla="*/ 3494002 w 3735531"/>
                <a:gd name="connsiteY24" fmla="*/ 1754224 h 3203842"/>
                <a:gd name="connsiteX25" fmla="*/ 3725888 w 3735531"/>
                <a:gd name="connsiteY25" fmla="*/ 1735126 h 3203842"/>
                <a:gd name="connsiteX26" fmla="*/ 3561992 w 3735531"/>
                <a:gd name="connsiteY26" fmla="*/ 1547642 h 3203842"/>
                <a:gd name="connsiteX0" fmla="*/ 3561992 w 3735531"/>
                <a:gd name="connsiteY0" fmla="*/ 1547642 h 3203842"/>
                <a:gd name="connsiteX1" fmla="*/ 2221987 w 3735531"/>
                <a:gd name="connsiteY1" fmla="*/ 1038524 h 3203842"/>
                <a:gd name="connsiteX2" fmla="*/ 1987080 w 3735531"/>
                <a:gd name="connsiteY2" fmla="*/ 877445 h 3203842"/>
                <a:gd name="connsiteX3" fmla="*/ 2235289 w 3735531"/>
                <a:gd name="connsiteY3" fmla="*/ 490096 h 3203842"/>
                <a:gd name="connsiteX4" fmla="*/ 3031803 w 3735531"/>
                <a:gd name="connsiteY4" fmla="*/ 144921 h 3203842"/>
                <a:gd name="connsiteX5" fmla="*/ 3008920 w 3735531"/>
                <a:gd name="connsiteY5" fmla="*/ 76279 h 3203842"/>
                <a:gd name="connsiteX6" fmla="*/ 2181858 w 3735531"/>
                <a:gd name="connsiteY6" fmla="*/ 426494 h 3203842"/>
                <a:gd name="connsiteX7" fmla="*/ 1861615 w 3735531"/>
                <a:gd name="connsiteY7" fmla="*/ 911369 h 3203842"/>
                <a:gd name="connsiteX8" fmla="*/ 1555281 w 3735531"/>
                <a:gd name="connsiteY8" fmla="*/ 991745 h 3203842"/>
                <a:gd name="connsiteX9" fmla="*/ 1663280 w 3735531"/>
                <a:gd name="connsiteY9" fmla="*/ 856084 h 3203842"/>
                <a:gd name="connsiteX10" fmla="*/ 1679106 w 3735531"/>
                <a:gd name="connsiteY10" fmla="*/ 804420 h 3203842"/>
                <a:gd name="connsiteX11" fmla="*/ 1814534 w 3735531"/>
                <a:gd name="connsiteY11" fmla="*/ 326706 h 3203842"/>
                <a:gd name="connsiteX12" fmla="*/ 1031377 w 3735531"/>
                <a:gd name="connsiteY12" fmla="*/ 12072 h 3203842"/>
                <a:gd name="connsiteX13" fmla="*/ 1018020 w 3735531"/>
                <a:gd name="connsiteY13" fmla="*/ 83889 h 3203842"/>
                <a:gd name="connsiteX14" fmla="*/ 1731871 w 3735531"/>
                <a:gd name="connsiteY14" fmla="*/ 413137 h 3203842"/>
                <a:gd name="connsiteX15" fmla="*/ 1479081 w 3735531"/>
                <a:gd name="connsiteY15" fmla="*/ 947295 h 3203842"/>
                <a:gd name="connsiteX16" fmla="*/ 1196703 w 3735531"/>
                <a:gd name="connsiteY16" fmla="*/ 1297820 h 3203842"/>
                <a:gd name="connsiteX17" fmla="*/ 125710 w 3735531"/>
                <a:gd name="connsiteY17" fmla="*/ 1266072 h 3203842"/>
                <a:gd name="connsiteX18" fmla="*/ 125710 w 3735531"/>
                <a:gd name="connsiteY18" fmla="*/ 1356333 h 3203842"/>
                <a:gd name="connsiteX19" fmla="*/ 1063897 w 3735531"/>
                <a:gd name="connsiteY19" fmla="*/ 1609278 h 3203842"/>
                <a:gd name="connsiteX20" fmla="*/ 606246 w 3735531"/>
                <a:gd name="connsiteY20" fmla="*/ 2982115 h 3203842"/>
                <a:gd name="connsiteX21" fmla="*/ 697775 w 3735531"/>
                <a:gd name="connsiteY21" fmla="*/ 3027877 h 3203842"/>
                <a:gd name="connsiteX22" fmla="*/ 1405935 w 3735531"/>
                <a:gd name="connsiteY22" fmla="*/ 1274284 h 3203842"/>
                <a:gd name="connsiteX23" fmla="*/ 2070733 w 3735531"/>
                <a:gd name="connsiteY23" fmla="*/ 1174548 h 3203842"/>
                <a:gd name="connsiteX24" fmla="*/ 3494002 w 3735531"/>
                <a:gd name="connsiteY24" fmla="*/ 1754224 h 3203842"/>
                <a:gd name="connsiteX25" fmla="*/ 3725888 w 3735531"/>
                <a:gd name="connsiteY25" fmla="*/ 1735126 h 3203842"/>
                <a:gd name="connsiteX26" fmla="*/ 3561992 w 3735531"/>
                <a:gd name="connsiteY26" fmla="*/ 1547642 h 3203842"/>
                <a:gd name="connsiteX0" fmla="*/ 3561992 w 3735531"/>
                <a:gd name="connsiteY0" fmla="*/ 1547642 h 3203842"/>
                <a:gd name="connsiteX1" fmla="*/ 2221987 w 3735531"/>
                <a:gd name="connsiteY1" fmla="*/ 1038524 h 3203842"/>
                <a:gd name="connsiteX2" fmla="*/ 1987080 w 3735531"/>
                <a:gd name="connsiteY2" fmla="*/ 877445 h 3203842"/>
                <a:gd name="connsiteX3" fmla="*/ 2235289 w 3735531"/>
                <a:gd name="connsiteY3" fmla="*/ 490096 h 3203842"/>
                <a:gd name="connsiteX4" fmla="*/ 3031803 w 3735531"/>
                <a:gd name="connsiteY4" fmla="*/ 144921 h 3203842"/>
                <a:gd name="connsiteX5" fmla="*/ 3008920 w 3735531"/>
                <a:gd name="connsiteY5" fmla="*/ 76279 h 3203842"/>
                <a:gd name="connsiteX6" fmla="*/ 2181858 w 3735531"/>
                <a:gd name="connsiteY6" fmla="*/ 426494 h 3203842"/>
                <a:gd name="connsiteX7" fmla="*/ 1861615 w 3735531"/>
                <a:gd name="connsiteY7" fmla="*/ 911369 h 3203842"/>
                <a:gd name="connsiteX8" fmla="*/ 1828331 w 3735531"/>
                <a:gd name="connsiteY8" fmla="*/ 985395 h 3203842"/>
                <a:gd name="connsiteX9" fmla="*/ 1555281 w 3735531"/>
                <a:gd name="connsiteY9" fmla="*/ 991745 h 3203842"/>
                <a:gd name="connsiteX10" fmla="*/ 1663280 w 3735531"/>
                <a:gd name="connsiteY10" fmla="*/ 856084 h 3203842"/>
                <a:gd name="connsiteX11" fmla="*/ 1679106 w 3735531"/>
                <a:gd name="connsiteY11" fmla="*/ 804420 h 3203842"/>
                <a:gd name="connsiteX12" fmla="*/ 1814534 w 3735531"/>
                <a:gd name="connsiteY12" fmla="*/ 326706 h 3203842"/>
                <a:gd name="connsiteX13" fmla="*/ 1031377 w 3735531"/>
                <a:gd name="connsiteY13" fmla="*/ 12072 h 3203842"/>
                <a:gd name="connsiteX14" fmla="*/ 1018020 w 3735531"/>
                <a:gd name="connsiteY14" fmla="*/ 83889 h 3203842"/>
                <a:gd name="connsiteX15" fmla="*/ 1731871 w 3735531"/>
                <a:gd name="connsiteY15" fmla="*/ 413137 h 3203842"/>
                <a:gd name="connsiteX16" fmla="*/ 1479081 w 3735531"/>
                <a:gd name="connsiteY16" fmla="*/ 947295 h 3203842"/>
                <a:gd name="connsiteX17" fmla="*/ 1196703 w 3735531"/>
                <a:gd name="connsiteY17" fmla="*/ 1297820 h 3203842"/>
                <a:gd name="connsiteX18" fmla="*/ 125710 w 3735531"/>
                <a:gd name="connsiteY18" fmla="*/ 1266072 h 3203842"/>
                <a:gd name="connsiteX19" fmla="*/ 125710 w 3735531"/>
                <a:gd name="connsiteY19" fmla="*/ 1356333 h 3203842"/>
                <a:gd name="connsiteX20" fmla="*/ 1063897 w 3735531"/>
                <a:gd name="connsiteY20" fmla="*/ 1609278 h 3203842"/>
                <a:gd name="connsiteX21" fmla="*/ 606246 w 3735531"/>
                <a:gd name="connsiteY21" fmla="*/ 2982115 h 3203842"/>
                <a:gd name="connsiteX22" fmla="*/ 697775 w 3735531"/>
                <a:gd name="connsiteY22" fmla="*/ 3027877 h 3203842"/>
                <a:gd name="connsiteX23" fmla="*/ 1405935 w 3735531"/>
                <a:gd name="connsiteY23" fmla="*/ 1274284 h 3203842"/>
                <a:gd name="connsiteX24" fmla="*/ 2070733 w 3735531"/>
                <a:gd name="connsiteY24" fmla="*/ 1174548 h 3203842"/>
                <a:gd name="connsiteX25" fmla="*/ 3494002 w 3735531"/>
                <a:gd name="connsiteY25" fmla="*/ 1754224 h 3203842"/>
                <a:gd name="connsiteX26" fmla="*/ 3725888 w 3735531"/>
                <a:gd name="connsiteY26" fmla="*/ 1735126 h 3203842"/>
                <a:gd name="connsiteX27" fmla="*/ 3561992 w 3735531"/>
                <a:gd name="connsiteY27" fmla="*/ 1547642 h 3203842"/>
                <a:gd name="connsiteX0" fmla="*/ 3561992 w 3735531"/>
                <a:gd name="connsiteY0" fmla="*/ 1547642 h 3203842"/>
                <a:gd name="connsiteX1" fmla="*/ 2221987 w 3735531"/>
                <a:gd name="connsiteY1" fmla="*/ 1038524 h 3203842"/>
                <a:gd name="connsiteX2" fmla="*/ 1971205 w 3735531"/>
                <a:gd name="connsiteY2" fmla="*/ 896495 h 3203842"/>
                <a:gd name="connsiteX3" fmla="*/ 2235289 w 3735531"/>
                <a:gd name="connsiteY3" fmla="*/ 490096 h 3203842"/>
                <a:gd name="connsiteX4" fmla="*/ 3031803 w 3735531"/>
                <a:gd name="connsiteY4" fmla="*/ 144921 h 3203842"/>
                <a:gd name="connsiteX5" fmla="*/ 3008920 w 3735531"/>
                <a:gd name="connsiteY5" fmla="*/ 76279 h 3203842"/>
                <a:gd name="connsiteX6" fmla="*/ 2181858 w 3735531"/>
                <a:gd name="connsiteY6" fmla="*/ 426494 h 3203842"/>
                <a:gd name="connsiteX7" fmla="*/ 1861615 w 3735531"/>
                <a:gd name="connsiteY7" fmla="*/ 911369 h 3203842"/>
                <a:gd name="connsiteX8" fmla="*/ 1828331 w 3735531"/>
                <a:gd name="connsiteY8" fmla="*/ 985395 h 3203842"/>
                <a:gd name="connsiteX9" fmla="*/ 1555281 w 3735531"/>
                <a:gd name="connsiteY9" fmla="*/ 991745 h 3203842"/>
                <a:gd name="connsiteX10" fmla="*/ 1663280 w 3735531"/>
                <a:gd name="connsiteY10" fmla="*/ 856084 h 3203842"/>
                <a:gd name="connsiteX11" fmla="*/ 1679106 w 3735531"/>
                <a:gd name="connsiteY11" fmla="*/ 804420 h 3203842"/>
                <a:gd name="connsiteX12" fmla="*/ 1814534 w 3735531"/>
                <a:gd name="connsiteY12" fmla="*/ 326706 h 3203842"/>
                <a:gd name="connsiteX13" fmla="*/ 1031377 w 3735531"/>
                <a:gd name="connsiteY13" fmla="*/ 12072 h 3203842"/>
                <a:gd name="connsiteX14" fmla="*/ 1018020 w 3735531"/>
                <a:gd name="connsiteY14" fmla="*/ 83889 h 3203842"/>
                <a:gd name="connsiteX15" fmla="*/ 1731871 w 3735531"/>
                <a:gd name="connsiteY15" fmla="*/ 413137 h 3203842"/>
                <a:gd name="connsiteX16" fmla="*/ 1479081 w 3735531"/>
                <a:gd name="connsiteY16" fmla="*/ 947295 h 3203842"/>
                <a:gd name="connsiteX17" fmla="*/ 1196703 w 3735531"/>
                <a:gd name="connsiteY17" fmla="*/ 1297820 h 3203842"/>
                <a:gd name="connsiteX18" fmla="*/ 125710 w 3735531"/>
                <a:gd name="connsiteY18" fmla="*/ 1266072 h 3203842"/>
                <a:gd name="connsiteX19" fmla="*/ 125710 w 3735531"/>
                <a:gd name="connsiteY19" fmla="*/ 1356333 h 3203842"/>
                <a:gd name="connsiteX20" fmla="*/ 1063897 w 3735531"/>
                <a:gd name="connsiteY20" fmla="*/ 1609278 h 3203842"/>
                <a:gd name="connsiteX21" fmla="*/ 606246 w 3735531"/>
                <a:gd name="connsiteY21" fmla="*/ 2982115 h 3203842"/>
                <a:gd name="connsiteX22" fmla="*/ 697775 w 3735531"/>
                <a:gd name="connsiteY22" fmla="*/ 3027877 h 3203842"/>
                <a:gd name="connsiteX23" fmla="*/ 1405935 w 3735531"/>
                <a:gd name="connsiteY23" fmla="*/ 1274284 h 3203842"/>
                <a:gd name="connsiteX24" fmla="*/ 2070733 w 3735531"/>
                <a:gd name="connsiteY24" fmla="*/ 1174548 h 3203842"/>
                <a:gd name="connsiteX25" fmla="*/ 3494002 w 3735531"/>
                <a:gd name="connsiteY25" fmla="*/ 1754224 h 3203842"/>
                <a:gd name="connsiteX26" fmla="*/ 3725888 w 3735531"/>
                <a:gd name="connsiteY26" fmla="*/ 1735126 h 3203842"/>
                <a:gd name="connsiteX27" fmla="*/ 3561992 w 3735531"/>
                <a:gd name="connsiteY27" fmla="*/ 1547642 h 3203842"/>
                <a:gd name="connsiteX0" fmla="*/ 3561992 w 3733164"/>
                <a:gd name="connsiteY0" fmla="*/ 1547642 h 3203842"/>
                <a:gd name="connsiteX1" fmla="*/ 2269612 w 3733164"/>
                <a:gd name="connsiteY1" fmla="*/ 1073449 h 3203842"/>
                <a:gd name="connsiteX2" fmla="*/ 1971205 w 3733164"/>
                <a:gd name="connsiteY2" fmla="*/ 896495 h 3203842"/>
                <a:gd name="connsiteX3" fmla="*/ 2235289 w 3733164"/>
                <a:gd name="connsiteY3" fmla="*/ 490096 h 3203842"/>
                <a:gd name="connsiteX4" fmla="*/ 3031803 w 3733164"/>
                <a:gd name="connsiteY4" fmla="*/ 144921 h 3203842"/>
                <a:gd name="connsiteX5" fmla="*/ 3008920 w 3733164"/>
                <a:gd name="connsiteY5" fmla="*/ 76279 h 3203842"/>
                <a:gd name="connsiteX6" fmla="*/ 2181858 w 3733164"/>
                <a:gd name="connsiteY6" fmla="*/ 426494 h 3203842"/>
                <a:gd name="connsiteX7" fmla="*/ 1861615 w 3733164"/>
                <a:gd name="connsiteY7" fmla="*/ 911369 h 3203842"/>
                <a:gd name="connsiteX8" fmla="*/ 1828331 w 3733164"/>
                <a:gd name="connsiteY8" fmla="*/ 985395 h 3203842"/>
                <a:gd name="connsiteX9" fmla="*/ 1555281 w 3733164"/>
                <a:gd name="connsiteY9" fmla="*/ 991745 h 3203842"/>
                <a:gd name="connsiteX10" fmla="*/ 1663280 w 3733164"/>
                <a:gd name="connsiteY10" fmla="*/ 856084 h 3203842"/>
                <a:gd name="connsiteX11" fmla="*/ 1679106 w 3733164"/>
                <a:gd name="connsiteY11" fmla="*/ 804420 h 3203842"/>
                <a:gd name="connsiteX12" fmla="*/ 1814534 w 3733164"/>
                <a:gd name="connsiteY12" fmla="*/ 326706 h 3203842"/>
                <a:gd name="connsiteX13" fmla="*/ 1031377 w 3733164"/>
                <a:gd name="connsiteY13" fmla="*/ 12072 h 3203842"/>
                <a:gd name="connsiteX14" fmla="*/ 1018020 w 3733164"/>
                <a:gd name="connsiteY14" fmla="*/ 83889 h 3203842"/>
                <a:gd name="connsiteX15" fmla="*/ 1731871 w 3733164"/>
                <a:gd name="connsiteY15" fmla="*/ 413137 h 3203842"/>
                <a:gd name="connsiteX16" fmla="*/ 1479081 w 3733164"/>
                <a:gd name="connsiteY16" fmla="*/ 947295 h 3203842"/>
                <a:gd name="connsiteX17" fmla="*/ 1196703 w 3733164"/>
                <a:gd name="connsiteY17" fmla="*/ 1297820 h 3203842"/>
                <a:gd name="connsiteX18" fmla="*/ 125710 w 3733164"/>
                <a:gd name="connsiteY18" fmla="*/ 1266072 h 3203842"/>
                <a:gd name="connsiteX19" fmla="*/ 125710 w 3733164"/>
                <a:gd name="connsiteY19" fmla="*/ 1356333 h 3203842"/>
                <a:gd name="connsiteX20" fmla="*/ 1063897 w 3733164"/>
                <a:gd name="connsiteY20" fmla="*/ 1609278 h 3203842"/>
                <a:gd name="connsiteX21" fmla="*/ 606246 w 3733164"/>
                <a:gd name="connsiteY21" fmla="*/ 2982115 h 3203842"/>
                <a:gd name="connsiteX22" fmla="*/ 697775 w 3733164"/>
                <a:gd name="connsiteY22" fmla="*/ 3027877 h 3203842"/>
                <a:gd name="connsiteX23" fmla="*/ 1405935 w 3733164"/>
                <a:gd name="connsiteY23" fmla="*/ 1274284 h 3203842"/>
                <a:gd name="connsiteX24" fmla="*/ 2070733 w 3733164"/>
                <a:gd name="connsiteY24" fmla="*/ 1174548 h 3203842"/>
                <a:gd name="connsiteX25" fmla="*/ 3494002 w 3733164"/>
                <a:gd name="connsiteY25" fmla="*/ 1754224 h 3203842"/>
                <a:gd name="connsiteX26" fmla="*/ 3725888 w 3733164"/>
                <a:gd name="connsiteY26" fmla="*/ 1735126 h 3203842"/>
                <a:gd name="connsiteX27" fmla="*/ 3561992 w 3733164"/>
                <a:gd name="connsiteY27" fmla="*/ 1547642 h 3203842"/>
                <a:gd name="connsiteX0" fmla="*/ 3561992 w 3731073"/>
                <a:gd name="connsiteY0" fmla="*/ 1547642 h 3203842"/>
                <a:gd name="connsiteX1" fmla="*/ 2314062 w 3731073"/>
                <a:gd name="connsiteY1" fmla="*/ 1108374 h 3203842"/>
                <a:gd name="connsiteX2" fmla="*/ 1971205 w 3731073"/>
                <a:gd name="connsiteY2" fmla="*/ 896495 h 3203842"/>
                <a:gd name="connsiteX3" fmla="*/ 2235289 w 3731073"/>
                <a:gd name="connsiteY3" fmla="*/ 490096 h 3203842"/>
                <a:gd name="connsiteX4" fmla="*/ 3031803 w 3731073"/>
                <a:gd name="connsiteY4" fmla="*/ 144921 h 3203842"/>
                <a:gd name="connsiteX5" fmla="*/ 3008920 w 3731073"/>
                <a:gd name="connsiteY5" fmla="*/ 76279 h 3203842"/>
                <a:gd name="connsiteX6" fmla="*/ 2181858 w 3731073"/>
                <a:gd name="connsiteY6" fmla="*/ 426494 h 3203842"/>
                <a:gd name="connsiteX7" fmla="*/ 1861615 w 3731073"/>
                <a:gd name="connsiteY7" fmla="*/ 911369 h 3203842"/>
                <a:gd name="connsiteX8" fmla="*/ 1828331 w 3731073"/>
                <a:gd name="connsiteY8" fmla="*/ 985395 h 3203842"/>
                <a:gd name="connsiteX9" fmla="*/ 1555281 w 3731073"/>
                <a:gd name="connsiteY9" fmla="*/ 991745 h 3203842"/>
                <a:gd name="connsiteX10" fmla="*/ 1663280 w 3731073"/>
                <a:gd name="connsiteY10" fmla="*/ 856084 h 3203842"/>
                <a:gd name="connsiteX11" fmla="*/ 1679106 w 3731073"/>
                <a:gd name="connsiteY11" fmla="*/ 804420 h 3203842"/>
                <a:gd name="connsiteX12" fmla="*/ 1814534 w 3731073"/>
                <a:gd name="connsiteY12" fmla="*/ 326706 h 3203842"/>
                <a:gd name="connsiteX13" fmla="*/ 1031377 w 3731073"/>
                <a:gd name="connsiteY13" fmla="*/ 12072 h 3203842"/>
                <a:gd name="connsiteX14" fmla="*/ 1018020 w 3731073"/>
                <a:gd name="connsiteY14" fmla="*/ 83889 h 3203842"/>
                <a:gd name="connsiteX15" fmla="*/ 1731871 w 3731073"/>
                <a:gd name="connsiteY15" fmla="*/ 413137 h 3203842"/>
                <a:gd name="connsiteX16" fmla="*/ 1479081 w 3731073"/>
                <a:gd name="connsiteY16" fmla="*/ 947295 h 3203842"/>
                <a:gd name="connsiteX17" fmla="*/ 1196703 w 3731073"/>
                <a:gd name="connsiteY17" fmla="*/ 1297820 h 3203842"/>
                <a:gd name="connsiteX18" fmla="*/ 125710 w 3731073"/>
                <a:gd name="connsiteY18" fmla="*/ 1266072 h 3203842"/>
                <a:gd name="connsiteX19" fmla="*/ 125710 w 3731073"/>
                <a:gd name="connsiteY19" fmla="*/ 1356333 h 3203842"/>
                <a:gd name="connsiteX20" fmla="*/ 1063897 w 3731073"/>
                <a:gd name="connsiteY20" fmla="*/ 1609278 h 3203842"/>
                <a:gd name="connsiteX21" fmla="*/ 606246 w 3731073"/>
                <a:gd name="connsiteY21" fmla="*/ 2982115 h 3203842"/>
                <a:gd name="connsiteX22" fmla="*/ 697775 w 3731073"/>
                <a:gd name="connsiteY22" fmla="*/ 3027877 h 3203842"/>
                <a:gd name="connsiteX23" fmla="*/ 1405935 w 3731073"/>
                <a:gd name="connsiteY23" fmla="*/ 1274284 h 3203842"/>
                <a:gd name="connsiteX24" fmla="*/ 2070733 w 3731073"/>
                <a:gd name="connsiteY24" fmla="*/ 1174548 h 3203842"/>
                <a:gd name="connsiteX25" fmla="*/ 3494002 w 3731073"/>
                <a:gd name="connsiteY25" fmla="*/ 1754224 h 3203842"/>
                <a:gd name="connsiteX26" fmla="*/ 3725888 w 3731073"/>
                <a:gd name="connsiteY26" fmla="*/ 1735126 h 3203842"/>
                <a:gd name="connsiteX27" fmla="*/ 3561992 w 3731073"/>
                <a:gd name="connsiteY27" fmla="*/ 1547642 h 3203842"/>
                <a:gd name="connsiteX0" fmla="*/ 3561992 w 3729252"/>
                <a:gd name="connsiteY0" fmla="*/ 1547642 h 3203842"/>
                <a:gd name="connsiteX1" fmla="*/ 2355337 w 3729252"/>
                <a:gd name="connsiteY1" fmla="*/ 1133774 h 3203842"/>
                <a:gd name="connsiteX2" fmla="*/ 1971205 w 3729252"/>
                <a:gd name="connsiteY2" fmla="*/ 896495 h 3203842"/>
                <a:gd name="connsiteX3" fmla="*/ 2235289 w 3729252"/>
                <a:gd name="connsiteY3" fmla="*/ 490096 h 3203842"/>
                <a:gd name="connsiteX4" fmla="*/ 3031803 w 3729252"/>
                <a:gd name="connsiteY4" fmla="*/ 144921 h 3203842"/>
                <a:gd name="connsiteX5" fmla="*/ 3008920 w 3729252"/>
                <a:gd name="connsiteY5" fmla="*/ 76279 h 3203842"/>
                <a:gd name="connsiteX6" fmla="*/ 2181858 w 3729252"/>
                <a:gd name="connsiteY6" fmla="*/ 426494 h 3203842"/>
                <a:gd name="connsiteX7" fmla="*/ 1861615 w 3729252"/>
                <a:gd name="connsiteY7" fmla="*/ 911369 h 3203842"/>
                <a:gd name="connsiteX8" fmla="*/ 1828331 w 3729252"/>
                <a:gd name="connsiteY8" fmla="*/ 985395 h 3203842"/>
                <a:gd name="connsiteX9" fmla="*/ 1555281 w 3729252"/>
                <a:gd name="connsiteY9" fmla="*/ 991745 h 3203842"/>
                <a:gd name="connsiteX10" fmla="*/ 1663280 w 3729252"/>
                <a:gd name="connsiteY10" fmla="*/ 856084 h 3203842"/>
                <a:gd name="connsiteX11" fmla="*/ 1679106 w 3729252"/>
                <a:gd name="connsiteY11" fmla="*/ 804420 h 3203842"/>
                <a:gd name="connsiteX12" fmla="*/ 1814534 w 3729252"/>
                <a:gd name="connsiteY12" fmla="*/ 326706 h 3203842"/>
                <a:gd name="connsiteX13" fmla="*/ 1031377 w 3729252"/>
                <a:gd name="connsiteY13" fmla="*/ 12072 h 3203842"/>
                <a:gd name="connsiteX14" fmla="*/ 1018020 w 3729252"/>
                <a:gd name="connsiteY14" fmla="*/ 83889 h 3203842"/>
                <a:gd name="connsiteX15" fmla="*/ 1731871 w 3729252"/>
                <a:gd name="connsiteY15" fmla="*/ 413137 h 3203842"/>
                <a:gd name="connsiteX16" fmla="*/ 1479081 w 3729252"/>
                <a:gd name="connsiteY16" fmla="*/ 947295 h 3203842"/>
                <a:gd name="connsiteX17" fmla="*/ 1196703 w 3729252"/>
                <a:gd name="connsiteY17" fmla="*/ 1297820 h 3203842"/>
                <a:gd name="connsiteX18" fmla="*/ 125710 w 3729252"/>
                <a:gd name="connsiteY18" fmla="*/ 1266072 h 3203842"/>
                <a:gd name="connsiteX19" fmla="*/ 125710 w 3729252"/>
                <a:gd name="connsiteY19" fmla="*/ 1356333 h 3203842"/>
                <a:gd name="connsiteX20" fmla="*/ 1063897 w 3729252"/>
                <a:gd name="connsiteY20" fmla="*/ 1609278 h 3203842"/>
                <a:gd name="connsiteX21" fmla="*/ 606246 w 3729252"/>
                <a:gd name="connsiteY21" fmla="*/ 2982115 h 3203842"/>
                <a:gd name="connsiteX22" fmla="*/ 697775 w 3729252"/>
                <a:gd name="connsiteY22" fmla="*/ 3027877 h 3203842"/>
                <a:gd name="connsiteX23" fmla="*/ 1405935 w 3729252"/>
                <a:gd name="connsiteY23" fmla="*/ 1274284 h 3203842"/>
                <a:gd name="connsiteX24" fmla="*/ 2070733 w 3729252"/>
                <a:gd name="connsiteY24" fmla="*/ 1174548 h 3203842"/>
                <a:gd name="connsiteX25" fmla="*/ 3494002 w 3729252"/>
                <a:gd name="connsiteY25" fmla="*/ 1754224 h 3203842"/>
                <a:gd name="connsiteX26" fmla="*/ 3725888 w 3729252"/>
                <a:gd name="connsiteY26" fmla="*/ 1735126 h 3203842"/>
                <a:gd name="connsiteX27" fmla="*/ 3561992 w 3729252"/>
                <a:gd name="connsiteY27" fmla="*/ 1547642 h 3203842"/>
                <a:gd name="connsiteX0" fmla="*/ 3561992 w 3727569"/>
                <a:gd name="connsiteY0" fmla="*/ 1547642 h 3203842"/>
                <a:gd name="connsiteX1" fmla="*/ 2396612 w 3727569"/>
                <a:gd name="connsiteY1" fmla="*/ 1165524 h 3203842"/>
                <a:gd name="connsiteX2" fmla="*/ 1971205 w 3727569"/>
                <a:gd name="connsiteY2" fmla="*/ 896495 h 3203842"/>
                <a:gd name="connsiteX3" fmla="*/ 2235289 w 3727569"/>
                <a:gd name="connsiteY3" fmla="*/ 490096 h 3203842"/>
                <a:gd name="connsiteX4" fmla="*/ 3031803 w 3727569"/>
                <a:gd name="connsiteY4" fmla="*/ 144921 h 3203842"/>
                <a:gd name="connsiteX5" fmla="*/ 3008920 w 3727569"/>
                <a:gd name="connsiteY5" fmla="*/ 76279 h 3203842"/>
                <a:gd name="connsiteX6" fmla="*/ 2181858 w 3727569"/>
                <a:gd name="connsiteY6" fmla="*/ 426494 h 3203842"/>
                <a:gd name="connsiteX7" fmla="*/ 1861615 w 3727569"/>
                <a:gd name="connsiteY7" fmla="*/ 911369 h 3203842"/>
                <a:gd name="connsiteX8" fmla="*/ 1828331 w 3727569"/>
                <a:gd name="connsiteY8" fmla="*/ 985395 h 3203842"/>
                <a:gd name="connsiteX9" fmla="*/ 1555281 w 3727569"/>
                <a:gd name="connsiteY9" fmla="*/ 991745 h 3203842"/>
                <a:gd name="connsiteX10" fmla="*/ 1663280 w 3727569"/>
                <a:gd name="connsiteY10" fmla="*/ 856084 h 3203842"/>
                <a:gd name="connsiteX11" fmla="*/ 1679106 w 3727569"/>
                <a:gd name="connsiteY11" fmla="*/ 804420 h 3203842"/>
                <a:gd name="connsiteX12" fmla="*/ 1814534 w 3727569"/>
                <a:gd name="connsiteY12" fmla="*/ 326706 h 3203842"/>
                <a:gd name="connsiteX13" fmla="*/ 1031377 w 3727569"/>
                <a:gd name="connsiteY13" fmla="*/ 12072 h 3203842"/>
                <a:gd name="connsiteX14" fmla="*/ 1018020 w 3727569"/>
                <a:gd name="connsiteY14" fmla="*/ 83889 h 3203842"/>
                <a:gd name="connsiteX15" fmla="*/ 1731871 w 3727569"/>
                <a:gd name="connsiteY15" fmla="*/ 413137 h 3203842"/>
                <a:gd name="connsiteX16" fmla="*/ 1479081 w 3727569"/>
                <a:gd name="connsiteY16" fmla="*/ 947295 h 3203842"/>
                <a:gd name="connsiteX17" fmla="*/ 1196703 w 3727569"/>
                <a:gd name="connsiteY17" fmla="*/ 1297820 h 3203842"/>
                <a:gd name="connsiteX18" fmla="*/ 125710 w 3727569"/>
                <a:gd name="connsiteY18" fmla="*/ 1266072 h 3203842"/>
                <a:gd name="connsiteX19" fmla="*/ 125710 w 3727569"/>
                <a:gd name="connsiteY19" fmla="*/ 1356333 h 3203842"/>
                <a:gd name="connsiteX20" fmla="*/ 1063897 w 3727569"/>
                <a:gd name="connsiteY20" fmla="*/ 1609278 h 3203842"/>
                <a:gd name="connsiteX21" fmla="*/ 606246 w 3727569"/>
                <a:gd name="connsiteY21" fmla="*/ 2982115 h 3203842"/>
                <a:gd name="connsiteX22" fmla="*/ 697775 w 3727569"/>
                <a:gd name="connsiteY22" fmla="*/ 3027877 h 3203842"/>
                <a:gd name="connsiteX23" fmla="*/ 1405935 w 3727569"/>
                <a:gd name="connsiteY23" fmla="*/ 1274284 h 3203842"/>
                <a:gd name="connsiteX24" fmla="*/ 2070733 w 3727569"/>
                <a:gd name="connsiteY24" fmla="*/ 1174548 h 3203842"/>
                <a:gd name="connsiteX25" fmla="*/ 3494002 w 3727569"/>
                <a:gd name="connsiteY25" fmla="*/ 1754224 h 3203842"/>
                <a:gd name="connsiteX26" fmla="*/ 3725888 w 3727569"/>
                <a:gd name="connsiteY26" fmla="*/ 1735126 h 3203842"/>
                <a:gd name="connsiteX27" fmla="*/ 3561992 w 3727569"/>
                <a:gd name="connsiteY27" fmla="*/ 1547642 h 3203842"/>
                <a:gd name="connsiteX0" fmla="*/ 3561992 w 3727569"/>
                <a:gd name="connsiteY0" fmla="*/ 1547642 h 3203842"/>
                <a:gd name="connsiteX1" fmla="*/ 2396612 w 3727569"/>
                <a:gd name="connsiteY1" fmla="*/ 1165524 h 3203842"/>
                <a:gd name="connsiteX2" fmla="*/ 1971205 w 3727569"/>
                <a:gd name="connsiteY2" fmla="*/ 896495 h 3203842"/>
                <a:gd name="connsiteX3" fmla="*/ 2235289 w 3727569"/>
                <a:gd name="connsiteY3" fmla="*/ 490096 h 3203842"/>
                <a:gd name="connsiteX4" fmla="*/ 3031803 w 3727569"/>
                <a:gd name="connsiteY4" fmla="*/ 144921 h 3203842"/>
                <a:gd name="connsiteX5" fmla="*/ 3008920 w 3727569"/>
                <a:gd name="connsiteY5" fmla="*/ 76279 h 3203842"/>
                <a:gd name="connsiteX6" fmla="*/ 2181858 w 3727569"/>
                <a:gd name="connsiteY6" fmla="*/ 426494 h 3203842"/>
                <a:gd name="connsiteX7" fmla="*/ 1861615 w 3727569"/>
                <a:gd name="connsiteY7" fmla="*/ 911369 h 3203842"/>
                <a:gd name="connsiteX8" fmla="*/ 1806106 w 3727569"/>
                <a:gd name="connsiteY8" fmla="*/ 988570 h 3203842"/>
                <a:gd name="connsiteX9" fmla="*/ 1555281 w 3727569"/>
                <a:gd name="connsiteY9" fmla="*/ 991745 h 3203842"/>
                <a:gd name="connsiteX10" fmla="*/ 1663280 w 3727569"/>
                <a:gd name="connsiteY10" fmla="*/ 856084 h 3203842"/>
                <a:gd name="connsiteX11" fmla="*/ 1679106 w 3727569"/>
                <a:gd name="connsiteY11" fmla="*/ 804420 h 3203842"/>
                <a:gd name="connsiteX12" fmla="*/ 1814534 w 3727569"/>
                <a:gd name="connsiteY12" fmla="*/ 326706 h 3203842"/>
                <a:gd name="connsiteX13" fmla="*/ 1031377 w 3727569"/>
                <a:gd name="connsiteY13" fmla="*/ 12072 h 3203842"/>
                <a:gd name="connsiteX14" fmla="*/ 1018020 w 3727569"/>
                <a:gd name="connsiteY14" fmla="*/ 83889 h 3203842"/>
                <a:gd name="connsiteX15" fmla="*/ 1731871 w 3727569"/>
                <a:gd name="connsiteY15" fmla="*/ 413137 h 3203842"/>
                <a:gd name="connsiteX16" fmla="*/ 1479081 w 3727569"/>
                <a:gd name="connsiteY16" fmla="*/ 947295 h 3203842"/>
                <a:gd name="connsiteX17" fmla="*/ 1196703 w 3727569"/>
                <a:gd name="connsiteY17" fmla="*/ 1297820 h 3203842"/>
                <a:gd name="connsiteX18" fmla="*/ 125710 w 3727569"/>
                <a:gd name="connsiteY18" fmla="*/ 1266072 h 3203842"/>
                <a:gd name="connsiteX19" fmla="*/ 125710 w 3727569"/>
                <a:gd name="connsiteY19" fmla="*/ 1356333 h 3203842"/>
                <a:gd name="connsiteX20" fmla="*/ 1063897 w 3727569"/>
                <a:gd name="connsiteY20" fmla="*/ 1609278 h 3203842"/>
                <a:gd name="connsiteX21" fmla="*/ 606246 w 3727569"/>
                <a:gd name="connsiteY21" fmla="*/ 2982115 h 3203842"/>
                <a:gd name="connsiteX22" fmla="*/ 697775 w 3727569"/>
                <a:gd name="connsiteY22" fmla="*/ 3027877 h 3203842"/>
                <a:gd name="connsiteX23" fmla="*/ 1405935 w 3727569"/>
                <a:gd name="connsiteY23" fmla="*/ 1274284 h 3203842"/>
                <a:gd name="connsiteX24" fmla="*/ 2070733 w 3727569"/>
                <a:gd name="connsiteY24" fmla="*/ 1174548 h 3203842"/>
                <a:gd name="connsiteX25" fmla="*/ 3494002 w 3727569"/>
                <a:gd name="connsiteY25" fmla="*/ 1754224 h 3203842"/>
                <a:gd name="connsiteX26" fmla="*/ 3725888 w 3727569"/>
                <a:gd name="connsiteY26" fmla="*/ 1735126 h 3203842"/>
                <a:gd name="connsiteX27" fmla="*/ 3561992 w 3727569"/>
                <a:gd name="connsiteY27" fmla="*/ 1547642 h 3203842"/>
                <a:gd name="connsiteX0" fmla="*/ 3561992 w 3727569"/>
                <a:gd name="connsiteY0" fmla="*/ 1547642 h 3203842"/>
                <a:gd name="connsiteX1" fmla="*/ 2396612 w 3727569"/>
                <a:gd name="connsiteY1" fmla="*/ 1165524 h 3203842"/>
                <a:gd name="connsiteX2" fmla="*/ 1971205 w 3727569"/>
                <a:gd name="connsiteY2" fmla="*/ 896495 h 3203842"/>
                <a:gd name="connsiteX3" fmla="*/ 2235289 w 3727569"/>
                <a:gd name="connsiteY3" fmla="*/ 490096 h 3203842"/>
                <a:gd name="connsiteX4" fmla="*/ 3031803 w 3727569"/>
                <a:gd name="connsiteY4" fmla="*/ 144921 h 3203842"/>
                <a:gd name="connsiteX5" fmla="*/ 3008920 w 3727569"/>
                <a:gd name="connsiteY5" fmla="*/ 76279 h 3203842"/>
                <a:gd name="connsiteX6" fmla="*/ 2181858 w 3727569"/>
                <a:gd name="connsiteY6" fmla="*/ 426494 h 3203842"/>
                <a:gd name="connsiteX7" fmla="*/ 1861615 w 3727569"/>
                <a:gd name="connsiteY7" fmla="*/ 911369 h 3203842"/>
                <a:gd name="connsiteX8" fmla="*/ 1806106 w 3727569"/>
                <a:gd name="connsiteY8" fmla="*/ 988570 h 3203842"/>
                <a:gd name="connsiteX9" fmla="*/ 1555281 w 3727569"/>
                <a:gd name="connsiteY9" fmla="*/ 991745 h 3203842"/>
                <a:gd name="connsiteX10" fmla="*/ 1663280 w 3727569"/>
                <a:gd name="connsiteY10" fmla="*/ 856084 h 3203842"/>
                <a:gd name="connsiteX11" fmla="*/ 1679106 w 3727569"/>
                <a:gd name="connsiteY11" fmla="*/ 804420 h 3203842"/>
                <a:gd name="connsiteX12" fmla="*/ 1814534 w 3727569"/>
                <a:gd name="connsiteY12" fmla="*/ 326706 h 3203842"/>
                <a:gd name="connsiteX13" fmla="*/ 1031377 w 3727569"/>
                <a:gd name="connsiteY13" fmla="*/ 12072 h 3203842"/>
                <a:gd name="connsiteX14" fmla="*/ 1018020 w 3727569"/>
                <a:gd name="connsiteY14" fmla="*/ 83889 h 3203842"/>
                <a:gd name="connsiteX15" fmla="*/ 1731871 w 3727569"/>
                <a:gd name="connsiteY15" fmla="*/ 413137 h 3203842"/>
                <a:gd name="connsiteX16" fmla="*/ 1479081 w 3727569"/>
                <a:gd name="connsiteY16" fmla="*/ 947295 h 3203842"/>
                <a:gd name="connsiteX17" fmla="*/ 1196703 w 3727569"/>
                <a:gd name="connsiteY17" fmla="*/ 1297820 h 3203842"/>
                <a:gd name="connsiteX18" fmla="*/ 125710 w 3727569"/>
                <a:gd name="connsiteY18" fmla="*/ 1266072 h 3203842"/>
                <a:gd name="connsiteX19" fmla="*/ 125710 w 3727569"/>
                <a:gd name="connsiteY19" fmla="*/ 1356333 h 3203842"/>
                <a:gd name="connsiteX20" fmla="*/ 1063897 w 3727569"/>
                <a:gd name="connsiteY20" fmla="*/ 1609278 h 3203842"/>
                <a:gd name="connsiteX21" fmla="*/ 606246 w 3727569"/>
                <a:gd name="connsiteY21" fmla="*/ 2982115 h 3203842"/>
                <a:gd name="connsiteX22" fmla="*/ 697775 w 3727569"/>
                <a:gd name="connsiteY22" fmla="*/ 3027877 h 3203842"/>
                <a:gd name="connsiteX23" fmla="*/ 1405935 w 3727569"/>
                <a:gd name="connsiteY23" fmla="*/ 1274284 h 3203842"/>
                <a:gd name="connsiteX24" fmla="*/ 2070733 w 3727569"/>
                <a:gd name="connsiteY24" fmla="*/ 1174548 h 3203842"/>
                <a:gd name="connsiteX25" fmla="*/ 3494002 w 3727569"/>
                <a:gd name="connsiteY25" fmla="*/ 1754224 h 3203842"/>
                <a:gd name="connsiteX26" fmla="*/ 3725888 w 3727569"/>
                <a:gd name="connsiteY26" fmla="*/ 1735126 h 3203842"/>
                <a:gd name="connsiteX27" fmla="*/ 3561992 w 3727569"/>
                <a:gd name="connsiteY27" fmla="*/ 1547642 h 3203842"/>
                <a:gd name="connsiteX0" fmla="*/ 3561992 w 3727569"/>
                <a:gd name="connsiteY0" fmla="*/ 1547642 h 3203842"/>
                <a:gd name="connsiteX1" fmla="*/ 2396612 w 3727569"/>
                <a:gd name="connsiteY1" fmla="*/ 1165524 h 3203842"/>
                <a:gd name="connsiteX2" fmla="*/ 1971205 w 3727569"/>
                <a:gd name="connsiteY2" fmla="*/ 896495 h 3203842"/>
                <a:gd name="connsiteX3" fmla="*/ 2235289 w 3727569"/>
                <a:gd name="connsiteY3" fmla="*/ 490096 h 3203842"/>
                <a:gd name="connsiteX4" fmla="*/ 3031803 w 3727569"/>
                <a:gd name="connsiteY4" fmla="*/ 144921 h 3203842"/>
                <a:gd name="connsiteX5" fmla="*/ 3008920 w 3727569"/>
                <a:gd name="connsiteY5" fmla="*/ 76279 h 3203842"/>
                <a:gd name="connsiteX6" fmla="*/ 2181858 w 3727569"/>
                <a:gd name="connsiteY6" fmla="*/ 426494 h 3203842"/>
                <a:gd name="connsiteX7" fmla="*/ 1861615 w 3727569"/>
                <a:gd name="connsiteY7" fmla="*/ 911369 h 3203842"/>
                <a:gd name="connsiteX8" fmla="*/ 1806106 w 3727569"/>
                <a:gd name="connsiteY8" fmla="*/ 988570 h 3203842"/>
                <a:gd name="connsiteX9" fmla="*/ 1555281 w 3727569"/>
                <a:gd name="connsiteY9" fmla="*/ 991745 h 3203842"/>
                <a:gd name="connsiteX10" fmla="*/ 1679106 w 3727569"/>
                <a:gd name="connsiteY10" fmla="*/ 804420 h 3203842"/>
                <a:gd name="connsiteX11" fmla="*/ 1814534 w 3727569"/>
                <a:gd name="connsiteY11" fmla="*/ 326706 h 3203842"/>
                <a:gd name="connsiteX12" fmla="*/ 1031377 w 3727569"/>
                <a:gd name="connsiteY12" fmla="*/ 12072 h 3203842"/>
                <a:gd name="connsiteX13" fmla="*/ 1018020 w 3727569"/>
                <a:gd name="connsiteY13" fmla="*/ 83889 h 3203842"/>
                <a:gd name="connsiteX14" fmla="*/ 1731871 w 3727569"/>
                <a:gd name="connsiteY14" fmla="*/ 413137 h 3203842"/>
                <a:gd name="connsiteX15" fmla="*/ 1479081 w 3727569"/>
                <a:gd name="connsiteY15" fmla="*/ 947295 h 3203842"/>
                <a:gd name="connsiteX16" fmla="*/ 1196703 w 3727569"/>
                <a:gd name="connsiteY16" fmla="*/ 1297820 h 3203842"/>
                <a:gd name="connsiteX17" fmla="*/ 125710 w 3727569"/>
                <a:gd name="connsiteY17" fmla="*/ 1266072 h 3203842"/>
                <a:gd name="connsiteX18" fmla="*/ 125710 w 3727569"/>
                <a:gd name="connsiteY18" fmla="*/ 1356333 h 3203842"/>
                <a:gd name="connsiteX19" fmla="*/ 1063897 w 3727569"/>
                <a:gd name="connsiteY19" fmla="*/ 1609278 h 3203842"/>
                <a:gd name="connsiteX20" fmla="*/ 606246 w 3727569"/>
                <a:gd name="connsiteY20" fmla="*/ 2982115 h 3203842"/>
                <a:gd name="connsiteX21" fmla="*/ 697775 w 3727569"/>
                <a:gd name="connsiteY21" fmla="*/ 3027877 h 3203842"/>
                <a:gd name="connsiteX22" fmla="*/ 1405935 w 3727569"/>
                <a:gd name="connsiteY22" fmla="*/ 1274284 h 3203842"/>
                <a:gd name="connsiteX23" fmla="*/ 2070733 w 3727569"/>
                <a:gd name="connsiteY23" fmla="*/ 1174548 h 3203842"/>
                <a:gd name="connsiteX24" fmla="*/ 3494002 w 3727569"/>
                <a:gd name="connsiteY24" fmla="*/ 1754224 h 3203842"/>
                <a:gd name="connsiteX25" fmla="*/ 3725888 w 3727569"/>
                <a:gd name="connsiteY25" fmla="*/ 1735126 h 3203842"/>
                <a:gd name="connsiteX26" fmla="*/ 3561992 w 3727569"/>
                <a:gd name="connsiteY26" fmla="*/ 1547642 h 3203842"/>
                <a:gd name="connsiteX0" fmla="*/ 3561992 w 3727569"/>
                <a:gd name="connsiteY0" fmla="*/ 1547642 h 3203842"/>
                <a:gd name="connsiteX1" fmla="*/ 2396612 w 3727569"/>
                <a:gd name="connsiteY1" fmla="*/ 1165524 h 3203842"/>
                <a:gd name="connsiteX2" fmla="*/ 1971205 w 3727569"/>
                <a:gd name="connsiteY2" fmla="*/ 896495 h 3203842"/>
                <a:gd name="connsiteX3" fmla="*/ 2235289 w 3727569"/>
                <a:gd name="connsiteY3" fmla="*/ 490096 h 3203842"/>
                <a:gd name="connsiteX4" fmla="*/ 3031803 w 3727569"/>
                <a:gd name="connsiteY4" fmla="*/ 144921 h 3203842"/>
                <a:gd name="connsiteX5" fmla="*/ 3008920 w 3727569"/>
                <a:gd name="connsiteY5" fmla="*/ 76279 h 3203842"/>
                <a:gd name="connsiteX6" fmla="*/ 2181858 w 3727569"/>
                <a:gd name="connsiteY6" fmla="*/ 426494 h 3203842"/>
                <a:gd name="connsiteX7" fmla="*/ 1861615 w 3727569"/>
                <a:gd name="connsiteY7" fmla="*/ 911369 h 3203842"/>
                <a:gd name="connsiteX8" fmla="*/ 1806106 w 3727569"/>
                <a:gd name="connsiteY8" fmla="*/ 988570 h 3203842"/>
                <a:gd name="connsiteX9" fmla="*/ 1555281 w 3727569"/>
                <a:gd name="connsiteY9" fmla="*/ 991745 h 3203842"/>
                <a:gd name="connsiteX10" fmla="*/ 1698156 w 3727569"/>
                <a:gd name="connsiteY10" fmla="*/ 769495 h 3203842"/>
                <a:gd name="connsiteX11" fmla="*/ 1814534 w 3727569"/>
                <a:gd name="connsiteY11" fmla="*/ 326706 h 3203842"/>
                <a:gd name="connsiteX12" fmla="*/ 1031377 w 3727569"/>
                <a:gd name="connsiteY12" fmla="*/ 12072 h 3203842"/>
                <a:gd name="connsiteX13" fmla="*/ 1018020 w 3727569"/>
                <a:gd name="connsiteY13" fmla="*/ 83889 h 3203842"/>
                <a:gd name="connsiteX14" fmla="*/ 1731871 w 3727569"/>
                <a:gd name="connsiteY14" fmla="*/ 413137 h 3203842"/>
                <a:gd name="connsiteX15" fmla="*/ 1479081 w 3727569"/>
                <a:gd name="connsiteY15" fmla="*/ 947295 h 3203842"/>
                <a:gd name="connsiteX16" fmla="*/ 1196703 w 3727569"/>
                <a:gd name="connsiteY16" fmla="*/ 1297820 h 3203842"/>
                <a:gd name="connsiteX17" fmla="*/ 125710 w 3727569"/>
                <a:gd name="connsiteY17" fmla="*/ 1266072 h 3203842"/>
                <a:gd name="connsiteX18" fmla="*/ 125710 w 3727569"/>
                <a:gd name="connsiteY18" fmla="*/ 1356333 h 3203842"/>
                <a:gd name="connsiteX19" fmla="*/ 1063897 w 3727569"/>
                <a:gd name="connsiteY19" fmla="*/ 1609278 h 3203842"/>
                <a:gd name="connsiteX20" fmla="*/ 606246 w 3727569"/>
                <a:gd name="connsiteY20" fmla="*/ 2982115 h 3203842"/>
                <a:gd name="connsiteX21" fmla="*/ 697775 w 3727569"/>
                <a:gd name="connsiteY21" fmla="*/ 3027877 h 3203842"/>
                <a:gd name="connsiteX22" fmla="*/ 1405935 w 3727569"/>
                <a:gd name="connsiteY22" fmla="*/ 1274284 h 3203842"/>
                <a:gd name="connsiteX23" fmla="*/ 2070733 w 3727569"/>
                <a:gd name="connsiteY23" fmla="*/ 1174548 h 3203842"/>
                <a:gd name="connsiteX24" fmla="*/ 3494002 w 3727569"/>
                <a:gd name="connsiteY24" fmla="*/ 1754224 h 3203842"/>
                <a:gd name="connsiteX25" fmla="*/ 3725888 w 3727569"/>
                <a:gd name="connsiteY25" fmla="*/ 1735126 h 3203842"/>
                <a:gd name="connsiteX26" fmla="*/ 3561992 w 3727569"/>
                <a:gd name="connsiteY26" fmla="*/ 1547642 h 3203842"/>
                <a:gd name="connsiteX0" fmla="*/ 3558128 w 3723705"/>
                <a:gd name="connsiteY0" fmla="*/ 1547642 h 3203842"/>
                <a:gd name="connsiteX1" fmla="*/ 2392748 w 3723705"/>
                <a:gd name="connsiteY1" fmla="*/ 1165524 h 3203842"/>
                <a:gd name="connsiteX2" fmla="*/ 1967341 w 3723705"/>
                <a:gd name="connsiteY2" fmla="*/ 896495 h 3203842"/>
                <a:gd name="connsiteX3" fmla="*/ 2231425 w 3723705"/>
                <a:gd name="connsiteY3" fmla="*/ 490096 h 3203842"/>
                <a:gd name="connsiteX4" fmla="*/ 3027939 w 3723705"/>
                <a:gd name="connsiteY4" fmla="*/ 144921 h 3203842"/>
                <a:gd name="connsiteX5" fmla="*/ 3005056 w 3723705"/>
                <a:gd name="connsiteY5" fmla="*/ 76279 h 3203842"/>
                <a:gd name="connsiteX6" fmla="*/ 2177994 w 3723705"/>
                <a:gd name="connsiteY6" fmla="*/ 426494 h 3203842"/>
                <a:gd name="connsiteX7" fmla="*/ 1857751 w 3723705"/>
                <a:gd name="connsiteY7" fmla="*/ 911369 h 3203842"/>
                <a:gd name="connsiteX8" fmla="*/ 1802242 w 3723705"/>
                <a:gd name="connsiteY8" fmla="*/ 988570 h 3203842"/>
                <a:gd name="connsiteX9" fmla="*/ 1551417 w 3723705"/>
                <a:gd name="connsiteY9" fmla="*/ 991745 h 3203842"/>
                <a:gd name="connsiteX10" fmla="*/ 1694292 w 3723705"/>
                <a:gd name="connsiteY10" fmla="*/ 769495 h 3203842"/>
                <a:gd name="connsiteX11" fmla="*/ 1810670 w 3723705"/>
                <a:gd name="connsiteY11" fmla="*/ 326706 h 3203842"/>
                <a:gd name="connsiteX12" fmla="*/ 1027513 w 3723705"/>
                <a:gd name="connsiteY12" fmla="*/ 12072 h 3203842"/>
                <a:gd name="connsiteX13" fmla="*/ 1014156 w 3723705"/>
                <a:gd name="connsiteY13" fmla="*/ 83889 h 3203842"/>
                <a:gd name="connsiteX14" fmla="*/ 1728007 w 3723705"/>
                <a:gd name="connsiteY14" fmla="*/ 413137 h 3203842"/>
                <a:gd name="connsiteX15" fmla="*/ 1475217 w 3723705"/>
                <a:gd name="connsiteY15" fmla="*/ 947295 h 3203842"/>
                <a:gd name="connsiteX16" fmla="*/ 1132514 w 3723705"/>
                <a:gd name="connsiteY16" fmla="*/ 1354970 h 3203842"/>
                <a:gd name="connsiteX17" fmla="*/ 121846 w 3723705"/>
                <a:gd name="connsiteY17" fmla="*/ 1266072 h 3203842"/>
                <a:gd name="connsiteX18" fmla="*/ 121846 w 3723705"/>
                <a:gd name="connsiteY18" fmla="*/ 1356333 h 3203842"/>
                <a:gd name="connsiteX19" fmla="*/ 1060033 w 3723705"/>
                <a:gd name="connsiteY19" fmla="*/ 1609278 h 3203842"/>
                <a:gd name="connsiteX20" fmla="*/ 602382 w 3723705"/>
                <a:gd name="connsiteY20" fmla="*/ 2982115 h 3203842"/>
                <a:gd name="connsiteX21" fmla="*/ 693911 w 3723705"/>
                <a:gd name="connsiteY21" fmla="*/ 3027877 h 3203842"/>
                <a:gd name="connsiteX22" fmla="*/ 1402071 w 3723705"/>
                <a:gd name="connsiteY22" fmla="*/ 1274284 h 3203842"/>
                <a:gd name="connsiteX23" fmla="*/ 2066869 w 3723705"/>
                <a:gd name="connsiteY23" fmla="*/ 1174548 h 3203842"/>
                <a:gd name="connsiteX24" fmla="*/ 3490138 w 3723705"/>
                <a:gd name="connsiteY24" fmla="*/ 1754224 h 3203842"/>
                <a:gd name="connsiteX25" fmla="*/ 3722024 w 3723705"/>
                <a:gd name="connsiteY25" fmla="*/ 1735126 h 3203842"/>
                <a:gd name="connsiteX26" fmla="*/ 3558128 w 3723705"/>
                <a:gd name="connsiteY26" fmla="*/ 1547642 h 3203842"/>
                <a:gd name="connsiteX0" fmla="*/ 3554676 w 3720253"/>
                <a:gd name="connsiteY0" fmla="*/ 1547642 h 3203842"/>
                <a:gd name="connsiteX1" fmla="*/ 2389296 w 3720253"/>
                <a:gd name="connsiteY1" fmla="*/ 1165524 h 3203842"/>
                <a:gd name="connsiteX2" fmla="*/ 1963889 w 3720253"/>
                <a:gd name="connsiteY2" fmla="*/ 896495 h 3203842"/>
                <a:gd name="connsiteX3" fmla="*/ 2227973 w 3720253"/>
                <a:gd name="connsiteY3" fmla="*/ 490096 h 3203842"/>
                <a:gd name="connsiteX4" fmla="*/ 3024487 w 3720253"/>
                <a:gd name="connsiteY4" fmla="*/ 144921 h 3203842"/>
                <a:gd name="connsiteX5" fmla="*/ 3001604 w 3720253"/>
                <a:gd name="connsiteY5" fmla="*/ 76279 h 3203842"/>
                <a:gd name="connsiteX6" fmla="*/ 2174542 w 3720253"/>
                <a:gd name="connsiteY6" fmla="*/ 426494 h 3203842"/>
                <a:gd name="connsiteX7" fmla="*/ 1854299 w 3720253"/>
                <a:gd name="connsiteY7" fmla="*/ 911369 h 3203842"/>
                <a:gd name="connsiteX8" fmla="*/ 1798790 w 3720253"/>
                <a:gd name="connsiteY8" fmla="*/ 988570 h 3203842"/>
                <a:gd name="connsiteX9" fmla="*/ 1547965 w 3720253"/>
                <a:gd name="connsiteY9" fmla="*/ 991745 h 3203842"/>
                <a:gd name="connsiteX10" fmla="*/ 1690840 w 3720253"/>
                <a:gd name="connsiteY10" fmla="*/ 769495 h 3203842"/>
                <a:gd name="connsiteX11" fmla="*/ 1807218 w 3720253"/>
                <a:gd name="connsiteY11" fmla="*/ 326706 h 3203842"/>
                <a:gd name="connsiteX12" fmla="*/ 1024061 w 3720253"/>
                <a:gd name="connsiteY12" fmla="*/ 12072 h 3203842"/>
                <a:gd name="connsiteX13" fmla="*/ 1010704 w 3720253"/>
                <a:gd name="connsiteY13" fmla="*/ 83889 h 3203842"/>
                <a:gd name="connsiteX14" fmla="*/ 1724555 w 3720253"/>
                <a:gd name="connsiteY14" fmla="*/ 413137 h 3203842"/>
                <a:gd name="connsiteX15" fmla="*/ 1471765 w 3720253"/>
                <a:gd name="connsiteY15" fmla="*/ 947295 h 3203842"/>
                <a:gd name="connsiteX16" fmla="*/ 1129062 w 3720253"/>
                <a:gd name="connsiteY16" fmla="*/ 1354970 h 3203842"/>
                <a:gd name="connsiteX17" fmla="*/ 118394 w 3720253"/>
                <a:gd name="connsiteY17" fmla="*/ 1266072 h 3203842"/>
                <a:gd name="connsiteX18" fmla="*/ 124744 w 3720253"/>
                <a:gd name="connsiteY18" fmla="*/ 1343633 h 3203842"/>
                <a:gd name="connsiteX19" fmla="*/ 1056581 w 3720253"/>
                <a:gd name="connsiteY19" fmla="*/ 1609278 h 3203842"/>
                <a:gd name="connsiteX20" fmla="*/ 598930 w 3720253"/>
                <a:gd name="connsiteY20" fmla="*/ 2982115 h 3203842"/>
                <a:gd name="connsiteX21" fmla="*/ 690459 w 3720253"/>
                <a:gd name="connsiteY21" fmla="*/ 3027877 h 3203842"/>
                <a:gd name="connsiteX22" fmla="*/ 1398619 w 3720253"/>
                <a:gd name="connsiteY22" fmla="*/ 1274284 h 3203842"/>
                <a:gd name="connsiteX23" fmla="*/ 2063417 w 3720253"/>
                <a:gd name="connsiteY23" fmla="*/ 1174548 h 3203842"/>
                <a:gd name="connsiteX24" fmla="*/ 3486686 w 3720253"/>
                <a:gd name="connsiteY24" fmla="*/ 1754224 h 3203842"/>
                <a:gd name="connsiteX25" fmla="*/ 3718572 w 3720253"/>
                <a:gd name="connsiteY25" fmla="*/ 1735126 h 3203842"/>
                <a:gd name="connsiteX26" fmla="*/ 3554676 w 3720253"/>
                <a:gd name="connsiteY26" fmla="*/ 1547642 h 3203842"/>
                <a:gd name="connsiteX0" fmla="*/ 3554676 w 3720253"/>
                <a:gd name="connsiteY0" fmla="*/ 1547642 h 3203842"/>
                <a:gd name="connsiteX1" fmla="*/ 2389296 w 3720253"/>
                <a:gd name="connsiteY1" fmla="*/ 1165524 h 3203842"/>
                <a:gd name="connsiteX2" fmla="*/ 1963889 w 3720253"/>
                <a:gd name="connsiteY2" fmla="*/ 896495 h 3203842"/>
                <a:gd name="connsiteX3" fmla="*/ 2227973 w 3720253"/>
                <a:gd name="connsiteY3" fmla="*/ 490096 h 3203842"/>
                <a:gd name="connsiteX4" fmla="*/ 3024487 w 3720253"/>
                <a:gd name="connsiteY4" fmla="*/ 144921 h 3203842"/>
                <a:gd name="connsiteX5" fmla="*/ 3001604 w 3720253"/>
                <a:gd name="connsiteY5" fmla="*/ 76279 h 3203842"/>
                <a:gd name="connsiteX6" fmla="*/ 2174542 w 3720253"/>
                <a:gd name="connsiteY6" fmla="*/ 426494 h 3203842"/>
                <a:gd name="connsiteX7" fmla="*/ 1854299 w 3720253"/>
                <a:gd name="connsiteY7" fmla="*/ 911369 h 3203842"/>
                <a:gd name="connsiteX8" fmla="*/ 1798790 w 3720253"/>
                <a:gd name="connsiteY8" fmla="*/ 988570 h 3203842"/>
                <a:gd name="connsiteX9" fmla="*/ 1547965 w 3720253"/>
                <a:gd name="connsiteY9" fmla="*/ 991745 h 3203842"/>
                <a:gd name="connsiteX10" fmla="*/ 1690840 w 3720253"/>
                <a:gd name="connsiteY10" fmla="*/ 769495 h 3203842"/>
                <a:gd name="connsiteX11" fmla="*/ 1807218 w 3720253"/>
                <a:gd name="connsiteY11" fmla="*/ 326706 h 3203842"/>
                <a:gd name="connsiteX12" fmla="*/ 1024061 w 3720253"/>
                <a:gd name="connsiteY12" fmla="*/ 12072 h 3203842"/>
                <a:gd name="connsiteX13" fmla="*/ 1010704 w 3720253"/>
                <a:gd name="connsiteY13" fmla="*/ 83889 h 3203842"/>
                <a:gd name="connsiteX14" fmla="*/ 1724555 w 3720253"/>
                <a:gd name="connsiteY14" fmla="*/ 413137 h 3203842"/>
                <a:gd name="connsiteX15" fmla="*/ 1471765 w 3720253"/>
                <a:gd name="connsiteY15" fmla="*/ 947295 h 3203842"/>
                <a:gd name="connsiteX16" fmla="*/ 1129062 w 3720253"/>
                <a:gd name="connsiteY16" fmla="*/ 1354970 h 3203842"/>
                <a:gd name="connsiteX17" fmla="*/ 118394 w 3720253"/>
                <a:gd name="connsiteY17" fmla="*/ 1266072 h 3203842"/>
                <a:gd name="connsiteX18" fmla="*/ 124744 w 3720253"/>
                <a:gd name="connsiteY18" fmla="*/ 1343633 h 3203842"/>
                <a:gd name="connsiteX19" fmla="*/ 1056581 w 3720253"/>
                <a:gd name="connsiteY19" fmla="*/ 1609278 h 3203842"/>
                <a:gd name="connsiteX20" fmla="*/ 598930 w 3720253"/>
                <a:gd name="connsiteY20" fmla="*/ 2982115 h 3203842"/>
                <a:gd name="connsiteX21" fmla="*/ 690459 w 3720253"/>
                <a:gd name="connsiteY21" fmla="*/ 3027877 h 3203842"/>
                <a:gd name="connsiteX22" fmla="*/ 1398619 w 3720253"/>
                <a:gd name="connsiteY22" fmla="*/ 1274284 h 3203842"/>
                <a:gd name="connsiteX23" fmla="*/ 2063417 w 3720253"/>
                <a:gd name="connsiteY23" fmla="*/ 1174548 h 3203842"/>
                <a:gd name="connsiteX24" fmla="*/ 3486686 w 3720253"/>
                <a:gd name="connsiteY24" fmla="*/ 1754224 h 3203842"/>
                <a:gd name="connsiteX25" fmla="*/ 3718572 w 3720253"/>
                <a:gd name="connsiteY25" fmla="*/ 1735126 h 3203842"/>
                <a:gd name="connsiteX26" fmla="*/ 3554676 w 3720253"/>
                <a:gd name="connsiteY26" fmla="*/ 1547642 h 3203842"/>
                <a:gd name="connsiteX0" fmla="*/ 3522822 w 3688399"/>
                <a:gd name="connsiteY0" fmla="*/ 1547642 h 3203842"/>
                <a:gd name="connsiteX1" fmla="*/ 2357442 w 3688399"/>
                <a:gd name="connsiteY1" fmla="*/ 1165524 h 3203842"/>
                <a:gd name="connsiteX2" fmla="*/ 1932035 w 3688399"/>
                <a:gd name="connsiteY2" fmla="*/ 896495 h 3203842"/>
                <a:gd name="connsiteX3" fmla="*/ 2196119 w 3688399"/>
                <a:gd name="connsiteY3" fmla="*/ 490096 h 3203842"/>
                <a:gd name="connsiteX4" fmla="*/ 2992633 w 3688399"/>
                <a:gd name="connsiteY4" fmla="*/ 144921 h 3203842"/>
                <a:gd name="connsiteX5" fmla="*/ 2969750 w 3688399"/>
                <a:gd name="connsiteY5" fmla="*/ 76279 h 3203842"/>
                <a:gd name="connsiteX6" fmla="*/ 2142688 w 3688399"/>
                <a:gd name="connsiteY6" fmla="*/ 426494 h 3203842"/>
                <a:gd name="connsiteX7" fmla="*/ 1822445 w 3688399"/>
                <a:gd name="connsiteY7" fmla="*/ 911369 h 3203842"/>
                <a:gd name="connsiteX8" fmla="*/ 1766936 w 3688399"/>
                <a:gd name="connsiteY8" fmla="*/ 988570 h 3203842"/>
                <a:gd name="connsiteX9" fmla="*/ 1516111 w 3688399"/>
                <a:gd name="connsiteY9" fmla="*/ 991745 h 3203842"/>
                <a:gd name="connsiteX10" fmla="*/ 1658986 w 3688399"/>
                <a:gd name="connsiteY10" fmla="*/ 769495 h 3203842"/>
                <a:gd name="connsiteX11" fmla="*/ 1775364 w 3688399"/>
                <a:gd name="connsiteY11" fmla="*/ 326706 h 3203842"/>
                <a:gd name="connsiteX12" fmla="*/ 992207 w 3688399"/>
                <a:gd name="connsiteY12" fmla="*/ 12072 h 3203842"/>
                <a:gd name="connsiteX13" fmla="*/ 978850 w 3688399"/>
                <a:gd name="connsiteY13" fmla="*/ 83889 h 3203842"/>
                <a:gd name="connsiteX14" fmla="*/ 1692701 w 3688399"/>
                <a:gd name="connsiteY14" fmla="*/ 413137 h 3203842"/>
                <a:gd name="connsiteX15" fmla="*/ 1439911 w 3688399"/>
                <a:gd name="connsiteY15" fmla="*/ 947295 h 3203842"/>
                <a:gd name="connsiteX16" fmla="*/ 1097208 w 3688399"/>
                <a:gd name="connsiteY16" fmla="*/ 1354970 h 3203842"/>
                <a:gd name="connsiteX17" fmla="*/ 146865 w 3688399"/>
                <a:gd name="connsiteY17" fmla="*/ 1288297 h 3203842"/>
                <a:gd name="connsiteX18" fmla="*/ 92890 w 3688399"/>
                <a:gd name="connsiteY18" fmla="*/ 1343633 h 3203842"/>
                <a:gd name="connsiteX19" fmla="*/ 1024727 w 3688399"/>
                <a:gd name="connsiteY19" fmla="*/ 1609278 h 3203842"/>
                <a:gd name="connsiteX20" fmla="*/ 567076 w 3688399"/>
                <a:gd name="connsiteY20" fmla="*/ 2982115 h 3203842"/>
                <a:gd name="connsiteX21" fmla="*/ 658605 w 3688399"/>
                <a:gd name="connsiteY21" fmla="*/ 3027877 h 3203842"/>
                <a:gd name="connsiteX22" fmla="*/ 1366765 w 3688399"/>
                <a:gd name="connsiteY22" fmla="*/ 1274284 h 3203842"/>
                <a:gd name="connsiteX23" fmla="*/ 2031563 w 3688399"/>
                <a:gd name="connsiteY23" fmla="*/ 1174548 h 3203842"/>
                <a:gd name="connsiteX24" fmla="*/ 3454832 w 3688399"/>
                <a:gd name="connsiteY24" fmla="*/ 1754224 h 3203842"/>
                <a:gd name="connsiteX25" fmla="*/ 3686718 w 3688399"/>
                <a:gd name="connsiteY25" fmla="*/ 1735126 h 3203842"/>
                <a:gd name="connsiteX26" fmla="*/ 3522822 w 3688399"/>
                <a:gd name="connsiteY26" fmla="*/ 1547642 h 3203842"/>
                <a:gd name="connsiteX0" fmla="*/ 3522822 w 3688399"/>
                <a:gd name="connsiteY0" fmla="*/ 1547642 h 3195666"/>
                <a:gd name="connsiteX1" fmla="*/ 2357442 w 3688399"/>
                <a:gd name="connsiteY1" fmla="*/ 1165524 h 3195666"/>
                <a:gd name="connsiteX2" fmla="*/ 1932035 w 3688399"/>
                <a:gd name="connsiteY2" fmla="*/ 896495 h 3195666"/>
                <a:gd name="connsiteX3" fmla="*/ 2196119 w 3688399"/>
                <a:gd name="connsiteY3" fmla="*/ 490096 h 3195666"/>
                <a:gd name="connsiteX4" fmla="*/ 2992633 w 3688399"/>
                <a:gd name="connsiteY4" fmla="*/ 144921 h 3195666"/>
                <a:gd name="connsiteX5" fmla="*/ 2969750 w 3688399"/>
                <a:gd name="connsiteY5" fmla="*/ 76279 h 3195666"/>
                <a:gd name="connsiteX6" fmla="*/ 2142688 w 3688399"/>
                <a:gd name="connsiteY6" fmla="*/ 426494 h 3195666"/>
                <a:gd name="connsiteX7" fmla="*/ 1822445 w 3688399"/>
                <a:gd name="connsiteY7" fmla="*/ 911369 h 3195666"/>
                <a:gd name="connsiteX8" fmla="*/ 1766936 w 3688399"/>
                <a:gd name="connsiteY8" fmla="*/ 988570 h 3195666"/>
                <a:gd name="connsiteX9" fmla="*/ 1516111 w 3688399"/>
                <a:gd name="connsiteY9" fmla="*/ 991745 h 3195666"/>
                <a:gd name="connsiteX10" fmla="*/ 1658986 w 3688399"/>
                <a:gd name="connsiteY10" fmla="*/ 769495 h 3195666"/>
                <a:gd name="connsiteX11" fmla="*/ 1775364 w 3688399"/>
                <a:gd name="connsiteY11" fmla="*/ 326706 h 3195666"/>
                <a:gd name="connsiteX12" fmla="*/ 992207 w 3688399"/>
                <a:gd name="connsiteY12" fmla="*/ 12072 h 3195666"/>
                <a:gd name="connsiteX13" fmla="*/ 978850 w 3688399"/>
                <a:gd name="connsiteY13" fmla="*/ 83889 h 3195666"/>
                <a:gd name="connsiteX14" fmla="*/ 1692701 w 3688399"/>
                <a:gd name="connsiteY14" fmla="*/ 413137 h 3195666"/>
                <a:gd name="connsiteX15" fmla="*/ 1439911 w 3688399"/>
                <a:gd name="connsiteY15" fmla="*/ 947295 h 3195666"/>
                <a:gd name="connsiteX16" fmla="*/ 1097208 w 3688399"/>
                <a:gd name="connsiteY16" fmla="*/ 1354970 h 3195666"/>
                <a:gd name="connsiteX17" fmla="*/ 146865 w 3688399"/>
                <a:gd name="connsiteY17" fmla="*/ 1288297 h 3195666"/>
                <a:gd name="connsiteX18" fmla="*/ 92890 w 3688399"/>
                <a:gd name="connsiteY18" fmla="*/ 1343633 h 3195666"/>
                <a:gd name="connsiteX19" fmla="*/ 1024727 w 3688399"/>
                <a:gd name="connsiteY19" fmla="*/ 1609278 h 3195666"/>
                <a:gd name="connsiteX20" fmla="*/ 567076 w 3688399"/>
                <a:gd name="connsiteY20" fmla="*/ 2982115 h 3195666"/>
                <a:gd name="connsiteX21" fmla="*/ 658605 w 3688399"/>
                <a:gd name="connsiteY21" fmla="*/ 3015177 h 3195666"/>
                <a:gd name="connsiteX22" fmla="*/ 1366765 w 3688399"/>
                <a:gd name="connsiteY22" fmla="*/ 1274284 h 3195666"/>
                <a:gd name="connsiteX23" fmla="*/ 2031563 w 3688399"/>
                <a:gd name="connsiteY23" fmla="*/ 1174548 h 3195666"/>
                <a:gd name="connsiteX24" fmla="*/ 3454832 w 3688399"/>
                <a:gd name="connsiteY24" fmla="*/ 1754224 h 3195666"/>
                <a:gd name="connsiteX25" fmla="*/ 3686718 w 3688399"/>
                <a:gd name="connsiteY25" fmla="*/ 1735126 h 3195666"/>
                <a:gd name="connsiteX26" fmla="*/ 3522822 w 3688399"/>
                <a:gd name="connsiteY26" fmla="*/ 1547642 h 3195666"/>
                <a:gd name="connsiteX0" fmla="*/ 3522822 w 3688399"/>
                <a:gd name="connsiteY0" fmla="*/ 1547642 h 3133435"/>
                <a:gd name="connsiteX1" fmla="*/ 2357442 w 3688399"/>
                <a:gd name="connsiteY1" fmla="*/ 1165524 h 3133435"/>
                <a:gd name="connsiteX2" fmla="*/ 1932035 w 3688399"/>
                <a:gd name="connsiteY2" fmla="*/ 896495 h 3133435"/>
                <a:gd name="connsiteX3" fmla="*/ 2196119 w 3688399"/>
                <a:gd name="connsiteY3" fmla="*/ 490096 h 3133435"/>
                <a:gd name="connsiteX4" fmla="*/ 2992633 w 3688399"/>
                <a:gd name="connsiteY4" fmla="*/ 144921 h 3133435"/>
                <a:gd name="connsiteX5" fmla="*/ 2969750 w 3688399"/>
                <a:gd name="connsiteY5" fmla="*/ 76279 h 3133435"/>
                <a:gd name="connsiteX6" fmla="*/ 2142688 w 3688399"/>
                <a:gd name="connsiteY6" fmla="*/ 426494 h 3133435"/>
                <a:gd name="connsiteX7" fmla="*/ 1822445 w 3688399"/>
                <a:gd name="connsiteY7" fmla="*/ 911369 h 3133435"/>
                <a:gd name="connsiteX8" fmla="*/ 1766936 w 3688399"/>
                <a:gd name="connsiteY8" fmla="*/ 988570 h 3133435"/>
                <a:gd name="connsiteX9" fmla="*/ 1516111 w 3688399"/>
                <a:gd name="connsiteY9" fmla="*/ 991745 h 3133435"/>
                <a:gd name="connsiteX10" fmla="*/ 1658986 w 3688399"/>
                <a:gd name="connsiteY10" fmla="*/ 769495 h 3133435"/>
                <a:gd name="connsiteX11" fmla="*/ 1775364 w 3688399"/>
                <a:gd name="connsiteY11" fmla="*/ 326706 h 3133435"/>
                <a:gd name="connsiteX12" fmla="*/ 992207 w 3688399"/>
                <a:gd name="connsiteY12" fmla="*/ 12072 h 3133435"/>
                <a:gd name="connsiteX13" fmla="*/ 978850 w 3688399"/>
                <a:gd name="connsiteY13" fmla="*/ 83889 h 3133435"/>
                <a:gd name="connsiteX14" fmla="*/ 1692701 w 3688399"/>
                <a:gd name="connsiteY14" fmla="*/ 413137 h 3133435"/>
                <a:gd name="connsiteX15" fmla="*/ 1439911 w 3688399"/>
                <a:gd name="connsiteY15" fmla="*/ 947295 h 3133435"/>
                <a:gd name="connsiteX16" fmla="*/ 1097208 w 3688399"/>
                <a:gd name="connsiteY16" fmla="*/ 1354970 h 3133435"/>
                <a:gd name="connsiteX17" fmla="*/ 146865 w 3688399"/>
                <a:gd name="connsiteY17" fmla="*/ 1288297 h 3133435"/>
                <a:gd name="connsiteX18" fmla="*/ 92890 w 3688399"/>
                <a:gd name="connsiteY18" fmla="*/ 1343633 h 3133435"/>
                <a:gd name="connsiteX19" fmla="*/ 1024727 w 3688399"/>
                <a:gd name="connsiteY19" fmla="*/ 1609278 h 3133435"/>
                <a:gd name="connsiteX20" fmla="*/ 567076 w 3688399"/>
                <a:gd name="connsiteY20" fmla="*/ 2982115 h 3133435"/>
                <a:gd name="connsiteX21" fmla="*/ 658605 w 3688399"/>
                <a:gd name="connsiteY21" fmla="*/ 3015177 h 3133435"/>
                <a:gd name="connsiteX22" fmla="*/ 998588 w 3688399"/>
                <a:gd name="connsiteY22" fmla="*/ 2239520 h 3133435"/>
                <a:gd name="connsiteX23" fmla="*/ 1366765 w 3688399"/>
                <a:gd name="connsiteY23" fmla="*/ 1274284 h 3133435"/>
                <a:gd name="connsiteX24" fmla="*/ 2031563 w 3688399"/>
                <a:gd name="connsiteY24" fmla="*/ 1174548 h 3133435"/>
                <a:gd name="connsiteX25" fmla="*/ 3454832 w 3688399"/>
                <a:gd name="connsiteY25" fmla="*/ 1754224 h 3133435"/>
                <a:gd name="connsiteX26" fmla="*/ 3686718 w 3688399"/>
                <a:gd name="connsiteY26" fmla="*/ 1735126 h 3133435"/>
                <a:gd name="connsiteX27" fmla="*/ 3522822 w 3688399"/>
                <a:gd name="connsiteY27" fmla="*/ 1547642 h 3133435"/>
                <a:gd name="connsiteX0" fmla="*/ 3522822 w 3688399"/>
                <a:gd name="connsiteY0" fmla="*/ 1547642 h 3143225"/>
                <a:gd name="connsiteX1" fmla="*/ 2357442 w 3688399"/>
                <a:gd name="connsiteY1" fmla="*/ 1165524 h 3143225"/>
                <a:gd name="connsiteX2" fmla="*/ 1932035 w 3688399"/>
                <a:gd name="connsiteY2" fmla="*/ 896495 h 3143225"/>
                <a:gd name="connsiteX3" fmla="*/ 2196119 w 3688399"/>
                <a:gd name="connsiteY3" fmla="*/ 490096 h 3143225"/>
                <a:gd name="connsiteX4" fmla="*/ 2992633 w 3688399"/>
                <a:gd name="connsiteY4" fmla="*/ 144921 h 3143225"/>
                <a:gd name="connsiteX5" fmla="*/ 2969750 w 3688399"/>
                <a:gd name="connsiteY5" fmla="*/ 76279 h 3143225"/>
                <a:gd name="connsiteX6" fmla="*/ 2142688 w 3688399"/>
                <a:gd name="connsiteY6" fmla="*/ 426494 h 3143225"/>
                <a:gd name="connsiteX7" fmla="*/ 1822445 w 3688399"/>
                <a:gd name="connsiteY7" fmla="*/ 911369 h 3143225"/>
                <a:gd name="connsiteX8" fmla="*/ 1766936 w 3688399"/>
                <a:gd name="connsiteY8" fmla="*/ 988570 h 3143225"/>
                <a:gd name="connsiteX9" fmla="*/ 1516111 w 3688399"/>
                <a:gd name="connsiteY9" fmla="*/ 991745 h 3143225"/>
                <a:gd name="connsiteX10" fmla="*/ 1658986 w 3688399"/>
                <a:gd name="connsiteY10" fmla="*/ 769495 h 3143225"/>
                <a:gd name="connsiteX11" fmla="*/ 1775364 w 3688399"/>
                <a:gd name="connsiteY11" fmla="*/ 326706 h 3143225"/>
                <a:gd name="connsiteX12" fmla="*/ 992207 w 3688399"/>
                <a:gd name="connsiteY12" fmla="*/ 12072 h 3143225"/>
                <a:gd name="connsiteX13" fmla="*/ 978850 w 3688399"/>
                <a:gd name="connsiteY13" fmla="*/ 83889 h 3143225"/>
                <a:gd name="connsiteX14" fmla="*/ 1692701 w 3688399"/>
                <a:gd name="connsiteY14" fmla="*/ 413137 h 3143225"/>
                <a:gd name="connsiteX15" fmla="*/ 1439911 w 3688399"/>
                <a:gd name="connsiteY15" fmla="*/ 947295 h 3143225"/>
                <a:gd name="connsiteX16" fmla="*/ 1097208 w 3688399"/>
                <a:gd name="connsiteY16" fmla="*/ 1354970 h 3143225"/>
                <a:gd name="connsiteX17" fmla="*/ 146865 w 3688399"/>
                <a:gd name="connsiteY17" fmla="*/ 1288297 h 3143225"/>
                <a:gd name="connsiteX18" fmla="*/ 92890 w 3688399"/>
                <a:gd name="connsiteY18" fmla="*/ 1343633 h 3143225"/>
                <a:gd name="connsiteX19" fmla="*/ 1024727 w 3688399"/>
                <a:gd name="connsiteY19" fmla="*/ 1609278 h 3143225"/>
                <a:gd name="connsiteX20" fmla="*/ 608351 w 3688399"/>
                <a:gd name="connsiteY20" fmla="*/ 2997990 h 3143225"/>
                <a:gd name="connsiteX21" fmla="*/ 658605 w 3688399"/>
                <a:gd name="connsiteY21" fmla="*/ 3015177 h 3143225"/>
                <a:gd name="connsiteX22" fmla="*/ 998588 w 3688399"/>
                <a:gd name="connsiteY22" fmla="*/ 2239520 h 3143225"/>
                <a:gd name="connsiteX23" fmla="*/ 1366765 w 3688399"/>
                <a:gd name="connsiteY23" fmla="*/ 1274284 h 3143225"/>
                <a:gd name="connsiteX24" fmla="*/ 2031563 w 3688399"/>
                <a:gd name="connsiteY24" fmla="*/ 1174548 h 3143225"/>
                <a:gd name="connsiteX25" fmla="*/ 3454832 w 3688399"/>
                <a:gd name="connsiteY25" fmla="*/ 1754224 h 3143225"/>
                <a:gd name="connsiteX26" fmla="*/ 3686718 w 3688399"/>
                <a:gd name="connsiteY26" fmla="*/ 1735126 h 3143225"/>
                <a:gd name="connsiteX27" fmla="*/ 3522822 w 3688399"/>
                <a:gd name="connsiteY27" fmla="*/ 1547642 h 3143225"/>
                <a:gd name="connsiteX0" fmla="*/ 3522822 w 3688399"/>
                <a:gd name="connsiteY0" fmla="*/ 1547642 h 3131703"/>
                <a:gd name="connsiteX1" fmla="*/ 2357442 w 3688399"/>
                <a:gd name="connsiteY1" fmla="*/ 1165524 h 3131703"/>
                <a:gd name="connsiteX2" fmla="*/ 1932035 w 3688399"/>
                <a:gd name="connsiteY2" fmla="*/ 896495 h 3131703"/>
                <a:gd name="connsiteX3" fmla="*/ 2196119 w 3688399"/>
                <a:gd name="connsiteY3" fmla="*/ 490096 h 3131703"/>
                <a:gd name="connsiteX4" fmla="*/ 2992633 w 3688399"/>
                <a:gd name="connsiteY4" fmla="*/ 144921 h 3131703"/>
                <a:gd name="connsiteX5" fmla="*/ 2969750 w 3688399"/>
                <a:gd name="connsiteY5" fmla="*/ 76279 h 3131703"/>
                <a:gd name="connsiteX6" fmla="*/ 2142688 w 3688399"/>
                <a:gd name="connsiteY6" fmla="*/ 426494 h 3131703"/>
                <a:gd name="connsiteX7" fmla="*/ 1822445 w 3688399"/>
                <a:gd name="connsiteY7" fmla="*/ 911369 h 3131703"/>
                <a:gd name="connsiteX8" fmla="*/ 1766936 w 3688399"/>
                <a:gd name="connsiteY8" fmla="*/ 988570 h 3131703"/>
                <a:gd name="connsiteX9" fmla="*/ 1516111 w 3688399"/>
                <a:gd name="connsiteY9" fmla="*/ 991745 h 3131703"/>
                <a:gd name="connsiteX10" fmla="*/ 1658986 w 3688399"/>
                <a:gd name="connsiteY10" fmla="*/ 769495 h 3131703"/>
                <a:gd name="connsiteX11" fmla="*/ 1775364 w 3688399"/>
                <a:gd name="connsiteY11" fmla="*/ 326706 h 3131703"/>
                <a:gd name="connsiteX12" fmla="*/ 992207 w 3688399"/>
                <a:gd name="connsiteY12" fmla="*/ 12072 h 3131703"/>
                <a:gd name="connsiteX13" fmla="*/ 978850 w 3688399"/>
                <a:gd name="connsiteY13" fmla="*/ 83889 h 3131703"/>
                <a:gd name="connsiteX14" fmla="*/ 1692701 w 3688399"/>
                <a:gd name="connsiteY14" fmla="*/ 413137 h 3131703"/>
                <a:gd name="connsiteX15" fmla="*/ 1439911 w 3688399"/>
                <a:gd name="connsiteY15" fmla="*/ 947295 h 3131703"/>
                <a:gd name="connsiteX16" fmla="*/ 1097208 w 3688399"/>
                <a:gd name="connsiteY16" fmla="*/ 1354970 h 3131703"/>
                <a:gd name="connsiteX17" fmla="*/ 146865 w 3688399"/>
                <a:gd name="connsiteY17" fmla="*/ 1288297 h 3131703"/>
                <a:gd name="connsiteX18" fmla="*/ 92890 w 3688399"/>
                <a:gd name="connsiteY18" fmla="*/ 1343633 h 3131703"/>
                <a:gd name="connsiteX19" fmla="*/ 1024727 w 3688399"/>
                <a:gd name="connsiteY19" fmla="*/ 1609278 h 3131703"/>
                <a:gd name="connsiteX20" fmla="*/ 608351 w 3688399"/>
                <a:gd name="connsiteY20" fmla="*/ 2997990 h 3131703"/>
                <a:gd name="connsiteX21" fmla="*/ 658605 w 3688399"/>
                <a:gd name="connsiteY21" fmla="*/ 3015177 h 3131703"/>
                <a:gd name="connsiteX22" fmla="*/ 998588 w 3688399"/>
                <a:gd name="connsiteY22" fmla="*/ 2239520 h 3131703"/>
                <a:gd name="connsiteX23" fmla="*/ 1366765 w 3688399"/>
                <a:gd name="connsiteY23" fmla="*/ 1274284 h 3131703"/>
                <a:gd name="connsiteX24" fmla="*/ 2031563 w 3688399"/>
                <a:gd name="connsiteY24" fmla="*/ 1174548 h 3131703"/>
                <a:gd name="connsiteX25" fmla="*/ 3454832 w 3688399"/>
                <a:gd name="connsiteY25" fmla="*/ 1754224 h 3131703"/>
                <a:gd name="connsiteX26" fmla="*/ 3686718 w 3688399"/>
                <a:gd name="connsiteY26" fmla="*/ 1735126 h 3131703"/>
                <a:gd name="connsiteX27" fmla="*/ 3522822 w 3688399"/>
                <a:gd name="connsiteY27" fmla="*/ 1547642 h 3131703"/>
                <a:gd name="connsiteX0" fmla="*/ 3485142 w 3650719"/>
                <a:gd name="connsiteY0" fmla="*/ 1547642 h 3131703"/>
                <a:gd name="connsiteX1" fmla="*/ 2319762 w 3650719"/>
                <a:gd name="connsiteY1" fmla="*/ 1165524 h 3131703"/>
                <a:gd name="connsiteX2" fmla="*/ 1894355 w 3650719"/>
                <a:gd name="connsiteY2" fmla="*/ 896495 h 3131703"/>
                <a:gd name="connsiteX3" fmla="*/ 2158439 w 3650719"/>
                <a:gd name="connsiteY3" fmla="*/ 490096 h 3131703"/>
                <a:gd name="connsiteX4" fmla="*/ 2954953 w 3650719"/>
                <a:gd name="connsiteY4" fmla="*/ 144921 h 3131703"/>
                <a:gd name="connsiteX5" fmla="*/ 2932070 w 3650719"/>
                <a:gd name="connsiteY5" fmla="*/ 76279 h 3131703"/>
                <a:gd name="connsiteX6" fmla="*/ 2105008 w 3650719"/>
                <a:gd name="connsiteY6" fmla="*/ 426494 h 3131703"/>
                <a:gd name="connsiteX7" fmla="*/ 1784765 w 3650719"/>
                <a:gd name="connsiteY7" fmla="*/ 911369 h 3131703"/>
                <a:gd name="connsiteX8" fmla="*/ 1729256 w 3650719"/>
                <a:gd name="connsiteY8" fmla="*/ 988570 h 3131703"/>
                <a:gd name="connsiteX9" fmla="*/ 1478431 w 3650719"/>
                <a:gd name="connsiteY9" fmla="*/ 991745 h 3131703"/>
                <a:gd name="connsiteX10" fmla="*/ 1621306 w 3650719"/>
                <a:gd name="connsiteY10" fmla="*/ 769495 h 3131703"/>
                <a:gd name="connsiteX11" fmla="*/ 1737684 w 3650719"/>
                <a:gd name="connsiteY11" fmla="*/ 326706 h 3131703"/>
                <a:gd name="connsiteX12" fmla="*/ 954527 w 3650719"/>
                <a:gd name="connsiteY12" fmla="*/ 12072 h 3131703"/>
                <a:gd name="connsiteX13" fmla="*/ 941170 w 3650719"/>
                <a:gd name="connsiteY13" fmla="*/ 83889 h 3131703"/>
                <a:gd name="connsiteX14" fmla="*/ 1655021 w 3650719"/>
                <a:gd name="connsiteY14" fmla="*/ 413137 h 3131703"/>
                <a:gd name="connsiteX15" fmla="*/ 1402231 w 3650719"/>
                <a:gd name="connsiteY15" fmla="*/ 947295 h 3131703"/>
                <a:gd name="connsiteX16" fmla="*/ 1059528 w 3650719"/>
                <a:gd name="connsiteY16" fmla="*/ 1354970 h 3131703"/>
                <a:gd name="connsiteX17" fmla="*/ 119533 w 3650719"/>
                <a:gd name="connsiteY17" fmla="*/ 1302896 h 3131703"/>
                <a:gd name="connsiteX18" fmla="*/ 109185 w 3650719"/>
                <a:gd name="connsiteY18" fmla="*/ 1288297 h 3131703"/>
                <a:gd name="connsiteX19" fmla="*/ 55210 w 3650719"/>
                <a:gd name="connsiteY19" fmla="*/ 1343633 h 3131703"/>
                <a:gd name="connsiteX20" fmla="*/ 987047 w 3650719"/>
                <a:gd name="connsiteY20" fmla="*/ 1609278 h 3131703"/>
                <a:gd name="connsiteX21" fmla="*/ 570671 w 3650719"/>
                <a:gd name="connsiteY21" fmla="*/ 2997990 h 3131703"/>
                <a:gd name="connsiteX22" fmla="*/ 620925 w 3650719"/>
                <a:gd name="connsiteY22" fmla="*/ 3015177 h 3131703"/>
                <a:gd name="connsiteX23" fmla="*/ 960908 w 3650719"/>
                <a:gd name="connsiteY23" fmla="*/ 2239520 h 3131703"/>
                <a:gd name="connsiteX24" fmla="*/ 1329085 w 3650719"/>
                <a:gd name="connsiteY24" fmla="*/ 1274284 h 3131703"/>
                <a:gd name="connsiteX25" fmla="*/ 1993883 w 3650719"/>
                <a:gd name="connsiteY25" fmla="*/ 1174548 h 3131703"/>
                <a:gd name="connsiteX26" fmla="*/ 3417152 w 3650719"/>
                <a:gd name="connsiteY26" fmla="*/ 1754224 h 3131703"/>
                <a:gd name="connsiteX27" fmla="*/ 3649038 w 3650719"/>
                <a:gd name="connsiteY27" fmla="*/ 1735126 h 3131703"/>
                <a:gd name="connsiteX28" fmla="*/ 3485142 w 3650719"/>
                <a:gd name="connsiteY28" fmla="*/ 1547642 h 3131703"/>
                <a:gd name="connsiteX0" fmla="*/ 3522821 w 3688398"/>
                <a:gd name="connsiteY0" fmla="*/ 1547642 h 3131703"/>
                <a:gd name="connsiteX1" fmla="*/ 2357441 w 3688398"/>
                <a:gd name="connsiteY1" fmla="*/ 1165524 h 3131703"/>
                <a:gd name="connsiteX2" fmla="*/ 1932034 w 3688398"/>
                <a:gd name="connsiteY2" fmla="*/ 896495 h 3131703"/>
                <a:gd name="connsiteX3" fmla="*/ 2196118 w 3688398"/>
                <a:gd name="connsiteY3" fmla="*/ 490096 h 3131703"/>
                <a:gd name="connsiteX4" fmla="*/ 2992632 w 3688398"/>
                <a:gd name="connsiteY4" fmla="*/ 144921 h 3131703"/>
                <a:gd name="connsiteX5" fmla="*/ 2969749 w 3688398"/>
                <a:gd name="connsiteY5" fmla="*/ 76279 h 3131703"/>
                <a:gd name="connsiteX6" fmla="*/ 2142687 w 3688398"/>
                <a:gd name="connsiteY6" fmla="*/ 426494 h 3131703"/>
                <a:gd name="connsiteX7" fmla="*/ 1822444 w 3688398"/>
                <a:gd name="connsiteY7" fmla="*/ 911369 h 3131703"/>
                <a:gd name="connsiteX8" fmla="*/ 1766935 w 3688398"/>
                <a:gd name="connsiteY8" fmla="*/ 988570 h 3131703"/>
                <a:gd name="connsiteX9" fmla="*/ 1516110 w 3688398"/>
                <a:gd name="connsiteY9" fmla="*/ 991745 h 3131703"/>
                <a:gd name="connsiteX10" fmla="*/ 1658985 w 3688398"/>
                <a:gd name="connsiteY10" fmla="*/ 769495 h 3131703"/>
                <a:gd name="connsiteX11" fmla="*/ 1775363 w 3688398"/>
                <a:gd name="connsiteY11" fmla="*/ 326706 h 3131703"/>
                <a:gd name="connsiteX12" fmla="*/ 992206 w 3688398"/>
                <a:gd name="connsiteY12" fmla="*/ 12072 h 3131703"/>
                <a:gd name="connsiteX13" fmla="*/ 978849 w 3688398"/>
                <a:gd name="connsiteY13" fmla="*/ 83889 h 3131703"/>
                <a:gd name="connsiteX14" fmla="*/ 1692700 w 3688398"/>
                <a:gd name="connsiteY14" fmla="*/ 413137 h 3131703"/>
                <a:gd name="connsiteX15" fmla="*/ 1439910 w 3688398"/>
                <a:gd name="connsiteY15" fmla="*/ 947295 h 3131703"/>
                <a:gd name="connsiteX16" fmla="*/ 1097207 w 3688398"/>
                <a:gd name="connsiteY16" fmla="*/ 1354970 h 3131703"/>
                <a:gd name="connsiteX17" fmla="*/ 146864 w 3688398"/>
                <a:gd name="connsiteY17" fmla="*/ 1288297 h 3131703"/>
                <a:gd name="connsiteX18" fmla="*/ 92889 w 3688398"/>
                <a:gd name="connsiteY18" fmla="*/ 1343633 h 3131703"/>
                <a:gd name="connsiteX19" fmla="*/ 1024726 w 3688398"/>
                <a:gd name="connsiteY19" fmla="*/ 1609278 h 3131703"/>
                <a:gd name="connsiteX20" fmla="*/ 608350 w 3688398"/>
                <a:gd name="connsiteY20" fmla="*/ 2997990 h 3131703"/>
                <a:gd name="connsiteX21" fmla="*/ 658604 w 3688398"/>
                <a:gd name="connsiteY21" fmla="*/ 3015177 h 3131703"/>
                <a:gd name="connsiteX22" fmla="*/ 998587 w 3688398"/>
                <a:gd name="connsiteY22" fmla="*/ 2239520 h 3131703"/>
                <a:gd name="connsiteX23" fmla="*/ 1366764 w 3688398"/>
                <a:gd name="connsiteY23" fmla="*/ 1274284 h 3131703"/>
                <a:gd name="connsiteX24" fmla="*/ 2031562 w 3688398"/>
                <a:gd name="connsiteY24" fmla="*/ 1174548 h 3131703"/>
                <a:gd name="connsiteX25" fmla="*/ 3454831 w 3688398"/>
                <a:gd name="connsiteY25" fmla="*/ 1754224 h 3131703"/>
                <a:gd name="connsiteX26" fmla="*/ 3686717 w 3688398"/>
                <a:gd name="connsiteY26" fmla="*/ 1735126 h 3131703"/>
                <a:gd name="connsiteX27" fmla="*/ 3522821 w 3688398"/>
                <a:gd name="connsiteY27" fmla="*/ 1547642 h 3131703"/>
                <a:gd name="connsiteX0" fmla="*/ 3524315 w 3689892"/>
                <a:gd name="connsiteY0" fmla="*/ 1547642 h 3131703"/>
                <a:gd name="connsiteX1" fmla="*/ 2358935 w 3689892"/>
                <a:gd name="connsiteY1" fmla="*/ 1165524 h 3131703"/>
                <a:gd name="connsiteX2" fmla="*/ 1933528 w 3689892"/>
                <a:gd name="connsiteY2" fmla="*/ 896495 h 3131703"/>
                <a:gd name="connsiteX3" fmla="*/ 2197612 w 3689892"/>
                <a:gd name="connsiteY3" fmla="*/ 490096 h 3131703"/>
                <a:gd name="connsiteX4" fmla="*/ 2994126 w 3689892"/>
                <a:gd name="connsiteY4" fmla="*/ 144921 h 3131703"/>
                <a:gd name="connsiteX5" fmla="*/ 2971243 w 3689892"/>
                <a:gd name="connsiteY5" fmla="*/ 76279 h 3131703"/>
                <a:gd name="connsiteX6" fmla="*/ 2144181 w 3689892"/>
                <a:gd name="connsiteY6" fmla="*/ 426494 h 3131703"/>
                <a:gd name="connsiteX7" fmla="*/ 1823938 w 3689892"/>
                <a:gd name="connsiteY7" fmla="*/ 911369 h 3131703"/>
                <a:gd name="connsiteX8" fmla="*/ 1768429 w 3689892"/>
                <a:gd name="connsiteY8" fmla="*/ 988570 h 3131703"/>
                <a:gd name="connsiteX9" fmla="*/ 1517604 w 3689892"/>
                <a:gd name="connsiteY9" fmla="*/ 991745 h 3131703"/>
                <a:gd name="connsiteX10" fmla="*/ 1660479 w 3689892"/>
                <a:gd name="connsiteY10" fmla="*/ 769495 h 3131703"/>
                <a:gd name="connsiteX11" fmla="*/ 1776857 w 3689892"/>
                <a:gd name="connsiteY11" fmla="*/ 326706 h 3131703"/>
                <a:gd name="connsiteX12" fmla="*/ 993700 w 3689892"/>
                <a:gd name="connsiteY12" fmla="*/ 12072 h 3131703"/>
                <a:gd name="connsiteX13" fmla="*/ 980343 w 3689892"/>
                <a:gd name="connsiteY13" fmla="*/ 83889 h 3131703"/>
                <a:gd name="connsiteX14" fmla="*/ 1694194 w 3689892"/>
                <a:gd name="connsiteY14" fmla="*/ 413137 h 3131703"/>
                <a:gd name="connsiteX15" fmla="*/ 1441404 w 3689892"/>
                <a:gd name="connsiteY15" fmla="*/ 947295 h 3131703"/>
                <a:gd name="connsiteX16" fmla="*/ 1098701 w 3689892"/>
                <a:gd name="connsiteY16" fmla="*/ 1354970 h 3131703"/>
                <a:gd name="connsiteX17" fmla="*/ 145183 w 3689892"/>
                <a:gd name="connsiteY17" fmla="*/ 1300997 h 3131703"/>
                <a:gd name="connsiteX18" fmla="*/ 94383 w 3689892"/>
                <a:gd name="connsiteY18" fmla="*/ 1343633 h 3131703"/>
                <a:gd name="connsiteX19" fmla="*/ 1026220 w 3689892"/>
                <a:gd name="connsiteY19" fmla="*/ 1609278 h 3131703"/>
                <a:gd name="connsiteX20" fmla="*/ 609844 w 3689892"/>
                <a:gd name="connsiteY20" fmla="*/ 2997990 h 3131703"/>
                <a:gd name="connsiteX21" fmla="*/ 660098 w 3689892"/>
                <a:gd name="connsiteY21" fmla="*/ 3015177 h 3131703"/>
                <a:gd name="connsiteX22" fmla="*/ 1000081 w 3689892"/>
                <a:gd name="connsiteY22" fmla="*/ 2239520 h 3131703"/>
                <a:gd name="connsiteX23" fmla="*/ 1368258 w 3689892"/>
                <a:gd name="connsiteY23" fmla="*/ 1274284 h 3131703"/>
                <a:gd name="connsiteX24" fmla="*/ 2033056 w 3689892"/>
                <a:gd name="connsiteY24" fmla="*/ 1174548 h 3131703"/>
                <a:gd name="connsiteX25" fmla="*/ 3456325 w 3689892"/>
                <a:gd name="connsiteY25" fmla="*/ 1754224 h 3131703"/>
                <a:gd name="connsiteX26" fmla="*/ 3688211 w 3689892"/>
                <a:gd name="connsiteY26" fmla="*/ 1735126 h 3131703"/>
                <a:gd name="connsiteX27" fmla="*/ 3524315 w 3689892"/>
                <a:gd name="connsiteY27" fmla="*/ 1547642 h 3131703"/>
                <a:gd name="connsiteX0" fmla="*/ 3568957 w 3734534"/>
                <a:gd name="connsiteY0" fmla="*/ 1547642 h 3131703"/>
                <a:gd name="connsiteX1" fmla="*/ 2403577 w 3734534"/>
                <a:gd name="connsiteY1" fmla="*/ 1165524 h 3131703"/>
                <a:gd name="connsiteX2" fmla="*/ 1978170 w 3734534"/>
                <a:gd name="connsiteY2" fmla="*/ 896495 h 3131703"/>
                <a:gd name="connsiteX3" fmla="*/ 2242254 w 3734534"/>
                <a:gd name="connsiteY3" fmla="*/ 490096 h 3131703"/>
                <a:gd name="connsiteX4" fmla="*/ 3038768 w 3734534"/>
                <a:gd name="connsiteY4" fmla="*/ 144921 h 3131703"/>
                <a:gd name="connsiteX5" fmla="*/ 3015885 w 3734534"/>
                <a:gd name="connsiteY5" fmla="*/ 76279 h 3131703"/>
                <a:gd name="connsiteX6" fmla="*/ 2188823 w 3734534"/>
                <a:gd name="connsiteY6" fmla="*/ 426494 h 3131703"/>
                <a:gd name="connsiteX7" fmla="*/ 1868580 w 3734534"/>
                <a:gd name="connsiteY7" fmla="*/ 911369 h 3131703"/>
                <a:gd name="connsiteX8" fmla="*/ 1813071 w 3734534"/>
                <a:gd name="connsiteY8" fmla="*/ 988570 h 3131703"/>
                <a:gd name="connsiteX9" fmla="*/ 1562246 w 3734534"/>
                <a:gd name="connsiteY9" fmla="*/ 991745 h 3131703"/>
                <a:gd name="connsiteX10" fmla="*/ 1705121 w 3734534"/>
                <a:gd name="connsiteY10" fmla="*/ 769495 h 3131703"/>
                <a:gd name="connsiteX11" fmla="*/ 1821499 w 3734534"/>
                <a:gd name="connsiteY11" fmla="*/ 326706 h 3131703"/>
                <a:gd name="connsiteX12" fmla="*/ 1038342 w 3734534"/>
                <a:gd name="connsiteY12" fmla="*/ 12072 h 3131703"/>
                <a:gd name="connsiteX13" fmla="*/ 1024985 w 3734534"/>
                <a:gd name="connsiteY13" fmla="*/ 83889 h 3131703"/>
                <a:gd name="connsiteX14" fmla="*/ 1738836 w 3734534"/>
                <a:gd name="connsiteY14" fmla="*/ 413137 h 3131703"/>
                <a:gd name="connsiteX15" fmla="*/ 1486046 w 3734534"/>
                <a:gd name="connsiteY15" fmla="*/ 947295 h 3131703"/>
                <a:gd name="connsiteX16" fmla="*/ 1143343 w 3734534"/>
                <a:gd name="connsiteY16" fmla="*/ 1354970 h 3131703"/>
                <a:gd name="connsiteX17" fmla="*/ 189825 w 3734534"/>
                <a:gd name="connsiteY17" fmla="*/ 1300997 h 3131703"/>
                <a:gd name="connsiteX18" fmla="*/ 139025 w 3734534"/>
                <a:gd name="connsiteY18" fmla="*/ 1343633 h 3131703"/>
                <a:gd name="connsiteX19" fmla="*/ 1070862 w 3734534"/>
                <a:gd name="connsiteY19" fmla="*/ 1609278 h 3131703"/>
                <a:gd name="connsiteX20" fmla="*/ 654486 w 3734534"/>
                <a:gd name="connsiteY20" fmla="*/ 2997990 h 3131703"/>
                <a:gd name="connsiteX21" fmla="*/ 704740 w 3734534"/>
                <a:gd name="connsiteY21" fmla="*/ 3015177 h 3131703"/>
                <a:gd name="connsiteX22" fmla="*/ 1044723 w 3734534"/>
                <a:gd name="connsiteY22" fmla="*/ 2239520 h 3131703"/>
                <a:gd name="connsiteX23" fmla="*/ 1412900 w 3734534"/>
                <a:gd name="connsiteY23" fmla="*/ 1274284 h 3131703"/>
                <a:gd name="connsiteX24" fmla="*/ 2077698 w 3734534"/>
                <a:gd name="connsiteY24" fmla="*/ 1174548 h 3131703"/>
                <a:gd name="connsiteX25" fmla="*/ 3500967 w 3734534"/>
                <a:gd name="connsiteY25" fmla="*/ 1754224 h 3131703"/>
                <a:gd name="connsiteX26" fmla="*/ 3732853 w 3734534"/>
                <a:gd name="connsiteY26" fmla="*/ 1735126 h 3131703"/>
                <a:gd name="connsiteX27" fmla="*/ 3568957 w 3734534"/>
                <a:gd name="connsiteY27" fmla="*/ 1547642 h 3131703"/>
                <a:gd name="connsiteX0" fmla="*/ 3568957 w 3734534"/>
                <a:gd name="connsiteY0" fmla="*/ 1547642 h 3131703"/>
                <a:gd name="connsiteX1" fmla="*/ 2403577 w 3734534"/>
                <a:gd name="connsiteY1" fmla="*/ 1165524 h 3131703"/>
                <a:gd name="connsiteX2" fmla="*/ 1978170 w 3734534"/>
                <a:gd name="connsiteY2" fmla="*/ 896495 h 3131703"/>
                <a:gd name="connsiteX3" fmla="*/ 2242254 w 3734534"/>
                <a:gd name="connsiteY3" fmla="*/ 490096 h 3131703"/>
                <a:gd name="connsiteX4" fmla="*/ 3038768 w 3734534"/>
                <a:gd name="connsiteY4" fmla="*/ 144921 h 3131703"/>
                <a:gd name="connsiteX5" fmla="*/ 3015885 w 3734534"/>
                <a:gd name="connsiteY5" fmla="*/ 76279 h 3131703"/>
                <a:gd name="connsiteX6" fmla="*/ 2188823 w 3734534"/>
                <a:gd name="connsiteY6" fmla="*/ 426494 h 3131703"/>
                <a:gd name="connsiteX7" fmla="*/ 1868580 w 3734534"/>
                <a:gd name="connsiteY7" fmla="*/ 911369 h 3131703"/>
                <a:gd name="connsiteX8" fmla="*/ 1813071 w 3734534"/>
                <a:gd name="connsiteY8" fmla="*/ 988570 h 3131703"/>
                <a:gd name="connsiteX9" fmla="*/ 1562246 w 3734534"/>
                <a:gd name="connsiteY9" fmla="*/ 991745 h 3131703"/>
                <a:gd name="connsiteX10" fmla="*/ 1705121 w 3734534"/>
                <a:gd name="connsiteY10" fmla="*/ 769495 h 3131703"/>
                <a:gd name="connsiteX11" fmla="*/ 1821499 w 3734534"/>
                <a:gd name="connsiteY11" fmla="*/ 326706 h 3131703"/>
                <a:gd name="connsiteX12" fmla="*/ 1038342 w 3734534"/>
                <a:gd name="connsiteY12" fmla="*/ 12072 h 3131703"/>
                <a:gd name="connsiteX13" fmla="*/ 1024985 w 3734534"/>
                <a:gd name="connsiteY13" fmla="*/ 83889 h 3131703"/>
                <a:gd name="connsiteX14" fmla="*/ 1738836 w 3734534"/>
                <a:gd name="connsiteY14" fmla="*/ 413137 h 3131703"/>
                <a:gd name="connsiteX15" fmla="*/ 1486046 w 3734534"/>
                <a:gd name="connsiteY15" fmla="*/ 947295 h 3131703"/>
                <a:gd name="connsiteX16" fmla="*/ 1143343 w 3734534"/>
                <a:gd name="connsiteY16" fmla="*/ 1354970 h 3131703"/>
                <a:gd name="connsiteX17" fmla="*/ 189825 w 3734534"/>
                <a:gd name="connsiteY17" fmla="*/ 1300997 h 3131703"/>
                <a:gd name="connsiteX18" fmla="*/ 139025 w 3734534"/>
                <a:gd name="connsiteY18" fmla="*/ 1343633 h 3131703"/>
                <a:gd name="connsiteX19" fmla="*/ 1070862 w 3734534"/>
                <a:gd name="connsiteY19" fmla="*/ 1609278 h 3131703"/>
                <a:gd name="connsiteX20" fmla="*/ 654486 w 3734534"/>
                <a:gd name="connsiteY20" fmla="*/ 2997990 h 3131703"/>
                <a:gd name="connsiteX21" fmla="*/ 704740 w 3734534"/>
                <a:gd name="connsiteY21" fmla="*/ 3015177 h 3131703"/>
                <a:gd name="connsiteX22" fmla="*/ 1044723 w 3734534"/>
                <a:gd name="connsiteY22" fmla="*/ 2239520 h 3131703"/>
                <a:gd name="connsiteX23" fmla="*/ 1412900 w 3734534"/>
                <a:gd name="connsiteY23" fmla="*/ 1274284 h 3131703"/>
                <a:gd name="connsiteX24" fmla="*/ 2077698 w 3734534"/>
                <a:gd name="connsiteY24" fmla="*/ 1174548 h 3131703"/>
                <a:gd name="connsiteX25" fmla="*/ 3500967 w 3734534"/>
                <a:gd name="connsiteY25" fmla="*/ 1754224 h 3131703"/>
                <a:gd name="connsiteX26" fmla="*/ 3732853 w 3734534"/>
                <a:gd name="connsiteY26" fmla="*/ 1735126 h 3131703"/>
                <a:gd name="connsiteX27" fmla="*/ 3568957 w 3734534"/>
                <a:gd name="connsiteY27" fmla="*/ 1547642 h 3131703"/>
                <a:gd name="connsiteX0" fmla="*/ 3543835 w 3709412"/>
                <a:gd name="connsiteY0" fmla="*/ 1547642 h 3131703"/>
                <a:gd name="connsiteX1" fmla="*/ 2378455 w 3709412"/>
                <a:gd name="connsiteY1" fmla="*/ 1165524 h 3131703"/>
                <a:gd name="connsiteX2" fmla="*/ 1953048 w 3709412"/>
                <a:gd name="connsiteY2" fmla="*/ 896495 h 3131703"/>
                <a:gd name="connsiteX3" fmla="*/ 2217132 w 3709412"/>
                <a:gd name="connsiteY3" fmla="*/ 490096 h 3131703"/>
                <a:gd name="connsiteX4" fmla="*/ 3013646 w 3709412"/>
                <a:gd name="connsiteY4" fmla="*/ 144921 h 3131703"/>
                <a:gd name="connsiteX5" fmla="*/ 2990763 w 3709412"/>
                <a:gd name="connsiteY5" fmla="*/ 76279 h 3131703"/>
                <a:gd name="connsiteX6" fmla="*/ 2163701 w 3709412"/>
                <a:gd name="connsiteY6" fmla="*/ 426494 h 3131703"/>
                <a:gd name="connsiteX7" fmla="*/ 1843458 w 3709412"/>
                <a:gd name="connsiteY7" fmla="*/ 911369 h 3131703"/>
                <a:gd name="connsiteX8" fmla="*/ 1787949 w 3709412"/>
                <a:gd name="connsiteY8" fmla="*/ 988570 h 3131703"/>
                <a:gd name="connsiteX9" fmla="*/ 1537124 w 3709412"/>
                <a:gd name="connsiteY9" fmla="*/ 991745 h 3131703"/>
                <a:gd name="connsiteX10" fmla="*/ 1679999 w 3709412"/>
                <a:gd name="connsiteY10" fmla="*/ 769495 h 3131703"/>
                <a:gd name="connsiteX11" fmla="*/ 1796377 w 3709412"/>
                <a:gd name="connsiteY11" fmla="*/ 326706 h 3131703"/>
                <a:gd name="connsiteX12" fmla="*/ 1013220 w 3709412"/>
                <a:gd name="connsiteY12" fmla="*/ 12072 h 3131703"/>
                <a:gd name="connsiteX13" fmla="*/ 999863 w 3709412"/>
                <a:gd name="connsiteY13" fmla="*/ 83889 h 3131703"/>
                <a:gd name="connsiteX14" fmla="*/ 1713714 w 3709412"/>
                <a:gd name="connsiteY14" fmla="*/ 413137 h 3131703"/>
                <a:gd name="connsiteX15" fmla="*/ 1460924 w 3709412"/>
                <a:gd name="connsiteY15" fmla="*/ 947295 h 3131703"/>
                <a:gd name="connsiteX16" fmla="*/ 1118221 w 3709412"/>
                <a:gd name="connsiteY16" fmla="*/ 1354970 h 3131703"/>
                <a:gd name="connsiteX17" fmla="*/ 126603 w 3709412"/>
                <a:gd name="connsiteY17" fmla="*/ 1297822 h 3131703"/>
                <a:gd name="connsiteX18" fmla="*/ 113903 w 3709412"/>
                <a:gd name="connsiteY18" fmla="*/ 1343633 h 3131703"/>
                <a:gd name="connsiteX19" fmla="*/ 1045740 w 3709412"/>
                <a:gd name="connsiteY19" fmla="*/ 1609278 h 3131703"/>
                <a:gd name="connsiteX20" fmla="*/ 629364 w 3709412"/>
                <a:gd name="connsiteY20" fmla="*/ 2997990 h 3131703"/>
                <a:gd name="connsiteX21" fmla="*/ 679618 w 3709412"/>
                <a:gd name="connsiteY21" fmla="*/ 3015177 h 3131703"/>
                <a:gd name="connsiteX22" fmla="*/ 1019601 w 3709412"/>
                <a:gd name="connsiteY22" fmla="*/ 2239520 h 3131703"/>
                <a:gd name="connsiteX23" fmla="*/ 1387778 w 3709412"/>
                <a:gd name="connsiteY23" fmla="*/ 1274284 h 3131703"/>
                <a:gd name="connsiteX24" fmla="*/ 2052576 w 3709412"/>
                <a:gd name="connsiteY24" fmla="*/ 1174548 h 3131703"/>
                <a:gd name="connsiteX25" fmla="*/ 3475845 w 3709412"/>
                <a:gd name="connsiteY25" fmla="*/ 1754224 h 3131703"/>
                <a:gd name="connsiteX26" fmla="*/ 3707731 w 3709412"/>
                <a:gd name="connsiteY26" fmla="*/ 1735126 h 3131703"/>
                <a:gd name="connsiteX27" fmla="*/ 3543835 w 3709412"/>
                <a:gd name="connsiteY27" fmla="*/ 1547642 h 3131703"/>
                <a:gd name="connsiteX0" fmla="*/ 3543835 w 3709412"/>
                <a:gd name="connsiteY0" fmla="*/ 1547642 h 3131703"/>
                <a:gd name="connsiteX1" fmla="*/ 2378455 w 3709412"/>
                <a:gd name="connsiteY1" fmla="*/ 1165524 h 3131703"/>
                <a:gd name="connsiteX2" fmla="*/ 1953048 w 3709412"/>
                <a:gd name="connsiteY2" fmla="*/ 896495 h 3131703"/>
                <a:gd name="connsiteX3" fmla="*/ 2217132 w 3709412"/>
                <a:gd name="connsiteY3" fmla="*/ 490096 h 3131703"/>
                <a:gd name="connsiteX4" fmla="*/ 3013646 w 3709412"/>
                <a:gd name="connsiteY4" fmla="*/ 144921 h 3131703"/>
                <a:gd name="connsiteX5" fmla="*/ 2997113 w 3709412"/>
                <a:gd name="connsiteY5" fmla="*/ 98504 h 3131703"/>
                <a:gd name="connsiteX6" fmla="*/ 2163701 w 3709412"/>
                <a:gd name="connsiteY6" fmla="*/ 426494 h 3131703"/>
                <a:gd name="connsiteX7" fmla="*/ 1843458 w 3709412"/>
                <a:gd name="connsiteY7" fmla="*/ 911369 h 3131703"/>
                <a:gd name="connsiteX8" fmla="*/ 1787949 w 3709412"/>
                <a:gd name="connsiteY8" fmla="*/ 988570 h 3131703"/>
                <a:gd name="connsiteX9" fmla="*/ 1537124 w 3709412"/>
                <a:gd name="connsiteY9" fmla="*/ 991745 h 3131703"/>
                <a:gd name="connsiteX10" fmla="*/ 1679999 w 3709412"/>
                <a:gd name="connsiteY10" fmla="*/ 769495 h 3131703"/>
                <a:gd name="connsiteX11" fmla="*/ 1796377 w 3709412"/>
                <a:gd name="connsiteY11" fmla="*/ 326706 h 3131703"/>
                <a:gd name="connsiteX12" fmla="*/ 1013220 w 3709412"/>
                <a:gd name="connsiteY12" fmla="*/ 12072 h 3131703"/>
                <a:gd name="connsiteX13" fmla="*/ 999863 w 3709412"/>
                <a:gd name="connsiteY13" fmla="*/ 83889 h 3131703"/>
                <a:gd name="connsiteX14" fmla="*/ 1713714 w 3709412"/>
                <a:gd name="connsiteY14" fmla="*/ 413137 h 3131703"/>
                <a:gd name="connsiteX15" fmla="*/ 1460924 w 3709412"/>
                <a:gd name="connsiteY15" fmla="*/ 947295 h 3131703"/>
                <a:gd name="connsiteX16" fmla="*/ 1118221 w 3709412"/>
                <a:gd name="connsiteY16" fmla="*/ 1354970 h 3131703"/>
                <a:gd name="connsiteX17" fmla="*/ 126603 w 3709412"/>
                <a:gd name="connsiteY17" fmla="*/ 1297822 h 3131703"/>
                <a:gd name="connsiteX18" fmla="*/ 113903 w 3709412"/>
                <a:gd name="connsiteY18" fmla="*/ 1343633 h 3131703"/>
                <a:gd name="connsiteX19" fmla="*/ 1045740 w 3709412"/>
                <a:gd name="connsiteY19" fmla="*/ 1609278 h 3131703"/>
                <a:gd name="connsiteX20" fmla="*/ 629364 w 3709412"/>
                <a:gd name="connsiteY20" fmla="*/ 2997990 h 3131703"/>
                <a:gd name="connsiteX21" fmla="*/ 679618 w 3709412"/>
                <a:gd name="connsiteY21" fmla="*/ 3015177 h 3131703"/>
                <a:gd name="connsiteX22" fmla="*/ 1019601 w 3709412"/>
                <a:gd name="connsiteY22" fmla="*/ 2239520 h 3131703"/>
                <a:gd name="connsiteX23" fmla="*/ 1387778 w 3709412"/>
                <a:gd name="connsiteY23" fmla="*/ 1274284 h 3131703"/>
                <a:gd name="connsiteX24" fmla="*/ 2052576 w 3709412"/>
                <a:gd name="connsiteY24" fmla="*/ 1174548 h 3131703"/>
                <a:gd name="connsiteX25" fmla="*/ 3475845 w 3709412"/>
                <a:gd name="connsiteY25" fmla="*/ 1754224 h 3131703"/>
                <a:gd name="connsiteX26" fmla="*/ 3707731 w 3709412"/>
                <a:gd name="connsiteY26" fmla="*/ 1735126 h 3131703"/>
                <a:gd name="connsiteX27" fmla="*/ 3543835 w 3709412"/>
                <a:gd name="connsiteY27" fmla="*/ 1547642 h 3131703"/>
                <a:gd name="connsiteX0" fmla="*/ 3543835 w 3709412"/>
                <a:gd name="connsiteY0" fmla="*/ 1547642 h 3131703"/>
                <a:gd name="connsiteX1" fmla="*/ 2378455 w 3709412"/>
                <a:gd name="connsiteY1" fmla="*/ 1165524 h 3131703"/>
                <a:gd name="connsiteX2" fmla="*/ 1953048 w 3709412"/>
                <a:gd name="connsiteY2" fmla="*/ 896495 h 3131703"/>
                <a:gd name="connsiteX3" fmla="*/ 2217132 w 3709412"/>
                <a:gd name="connsiteY3" fmla="*/ 490096 h 3131703"/>
                <a:gd name="connsiteX4" fmla="*/ 3013646 w 3709412"/>
                <a:gd name="connsiteY4" fmla="*/ 144921 h 3131703"/>
                <a:gd name="connsiteX5" fmla="*/ 2993938 w 3709412"/>
                <a:gd name="connsiteY5" fmla="*/ 114379 h 3131703"/>
                <a:gd name="connsiteX6" fmla="*/ 2163701 w 3709412"/>
                <a:gd name="connsiteY6" fmla="*/ 426494 h 3131703"/>
                <a:gd name="connsiteX7" fmla="*/ 1843458 w 3709412"/>
                <a:gd name="connsiteY7" fmla="*/ 911369 h 3131703"/>
                <a:gd name="connsiteX8" fmla="*/ 1787949 w 3709412"/>
                <a:gd name="connsiteY8" fmla="*/ 988570 h 3131703"/>
                <a:gd name="connsiteX9" fmla="*/ 1537124 w 3709412"/>
                <a:gd name="connsiteY9" fmla="*/ 991745 h 3131703"/>
                <a:gd name="connsiteX10" fmla="*/ 1679999 w 3709412"/>
                <a:gd name="connsiteY10" fmla="*/ 769495 h 3131703"/>
                <a:gd name="connsiteX11" fmla="*/ 1796377 w 3709412"/>
                <a:gd name="connsiteY11" fmla="*/ 326706 h 3131703"/>
                <a:gd name="connsiteX12" fmla="*/ 1013220 w 3709412"/>
                <a:gd name="connsiteY12" fmla="*/ 12072 h 3131703"/>
                <a:gd name="connsiteX13" fmla="*/ 999863 w 3709412"/>
                <a:gd name="connsiteY13" fmla="*/ 83889 h 3131703"/>
                <a:gd name="connsiteX14" fmla="*/ 1713714 w 3709412"/>
                <a:gd name="connsiteY14" fmla="*/ 413137 h 3131703"/>
                <a:gd name="connsiteX15" fmla="*/ 1460924 w 3709412"/>
                <a:gd name="connsiteY15" fmla="*/ 947295 h 3131703"/>
                <a:gd name="connsiteX16" fmla="*/ 1118221 w 3709412"/>
                <a:gd name="connsiteY16" fmla="*/ 1354970 h 3131703"/>
                <a:gd name="connsiteX17" fmla="*/ 126603 w 3709412"/>
                <a:gd name="connsiteY17" fmla="*/ 1297822 h 3131703"/>
                <a:gd name="connsiteX18" fmla="*/ 113903 w 3709412"/>
                <a:gd name="connsiteY18" fmla="*/ 1343633 h 3131703"/>
                <a:gd name="connsiteX19" fmla="*/ 1045740 w 3709412"/>
                <a:gd name="connsiteY19" fmla="*/ 1609278 h 3131703"/>
                <a:gd name="connsiteX20" fmla="*/ 629364 w 3709412"/>
                <a:gd name="connsiteY20" fmla="*/ 2997990 h 3131703"/>
                <a:gd name="connsiteX21" fmla="*/ 679618 w 3709412"/>
                <a:gd name="connsiteY21" fmla="*/ 3015177 h 3131703"/>
                <a:gd name="connsiteX22" fmla="*/ 1019601 w 3709412"/>
                <a:gd name="connsiteY22" fmla="*/ 2239520 h 3131703"/>
                <a:gd name="connsiteX23" fmla="*/ 1387778 w 3709412"/>
                <a:gd name="connsiteY23" fmla="*/ 1274284 h 3131703"/>
                <a:gd name="connsiteX24" fmla="*/ 2052576 w 3709412"/>
                <a:gd name="connsiteY24" fmla="*/ 1174548 h 3131703"/>
                <a:gd name="connsiteX25" fmla="*/ 3475845 w 3709412"/>
                <a:gd name="connsiteY25" fmla="*/ 1754224 h 3131703"/>
                <a:gd name="connsiteX26" fmla="*/ 3707731 w 3709412"/>
                <a:gd name="connsiteY26" fmla="*/ 1735126 h 3131703"/>
                <a:gd name="connsiteX27" fmla="*/ 3543835 w 3709412"/>
                <a:gd name="connsiteY27" fmla="*/ 1547642 h 3131703"/>
                <a:gd name="connsiteX0" fmla="*/ 3543835 w 3709412"/>
                <a:gd name="connsiteY0" fmla="*/ 1547642 h 3131703"/>
                <a:gd name="connsiteX1" fmla="*/ 2378455 w 3709412"/>
                <a:gd name="connsiteY1" fmla="*/ 1165524 h 3131703"/>
                <a:gd name="connsiteX2" fmla="*/ 1953048 w 3709412"/>
                <a:gd name="connsiteY2" fmla="*/ 896495 h 3131703"/>
                <a:gd name="connsiteX3" fmla="*/ 2217132 w 3709412"/>
                <a:gd name="connsiteY3" fmla="*/ 490096 h 3131703"/>
                <a:gd name="connsiteX4" fmla="*/ 3013646 w 3709412"/>
                <a:gd name="connsiteY4" fmla="*/ 144921 h 3131703"/>
                <a:gd name="connsiteX5" fmla="*/ 2993938 w 3709412"/>
                <a:gd name="connsiteY5" fmla="*/ 114379 h 3131703"/>
                <a:gd name="connsiteX6" fmla="*/ 2204976 w 3709412"/>
                <a:gd name="connsiteY6" fmla="*/ 397919 h 3131703"/>
                <a:gd name="connsiteX7" fmla="*/ 1843458 w 3709412"/>
                <a:gd name="connsiteY7" fmla="*/ 911369 h 3131703"/>
                <a:gd name="connsiteX8" fmla="*/ 1787949 w 3709412"/>
                <a:gd name="connsiteY8" fmla="*/ 988570 h 3131703"/>
                <a:gd name="connsiteX9" fmla="*/ 1537124 w 3709412"/>
                <a:gd name="connsiteY9" fmla="*/ 991745 h 3131703"/>
                <a:gd name="connsiteX10" fmla="*/ 1679999 w 3709412"/>
                <a:gd name="connsiteY10" fmla="*/ 769495 h 3131703"/>
                <a:gd name="connsiteX11" fmla="*/ 1796377 w 3709412"/>
                <a:gd name="connsiteY11" fmla="*/ 326706 h 3131703"/>
                <a:gd name="connsiteX12" fmla="*/ 1013220 w 3709412"/>
                <a:gd name="connsiteY12" fmla="*/ 12072 h 3131703"/>
                <a:gd name="connsiteX13" fmla="*/ 999863 w 3709412"/>
                <a:gd name="connsiteY13" fmla="*/ 83889 h 3131703"/>
                <a:gd name="connsiteX14" fmla="*/ 1713714 w 3709412"/>
                <a:gd name="connsiteY14" fmla="*/ 413137 h 3131703"/>
                <a:gd name="connsiteX15" fmla="*/ 1460924 w 3709412"/>
                <a:gd name="connsiteY15" fmla="*/ 947295 h 3131703"/>
                <a:gd name="connsiteX16" fmla="*/ 1118221 w 3709412"/>
                <a:gd name="connsiteY16" fmla="*/ 1354970 h 3131703"/>
                <a:gd name="connsiteX17" fmla="*/ 126603 w 3709412"/>
                <a:gd name="connsiteY17" fmla="*/ 1297822 h 3131703"/>
                <a:gd name="connsiteX18" fmla="*/ 113903 w 3709412"/>
                <a:gd name="connsiteY18" fmla="*/ 1343633 h 3131703"/>
                <a:gd name="connsiteX19" fmla="*/ 1045740 w 3709412"/>
                <a:gd name="connsiteY19" fmla="*/ 1609278 h 3131703"/>
                <a:gd name="connsiteX20" fmla="*/ 629364 w 3709412"/>
                <a:gd name="connsiteY20" fmla="*/ 2997990 h 3131703"/>
                <a:gd name="connsiteX21" fmla="*/ 679618 w 3709412"/>
                <a:gd name="connsiteY21" fmla="*/ 3015177 h 3131703"/>
                <a:gd name="connsiteX22" fmla="*/ 1019601 w 3709412"/>
                <a:gd name="connsiteY22" fmla="*/ 2239520 h 3131703"/>
                <a:gd name="connsiteX23" fmla="*/ 1387778 w 3709412"/>
                <a:gd name="connsiteY23" fmla="*/ 1274284 h 3131703"/>
                <a:gd name="connsiteX24" fmla="*/ 2052576 w 3709412"/>
                <a:gd name="connsiteY24" fmla="*/ 1174548 h 3131703"/>
                <a:gd name="connsiteX25" fmla="*/ 3475845 w 3709412"/>
                <a:gd name="connsiteY25" fmla="*/ 1754224 h 3131703"/>
                <a:gd name="connsiteX26" fmla="*/ 3707731 w 3709412"/>
                <a:gd name="connsiteY26" fmla="*/ 1735126 h 3131703"/>
                <a:gd name="connsiteX27" fmla="*/ 3543835 w 3709412"/>
                <a:gd name="connsiteY27" fmla="*/ 1547642 h 3131703"/>
                <a:gd name="connsiteX0" fmla="*/ 3543835 w 3709412"/>
                <a:gd name="connsiteY0" fmla="*/ 1547642 h 3131703"/>
                <a:gd name="connsiteX1" fmla="*/ 2378455 w 3709412"/>
                <a:gd name="connsiteY1" fmla="*/ 1165524 h 3131703"/>
                <a:gd name="connsiteX2" fmla="*/ 1953048 w 3709412"/>
                <a:gd name="connsiteY2" fmla="*/ 896495 h 3131703"/>
                <a:gd name="connsiteX3" fmla="*/ 2274282 w 3709412"/>
                <a:gd name="connsiteY3" fmla="*/ 417071 h 3131703"/>
                <a:gd name="connsiteX4" fmla="*/ 3013646 w 3709412"/>
                <a:gd name="connsiteY4" fmla="*/ 144921 h 3131703"/>
                <a:gd name="connsiteX5" fmla="*/ 2993938 w 3709412"/>
                <a:gd name="connsiteY5" fmla="*/ 114379 h 3131703"/>
                <a:gd name="connsiteX6" fmla="*/ 2204976 w 3709412"/>
                <a:gd name="connsiteY6" fmla="*/ 397919 h 3131703"/>
                <a:gd name="connsiteX7" fmla="*/ 1843458 w 3709412"/>
                <a:gd name="connsiteY7" fmla="*/ 911369 h 3131703"/>
                <a:gd name="connsiteX8" fmla="*/ 1787949 w 3709412"/>
                <a:gd name="connsiteY8" fmla="*/ 988570 h 3131703"/>
                <a:gd name="connsiteX9" fmla="*/ 1537124 w 3709412"/>
                <a:gd name="connsiteY9" fmla="*/ 991745 h 3131703"/>
                <a:gd name="connsiteX10" fmla="*/ 1679999 w 3709412"/>
                <a:gd name="connsiteY10" fmla="*/ 769495 h 3131703"/>
                <a:gd name="connsiteX11" fmla="*/ 1796377 w 3709412"/>
                <a:gd name="connsiteY11" fmla="*/ 326706 h 3131703"/>
                <a:gd name="connsiteX12" fmla="*/ 1013220 w 3709412"/>
                <a:gd name="connsiteY12" fmla="*/ 12072 h 3131703"/>
                <a:gd name="connsiteX13" fmla="*/ 999863 w 3709412"/>
                <a:gd name="connsiteY13" fmla="*/ 83889 h 3131703"/>
                <a:gd name="connsiteX14" fmla="*/ 1713714 w 3709412"/>
                <a:gd name="connsiteY14" fmla="*/ 413137 h 3131703"/>
                <a:gd name="connsiteX15" fmla="*/ 1460924 w 3709412"/>
                <a:gd name="connsiteY15" fmla="*/ 947295 h 3131703"/>
                <a:gd name="connsiteX16" fmla="*/ 1118221 w 3709412"/>
                <a:gd name="connsiteY16" fmla="*/ 1354970 h 3131703"/>
                <a:gd name="connsiteX17" fmla="*/ 126603 w 3709412"/>
                <a:gd name="connsiteY17" fmla="*/ 1297822 h 3131703"/>
                <a:gd name="connsiteX18" fmla="*/ 113903 w 3709412"/>
                <a:gd name="connsiteY18" fmla="*/ 1343633 h 3131703"/>
                <a:gd name="connsiteX19" fmla="*/ 1045740 w 3709412"/>
                <a:gd name="connsiteY19" fmla="*/ 1609278 h 3131703"/>
                <a:gd name="connsiteX20" fmla="*/ 629364 w 3709412"/>
                <a:gd name="connsiteY20" fmla="*/ 2997990 h 3131703"/>
                <a:gd name="connsiteX21" fmla="*/ 679618 w 3709412"/>
                <a:gd name="connsiteY21" fmla="*/ 3015177 h 3131703"/>
                <a:gd name="connsiteX22" fmla="*/ 1019601 w 3709412"/>
                <a:gd name="connsiteY22" fmla="*/ 2239520 h 3131703"/>
                <a:gd name="connsiteX23" fmla="*/ 1387778 w 3709412"/>
                <a:gd name="connsiteY23" fmla="*/ 1274284 h 3131703"/>
                <a:gd name="connsiteX24" fmla="*/ 2052576 w 3709412"/>
                <a:gd name="connsiteY24" fmla="*/ 1174548 h 3131703"/>
                <a:gd name="connsiteX25" fmla="*/ 3475845 w 3709412"/>
                <a:gd name="connsiteY25" fmla="*/ 1754224 h 3131703"/>
                <a:gd name="connsiteX26" fmla="*/ 3707731 w 3709412"/>
                <a:gd name="connsiteY26" fmla="*/ 1735126 h 3131703"/>
                <a:gd name="connsiteX27" fmla="*/ 3543835 w 3709412"/>
                <a:gd name="connsiteY27" fmla="*/ 1547642 h 3131703"/>
                <a:gd name="connsiteX0" fmla="*/ 3543835 w 3709412"/>
                <a:gd name="connsiteY0" fmla="*/ 1547642 h 3131703"/>
                <a:gd name="connsiteX1" fmla="*/ 2378455 w 3709412"/>
                <a:gd name="connsiteY1" fmla="*/ 1165524 h 3131703"/>
                <a:gd name="connsiteX2" fmla="*/ 1978448 w 3709412"/>
                <a:gd name="connsiteY2" fmla="*/ 909195 h 3131703"/>
                <a:gd name="connsiteX3" fmla="*/ 2274282 w 3709412"/>
                <a:gd name="connsiteY3" fmla="*/ 417071 h 3131703"/>
                <a:gd name="connsiteX4" fmla="*/ 3013646 w 3709412"/>
                <a:gd name="connsiteY4" fmla="*/ 144921 h 3131703"/>
                <a:gd name="connsiteX5" fmla="*/ 2993938 w 3709412"/>
                <a:gd name="connsiteY5" fmla="*/ 114379 h 3131703"/>
                <a:gd name="connsiteX6" fmla="*/ 2204976 w 3709412"/>
                <a:gd name="connsiteY6" fmla="*/ 397919 h 3131703"/>
                <a:gd name="connsiteX7" fmla="*/ 1843458 w 3709412"/>
                <a:gd name="connsiteY7" fmla="*/ 911369 h 3131703"/>
                <a:gd name="connsiteX8" fmla="*/ 1787949 w 3709412"/>
                <a:gd name="connsiteY8" fmla="*/ 988570 h 3131703"/>
                <a:gd name="connsiteX9" fmla="*/ 1537124 w 3709412"/>
                <a:gd name="connsiteY9" fmla="*/ 991745 h 3131703"/>
                <a:gd name="connsiteX10" fmla="*/ 1679999 w 3709412"/>
                <a:gd name="connsiteY10" fmla="*/ 769495 h 3131703"/>
                <a:gd name="connsiteX11" fmla="*/ 1796377 w 3709412"/>
                <a:gd name="connsiteY11" fmla="*/ 326706 h 3131703"/>
                <a:gd name="connsiteX12" fmla="*/ 1013220 w 3709412"/>
                <a:gd name="connsiteY12" fmla="*/ 12072 h 3131703"/>
                <a:gd name="connsiteX13" fmla="*/ 999863 w 3709412"/>
                <a:gd name="connsiteY13" fmla="*/ 83889 h 3131703"/>
                <a:gd name="connsiteX14" fmla="*/ 1713714 w 3709412"/>
                <a:gd name="connsiteY14" fmla="*/ 413137 h 3131703"/>
                <a:gd name="connsiteX15" fmla="*/ 1460924 w 3709412"/>
                <a:gd name="connsiteY15" fmla="*/ 947295 h 3131703"/>
                <a:gd name="connsiteX16" fmla="*/ 1118221 w 3709412"/>
                <a:gd name="connsiteY16" fmla="*/ 1354970 h 3131703"/>
                <a:gd name="connsiteX17" fmla="*/ 126603 w 3709412"/>
                <a:gd name="connsiteY17" fmla="*/ 1297822 h 3131703"/>
                <a:gd name="connsiteX18" fmla="*/ 113903 w 3709412"/>
                <a:gd name="connsiteY18" fmla="*/ 1343633 h 3131703"/>
                <a:gd name="connsiteX19" fmla="*/ 1045740 w 3709412"/>
                <a:gd name="connsiteY19" fmla="*/ 1609278 h 3131703"/>
                <a:gd name="connsiteX20" fmla="*/ 629364 w 3709412"/>
                <a:gd name="connsiteY20" fmla="*/ 2997990 h 3131703"/>
                <a:gd name="connsiteX21" fmla="*/ 679618 w 3709412"/>
                <a:gd name="connsiteY21" fmla="*/ 3015177 h 3131703"/>
                <a:gd name="connsiteX22" fmla="*/ 1019601 w 3709412"/>
                <a:gd name="connsiteY22" fmla="*/ 2239520 h 3131703"/>
                <a:gd name="connsiteX23" fmla="*/ 1387778 w 3709412"/>
                <a:gd name="connsiteY23" fmla="*/ 1274284 h 3131703"/>
                <a:gd name="connsiteX24" fmla="*/ 2052576 w 3709412"/>
                <a:gd name="connsiteY24" fmla="*/ 1174548 h 3131703"/>
                <a:gd name="connsiteX25" fmla="*/ 3475845 w 3709412"/>
                <a:gd name="connsiteY25" fmla="*/ 1754224 h 3131703"/>
                <a:gd name="connsiteX26" fmla="*/ 3707731 w 3709412"/>
                <a:gd name="connsiteY26" fmla="*/ 1735126 h 3131703"/>
                <a:gd name="connsiteX27" fmla="*/ 3543835 w 3709412"/>
                <a:gd name="connsiteY27" fmla="*/ 1547642 h 3131703"/>
                <a:gd name="connsiteX0" fmla="*/ 3543835 w 3709412"/>
                <a:gd name="connsiteY0" fmla="*/ 1547642 h 3131703"/>
                <a:gd name="connsiteX1" fmla="*/ 2378455 w 3709412"/>
                <a:gd name="connsiteY1" fmla="*/ 1165524 h 3131703"/>
                <a:gd name="connsiteX2" fmla="*/ 1978448 w 3709412"/>
                <a:gd name="connsiteY2" fmla="*/ 909195 h 3131703"/>
                <a:gd name="connsiteX3" fmla="*/ 2274282 w 3709412"/>
                <a:gd name="connsiteY3" fmla="*/ 417071 h 3131703"/>
                <a:gd name="connsiteX4" fmla="*/ 3013646 w 3709412"/>
                <a:gd name="connsiteY4" fmla="*/ 144921 h 3131703"/>
                <a:gd name="connsiteX5" fmla="*/ 2993938 w 3709412"/>
                <a:gd name="connsiteY5" fmla="*/ 114379 h 3131703"/>
                <a:gd name="connsiteX6" fmla="*/ 2204976 w 3709412"/>
                <a:gd name="connsiteY6" fmla="*/ 397919 h 3131703"/>
                <a:gd name="connsiteX7" fmla="*/ 1881558 w 3709412"/>
                <a:gd name="connsiteY7" fmla="*/ 924069 h 3131703"/>
                <a:gd name="connsiteX8" fmla="*/ 1787949 w 3709412"/>
                <a:gd name="connsiteY8" fmla="*/ 988570 h 3131703"/>
                <a:gd name="connsiteX9" fmla="*/ 1537124 w 3709412"/>
                <a:gd name="connsiteY9" fmla="*/ 991745 h 3131703"/>
                <a:gd name="connsiteX10" fmla="*/ 1679999 w 3709412"/>
                <a:gd name="connsiteY10" fmla="*/ 769495 h 3131703"/>
                <a:gd name="connsiteX11" fmla="*/ 1796377 w 3709412"/>
                <a:gd name="connsiteY11" fmla="*/ 326706 h 3131703"/>
                <a:gd name="connsiteX12" fmla="*/ 1013220 w 3709412"/>
                <a:gd name="connsiteY12" fmla="*/ 12072 h 3131703"/>
                <a:gd name="connsiteX13" fmla="*/ 999863 w 3709412"/>
                <a:gd name="connsiteY13" fmla="*/ 83889 h 3131703"/>
                <a:gd name="connsiteX14" fmla="*/ 1713714 w 3709412"/>
                <a:gd name="connsiteY14" fmla="*/ 413137 h 3131703"/>
                <a:gd name="connsiteX15" fmla="*/ 1460924 w 3709412"/>
                <a:gd name="connsiteY15" fmla="*/ 947295 h 3131703"/>
                <a:gd name="connsiteX16" fmla="*/ 1118221 w 3709412"/>
                <a:gd name="connsiteY16" fmla="*/ 1354970 h 3131703"/>
                <a:gd name="connsiteX17" fmla="*/ 126603 w 3709412"/>
                <a:gd name="connsiteY17" fmla="*/ 1297822 h 3131703"/>
                <a:gd name="connsiteX18" fmla="*/ 113903 w 3709412"/>
                <a:gd name="connsiteY18" fmla="*/ 1343633 h 3131703"/>
                <a:gd name="connsiteX19" fmla="*/ 1045740 w 3709412"/>
                <a:gd name="connsiteY19" fmla="*/ 1609278 h 3131703"/>
                <a:gd name="connsiteX20" fmla="*/ 629364 w 3709412"/>
                <a:gd name="connsiteY20" fmla="*/ 2997990 h 3131703"/>
                <a:gd name="connsiteX21" fmla="*/ 679618 w 3709412"/>
                <a:gd name="connsiteY21" fmla="*/ 3015177 h 3131703"/>
                <a:gd name="connsiteX22" fmla="*/ 1019601 w 3709412"/>
                <a:gd name="connsiteY22" fmla="*/ 2239520 h 3131703"/>
                <a:gd name="connsiteX23" fmla="*/ 1387778 w 3709412"/>
                <a:gd name="connsiteY23" fmla="*/ 1274284 h 3131703"/>
                <a:gd name="connsiteX24" fmla="*/ 2052576 w 3709412"/>
                <a:gd name="connsiteY24" fmla="*/ 1174548 h 3131703"/>
                <a:gd name="connsiteX25" fmla="*/ 3475845 w 3709412"/>
                <a:gd name="connsiteY25" fmla="*/ 1754224 h 3131703"/>
                <a:gd name="connsiteX26" fmla="*/ 3707731 w 3709412"/>
                <a:gd name="connsiteY26" fmla="*/ 1735126 h 3131703"/>
                <a:gd name="connsiteX27" fmla="*/ 3543835 w 3709412"/>
                <a:gd name="connsiteY27" fmla="*/ 1547642 h 3131703"/>
                <a:gd name="connsiteX0" fmla="*/ 3543835 w 3709412"/>
                <a:gd name="connsiteY0" fmla="*/ 1547642 h 3131703"/>
                <a:gd name="connsiteX1" fmla="*/ 2378455 w 3709412"/>
                <a:gd name="connsiteY1" fmla="*/ 1165524 h 3131703"/>
                <a:gd name="connsiteX2" fmla="*/ 1978448 w 3709412"/>
                <a:gd name="connsiteY2" fmla="*/ 909195 h 3131703"/>
                <a:gd name="connsiteX3" fmla="*/ 2274282 w 3709412"/>
                <a:gd name="connsiteY3" fmla="*/ 417071 h 3131703"/>
                <a:gd name="connsiteX4" fmla="*/ 3013646 w 3709412"/>
                <a:gd name="connsiteY4" fmla="*/ 144921 h 3131703"/>
                <a:gd name="connsiteX5" fmla="*/ 2993938 w 3709412"/>
                <a:gd name="connsiteY5" fmla="*/ 114379 h 3131703"/>
                <a:gd name="connsiteX6" fmla="*/ 2204976 w 3709412"/>
                <a:gd name="connsiteY6" fmla="*/ 397919 h 3131703"/>
                <a:gd name="connsiteX7" fmla="*/ 1913308 w 3709412"/>
                <a:gd name="connsiteY7" fmla="*/ 854219 h 3131703"/>
                <a:gd name="connsiteX8" fmla="*/ 1787949 w 3709412"/>
                <a:gd name="connsiteY8" fmla="*/ 988570 h 3131703"/>
                <a:gd name="connsiteX9" fmla="*/ 1537124 w 3709412"/>
                <a:gd name="connsiteY9" fmla="*/ 991745 h 3131703"/>
                <a:gd name="connsiteX10" fmla="*/ 1679999 w 3709412"/>
                <a:gd name="connsiteY10" fmla="*/ 769495 h 3131703"/>
                <a:gd name="connsiteX11" fmla="*/ 1796377 w 3709412"/>
                <a:gd name="connsiteY11" fmla="*/ 326706 h 3131703"/>
                <a:gd name="connsiteX12" fmla="*/ 1013220 w 3709412"/>
                <a:gd name="connsiteY12" fmla="*/ 12072 h 3131703"/>
                <a:gd name="connsiteX13" fmla="*/ 999863 w 3709412"/>
                <a:gd name="connsiteY13" fmla="*/ 83889 h 3131703"/>
                <a:gd name="connsiteX14" fmla="*/ 1713714 w 3709412"/>
                <a:gd name="connsiteY14" fmla="*/ 413137 h 3131703"/>
                <a:gd name="connsiteX15" fmla="*/ 1460924 w 3709412"/>
                <a:gd name="connsiteY15" fmla="*/ 947295 h 3131703"/>
                <a:gd name="connsiteX16" fmla="*/ 1118221 w 3709412"/>
                <a:gd name="connsiteY16" fmla="*/ 1354970 h 3131703"/>
                <a:gd name="connsiteX17" fmla="*/ 126603 w 3709412"/>
                <a:gd name="connsiteY17" fmla="*/ 1297822 h 3131703"/>
                <a:gd name="connsiteX18" fmla="*/ 113903 w 3709412"/>
                <a:gd name="connsiteY18" fmla="*/ 1343633 h 3131703"/>
                <a:gd name="connsiteX19" fmla="*/ 1045740 w 3709412"/>
                <a:gd name="connsiteY19" fmla="*/ 1609278 h 3131703"/>
                <a:gd name="connsiteX20" fmla="*/ 629364 w 3709412"/>
                <a:gd name="connsiteY20" fmla="*/ 2997990 h 3131703"/>
                <a:gd name="connsiteX21" fmla="*/ 679618 w 3709412"/>
                <a:gd name="connsiteY21" fmla="*/ 3015177 h 3131703"/>
                <a:gd name="connsiteX22" fmla="*/ 1019601 w 3709412"/>
                <a:gd name="connsiteY22" fmla="*/ 2239520 h 3131703"/>
                <a:gd name="connsiteX23" fmla="*/ 1387778 w 3709412"/>
                <a:gd name="connsiteY23" fmla="*/ 1274284 h 3131703"/>
                <a:gd name="connsiteX24" fmla="*/ 2052576 w 3709412"/>
                <a:gd name="connsiteY24" fmla="*/ 1174548 h 3131703"/>
                <a:gd name="connsiteX25" fmla="*/ 3475845 w 3709412"/>
                <a:gd name="connsiteY25" fmla="*/ 1754224 h 3131703"/>
                <a:gd name="connsiteX26" fmla="*/ 3707731 w 3709412"/>
                <a:gd name="connsiteY26" fmla="*/ 1735126 h 3131703"/>
                <a:gd name="connsiteX27" fmla="*/ 3543835 w 3709412"/>
                <a:gd name="connsiteY27" fmla="*/ 1547642 h 3131703"/>
                <a:gd name="connsiteX0" fmla="*/ 3543835 w 3709412"/>
                <a:gd name="connsiteY0" fmla="*/ 1547642 h 3131703"/>
                <a:gd name="connsiteX1" fmla="*/ 2378455 w 3709412"/>
                <a:gd name="connsiteY1" fmla="*/ 1165524 h 3131703"/>
                <a:gd name="connsiteX2" fmla="*/ 1978448 w 3709412"/>
                <a:gd name="connsiteY2" fmla="*/ 909195 h 3131703"/>
                <a:gd name="connsiteX3" fmla="*/ 2274282 w 3709412"/>
                <a:gd name="connsiteY3" fmla="*/ 417071 h 3131703"/>
                <a:gd name="connsiteX4" fmla="*/ 3013646 w 3709412"/>
                <a:gd name="connsiteY4" fmla="*/ 144921 h 3131703"/>
                <a:gd name="connsiteX5" fmla="*/ 2993938 w 3709412"/>
                <a:gd name="connsiteY5" fmla="*/ 114379 h 3131703"/>
                <a:gd name="connsiteX6" fmla="*/ 2204976 w 3709412"/>
                <a:gd name="connsiteY6" fmla="*/ 397919 h 3131703"/>
                <a:gd name="connsiteX7" fmla="*/ 1913308 w 3709412"/>
                <a:gd name="connsiteY7" fmla="*/ 854219 h 3131703"/>
                <a:gd name="connsiteX8" fmla="*/ 1889549 w 3709412"/>
                <a:gd name="connsiteY8" fmla="*/ 1001270 h 3131703"/>
                <a:gd name="connsiteX9" fmla="*/ 1537124 w 3709412"/>
                <a:gd name="connsiteY9" fmla="*/ 991745 h 3131703"/>
                <a:gd name="connsiteX10" fmla="*/ 1679999 w 3709412"/>
                <a:gd name="connsiteY10" fmla="*/ 769495 h 3131703"/>
                <a:gd name="connsiteX11" fmla="*/ 1796377 w 3709412"/>
                <a:gd name="connsiteY11" fmla="*/ 326706 h 3131703"/>
                <a:gd name="connsiteX12" fmla="*/ 1013220 w 3709412"/>
                <a:gd name="connsiteY12" fmla="*/ 12072 h 3131703"/>
                <a:gd name="connsiteX13" fmla="*/ 999863 w 3709412"/>
                <a:gd name="connsiteY13" fmla="*/ 83889 h 3131703"/>
                <a:gd name="connsiteX14" fmla="*/ 1713714 w 3709412"/>
                <a:gd name="connsiteY14" fmla="*/ 413137 h 3131703"/>
                <a:gd name="connsiteX15" fmla="*/ 1460924 w 3709412"/>
                <a:gd name="connsiteY15" fmla="*/ 947295 h 3131703"/>
                <a:gd name="connsiteX16" fmla="*/ 1118221 w 3709412"/>
                <a:gd name="connsiteY16" fmla="*/ 1354970 h 3131703"/>
                <a:gd name="connsiteX17" fmla="*/ 126603 w 3709412"/>
                <a:gd name="connsiteY17" fmla="*/ 1297822 h 3131703"/>
                <a:gd name="connsiteX18" fmla="*/ 113903 w 3709412"/>
                <a:gd name="connsiteY18" fmla="*/ 1343633 h 3131703"/>
                <a:gd name="connsiteX19" fmla="*/ 1045740 w 3709412"/>
                <a:gd name="connsiteY19" fmla="*/ 1609278 h 3131703"/>
                <a:gd name="connsiteX20" fmla="*/ 629364 w 3709412"/>
                <a:gd name="connsiteY20" fmla="*/ 2997990 h 3131703"/>
                <a:gd name="connsiteX21" fmla="*/ 679618 w 3709412"/>
                <a:gd name="connsiteY21" fmla="*/ 3015177 h 3131703"/>
                <a:gd name="connsiteX22" fmla="*/ 1019601 w 3709412"/>
                <a:gd name="connsiteY22" fmla="*/ 2239520 h 3131703"/>
                <a:gd name="connsiteX23" fmla="*/ 1387778 w 3709412"/>
                <a:gd name="connsiteY23" fmla="*/ 1274284 h 3131703"/>
                <a:gd name="connsiteX24" fmla="*/ 2052576 w 3709412"/>
                <a:gd name="connsiteY24" fmla="*/ 1174548 h 3131703"/>
                <a:gd name="connsiteX25" fmla="*/ 3475845 w 3709412"/>
                <a:gd name="connsiteY25" fmla="*/ 1754224 h 3131703"/>
                <a:gd name="connsiteX26" fmla="*/ 3707731 w 3709412"/>
                <a:gd name="connsiteY26" fmla="*/ 1735126 h 3131703"/>
                <a:gd name="connsiteX27" fmla="*/ 3543835 w 3709412"/>
                <a:gd name="connsiteY27" fmla="*/ 1547642 h 3131703"/>
                <a:gd name="connsiteX0" fmla="*/ 3543835 w 3709412"/>
                <a:gd name="connsiteY0" fmla="*/ 1547642 h 3131703"/>
                <a:gd name="connsiteX1" fmla="*/ 2378455 w 3709412"/>
                <a:gd name="connsiteY1" fmla="*/ 1165524 h 3131703"/>
                <a:gd name="connsiteX2" fmla="*/ 1978448 w 3709412"/>
                <a:gd name="connsiteY2" fmla="*/ 909195 h 3131703"/>
                <a:gd name="connsiteX3" fmla="*/ 2274282 w 3709412"/>
                <a:gd name="connsiteY3" fmla="*/ 417071 h 3131703"/>
                <a:gd name="connsiteX4" fmla="*/ 3013646 w 3709412"/>
                <a:gd name="connsiteY4" fmla="*/ 144921 h 3131703"/>
                <a:gd name="connsiteX5" fmla="*/ 2993938 w 3709412"/>
                <a:gd name="connsiteY5" fmla="*/ 114379 h 3131703"/>
                <a:gd name="connsiteX6" fmla="*/ 2204976 w 3709412"/>
                <a:gd name="connsiteY6" fmla="*/ 397919 h 3131703"/>
                <a:gd name="connsiteX7" fmla="*/ 1948233 w 3709412"/>
                <a:gd name="connsiteY7" fmla="*/ 774844 h 3131703"/>
                <a:gd name="connsiteX8" fmla="*/ 1889549 w 3709412"/>
                <a:gd name="connsiteY8" fmla="*/ 1001270 h 3131703"/>
                <a:gd name="connsiteX9" fmla="*/ 1537124 w 3709412"/>
                <a:gd name="connsiteY9" fmla="*/ 991745 h 3131703"/>
                <a:gd name="connsiteX10" fmla="*/ 1679999 w 3709412"/>
                <a:gd name="connsiteY10" fmla="*/ 769495 h 3131703"/>
                <a:gd name="connsiteX11" fmla="*/ 1796377 w 3709412"/>
                <a:gd name="connsiteY11" fmla="*/ 326706 h 3131703"/>
                <a:gd name="connsiteX12" fmla="*/ 1013220 w 3709412"/>
                <a:gd name="connsiteY12" fmla="*/ 12072 h 3131703"/>
                <a:gd name="connsiteX13" fmla="*/ 999863 w 3709412"/>
                <a:gd name="connsiteY13" fmla="*/ 83889 h 3131703"/>
                <a:gd name="connsiteX14" fmla="*/ 1713714 w 3709412"/>
                <a:gd name="connsiteY14" fmla="*/ 413137 h 3131703"/>
                <a:gd name="connsiteX15" fmla="*/ 1460924 w 3709412"/>
                <a:gd name="connsiteY15" fmla="*/ 947295 h 3131703"/>
                <a:gd name="connsiteX16" fmla="*/ 1118221 w 3709412"/>
                <a:gd name="connsiteY16" fmla="*/ 1354970 h 3131703"/>
                <a:gd name="connsiteX17" fmla="*/ 126603 w 3709412"/>
                <a:gd name="connsiteY17" fmla="*/ 1297822 h 3131703"/>
                <a:gd name="connsiteX18" fmla="*/ 113903 w 3709412"/>
                <a:gd name="connsiteY18" fmla="*/ 1343633 h 3131703"/>
                <a:gd name="connsiteX19" fmla="*/ 1045740 w 3709412"/>
                <a:gd name="connsiteY19" fmla="*/ 1609278 h 3131703"/>
                <a:gd name="connsiteX20" fmla="*/ 629364 w 3709412"/>
                <a:gd name="connsiteY20" fmla="*/ 2997990 h 3131703"/>
                <a:gd name="connsiteX21" fmla="*/ 679618 w 3709412"/>
                <a:gd name="connsiteY21" fmla="*/ 3015177 h 3131703"/>
                <a:gd name="connsiteX22" fmla="*/ 1019601 w 3709412"/>
                <a:gd name="connsiteY22" fmla="*/ 2239520 h 3131703"/>
                <a:gd name="connsiteX23" fmla="*/ 1387778 w 3709412"/>
                <a:gd name="connsiteY23" fmla="*/ 1274284 h 3131703"/>
                <a:gd name="connsiteX24" fmla="*/ 2052576 w 3709412"/>
                <a:gd name="connsiteY24" fmla="*/ 1174548 h 3131703"/>
                <a:gd name="connsiteX25" fmla="*/ 3475845 w 3709412"/>
                <a:gd name="connsiteY25" fmla="*/ 1754224 h 3131703"/>
                <a:gd name="connsiteX26" fmla="*/ 3707731 w 3709412"/>
                <a:gd name="connsiteY26" fmla="*/ 1735126 h 3131703"/>
                <a:gd name="connsiteX27" fmla="*/ 3543835 w 3709412"/>
                <a:gd name="connsiteY27" fmla="*/ 1547642 h 3131703"/>
                <a:gd name="connsiteX0" fmla="*/ 3543835 w 3709412"/>
                <a:gd name="connsiteY0" fmla="*/ 1547642 h 3131703"/>
                <a:gd name="connsiteX1" fmla="*/ 2378455 w 3709412"/>
                <a:gd name="connsiteY1" fmla="*/ 1165524 h 3131703"/>
                <a:gd name="connsiteX2" fmla="*/ 1972098 w 3709412"/>
                <a:gd name="connsiteY2" fmla="*/ 925070 h 3131703"/>
                <a:gd name="connsiteX3" fmla="*/ 2274282 w 3709412"/>
                <a:gd name="connsiteY3" fmla="*/ 417071 h 3131703"/>
                <a:gd name="connsiteX4" fmla="*/ 3013646 w 3709412"/>
                <a:gd name="connsiteY4" fmla="*/ 144921 h 3131703"/>
                <a:gd name="connsiteX5" fmla="*/ 2993938 w 3709412"/>
                <a:gd name="connsiteY5" fmla="*/ 114379 h 3131703"/>
                <a:gd name="connsiteX6" fmla="*/ 2204976 w 3709412"/>
                <a:gd name="connsiteY6" fmla="*/ 397919 h 3131703"/>
                <a:gd name="connsiteX7" fmla="*/ 1948233 w 3709412"/>
                <a:gd name="connsiteY7" fmla="*/ 774844 h 3131703"/>
                <a:gd name="connsiteX8" fmla="*/ 1889549 w 3709412"/>
                <a:gd name="connsiteY8" fmla="*/ 1001270 h 3131703"/>
                <a:gd name="connsiteX9" fmla="*/ 1537124 w 3709412"/>
                <a:gd name="connsiteY9" fmla="*/ 991745 h 3131703"/>
                <a:gd name="connsiteX10" fmla="*/ 1679999 w 3709412"/>
                <a:gd name="connsiteY10" fmla="*/ 769495 h 3131703"/>
                <a:gd name="connsiteX11" fmla="*/ 1796377 w 3709412"/>
                <a:gd name="connsiteY11" fmla="*/ 326706 h 3131703"/>
                <a:gd name="connsiteX12" fmla="*/ 1013220 w 3709412"/>
                <a:gd name="connsiteY12" fmla="*/ 12072 h 3131703"/>
                <a:gd name="connsiteX13" fmla="*/ 999863 w 3709412"/>
                <a:gd name="connsiteY13" fmla="*/ 83889 h 3131703"/>
                <a:gd name="connsiteX14" fmla="*/ 1713714 w 3709412"/>
                <a:gd name="connsiteY14" fmla="*/ 413137 h 3131703"/>
                <a:gd name="connsiteX15" fmla="*/ 1460924 w 3709412"/>
                <a:gd name="connsiteY15" fmla="*/ 947295 h 3131703"/>
                <a:gd name="connsiteX16" fmla="*/ 1118221 w 3709412"/>
                <a:gd name="connsiteY16" fmla="*/ 1354970 h 3131703"/>
                <a:gd name="connsiteX17" fmla="*/ 126603 w 3709412"/>
                <a:gd name="connsiteY17" fmla="*/ 1297822 h 3131703"/>
                <a:gd name="connsiteX18" fmla="*/ 113903 w 3709412"/>
                <a:gd name="connsiteY18" fmla="*/ 1343633 h 3131703"/>
                <a:gd name="connsiteX19" fmla="*/ 1045740 w 3709412"/>
                <a:gd name="connsiteY19" fmla="*/ 1609278 h 3131703"/>
                <a:gd name="connsiteX20" fmla="*/ 629364 w 3709412"/>
                <a:gd name="connsiteY20" fmla="*/ 2997990 h 3131703"/>
                <a:gd name="connsiteX21" fmla="*/ 679618 w 3709412"/>
                <a:gd name="connsiteY21" fmla="*/ 3015177 h 3131703"/>
                <a:gd name="connsiteX22" fmla="*/ 1019601 w 3709412"/>
                <a:gd name="connsiteY22" fmla="*/ 2239520 h 3131703"/>
                <a:gd name="connsiteX23" fmla="*/ 1387778 w 3709412"/>
                <a:gd name="connsiteY23" fmla="*/ 1274284 h 3131703"/>
                <a:gd name="connsiteX24" fmla="*/ 2052576 w 3709412"/>
                <a:gd name="connsiteY24" fmla="*/ 1174548 h 3131703"/>
                <a:gd name="connsiteX25" fmla="*/ 3475845 w 3709412"/>
                <a:gd name="connsiteY25" fmla="*/ 1754224 h 3131703"/>
                <a:gd name="connsiteX26" fmla="*/ 3707731 w 3709412"/>
                <a:gd name="connsiteY26" fmla="*/ 1735126 h 3131703"/>
                <a:gd name="connsiteX27" fmla="*/ 3543835 w 3709412"/>
                <a:gd name="connsiteY27" fmla="*/ 1547642 h 3131703"/>
                <a:gd name="connsiteX0" fmla="*/ 3543835 w 3709412"/>
                <a:gd name="connsiteY0" fmla="*/ 1547021 h 3131082"/>
                <a:gd name="connsiteX1" fmla="*/ 2378455 w 3709412"/>
                <a:gd name="connsiteY1" fmla="*/ 1164903 h 3131082"/>
                <a:gd name="connsiteX2" fmla="*/ 1972098 w 3709412"/>
                <a:gd name="connsiteY2" fmla="*/ 924449 h 3131082"/>
                <a:gd name="connsiteX3" fmla="*/ 2274282 w 3709412"/>
                <a:gd name="connsiteY3" fmla="*/ 416450 h 3131082"/>
                <a:gd name="connsiteX4" fmla="*/ 3013646 w 3709412"/>
                <a:gd name="connsiteY4" fmla="*/ 144300 h 3131082"/>
                <a:gd name="connsiteX5" fmla="*/ 2993938 w 3709412"/>
                <a:gd name="connsiteY5" fmla="*/ 113758 h 3131082"/>
                <a:gd name="connsiteX6" fmla="*/ 2204976 w 3709412"/>
                <a:gd name="connsiteY6" fmla="*/ 397298 h 3131082"/>
                <a:gd name="connsiteX7" fmla="*/ 1948233 w 3709412"/>
                <a:gd name="connsiteY7" fmla="*/ 774223 h 3131082"/>
                <a:gd name="connsiteX8" fmla="*/ 1889549 w 3709412"/>
                <a:gd name="connsiteY8" fmla="*/ 1000649 h 3131082"/>
                <a:gd name="connsiteX9" fmla="*/ 1537124 w 3709412"/>
                <a:gd name="connsiteY9" fmla="*/ 991124 h 3131082"/>
                <a:gd name="connsiteX10" fmla="*/ 1679999 w 3709412"/>
                <a:gd name="connsiteY10" fmla="*/ 768874 h 3131082"/>
                <a:gd name="connsiteX11" fmla="*/ 1790027 w 3709412"/>
                <a:gd name="connsiteY11" fmla="*/ 316560 h 3131082"/>
                <a:gd name="connsiteX12" fmla="*/ 1013220 w 3709412"/>
                <a:gd name="connsiteY12" fmla="*/ 11451 h 3131082"/>
                <a:gd name="connsiteX13" fmla="*/ 999863 w 3709412"/>
                <a:gd name="connsiteY13" fmla="*/ 83268 h 3131082"/>
                <a:gd name="connsiteX14" fmla="*/ 1713714 w 3709412"/>
                <a:gd name="connsiteY14" fmla="*/ 412516 h 3131082"/>
                <a:gd name="connsiteX15" fmla="*/ 1460924 w 3709412"/>
                <a:gd name="connsiteY15" fmla="*/ 946674 h 3131082"/>
                <a:gd name="connsiteX16" fmla="*/ 1118221 w 3709412"/>
                <a:gd name="connsiteY16" fmla="*/ 1354349 h 3131082"/>
                <a:gd name="connsiteX17" fmla="*/ 126603 w 3709412"/>
                <a:gd name="connsiteY17" fmla="*/ 1297201 h 3131082"/>
                <a:gd name="connsiteX18" fmla="*/ 113903 w 3709412"/>
                <a:gd name="connsiteY18" fmla="*/ 1343012 h 3131082"/>
                <a:gd name="connsiteX19" fmla="*/ 1045740 w 3709412"/>
                <a:gd name="connsiteY19" fmla="*/ 1608657 h 3131082"/>
                <a:gd name="connsiteX20" fmla="*/ 629364 w 3709412"/>
                <a:gd name="connsiteY20" fmla="*/ 2997369 h 3131082"/>
                <a:gd name="connsiteX21" fmla="*/ 679618 w 3709412"/>
                <a:gd name="connsiteY21" fmla="*/ 3014556 h 3131082"/>
                <a:gd name="connsiteX22" fmla="*/ 1019601 w 3709412"/>
                <a:gd name="connsiteY22" fmla="*/ 2238899 h 3131082"/>
                <a:gd name="connsiteX23" fmla="*/ 1387778 w 3709412"/>
                <a:gd name="connsiteY23" fmla="*/ 1273663 h 3131082"/>
                <a:gd name="connsiteX24" fmla="*/ 2052576 w 3709412"/>
                <a:gd name="connsiteY24" fmla="*/ 1173927 h 3131082"/>
                <a:gd name="connsiteX25" fmla="*/ 3475845 w 3709412"/>
                <a:gd name="connsiteY25" fmla="*/ 1753603 h 3131082"/>
                <a:gd name="connsiteX26" fmla="*/ 3707731 w 3709412"/>
                <a:gd name="connsiteY26" fmla="*/ 1734505 h 3131082"/>
                <a:gd name="connsiteX27" fmla="*/ 3543835 w 3709412"/>
                <a:gd name="connsiteY27" fmla="*/ 1547021 h 3131082"/>
                <a:gd name="connsiteX0" fmla="*/ 3543835 w 3709412"/>
                <a:gd name="connsiteY0" fmla="*/ 1513296 h 3097357"/>
                <a:gd name="connsiteX1" fmla="*/ 2378455 w 3709412"/>
                <a:gd name="connsiteY1" fmla="*/ 1131178 h 3097357"/>
                <a:gd name="connsiteX2" fmla="*/ 1972098 w 3709412"/>
                <a:gd name="connsiteY2" fmla="*/ 890724 h 3097357"/>
                <a:gd name="connsiteX3" fmla="*/ 2274282 w 3709412"/>
                <a:gd name="connsiteY3" fmla="*/ 382725 h 3097357"/>
                <a:gd name="connsiteX4" fmla="*/ 3013646 w 3709412"/>
                <a:gd name="connsiteY4" fmla="*/ 110575 h 3097357"/>
                <a:gd name="connsiteX5" fmla="*/ 2993938 w 3709412"/>
                <a:gd name="connsiteY5" fmla="*/ 80033 h 3097357"/>
                <a:gd name="connsiteX6" fmla="*/ 2204976 w 3709412"/>
                <a:gd name="connsiteY6" fmla="*/ 363573 h 3097357"/>
                <a:gd name="connsiteX7" fmla="*/ 1948233 w 3709412"/>
                <a:gd name="connsiteY7" fmla="*/ 740498 h 3097357"/>
                <a:gd name="connsiteX8" fmla="*/ 1889549 w 3709412"/>
                <a:gd name="connsiteY8" fmla="*/ 966924 h 3097357"/>
                <a:gd name="connsiteX9" fmla="*/ 1537124 w 3709412"/>
                <a:gd name="connsiteY9" fmla="*/ 957399 h 3097357"/>
                <a:gd name="connsiteX10" fmla="*/ 1679999 w 3709412"/>
                <a:gd name="connsiteY10" fmla="*/ 735149 h 3097357"/>
                <a:gd name="connsiteX11" fmla="*/ 1790027 w 3709412"/>
                <a:gd name="connsiteY11" fmla="*/ 282835 h 3097357"/>
                <a:gd name="connsiteX12" fmla="*/ 1010045 w 3709412"/>
                <a:gd name="connsiteY12" fmla="*/ 25351 h 3097357"/>
                <a:gd name="connsiteX13" fmla="*/ 999863 w 3709412"/>
                <a:gd name="connsiteY13" fmla="*/ 49543 h 3097357"/>
                <a:gd name="connsiteX14" fmla="*/ 1713714 w 3709412"/>
                <a:gd name="connsiteY14" fmla="*/ 378791 h 3097357"/>
                <a:gd name="connsiteX15" fmla="*/ 1460924 w 3709412"/>
                <a:gd name="connsiteY15" fmla="*/ 912949 h 3097357"/>
                <a:gd name="connsiteX16" fmla="*/ 1118221 w 3709412"/>
                <a:gd name="connsiteY16" fmla="*/ 1320624 h 3097357"/>
                <a:gd name="connsiteX17" fmla="*/ 126603 w 3709412"/>
                <a:gd name="connsiteY17" fmla="*/ 1263476 h 3097357"/>
                <a:gd name="connsiteX18" fmla="*/ 113903 w 3709412"/>
                <a:gd name="connsiteY18" fmla="*/ 1309287 h 3097357"/>
                <a:gd name="connsiteX19" fmla="*/ 1045740 w 3709412"/>
                <a:gd name="connsiteY19" fmla="*/ 1574932 h 3097357"/>
                <a:gd name="connsiteX20" fmla="*/ 629364 w 3709412"/>
                <a:gd name="connsiteY20" fmla="*/ 2963644 h 3097357"/>
                <a:gd name="connsiteX21" fmla="*/ 679618 w 3709412"/>
                <a:gd name="connsiteY21" fmla="*/ 2980831 h 3097357"/>
                <a:gd name="connsiteX22" fmla="*/ 1019601 w 3709412"/>
                <a:gd name="connsiteY22" fmla="*/ 2205174 h 3097357"/>
                <a:gd name="connsiteX23" fmla="*/ 1387778 w 3709412"/>
                <a:gd name="connsiteY23" fmla="*/ 1239938 h 3097357"/>
                <a:gd name="connsiteX24" fmla="*/ 2052576 w 3709412"/>
                <a:gd name="connsiteY24" fmla="*/ 1140202 h 3097357"/>
                <a:gd name="connsiteX25" fmla="*/ 3475845 w 3709412"/>
                <a:gd name="connsiteY25" fmla="*/ 1719878 h 3097357"/>
                <a:gd name="connsiteX26" fmla="*/ 3707731 w 3709412"/>
                <a:gd name="connsiteY26" fmla="*/ 1700780 h 3097357"/>
                <a:gd name="connsiteX27" fmla="*/ 3543835 w 3709412"/>
                <a:gd name="connsiteY27" fmla="*/ 1513296 h 3097357"/>
                <a:gd name="connsiteX0" fmla="*/ 3543835 w 3709412"/>
                <a:gd name="connsiteY0" fmla="*/ 1502730 h 3086791"/>
                <a:gd name="connsiteX1" fmla="*/ 2378455 w 3709412"/>
                <a:gd name="connsiteY1" fmla="*/ 1120612 h 3086791"/>
                <a:gd name="connsiteX2" fmla="*/ 1972098 w 3709412"/>
                <a:gd name="connsiteY2" fmla="*/ 880158 h 3086791"/>
                <a:gd name="connsiteX3" fmla="*/ 2274282 w 3709412"/>
                <a:gd name="connsiteY3" fmla="*/ 372159 h 3086791"/>
                <a:gd name="connsiteX4" fmla="*/ 3013646 w 3709412"/>
                <a:gd name="connsiteY4" fmla="*/ 100009 h 3086791"/>
                <a:gd name="connsiteX5" fmla="*/ 2993938 w 3709412"/>
                <a:gd name="connsiteY5" fmla="*/ 69467 h 3086791"/>
                <a:gd name="connsiteX6" fmla="*/ 2204976 w 3709412"/>
                <a:gd name="connsiteY6" fmla="*/ 353007 h 3086791"/>
                <a:gd name="connsiteX7" fmla="*/ 1948233 w 3709412"/>
                <a:gd name="connsiteY7" fmla="*/ 729932 h 3086791"/>
                <a:gd name="connsiteX8" fmla="*/ 1889549 w 3709412"/>
                <a:gd name="connsiteY8" fmla="*/ 956358 h 3086791"/>
                <a:gd name="connsiteX9" fmla="*/ 1537124 w 3709412"/>
                <a:gd name="connsiteY9" fmla="*/ 946833 h 3086791"/>
                <a:gd name="connsiteX10" fmla="*/ 1679999 w 3709412"/>
                <a:gd name="connsiteY10" fmla="*/ 724583 h 3086791"/>
                <a:gd name="connsiteX11" fmla="*/ 1790027 w 3709412"/>
                <a:gd name="connsiteY11" fmla="*/ 272269 h 3086791"/>
                <a:gd name="connsiteX12" fmla="*/ 1010045 w 3709412"/>
                <a:gd name="connsiteY12" fmla="*/ 14785 h 3086791"/>
                <a:gd name="connsiteX13" fmla="*/ 1031613 w 3709412"/>
                <a:gd name="connsiteY13" fmla="*/ 67552 h 3086791"/>
                <a:gd name="connsiteX14" fmla="*/ 1713714 w 3709412"/>
                <a:gd name="connsiteY14" fmla="*/ 368225 h 3086791"/>
                <a:gd name="connsiteX15" fmla="*/ 1460924 w 3709412"/>
                <a:gd name="connsiteY15" fmla="*/ 902383 h 3086791"/>
                <a:gd name="connsiteX16" fmla="*/ 1118221 w 3709412"/>
                <a:gd name="connsiteY16" fmla="*/ 1310058 h 3086791"/>
                <a:gd name="connsiteX17" fmla="*/ 126603 w 3709412"/>
                <a:gd name="connsiteY17" fmla="*/ 1252910 h 3086791"/>
                <a:gd name="connsiteX18" fmla="*/ 113903 w 3709412"/>
                <a:gd name="connsiteY18" fmla="*/ 1298721 h 3086791"/>
                <a:gd name="connsiteX19" fmla="*/ 1045740 w 3709412"/>
                <a:gd name="connsiteY19" fmla="*/ 1564366 h 3086791"/>
                <a:gd name="connsiteX20" fmla="*/ 629364 w 3709412"/>
                <a:gd name="connsiteY20" fmla="*/ 2953078 h 3086791"/>
                <a:gd name="connsiteX21" fmla="*/ 679618 w 3709412"/>
                <a:gd name="connsiteY21" fmla="*/ 2970265 h 3086791"/>
                <a:gd name="connsiteX22" fmla="*/ 1019601 w 3709412"/>
                <a:gd name="connsiteY22" fmla="*/ 2194608 h 3086791"/>
                <a:gd name="connsiteX23" fmla="*/ 1387778 w 3709412"/>
                <a:gd name="connsiteY23" fmla="*/ 1229372 h 3086791"/>
                <a:gd name="connsiteX24" fmla="*/ 2052576 w 3709412"/>
                <a:gd name="connsiteY24" fmla="*/ 1129636 h 3086791"/>
                <a:gd name="connsiteX25" fmla="*/ 3475845 w 3709412"/>
                <a:gd name="connsiteY25" fmla="*/ 1709312 h 3086791"/>
                <a:gd name="connsiteX26" fmla="*/ 3707731 w 3709412"/>
                <a:gd name="connsiteY26" fmla="*/ 1690214 h 3086791"/>
                <a:gd name="connsiteX27" fmla="*/ 3543835 w 3709412"/>
                <a:gd name="connsiteY27" fmla="*/ 1502730 h 3086791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72098 w 3709412"/>
                <a:gd name="connsiteY2" fmla="*/ 879307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889549 w 3709412"/>
                <a:gd name="connsiteY8" fmla="*/ 955507 h 3085940"/>
                <a:gd name="connsiteX9" fmla="*/ 1537124 w 3709412"/>
                <a:gd name="connsiteY9" fmla="*/ 945982 h 3085940"/>
                <a:gd name="connsiteX10" fmla="*/ 1679999 w 3709412"/>
                <a:gd name="connsiteY10" fmla="*/ 7237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60924 w 3709412"/>
                <a:gd name="connsiteY15" fmla="*/ 9015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387778 w 3709412"/>
                <a:gd name="connsiteY23" fmla="*/ 1228521 h 3085940"/>
                <a:gd name="connsiteX24" fmla="*/ 2052576 w 3709412"/>
                <a:gd name="connsiteY24" fmla="*/ 1128785 h 3085940"/>
                <a:gd name="connsiteX25" fmla="*/ 3475845 w 3709412"/>
                <a:gd name="connsiteY25" fmla="*/ 1708461 h 3085940"/>
                <a:gd name="connsiteX26" fmla="*/ 3707731 w 3709412"/>
                <a:gd name="connsiteY26" fmla="*/ 1689363 h 3085940"/>
                <a:gd name="connsiteX27" fmla="*/ 3543835 w 3709412"/>
                <a:gd name="connsiteY27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72098 w 3709412"/>
                <a:gd name="connsiteY2" fmla="*/ 879307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889549 w 3709412"/>
                <a:gd name="connsiteY8" fmla="*/ 955507 h 3085940"/>
                <a:gd name="connsiteX9" fmla="*/ 1537124 w 3709412"/>
                <a:gd name="connsiteY9" fmla="*/ 945982 h 3085940"/>
                <a:gd name="connsiteX10" fmla="*/ 1679999 w 3709412"/>
                <a:gd name="connsiteY10" fmla="*/ 7237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387778 w 3709412"/>
                <a:gd name="connsiteY23" fmla="*/ 1228521 h 3085940"/>
                <a:gd name="connsiteX24" fmla="*/ 2052576 w 3709412"/>
                <a:gd name="connsiteY24" fmla="*/ 1128785 h 3085940"/>
                <a:gd name="connsiteX25" fmla="*/ 3475845 w 3709412"/>
                <a:gd name="connsiteY25" fmla="*/ 1708461 h 3085940"/>
                <a:gd name="connsiteX26" fmla="*/ 3707731 w 3709412"/>
                <a:gd name="connsiteY26" fmla="*/ 1689363 h 3085940"/>
                <a:gd name="connsiteX27" fmla="*/ 3543835 w 3709412"/>
                <a:gd name="connsiteY27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72098 w 3709412"/>
                <a:gd name="connsiteY2" fmla="*/ 879307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889549 w 3709412"/>
                <a:gd name="connsiteY8" fmla="*/ 955507 h 3085940"/>
                <a:gd name="connsiteX9" fmla="*/ 1499024 w 3709412"/>
                <a:gd name="connsiteY9" fmla="*/ 942807 h 3085940"/>
                <a:gd name="connsiteX10" fmla="*/ 1679999 w 3709412"/>
                <a:gd name="connsiteY10" fmla="*/ 7237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387778 w 3709412"/>
                <a:gd name="connsiteY23" fmla="*/ 1228521 h 3085940"/>
                <a:gd name="connsiteX24" fmla="*/ 2052576 w 3709412"/>
                <a:gd name="connsiteY24" fmla="*/ 1128785 h 3085940"/>
                <a:gd name="connsiteX25" fmla="*/ 3475845 w 3709412"/>
                <a:gd name="connsiteY25" fmla="*/ 1708461 h 3085940"/>
                <a:gd name="connsiteX26" fmla="*/ 3707731 w 3709412"/>
                <a:gd name="connsiteY26" fmla="*/ 1689363 h 3085940"/>
                <a:gd name="connsiteX27" fmla="*/ 3543835 w 3709412"/>
                <a:gd name="connsiteY27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72098 w 3709412"/>
                <a:gd name="connsiteY2" fmla="*/ 879307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889549 w 3709412"/>
                <a:gd name="connsiteY8" fmla="*/ 955507 h 3085940"/>
                <a:gd name="connsiteX9" fmla="*/ 1499024 w 3709412"/>
                <a:gd name="connsiteY9" fmla="*/ 942807 h 3085940"/>
                <a:gd name="connsiteX10" fmla="*/ 1632374 w 3709412"/>
                <a:gd name="connsiteY10" fmla="*/ 6856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387778 w 3709412"/>
                <a:gd name="connsiteY23" fmla="*/ 1228521 h 3085940"/>
                <a:gd name="connsiteX24" fmla="*/ 2052576 w 3709412"/>
                <a:gd name="connsiteY24" fmla="*/ 1128785 h 3085940"/>
                <a:gd name="connsiteX25" fmla="*/ 3475845 w 3709412"/>
                <a:gd name="connsiteY25" fmla="*/ 1708461 h 3085940"/>
                <a:gd name="connsiteX26" fmla="*/ 3707731 w 3709412"/>
                <a:gd name="connsiteY26" fmla="*/ 1689363 h 3085940"/>
                <a:gd name="connsiteX27" fmla="*/ 3543835 w 3709412"/>
                <a:gd name="connsiteY27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72098 w 3709412"/>
                <a:gd name="connsiteY2" fmla="*/ 879307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889549 w 3709412"/>
                <a:gd name="connsiteY8" fmla="*/ 955507 h 3085940"/>
                <a:gd name="connsiteX9" fmla="*/ 1499024 w 3709412"/>
                <a:gd name="connsiteY9" fmla="*/ 942807 h 3085940"/>
                <a:gd name="connsiteX10" fmla="*/ 1632374 w 3709412"/>
                <a:gd name="connsiteY10" fmla="*/ 6856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387778 w 3709412"/>
                <a:gd name="connsiteY23" fmla="*/ 1228521 h 3085940"/>
                <a:gd name="connsiteX24" fmla="*/ 2052576 w 3709412"/>
                <a:gd name="connsiteY24" fmla="*/ 1128785 h 3085940"/>
                <a:gd name="connsiteX25" fmla="*/ 3475845 w 3709412"/>
                <a:gd name="connsiteY25" fmla="*/ 1708461 h 3085940"/>
                <a:gd name="connsiteX26" fmla="*/ 3707731 w 3709412"/>
                <a:gd name="connsiteY26" fmla="*/ 1689363 h 3085940"/>
                <a:gd name="connsiteX27" fmla="*/ 3543835 w 3709412"/>
                <a:gd name="connsiteY27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72098 w 3709412"/>
                <a:gd name="connsiteY2" fmla="*/ 879307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889549 w 3709412"/>
                <a:gd name="connsiteY8" fmla="*/ 955507 h 3085940"/>
                <a:gd name="connsiteX9" fmla="*/ 1499024 w 3709412"/>
                <a:gd name="connsiteY9" fmla="*/ 942807 h 3085940"/>
                <a:gd name="connsiteX10" fmla="*/ 1632374 w 3709412"/>
                <a:gd name="connsiteY10" fmla="*/ 6856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387778 w 3709412"/>
                <a:gd name="connsiteY23" fmla="*/ 1228521 h 3085940"/>
                <a:gd name="connsiteX24" fmla="*/ 2052576 w 3709412"/>
                <a:gd name="connsiteY24" fmla="*/ 1128785 h 3085940"/>
                <a:gd name="connsiteX25" fmla="*/ 3475845 w 3709412"/>
                <a:gd name="connsiteY25" fmla="*/ 1708461 h 3085940"/>
                <a:gd name="connsiteX26" fmla="*/ 3707731 w 3709412"/>
                <a:gd name="connsiteY26" fmla="*/ 1689363 h 3085940"/>
                <a:gd name="connsiteX27" fmla="*/ 3543835 w 3709412"/>
                <a:gd name="connsiteY27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72098 w 3709412"/>
                <a:gd name="connsiteY2" fmla="*/ 879307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918124 w 3709412"/>
                <a:gd name="connsiteY8" fmla="*/ 965032 h 3085940"/>
                <a:gd name="connsiteX9" fmla="*/ 1499024 w 3709412"/>
                <a:gd name="connsiteY9" fmla="*/ 942807 h 3085940"/>
                <a:gd name="connsiteX10" fmla="*/ 1632374 w 3709412"/>
                <a:gd name="connsiteY10" fmla="*/ 6856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387778 w 3709412"/>
                <a:gd name="connsiteY23" fmla="*/ 1228521 h 3085940"/>
                <a:gd name="connsiteX24" fmla="*/ 2052576 w 3709412"/>
                <a:gd name="connsiteY24" fmla="*/ 1128785 h 3085940"/>
                <a:gd name="connsiteX25" fmla="*/ 3475845 w 3709412"/>
                <a:gd name="connsiteY25" fmla="*/ 1708461 h 3085940"/>
                <a:gd name="connsiteX26" fmla="*/ 3707731 w 3709412"/>
                <a:gd name="connsiteY26" fmla="*/ 1689363 h 3085940"/>
                <a:gd name="connsiteX27" fmla="*/ 3543835 w 3709412"/>
                <a:gd name="connsiteY27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94323 w 3709412"/>
                <a:gd name="connsiteY2" fmla="*/ 844382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918124 w 3709412"/>
                <a:gd name="connsiteY8" fmla="*/ 965032 h 3085940"/>
                <a:gd name="connsiteX9" fmla="*/ 1499024 w 3709412"/>
                <a:gd name="connsiteY9" fmla="*/ 942807 h 3085940"/>
                <a:gd name="connsiteX10" fmla="*/ 1632374 w 3709412"/>
                <a:gd name="connsiteY10" fmla="*/ 6856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387778 w 3709412"/>
                <a:gd name="connsiteY23" fmla="*/ 1228521 h 3085940"/>
                <a:gd name="connsiteX24" fmla="*/ 2052576 w 3709412"/>
                <a:gd name="connsiteY24" fmla="*/ 1128785 h 3085940"/>
                <a:gd name="connsiteX25" fmla="*/ 3475845 w 3709412"/>
                <a:gd name="connsiteY25" fmla="*/ 1708461 h 3085940"/>
                <a:gd name="connsiteX26" fmla="*/ 3707731 w 3709412"/>
                <a:gd name="connsiteY26" fmla="*/ 1689363 h 3085940"/>
                <a:gd name="connsiteX27" fmla="*/ 3543835 w 3709412"/>
                <a:gd name="connsiteY27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94323 w 3709412"/>
                <a:gd name="connsiteY2" fmla="*/ 844382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918124 w 3709412"/>
                <a:gd name="connsiteY8" fmla="*/ 965032 h 3085940"/>
                <a:gd name="connsiteX9" fmla="*/ 1499024 w 3709412"/>
                <a:gd name="connsiteY9" fmla="*/ 942807 h 3085940"/>
                <a:gd name="connsiteX10" fmla="*/ 1632374 w 3709412"/>
                <a:gd name="connsiteY10" fmla="*/ 6856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448103 w 3709412"/>
                <a:gd name="connsiteY23" fmla="*/ 1111046 h 3085940"/>
                <a:gd name="connsiteX24" fmla="*/ 2052576 w 3709412"/>
                <a:gd name="connsiteY24" fmla="*/ 1128785 h 3085940"/>
                <a:gd name="connsiteX25" fmla="*/ 3475845 w 3709412"/>
                <a:gd name="connsiteY25" fmla="*/ 1708461 h 3085940"/>
                <a:gd name="connsiteX26" fmla="*/ 3707731 w 3709412"/>
                <a:gd name="connsiteY26" fmla="*/ 1689363 h 3085940"/>
                <a:gd name="connsiteX27" fmla="*/ 3543835 w 3709412"/>
                <a:gd name="connsiteY27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94323 w 3709412"/>
                <a:gd name="connsiteY2" fmla="*/ 844382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918124 w 3709412"/>
                <a:gd name="connsiteY8" fmla="*/ 965032 h 3085940"/>
                <a:gd name="connsiteX9" fmla="*/ 1499024 w 3709412"/>
                <a:gd name="connsiteY9" fmla="*/ 942807 h 3085940"/>
                <a:gd name="connsiteX10" fmla="*/ 1632374 w 3709412"/>
                <a:gd name="connsiteY10" fmla="*/ 6856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448103 w 3709412"/>
                <a:gd name="connsiteY23" fmla="*/ 1111046 h 3085940"/>
                <a:gd name="connsiteX24" fmla="*/ 2052576 w 3709412"/>
                <a:gd name="connsiteY24" fmla="*/ 1128785 h 3085940"/>
                <a:gd name="connsiteX25" fmla="*/ 3475845 w 3709412"/>
                <a:gd name="connsiteY25" fmla="*/ 1708461 h 3085940"/>
                <a:gd name="connsiteX26" fmla="*/ 3707731 w 3709412"/>
                <a:gd name="connsiteY26" fmla="*/ 1689363 h 3085940"/>
                <a:gd name="connsiteX27" fmla="*/ 3543835 w 3709412"/>
                <a:gd name="connsiteY27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94323 w 3709412"/>
                <a:gd name="connsiteY2" fmla="*/ 844382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918124 w 3709412"/>
                <a:gd name="connsiteY8" fmla="*/ 965032 h 3085940"/>
                <a:gd name="connsiteX9" fmla="*/ 1499024 w 3709412"/>
                <a:gd name="connsiteY9" fmla="*/ 942807 h 3085940"/>
                <a:gd name="connsiteX10" fmla="*/ 1632374 w 3709412"/>
                <a:gd name="connsiteY10" fmla="*/ 6856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448103 w 3709412"/>
                <a:gd name="connsiteY23" fmla="*/ 1111046 h 3085940"/>
                <a:gd name="connsiteX24" fmla="*/ 2052576 w 3709412"/>
                <a:gd name="connsiteY24" fmla="*/ 1128785 h 3085940"/>
                <a:gd name="connsiteX25" fmla="*/ 3475845 w 3709412"/>
                <a:gd name="connsiteY25" fmla="*/ 1708461 h 3085940"/>
                <a:gd name="connsiteX26" fmla="*/ 3707731 w 3709412"/>
                <a:gd name="connsiteY26" fmla="*/ 1689363 h 3085940"/>
                <a:gd name="connsiteX27" fmla="*/ 3543835 w 3709412"/>
                <a:gd name="connsiteY27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94323 w 3709412"/>
                <a:gd name="connsiteY2" fmla="*/ 844382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918124 w 3709412"/>
                <a:gd name="connsiteY8" fmla="*/ 965032 h 3085940"/>
                <a:gd name="connsiteX9" fmla="*/ 1499024 w 3709412"/>
                <a:gd name="connsiteY9" fmla="*/ 942807 h 3085940"/>
                <a:gd name="connsiteX10" fmla="*/ 1632374 w 3709412"/>
                <a:gd name="connsiteY10" fmla="*/ 6856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476678 w 3709412"/>
                <a:gd name="connsiteY23" fmla="*/ 1031671 h 3085940"/>
                <a:gd name="connsiteX24" fmla="*/ 2052576 w 3709412"/>
                <a:gd name="connsiteY24" fmla="*/ 1128785 h 3085940"/>
                <a:gd name="connsiteX25" fmla="*/ 3475845 w 3709412"/>
                <a:gd name="connsiteY25" fmla="*/ 1708461 h 3085940"/>
                <a:gd name="connsiteX26" fmla="*/ 3707731 w 3709412"/>
                <a:gd name="connsiteY26" fmla="*/ 1689363 h 3085940"/>
                <a:gd name="connsiteX27" fmla="*/ 3543835 w 3709412"/>
                <a:gd name="connsiteY27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94323 w 3709412"/>
                <a:gd name="connsiteY2" fmla="*/ 844382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918124 w 3709412"/>
                <a:gd name="connsiteY8" fmla="*/ 965032 h 3085940"/>
                <a:gd name="connsiteX9" fmla="*/ 1499024 w 3709412"/>
                <a:gd name="connsiteY9" fmla="*/ 942807 h 3085940"/>
                <a:gd name="connsiteX10" fmla="*/ 1632374 w 3709412"/>
                <a:gd name="connsiteY10" fmla="*/ 6856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476678 w 3709412"/>
                <a:gd name="connsiteY23" fmla="*/ 1031671 h 3085940"/>
                <a:gd name="connsiteX24" fmla="*/ 2052576 w 3709412"/>
                <a:gd name="connsiteY24" fmla="*/ 1128785 h 3085940"/>
                <a:gd name="connsiteX25" fmla="*/ 3475845 w 3709412"/>
                <a:gd name="connsiteY25" fmla="*/ 1708461 h 3085940"/>
                <a:gd name="connsiteX26" fmla="*/ 3707731 w 3709412"/>
                <a:gd name="connsiteY26" fmla="*/ 1689363 h 3085940"/>
                <a:gd name="connsiteX27" fmla="*/ 3543835 w 3709412"/>
                <a:gd name="connsiteY27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94323 w 3709412"/>
                <a:gd name="connsiteY2" fmla="*/ 844382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918124 w 3709412"/>
                <a:gd name="connsiteY8" fmla="*/ 965032 h 3085940"/>
                <a:gd name="connsiteX9" fmla="*/ 1499024 w 3709412"/>
                <a:gd name="connsiteY9" fmla="*/ 942807 h 3085940"/>
                <a:gd name="connsiteX10" fmla="*/ 1632374 w 3709412"/>
                <a:gd name="connsiteY10" fmla="*/ 6856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476678 w 3709412"/>
                <a:gd name="connsiteY23" fmla="*/ 1031671 h 3085940"/>
                <a:gd name="connsiteX24" fmla="*/ 2052576 w 3709412"/>
                <a:gd name="connsiteY24" fmla="*/ 1128785 h 3085940"/>
                <a:gd name="connsiteX25" fmla="*/ 3475845 w 3709412"/>
                <a:gd name="connsiteY25" fmla="*/ 1708461 h 3085940"/>
                <a:gd name="connsiteX26" fmla="*/ 3707731 w 3709412"/>
                <a:gd name="connsiteY26" fmla="*/ 1689363 h 3085940"/>
                <a:gd name="connsiteX27" fmla="*/ 3543835 w 3709412"/>
                <a:gd name="connsiteY27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94323 w 3709412"/>
                <a:gd name="connsiteY2" fmla="*/ 844382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918124 w 3709412"/>
                <a:gd name="connsiteY8" fmla="*/ 965032 h 3085940"/>
                <a:gd name="connsiteX9" fmla="*/ 1499024 w 3709412"/>
                <a:gd name="connsiteY9" fmla="*/ 942807 h 3085940"/>
                <a:gd name="connsiteX10" fmla="*/ 1632374 w 3709412"/>
                <a:gd name="connsiteY10" fmla="*/ 6856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476678 w 3709412"/>
                <a:gd name="connsiteY23" fmla="*/ 1031671 h 3085940"/>
                <a:gd name="connsiteX24" fmla="*/ 1591101 w 3709412"/>
                <a:gd name="connsiteY24" fmla="*/ 1126956 h 3085940"/>
                <a:gd name="connsiteX25" fmla="*/ 2052576 w 3709412"/>
                <a:gd name="connsiteY25" fmla="*/ 1128785 h 3085940"/>
                <a:gd name="connsiteX26" fmla="*/ 3475845 w 3709412"/>
                <a:gd name="connsiteY26" fmla="*/ 1708461 h 3085940"/>
                <a:gd name="connsiteX27" fmla="*/ 3707731 w 3709412"/>
                <a:gd name="connsiteY27" fmla="*/ 1689363 h 3085940"/>
                <a:gd name="connsiteX28" fmla="*/ 3543835 w 3709412"/>
                <a:gd name="connsiteY28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94323 w 3709412"/>
                <a:gd name="connsiteY2" fmla="*/ 844382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918124 w 3709412"/>
                <a:gd name="connsiteY8" fmla="*/ 965032 h 3085940"/>
                <a:gd name="connsiteX9" fmla="*/ 1499024 w 3709412"/>
                <a:gd name="connsiteY9" fmla="*/ 942807 h 3085940"/>
                <a:gd name="connsiteX10" fmla="*/ 1632374 w 3709412"/>
                <a:gd name="connsiteY10" fmla="*/ 6856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432228 w 3709412"/>
                <a:gd name="connsiteY23" fmla="*/ 1158671 h 3085940"/>
                <a:gd name="connsiteX24" fmla="*/ 1591101 w 3709412"/>
                <a:gd name="connsiteY24" fmla="*/ 1126956 h 3085940"/>
                <a:gd name="connsiteX25" fmla="*/ 2052576 w 3709412"/>
                <a:gd name="connsiteY25" fmla="*/ 1128785 h 3085940"/>
                <a:gd name="connsiteX26" fmla="*/ 3475845 w 3709412"/>
                <a:gd name="connsiteY26" fmla="*/ 1708461 h 3085940"/>
                <a:gd name="connsiteX27" fmla="*/ 3707731 w 3709412"/>
                <a:gd name="connsiteY27" fmla="*/ 1689363 h 3085940"/>
                <a:gd name="connsiteX28" fmla="*/ 3543835 w 3709412"/>
                <a:gd name="connsiteY28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94323 w 3709412"/>
                <a:gd name="connsiteY2" fmla="*/ 844382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918124 w 3709412"/>
                <a:gd name="connsiteY8" fmla="*/ 965032 h 3085940"/>
                <a:gd name="connsiteX9" fmla="*/ 1499024 w 3709412"/>
                <a:gd name="connsiteY9" fmla="*/ 942807 h 3085940"/>
                <a:gd name="connsiteX10" fmla="*/ 1632374 w 3709412"/>
                <a:gd name="connsiteY10" fmla="*/ 6856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432228 w 3709412"/>
                <a:gd name="connsiteY23" fmla="*/ 1158671 h 3085940"/>
                <a:gd name="connsiteX24" fmla="*/ 1606976 w 3709412"/>
                <a:gd name="connsiteY24" fmla="*/ 1044406 h 3085940"/>
                <a:gd name="connsiteX25" fmla="*/ 2052576 w 3709412"/>
                <a:gd name="connsiteY25" fmla="*/ 1128785 h 3085940"/>
                <a:gd name="connsiteX26" fmla="*/ 3475845 w 3709412"/>
                <a:gd name="connsiteY26" fmla="*/ 1708461 h 3085940"/>
                <a:gd name="connsiteX27" fmla="*/ 3707731 w 3709412"/>
                <a:gd name="connsiteY27" fmla="*/ 1689363 h 3085940"/>
                <a:gd name="connsiteX28" fmla="*/ 3543835 w 3709412"/>
                <a:gd name="connsiteY28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94323 w 3709412"/>
                <a:gd name="connsiteY2" fmla="*/ 844382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918124 w 3709412"/>
                <a:gd name="connsiteY8" fmla="*/ 965032 h 3085940"/>
                <a:gd name="connsiteX9" fmla="*/ 1499024 w 3709412"/>
                <a:gd name="connsiteY9" fmla="*/ 942807 h 3085940"/>
                <a:gd name="connsiteX10" fmla="*/ 1632374 w 3709412"/>
                <a:gd name="connsiteY10" fmla="*/ 6856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432228 w 3709412"/>
                <a:gd name="connsiteY23" fmla="*/ 1158671 h 3085940"/>
                <a:gd name="connsiteX24" fmla="*/ 1606976 w 3709412"/>
                <a:gd name="connsiteY24" fmla="*/ 1044406 h 3085940"/>
                <a:gd name="connsiteX25" fmla="*/ 2052576 w 3709412"/>
                <a:gd name="connsiteY25" fmla="*/ 1128785 h 3085940"/>
                <a:gd name="connsiteX26" fmla="*/ 3475845 w 3709412"/>
                <a:gd name="connsiteY26" fmla="*/ 1708461 h 3085940"/>
                <a:gd name="connsiteX27" fmla="*/ 3707731 w 3709412"/>
                <a:gd name="connsiteY27" fmla="*/ 1689363 h 3085940"/>
                <a:gd name="connsiteX28" fmla="*/ 3543835 w 3709412"/>
                <a:gd name="connsiteY28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94323 w 3709412"/>
                <a:gd name="connsiteY2" fmla="*/ 844382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918124 w 3709412"/>
                <a:gd name="connsiteY8" fmla="*/ 965032 h 3085940"/>
                <a:gd name="connsiteX9" fmla="*/ 1499024 w 3709412"/>
                <a:gd name="connsiteY9" fmla="*/ 942807 h 3085940"/>
                <a:gd name="connsiteX10" fmla="*/ 1632374 w 3709412"/>
                <a:gd name="connsiteY10" fmla="*/ 6856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432228 w 3709412"/>
                <a:gd name="connsiteY23" fmla="*/ 1158671 h 3085940"/>
                <a:gd name="connsiteX24" fmla="*/ 1606976 w 3709412"/>
                <a:gd name="connsiteY24" fmla="*/ 1044406 h 3085940"/>
                <a:gd name="connsiteX25" fmla="*/ 2052576 w 3709412"/>
                <a:gd name="connsiteY25" fmla="*/ 1128785 h 3085940"/>
                <a:gd name="connsiteX26" fmla="*/ 3475845 w 3709412"/>
                <a:gd name="connsiteY26" fmla="*/ 1708461 h 3085940"/>
                <a:gd name="connsiteX27" fmla="*/ 3707731 w 3709412"/>
                <a:gd name="connsiteY27" fmla="*/ 1689363 h 3085940"/>
                <a:gd name="connsiteX28" fmla="*/ 3543835 w 3709412"/>
                <a:gd name="connsiteY28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94323 w 3709412"/>
                <a:gd name="connsiteY2" fmla="*/ 844382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918124 w 3709412"/>
                <a:gd name="connsiteY8" fmla="*/ 965032 h 3085940"/>
                <a:gd name="connsiteX9" fmla="*/ 1499024 w 3709412"/>
                <a:gd name="connsiteY9" fmla="*/ 942807 h 3085940"/>
                <a:gd name="connsiteX10" fmla="*/ 1632374 w 3709412"/>
                <a:gd name="connsiteY10" fmla="*/ 6856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432228 w 3709412"/>
                <a:gd name="connsiteY23" fmla="*/ 1158671 h 3085940"/>
                <a:gd name="connsiteX24" fmla="*/ 1606976 w 3709412"/>
                <a:gd name="connsiteY24" fmla="*/ 1044406 h 3085940"/>
                <a:gd name="connsiteX25" fmla="*/ 2052576 w 3709412"/>
                <a:gd name="connsiteY25" fmla="*/ 1128785 h 3085940"/>
                <a:gd name="connsiteX26" fmla="*/ 3475845 w 3709412"/>
                <a:gd name="connsiteY26" fmla="*/ 1708461 h 3085940"/>
                <a:gd name="connsiteX27" fmla="*/ 3707731 w 3709412"/>
                <a:gd name="connsiteY27" fmla="*/ 1689363 h 3085940"/>
                <a:gd name="connsiteX28" fmla="*/ 3543835 w 3709412"/>
                <a:gd name="connsiteY28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94323 w 3709412"/>
                <a:gd name="connsiteY2" fmla="*/ 844382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918124 w 3709412"/>
                <a:gd name="connsiteY8" fmla="*/ 965032 h 3085940"/>
                <a:gd name="connsiteX9" fmla="*/ 1499024 w 3709412"/>
                <a:gd name="connsiteY9" fmla="*/ 942807 h 3085940"/>
                <a:gd name="connsiteX10" fmla="*/ 1632374 w 3709412"/>
                <a:gd name="connsiteY10" fmla="*/ 6856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432228 w 3709412"/>
                <a:gd name="connsiteY23" fmla="*/ 1158671 h 3085940"/>
                <a:gd name="connsiteX24" fmla="*/ 1606976 w 3709412"/>
                <a:gd name="connsiteY24" fmla="*/ 1044406 h 3085940"/>
                <a:gd name="connsiteX25" fmla="*/ 2052576 w 3709412"/>
                <a:gd name="connsiteY25" fmla="*/ 1128785 h 3085940"/>
                <a:gd name="connsiteX26" fmla="*/ 3475845 w 3709412"/>
                <a:gd name="connsiteY26" fmla="*/ 1708461 h 3085940"/>
                <a:gd name="connsiteX27" fmla="*/ 3707731 w 3709412"/>
                <a:gd name="connsiteY27" fmla="*/ 1689363 h 3085940"/>
                <a:gd name="connsiteX28" fmla="*/ 3543835 w 3709412"/>
                <a:gd name="connsiteY28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94323 w 3709412"/>
                <a:gd name="connsiteY2" fmla="*/ 844382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918124 w 3709412"/>
                <a:gd name="connsiteY8" fmla="*/ 965032 h 3085940"/>
                <a:gd name="connsiteX9" fmla="*/ 1499024 w 3709412"/>
                <a:gd name="connsiteY9" fmla="*/ 942807 h 3085940"/>
                <a:gd name="connsiteX10" fmla="*/ 1632374 w 3709412"/>
                <a:gd name="connsiteY10" fmla="*/ 6856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432228 w 3709412"/>
                <a:gd name="connsiteY23" fmla="*/ 1158671 h 3085940"/>
                <a:gd name="connsiteX24" fmla="*/ 1606976 w 3709412"/>
                <a:gd name="connsiteY24" fmla="*/ 1044406 h 3085940"/>
                <a:gd name="connsiteX25" fmla="*/ 2052576 w 3709412"/>
                <a:gd name="connsiteY25" fmla="*/ 1128785 h 3085940"/>
                <a:gd name="connsiteX26" fmla="*/ 3475845 w 3709412"/>
                <a:gd name="connsiteY26" fmla="*/ 1708461 h 3085940"/>
                <a:gd name="connsiteX27" fmla="*/ 3707731 w 3709412"/>
                <a:gd name="connsiteY27" fmla="*/ 1689363 h 3085940"/>
                <a:gd name="connsiteX28" fmla="*/ 3543835 w 3709412"/>
                <a:gd name="connsiteY28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94323 w 3709412"/>
                <a:gd name="connsiteY2" fmla="*/ 844382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918124 w 3709412"/>
                <a:gd name="connsiteY8" fmla="*/ 965032 h 3085940"/>
                <a:gd name="connsiteX9" fmla="*/ 1499024 w 3709412"/>
                <a:gd name="connsiteY9" fmla="*/ 942807 h 3085940"/>
                <a:gd name="connsiteX10" fmla="*/ 1632374 w 3709412"/>
                <a:gd name="connsiteY10" fmla="*/ 6856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432228 w 3709412"/>
                <a:gd name="connsiteY23" fmla="*/ 1158671 h 3085940"/>
                <a:gd name="connsiteX24" fmla="*/ 1606976 w 3709412"/>
                <a:gd name="connsiteY24" fmla="*/ 1044406 h 3085940"/>
                <a:gd name="connsiteX25" fmla="*/ 2128776 w 3709412"/>
                <a:gd name="connsiteY25" fmla="*/ 1160535 h 3085940"/>
                <a:gd name="connsiteX26" fmla="*/ 3475845 w 3709412"/>
                <a:gd name="connsiteY26" fmla="*/ 1708461 h 3085940"/>
                <a:gd name="connsiteX27" fmla="*/ 3707731 w 3709412"/>
                <a:gd name="connsiteY27" fmla="*/ 1689363 h 3085940"/>
                <a:gd name="connsiteX28" fmla="*/ 3543835 w 3709412"/>
                <a:gd name="connsiteY28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94323 w 3709412"/>
                <a:gd name="connsiteY2" fmla="*/ 844382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918124 w 3709412"/>
                <a:gd name="connsiteY8" fmla="*/ 965032 h 3085940"/>
                <a:gd name="connsiteX9" fmla="*/ 1514899 w 3709412"/>
                <a:gd name="connsiteY9" fmla="*/ 933282 h 3085940"/>
                <a:gd name="connsiteX10" fmla="*/ 1632374 w 3709412"/>
                <a:gd name="connsiteY10" fmla="*/ 6856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432228 w 3709412"/>
                <a:gd name="connsiteY23" fmla="*/ 1158671 h 3085940"/>
                <a:gd name="connsiteX24" fmla="*/ 1606976 w 3709412"/>
                <a:gd name="connsiteY24" fmla="*/ 1044406 h 3085940"/>
                <a:gd name="connsiteX25" fmla="*/ 2128776 w 3709412"/>
                <a:gd name="connsiteY25" fmla="*/ 1160535 h 3085940"/>
                <a:gd name="connsiteX26" fmla="*/ 3475845 w 3709412"/>
                <a:gd name="connsiteY26" fmla="*/ 1708461 h 3085940"/>
                <a:gd name="connsiteX27" fmla="*/ 3707731 w 3709412"/>
                <a:gd name="connsiteY27" fmla="*/ 1689363 h 3085940"/>
                <a:gd name="connsiteX28" fmla="*/ 3543835 w 3709412"/>
                <a:gd name="connsiteY28" fmla="*/ 1501879 h 3085940"/>
                <a:gd name="connsiteX0" fmla="*/ 3547287 w 3712864"/>
                <a:gd name="connsiteY0" fmla="*/ 1501879 h 3096384"/>
                <a:gd name="connsiteX1" fmla="*/ 2381907 w 3712864"/>
                <a:gd name="connsiteY1" fmla="*/ 1119761 h 3096384"/>
                <a:gd name="connsiteX2" fmla="*/ 1997775 w 3712864"/>
                <a:gd name="connsiteY2" fmla="*/ 844382 h 3096384"/>
                <a:gd name="connsiteX3" fmla="*/ 2277734 w 3712864"/>
                <a:gd name="connsiteY3" fmla="*/ 371308 h 3096384"/>
                <a:gd name="connsiteX4" fmla="*/ 3017098 w 3712864"/>
                <a:gd name="connsiteY4" fmla="*/ 99158 h 3096384"/>
                <a:gd name="connsiteX5" fmla="*/ 2997390 w 3712864"/>
                <a:gd name="connsiteY5" fmla="*/ 68616 h 3096384"/>
                <a:gd name="connsiteX6" fmla="*/ 2208428 w 3712864"/>
                <a:gd name="connsiteY6" fmla="*/ 352156 h 3096384"/>
                <a:gd name="connsiteX7" fmla="*/ 1951685 w 3712864"/>
                <a:gd name="connsiteY7" fmla="*/ 729081 h 3096384"/>
                <a:gd name="connsiteX8" fmla="*/ 1921576 w 3712864"/>
                <a:gd name="connsiteY8" fmla="*/ 965032 h 3096384"/>
                <a:gd name="connsiteX9" fmla="*/ 1518351 w 3712864"/>
                <a:gd name="connsiteY9" fmla="*/ 933282 h 3096384"/>
                <a:gd name="connsiteX10" fmla="*/ 1635826 w 3712864"/>
                <a:gd name="connsiteY10" fmla="*/ 685632 h 3096384"/>
                <a:gd name="connsiteX11" fmla="*/ 1793479 w 3712864"/>
                <a:gd name="connsiteY11" fmla="*/ 271418 h 3096384"/>
                <a:gd name="connsiteX12" fmla="*/ 1013497 w 3712864"/>
                <a:gd name="connsiteY12" fmla="*/ 13934 h 3096384"/>
                <a:gd name="connsiteX13" fmla="*/ 1035065 w 3712864"/>
                <a:gd name="connsiteY13" fmla="*/ 66701 h 3096384"/>
                <a:gd name="connsiteX14" fmla="*/ 1729866 w 3712864"/>
                <a:gd name="connsiteY14" fmla="*/ 338799 h 3096384"/>
                <a:gd name="connsiteX15" fmla="*/ 1445326 w 3712864"/>
                <a:gd name="connsiteY15" fmla="*/ 825332 h 3096384"/>
                <a:gd name="connsiteX16" fmla="*/ 1121673 w 3712864"/>
                <a:gd name="connsiteY16" fmla="*/ 1309207 h 3096384"/>
                <a:gd name="connsiteX17" fmla="*/ 130055 w 3712864"/>
                <a:gd name="connsiteY17" fmla="*/ 1252059 h 3096384"/>
                <a:gd name="connsiteX18" fmla="*/ 117355 w 3712864"/>
                <a:gd name="connsiteY18" fmla="*/ 1297870 h 3096384"/>
                <a:gd name="connsiteX19" fmla="*/ 1103167 w 3712864"/>
                <a:gd name="connsiteY19" fmla="*/ 1579390 h 3096384"/>
                <a:gd name="connsiteX20" fmla="*/ 632816 w 3712864"/>
                <a:gd name="connsiteY20" fmla="*/ 2952227 h 3096384"/>
                <a:gd name="connsiteX21" fmla="*/ 683070 w 3712864"/>
                <a:gd name="connsiteY21" fmla="*/ 2969414 h 3096384"/>
                <a:gd name="connsiteX22" fmla="*/ 1023053 w 3712864"/>
                <a:gd name="connsiteY22" fmla="*/ 2193757 h 3096384"/>
                <a:gd name="connsiteX23" fmla="*/ 1435680 w 3712864"/>
                <a:gd name="connsiteY23" fmla="*/ 1158671 h 3096384"/>
                <a:gd name="connsiteX24" fmla="*/ 1610428 w 3712864"/>
                <a:gd name="connsiteY24" fmla="*/ 1044406 h 3096384"/>
                <a:gd name="connsiteX25" fmla="*/ 2132228 w 3712864"/>
                <a:gd name="connsiteY25" fmla="*/ 1160535 h 3096384"/>
                <a:gd name="connsiteX26" fmla="*/ 3479297 w 3712864"/>
                <a:gd name="connsiteY26" fmla="*/ 1708461 h 3096384"/>
                <a:gd name="connsiteX27" fmla="*/ 3711183 w 3712864"/>
                <a:gd name="connsiteY27" fmla="*/ 1689363 h 3096384"/>
                <a:gd name="connsiteX28" fmla="*/ 3547287 w 3712864"/>
                <a:gd name="connsiteY28" fmla="*/ 1501879 h 3096384"/>
                <a:gd name="connsiteX0" fmla="*/ 3547287 w 3712864"/>
                <a:gd name="connsiteY0" fmla="*/ 1501879 h 3096384"/>
                <a:gd name="connsiteX1" fmla="*/ 2381907 w 3712864"/>
                <a:gd name="connsiteY1" fmla="*/ 1119761 h 3096384"/>
                <a:gd name="connsiteX2" fmla="*/ 1997775 w 3712864"/>
                <a:gd name="connsiteY2" fmla="*/ 844382 h 3096384"/>
                <a:gd name="connsiteX3" fmla="*/ 2277734 w 3712864"/>
                <a:gd name="connsiteY3" fmla="*/ 371308 h 3096384"/>
                <a:gd name="connsiteX4" fmla="*/ 3017098 w 3712864"/>
                <a:gd name="connsiteY4" fmla="*/ 99158 h 3096384"/>
                <a:gd name="connsiteX5" fmla="*/ 2997390 w 3712864"/>
                <a:gd name="connsiteY5" fmla="*/ 68616 h 3096384"/>
                <a:gd name="connsiteX6" fmla="*/ 2208428 w 3712864"/>
                <a:gd name="connsiteY6" fmla="*/ 352156 h 3096384"/>
                <a:gd name="connsiteX7" fmla="*/ 1951685 w 3712864"/>
                <a:gd name="connsiteY7" fmla="*/ 729081 h 3096384"/>
                <a:gd name="connsiteX8" fmla="*/ 1921576 w 3712864"/>
                <a:gd name="connsiteY8" fmla="*/ 965032 h 3096384"/>
                <a:gd name="connsiteX9" fmla="*/ 1518351 w 3712864"/>
                <a:gd name="connsiteY9" fmla="*/ 933282 h 3096384"/>
                <a:gd name="connsiteX10" fmla="*/ 1635826 w 3712864"/>
                <a:gd name="connsiteY10" fmla="*/ 685632 h 3096384"/>
                <a:gd name="connsiteX11" fmla="*/ 1793479 w 3712864"/>
                <a:gd name="connsiteY11" fmla="*/ 271418 h 3096384"/>
                <a:gd name="connsiteX12" fmla="*/ 1013497 w 3712864"/>
                <a:gd name="connsiteY12" fmla="*/ 13934 h 3096384"/>
                <a:gd name="connsiteX13" fmla="*/ 1035065 w 3712864"/>
                <a:gd name="connsiteY13" fmla="*/ 66701 h 3096384"/>
                <a:gd name="connsiteX14" fmla="*/ 1729866 w 3712864"/>
                <a:gd name="connsiteY14" fmla="*/ 338799 h 3096384"/>
                <a:gd name="connsiteX15" fmla="*/ 1445326 w 3712864"/>
                <a:gd name="connsiteY15" fmla="*/ 825332 h 3096384"/>
                <a:gd name="connsiteX16" fmla="*/ 1121673 w 3712864"/>
                <a:gd name="connsiteY16" fmla="*/ 1309207 h 3096384"/>
                <a:gd name="connsiteX17" fmla="*/ 130055 w 3712864"/>
                <a:gd name="connsiteY17" fmla="*/ 1252059 h 3096384"/>
                <a:gd name="connsiteX18" fmla="*/ 117355 w 3712864"/>
                <a:gd name="connsiteY18" fmla="*/ 1297870 h 3096384"/>
                <a:gd name="connsiteX19" fmla="*/ 1103167 w 3712864"/>
                <a:gd name="connsiteY19" fmla="*/ 1579390 h 3096384"/>
                <a:gd name="connsiteX20" fmla="*/ 632816 w 3712864"/>
                <a:gd name="connsiteY20" fmla="*/ 2952227 h 3096384"/>
                <a:gd name="connsiteX21" fmla="*/ 683070 w 3712864"/>
                <a:gd name="connsiteY21" fmla="*/ 2969414 h 3096384"/>
                <a:gd name="connsiteX22" fmla="*/ 1023053 w 3712864"/>
                <a:gd name="connsiteY22" fmla="*/ 2193757 h 3096384"/>
                <a:gd name="connsiteX23" fmla="*/ 1435680 w 3712864"/>
                <a:gd name="connsiteY23" fmla="*/ 1158671 h 3096384"/>
                <a:gd name="connsiteX24" fmla="*/ 1610428 w 3712864"/>
                <a:gd name="connsiteY24" fmla="*/ 1044406 h 3096384"/>
                <a:gd name="connsiteX25" fmla="*/ 2132228 w 3712864"/>
                <a:gd name="connsiteY25" fmla="*/ 1160535 h 3096384"/>
                <a:gd name="connsiteX26" fmla="*/ 3479297 w 3712864"/>
                <a:gd name="connsiteY26" fmla="*/ 1708461 h 3096384"/>
                <a:gd name="connsiteX27" fmla="*/ 3711183 w 3712864"/>
                <a:gd name="connsiteY27" fmla="*/ 1689363 h 3096384"/>
                <a:gd name="connsiteX28" fmla="*/ 3547287 w 3712864"/>
                <a:gd name="connsiteY28" fmla="*/ 1501879 h 3096384"/>
                <a:gd name="connsiteX0" fmla="*/ 3552644 w 3718221"/>
                <a:gd name="connsiteY0" fmla="*/ 1501879 h 3109003"/>
                <a:gd name="connsiteX1" fmla="*/ 2387264 w 3718221"/>
                <a:gd name="connsiteY1" fmla="*/ 1119761 h 3109003"/>
                <a:gd name="connsiteX2" fmla="*/ 2003132 w 3718221"/>
                <a:gd name="connsiteY2" fmla="*/ 844382 h 3109003"/>
                <a:gd name="connsiteX3" fmla="*/ 2283091 w 3718221"/>
                <a:gd name="connsiteY3" fmla="*/ 371308 h 3109003"/>
                <a:gd name="connsiteX4" fmla="*/ 3022455 w 3718221"/>
                <a:gd name="connsiteY4" fmla="*/ 99158 h 3109003"/>
                <a:gd name="connsiteX5" fmla="*/ 3002747 w 3718221"/>
                <a:gd name="connsiteY5" fmla="*/ 68616 h 3109003"/>
                <a:gd name="connsiteX6" fmla="*/ 2213785 w 3718221"/>
                <a:gd name="connsiteY6" fmla="*/ 352156 h 3109003"/>
                <a:gd name="connsiteX7" fmla="*/ 1957042 w 3718221"/>
                <a:gd name="connsiteY7" fmla="*/ 729081 h 3109003"/>
                <a:gd name="connsiteX8" fmla="*/ 1926933 w 3718221"/>
                <a:gd name="connsiteY8" fmla="*/ 965032 h 3109003"/>
                <a:gd name="connsiteX9" fmla="*/ 1523708 w 3718221"/>
                <a:gd name="connsiteY9" fmla="*/ 933282 h 3109003"/>
                <a:gd name="connsiteX10" fmla="*/ 1641183 w 3718221"/>
                <a:gd name="connsiteY10" fmla="*/ 685632 h 3109003"/>
                <a:gd name="connsiteX11" fmla="*/ 1798836 w 3718221"/>
                <a:gd name="connsiteY11" fmla="*/ 271418 h 3109003"/>
                <a:gd name="connsiteX12" fmla="*/ 1018854 w 3718221"/>
                <a:gd name="connsiteY12" fmla="*/ 13934 h 3109003"/>
                <a:gd name="connsiteX13" fmla="*/ 1040422 w 3718221"/>
                <a:gd name="connsiteY13" fmla="*/ 66701 h 3109003"/>
                <a:gd name="connsiteX14" fmla="*/ 1735223 w 3718221"/>
                <a:gd name="connsiteY14" fmla="*/ 338799 h 3109003"/>
                <a:gd name="connsiteX15" fmla="*/ 1450683 w 3718221"/>
                <a:gd name="connsiteY15" fmla="*/ 825332 h 3109003"/>
                <a:gd name="connsiteX16" fmla="*/ 1127030 w 3718221"/>
                <a:gd name="connsiteY16" fmla="*/ 1309207 h 3109003"/>
                <a:gd name="connsiteX17" fmla="*/ 135412 w 3718221"/>
                <a:gd name="connsiteY17" fmla="*/ 1252059 h 3109003"/>
                <a:gd name="connsiteX18" fmla="*/ 122712 w 3718221"/>
                <a:gd name="connsiteY18" fmla="*/ 1297870 h 3109003"/>
                <a:gd name="connsiteX19" fmla="*/ 1191074 w 3718221"/>
                <a:gd name="connsiteY19" fmla="*/ 1395240 h 3109003"/>
                <a:gd name="connsiteX20" fmla="*/ 638173 w 3718221"/>
                <a:gd name="connsiteY20" fmla="*/ 2952227 h 3109003"/>
                <a:gd name="connsiteX21" fmla="*/ 688427 w 3718221"/>
                <a:gd name="connsiteY21" fmla="*/ 2969414 h 3109003"/>
                <a:gd name="connsiteX22" fmla="*/ 1028410 w 3718221"/>
                <a:gd name="connsiteY22" fmla="*/ 2193757 h 3109003"/>
                <a:gd name="connsiteX23" fmla="*/ 1441037 w 3718221"/>
                <a:gd name="connsiteY23" fmla="*/ 1158671 h 3109003"/>
                <a:gd name="connsiteX24" fmla="*/ 1615785 w 3718221"/>
                <a:gd name="connsiteY24" fmla="*/ 1044406 h 3109003"/>
                <a:gd name="connsiteX25" fmla="*/ 2137585 w 3718221"/>
                <a:gd name="connsiteY25" fmla="*/ 1160535 h 3109003"/>
                <a:gd name="connsiteX26" fmla="*/ 3484654 w 3718221"/>
                <a:gd name="connsiteY26" fmla="*/ 1708461 h 3109003"/>
                <a:gd name="connsiteX27" fmla="*/ 3716540 w 3718221"/>
                <a:gd name="connsiteY27" fmla="*/ 1689363 h 3109003"/>
                <a:gd name="connsiteX28" fmla="*/ 3552644 w 3718221"/>
                <a:gd name="connsiteY28" fmla="*/ 1501879 h 3109003"/>
                <a:gd name="connsiteX0" fmla="*/ 3552644 w 3718221"/>
                <a:gd name="connsiteY0" fmla="*/ 1501879 h 3109003"/>
                <a:gd name="connsiteX1" fmla="*/ 2387264 w 3718221"/>
                <a:gd name="connsiteY1" fmla="*/ 1119761 h 3109003"/>
                <a:gd name="connsiteX2" fmla="*/ 2003132 w 3718221"/>
                <a:gd name="connsiteY2" fmla="*/ 844382 h 3109003"/>
                <a:gd name="connsiteX3" fmla="*/ 2283091 w 3718221"/>
                <a:gd name="connsiteY3" fmla="*/ 371308 h 3109003"/>
                <a:gd name="connsiteX4" fmla="*/ 3022455 w 3718221"/>
                <a:gd name="connsiteY4" fmla="*/ 99158 h 3109003"/>
                <a:gd name="connsiteX5" fmla="*/ 3002747 w 3718221"/>
                <a:gd name="connsiteY5" fmla="*/ 68616 h 3109003"/>
                <a:gd name="connsiteX6" fmla="*/ 2213785 w 3718221"/>
                <a:gd name="connsiteY6" fmla="*/ 352156 h 3109003"/>
                <a:gd name="connsiteX7" fmla="*/ 1957042 w 3718221"/>
                <a:gd name="connsiteY7" fmla="*/ 729081 h 3109003"/>
                <a:gd name="connsiteX8" fmla="*/ 1926933 w 3718221"/>
                <a:gd name="connsiteY8" fmla="*/ 965032 h 3109003"/>
                <a:gd name="connsiteX9" fmla="*/ 1523708 w 3718221"/>
                <a:gd name="connsiteY9" fmla="*/ 933282 h 3109003"/>
                <a:gd name="connsiteX10" fmla="*/ 1641183 w 3718221"/>
                <a:gd name="connsiteY10" fmla="*/ 685632 h 3109003"/>
                <a:gd name="connsiteX11" fmla="*/ 1798836 w 3718221"/>
                <a:gd name="connsiteY11" fmla="*/ 271418 h 3109003"/>
                <a:gd name="connsiteX12" fmla="*/ 1018854 w 3718221"/>
                <a:gd name="connsiteY12" fmla="*/ 13934 h 3109003"/>
                <a:gd name="connsiteX13" fmla="*/ 1040422 w 3718221"/>
                <a:gd name="connsiteY13" fmla="*/ 66701 h 3109003"/>
                <a:gd name="connsiteX14" fmla="*/ 1735223 w 3718221"/>
                <a:gd name="connsiteY14" fmla="*/ 338799 h 3109003"/>
                <a:gd name="connsiteX15" fmla="*/ 1450683 w 3718221"/>
                <a:gd name="connsiteY15" fmla="*/ 825332 h 3109003"/>
                <a:gd name="connsiteX16" fmla="*/ 1127030 w 3718221"/>
                <a:gd name="connsiteY16" fmla="*/ 1309207 h 3109003"/>
                <a:gd name="connsiteX17" fmla="*/ 135412 w 3718221"/>
                <a:gd name="connsiteY17" fmla="*/ 1252059 h 3109003"/>
                <a:gd name="connsiteX18" fmla="*/ 122712 w 3718221"/>
                <a:gd name="connsiteY18" fmla="*/ 1297870 h 3109003"/>
                <a:gd name="connsiteX19" fmla="*/ 1191074 w 3718221"/>
                <a:gd name="connsiteY19" fmla="*/ 1395240 h 3109003"/>
                <a:gd name="connsiteX20" fmla="*/ 638173 w 3718221"/>
                <a:gd name="connsiteY20" fmla="*/ 2952227 h 3109003"/>
                <a:gd name="connsiteX21" fmla="*/ 688427 w 3718221"/>
                <a:gd name="connsiteY21" fmla="*/ 2969414 h 3109003"/>
                <a:gd name="connsiteX22" fmla="*/ 1028410 w 3718221"/>
                <a:gd name="connsiteY22" fmla="*/ 2193757 h 3109003"/>
                <a:gd name="connsiteX23" fmla="*/ 1441037 w 3718221"/>
                <a:gd name="connsiteY23" fmla="*/ 1158671 h 3109003"/>
                <a:gd name="connsiteX24" fmla="*/ 1615785 w 3718221"/>
                <a:gd name="connsiteY24" fmla="*/ 1044406 h 3109003"/>
                <a:gd name="connsiteX25" fmla="*/ 2137585 w 3718221"/>
                <a:gd name="connsiteY25" fmla="*/ 1160535 h 3109003"/>
                <a:gd name="connsiteX26" fmla="*/ 3484654 w 3718221"/>
                <a:gd name="connsiteY26" fmla="*/ 1708461 h 3109003"/>
                <a:gd name="connsiteX27" fmla="*/ 3716540 w 3718221"/>
                <a:gd name="connsiteY27" fmla="*/ 1689363 h 3109003"/>
                <a:gd name="connsiteX28" fmla="*/ 3552644 w 3718221"/>
                <a:gd name="connsiteY28" fmla="*/ 1501879 h 3109003"/>
                <a:gd name="connsiteX0" fmla="*/ 3552644 w 3718221"/>
                <a:gd name="connsiteY0" fmla="*/ 1501879 h 3109003"/>
                <a:gd name="connsiteX1" fmla="*/ 2387264 w 3718221"/>
                <a:gd name="connsiteY1" fmla="*/ 1119761 h 3109003"/>
                <a:gd name="connsiteX2" fmla="*/ 2003132 w 3718221"/>
                <a:gd name="connsiteY2" fmla="*/ 844382 h 3109003"/>
                <a:gd name="connsiteX3" fmla="*/ 2283091 w 3718221"/>
                <a:gd name="connsiteY3" fmla="*/ 371308 h 3109003"/>
                <a:gd name="connsiteX4" fmla="*/ 3022455 w 3718221"/>
                <a:gd name="connsiteY4" fmla="*/ 99158 h 3109003"/>
                <a:gd name="connsiteX5" fmla="*/ 3002747 w 3718221"/>
                <a:gd name="connsiteY5" fmla="*/ 68616 h 3109003"/>
                <a:gd name="connsiteX6" fmla="*/ 2213785 w 3718221"/>
                <a:gd name="connsiteY6" fmla="*/ 352156 h 3109003"/>
                <a:gd name="connsiteX7" fmla="*/ 1957042 w 3718221"/>
                <a:gd name="connsiteY7" fmla="*/ 729081 h 3109003"/>
                <a:gd name="connsiteX8" fmla="*/ 1926933 w 3718221"/>
                <a:gd name="connsiteY8" fmla="*/ 965032 h 3109003"/>
                <a:gd name="connsiteX9" fmla="*/ 1523708 w 3718221"/>
                <a:gd name="connsiteY9" fmla="*/ 933282 h 3109003"/>
                <a:gd name="connsiteX10" fmla="*/ 1641183 w 3718221"/>
                <a:gd name="connsiteY10" fmla="*/ 685632 h 3109003"/>
                <a:gd name="connsiteX11" fmla="*/ 1798836 w 3718221"/>
                <a:gd name="connsiteY11" fmla="*/ 271418 h 3109003"/>
                <a:gd name="connsiteX12" fmla="*/ 1018854 w 3718221"/>
                <a:gd name="connsiteY12" fmla="*/ 13934 h 3109003"/>
                <a:gd name="connsiteX13" fmla="*/ 1040422 w 3718221"/>
                <a:gd name="connsiteY13" fmla="*/ 66701 h 3109003"/>
                <a:gd name="connsiteX14" fmla="*/ 1735223 w 3718221"/>
                <a:gd name="connsiteY14" fmla="*/ 338799 h 3109003"/>
                <a:gd name="connsiteX15" fmla="*/ 1450683 w 3718221"/>
                <a:gd name="connsiteY15" fmla="*/ 825332 h 3109003"/>
                <a:gd name="connsiteX16" fmla="*/ 1127030 w 3718221"/>
                <a:gd name="connsiteY16" fmla="*/ 1309207 h 3109003"/>
                <a:gd name="connsiteX17" fmla="*/ 135412 w 3718221"/>
                <a:gd name="connsiteY17" fmla="*/ 1252059 h 3109003"/>
                <a:gd name="connsiteX18" fmla="*/ 122712 w 3718221"/>
                <a:gd name="connsiteY18" fmla="*/ 1297870 h 3109003"/>
                <a:gd name="connsiteX19" fmla="*/ 1191074 w 3718221"/>
                <a:gd name="connsiteY19" fmla="*/ 1395240 h 3109003"/>
                <a:gd name="connsiteX20" fmla="*/ 638173 w 3718221"/>
                <a:gd name="connsiteY20" fmla="*/ 2952227 h 3109003"/>
                <a:gd name="connsiteX21" fmla="*/ 688427 w 3718221"/>
                <a:gd name="connsiteY21" fmla="*/ 2969414 h 3109003"/>
                <a:gd name="connsiteX22" fmla="*/ 1028410 w 3718221"/>
                <a:gd name="connsiteY22" fmla="*/ 2193757 h 3109003"/>
                <a:gd name="connsiteX23" fmla="*/ 1441037 w 3718221"/>
                <a:gd name="connsiteY23" fmla="*/ 1158671 h 3109003"/>
                <a:gd name="connsiteX24" fmla="*/ 1615785 w 3718221"/>
                <a:gd name="connsiteY24" fmla="*/ 1044406 h 3109003"/>
                <a:gd name="connsiteX25" fmla="*/ 2137585 w 3718221"/>
                <a:gd name="connsiteY25" fmla="*/ 1160535 h 3109003"/>
                <a:gd name="connsiteX26" fmla="*/ 3484654 w 3718221"/>
                <a:gd name="connsiteY26" fmla="*/ 1708461 h 3109003"/>
                <a:gd name="connsiteX27" fmla="*/ 3716540 w 3718221"/>
                <a:gd name="connsiteY27" fmla="*/ 1689363 h 3109003"/>
                <a:gd name="connsiteX28" fmla="*/ 3552644 w 3718221"/>
                <a:gd name="connsiteY28" fmla="*/ 1501879 h 3109003"/>
                <a:gd name="connsiteX0" fmla="*/ 3552644 w 3718221"/>
                <a:gd name="connsiteY0" fmla="*/ 1501879 h 3109003"/>
                <a:gd name="connsiteX1" fmla="*/ 2387264 w 3718221"/>
                <a:gd name="connsiteY1" fmla="*/ 1119761 h 3109003"/>
                <a:gd name="connsiteX2" fmla="*/ 2003132 w 3718221"/>
                <a:gd name="connsiteY2" fmla="*/ 844382 h 3109003"/>
                <a:gd name="connsiteX3" fmla="*/ 2283091 w 3718221"/>
                <a:gd name="connsiteY3" fmla="*/ 371308 h 3109003"/>
                <a:gd name="connsiteX4" fmla="*/ 3022455 w 3718221"/>
                <a:gd name="connsiteY4" fmla="*/ 99158 h 3109003"/>
                <a:gd name="connsiteX5" fmla="*/ 3002747 w 3718221"/>
                <a:gd name="connsiteY5" fmla="*/ 68616 h 3109003"/>
                <a:gd name="connsiteX6" fmla="*/ 2213785 w 3718221"/>
                <a:gd name="connsiteY6" fmla="*/ 352156 h 3109003"/>
                <a:gd name="connsiteX7" fmla="*/ 1957042 w 3718221"/>
                <a:gd name="connsiteY7" fmla="*/ 729081 h 3109003"/>
                <a:gd name="connsiteX8" fmla="*/ 1926933 w 3718221"/>
                <a:gd name="connsiteY8" fmla="*/ 965032 h 3109003"/>
                <a:gd name="connsiteX9" fmla="*/ 1523708 w 3718221"/>
                <a:gd name="connsiteY9" fmla="*/ 933282 h 3109003"/>
                <a:gd name="connsiteX10" fmla="*/ 1641183 w 3718221"/>
                <a:gd name="connsiteY10" fmla="*/ 685632 h 3109003"/>
                <a:gd name="connsiteX11" fmla="*/ 1798836 w 3718221"/>
                <a:gd name="connsiteY11" fmla="*/ 271418 h 3109003"/>
                <a:gd name="connsiteX12" fmla="*/ 1018854 w 3718221"/>
                <a:gd name="connsiteY12" fmla="*/ 13934 h 3109003"/>
                <a:gd name="connsiteX13" fmla="*/ 1040422 w 3718221"/>
                <a:gd name="connsiteY13" fmla="*/ 66701 h 3109003"/>
                <a:gd name="connsiteX14" fmla="*/ 1735223 w 3718221"/>
                <a:gd name="connsiteY14" fmla="*/ 338799 h 3109003"/>
                <a:gd name="connsiteX15" fmla="*/ 1450683 w 3718221"/>
                <a:gd name="connsiteY15" fmla="*/ 825332 h 3109003"/>
                <a:gd name="connsiteX16" fmla="*/ 1127030 w 3718221"/>
                <a:gd name="connsiteY16" fmla="*/ 1309207 h 3109003"/>
                <a:gd name="connsiteX17" fmla="*/ 135412 w 3718221"/>
                <a:gd name="connsiteY17" fmla="*/ 1252059 h 3109003"/>
                <a:gd name="connsiteX18" fmla="*/ 122712 w 3718221"/>
                <a:gd name="connsiteY18" fmla="*/ 1297870 h 3109003"/>
                <a:gd name="connsiteX19" fmla="*/ 1191074 w 3718221"/>
                <a:gd name="connsiteY19" fmla="*/ 1395240 h 3109003"/>
                <a:gd name="connsiteX20" fmla="*/ 638173 w 3718221"/>
                <a:gd name="connsiteY20" fmla="*/ 2952227 h 3109003"/>
                <a:gd name="connsiteX21" fmla="*/ 688427 w 3718221"/>
                <a:gd name="connsiteY21" fmla="*/ 2969414 h 3109003"/>
                <a:gd name="connsiteX22" fmla="*/ 1028410 w 3718221"/>
                <a:gd name="connsiteY22" fmla="*/ 2193757 h 3109003"/>
                <a:gd name="connsiteX23" fmla="*/ 1441037 w 3718221"/>
                <a:gd name="connsiteY23" fmla="*/ 1158671 h 3109003"/>
                <a:gd name="connsiteX24" fmla="*/ 1615785 w 3718221"/>
                <a:gd name="connsiteY24" fmla="*/ 1044406 h 3109003"/>
                <a:gd name="connsiteX25" fmla="*/ 2137585 w 3718221"/>
                <a:gd name="connsiteY25" fmla="*/ 1160535 h 3109003"/>
                <a:gd name="connsiteX26" fmla="*/ 3484654 w 3718221"/>
                <a:gd name="connsiteY26" fmla="*/ 1708461 h 3109003"/>
                <a:gd name="connsiteX27" fmla="*/ 3716540 w 3718221"/>
                <a:gd name="connsiteY27" fmla="*/ 1689363 h 3109003"/>
                <a:gd name="connsiteX28" fmla="*/ 3552644 w 3718221"/>
                <a:gd name="connsiteY28" fmla="*/ 1501879 h 3109003"/>
                <a:gd name="connsiteX0" fmla="*/ 3552644 w 3718221"/>
                <a:gd name="connsiteY0" fmla="*/ 1501879 h 3109003"/>
                <a:gd name="connsiteX1" fmla="*/ 2387264 w 3718221"/>
                <a:gd name="connsiteY1" fmla="*/ 1119761 h 3109003"/>
                <a:gd name="connsiteX2" fmla="*/ 2003132 w 3718221"/>
                <a:gd name="connsiteY2" fmla="*/ 844382 h 3109003"/>
                <a:gd name="connsiteX3" fmla="*/ 2283091 w 3718221"/>
                <a:gd name="connsiteY3" fmla="*/ 371308 h 3109003"/>
                <a:gd name="connsiteX4" fmla="*/ 3022455 w 3718221"/>
                <a:gd name="connsiteY4" fmla="*/ 99158 h 3109003"/>
                <a:gd name="connsiteX5" fmla="*/ 3002747 w 3718221"/>
                <a:gd name="connsiteY5" fmla="*/ 68616 h 3109003"/>
                <a:gd name="connsiteX6" fmla="*/ 2213785 w 3718221"/>
                <a:gd name="connsiteY6" fmla="*/ 352156 h 3109003"/>
                <a:gd name="connsiteX7" fmla="*/ 1957042 w 3718221"/>
                <a:gd name="connsiteY7" fmla="*/ 729081 h 3109003"/>
                <a:gd name="connsiteX8" fmla="*/ 1926933 w 3718221"/>
                <a:gd name="connsiteY8" fmla="*/ 965032 h 3109003"/>
                <a:gd name="connsiteX9" fmla="*/ 1523708 w 3718221"/>
                <a:gd name="connsiteY9" fmla="*/ 933282 h 3109003"/>
                <a:gd name="connsiteX10" fmla="*/ 1641183 w 3718221"/>
                <a:gd name="connsiteY10" fmla="*/ 685632 h 3109003"/>
                <a:gd name="connsiteX11" fmla="*/ 1798836 w 3718221"/>
                <a:gd name="connsiteY11" fmla="*/ 271418 h 3109003"/>
                <a:gd name="connsiteX12" fmla="*/ 1018854 w 3718221"/>
                <a:gd name="connsiteY12" fmla="*/ 13934 h 3109003"/>
                <a:gd name="connsiteX13" fmla="*/ 1040422 w 3718221"/>
                <a:gd name="connsiteY13" fmla="*/ 66701 h 3109003"/>
                <a:gd name="connsiteX14" fmla="*/ 1735223 w 3718221"/>
                <a:gd name="connsiteY14" fmla="*/ 338799 h 3109003"/>
                <a:gd name="connsiteX15" fmla="*/ 1450683 w 3718221"/>
                <a:gd name="connsiteY15" fmla="*/ 825332 h 3109003"/>
                <a:gd name="connsiteX16" fmla="*/ 1127030 w 3718221"/>
                <a:gd name="connsiteY16" fmla="*/ 1309207 h 3109003"/>
                <a:gd name="connsiteX17" fmla="*/ 135412 w 3718221"/>
                <a:gd name="connsiteY17" fmla="*/ 1252059 h 3109003"/>
                <a:gd name="connsiteX18" fmla="*/ 122712 w 3718221"/>
                <a:gd name="connsiteY18" fmla="*/ 1297870 h 3109003"/>
                <a:gd name="connsiteX19" fmla="*/ 1191074 w 3718221"/>
                <a:gd name="connsiteY19" fmla="*/ 1395240 h 3109003"/>
                <a:gd name="connsiteX20" fmla="*/ 638173 w 3718221"/>
                <a:gd name="connsiteY20" fmla="*/ 2952227 h 3109003"/>
                <a:gd name="connsiteX21" fmla="*/ 688427 w 3718221"/>
                <a:gd name="connsiteY21" fmla="*/ 2969414 h 3109003"/>
                <a:gd name="connsiteX22" fmla="*/ 1028410 w 3718221"/>
                <a:gd name="connsiteY22" fmla="*/ 2193757 h 3109003"/>
                <a:gd name="connsiteX23" fmla="*/ 1441037 w 3718221"/>
                <a:gd name="connsiteY23" fmla="*/ 1158671 h 3109003"/>
                <a:gd name="connsiteX24" fmla="*/ 1615785 w 3718221"/>
                <a:gd name="connsiteY24" fmla="*/ 1044406 h 3109003"/>
                <a:gd name="connsiteX25" fmla="*/ 2137585 w 3718221"/>
                <a:gd name="connsiteY25" fmla="*/ 1160535 h 3109003"/>
                <a:gd name="connsiteX26" fmla="*/ 3484654 w 3718221"/>
                <a:gd name="connsiteY26" fmla="*/ 1708461 h 3109003"/>
                <a:gd name="connsiteX27" fmla="*/ 3716540 w 3718221"/>
                <a:gd name="connsiteY27" fmla="*/ 1689363 h 3109003"/>
                <a:gd name="connsiteX28" fmla="*/ 3552644 w 3718221"/>
                <a:gd name="connsiteY28" fmla="*/ 1501879 h 3109003"/>
                <a:gd name="connsiteX0" fmla="*/ 3559143 w 3724720"/>
                <a:gd name="connsiteY0" fmla="*/ 1501879 h 3109003"/>
                <a:gd name="connsiteX1" fmla="*/ 2393763 w 3724720"/>
                <a:gd name="connsiteY1" fmla="*/ 1119761 h 3109003"/>
                <a:gd name="connsiteX2" fmla="*/ 2009631 w 3724720"/>
                <a:gd name="connsiteY2" fmla="*/ 844382 h 3109003"/>
                <a:gd name="connsiteX3" fmla="*/ 2289590 w 3724720"/>
                <a:gd name="connsiteY3" fmla="*/ 371308 h 3109003"/>
                <a:gd name="connsiteX4" fmla="*/ 3028954 w 3724720"/>
                <a:gd name="connsiteY4" fmla="*/ 99158 h 3109003"/>
                <a:gd name="connsiteX5" fmla="*/ 3009246 w 3724720"/>
                <a:gd name="connsiteY5" fmla="*/ 68616 h 3109003"/>
                <a:gd name="connsiteX6" fmla="*/ 2220284 w 3724720"/>
                <a:gd name="connsiteY6" fmla="*/ 352156 h 3109003"/>
                <a:gd name="connsiteX7" fmla="*/ 1963541 w 3724720"/>
                <a:gd name="connsiteY7" fmla="*/ 729081 h 3109003"/>
                <a:gd name="connsiteX8" fmla="*/ 1933432 w 3724720"/>
                <a:gd name="connsiteY8" fmla="*/ 965032 h 3109003"/>
                <a:gd name="connsiteX9" fmla="*/ 1530207 w 3724720"/>
                <a:gd name="connsiteY9" fmla="*/ 933282 h 3109003"/>
                <a:gd name="connsiteX10" fmla="*/ 1647682 w 3724720"/>
                <a:gd name="connsiteY10" fmla="*/ 685632 h 3109003"/>
                <a:gd name="connsiteX11" fmla="*/ 1805335 w 3724720"/>
                <a:gd name="connsiteY11" fmla="*/ 271418 h 3109003"/>
                <a:gd name="connsiteX12" fmla="*/ 1025353 w 3724720"/>
                <a:gd name="connsiteY12" fmla="*/ 13934 h 3109003"/>
                <a:gd name="connsiteX13" fmla="*/ 1046921 w 3724720"/>
                <a:gd name="connsiteY13" fmla="*/ 66701 h 3109003"/>
                <a:gd name="connsiteX14" fmla="*/ 1741722 w 3724720"/>
                <a:gd name="connsiteY14" fmla="*/ 338799 h 3109003"/>
                <a:gd name="connsiteX15" fmla="*/ 1457182 w 3724720"/>
                <a:gd name="connsiteY15" fmla="*/ 825332 h 3109003"/>
                <a:gd name="connsiteX16" fmla="*/ 1241479 w 3724720"/>
                <a:gd name="connsiteY16" fmla="*/ 1296507 h 3109003"/>
                <a:gd name="connsiteX17" fmla="*/ 141911 w 3724720"/>
                <a:gd name="connsiteY17" fmla="*/ 1252059 h 3109003"/>
                <a:gd name="connsiteX18" fmla="*/ 129211 w 3724720"/>
                <a:gd name="connsiteY18" fmla="*/ 1297870 h 3109003"/>
                <a:gd name="connsiteX19" fmla="*/ 1197573 w 3724720"/>
                <a:gd name="connsiteY19" fmla="*/ 1395240 h 3109003"/>
                <a:gd name="connsiteX20" fmla="*/ 644672 w 3724720"/>
                <a:gd name="connsiteY20" fmla="*/ 2952227 h 3109003"/>
                <a:gd name="connsiteX21" fmla="*/ 694926 w 3724720"/>
                <a:gd name="connsiteY21" fmla="*/ 2969414 h 3109003"/>
                <a:gd name="connsiteX22" fmla="*/ 1034909 w 3724720"/>
                <a:gd name="connsiteY22" fmla="*/ 2193757 h 3109003"/>
                <a:gd name="connsiteX23" fmla="*/ 1447536 w 3724720"/>
                <a:gd name="connsiteY23" fmla="*/ 1158671 h 3109003"/>
                <a:gd name="connsiteX24" fmla="*/ 1622284 w 3724720"/>
                <a:gd name="connsiteY24" fmla="*/ 1044406 h 3109003"/>
                <a:gd name="connsiteX25" fmla="*/ 2144084 w 3724720"/>
                <a:gd name="connsiteY25" fmla="*/ 1160535 h 3109003"/>
                <a:gd name="connsiteX26" fmla="*/ 3491153 w 3724720"/>
                <a:gd name="connsiteY26" fmla="*/ 1708461 h 3109003"/>
                <a:gd name="connsiteX27" fmla="*/ 3723039 w 3724720"/>
                <a:gd name="connsiteY27" fmla="*/ 1689363 h 3109003"/>
                <a:gd name="connsiteX28" fmla="*/ 3559143 w 3724720"/>
                <a:gd name="connsiteY28" fmla="*/ 1501879 h 3109003"/>
                <a:gd name="connsiteX0" fmla="*/ 3559143 w 3724720"/>
                <a:gd name="connsiteY0" fmla="*/ 1501879 h 3109003"/>
                <a:gd name="connsiteX1" fmla="*/ 2393763 w 3724720"/>
                <a:gd name="connsiteY1" fmla="*/ 1119761 h 3109003"/>
                <a:gd name="connsiteX2" fmla="*/ 2009631 w 3724720"/>
                <a:gd name="connsiteY2" fmla="*/ 844382 h 3109003"/>
                <a:gd name="connsiteX3" fmla="*/ 2289590 w 3724720"/>
                <a:gd name="connsiteY3" fmla="*/ 371308 h 3109003"/>
                <a:gd name="connsiteX4" fmla="*/ 3028954 w 3724720"/>
                <a:gd name="connsiteY4" fmla="*/ 99158 h 3109003"/>
                <a:gd name="connsiteX5" fmla="*/ 3009246 w 3724720"/>
                <a:gd name="connsiteY5" fmla="*/ 68616 h 3109003"/>
                <a:gd name="connsiteX6" fmla="*/ 2220284 w 3724720"/>
                <a:gd name="connsiteY6" fmla="*/ 352156 h 3109003"/>
                <a:gd name="connsiteX7" fmla="*/ 1963541 w 3724720"/>
                <a:gd name="connsiteY7" fmla="*/ 729081 h 3109003"/>
                <a:gd name="connsiteX8" fmla="*/ 1933432 w 3724720"/>
                <a:gd name="connsiteY8" fmla="*/ 965032 h 3109003"/>
                <a:gd name="connsiteX9" fmla="*/ 1530207 w 3724720"/>
                <a:gd name="connsiteY9" fmla="*/ 933282 h 3109003"/>
                <a:gd name="connsiteX10" fmla="*/ 1647682 w 3724720"/>
                <a:gd name="connsiteY10" fmla="*/ 685632 h 3109003"/>
                <a:gd name="connsiteX11" fmla="*/ 1805335 w 3724720"/>
                <a:gd name="connsiteY11" fmla="*/ 271418 h 3109003"/>
                <a:gd name="connsiteX12" fmla="*/ 1025353 w 3724720"/>
                <a:gd name="connsiteY12" fmla="*/ 13934 h 3109003"/>
                <a:gd name="connsiteX13" fmla="*/ 1046921 w 3724720"/>
                <a:gd name="connsiteY13" fmla="*/ 66701 h 3109003"/>
                <a:gd name="connsiteX14" fmla="*/ 1741722 w 3724720"/>
                <a:gd name="connsiteY14" fmla="*/ 338799 h 3109003"/>
                <a:gd name="connsiteX15" fmla="*/ 1485757 w 3724720"/>
                <a:gd name="connsiteY15" fmla="*/ 838032 h 3109003"/>
                <a:gd name="connsiteX16" fmla="*/ 1241479 w 3724720"/>
                <a:gd name="connsiteY16" fmla="*/ 1296507 h 3109003"/>
                <a:gd name="connsiteX17" fmla="*/ 141911 w 3724720"/>
                <a:gd name="connsiteY17" fmla="*/ 1252059 h 3109003"/>
                <a:gd name="connsiteX18" fmla="*/ 129211 w 3724720"/>
                <a:gd name="connsiteY18" fmla="*/ 1297870 h 3109003"/>
                <a:gd name="connsiteX19" fmla="*/ 1197573 w 3724720"/>
                <a:gd name="connsiteY19" fmla="*/ 1395240 h 3109003"/>
                <a:gd name="connsiteX20" fmla="*/ 644672 w 3724720"/>
                <a:gd name="connsiteY20" fmla="*/ 2952227 h 3109003"/>
                <a:gd name="connsiteX21" fmla="*/ 694926 w 3724720"/>
                <a:gd name="connsiteY21" fmla="*/ 2969414 h 3109003"/>
                <a:gd name="connsiteX22" fmla="*/ 1034909 w 3724720"/>
                <a:gd name="connsiteY22" fmla="*/ 2193757 h 3109003"/>
                <a:gd name="connsiteX23" fmla="*/ 1447536 w 3724720"/>
                <a:gd name="connsiteY23" fmla="*/ 1158671 h 3109003"/>
                <a:gd name="connsiteX24" fmla="*/ 1622284 w 3724720"/>
                <a:gd name="connsiteY24" fmla="*/ 1044406 h 3109003"/>
                <a:gd name="connsiteX25" fmla="*/ 2144084 w 3724720"/>
                <a:gd name="connsiteY25" fmla="*/ 1160535 h 3109003"/>
                <a:gd name="connsiteX26" fmla="*/ 3491153 w 3724720"/>
                <a:gd name="connsiteY26" fmla="*/ 1708461 h 3109003"/>
                <a:gd name="connsiteX27" fmla="*/ 3723039 w 3724720"/>
                <a:gd name="connsiteY27" fmla="*/ 1689363 h 3109003"/>
                <a:gd name="connsiteX28" fmla="*/ 3559143 w 3724720"/>
                <a:gd name="connsiteY28" fmla="*/ 1501879 h 3109003"/>
                <a:gd name="connsiteX0" fmla="*/ 3559143 w 3724720"/>
                <a:gd name="connsiteY0" fmla="*/ 1501879 h 3109003"/>
                <a:gd name="connsiteX1" fmla="*/ 2393763 w 3724720"/>
                <a:gd name="connsiteY1" fmla="*/ 1119761 h 3109003"/>
                <a:gd name="connsiteX2" fmla="*/ 2009631 w 3724720"/>
                <a:gd name="connsiteY2" fmla="*/ 844382 h 3109003"/>
                <a:gd name="connsiteX3" fmla="*/ 2289590 w 3724720"/>
                <a:gd name="connsiteY3" fmla="*/ 371308 h 3109003"/>
                <a:gd name="connsiteX4" fmla="*/ 3028954 w 3724720"/>
                <a:gd name="connsiteY4" fmla="*/ 99158 h 3109003"/>
                <a:gd name="connsiteX5" fmla="*/ 3009246 w 3724720"/>
                <a:gd name="connsiteY5" fmla="*/ 68616 h 3109003"/>
                <a:gd name="connsiteX6" fmla="*/ 2220284 w 3724720"/>
                <a:gd name="connsiteY6" fmla="*/ 352156 h 3109003"/>
                <a:gd name="connsiteX7" fmla="*/ 1963541 w 3724720"/>
                <a:gd name="connsiteY7" fmla="*/ 729081 h 3109003"/>
                <a:gd name="connsiteX8" fmla="*/ 1933432 w 3724720"/>
                <a:gd name="connsiteY8" fmla="*/ 965032 h 3109003"/>
                <a:gd name="connsiteX9" fmla="*/ 1530207 w 3724720"/>
                <a:gd name="connsiteY9" fmla="*/ 933282 h 3109003"/>
                <a:gd name="connsiteX10" fmla="*/ 1647682 w 3724720"/>
                <a:gd name="connsiteY10" fmla="*/ 685632 h 3109003"/>
                <a:gd name="connsiteX11" fmla="*/ 1805335 w 3724720"/>
                <a:gd name="connsiteY11" fmla="*/ 271418 h 3109003"/>
                <a:gd name="connsiteX12" fmla="*/ 1025353 w 3724720"/>
                <a:gd name="connsiteY12" fmla="*/ 13934 h 3109003"/>
                <a:gd name="connsiteX13" fmla="*/ 1046921 w 3724720"/>
                <a:gd name="connsiteY13" fmla="*/ 66701 h 3109003"/>
                <a:gd name="connsiteX14" fmla="*/ 1741722 w 3724720"/>
                <a:gd name="connsiteY14" fmla="*/ 338799 h 3109003"/>
                <a:gd name="connsiteX15" fmla="*/ 1485757 w 3724720"/>
                <a:gd name="connsiteY15" fmla="*/ 838032 h 3109003"/>
                <a:gd name="connsiteX16" fmla="*/ 1241479 w 3724720"/>
                <a:gd name="connsiteY16" fmla="*/ 1296507 h 3109003"/>
                <a:gd name="connsiteX17" fmla="*/ 141911 w 3724720"/>
                <a:gd name="connsiteY17" fmla="*/ 1252059 h 3109003"/>
                <a:gd name="connsiteX18" fmla="*/ 129211 w 3724720"/>
                <a:gd name="connsiteY18" fmla="*/ 1297870 h 3109003"/>
                <a:gd name="connsiteX19" fmla="*/ 1197573 w 3724720"/>
                <a:gd name="connsiteY19" fmla="*/ 1395240 h 3109003"/>
                <a:gd name="connsiteX20" fmla="*/ 644672 w 3724720"/>
                <a:gd name="connsiteY20" fmla="*/ 2952227 h 3109003"/>
                <a:gd name="connsiteX21" fmla="*/ 694926 w 3724720"/>
                <a:gd name="connsiteY21" fmla="*/ 2969414 h 3109003"/>
                <a:gd name="connsiteX22" fmla="*/ 1034909 w 3724720"/>
                <a:gd name="connsiteY22" fmla="*/ 2193757 h 3109003"/>
                <a:gd name="connsiteX23" fmla="*/ 1447536 w 3724720"/>
                <a:gd name="connsiteY23" fmla="*/ 1158671 h 3109003"/>
                <a:gd name="connsiteX24" fmla="*/ 1622284 w 3724720"/>
                <a:gd name="connsiteY24" fmla="*/ 1044406 h 3109003"/>
                <a:gd name="connsiteX25" fmla="*/ 2144084 w 3724720"/>
                <a:gd name="connsiteY25" fmla="*/ 1160535 h 3109003"/>
                <a:gd name="connsiteX26" fmla="*/ 3491153 w 3724720"/>
                <a:gd name="connsiteY26" fmla="*/ 1708461 h 3109003"/>
                <a:gd name="connsiteX27" fmla="*/ 3723039 w 3724720"/>
                <a:gd name="connsiteY27" fmla="*/ 1689363 h 3109003"/>
                <a:gd name="connsiteX28" fmla="*/ 3559143 w 3724720"/>
                <a:gd name="connsiteY28" fmla="*/ 1501879 h 3109003"/>
                <a:gd name="connsiteX0" fmla="*/ 3559143 w 3724720"/>
                <a:gd name="connsiteY0" fmla="*/ 1501879 h 3109003"/>
                <a:gd name="connsiteX1" fmla="*/ 2393763 w 3724720"/>
                <a:gd name="connsiteY1" fmla="*/ 1119761 h 3109003"/>
                <a:gd name="connsiteX2" fmla="*/ 2009631 w 3724720"/>
                <a:gd name="connsiteY2" fmla="*/ 844382 h 3109003"/>
                <a:gd name="connsiteX3" fmla="*/ 2289590 w 3724720"/>
                <a:gd name="connsiteY3" fmla="*/ 371308 h 3109003"/>
                <a:gd name="connsiteX4" fmla="*/ 3028954 w 3724720"/>
                <a:gd name="connsiteY4" fmla="*/ 99158 h 3109003"/>
                <a:gd name="connsiteX5" fmla="*/ 3009246 w 3724720"/>
                <a:gd name="connsiteY5" fmla="*/ 68616 h 3109003"/>
                <a:gd name="connsiteX6" fmla="*/ 2220284 w 3724720"/>
                <a:gd name="connsiteY6" fmla="*/ 352156 h 3109003"/>
                <a:gd name="connsiteX7" fmla="*/ 1963541 w 3724720"/>
                <a:gd name="connsiteY7" fmla="*/ 729081 h 3109003"/>
                <a:gd name="connsiteX8" fmla="*/ 1933432 w 3724720"/>
                <a:gd name="connsiteY8" fmla="*/ 965032 h 3109003"/>
                <a:gd name="connsiteX9" fmla="*/ 1530207 w 3724720"/>
                <a:gd name="connsiteY9" fmla="*/ 933282 h 3109003"/>
                <a:gd name="connsiteX10" fmla="*/ 1647682 w 3724720"/>
                <a:gd name="connsiteY10" fmla="*/ 685632 h 3109003"/>
                <a:gd name="connsiteX11" fmla="*/ 1805335 w 3724720"/>
                <a:gd name="connsiteY11" fmla="*/ 271418 h 3109003"/>
                <a:gd name="connsiteX12" fmla="*/ 1025353 w 3724720"/>
                <a:gd name="connsiteY12" fmla="*/ 13934 h 3109003"/>
                <a:gd name="connsiteX13" fmla="*/ 1046921 w 3724720"/>
                <a:gd name="connsiteY13" fmla="*/ 66701 h 3109003"/>
                <a:gd name="connsiteX14" fmla="*/ 1741722 w 3724720"/>
                <a:gd name="connsiteY14" fmla="*/ 338799 h 3109003"/>
                <a:gd name="connsiteX15" fmla="*/ 1485757 w 3724720"/>
                <a:gd name="connsiteY15" fmla="*/ 838032 h 3109003"/>
                <a:gd name="connsiteX16" fmla="*/ 1241479 w 3724720"/>
                <a:gd name="connsiteY16" fmla="*/ 1296507 h 3109003"/>
                <a:gd name="connsiteX17" fmla="*/ 141911 w 3724720"/>
                <a:gd name="connsiteY17" fmla="*/ 1252059 h 3109003"/>
                <a:gd name="connsiteX18" fmla="*/ 129211 w 3724720"/>
                <a:gd name="connsiteY18" fmla="*/ 1297870 h 3109003"/>
                <a:gd name="connsiteX19" fmla="*/ 1197573 w 3724720"/>
                <a:gd name="connsiteY19" fmla="*/ 1395240 h 3109003"/>
                <a:gd name="connsiteX20" fmla="*/ 644672 w 3724720"/>
                <a:gd name="connsiteY20" fmla="*/ 2952227 h 3109003"/>
                <a:gd name="connsiteX21" fmla="*/ 694926 w 3724720"/>
                <a:gd name="connsiteY21" fmla="*/ 2969414 h 3109003"/>
                <a:gd name="connsiteX22" fmla="*/ 1034909 w 3724720"/>
                <a:gd name="connsiteY22" fmla="*/ 2193757 h 3109003"/>
                <a:gd name="connsiteX23" fmla="*/ 1460236 w 3724720"/>
                <a:gd name="connsiteY23" fmla="*/ 1168196 h 3109003"/>
                <a:gd name="connsiteX24" fmla="*/ 1622284 w 3724720"/>
                <a:gd name="connsiteY24" fmla="*/ 1044406 h 3109003"/>
                <a:gd name="connsiteX25" fmla="*/ 2144084 w 3724720"/>
                <a:gd name="connsiteY25" fmla="*/ 1160535 h 3109003"/>
                <a:gd name="connsiteX26" fmla="*/ 3491153 w 3724720"/>
                <a:gd name="connsiteY26" fmla="*/ 1708461 h 3109003"/>
                <a:gd name="connsiteX27" fmla="*/ 3723039 w 3724720"/>
                <a:gd name="connsiteY27" fmla="*/ 1689363 h 3109003"/>
                <a:gd name="connsiteX28" fmla="*/ 3559143 w 3724720"/>
                <a:gd name="connsiteY28" fmla="*/ 1501879 h 3109003"/>
                <a:gd name="connsiteX0" fmla="*/ 3559143 w 3724720"/>
                <a:gd name="connsiteY0" fmla="*/ 1501879 h 3109003"/>
                <a:gd name="connsiteX1" fmla="*/ 2393763 w 3724720"/>
                <a:gd name="connsiteY1" fmla="*/ 1119761 h 3109003"/>
                <a:gd name="connsiteX2" fmla="*/ 2009631 w 3724720"/>
                <a:gd name="connsiteY2" fmla="*/ 844382 h 3109003"/>
                <a:gd name="connsiteX3" fmla="*/ 2289590 w 3724720"/>
                <a:gd name="connsiteY3" fmla="*/ 371308 h 3109003"/>
                <a:gd name="connsiteX4" fmla="*/ 3028954 w 3724720"/>
                <a:gd name="connsiteY4" fmla="*/ 99158 h 3109003"/>
                <a:gd name="connsiteX5" fmla="*/ 3009246 w 3724720"/>
                <a:gd name="connsiteY5" fmla="*/ 68616 h 3109003"/>
                <a:gd name="connsiteX6" fmla="*/ 2220284 w 3724720"/>
                <a:gd name="connsiteY6" fmla="*/ 352156 h 3109003"/>
                <a:gd name="connsiteX7" fmla="*/ 1963541 w 3724720"/>
                <a:gd name="connsiteY7" fmla="*/ 729081 h 3109003"/>
                <a:gd name="connsiteX8" fmla="*/ 1933432 w 3724720"/>
                <a:gd name="connsiteY8" fmla="*/ 965032 h 3109003"/>
                <a:gd name="connsiteX9" fmla="*/ 1530207 w 3724720"/>
                <a:gd name="connsiteY9" fmla="*/ 933282 h 3109003"/>
                <a:gd name="connsiteX10" fmla="*/ 1647682 w 3724720"/>
                <a:gd name="connsiteY10" fmla="*/ 685632 h 3109003"/>
                <a:gd name="connsiteX11" fmla="*/ 1805335 w 3724720"/>
                <a:gd name="connsiteY11" fmla="*/ 271418 h 3109003"/>
                <a:gd name="connsiteX12" fmla="*/ 1025353 w 3724720"/>
                <a:gd name="connsiteY12" fmla="*/ 13934 h 3109003"/>
                <a:gd name="connsiteX13" fmla="*/ 1046921 w 3724720"/>
                <a:gd name="connsiteY13" fmla="*/ 66701 h 3109003"/>
                <a:gd name="connsiteX14" fmla="*/ 1741722 w 3724720"/>
                <a:gd name="connsiteY14" fmla="*/ 338799 h 3109003"/>
                <a:gd name="connsiteX15" fmla="*/ 1485757 w 3724720"/>
                <a:gd name="connsiteY15" fmla="*/ 838032 h 3109003"/>
                <a:gd name="connsiteX16" fmla="*/ 1241479 w 3724720"/>
                <a:gd name="connsiteY16" fmla="*/ 1296507 h 3109003"/>
                <a:gd name="connsiteX17" fmla="*/ 141911 w 3724720"/>
                <a:gd name="connsiteY17" fmla="*/ 1252059 h 3109003"/>
                <a:gd name="connsiteX18" fmla="*/ 129211 w 3724720"/>
                <a:gd name="connsiteY18" fmla="*/ 1297870 h 3109003"/>
                <a:gd name="connsiteX19" fmla="*/ 1197573 w 3724720"/>
                <a:gd name="connsiteY19" fmla="*/ 1395240 h 3109003"/>
                <a:gd name="connsiteX20" fmla="*/ 644672 w 3724720"/>
                <a:gd name="connsiteY20" fmla="*/ 2952227 h 3109003"/>
                <a:gd name="connsiteX21" fmla="*/ 694926 w 3724720"/>
                <a:gd name="connsiteY21" fmla="*/ 2969414 h 3109003"/>
                <a:gd name="connsiteX22" fmla="*/ 1034909 w 3724720"/>
                <a:gd name="connsiteY22" fmla="*/ 2193757 h 3109003"/>
                <a:gd name="connsiteX23" fmla="*/ 1447536 w 3724720"/>
                <a:gd name="connsiteY23" fmla="*/ 1168196 h 3109003"/>
                <a:gd name="connsiteX24" fmla="*/ 1622284 w 3724720"/>
                <a:gd name="connsiteY24" fmla="*/ 1044406 h 3109003"/>
                <a:gd name="connsiteX25" fmla="*/ 2144084 w 3724720"/>
                <a:gd name="connsiteY25" fmla="*/ 1160535 h 3109003"/>
                <a:gd name="connsiteX26" fmla="*/ 3491153 w 3724720"/>
                <a:gd name="connsiteY26" fmla="*/ 1708461 h 3109003"/>
                <a:gd name="connsiteX27" fmla="*/ 3723039 w 3724720"/>
                <a:gd name="connsiteY27" fmla="*/ 1689363 h 3109003"/>
                <a:gd name="connsiteX28" fmla="*/ 3559143 w 3724720"/>
                <a:gd name="connsiteY28" fmla="*/ 1501879 h 3109003"/>
                <a:gd name="connsiteX0" fmla="*/ 3559143 w 3724720"/>
                <a:gd name="connsiteY0" fmla="*/ 1501879 h 3109003"/>
                <a:gd name="connsiteX1" fmla="*/ 2393763 w 3724720"/>
                <a:gd name="connsiteY1" fmla="*/ 1119761 h 3109003"/>
                <a:gd name="connsiteX2" fmla="*/ 2009631 w 3724720"/>
                <a:gd name="connsiteY2" fmla="*/ 844382 h 3109003"/>
                <a:gd name="connsiteX3" fmla="*/ 2289590 w 3724720"/>
                <a:gd name="connsiteY3" fmla="*/ 371308 h 3109003"/>
                <a:gd name="connsiteX4" fmla="*/ 3028954 w 3724720"/>
                <a:gd name="connsiteY4" fmla="*/ 99158 h 3109003"/>
                <a:gd name="connsiteX5" fmla="*/ 3009246 w 3724720"/>
                <a:gd name="connsiteY5" fmla="*/ 68616 h 3109003"/>
                <a:gd name="connsiteX6" fmla="*/ 2220284 w 3724720"/>
                <a:gd name="connsiteY6" fmla="*/ 352156 h 3109003"/>
                <a:gd name="connsiteX7" fmla="*/ 1963541 w 3724720"/>
                <a:gd name="connsiteY7" fmla="*/ 729081 h 3109003"/>
                <a:gd name="connsiteX8" fmla="*/ 1933432 w 3724720"/>
                <a:gd name="connsiteY8" fmla="*/ 965032 h 3109003"/>
                <a:gd name="connsiteX9" fmla="*/ 1530207 w 3724720"/>
                <a:gd name="connsiteY9" fmla="*/ 933282 h 3109003"/>
                <a:gd name="connsiteX10" fmla="*/ 1647682 w 3724720"/>
                <a:gd name="connsiteY10" fmla="*/ 685632 h 3109003"/>
                <a:gd name="connsiteX11" fmla="*/ 1805335 w 3724720"/>
                <a:gd name="connsiteY11" fmla="*/ 271418 h 3109003"/>
                <a:gd name="connsiteX12" fmla="*/ 1025353 w 3724720"/>
                <a:gd name="connsiteY12" fmla="*/ 13934 h 3109003"/>
                <a:gd name="connsiteX13" fmla="*/ 1046921 w 3724720"/>
                <a:gd name="connsiteY13" fmla="*/ 66701 h 3109003"/>
                <a:gd name="connsiteX14" fmla="*/ 1741722 w 3724720"/>
                <a:gd name="connsiteY14" fmla="*/ 338799 h 3109003"/>
                <a:gd name="connsiteX15" fmla="*/ 1520682 w 3724720"/>
                <a:gd name="connsiteY15" fmla="*/ 790407 h 3109003"/>
                <a:gd name="connsiteX16" fmla="*/ 1241479 w 3724720"/>
                <a:gd name="connsiteY16" fmla="*/ 1296507 h 3109003"/>
                <a:gd name="connsiteX17" fmla="*/ 141911 w 3724720"/>
                <a:gd name="connsiteY17" fmla="*/ 1252059 h 3109003"/>
                <a:gd name="connsiteX18" fmla="*/ 129211 w 3724720"/>
                <a:gd name="connsiteY18" fmla="*/ 1297870 h 3109003"/>
                <a:gd name="connsiteX19" fmla="*/ 1197573 w 3724720"/>
                <a:gd name="connsiteY19" fmla="*/ 1395240 h 3109003"/>
                <a:gd name="connsiteX20" fmla="*/ 644672 w 3724720"/>
                <a:gd name="connsiteY20" fmla="*/ 2952227 h 3109003"/>
                <a:gd name="connsiteX21" fmla="*/ 694926 w 3724720"/>
                <a:gd name="connsiteY21" fmla="*/ 2969414 h 3109003"/>
                <a:gd name="connsiteX22" fmla="*/ 1034909 w 3724720"/>
                <a:gd name="connsiteY22" fmla="*/ 2193757 h 3109003"/>
                <a:gd name="connsiteX23" fmla="*/ 1447536 w 3724720"/>
                <a:gd name="connsiteY23" fmla="*/ 1168196 h 3109003"/>
                <a:gd name="connsiteX24" fmla="*/ 1622284 w 3724720"/>
                <a:gd name="connsiteY24" fmla="*/ 1044406 h 3109003"/>
                <a:gd name="connsiteX25" fmla="*/ 2144084 w 3724720"/>
                <a:gd name="connsiteY25" fmla="*/ 1160535 h 3109003"/>
                <a:gd name="connsiteX26" fmla="*/ 3491153 w 3724720"/>
                <a:gd name="connsiteY26" fmla="*/ 1708461 h 3109003"/>
                <a:gd name="connsiteX27" fmla="*/ 3723039 w 3724720"/>
                <a:gd name="connsiteY27" fmla="*/ 1689363 h 3109003"/>
                <a:gd name="connsiteX28" fmla="*/ 3559143 w 3724720"/>
                <a:gd name="connsiteY28" fmla="*/ 1501879 h 3109003"/>
                <a:gd name="connsiteX0" fmla="*/ 3559143 w 3724720"/>
                <a:gd name="connsiteY0" fmla="*/ 1501879 h 3109003"/>
                <a:gd name="connsiteX1" fmla="*/ 2393763 w 3724720"/>
                <a:gd name="connsiteY1" fmla="*/ 1119761 h 3109003"/>
                <a:gd name="connsiteX2" fmla="*/ 2009631 w 3724720"/>
                <a:gd name="connsiteY2" fmla="*/ 844382 h 3109003"/>
                <a:gd name="connsiteX3" fmla="*/ 2289590 w 3724720"/>
                <a:gd name="connsiteY3" fmla="*/ 371308 h 3109003"/>
                <a:gd name="connsiteX4" fmla="*/ 3028954 w 3724720"/>
                <a:gd name="connsiteY4" fmla="*/ 99158 h 3109003"/>
                <a:gd name="connsiteX5" fmla="*/ 3009246 w 3724720"/>
                <a:gd name="connsiteY5" fmla="*/ 68616 h 3109003"/>
                <a:gd name="connsiteX6" fmla="*/ 2220284 w 3724720"/>
                <a:gd name="connsiteY6" fmla="*/ 352156 h 3109003"/>
                <a:gd name="connsiteX7" fmla="*/ 1963541 w 3724720"/>
                <a:gd name="connsiteY7" fmla="*/ 729081 h 3109003"/>
                <a:gd name="connsiteX8" fmla="*/ 1933432 w 3724720"/>
                <a:gd name="connsiteY8" fmla="*/ 965032 h 3109003"/>
                <a:gd name="connsiteX9" fmla="*/ 1530207 w 3724720"/>
                <a:gd name="connsiteY9" fmla="*/ 933282 h 3109003"/>
                <a:gd name="connsiteX10" fmla="*/ 1647682 w 3724720"/>
                <a:gd name="connsiteY10" fmla="*/ 685632 h 3109003"/>
                <a:gd name="connsiteX11" fmla="*/ 1805335 w 3724720"/>
                <a:gd name="connsiteY11" fmla="*/ 271418 h 3109003"/>
                <a:gd name="connsiteX12" fmla="*/ 1025353 w 3724720"/>
                <a:gd name="connsiteY12" fmla="*/ 13934 h 3109003"/>
                <a:gd name="connsiteX13" fmla="*/ 1046921 w 3724720"/>
                <a:gd name="connsiteY13" fmla="*/ 66701 h 3109003"/>
                <a:gd name="connsiteX14" fmla="*/ 1741722 w 3724720"/>
                <a:gd name="connsiteY14" fmla="*/ 338799 h 3109003"/>
                <a:gd name="connsiteX15" fmla="*/ 1520682 w 3724720"/>
                <a:gd name="connsiteY15" fmla="*/ 790407 h 3109003"/>
                <a:gd name="connsiteX16" fmla="*/ 1241479 w 3724720"/>
                <a:gd name="connsiteY16" fmla="*/ 1296507 h 3109003"/>
                <a:gd name="connsiteX17" fmla="*/ 141911 w 3724720"/>
                <a:gd name="connsiteY17" fmla="*/ 1252059 h 3109003"/>
                <a:gd name="connsiteX18" fmla="*/ 129211 w 3724720"/>
                <a:gd name="connsiteY18" fmla="*/ 1297870 h 3109003"/>
                <a:gd name="connsiteX19" fmla="*/ 1197573 w 3724720"/>
                <a:gd name="connsiteY19" fmla="*/ 1395240 h 3109003"/>
                <a:gd name="connsiteX20" fmla="*/ 644672 w 3724720"/>
                <a:gd name="connsiteY20" fmla="*/ 2952227 h 3109003"/>
                <a:gd name="connsiteX21" fmla="*/ 694926 w 3724720"/>
                <a:gd name="connsiteY21" fmla="*/ 2969414 h 3109003"/>
                <a:gd name="connsiteX22" fmla="*/ 1034909 w 3724720"/>
                <a:gd name="connsiteY22" fmla="*/ 2193757 h 3109003"/>
                <a:gd name="connsiteX23" fmla="*/ 1447536 w 3724720"/>
                <a:gd name="connsiteY23" fmla="*/ 1168196 h 3109003"/>
                <a:gd name="connsiteX24" fmla="*/ 1622284 w 3724720"/>
                <a:gd name="connsiteY24" fmla="*/ 1044406 h 3109003"/>
                <a:gd name="connsiteX25" fmla="*/ 2144084 w 3724720"/>
                <a:gd name="connsiteY25" fmla="*/ 1160535 h 3109003"/>
                <a:gd name="connsiteX26" fmla="*/ 3491153 w 3724720"/>
                <a:gd name="connsiteY26" fmla="*/ 1708461 h 3109003"/>
                <a:gd name="connsiteX27" fmla="*/ 3723039 w 3724720"/>
                <a:gd name="connsiteY27" fmla="*/ 1689363 h 3109003"/>
                <a:gd name="connsiteX28" fmla="*/ 3559143 w 3724720"/>
                <a:gd name="connsiteY28" fmla="*/ 1501879 h 3109003"/>
                <a:gd name="connsiteX0" fmla="*/ 3557020 w 3722597"/>
                <a:gd name="connsiteY0" fmla="*/ 1501879 h 3109003"/>
                <a:gd name="connsiteX1" fmla="*/ 2391640 w 3722597"/>
                <a:gd name="connsiteY1" fmla="*/ 1119761 h 3109003"/>
                <a:gd name="connsiteX2" fmla="*/ 2007508 w 3722597"/>
                <a:gd name="connsiteY2" fmla="*/ 844382 h 3109003"/>
                <a:gd name="connsiteX3" fmla="*/ 2287467 w 3722597"/>
                <a:gd name="connsiteY3" fmla="*/ 371308 h 3109003"/>
                <a:gd name="connsiteX4" fmla="*/ 3026831 w 3722597"/>
                <a:gd name="connsiteY4" fmla="*/ 99158 h 3109003"/>
                <a:gd name="connsiteX5" fmla="*/ 3007123 w 3722597"/>
                <a:gd name="connsiteY5" fmla="*/ 68616 h 3109003"/>
                <a:gd name="connsiteX6" fmla="*/ 2218161 w 3722597"/>
                <a:gd name="connsiteY6" fmla="*/ 352156 h 3109003"/>
                <a:gd name="connsiteX7" fmla="*/ 1961418 w 3722597"/>
                <a:gd name="connsiteY7" fmla="*/ 729081 h 3109003"/>
                <a:gd name="connsiteX8" fmla="*/ 1931309 w 3722597"/>
                <a:gd name="connsiteY8" fmla="*/ 965032 h 3109003"/>
                <a:gd name="connsiteX9" fmla="*/ 1528084 w 3722597"/>
                <a:gd name="connsiteY9" fmla="*/ 933282 h 3109003"/>
                <a:gd name="connsiteX10" fmla="*/ 1645559 w 3722597"/>
                <a:gd name="connsiteY10" fmla="*/ 685632 h 3109003"/>
                <a:gd name="connsiteX11" fmla="*/ 1803212 w 3722597"/>
                <a:gd name="connsiteY11" fmla="*/ 271418 h 3109003"/>
                <a:gd name="connsiteX12" fmla="*/ 1023230 w 3722597"/>
                <a:gd name="connsiteY12" fmla="*/ 13934 h 3109003"/>
                <a:gd name="connsiteX13" fmla="*/ 1044798 w 3722597"/>
                <a:gd name="connsiteY13" fmla="*/ 66701 h 3109003"/>
                <a:gd name="connsiteX14" fmla="*/ 1739599 w 3722597"/>
                <a:gd name="connsiteY14" fmla="*/ 338799 h 3109003"/>
                <a:gd name="connsiteX15" fmla="*/ 1518559 w 3722597"/>
                <a:gd name="connsiteY15" fmla="*/ 790407 h 3109003"/>
                <a:gd name="connsiteX16" fmla="*/ 1204431 w 3722597"/>
                <a:gd name="connsiteY16" fmla="*/ 1296507 h 3109003"/>
                <a:gd name="connsiteX17" fmla="*/ 139788 w 3722597"/>
                <a:gd name="connsiteY17" fmla="*/ 1252059 h 3109003"/>
                <a:gd name="connsiteX18" fmla="*/ 127088 w 3722597"/>
                <a:gd name="connsiteY18" fmla="*/ 1297870 h 3109003"/>
                <a:gd name="connsiteX19" fmla="*/ 1195450 w 3722597"/>
                <a:gd name="connsiteY19" fmla="*/ 1395240 h 3109003"/>
                <a:gd name="connsiteX20" fmla="*/ 642549 w 3722597"/>
                <a:gd name="connsiteY20" fmla="*/ 2952227 h 3109003"/>
                <a:gd name="connsiteX21" fmla="*/ 692803 w 3722597"/>
                <a:gd name="connsiteY21" fmla="*/ 2969414 h 3109003"/>
                <a:gd name="connsiteX22" fmla="*/ 1032786 w 3722597"/>
                <a:gd name="connsiteY22" fmla="*/ 2193757 h 3109003"/>
                <a:gd name="connsiteX23" fmla="*/ 1445413 w 3722597"/>
                <a:gd name="connsiteY23" fmla="*/ 1168196 h 3109003"/>
                <a:gd name="connsiteX24" fmla="*/ 1620161 w 3722597"/>
                <a:gd name="connsiteY24" fmla="*/ 1044406 h 3109003"/>
                <a:gd name="connsiteX25" fmla="*/ 2141961 w 3722597"/>
                <a:gd name="connsiteY25" fmla="*/ 1160535 h 3109003"/>
                <a:gd name="connsiteX26" fmla="*/ 3489030 w 3722597"/>
                <a:gd name="connsiteY26" fmla="*/ 1708461 h 3109003"/>
                <a:gd name="connsiteX27" fmla="*/ 3720916 w 3722597"/>
                <a:gd name="connsiteY27" fmla="*/ 1689363 h 3109003"/>
                <a:gd name="connsiteX28" fmla="*/ 3557020 w 3722597"/>
                <a:gd name="connsiteY28" fmla="*/ 1501879 h 3109003"/>
                <a:gd name="connsiteX0" fmla="*/ 3559686 w 3725263"/>
                <a:gd name="connsiteY0" fmla="*/ 1501879 h 3109882"/>
                <a:gd name="connsiteX1" fmla="*/ 2394306 w 3725263"/>
                <a:gd name="connsiteY1" fmla="*/ 1119761 h 3109882"/>
                <a:gd name="connsiteX2" fmla="*/ 2010174 w 3725263"/>
                <a:gd name="connsiteY2" fmla="*/ 844382 h 3109882"/>
                <a:gd name="connsiteX3" fmla="*/ 2290133 w 3725263"/>
                <a:gd name="connsiteY3" fmla="*/ 371308 h 3109882"/>
                <a:gd name="connsiteX4" fmla="*/ 3029497 w 3725263"/>
                <a:gd name="connsiteY4" fmla="*/ 99158 h 3109882"/>
                <a:gd name="connsiteX5" fmla="*/ 3009789 w 3725263"/>
                <a:gd name="connsiteY5" fmla="*/ 68616 h 3109882"/>
                <a:gd name="connsiteX6" fmla="*/ 2220827 w 3725263"/>
                <a:gd name="connsiteY6" fmla="*/ 352156 h 3109882"/>
                <a:gd name="connsiteX7" fmla="*/ 1964084 w 3725263"/>
                <a:gd name="connsiteY7" fmla="*/ 729081 h 3109882"/>
                <a:gd name="connsiteX8" fmla="*/ 1933975 w 3725263"/>
                <a:gd name="connsiteY8" fmla="*/ 965032 h 3109882"/>
                <a:gd name="connsiteX9" fmla="*/ 1530750 w 3725263"/>
                <a:gd name="connsiteY9" fmla="*/ 933282 h 3109882"/>
                <a:gd name="connsiteX10" fmla="*/ 1648225 w 3725263"/>
                <a:gd name="connsiteY10" fmla="*/ 685632 h 3109882"/>
                <a:gd name="connsiteX11" fmla="*/ 1805878 w 3725263"/>
                <a:gd name="connsiteY11" fmla="*/ 271418 h 3109882"/>
                <a:gd name="connsiteX12" fmla="*/ 1025896 w 3725263"/>
                <a:gd name="connsiteY12" fmla="*/ 13934 h 3109882"/>
                <a:gd name="connsiteX13" fmla="*/ 1047464 w 3725263"/>
                <a:gd name="connsiteY13" fmla="*/ 66701 h 3109882"/>
                <a:gd name="connsiteX14" fmla="*/ 1742265 w 3725263"/>
                <a:gd name="connsiteY14" fmla="*/ 338799 h 3109882"/>
                <a:gd name="connsiteX15" fmla="*/ 1521225 w 3725263"/>
                <a:gd name="connsiteY15" fmla="*/ 790407 h 3109882"/>
                <a:gd name="connsiteX16" fmla="*/ 1207097 w 3725263"/>
                <a:gd name="connsiteY16" fmla="*/ 1296507 h 3109882"/>
                <a:gd name="connsiteX17" fmla="*/ 142454 w 3725263"/>
                <a:gd name="connsiteY17" fmla="*/ 1252059 h 3109882"/>
                <a:gd name="connsiteX18" fmla="*/ 129754 w 3725263"/>
                <a:gd name="connsiteY18" fmla="*/ 1297870 h 3109882"/>
                <a:gd name="connsiteX19" fmla="*/ 1239391 w 3725263"/>
                <a:gd name="connsiteY19" fmla="*/ 1382540 h 3109882"/>
                <a:gd name="connsiteX20" fmla="*/ 645215 w 3725263"/>
                <a:gd name="connsiteY20" fmla="*/ 2952227 h 3109882"/>
                <a:gd name="connsiteX21" fmla="*/ 695469 w 3725263"/>
                <a:gd name="connsiteY21" fmla="*/ 2969414 h 3109882"/>
                <a:gd name="connsiteX22" fmla="*/ 1035452 w 3725263"/>
                <a:gd name="connsiteY22" fmla="*/ 2193757 h 3109882"/>
                <a:gd name="connsiteX23" fmla="*/ 1448079 w 3725263"/>
                <a:gd name="connsiteY23" fmla="*/ 1168196 h 3109882"/>
                <a:gd name="connsiteX24" fmla="*/ 1622827 w 3725263"/>
                <a:gd name="connsiteY24" fmla="*/ 1044406 h 3109882"/>
                <a:gd name="connsiteX25" fmla="*/ 2144627 w 3725263"/>
                <a:gd name="connsiteY25" fmla="*/ 1160535 h 3109882"/>
                <a:gd name="connsiteX26" fmla="*/ 3491696 w 3725263"/>
                <a:gd name="connsiteY26" fmla="*/ 1708461 h 3109882"/>
                <a:gd name="connsiteX27" fmla="*/ 3723582 w 3725263"/>
                <a:gd name="connsiteY27" fmla="*/ 1689363 h 3109882"/>
                <a:gd name="connsiteX28" fmla="*/ 3559686 w 3725263"/>
                <a:gd name="connsiteY28" fmla="*/ 1501879 h 3109882"/>
                <a:gd name="connsiteX0" fmla="*/ 3559686 w 3725263"/>
                <a:gd name="connsiteY0" fmla="*/ 1501879 h 3109882"/>
                <a:gd name="connsiteX1" fmla="*/ 2394306 w 3725263"/>
                <a:gd name="connsiteY1" fmla="*/ 1119761 h 3109882"/>
                <a:gd name="connsiteX2" fmla="*/ 2010174 w 3725263"/>
                <a:gd name="connsiteY2" fmla="*/ 844382 h 3109882"/>
                <a:gd name="connsiteX3" fmla="*/ 2290133 w 3725263"/>
                <a:gd name="connsiteY3" fmla="*/ 371308 h 3109882"/>
                <a:gd name="connsiteX4" fmla="*/ 3029497 w 3725263"/>
                <a:gd name="connsiteY4" fmla="*/ 99158 h 3109882"/>
                <a:gd name="connsiteX5" fmla="*/ 3009789 w 3725263"/>
                <a:gd name="connsiteY5" fmla="*/ 68616 h 3109882"/>
                <a:gd name="connsiteX6" fmla="*/ 2220827 w 3725263"/>
                <a:gd name="connsiteY6" fmla="*/ 352156 h 3109882"/>
                <a:gd name="connsiteX7" fmla="*/ 1964084 w 3725263"/>
                <a:gd name="connsiteY7" fmla="*/ 729081 h 3109882"/>
                <a:gd name="connsiteX8" fmla="*/ 1933975 w 3725263"/>
                <a:gd name="connsiteY8" fmla="*/ 965032 h 3109882"/>
                <a:gd name="connsiteX9" fmla="*/ 1530750 w 3725263"/>
                <a:gd name="connsiteY9" fmla="*/ 933282 h 3109882"/>
                <a:gd name="connsiteX10" fmla="*/ 1648225 w 3725263"/>
                <a:gd name="connsiteY10" fmla="*/ 685632 h 3109882"/>
                <a:gd name="connsiteX11" fmla="*/ 1805878 w 3725263"/>
                <a:gd name="connsiteY11" fmla="*/ 271418 h 3109882"/>
                <a:gd name="connsiteX12" fmla="*/ 1025896 w 3725263"/>
                <a:gd name="connsiteY12" fmla="*/ 13934 h 3109882"/>
                <a:gd name="connsiteX13" fmla="*/ 1047464 w 3725263"/>
                <a:gd name="connsiteY13" fmla="*/ 66701 h 3109882"/>
                <a:gd name="connsiteX14" fmla="*/ 1742265 w 3725263"/>
                <a:gd name="connsiteY14" fmla="*/ 338799 h 3109882"/>
                <a:gd name="connsiteX15" fmla="*/ 1521225 w 3725263"/>
                <a:gd name="connsiteY15" fmla="*/ 790407 h 3109882"/>
                <a:gd name="connsiteX16" fmla="*/ 1207097 w 3725263"/>
                <a:gd name="connsiteY16" fmla="*/ 1296507 h 3109882"/>
                <a:gd name="connsiteX17" fmla="*/ 142454 w 3725263"/>
                <a:gd name="connsiteY17" fmla="*/ 1252059 h 3109882"/>
                <a:gd name="connsiteX18" fmla="*/ 129754 w 3725263"/>
                <a:gd name="connsiteY18" fmla="*/ 1297870 h 3109882"/>
                <a:gd name="connsiteX19" fmla="*/ 1239391 w 3725263"/>
                <a:gd name="connsiteY19" fmla="*/ 1382540 h 3109882"/>
                <a:gd name="connsiteX20" fmla="*/ 645215 w 3725263"/>
                <a:gd name="connsiteY20" fmla="*/ 2952227 h 3109882"/>
                <a:gd name="connsiteX21" fmla="*/ 695469 w 3725263"/>
                <a:gd name="connsiteY21" fmla="*/ 2969414 h 3109882"/>
                <a:gd name="connsiteX22" fmla="*/ 1035452 w 3725263"/>
                <a:gd name="connsiteY22" fmla="*/ 2193757 h 3109882"/>
                <a:gd name="connsiteX23" fmla="*/ 1448079 w 3725263"/>
                <a:gd name="connsiteY23" fmla="*/ 1168196 h 3109882"/>
                <a:gd name="connsiteX24" fmla="*/ 1622827 w 3725263"/>
                <a:gd name="connsiteY24" fmla="*/ 1044406 h 3109882"/>
                <a:gd name="connsiteX25" fmla="*/ 2144627 w 3725263"/>
                <a:gd name="connsiteY25" fmla="*/ 1160535 h 3109882"/>
                <a:gd name="connsiteX26" fmla="*/ 3491696 w 3725263"/>
                <a:gd name="connsiteY26" fmla="*/ 1708461 h 3109882"/>
                <a:gd name="connsiteX27" fmla="*/ 3723582 w 3725263"/>
                <a:gd name="connsiteY27" fmla="*/ 1689363 h 3109882"/>
                <a:gd name="connsiteX28" fmla="*/ 3559686 w 3725263"/>
                <a:gd name="connsiteY28" fmla="*/ 1501879 h 3109882"/>
                <a:gd name="connsiteX0" fmla="*/ 3559276 w 3724853"/>
                <a:gd name="connsiteY0" fmla="*/ 1501879 h 3110101"/>
                <a:gd name="connsiteX1" fmla="*/ 2393896 w 3724853"/>
                <a:gd name="connsiteY1" fmla="*/ 1119761 h 3110101"/>
                <a:gd name="connsiteX2" fmla="*/ 2009764 w 3724853"/>
                <a:gd name="connsiteY2" fmla="*/ 844382 h 3110101"/>
                <a:gd name="connsiteX3" fmla="*/ 2289723 w 3724853"/>
                <a:gd name="connsiteY3" fmla="*/ 371308 h 3110101"/>
                <a:gd name="connsiteX4" fmla="*/ 3029087 w 3724853"/>
                <a:gd name="connsiteY4" fmla="*/ 99158 h 3110101"/>
                <a:gd name="connsiteX5" fmla="*/ 3009379 w 3724853"/>
                <a:gd name="connsiteY5" fmla="*/ 68616 h 3110101"/>
                <a:gd name="connsiteX6" fmla="*/ 2220417 w 3724853"/>
                <a:gd name="connsiteY6" fmla="*/ 352156 h 3110101"/>
                <a:gd name="connsiteX7" fmla="*/ 1963674 w 3724853"/>
                <a:gd name="connsiteY7" fmla="*/ 729081 h 3110101"/>
                <a:gd name="connsiteX8" fmla="*/ 1933565 w 3724853"/>
                <a:gd name="connsiteY8" fmla="*/ 965032 h 3110101"/>
                <a:gd name="connsiteX9" fmla="*/ 1530340 w 3724853"/>
                <a:gd name="connsiteY9" fmla="*/ 933282 h 3110101"/>
                <a:gd name="connsiteX10" fmla="*/ 1647815 w 3724853"/>
                <a:gd name="connsiteY10" fmla="*/ 685632 h 3110101"/>
                <a:gd name="connsiteX11" fmla="*/ 1805468 w 3724853"/>
                <a:gd name="connsiteY11" fmla="*/ 271418 h 3110101"/>
                <a:gd name="connsiteX12" fmla="*/ 1025486 w 3724853"/>
                <a:gd name="connsiteY12" fmla="*/ 13934 h 3110101"/>
                <a:gd name="connsiteX13" fmla="*/ 1047054 w 3724853"/>
                <a:gd name="connsiteY13" fmla="*/ 66701 h 3110101"/>
                <a:gd name="connsiteX14" fmla="*/ 1741855 w 3724853"/>
                <a:gd name="connsiteY14" fmla="*/ 338799 h 3110101"/>
                <a:gd name="connsiteX15" fmla="*/ 1520815 w 3724853"/>
                <a:gd name="connsiteY15" fmla="*/ 790407 h 3110101"/>
                <a:gd name="connsiteX16" fmla="*/ 1206687 w 3724853"/>
                <a:gd name="connsiteY16" fmla="*/ 1296507 h 3110101"/>
                <a:gd name="connsiteX17" fmla="*/ 142044 w 3724853"/>
                <a:gd name="connsiteY17" fmla="*/ 1252059 h 3110101"/>
                <a:gd name="connsiteX18" fmla="*/ 129344 w 3724853"/>
                <a:gd name="connsiteY18" fmla="*/ 1297870 h 3110101"/>
                <a:gd name="connsiteX19" fmla="*/ 1232631 w 3724853"/>
                <a:gd name="connsiteY19" fmla="*/ 1379365 h 3110101"/>
                <a:gd name="connsiteX20" fmla="*/ 644805 w 3724853"/>
                <a:gd name="connsiteY20" fmla="*/ 2952227 h 3110101"/>
                <a:gd name="connsiteX21" fmla="*/ 695059 w 3724853"/>
                <a:gd name="connsiteY21" fmla="*/ 2969414 h 3110101"/>
                <a:gd name="connsiteX22" fmla="*/ 1035042 w 3724853"/>
                <a:gd name="connsiteY22" fmla="*/ 2193757 h 3110101"/>
                <a:gd name="connsiteX23" fmla="*/ 1447669 w 3724853"/>
                <a:gd name="connsiteY23" fmla="*/ 1168196 h 3110101"/>
                <a:gd name="connsiteX24" fmla="*/ 1622417 w 3724853"/>
                <a:gd name="connsiteY24" fmla="*/ 1044406 h 3110101"/>
                <a:gd name="connsiteX25" fmla="*/ 2144217 w 3724853"/>
                <a:gd name="connsiteY25" fmla="*/ 1160535 h 3110101"/>
                <a:gd name="connsiteX26" fmla="*/ 3491286 w 3724853"/>
                <a:gd name="connsiteY26" fmla="*/ 1708461 h 3110101"/>
                <a:gd name="connsiteX27" fmla="*/ 3723172 w 3724853"/>
                <a:gd name="connsiteY27" fmla="*/ 1689363 h 3110101"/>
                <a:gd name="connsiteX28" fmla="*/ 3559276 w 3724853"/>
                <a:gd name="connsiteY28" fmla="*/ 1501879 h 3110101"/>
                <a:gd name="connsiteX0" fmla="*/ 3619154 w 3784731"/>
                <a:gd name="connsiteY0" fmla="*/ 1501879 h 3110101"/>
                <a:gd name="connsiteX1" fmla="*/ 2453774 w 3784731"/>
                <a:gd name="connsiteY1" fmla="*/ 1119761 h 3110101"/>
                <a:gd name="connsiteX2" fmla="*/ 2069642 w 3784731"/>
                <a:gd name="connsiteY2" fmla="*/ 844382 h 3110101"/>
                <a:gd name="connsiteX3" fmla="*/ 2349601 w 3784731"/>
                <a:gd name="connsiteY3" fmla="*/ 371308 h 3110101"/>
                <a:gd name="connsiteX4" fmla="*/ 3088965 w 3784731"/>
                <a:gd name="connsiteY4" fmla="*/ 99158 h 3110101"/>
                <a:gd name="connsiteX5" fmla="*/ 3069257 w 3784731"/>
                <a:gd name="connsiteY5" fmla="*/ 68616 h 3110101"/>
                <a:gd name="connsiteX6" fmla="*/ 2280295 w 3784731"/>
                <a:gd name="connsiteY6" fmla="*/ 352156 h 3110101"/>
                <a:gd name="connsiteX7" fmla="*/ 2023552 w 3784731"/>
                <a:gd name="connsiteY7" fmla="*/ 729081 h 3110101"/>
                <a:gd name="connsiteX8" fmla="*/ 1993443 w 3784731"/>
                <a:gd name="connsiteY8" fmla="*/ 965032 h 3110101"/>
                <a:gd name="connsiteX9" fmla="*/ 1590218 w 3784731"/>
                <a:gd name="connsiteY9" fmla="*/ 933282 h 3110101"/>
                <a:gd name="connsiteX10" fmla="*/ 1707693 w 3784731"/>
                <a:gd name="connsiteY10" fmla="*/ 685632 h 3110101"/>
                <a:gd name="connsiteX11" fmla="*/ 1865346 w 3784731"/>
                <a:gd name="connsiteY11" fmla="*/ 271418 h 3110101"/>
                <a:gd name="connsiteX12" fmla="*/ 1085364 w 3784731"/>
                <a:gd name="connsiteY12" fmla="*/ 13934 h 3110101"/>
                <a:gd name="connsiteX13" fmla="*/ 1106932 w 3784731"/>
                <a:gd name="connsiteY13" fmla="*/ 66701 h 3110101"/>
                <a:gd name="connsiteX14" fmla="*/ 1801733 w 3784731"/>
                <a:gd name="connsiteY14" fmla="*/ 338799 h 3110101"/>
                <a:gd name="connsiteX15" fmla="*/ 1580693 w 3784731"/>
                <a:gd name="connsiteY15" fmla="*/ 790407 h 3110101"/>
                <a:gd name="connsiteX16" fmla="*/ 1266565 w 3784731"/>
                <a:gd name="connsiteY16" fmla="*/ 1296507 h 3110101"/>
                <a:gd name="connsiteX17" fmla="*/ 201922 w 3784731"/>
                <a:gd name="connsiteY17" fmla="*/ 1252059 h 3110101"/>
                <a:gd name="connsiteX18" fmla="*/ 189222 w 3784731"/>
                <a:gd name="connsiteY18" fmla="*/ 1297870 h 3110101"/>
                <a:gd name="connsiteX19" fmla="*/ 1292509 w 3784731"/>
                <a:gd name="connsiteY19" fmla="*/ 1379365 h 3110101"/>
                <a:gd name="connsiteX20" fmla="*/ 704683 w 3784731"/>
                <a:gd name="connsiteY20" fmla="*/ 2952227 h 3110101"/>
                <a:gd name="connsiteX21" fmla="*/ 754937 w 3784731"/>
                <a:gd name="connsiteY21" fmla="*/ 2969414 h 3110101"/>
                <a:gd name="connsiteX22" fmla="*/ 1094920 w 3784731"/>
                <a:gd name="connsiteY22" fmla="*/ 2193757 h 3110101"/>
                <a:gd name="connsiteX23" fmla="*/ 1507547 w 3784731"/>
                <a:gd name="connsiteY23" fmla="*/ 1168196 h 3110101"/>
                <a:gd name="connsiteX24" fmla="*/ 1682295 w 3784731"/>
                <a:gd name="connsiteY24" fmla="*/ 1044406 h 3110101"/>
                <a:gd name="connsiteX25" fmla="*/ 2204095 w 3784731"/>
                <a:gd name="connsiteY25" fmla="*/ 1160535 h 3110101"/>
                <a:gd name="connsiteX26" fmla="*/ 3551164 w 3784731"/>
                <a:gd name="connsiteY26" fmla="*/ 1708461 h 3110101"/>
                <a:gd name="connsiteX27" fmla="*/ 3783050 w 3784731"/>
                <a:gd name="connsiteY27" fmla="*/ 1689363 h 3110101"/>
                <a:gd name="connsiteX28" fmla="*/ 3619154 w 3784731"/>
                <a:gd name="connsiteY28" fmla="*/ 1501879 h 3110101"/>
                <a:gd name="connsiteX0" fmla="*/ 3587435 w 3753012"/>
                <a:gd name="connsiteY0" fmla="*/ 1501879 h 3110101"/>
                <a:gd name="connsiteX1" fmla="*/ 2422055 w 3753012"/>
                <a:gd name="connsiteY1" fmla="*/ 1119761 h 3110101"/>
                <a:gd name="connsiteX2" fmla="*/ 2037923 w 3753012"/>
                <a:gd name="connsiteY2" fmla="*/ 844382 h 3110101"/>
                <a:gd name="connsiteX3" fmla="*/ 2317882 w 3753012"/>
                <a:gd name="connsiteY3" fmla="*/ 371308 h 3110101"/>
                <a:gd name="connsiteX4" fmla="*/ 3057246 w 3753012"/>
                <a:gd name="connsiteY4" fmla="*/ 99158 h 3110101"/>
                <a:gd name="connsiteX5" fmla="*/ 3037538 w 3753012"/>
                <a:gd name="connsiteY5" fmla="*/ 68616 h 3110101"/>
                <a:gd name="connsiteX6" fmla="*/ 2248576 w 3753012"/>
                <a:gd name="connsiteY6" fmla="*/ 352156 h 3110101"/>
                <a:gd name="connsiteX7" fmla="*/ 1991833 w 3753012"/>
                <a:gd name="connsiteY7" fmla="*/ 729081 h 3110101"/>
                <a:gd name="connsiteX8" fmla="*/ 1961724 w 3753012"/>
                <a:gd name="connsiteY8" fmla="*/ 965032 h 3110101"/>
                <a:gd name="connsiteX9" fmla="*/ 1558499 w 3753012"/>
                <a:gd name="connsiteY9" fmla="*/ 933282 h 3110101"/>
                <a:gd name="connsiteX10" fmla="*/ 1675974 w 3753012"/>
                <a:gd name="connsiteY10" fmla="*/ 685632 h 3110101"/>
                <a:gd name="connsiteX11" fmla="*/ 1833627 w 3753012"/>
                <a:gd name="connsiteY11" fmla="*/ 271418 h 3110101"/>
                <a:gd name="connsiteX12" fmla="*/ 1053645 w 3753012"/>
                <a:gd name="connsiteY12" fmla="*/ 13934 h 3110101"/>
                <a:gd name="connsiteX13" fmla="*/ 1075213 w 3753012"/>
                <a:gd name="connsiteY13" fmla="*/ 66701 h 3110101"/>
                <a:gd name="connsiteX14" fmla="*/ 1770014 w 3753012"/>
                <a:gd name="connsiteY14" fmla="*/ 338799 h 3110101"/>
                <a:gd name="connsiteX15" fmla="*/ 1548974 w 3753012"/>
                <a:gd name="connsiteY15" fmla="*/ 790407 h 3110101"/>
                <a:gd name="connsiteX16" fmla="*/ 1234846 w 3753012"/>
                <a:gd name="connsiteY16" fmla="*/ 1296507 h 3110101"/>
                <a:gd name="connsiteX17" fmla="*/ 170203 w 3753012"/>
                <a:gd name="connsiteY17" fmla="*/ 1252059 h 3110101"/>
                <a:gd name="connsiteX18" fmla="*/ 157503 w 3753012"/>
                <a:gd name="connsiteY18" fmla="*/ 1297870 h 3110101"/>
                <a:gd name="connsiteX19" fmla="*/ 1260790 w 3753012"/>
                <a:gd name="connsiteY19" fmla="*/ 1379365 h 3110101"/>
                <a:gd name="connsiteX20" fmla="*/ 672964 w 3753012"/>
                <a:gd name="connsiteY20" fmla="*/ 2952227 h 3110101"/>
                <a:gd name="connsiteX21" fmla="*/ 723218 w 3753012"/>
                <a:gd name="connsiteY21" fmla="*/ 2969414 h 3110101"/>
                <a:gd name="connsiteX22" fmla="*/ 1063201 w 3753012"/>
                <a:gd name="connsiteY22" fmla="*/ 2193757 h 3110101"/>
                <a:gd name="connsiteX23" fmla="*/ 1475828 w 3753012"/>
                <a:gd name="connsiteY23" fmla="*/ 1168196 h 3110101"/>
                <a:gd name="connsiteX24" fmla="*/ 1650576 w 3753012"/>
                <a:gd name="connsiteY24" fmla="*/ 1044406 h 3110101"/>
                <a:gd name="connsiteX25" fmla="*/ 2172376 w 3753012"/>
                <a:gd name="connsiteY25" fmla="*/ 1160535 h 3110101"/>
                <a:gd name="connsiteX26" fmla="*/ 3519445 w 3753012"/>
                <a:gd name="connsiteY26" fmla="*/ 1708461 h 3110101"/>
                <a:gd name="connsiteX27" fmla="*/ 3751331 w 3753012"/>
                <a:gd name="connsiteY27" fmla="*/ 1689363 h 3110101"/>
                <a:gd name="connsiteX28" fmla="*/ 3587435 w 3753012"/>
                <a:gd name="connsiteY28" fmla="*/ 1501879 h 3110101"/>
                <a:gd name="connsiteX0" fmla="*/ 3593884 w 3759461"/>
                <a:gd name="connsiteY0" fmla="*/ 1501879 h 3110101"/>
                <a:gd name="connsiteX1" fmla="*/ 2428504 w 3759461"/>
                <a:gd name="connsiteY1" fmla="*/ 1119761 h 3110101"/>
                <a:gd name="connsiteX2" fmla="*/ 2044372 w 3759461"/>
                <a:gd name="connsiteY2" fmla="*/ 844382 h 3110101"/>
                <a:gd name="connsiteX3" fmla="*/ 2324331 w 3759461"/>
                <a:gd name="connsiteY3" fmla="*/ 371308 h 3110101"/>
                <a:gd name="connsiteX4" fmla="*/ 3063695 w 3759461"/>
                <a:gd name="connsiteY4" fmla="*/ 99158 h 3110101"/>
                <a:gd name="connsiteX5" fmla="*/ 3043987 w 3759461"/>
                <a:gd name="connsiteY5" fmla="*/ 68616 h 3110101"/>
                <a:gd name="connsiteX6" fmla="*/ 2255025 w 3759461"/>
                <a:gd name="connsiteY6" fmla="*/ 352156 h 3110101"/>
                <a:gd name="connsiteX7" fmla="*/ 1998282 w 3759461"/>
                <a:gd name="connsiteY7" fmla="*/ 729081 h 3110101"/>
                <a:gd name="connsiteX8" fmla="*/ 1968173 w 3759461"/>
                <a:gd name="connsiteY8" fmla="*/ 965032 h 3110101"/>
                <a:gd name="connsiteX9" fmla="*/ 1564948 w 3759461"/>
                <a:gd name="connsiteY9" fmla="*/ 933282 h 3110101"/>
                <a:gd name="connsiteX10" fmla="*/ 1682423 w 3759461"/>
                <a:gd name="connsiteY10" fmla="*/ 685632 h 3110101"/>
                <a:gd name="connsiteX11" fmla="*/ 1840076 w 3759461"/>
                <a:gd name="connsiteY11" fmla="*/ 271418 h 3110101"/>
                <a:gd name="connsiteX12" fmla="*/ 1060094 w 3759461"/>
                <a:gd name="connsiteY12" fmla="*/ 13934 h 3110101"/>
                <a:gd name="connsiteX13" fmla="*/ 1081662 w 3759461"/>
                <a:gd name="connsiteY13" fmla="*/ 66701 h 3110101"/>
                <a:gd name="connsiteX14" fmla="*/ 1776463 w 3759461"/>
                <a:gd name="connsiteY14" fmla="*/ 338799 h 3110101"/>
                <a:gd name="connsiteX15" fmla="*/ 1555423 w 3759461"/>
                <a:gd name="connsiteY15" fmla="*/ 790407 h 3110101"/>
                <a:gd name="connsiteX16" fmla="*/ 1241295 w 3759461"/>
                <a:gd name="connsiteY16" fmla="*/ 1296507 h 3110101"/>
                <a:gd name="connsiteX17" fmla="*/ 176652 w 3759461"/>
                <a:gd name="connsiteY17" fmla="*/ 1252059 h 3110101"/>
                <a:gd name="connsiteX18" fmla="*/ 163952 w 3759461"/>
                <a:gd name="connsiteY18" fmla="*/ 1297870 h 3110101"/>
                <a:gd name="connsiteX19" fmla="*/ 1267239 w 3759461"/>
                <a:gd name="connsiteY19" fmla="*/ 1379365 h 3110101"/>
                <a:gd name="connsiteX20" fmla="*/ 679413 w 3759461"/>
                <a:gd name="connsiteY20" fmla="*/ 2952227 h 3110101"/>
                <a:gd name="connsiteX21" fmla="*/ 729667 w 3759461"/>
                <a:gd name="connsiteY21" fmla="*/ 2969414 h 3110101"/>
                <a:gd name="connsiteX22" fmla="*/ 1069650 w 3759461"/>
                <a:gd name="connsiteY22" fmla="*/ 2193757 h 3110101"/>
                <a:gd name="connsiteX23" fmla="*/ 1482277 w 3759461"/>
                <a:gd name="connsiteY23" fmla="*/ 1168196 h 3110101"/>
                <a:gd name="connsiteX24" fmla="*/ 1657025 w 3759461"/>
                <a:gd name="connsiteY24" fmla="*/ 1044406 h 3110101"/>
                <a:gd name="connsiteX25" fmla="*/ 2178825 w 3759461"/>
                <a:gd name="connsiteY25" fmla="*/ 1160535 h 3110101"/>
                <a:gd name="connsiteX26" fmla="*/ 3525894 w 3759461"/>
                <a:gd name="connsiteY26" fmla="*/ 1708461 h 3110101"/>
                <a:gd name="connsiteX27" fmla="*/ 3757780 w 3759461"/>
                <a:gd name="connsiteY27" fmla="*/ 1689363 h 3110101"/>
                <a:gd name="connsiteX28" fmla="*/ 3593884 w 3759461"/>
                <a:gd name="connsiteY28" fmla="*/ 1501879 h 3110101"/>
                <a:gd name="connsiteX0" fmla="*/ 3620459 w 3786036"/>
                <a:gd name="connsiteY0" fmla="*/ 1501879 h 3110101"/>
                <a:gd name="connsiteX1" fmla="*/ 2455079 w 3786036"/>
                <a:gd name="connsiteY1" fmla="*/ 1119761 h 3110101"/>
                <a:gd name="connsiteX2" fmla="*/ 2070947 w 3786036"/>
                <a:gd name="connsiteY2" fmla="*/ 844382 h 3110101"/>
                <a:gd name="connsiteX3" fmla="*/ 2350906 w 3786036"/>
                <a:gd name="connsiteY3" fmla="*/ 371308 h 3110101"/>
                <a:gd name="connsiteX4" fmla="*/ 3090270 w 3786036"/>
                <a:gd name="connsiteY4" fmla="*/ 99158 h 3110101"/>
                <a:gd name="connsiteX5" fmla="*/ 3070562 w 3786036"/>
                <a:gd name="connsiteY5" fmla="*/ 68616 h 3110101"/>
                <a:gd name="connsiteX6" fmla="*/ 2281600 w 3786036"/>
                <a:gd name="connsiteY6" fmla="*/ 352156 h 3110101"/>
                <a:gd name="connsiteX7" fmla="*/ 2024857 w 3786036"/>
                <a:gd name="connsiteY7" fmla="*/ 729081 h 3110101"/>
                <a:gd name="connsiteX8" fmla="*/ 1994748 w 3786036"/>
                <a:gd name="connsiteY8" fmla="*/ 965032 h 3110101"/>
                <a:gd name="connsiteX9" fmla="*/ 1591523 w 3786036"/>
                <a:gd name="connsiteY9" fmla="*/ 933282 h 3110101"/>
                <a:gd name="connsiteX10" fmla="*/ 1708998 w 3786036"/>
                <a:gd name="connsiteY10" fmla="*/ 685632 h 3110101"/>
                <a:gd name="connsiteX11" fmla="*/ 1866651 w 3786036"/>
                <a:gd name="connsiteY11" fmla="*/ 271418 h 3110101"/>
                <a:gd name="connsiteX12" fmla="*/ 1086669 w 3786036"/>
                <a:gd name="connsiteY12" fmla="*/ 13934 h 3110101"/>
                <a:gd name="connsiteX13" fmla="*/ 1108237 w 3786036"/>
                <a:gd name="connsiteY13" fmla="*/ 66701 h 3110101"/>
                <a:gd name="connsiteX14" fmla="*/ 1803038 w 3786036"/>
                <a:gd name="connsiteY14" fmla="*/ 338799 h 3110101"/>
                <a:gd name="connsiteX15" fmla="*/ 1581998 w 3786036"/>
                <a:gd name="connsiteY15" fmla="*/ 790407 h 3110101"/>
                <a:gd name="connsiteX16" fmla="*/ 1293270 w 3786036"/>
                <a:gd name="connsiteY16" fmla="*/ 1293332 h 3110101"/>
                <a:gd name="connsiteX17" fmla="*/ 203227 w 3786036"/>
                <a:gd name="connsiteY17" fmla="*/ 1252059 h 3110101"/>
                <a:gd name="connsiteX18" fmla="*/ 190527 w 3786036"/>
                <a:gd name="connsiteY18" fmla="*/ 1297870 h 3110101"/>
                <a:gd name="connsiteX19" fmla="*/ 1293814 w 3786036"/>
                <a:gd name="connsiteY19" fmla="*/ 1379365 h 3110101"/>
                <a:gd name="connsiteX20" fmla="*/ 705988 w 3786036"/>
                <a:gd name="connsiteY20" fmla="*/ 2952227 h 3110101"/>
                <a:gd name="connsiteX21" fmla="*/ 756242 w 3786036"/>
                <a:gd name="connsiteY21" fmla="*/ 2969414 h 3110101"/>
                <a:gd name="connsiteX22" fmla="*/ 1096225 w 3786036"/>
                <a:gd name="connsiteY22" fmla="*/ 2193757 h 3110101"/>
                <a:gd name="connsiteX23" fmla="*/ 1508852 w 3786036"/>
                <a:gd name="connsiteY23" fmla="*/ 1168196 h 3110101"/>
                <a:gd name="connsiteX24" fmla="*/ 1683600 w 3786036"/>
                <a:gd name="connsiteY24" fmla="*/ 1044406 h 3110101"/>
                <a:gd name="connsiteX25" fmla="*/ 2205400 w 3786036"/>
                <a:gd name="connsiteY25" fmla="*/ 1160535 h 3110101"/>
                <a:gd name="connsiteX26" fmla="*/ 3552469 w 3786036"/>
                <a:gd name="connsiteY26" fmla="*/ 1708461 h 3110101"/>
                <a:gd name="connsiteX27" fmla="*/ 3784355 w 3786036"/>
                <a:gd name="connsiteY27" fmla="*/ 1689363 h 3110101"/>
                <a:gd name="connsiteX28" fmla="*/ 3620459 w 3786036"/>
                <a:gd name="connsiteY28" fmla="*/ 1501879 h 3110101"/>
                <a:gd name="connsiteX0" fmla="*/ 3620459 w 3786036"/>
                <a:gd name="connsiteY0" fmla="*/ 1501879 h 3110101"/>
                <a:gd name="connsiteX1" fmla="*/ 2455079 w 3786036"/>
                <a:gd name="connsiteY1" fmla="*/ 1119761 h 3110101"/>
                <a:gd name="connsiteX2" fmla="*/ 2070947 w 3786036"/>
                <a:gd name="connsiteY2" fmla="*/ 844382 h 3110101"/>
                <a:gd name="connsiteX3" fmla="*/ 2350906 w 3786036"/>
                <a:gd name="connsiteY3" fmla="*/ 371308 h 3110101"/>
                <a:gd name="connsiteX4" fmla="*/ 3090270 w 3786036"/>
                <a:gd name="connsiteY4" fmla="*/ 99158 h 3110101"/>
                <a:gd name="connsiteX5" fmla="*/ 3070562 w 3786036"/>
                <a:gd name="connsiteY5" fmla="*/ 68616 h 3110101"/>
                <a:gd name="connsiteX6" fmla="*/ 2281600 w 3786036"/>
                <a:gd name="connsiteY6" fmla="*/ 352156 h 3110101"/>
                <a:gd name="connsiteX7" fmla="*/ 2043907 w 3786036"/>
                <a:gd name="connsiteY7" fmla="*/ 665581 h 3110101"/>
                <a:gd name="connsiteX8" fmla="*/ 1994748 w 3786036"/>
                <a:gd name="connsiteY8" fmla="*/ 965032 h 3110101"/>
                <a:gd name="connsiteX9" fmla="*/ 1591523 w 3786036"/>
                <a:gd name="connsiteY9" fmla="*/ 933282 h 3110101"/>
                <a:gd name="connsiteX10" fmla="*/ 1708998 w 3786036"/>
                <a:gd name="connsiteY10" fmla="*/ 685632 h 3110101"/>
                <a:gd name="connsiteX11" fmla="*/ 1866651 w 3786036"/>
                <a:gd name="connsiteY11" fmla="*/ 271418 h 3110101"/>
                <a:gd name="connsiteX12" fmla="*/ 1086669 w 3786036"/>
                <a:gd name="connsiteY12" fmla="*/ 13934 h 3110101"/>
                <a:gd name="connsiteX13" fmla="*/ 1108237 w 3786036"/>
                <a:gd name="connsiteY13" fmla="*/ 66701 h 3110101"/>
                <a:gd name="connsiteX14" fmla="*/ 1803038 w 3786036"/>
                <a:gd name="connsiteY14" fmla="*/ 338799 h 3110101"/>
                <a:gd name="connsiteX15" fmla="*/ 1581998 w 3786036"/>
                <a:gd name="connsiteY15" fmla="*/ 790407 h 3110101"/>
                <a:gd name="connsiteX16" fmla="*/ 1293270 w 3786036"/>
                <a:gd name="connsiteY16" fmla="*/ 1293332 h 3110101"/>
                <a:gd name="connsiteX17" fmla="*/ 203227 w 3786036"/>
                <a:gd name="connsiteY17" fmla="*/ 1252059 h 3110101"/>
                <a:gd name="connsiteX18" fmla="*/ 190527 w 3786036"/>
                <a:gd name="connsiteY18" fmla="*/ 1297870 h 3110101"/>
                <a:gd name="connsiteX19" fmla="*/ 1293814 w 3786036"/>
                <a:gd name="connsiteY19" fmla="*/ 1379365 h 3110101"/>
                <a:gd name="connsiteX20" fmla="*/ 705988 w 3786036"/>
                <a:gd name="connsiteY20" fmla="*/ 2952227 h 3110101"/>
                <a:gd name="connsiteX21" fmla="*/ 756242 w 3786036"/>
                <a:gd name="connsiteY21" fmla="*/ 2969414 h 3110101"/>
                <a:gd name="connsiteX22" fmla="*/ 1096225 w 3786036"/>
                <a:gd name="connsiteY22" fmla="*/ 2193757 h 3110101"/>
                <a:gd name="connsiteX23" fmla="*/ 1508852 w 3786036"/>
                <a:gd name="connsiteY23" fmla="*/ 1168196 h 3110101"/>
                <a:gd name="connsiteX24" fmla="*/ 1683600 w 3786036"/>
                <a:gd name="connsiteY24" fmla="*/ 1044406 h 3110101"/>
                <a:gd name="connsiteX25" fmla="*/ 2205400 w 3786036"/>
                <a:gd name="connsiteY25" fmla="*/ 1160535 h 3110101"/>
                <a:gd name="connsiteX26" fmla="*/ 3552469 w 3786036"/>
                <a:gd name="connsiteY26" fmla="*/ 1708461 h 3110101"/>
                <a:gd name="connsiteX27" fmla="*/ 3784355 w 3786036"/>
                <a:gd name="connsiteY27" fmla="*/ 1689363 h 3110101"/>
                <a:gd name="connsiteX28" fmla="*/ 3620459 w 3786036"/>
                <a:gd name="connsiteY28" fmla="*/ 1501879 h 3110101"/>
                <a:gd name="connsiteX0" fmla="*/ 3620459 w 3786036"/>
                <a:gd name="connsiteY0" fmla="*/ 1501879 h 3110101"/>
                <a:gd name="connsiteX1" fmla="*/ 2455079 w 3786036"/>
                <a:gd name="connsiteY1" fmla="*/ 1119761 h 3110101"/>
                <a:gd name="connsiteX2" fmla="*/ 2070947 w 3786036"/>
                <a:gd name="connsiteY2" fmla="*/ 844382 h 3110101"/>
                <a:gd name="connsiteX3" fmla="*/ 2350906 w 3786036"/>
                <a:gd name="connsiteY3" fmla="*/ 371308 h 3110101"/>
                <a:gd name="connsiteX4" fmla="*/ 3090270 w 3786036"/>
                <a:gd name="connsiteY4" fmla="*/ 99158 h 3110101"/>
                <a:gd name="connsiteX5" fmla="*/ 3070562 w 3786036"/>
                <a:gd name="connsiteY5" fmla="*/ 68616 h 3110101"/>
                <a:gd name="connsiteX6" fmla="*/ 2303825 w 3786036"/>
                <a:gd name="connsiteY6" fmla="*/ 326756 h 3110101"/>
                <a:gd name="connsiteX7" fmla="*/ 2043907 w 3786036"/>
                <a:gd name="connsiteY7" fmla="*/ 665581 h 3110101"/>
                <a:gd name="connsiteX8" fmla="*/ 1994748 w 3786036"/>
                <a:gd name="connsiteY8" fmla="*/ 965032 h 3110101"/>
                <a:gd name="connsiteX9" fmla="*/ 1591523 w 3786036"/>
                <a:gd name="connsiteY9" fmla="*/ 933282 h 3110101"/>
                <a:gd name="connsiteX10" fmla="*/ 1708998 w 3786036"/>
                <a:gd name="connsiteY10" fmla="*/ 685632 h 3110101"/>
                <a:gd name="connsiteX11" fmla="*/ 1866651 w 3786036"/>
                <a:gd name="connsiteY11" fmla="*/ 271418 h 3110101"/>
                <a:gd name="connsiteX12" fmla="*/ 1086669 w 3786036"/>
                <a:gd name="connsiteY12" fmla="*/ 13934 h 3110101"/>
                <a:gd name="connsiteX13" fmla="*/ 1108237 w 3786036"/>
                <a:gd name="connsiteY13" fmla="*/ 66701 h 3110101"/>
                <a:gd name="connsiteX14" fmla="*/ 1803038 w 3786036"/>
                <a:gd name="connsiteY14" fmla="*/ 338799 h 3110101"/>
                <a:gd name="connsiteX15" fmla="*/ 1581998 w 3786036"/>
                <a:gd name="connsiteY15" fmla="*/ 790407 h 3110101"/>
                <a:gd name="connsiteX16" fmla="*/ 1293270 w 3786036"/>
                <a:gd name="connsiteY16" fmla="*/ 1293332 h 3110101"/>
                <a:gd name="connsiteX17" fmla="*/ 203227 w 3786036"/>
                <a:gd name="connsiteY17" fmla="*/ 1252059 h 3110101"/>
                <a:gd name="connsiteX18" fmla="*/ 190527 w 3786036"/>
                <a:gd name="connsiteY18" fmla="*/ 1297870 h 3110101"/>
                <a:gd name="connsiteX19" fmla="*/ 1293814 w 3786036"/>
                <a:gd name="connsiteY19" fmla="*/ 1379365 h 3110101"/>
                <a:gd name="connsiteX20" fmla="*/ 705988 w 3786036"/>
                <a:gd name="connsiteY20" fmla="*/ 2952227 h 3110101"/>
                <a:gd name="connsiteX21" fmla="*/ 756242 w 3786036"/>
                <a:gd name="connsiteY21" fmla="*/ 2969414 h 3110101"/>
                <a:gd name="connsiteX22" fmla="*/ 1096225 w 3786036"/>
                <a:gd name="connsiteY22" fmla="*/ 2193757 h 3110101"/>
                <a:gd name="connsiteX23" fmla="*/ 1508852 w 3786036"/>
                <a:gd name="connsiteY23" fmla="*/ 1168196 h 3110101"/>
                <a:gd name="connsiteX24" fmla="*/ 1683600 w 3786036"/>
                <a:gd name="connsiteY24" fmla="*/ 1044406 h 3110101"/>
                <a:gd name="connsiteX25" fmla="*/ 2205400 w 3786036"/>
                <a:gd name="connsiteY25" fmla="*/ 1160535 h 3110101"/>
                <a:gd name="connsiteX26" fmla="*/ 3552469 w 3786036"/>
                <a:gd name="connsiteY26" fmla="*/ 1708461 h 3110101"/>
                <a:gd name="connsiteX27" fmla="*/ 3784355 w 3786036"/>
                <a:gd name="connsiteY27" fmla="*/ 1689363 h 3110101"/>
                <a:gd name="connsiteX28" fmla="*/ 3620459 w 3786036"/>
                <a:gd name="connsiteY28" fmla="*/ 1501879 h 3110101"/>
                <a:gd name="connsiteX0" fmla="*/ 3620459 w 3786036"/>
                <a:gd name="connsiteY0" fmla="*/ 1501879 h 3110101"/>
                <a:gd name="connsiteX1" fmla="*/ 2455079 w 3786036"/>
                <a:gd name="connsiteY1" fmla="*/ 1119761 h 3110101"/>
                <a:gd name="connsiteX2" fmla="*/ 2070947 w 3786036"/>
                <a:gd name="connsiteY2" fmla="*/ 844382 h 3110101"/>
                <a:gd name="connsiteX3" fmla="*/ 2281056 w 3786036"/>
                <a:gd name="connsiteY3" fmla="*/ 412583 h 3110101"/>
                <a:gd name="connsiteX4" fmla="*/ 3090270 w 3786036"/>
                <a:gd name="connsiteY4" fmla="*/ 99158 h 3110101"/>
                <a:gd name="connsiteX5" fmla="*/ 3070562 w 3786036"/>
                <a:gd name="connsiteY5" fmla="*/ 68616 h 3110101"/>
                <a:gd name="connsiteX6" fmla="*/ 2303825 w 3786036"/>
                <a:gd name="connsiteY6" fmla="*/ 326756 h 3110101"/>
                <a:gd name="connsiteX7" fmla="*/ 2043907 w 3786036"/>
                <a:gd name="connsiteY7" fmla="*/ 665581 h 3110101"/>
                <a:gd name="connsiteX8" fmla="*/ 1994748 w 3786036"/>
                <a:gd name="connsiteY8" fmla="*/ 965032 h 3110101"/>
                <a:gd name="connsiteX9" fmla="*/ 1591523 w 3786036"/>
                <a:gd name="connsiteY9" fmla="*/ 933282 h 3110101"/>
                <a:gd name="connsiteX10" fmla="*/ 1708998 w 3786036"/>
                <a:gd name="connsiteY10" fmla="*/ 685632 h 3110101"/>
                <a:gd name="connsiteX11" fmla="*/ 1866651 w 3786036"/>
                <a:gd name="connsiteY11" fmla="*/ 271418 h 3110101"/>
                <a:gd name="connsiteX12" fmla="*/ 1086669 w 3786036"/>
                <a:gd name="connsiteY12" fmla="*/ 13934 h 3110101"/>
                <a:gd name="connsiteX13" fmla="*/ 1108237 w 3786036"/>
                <a:gd name="connsiteY13" fmla="*/ 66701 h 3110101"/>
                <a:gd name="connsiteX14" fmla="*/ 1803038 w 3786036"/>
                <a:gd name="connsiteY14" fmla="*/ 338799 h 3110101"/>
                <a:gd name="connsiteX15" fmla="*/ 1581998 w 3786036"/>
                <a:gd name="connsiteY15" fmla="*/ 790407 h 3110101"/>
                <a:gd name="connsiteX16" fmla="*/ 1293270 w 3786036"/>
                <a:gd name="connsiteY16" fmla="*/ 1293332 h 3110101"/>
                <a:gd name="connsiteX17" fmla="*/ 203227 w 3786036"/>
                <a:gd name="connsiteY17" fmla="*/ 1252059 h 3110101"/>
                <a:gd name="connsiteX18" fmla="*/ 190527 w 3786036"/>
                <a:gd name="connsiteY18" fmla="*/ 1297870 h 3110101"/>
                <a:gd name="connsiteX19" fmla="*/ 1293814 w 3786036"/>
                <a:gd name="connsiteY19" fmla="*/ 1379365 h 3110101"/>
                <a:gd name="connsiteX20" fmla="*/ 705988 w 3786036"/>
                <a:gd name="connsiteY20" fmla="*/ 2952227 h 3110101"/>
                <a:gd name="connsiteX21" fmla="*/ 756242 w 3786036"/>
                <a:gd name="connsiteY21" fmla="*/ 2969414 h 3110101"/>
                <a:gd name="connsiteX22" fmla="*/ 1096225 w 3786036"/>
                <a:gd name="connsiteY22" fmla="*/ 2193757 h 3110101"/>
                <a:gd name="connsiteX23" fmla="*/ 1508852 w 3786036"/>
                <a:gd name="connsiteY23" fmla="*/ 1168196 h 3110101"/>
                <a:gd name="connsiteX24" fmla="*/ 1683600 w 3786036"/>
                <a:gd name="connsiteY24" fmla="*/ 1044406 h 3110101"/>
                <a:gd name="connsiteX25" fmla="*/ 2205400 w 3786036"/>
                <a:gd name="connsiteY25" fmla="*/ 1160535 h 3110101"/>
                <a:gd name="connsiteX26" fmla="*/ 3552469 w 3786036"/>
                <a:gd name="connsiteY26" fmla="*/ 1708461 h 3110101"/>
                <a:gd name="connsiteX27" fmla="*/ 3784355 w 3786036"/>
                <a:gd name="connsiteY27" fmla="*/ 1689363 h 3110101"/>
                <a:gd name="connsiteX28" fmla="*/ 3620459 w 3786036"/>
                <a:gd name="connsiteY28" fmla="*/ 1501879 h 3110101"/>
                <a:gd name="connsiteX0" fmla="*/ 3620459 w 3786036"/>
                <a:gd name="connsiteY0" fmla="*/ 1501179 h 3109401"/>
                <a:gd name="connsiteX1" fmla="*/ 2455079 w 3786036"/>
                <a:gd name="connsiteY1" fmla="*/ 1119061 h 3109401"/>
                <a:gd name="connsiteX2" fmla="*/ 2070947 w 3786036"/>
                <a:gd name="connsiteY2" fmla="*/ 843682 h 3109401"/>
                <a:gd name="connsiteX3" fmla="*/ 2281056 w 3786036"/>
                <a:gd name="connsiteY3" fmla="*/ 411883 h 3109401"/>
                <a:gd name="connsiteX4" fmla="*/ 3090270 w 3786036"/>
                <a:gd name="connsiteY4" fmla="*/ 98458 h 3109401"/>
                <a:gd name="connsiteX5" fmla="*/ 3070562 w 3786036"/>
                <a:gd name="connsiteY5" fmla="*/ 67916 h 3109401"/>
                <a:gd name="connsiteX6" fmla="*/ 2303825 w 3786036"/>
                <a:gd name="connsiteY6" fmla="*/ 326056 h 3109401"/>
                <a:gd name="connsiteX7" fmla="*/ 2043907 w 3786036"/>
                <a:gd name="connsiteY7" fmla="*/ 664881 h 3109401"/>
                <a:gd name="connsiteX8" fmla="*/ 1994748 w 3786036"/>
                <a:gd name="connsiteY8" fmla="*/ 964332 h 3109401"/>
                <a:gd name="connsiteX9" fmla="*/ 1591523 w 3786036"/>
                <a:gd name="connsiteY9" fmla="*/ 932582 h 3109401"/>
                <a:gd name="connsiteX10" fmla="*/ 1708998 w 3786036"/>
                <a:gd name="connsiteY10" fmla="*/ 684932 h 3109401"/>
                <a:gd name="connsiteX11" fmla="*/ 1866651 w 3786036"/>
                <a:gd name="connsiteY11" fmla="*/ 270718 h 3109401"/>
                <a:gd name="connsiteX12" fmla="*/ 1086669 w 3786036"/>
                <a:gd name="connsiteY12" fmla="*/ 13234 h 3109401"/>
                <a:gd name="connsiteX13" fmla="*/ 1108237 w 3786036"/>
                <a:gd name="connsiteY13" fmla="*/ 66001 h 3109401"/>
                <a:gd name="connsiteX14" fmla="*/ 1815738 w 3786036"/>
                <a:gd name="connsiteY14" fmla="*/ 312699 h 3109401"/>
                <a:gd name="connsiteX15" fmla="*/ 1581998 w 3786036"/>
                <a:gd name="connsiteY15" fmla="*/ 789707 h 3109401"/>
                <a:gd name="connsiteX16" fmla="*/ 1293270 w 3786036"/>
                <a:gd name="connsiteY16" fmla="*/ 1292632 h 3109401"/>
                <a:gd name="connsiteX17" fmla="*/ 203227 w 3786036"/>
                <a:gd name="connsiteY17" fmla="*/ 1251359 h 3109401"/>
                <a:gd name="connsiteX18" fmla="*/ 190527 w 3786036"/>
                <a:gd name="connsiteY18" fmla="*/ 1297170 h 3109401"/>
                <a:gd name="connsiteX19" fmla="*/ 1293814 w 3786036"/>
                <a:gd name="connsiteY19" fmla="*/ 1378665 h 3109401"/>
                <a:gd name="connsiteX20" fmla="*/ 705988 w 3786036"/>
                <a:gd name="connsiteY20" fmla="*/ 2951527 h 3109401"/>
                <a:gd name="connsiteX21" fmla="*/ 756242 w 3786036"/>
                <a:gd name="connsiteY21" fmla="*/ 2968714 h 3109401"/>
                <a:gd name="connsiteX22" fmla="*/ 1096225 w 3786036"/>
                <a:gd name="connsiteY22" fmla="*/ 2193057 h 3109401"/>
                <a:gd name="connsiteX23" fmla="*/ 1508852 w 3786036"/>
                <a:gd name="connsiteY23" fmla="*/ 1167496 h 3109401"/>
                <a:gd name="connsiteX24" fmla="*/ 1683600 w 3786036"/>
                <a:gd name="connsiteY24" fmla="*/ 1043706 h 3109401"/>
                <a:gd name="connsiteX25" fmla="*/ 2205400 w 3786036"/>
                <a:gd name="connsiteY25" fmla="*/ 1159835 h 3109401"/>
                <a:gd name="connsiteX26" fmla="*/ 3552469 w 3786036"/>
                <a:gd name="connsiteY26" fmla="*/ 1707761 h 3109401"/>
                <a:gd name="connsiteX27" fmla="*/ 3784355 w 3786036"/>
                <a:gd name="connsiteY27" fmla="*/ 1688663 h 3109401"/>
                <a:gd name="connsiteX28" fmla="*/ 3620459 w 3786036"/>
                <a:gd name="connsiteY28" fmla="*/ 1501179 h 3109401"/>
                <a:gd name="connsiteX0" fmla="*/ 3620459 w 3786036"/>
                <a:gd name="connsiteY0" fmla="*/ 1501179 h 3109401"/>
                <a:gd name="connsiteX1" fmla="*/ 2455079 w 3786036"/>
                <a:gd name="connsiteY1" fmla="*/ 1119061 h 3109401"/>
                <a:gd name="connsiteX2" fmla="*/ 2070947 w 3786036"/>
                <a:gd name="connsiteY2" fmla="*/ 843682 h 3109401"/>
                <a:gd name="connsiteX3" fmla="*/ 2281056 w 3786036"/>
                <a:gd name="connsiteY3" fmla="*/ 411883 h 3109401"/>
                <a:gd name="connsiteX4" fmla="*/ 3090270 w 3786036"/>
                <a:gd name="connsiteY4" fmla="*/ 98458 h 3109401"/>
                <a:gd name="connsiteX5" fmla="*/ 3070562 w 3786036"/>
                <a:gd name="connsiteY5" fmla="*/ 67916 h 3109401"/>
                <a:gd name="connsiteX6" fmla="*/ 2303825 w 3786036"/>
                <a:gd name="connsiteY6" fmla="*/ 326056 h 3109401"/>
                <a:gd name="connsiteX7" fmla="*/ 2043907 w 3786036"/>
                <a:gd name="connsiteY7" fmla="*/ 664881 h 3109401"/>
                <a:gd name="connsiteX8" fmla="*/ 1994748 w 3786036"/>
                <a:gd name="connsiteY8" fmla="*/ 964332 h 3109401"/>
                <a:gd name="connsiteX9" fmla="*/ 1591523 w 3786036"/>
                <a:gd name="connsiteY9" fmla="*/ 932582 h 3109401"/>
                <a:gd name="connsiteX10" fmla="*/ 1708998 w 3786036"/>
                <a:gd name="connsiteY10" fmla="*/ 684932 h 3109401"/>
                <a:gd name="connsiteX11" fmla="*/ 1866651 w 3786036"/>
                <a:gd name="connsiteY11" fmla="*/ 270718 h 3109401"/>
                <a:gd name="connsiteX12" fmla="*/ 1086669 w 3786036"/>
                <a:gd name="connsiteY12" fmla="*/ 13234 h 3109401"/>
                <a:gd name="connsiteX13" fmla="*/ 1108237 w 3786036"/>
                <a:gd name="connsiteY13" fmla="*/ 66001 h 3109401"/>
                <a:gd name="connsiteX14" fmla="*/ 1815738 w 3786036"/>
                <a:gd name="connsiteY14" fmla="*/ 312699 h 3109401"/>
                <a:gd name="connsiteX15" fmla="*/ 1581998 w 3786036"/>
                <a:gd name="connsiteY15" fmla="*/ 789707 h 3109401"/>
                <a:gd name="connsiteX16" fmla="*/ 1293270 w 3786036"/>
                <a:gd name="connsiteY16" fmla="*/ 1292632 h 3109401"/>
                <a:gd name="connsiteX17" fmla="*/ 203227 w 3786036"/>
                <a:gd name="connsiteY17" fmla="*/ 1251359 h 3109401"/>
                <a:gd name="connsiteX18" fmla="*/ 190527 w 3786036"/>
                <a:gd name="connsiteY18" fmla="*/ 1297170 h 3109401"/>
                <a:gd name="connsiteX19" fmla="*/ 1293814 w 3786036"/>
                <a:gd name="connsiteY19" fmla="*/ 1378665 h 3109401"/>
                <a:gd name="connsiteX20" fmla="*/ 705988 w 3786036"/>
                <a:gd name="connsiteY20" fmla="*/ 2951527 h 3109401"/>
                <a:gd name="connsiteX21" fmla="*/ 756242 w 3786036"/>
                <a:gd name="connsiteY21" fmla="*/ 2968714 h 3109401"/>
                <a:gd name="connsiteX22" fmla="*/ 1096225 w 3786036"/>
                <a:gd name="connsiteY22" fmla="*/ 2193057 h 3109401"/>
                <a:gd name="connsiteX23" fmla="*/ 1508852 w 3786036"/>
                <a:gd name="connsiteY23" fmla="*/ 1167496 h 3109401"/>
                <a:gd name="connsiteX24" fmla="*/ 1683600 w 3786036"/>
                <a:gd name="connsiteY24" fmla="*/ 1043706 h 3109401"/>
                <a:gd name="connsiteX25" fmla="*/ 2154600 w 3786036"/>
                <a:gd name="connsiteY25" fmla="*/ 1125968 h 3109401"/>
                <a:gd name="connsiteX26" fmla="*/ 3552469 w 3786036"/>
                <a:gd name="connsiteY26" fmla="*/ 1707761 h 3109401"/>
                <a:gd name="connsiteX27" fmla="*/ 3784355 w 3786036"/>
                <a:gd name="connsiteY27" fmla="*/ 1688663 h 3109401"/>
                <a:gd name="connsiteX28" fmla="*/ 3620459 w 3786036"/>
                <a:gd name="connsiteY28" fmla="*/ 1501179 h 3109401"/>
                <a:gd name="connsiteX0" fmla="*/ 3620459 w 3786036"/>
                <a:gd name="connsiteY0" fmla="*/ 1501179 h 3109401"/>
                <a:gd name="connsiteX1" fmla="*/ 2455079 w 3786036"/>
                <a:gd name="connsiteY1" fmla="*/ 1119061 h 3109401"/>
                <a:gd name="connsiteX2" fmla="*/ 2070947 w 3786036"/>
                <a:gd name="connsiteY2" fmla="*/ 843682 h 3109401"/>
                <a:gd name="connsiteX3" fmla="*/ 2281056 w 3786036"/>
                <a:gd name="connsiteY3" fmla="*/ 411883 h 3109401"/>
                <a:gd name="connsiteX4" fmla="*/ 3090270 w 3786036"/>
                <a:gd name="connsiteY4" fmla="*/ 98458 h 3109401"/>
                <a:gd name="connsiteX5" fmla="*/ 3070562 w 3786036"/>
                <a:gd name="connsiteY5" fmla="*/ 67916 h 3109401"/>
                <a:gd name="connsiteX6" fmla="*/ 2303825 w 3786036"/>
                <a:gd name="connsiteY6" fmla="*/ 326056 h 3109401"/>
                <a:gd name="connsiteX7" fmla="*/ 2043907 w 3786036"/>
                <a:gd name="connsiteY7" fmla="*/ 664881 h 3109401"/>
                <a:gd name="connsiteX8" fmla="*/ 1994748 w 3786036"/>
                <a:gd name="connsiteY8" fmla="*/ 964332 h 3109401"/>
                <a:gd name="connsiteX9" fmla="*/ 1591523 w 3786036"/>
                <a:gd name="connsiteY9" fmla="*/ 932582 h 3109401"/>
                <a:gd name="connsiteX10" fmla="*/ 1708998 w 3786036"/>
                <a:gd name="connsiteY10" fmla="*/ 684932 h 3109401"/>
                <a:gd name="connsiteX11" fmla="*/ 1866651 w 3786036"/>
                <a:gd name="connsiteY11" fmla="*/ 270718 h 3109401"/>
                <a:gd name="connsiteX12" fmla="*/ 1086669 w 3786036"/>
                <a:gd name="connsiteY12" fmla="*/ 13234 h 3109401"/>
                <a:gd name="connsiteX13" fmla="*/ 1108237 w 3786036"/>
                <a:gd name="connsiteY13" fmla="*/ 66001 h 3109401"/>
                <a:gd name="connsiteX14" fmla="*/ 1815738 w 3786036"/>
                <a:gd name="connsiteY14" fmla="*/ 312699 h 3109401"/>
                <a:gd name="connsiteX15" fmla="*/ 1581998 w 3786036"/>
                <a:gd name="connsiteY15" fmla="*/ 789707 h 3109401"/>
                <a:gd name="connsiteX16" fmla="*/ 1293270 w 3786036"/>
                <a:gd name="connsiteY16" fmla="*/ 1292632 h 3109401"/>
                <a:gd name="connsiteX17" fmla="*/ 203227 w 3786036"/>
                <a:gd name="connsiteY17" fmla="*/ 1251359 h 3109401"/>
                <a:gd name="connsiteX18" fmla="*/ 190527 w 3786036"/>
                <a:gd name="connsiteY18" fmla="*/ 1297170 h 3109401"/>
                <a:gd name="connsiteX19" fmla="*/ 1293814 w 3786036"/>
                <a:gd name="connsiteY19" fmla="*/ 1378665 h 3109401"/>
                <a:gd name="connsiteX20" fmla="*/ 705988 w 3786036"/>
                <a:gd name="connsiteY20" fmla="*/ 2951527 h 3109401"/>
                <a:gd name="connsiteX21" fmla="*/ 756242 w 3786036"/>
                <a:gd name="connsiteY21" fmla="*/ 2968714 h 3109401"/>
                <a:gd name="connsiteX22" fmla="*/ 1096225 w 3786036"/>
                <a:gd name="connsiteY22" fmla="*/ 2193057 h 3109401"/>
                <a:gd name="connsiteX23" fmla="*/ 1508852 w 3786036"/>
                <a:gd name="connsiteY23" fmla="*/ 1167496 h 3109401"/>
                <a:gd name="connsiteX24" fmla="*/ 1683600 w 3786036"/>
                <a:gd name="connsiteY24" fmla="*/ 1043706 h 3109401"/>
                <a:gd name="connsiteX25" fmla="*/ 2133434 w 3786036"/>
                <a:gd name="connsiteY25" fmla="*/ 1113268 h 3109401"/>
                <a:gd name="connsiteX26" fmla="*/ 3552469 w 3786036"/>
                <a:gd name="connsiteY26" fmla="*/ 1707761 h 3109401"/>
                <a:gd name="connsiteX27" fmla="*/ 3784355 w 3786036"/>
                <a:gd name="connsiteY27" fmla="*/ 1688663 h 3109401"/>
                <a:gd name="connsiteX28" fmla="*/ 3620459 w 3786036"/>
                <a:gd name="connsiteY28" fmla="*/ 1501179 h 3109401"/>
                <a:gd name="connsiteX0" fmla="*/ 3620459 w 3786036"/>
                <a:gd name="connsiteY0" fmla="*/ 1501179 h 3109401"/>
                <a:gd name="connsiteX1" fmla="*/ 2455079 w 3786036"/>
                <a:gd name="connsiteY1" fmla="*/ 1119061 h 3109401"/>
                <a:gd name="connsiteX2" fmla="*/ 2070947 w 3786036"/>
                <a:gd name="connsiteY2" fmla="*/ 843682 h 3109401"/>
                <a:gd name="connsiteX3" fmla="*/ 2281056 w 3786036"/>
                <a:gd name="connsiteY3" fmla="*/ 411883 h 3109401"/>
                <a:gd name="connsiteX4" fmla="*/ 3090270 w 3786036"/>
                <a:gd name="connsiteY4" fmla="*/ 98458 h 3109401"/>
                <a:gd name="connsiteX5" fmla="*/ 3070562 w 3786036"/>
                <a:gd name="connsiteY5" fmla="*/ 67916 h 3109401"/>
                <a:gd name="connsiteX6" fmla="*/ 2303825 w 3786036"/>
                <a:gd name="connsiteY6" fmla="*/ 326056 h 3109401"/>
                <a:gd name="connsiteX7" fmla="*/ 2043907 w 3786036"/>
                <a:gd name="connsiteY7" fmla="*/ 664881 h 3109401"/>
                <a:gd name="connsiteX8" fmla="*/ 1994748 w 3786036"/>
                <a:gd name="connsiteY8" fmla="*/ 964332 h 3109401"/>
                <a:gd name="connsiteX9" fmla="*/ 1591523 w 3786036"/>
                <a:gd name="connsiteY9" fmla="*/ 932582 h 3109401"/>
                <a:gd name="connsiteX10" fmla="*/ 1708998 w 3786036"/>
                <a:gd name="connsiteY10" fmla="*/ 684932 h 3109401"/>
                <a:gd name="connsiteX11" fmla="*/ 1866651 w 3786036"/>
                <a:gd name="connsiteY11" fmla="*/ 270718 h 3109401"/>
                <a:gd name="connsiteX12" fmla="*/ 1086669 w 3786036"/>
                <a:gd name="connsiteY12" fmla="*/ 13234 h 3109401"/>
                <a:gd name="connsiteX13" fmla="*/ 1108237 w 3786036"/>
                <a:gd name="connsiteY13" fmla="*/ 66001 h 3109401"/>
                <a:gd name="connsiteX14" fmla="*/ 1815738 w 3786036"/>
                <a:gd name="connsiteY14" fmla="*/ 312699 h 3109401"/>
                <a:gd name="connsiteX15" fmla="*/ 1581998 w 3786036"/>
                <a:gd name="connsiteY15" fmla="*/ 789707 h 3109401"/>
                <a:gd name="connsiteX16" fmla="*/ 1293270 w 3786036"/>
                <a:gd name="connsiteY16" fmla="*/ 1292632 h 3109401"/>
                <a:gd name="connsiteX17" fmla="*/ 203227 w 3786036"/>
                <a:gd name="connsiteY17" fmla="*/ 1251359 h 3109401"/>
                <a:gd name="connsiteX18" fmla="*/ 190527 w 3786036"/>
                <a:gd name="connsiteY18" fmla="*/ 1297170 h 3109401"/>
                <a:gd name="connsiteX19" fmla="*/ 1293814 w 3786036"/>
                <a:gd name="connsiteY19" fmla="*/ 1378665 h 3109401"/>
                <a:gd name="connsiteX20" fmla="*/ 705988 w 3786036"/>
                <a:gd name="connsiteY20" fmla="*/ 2951527 h 3109401"/>
                <a:gd name="connsiteX21" fmla="*/ 756242 w 3786036"/>
                <a:gd name="connsiteY21" fmla="*/ 2968714 h 3109401"/>
                <a:gd name="connsiteX22" fmla="*/ 1096225 w 3786036"/>
                <a:gd name="connsiteY22" fmla="*/ 2193057 h 3109401"/>
                <a:gd name="connsiteX23" fmla="*/ 1508852 w 3786036"/>
                <a:gd name="connsiteY23" fmla="*/ 1167496 h 3109401"/>
                <a:gd name="connsiteX24" fmla="*/ 1683600 w 3786036"/>
                <a:gd name="connsiteY24" fmla="*/ 1043706 h 3109401"/>
                <a:gd name="connsiteX25" fmla="*/ 2133434 w 3786036"/>
                <a:gd name="connsiteY25" fmla="*/ 1113268 h 3109401"/>
                <a:gd name="connsiteX26" fmla="*/ 3552469 w 3786036"/>
                <a:gd name="connsiteY26" fmla="*/ 1707761 h 3109401"/>
                <a:gd name="connsiteX27" fmla="*/ 3784355 w 3786036"/>
                <a:gd name="connsiteY27" fmla="*/ 1688663 h 3109401"/>
                <a:gd name="connsiteX28" fmla="*/ 3620459 w 3786036"/>
                <a:gd name="connsiteY28" fmla="*/ 1501179 h 3109401"/>
                <a:gd name="connsiteX0" fmla="*/ 3620459 w 3786036"/>
                <a:gd name="connsiteY0" fmla="*/ 1501179 h 3109401"/>
                <a:gd name="connsiteX1" fmla="*/ 2455079 w 3786036"/>
                <a:gd name="connsiteY1" fmla="*/ 1119061 h 3109401"/>
                <a:gd name="connsiteX2" fmla="*/ 2070947 w 3786036"/>
                <a:gd name="connsiteY2" fmla="*/ 843682 h 3109401"/>
                <a:gd name="connsiteX3" fmla="*/ 2281056 w 3786036"/>
                <a:gd name="connsiteY3" fmla="*/ 411883 h 3109401"/>
                <a:gd name="connsiteX4" fmla="*/ 3090270 w 3786036"/>
                <a:gd name="connsiteY4" fmla="*/ 98458 h 3109401"/>
                <a:gd name="connsiteX5" fmla="*/ 3070562 w 3786036"/>
                <a:gd name="connsiteY5" fmla="*/ 67916 h 3109401"/>
                <a:gd name="connsiteX6" fmla="*/ 2303825 w 3786036"/>
                <a:gd name="connsiteY6" fmla="*/ 326056 h 3109401"/>
                <a:gd name="connsiteX7" fmla="*/ 2043907 w 3786036"/>
                <a:gd name="connsiteY7" fmla="*/ 664881 h 3109401"/>
                <a:gd name="connsiteX8" fmla="*/ 1994748 w 3786036"/>
                <a:gd name="connsiteY8" fmla="*/ 964332 h 3109401"/>
                <a:gd name="connsiteX9" fmla="*/ 1591523 w 3786036"/>
                <a:gd name="connsiteY9" fmla="*/ 932582 h 3109401"/>
                <a:gd name="connsiteX10" fmla="*/ 1708998 w 3786036"/>
                <a:gd name="connsiteY10" fmla="*/ 684932 h 3109401"/>
                <a:gd name="connsiteX11" fmla="*/ 1866651 w 3786036"/>
                <a:gd name="connsiteY11" fmla="*/ 270718 h 3109401"/>
                <a:gd name="connsiteX12" fmla="*/ 1086669 w 3786036"/>
                <a:gd name="connsiteY12" fmla="*/ 13234 h 3109401"/>
                <a:gd name="connsiteX13" fmla="*/ 1108237 w 3786036"/>
                <a:gd name="connsiteY13" fmla="*/ 66001 h 3109401"/>
                <a:gd name="connsiteX14" fmla="*/ 1815738 w 3786036"/>
                <a:gd name="connsiteY14" fmla="*/ 312699 h 3109401"/>
                <a:gd name="connsiteX15" fmla="*/ 1581998 w 3786036"/>
                <a:gd name="connsiteY15" fmla="*/ 789707 h 3109401"/>
                <a:gd name="connsiteX16" fmla="*/ 1293270 w 3786036"/>
                <a:gd name="connsiteY16" fmla="*/ 1292632 h 3109401"/>
                <a:gd name="connsiteX17" fmla="*/ 203227 w 3786036"/>
                <a:gd name="connsiteY17" fmla="*/ 1251359 h 3109401"/>
                <a:gd name="connsiteX18" fmla="*/ 190527 w 3786036"/>
                <a:gd name="connsiteY18" fmla="*/ 1297170 h 3109401"/>
                <a:gd name="connsiteX19" fmla="*/ 1293814 w 3786036"/>
                <a:gd name="connsiteY19" fmla="*/ 1378665 h 3109401"/>
                <a:gd name="connsiteX20" fmla="*/ 705988 w 3786036"/>
                <a:gd name="connsiteY20" fmla="*/ 2951527 h 3109401"/>
                <a:gd name="connsiteX21" fmla="*/ 756242 w 3786036"/>
                <a:gd name="connsiteY21" fmla="*/ 2968714 h 3109401"/>
                <a:gd name="connsiteX22" fmla="*/ 1096225 w 3786036"/>
                <a:gd name="connsiteY22" fmla="*/ 2193057 h 3109401"/>
                <a:gd name="connsiteX23" fmla="*/ 1508852 w 3786036"/>
                <a:gd name="connsiteY23" fmla="*/ 1167496 h 3109401"/>
                <a:gd name="connsiteX24" fmla="*/ 1683600 w 3786036"/>
                <a:gd name="connsiteY24" fmla="*/ 1039473 h 3109401"/>
                <a:gd name="connsiteX25" fmla="*/ 2133434 w 3786036"/>
                <a:gd name="connsiteY25" fmla="*/ 1113268 h 3109401"/>
                <a:gd name="connsiteX26" fmla="*/ 3552469 w 3786036"/>
                <a:gd name="connsiteY26" fmla="*/ 1707761 h 3109401"/>
                <a:gd name="connsiteX27" fmla="*/ 3784355 w 3786036"/>
                <a:gd name="connsiteY27" fmla="*/ 1688663 h 3109401"/>
                <a:gd name="connsiteX28" fmla="*/ 3620459 w 3786036"/>
                <a:gd name="connsiteY28" fmla="*/ 1501179 h 3109401"/>
                <a:gd name="connsiteX0" fmla="*/ 3620459 w 3786036"/>
                <a:gd name="connsiteY0" fmla="*/ 1501179 h 3109401"/>
                <a:gd name="connsiteX1" fmla="*/ 2455079 w 3786036"/>
                <a:gd name="connsiteY1" fmla="*/ 1119061 h 3109401"/>
                <a:gd name="connsiteX2" fmla="*/ 2070947 w 3786036"/>
                <a:gd name="connsiteY2" fmla="*/ 843682 h 3109401"/>
                <a:gd name="connsiteX3" fmla="*/ 2281056 w 3786036"/>
                <a:gd name="connsiteY3" fmla="*/ 411883 h 3109401"/>
                <a:gd name="connsiteX4" fmla="*/ 3090270 w 3786036"/>
                <a:gd name="connsiteY4" fmla="*/ 98458 h 3109401"/>
                <a:gd name="connsiteX5" fmla="*/ 3070562 w 3786036"/>
                <a:gd name="connsiteY5" fmla="*/ 67916 h 3109401"/>
                <a:gd name="connsiteX6" fmla="*/ 2303825 w 3786036"/>
                <a:gd name="connsiteY6" fmla="*/ 326056 h 3109401"/>
                <a:gd name="connsiteX7" fmla="*/ 2043907 w 3786036"/>
                <a:gd name="connsiteY7" fmla="*/ 664881 h 3109401"/>
                <a:gd name="connsiteX8" fmla="*/ 1994748 w 3786036"/>
                <a:gd name="connsiteY8" fmla="*/ 964332 h 3109401"/>
                <a:gd name="connsiteX9" fmla="*/ 1591523 w 3786036"/>
                <a:gd name="connsiteY9" fmla="*/ 932582 h 3109401"/>
                <a:gd name="connsiteX10" fmla="*/ 1708998 w 3786036"/>
                <a:gd name="connsiteY10" fmla="*/ 684932 h 3109401"/>
                <a:gd name="connsiteX11" fmla="*/ 1866651 w 3786036"/>
                <a:gd name="connsiteY11" fmla="*/ 270718 h 3109401"/>
                <a:gd name="connsiteX12" fmla="*/ 1086669 w 3786036"/>
                <a:gd name="connsiteY12" fmla="*/ 13234 h 3109401"/>
                <a:gd name="connsiteX13" fmla="*/ 1108237 w 3786036"/>
                <a:gd name="connsiteY13" fmla="*/ 66001 h 3109401"/>
                <a:gd name="connsiteX14" fmla="*/ 1815738 w 3786036"/>
                <a:gd name="connsiteY14" fmla="*/ 312699 h 3109401"/>
                <a:gd name="connsiteX15" fmla="*/ 1581998 w 3786036"/>
                <a:gd name="connsiteY15" fmla="*/ 789707 h 3109401"/>
                <a:gd name="connsiteX16" fmla="*/ 1293270 w 3786036"/>
                <a:gd name="connsiteY16" fmla="*/ 1292632 h 3109401"/>
                <a:gd name="connsiteX17" fmla="*/ 203227 w 3786036"/>
                <a:gd name="connsiteY17" fmla="*/ 1251359 h 3109401"/>
                <a:gd name="connsiteX18" fmla="*/ 190527 w 3786036"/>
                <a:gd name="connsiteY18" fmla="*/ 1297170 h 3109401"/>
                <a:gd name="connsiteX19" fmla="*/ 1293814 w 3786036"/>
                <a:gd name="connsiteY19" fmla="*/ 1378665 h 3109401"/>
                <a:gd name="connsiteX20" fmla="*/ 705988 w 3786036"/>
                <a:gd name="connsiteY20" fmla="*/ 2951527 h 3109401"/>
                <a:gd name="connsiteX21" fmla="*/ 756242 w 3786036"/>
                <a:gd name="connsiteY21" fmla="*/ 2968714 h 3109401"/>
                <a:gd name="connsiteX22" fmla="*/ 1096225 w 3786036"/>
                <a:gd name="connsiteY22" fmla="*/ 2193057 h 3109401"/>
                <a:gd name="connsiteX23" fmla="*/ 1508852 w 3786036"/>
                <a:gd name="connsiteY23" fmla="*/ 1167496 h 3109401"/>
                <a:gd name="connsiteX24" fmla="*/ 1683600 w 3786036"/>
                <a:gd name="connsiteY24" fmla="*/ 1039473 h 3109401"/>
                <a:gd name="connsiteX25" fmla="*/ 2133434 w 3786036"/>
                <a:gd name="connsiteY25" fmla="*/ 1113268 h 3109401"/>
                <a:gd name="connsiteX26" fmla="*/ 3552469 w 3786036"/>
                <a:gd name="connsiteY26" fmla="*/ 1707761 h 3109401"/>
                <a:gd name="connsiteX27" fmla="*/ 3784355 w 3786036"/>
                <a:gd name="connsiteY27" fmla="*/ 1688663 h 3109401"/>
                <a:gd name="connsiteX28" fmla="*/ 3620459 w 3786036"/>
                <a:gd name="connsiteY28" fmla="*/ 1501179 h 3109401"/>
                <a:gd name="connsiteX0" fmla="*/ 3620459 w 3786036"/>
                <a:gd name="connsiteY0" fmla="*/ 1501179 h 3109401"/>
                <a:gd name="connsiteX1" fmla="*/ 2455079 w 3786036"/>
                <a:gd name="connsiteY1" fmla="*/ 1119061 h 3109401"/>
                <a:gd name="connsiteX2" fmla="*/ 2070947 w 3786036"/>
                <a:gd name="connsiteY2" fmla="*/ 843682 h 3109401"/>
                <a:gd name="connsiteX3" fmla="*/ 2281056 w 3786036"/>
                <a:gd name="connsiteY3" fmla="*/ 399183 h 3109401"/>
                <a:gd name="connsiteX4" fmla="*/ 3090270 w 3786036"/>
                <a:gd name="connsiteY4" fmla="*/ 98458 h 3109401"/>
                <a:gd name="connsiteX5" fmla="*/ 3070562 w 3786036"/>
                <a:gd name="connsiteY5" fmla="*/ 67916 h 3109401"/>
                <a:gd name="connsiteX6" fmla="*/ 2303825 w 3786036"/>
                <a:gd name="connsiteY6" fmla="*/ 326056 h 3109401"/>
                <a:gd name="connsiteX7" fmla="*/ 2043907 w 3786036"/>
                <a:gd name="connsiteY7" fmla="*/ 664881 h 3109401"/>
                <a:gd name="connsiteX8" fmla="*/ 1994748 w 3786036"/>
                <a:gd name="connsiteY8" fmla="*/ 964332 h 3109401"/>
                <a:gd name="connsiteX9" fmla="*/ 1591523 w 3786036"/>
                <a:gd name="connsiteY9" fmla="*/ 932582 h 3109401"/>
                <a:gd name="connsiteX10" fmla="*/ 1708998 w 3786036"/>
                <a:gd name="connsiteY10" fmla="*/ 684932 h 3109401"/>
                <a:gd name="connsiteX11" fmla="*/ 1866651 w 3786036"/>
                <a:gd name="connsiteY11" fmla="*/ 270718 h 3109401"/>
                <a:gd name="connsiteX12" fmla="*/ 1086669 w 3786036"/>
                <a:gd name="connsiteY12" fmla="*/ 13234 h 3109401"/>
                <a:gd name="connsiteX13" fmla="*/ 1108237 w 3786036"/>
                <a:gd name="connsiteY13" fmla="*/ 66001 h 3109401"/>
                <a:gd name="connsiteX14" fmla="*/ 1815738 w 3786036"/>
                <a:gd name="connsiteY14" fmla="*/ 312699 h 3109401"/>
                <a:gd name="connsiteX15" fmla="*/ 1581998 w 3786036"/>
                <a:gd name="connsiteY15" fmla="*/ 789707 h 3109401"/>
                <a:gd name="connsiteX16" fmla="*/ 1293270 w 3786036"/>
                <a:gd name="connsiteY16" fmla="*/ 1292632 h 3109401"/>
                <a:gd name="connsiteX17" fmla="*/ 203227 w 3786036"/>
                <a:gd name="connsiteY17" fmla="*/ 1251359 h 3109401"/>
                <a:gd name="connsiteX18" fmla="*/ 190527 w 3786036"/>
                <a:gd name="connsiteY18" fmla="*/ 1297170 h 3109401"/>
                <a:gd name="connsiteX19" fmla="*/ 1293814 w 3786036"/>
                <a:gd name="connsiteY19" fmla="*/ 1378665 h 3109401"/>
                <a:gd name="connsiteX20" fmla="*/ 705988 w 3786036"/>
                <a:gd name="connsiteY20" fmla="*/ 2951527 h 3109401"/>
                <a:gd name="connsiteX21" fmla="*/ 756242 w 3786036"/>
                <a:gd name="connsiteY21" fmla="*/ 2968714 h 3109401"/>
                <a:gd name="connsiteX22" fmla="*/ 1096225 w 3786036"/>
                <a:gd name="connsiteY22" fmla="*/ 2193057 h 3109401"/>
                <a:gd name="connsiteX23" fmla="*/ 1508852 w 3786036"/>
                <a:gd name="connsiteY23" fmla="*/ 1167496 h 3109401"/>
                <a:gd name="connsiteX24" fmla="*/ 1683600 w 3786036"/>
                <a:gd name="connsiteY24" fmla="*/ 1039473 h 3109401"/>
                <a:gd name="connsiteX25" fmla="*/ 2133434 w 3786036"/>
                <a:gd name="connsiteY25" fmla="*/ 1113268 h 3109401"/>
                <a:gd name="connsiteX26" fmla="*/ 3552469 w 3786036"/>
                <a:gd name="connsiteY26" fmla="*/ 1707761 h 3109401"/>
                <a:gd name="connsiteX27" fmla="*/ 3784355 w 3786036"/>
                <a:gd name="connsiteY27" fmla="*/ 1688663 h 3109401"/>
                <a:gd name="connsiteX28" fmla="*/ 3620459 w 3786036"/>
                <a:gd name="connsiteY28" fmla="*/ 1501179 h 3109401"/>
                <a:gd name="connsiteX0" fmla="*/ 3620459 w 3786036"/>
                <a:gd name="connsiteY0" fmla="*/ 1501179 h 3109401"/>
                <a:gd name="connsiteX1" fmla="*/ 2455079 w 3786036"/>
                <a:gd name="connsiteY1" fmla="*/ 1119061 h 3109401"/>
                <a:gd name="connsiteX2" fmla="*/ 2070947 w 3786036"/>
                <a:gd name="connsiteY2" fmla="*/ 843682 h 3109401"/>
                <a:gd name="connsiteX3" fmla="*/ 2281056 w 3786036"/>
                <a:gd name="connsiteY3" fmla="*/ 399183 h 3109401"/>
                <a:gd name="connsiteX4" fmla="*/ 3090270 w 3786036"/>
                <a:gd name="connsiteY4" fmla="*/ 98458 h 3109401"/>
                <a:gd name="connsiteX5" fmla="*/ 3070562 w 3786036"/>
                <a:gd name="connsiteY5" fmla="*/ 67916 h 3109401"/>
                <a:gd name="connsiteX6" fmla="*/ 2303825 w 3786036"/>
                <a:gd name="connsiteY6" fmla="*/ 326056 h 3109401"/>
                <a:gd name="connsiteX7" fmla="*/ 2043907 w 3786036"/>
                <a:gd name="connsiteY7" fmla="*/ 664881 h 3109401"/>
                <a:gd name="connsiteX8" fmla="*/ 1994748 w 3786036"/>
                <a:gd name="connsiteY8" fmla="*/ 964332 h 3109401"/>
                <a:gd name="connsiteX9" fmla="*/ 1591523 w 3786036"/>
                <a:gd name="connsiteY9" fmla="*/ 932582 h 3109401"/>
                <a:gd name="connsiteX10" fmla="*/ 1708998 w 3786036"/>
                <a:gd name="connsiteY10" fmla="*/ 684932 h 3109401"/>
                <a:gd name="connsiteX11" fmla="*/ 1866651 w 3786036"/>
                <a:gd name="connsiteY11" fmla="*/ 270718 h 3109401"/>
                <a:gd name="connsiteX12" fmla="*/ 1086669 w 3786036"/>
                <a:gd name="connsiteY12" fmla="*/ 13234 h 3109401"/>
                <a:gd name="connsiteX13" fmla="*/ 1125170 w 3786036"/>
                <a:gd name="connsiteY13" fmla="*/ 66001 h 3109401"/>
                <a:gd name="connsiteX14" fmla="*/ 1815738 w 3786036"/>
                <a:gd name="connsiteY14" fmla="*/ 312699 h 3109401"/>
                <a:gd name="connsiteX15" fmla="*/ 1581998 w 3786036"/>
                <a:gd name="connsiteY15" fmla="*/ 789707 h 3109401"/>
                <a:gd name="connsiteX16" fmla="*/ 1293270 w 3786036"/>
                <a:gd name="connsiteY16" fmla="*/ 1292632 h 3109401"/>
                <a:gd name="connsiteX17" fmla="*/ 203227 w 3786036"/>
                <a:gd name="connsiteY17" fmla="*/ 1251359 h 3109401"/>
                <a:gd name="connsiteX18" fmla="*/ 190527 w 3786036"/>
                <a:gd name="connsiteY18" fmla="*/ 1297170 h 3109401"/>
                <a:gd name="connsiteX19" fmla="*/ 1293814 w 3786036"/>
                <a:gd name="connsiteY19" fmla="*/ 1378665 h 3109401"/>
                <a:gd name="connsiteX20" fmla="*/ 705988 w 3786036"/>
                <a:gd name="connsiteY20" fmla="*/ 2951527 h 3109401"/>
                <a:gd name="connsiteX21" fmla="*/ 756242 w 3786036"/>
                <a:gd name="connsiteY21" fmla="*/ 2968714 h 3109401"/>
                <a:gd name="connsiteX22" fmla="*/ 1096225 w 3786036"/>
                <a:gd name="connsiteY22" fmla="*/ 2193057 h 3109401"/>
                <a:gd name="connsiteX23" fmla="*/ 1508852 w 3786036"/>
                <a:gd name="connsiteY23" fmla="*/ 1167496 h 3109401"/>
                <a:gd name="connsiteX24" fmla="*/ 1683600 w 3786036"/>
                <a:gd name="connsiteY24" fmla="*/ 1039473 h 3109401"/>
                <a:gd name="connsiteX25" fmla="*/ 2133434 w 3786036"/>
                <a:gd name="connsiteY25" fmla="*/ 1113268 h 3109401"/>
                <a:gd name="connsiteX26" fmla="*/ 3552469 w 3786036"/>
                <a:gd name="connsiteY26" fmla="*/ 1707761 h 3109401"/>
                <a:gd name="connsiteX27" fmla="*/ 3784355 w 3786036"/>
                <a:gd name="connsiteY27" fmla="*/ 1688663 h 3109401"/>
                <a:gd name="connsiteX28" fmla="*/ 3620459 w 3786036"/>
                <a:gd name="connsiteY28" fmla="*/ 1501179 h 3109401"/>
                <a:gd name="connsiteX0" fmla="*/ 3560805 w 3726382"/>
                <a:gd name="connsiteY0" fmla="*/ 1501179 h 3109401"/>
                <a:gd name="connsiteX1" fmla="*/ 2395425 w 3726382"/>
                <a:gd name="connsiteY1" fmla="*/ 1119061 h 3109401"/>
                <a:gd name="connsiteX2" fmla="*/ 2011293 w 3726382"/>
                <a:gd name="connsiteY2" fmla="*/ 843682 h 3109401"/>
                <a:gd name="connsiteX3" fmla="*/ 2221402 w 3726382"/>
                <a:gd name="connsiteY3" fmla="*/ 399183 h 3109401"/>
                <a:gd name="connsiteX4" fmla="*/ 3030616 w 3726382"/>
                <a:gd name="connsiteY4" fmla="*/ 98458 h 3109401"/>
                <a:gd name="connsiteX5" fmla="*/ 3010908 w 3726382"/>
                <a:gd name="connsiteY5" fmla="*/ 67916 h 3109401"/>
                <a:gd name="connsiteX6" fmla="*/ 2244171 w 3726382"/>
                <a:gd name="connsiteY6" fmla="*/ 326056 h 3109401"/>
                <a:gd name="connsiteX7" fmla="*/ 1984253 w 3726382"/>
                <a:gd name="connsiteY7" fmla="*/ 664881 h 3109401"/>
                <a:gd name="connsiteX8" fmla="*/ 1935094 w 3726382"/>
                <a:gd name="connsiteY8" fmla="*/ 964332 h 3109401"/>
                <a:gd name="connsiteX9" fmla="*/ 1531869 w 3726382"/>
                <a:gd name="connsiteY9" fmla="*/ 932582 h 3109401"/>
                <a:gd name="connsiteX10" fmla="*/ 1649344 w 3726382"/>
                <a:gd name="connsiteY10" fmla="*/ 684932 h 3109401"/>
                <a:gd name="connsiteX11" fmla="*/ 1806997 w 3726382"/>
                <a:gd name="connsiteY11" fmla="*/ 270718 h 3109401"/>
                <a:gd name="connsiteX12" fmla="*/ 1027015 w 3726382"/>
                <a:gd name="connsiteY12" fmla="*/ 13234 h 3109401"/>
                <a:gd name="connsiteX13" fmla="*/ 1065516 w 3726382"/>
                <a:gd name="connsiteY13" fmla="*/ 66001 h 3109401"/>
                <a:gd name="connsiteX14" fmla="*/ 1756084 w 3726382"/>
                <a:gd name="connsiteY14" fmla="*/ 312699 h 3109401"/>
                <a:gd name="connsiteX15" fmla="*/ 1522344 w 3726382"/>
                <a:gd name="connsiteY15" fmla="*/ 789707 h 3109401"/>
                <a:gd name="connsiteX16" fmla="*/ 1233616 w 3726382"/>
                <a:gd name="connsiteY16" fmla="*/ 1292632 h 3109401"/>
                <a:gd name="connsiteX17" fmla="*/ 143573 w 3726382"/>
                <a:gd name="connsiteY17" fmla="*/ 1259826 h 3109401"/>
                <a:gd name="connsiteX18" fmla="*/ 130873 w 3726382"/>
                <a:gd name="connsiteY18" fmla="*/ 1297170 h 3109401"/>
                <a:gd name="connsiteX19" fmla="*/ 1234160 w 3726382"/>
                <a:gd name="connsiteY19" fmla="*/ 1378665 h 3109401"/>
                <a:gd name="connsiteX20" fmla="*/ 646334 w 3726382"/>
                <a:gd name="connsiteY20" fmla="*/ 2951527 h 3109401"/>
                <a:gd name="connsiteX21" fmla="*/ 696588 w 3726382"/>
                <a:gd name="connsiteY21" fmla="*/ 2968714 h 3109401"/>
                <a:gd name="connsiteX22" fmla="*/ 1036571 w 3726382"/>
                <a:gd name="connsiteY22" fmla="*/ 2193057 h 3109401"/>
                <a:gd name="connsiteX23" fmla="*/ 1449198 w 3726382"/>
                <a:gd name="connsiteY23" fmla="*/ 1167496 h 3109401"/>
                <a:gd name="connsiteX24" fmla="*/ 1623946 w 3726382"/>
                <a:gd name="connsiteY24" fmla="*/ 1039473 h 3109401"/>
                <a:gd name="connsiteX25" fmla="*/ 2073780 w 3726382"/>
                <a:gd name="connsiteY25" fmla="*/ 1113268 h 3109401"/>
                <a:gd name="connsiteX26" fmla="*/ 3492815 w 3726382"/>
                <a:gd name="connsiteY26" fmla="*/ 1707761 h 3109401"/>
                <a:gd name="connsiteX27" fmla="*/ 3724701 w 3726382"/>
                <a:gd name="connsiteY27" fmla="*/ 1688663 h 3109401"/>
                <a:gd name="connsiteX28" fmla="*/ 3560805 w 3726382"/>
                <a:gd name="connsiteY28" fmla="*/ 1501179 h 3109401"/>
                <a:gd name="connsiteX0" fmla="*/ 3560805 w 3726382"/>
                <a:gd name="connsiteY0" fmla="*/ 1501179 h 3108230"/>
                <a:gd name="connsiteX1" fmla="*/ 2395425 w 3726382"/>
                <a:gd name="connsiteY1" fmla="*/ 1119061 h 3108230"/>
                <a:gd name="connsiteX2" fmla="*/ 2011293 w 3726382"/>
                <a:gd name="connsiteY2" fmla="*/ 843682 h 3108230"/>
                <a:gd name="connsiteX3" fmla="*/ 2221402 w 3726382"/>
                <a:gd name="connsiteY3" fmla="*/ 399183 h 3108230"/>
                <a:gd name="connsiteX4" fmla="*/ 3030616 w 3726382"/>
                <a:gd name="connsiteY4" fmla="*/ 98458 h 3108230"/>
                <a:gd name="connsiteX5" fmla="*/ 3010908 w 3726382"/>
                <a:gd name="connsiteY5" fmla="*/ 67916 h 3108230"/>
                <a:gd name="connsiteX6" fmla="*/ 2244171 w 3726382"/>
                <a:gd name="connsiteY6" fmla="*/ 326056 h 3108230"/>
                <a:gd name="connsiteX7" fmla="*/ 1984253 w 3726382"/>
                <a:gd name="connsiteY7" fmla="*/ 664881 h 3108230"/>
                <a:gd name="connsiteX8" fmla="*/ 1935094 w 3726382"/>
                <a:gd name="connsiteY8" fmla="*/ 964332 h 3108230"/>
                <a:gd name="connsiteX9" fmla="*/ 1531869 w 3726382"/>
                <a:gd name="connsiteY9" fmla="*/ 932582 h 3108230"/>
                <a:gd name="connsiteX10" fmla="*/ 1649344 w 3726382"/>
                <a:gd name="connsiteY10" fmla="*/ 684932 h 3108230"/>
                <a:gd name="connsiteX11" fmla="*/ 1806997 w 3726382"/>
                <a:gd name="connsiteY11" fmla="*/ 270718 h 3108230"/>
                <a:gd name="connsiteX12" fmla="*/ 1027015 w 3726382"/>
                <a:gd name="connsiteY12" fmla="*/ 13234 h 3108230"/>
                <a:gd name="connsiteX13" fmla="*/ 1065516 w 3726382"/>
                <a:gd name="connsiteY13" fmla="*/ 66001 h 3108230"/>
                <a:gd name="connsiteX14" fmla="*/ 1756084 w 3726382"/>
                <a:gd name="connsiteY14" fmla="*/ 312699 h 3108230"/>
                <a:gd name="connsiteX15" fmla="*/ 1522344 w 3726382"/>
                <a:gd name="connsiteY15" fmla="*/ 789707 h 3108230"/>
                <a:gd name="connsiteX16" fmla="*/ 1233616 w 3726382"/>
                <a:gd name="connsiteY16" fmla="*/ 1292632 h 3108230"/>
                <a:gd name="connsiteX17" fmla="*/ 143573 w 3726382"/>
                <a:gd name="connsiteY17" fmla="*/ 1259826 h 3108230"/>
                <a:gd name="connsiteX18" fmla="*/ 130873 w 3726382"/>
                <a:gd name="connsiteY18" fmla="*/ 1297170 h 3108230"/>
                <a:gd name="connsiteX19" fmla="*/ 1234160 w 3726382"/>
                <a:gd name="connsiteY19" fmla="*/ 1395598 h 3108230"/>
                <a:gd name="connsiteX20" fmla="*/ 646334 w 3726382"/>
                <a:gd name="connsiteY20" fmla="*/ 2951527 h 3108230"/>
                <a:gd name="connsiteX21" fmla="*/ 696588 w 3726382"/>
                <a:gd name="connsiteY21" fmla="*/ 2968714 h 3108230"/>
                <a:gd name="connsiteX22" fmla="*/ 1036571 w 3726382"/>
                <a:gd name="connsiteY22" fmla="*/ 2193057 h 3108230"/>
                <a:gd name="connsiteX23" fmla="*/ 1449198 w 3726382"/>
                <a:gd name="connsiteY23" fmla="*/ 1167496 h 3108230"/>
                <a:gd name="connsiteX24" fmla="*/ 1623946 w 3726382"/>
                <a:gd name="connsiteY24" fmla="*/ 1039473 h 3108230"/>
                <a:gd name="connsiteX25" fmla="*/ 2073780 w 3726382"/>
                <a:gd name="connsiteY25" fmla="*/ 1113268 h 3108230"/>
                <a:gd name="connsiteX26" fmla="*/ 3492815 w 3726382"/>
                <a:gd name="connsiteY26" fmla="*/ 1707761 h 3108230"/>
                <a:gd name="connsiteX27" fmla="*/ 3724701 w 3726382"/>
                <a:gd name="connsiteY27" fmla="*/ 1688663 h 3108230"/>
                <a:gd name="connsiteX28" fmla="*/ 3560805 w 3726382"/>
                <a:gd name="connsiteY28" fmla="*/ 1501179 h 3108230"/>
                <a:gd name="connsiteX0" fmla="*/ 3560805 w 3726382"/>
                <a:gd name="connsiteY0" fmla="*/ 1501179 h 3108230"/>
                <a:gd name="connsiteX1" fmla="*/ 2395425 w 3726382"/>
                <a:gd name="connsiteY1" fmla="*/ 1119061 h 3108230"/>
                <a:gd name="connsiteX2" fmla="*/ 2011293 w 3726382"/>
                <a:gd name="connsiteY2" fmla="*/ 843682 h 3108230"/>
                <a:gd name="connsiteX3" fmla="*/ 2221402 w 3726382"/>
                <a:gd name="connsiteY3" fmla="*/ 399183 h 3108230"/>
                <a:gd name="connsiteX4" fmla="*/ 3030616 w 3726382"/>
                <a:gd name="connsiteY4" fmla="*/ 98458 h 3108230"/>
                <a:gd name="connsiteX5" fmla="*/ 3010908 w 3726382"/>
                <a:gd name="connsiteY5" fmla="*/ 67916 h 3108230"/>
                <a:gd name="connsiteX6" fmla="*/ 2244171 w 3726382"/>
                <a:gd name="connsiteY6" fmla="*/ 326056 h 3108230"/>
                <a:gd name="connsiteX7" fmla="*/ 1984253 w 3726382"/>
                <a:gd name="connsiteY7" fmla="*/ 664881 h 3108230"/>
                <a:gd name="connsiteX8" fmla="*/ 1935094 w 3726382"/>
                <a:gd name="connsiteY8" fmla="*/ 964332 h 3108230"/>
                <a:gd name="connsiteX9" fmla="*/ 1531869 w 3726382"/>
                <a:gd name="connsiteY9" fmla="*/ 932582 h 3108230"/>
                <a:gd name="connsiteX10" fmla="*/ 1649344 w 3726382"/>
                <a:gd name="connsiteY10" fmla="*/ 684932 h 3108230"/>
                <a:gd name="connsiteX11" fmla="*/ 1806997 w 3726382"/>
                <a:gd name="connsiteY11" fmla="*/ 270718 h 3108230"/>
                <a:gd name="connsiteX12" fmla="*/ 1027015 w 3726382"/>
                <a:gd name="connsiteY12" fmla="*/ 13234 h 3108230"/>
                <a:gd name="connsiteX13" fmla="*/ 1065516 w 3726382"/>
                <a:gd name="connsiteY13" fmla="*/ 66001 h 3108230"/>
                <a:gd name="connsiteX14" fmla="*/ 1756084 w 3726382"/>
                <a:gd name="connsiteY14" fmla="*/ 312699 h 3108230"/>
                <a:gd name="connsiteX15" fmla="*/ 1522344 w 3726382"/>
                <a:gd name="connsiteY15" fmla="*/ 789707 h 3108230"/>
                <a:gd name="connsiteX16" fmla="*/ 1233616 w 3726382"/>
                <a:gd name="connsiteY16" fmla="*/ 1292632 h 3108230"/>
                <a:gd name="connsiteX17" fmla="*/ 143573 w 3726382"/>
                <a:gd name="connsiteY17" fmla="*/ 1259826 h 3108230"/>
                <a:gd name="connsiteX18" fmla="*/ 130873 w 3726382"/>
                <a:gd name="connsiteY18" fmla="*/ 1297170 h 3108230"/>
                <a:gd name="connsiteX19" fmla="*/ 1234160 w 3726382"/>
                <a:gd name="connsiteY19" fmla="*/ 1395598 h 3108230"/>
                <a:gd name="connsiteX20" fmla="*/ 646334 w 3726382"/>
                <a:gd name="connsiteY20" fmla="*/ 2951527 h 3108230"/>
                <a:gd name="connsiteX21" fmla="*/ 696588 w 3726382"/>
                <a:gd name="connsiteY21" fmla="*/ 2968714 h 3108230"/>
                <a:gd name="connsiteX22" fmla="*/ 1036571 w 3726382"/>
                <a:gd name="connsiteY22" fmla="*/ 2193057 h 3108230"/>
                <a:gd name="connsiteX23" fmla="*/ 1449198 w 3726382"/>
                <a:gd name="connsiteY23" fmla="*/ 1167496 h 3108230"/>
                <a:gd name="connsiteX24" fmla="*/ 1623946 w 3726382"/>
                <a:gd name="connsiteY24" fmla="*/ 1039473 h 3108230"/>
                <a:gd name="connsiteX25" fmla="*/ 2073780 w 3726382"/>
                <a:gd name="connsiteY25" fmla="*/ 1113268 h 3108230"/>
                <a:gd name="connsiteX26" fmla="*/ 3492815 w 3726382"/>
                <a:gd name="connsiteY26" fmla="*/ 1707761 h 3108230"/>
                <a:gd name="connsiteX27" fmla="*/ 3724701 w 3726382"/>
                <a:gd name="connsiteY27" fmla="*/ 1688663 h 3108230"/>
                <a:gd name="connsiteX28" fmla="*/ 3560805 w 3726382"/>
                <a:gd name="connsiteY28" fmla="*/ 1501179 h 3108230"/>
                <a:gd name="connsiteX0" fmla="*/ 3560805 w 3726382"/>
                <a:gd name="connsiteY0" fmla="*/ 1501179 h 3098455"/>
                <a:gd name="connsiteX1" fmla="*/ 2395425 w 3726382"/>
                <a:gd name="connsiteY1" fmla="*/ 1119061 h 3098455"/>
                <a:gd name="connsiteX2" fmla="*/ 2011293 w 3726382"/>
                <a:gd name="connsiteY2" fmla="*/ 843682 h 3098455"/>
                <a:gd name="connsiteX3" fmla="*/ 2221402 w 3726382"/>
                <a:gd name="connsiteY3" fmla="*/ 399183 h 3098455"/>
                <a:gd name="connsiteX4" fmla="*/ 3030616 w 3726382"/>
                <a:gd name="connsiteY4" fmla="*/ 98458 h 3098455"/>
                <a:gd name="connsiteX5" fmla="*/ 3010908 w 3726382"/>
                <a:gd name="connsiteY5" fmla="*/ 67916 h 3098455"/>
                <a:gd name="connsiteX6" fmla="*/ 2244171 w 3726382"/>
                <a:gd name="connsiteY6" fmla="*/ 326056 h 3098455"/>
                <a:gd name="connsiteX7" fmla="*/ 1984253 w 3726382"/>
                <a:gd name="connsiteY7" fmla="*/ 664881 h 3098455"/>
                <a:gd name="connsiteX8" fmla="*/ 1935094 w 3726382"/>
                <a:gd name="connsiteY8" fmla="*/ 964332 h 3098455"/>
                <a:gd name="connsiteX9" fmla="*/ 1531869 w 3726382"/>
                <a:gd name="connsiteY9" fmla="*/ 932582 h 3098455"/>
                <a:gd name="connsiteX10" fmla="*/ 1649344 w 3726382"/>
                <a:gd name="connsiteY10" fmla="*/ 684932 h 3098455"/>
                <a:gd name="connsiteX11" fmla="*/ 1806997 w 3726382"/>
                <a:gd name="connsiteY11" fmla="*/ 270718 h 3098455"/>
                <a:gd name="connsiteX12" fmla="*/ 1027015 w 3726382"/>
                <a:gd name="connsiteY12" fmla="*/ 13234 h 3098455"/>
                <a:gd name="connsiteX13" fmla="*/ 1065516 w 3726382"/>
                <a:gd name="connsiteY13" fmla="*/ 66001 h 3098455"/>
                <a:gd name="connsiteX14" fmla="*/ 1756084 w 3726382"/>
                <a:gd name="connsiteY14" fmla="*/ 312699 h 3098455"/>
                <a:gd name="connsiteX15" fmla="*/ 1522344 w 3726382"/>
                <a:gd name="connsiteY15" fmla="*/ 789707 h 3098455"/>
                <a:gd name="connsiteX16" fmla="*/ 1233616 w 3726382"/>
                <a:gd name="connsiteY16" fmla="*/ 1292632 h 3098455"/>
                <a:gd name="connsiteX17" fmla="*/ 143573 w 3726382"/>
                <a:gd name="connsiteY17" fmla="*/ 1259826 h 3098455"/>
                <a:gd name="connsiteX18" fmla="*/ 130873 w 3726382"/>
                <a:gd name="connsiteY18" fmla="*/ 1297170 h 3098455"/>
                <a:gd name="connsiteX19" fmla="*/ 1234160 w 3726382"/>
                <a:gd name="connsiteY19" fmla="*/ 1395598 h 3098455"/>
                <a:gd name="connsiteX20" fmla="*/ 646334 w 3726382"/>
                <a:gd name="connsiteY20" fmla="*/ 2951527 h 3098455"/>
                <a:gd name="connsiteX21" fmla="*/ 683888 w 3726382"/>
                <a:gd name="connsiteY21" fmla="*/ 2947547 h 3098455"/>
                <a:gd name="connsiteX22" fmla="*/ 1036571 w 3726382"/>
                <a:gd name="connsiteY22" fmla="*/ 2193057 h 3098455"/>
                <a:gd name="connsiteX23" fmla="*/ 1449198 w 3726382"/>
                <a:gd name="connsiteY23" fmla="*/ 1167496 h 3098455"/>
                <a:gd name="connsiteX24" fmla="*/ 1623946 w 3726382"/>
                <a:gd name="connsiteY24" fmla="*/ 1039473 h 3098455"/>
                <a:gd name="connsiteX25" fmla="*/ 2073780 w 3726382"/>
                <a:gd name="connsiteY25" fmla="*/ 1113268 h 3098455"/>
                <a:gd name="connsiteX26" fmla="*/ 3492815 w 3726382"/>
                <a:gd name="connsiteY26" fmla="*/ 1707761 h 3098455"/>
                <a:gd name="connsiteX27" fmla="*/ 3724701 w 3726382"/>
                <a:gd name="connsiteY27" fmla="*/ 1688663 h 3098455"/>
                <a:gd name="connsiteX28" fmla="*/ 3560805 w 3726382"/>
                <a:gd name="connsiteY28" fmla="*/ 1501179 h 3098455"/>
                <a:gd name="connsiteX0" fmla="*/ 3560805 w 3726382"/>
                <a:gd name="connsiteY0" fmla="*/ 1501179 h 3102362"/>
                <a:gd name="connsiteX1" fmla="*/ 2395425 w 3726382"/>
                <a:gd name="connsiteY1" fmla="*/ 1119061 h 3102362"/>
                <a:gd name="connsiteX2" fmla="*/ 2011293 w 3726382"/>
                <a:gd name="connsiteY2" fmla="*/ 843682 h 3102362"/>
                <a:gd name="connsiteX3" fmla="*/ 2221402 w 3726382"/>
                <a:gd name="connsiteY3" fmla="*/ 399183 h 3102362"/>
                <a:gd name="connsiteX4" fmla="*/ 3030616 w 3726382"/>
                <a:gd name="connsiteY4" fmla="*/ 98458 h 3102362"/>
                <a:gd name="connsiteX5" fmla="*/ 3010908 w 3726382"/>
                <a:gd name="connsiteY5" fmla="*/ 67916 h 3102362"/>
                <a:gd name="connsiteX6" fmla="*/ 2244171 w 3726382"/>
                <a:gd name="connsiteY6" fmla="*/ 326056 h 3102362"/>
                <a:gd name="connsiteX7" fmla="*/ 1984253 w 3726382"/>
                <a:gd name="connsiteY7" fmla="*/ 664881 h 3102362"/>
                <a:gd name="connsiteX8" fmla="*/ 1935094 w 3726382"/>
                <a:gd name="connsiteY8" fmla="*/ 964332 h 3102362"/>
                <a:gd name="connsiteX9" fmla="*/ 1531869 w 3726382"/>
                <a:gd name="connsiteY9" fmla="*/ 932582 h 3102362"/>
                <a:gd name="connsiteX10" fmla="*/ 1649344 w 3726382"/>
                <a:gd name="connsiteY10" fmla="*/ 684932 h 3102362"/>
                <a:gd name="connsiteX11" fmla="*/ 1806997 w 3726382"/>
                <a:gd name="connsiteY11" fmla="*/ 270718 h 3102362"/>
                <a:gd name="connsiteX12" fmla="*/ 1027015 w 3726382"/>
                <a:gd name="connsiteY12" fmla="*/ 13234 h 3102362"/>
                <a:gd name="connsiteX13" fmla="*/ 1065516 w 3726382"/>
                <a:gd name="connsiteY13" fmla="*/ 66001 h 3102362"/>
                <a:gd name="connsiteX14" fmla="*/ 1756084 w 3726382"/>
                <a:gd name="connsiteY14" fmla="*/ 312699 h 3102362"/>
                <a:gd name="connsiteX15" fmla="*/ 1522344 w 3726382"/>
                <a:gd name="connsiteY15" fmla="*/ 789707 h 3102362"/>
                <a:gd name="connsiteX16" fmla="*/ 1233616 w 3726382"/>
                <a:gd name="connsiteY16" fmla="*/ 1292632 h 3102362"/>
                <a:gd name="connsiteX17" fmla="*/ 143573 w 3726382"/>
                <a:gd name="connsiteY17" fmla="*/ 1259826 h 3102362"/>
                <a:gd name="connsiteX18" fmla="*/ 130873 w 3726382"/>
                <a:gd name="connsiteY18" fmla="*/ 1297170 h 3102362"/>
                <a:gd name="connsiteX19" fmla="*/ 1234160 w 3726382"/>
                <a:gd name="connsiteY19" fmla="*/ 1395598 h 3102362"/>
                <a:gd name="connsiteX20" fmla="*/ 646334 w 3726382"/>
                <a:gd name="connsiteY20" fmla="*/ 2951527 h 3102362"/>
                <a:gd name="connsiteX21" fmla="*/ 683888 w 3726382"/>
                <a:gd name="connsiteY21" fmla="*/ 2947547 h 3102362"/>
                <a:gd name="connsiteX22" fmla="*/ 1036571 w 3726382"/>
                <a:gd name="connsiteY22" fmla="*/ 2193057 h 3102362"/>
                <a:gd name="connsiteX23" fmla="*/ 1449198 w 3726382"/>
                <a:gd name="connsiteY23" fmla="*/ 1167496 h 3102362"/>
                <a:gd name="connsiteX24" fmla="*/ 1623946 w 3726382"/>
                <a:gd name="connsiteY24" fmla="*/ 1039473 h 3102362"/>
                <a:gd name="connsiteX25" fmla="*/ 2073780 w 3726382"/>
                <a:gd name="connsiteY25" fmla="*/ 1113268 h 3102362"/>
                <a:gd name="connsiteX26" fmla="*/ 3492815 w 3726382"/>
                <a:gd name="connsiteY26" fmla="*/ 1707761 h 3102362"/>
                <a:gd name="connsiteX27" fmla="*/ 3724701 w 3726382"/>
                <a:gd name="connsiteY27" fmla="*/ 1688663 h 3102362"/>
                <a:gd name="connsiteX28" fmla="*/ 3560805 w 3726382"/>
                <a:gd name="connsiteY28" fmla="*/ 1501179 h 3102362"/>
                <a:gd name="connsiteX0" fmla="*/ 3560805 w 3726382"/>
                <a:gd name="connsiteY0" fmla="*/ 1501179 h 3097601"/>
                <a:gd name="connsiteX1" fmla="*/ 2395425 w 3726382"/>
                <a:gd name="connsiteY1" fmla="*/ 1119061 h 3097601"/>
                <a:gd name="connsiteX2" fmla="*/ 2011293 w 3726382"/>
                <a:gd name="connsiteY2" fmla="*/ 843682 h 3097601"/>
                <a:gd name="connsiteX3" fmla="*/ 2221402 w 3726382"/>
                <a:gd name="connsiteY3" fmla="*/ 399183 h 3097601"/>
                <a:gd name="connsiteX4" fmla="*/ 3030616 w 3726382"/>
                <a:gd name="connsiteY4" fmla="*/ 98458 h 3097601"/>
                <a:gd name="connsiteX5" fmla="*/ 3010908 w 3726382"/>
                <a:gd name="connsiteY5" fmla="*/ 67916 h 3097601"/>
                <a:gd name="connsiteX6" fmla="*/ 2244171 w 3726382"/>
                <a:gd name="connsiteY6" fmla="*/ 326056 h 3097601"/>
                <a:gd name="connsiteX7" fmla="*/ 1984253 w 3726382"/>
                <a:gd name="connsiteY7" fmla="*/ 664881 h 3097601"/>
                <a:gd name="connsiteX8" fmla="*/ 1935094 w 3726382"/>
                <a:gd name="connsiteY8" fmla="*/ 964332 h 3097601"/>
                <a:gd name="connsiteX9" fmla="*/ 1531869 w 3726382"/>
                <a:gd name="connsiteY9" fmla="*/ 932582 h 3097601"/>
                <a:gd name="connsiteX10" fmla="*/ 1649344 w 3726382"/>
                <a:gd name="connsiteY10" fmla="*/ 684932 h 3097601"/>
                <a:gd name="connsiteX11" fmla="*/ 1806997 w 3726382"/>
                <a:gd name="connsiteY11" fmla="*/ 270718 h 3097601"/>
                <a:gd name="connsiteX12" fmla="*/ 1027015 w 3726382"/>
                <a:gd name="connsiteY12" fmla="*/ 13234 h 3097601"/>
                <a:gd name="connsiteX13" fmla="*/ 1065516 w 3726382"/>
                <a:gd name="connsiteY13" fmla="*/ 66001 h 3097601"/>
                <a:gd name="connsiteX14" fmla="*/ 1756084 w 3726382"/>
                <a:gd name="connsiteY14" fmla="*/ 312699 h 3097601"/>
                <a:gd name="connsiteX15" fmla="*/ 1522344 w 3726382"/>
                <a:gd name="connsiteY15" fmla="*/ 789707 h 3097601"/>
                <a:gd name="connsiteX16" fmla="*/ 1233616 w 3726382"/>
                <a:gd name="connsiteY16" fmla="*/ 1292632 h 3097601"/>
                <a:gd name="connsiteX17" fmla="*/ 143573 w 3726382"/>
                <a:gd name="connsiteY17" fmla="*/ 1259826 h 3097601"/>
                <a:gd name="connsiteX18" fmla="*/ 130873 w 3726382"/>
                <a:gd name="connsiteY18" fmla="*/ 1297170 h 3097601"/>
                <a:gd name="connsiteX19" fmla="*/ 1234160 w 3726382"/>
                <a:gd name="connsiteY19" fmla="*/ 1395598 h 3097601"/>
                <a:gd name="connsiteX20" fmla="*/ 646334 w 3726382"/>
                <a:gd name="connsiteY20" fmla="*/ 2951527 h 3097601"/>
                <a:gd name="connsiteX21" fmla="*/ 683888 w 3726382"/>
                <a:gd name="connsiteY21" fmla="*/ 2947547 h 3097601"/>
                <a:gd name="connsiteX22" fmla="*/ 1019638 w 3726382"/>
                <a:gd name="connsiteY22" fmla="*/ 2209990 h 3097601"/>
                <a:gd name="connsiteX23" fmla="*/ 1449198 w 3726382"/>
                <a:gd name="connsiteY23" fmla="*/ 1167496 h 3097601"/>
                <a:gd name="connsiteX24" fmla="*/ 1623946 w 3726382"/>
                <a:gd name="connsiteY24" fmla="*/ 1039473 h 3097601"/>
                <a:gd name="connsiteX25" fmla="*/ 2073780 w 3726382"/>
                <a:gd name="connsiteY25" fmla="*/ 1113268 h 3097601"/>
                <a:gd name="connsiteX26" fmla="*/ 3492815 w 3726382"/>
                <a:gd name="connsiteY26" fmla="*/ 1707761 h 3097601"/>
                <a:gd name="connsiteX27" fmla="*/ 3724701 w 3726382"/>
                <a:gd name="connsiteY27" fmla="*/ 1688663 h 3097601"/>
                <a:gd name="connsiteX28" fmla="*/ 3560805 w 3726382"/>
                <a:gd name="connsiteY28" fmla="*/ 1501179 h 3097601"/>
                <a:gd name="connsiteX0" fmla="*/ 3560805 w 3726382"/>
                <a:gd name="connsiteY0" fmla="*/ 1501179 h 3097601"/>
                <a:gd name="connsiteX1" fmla="*/ 2395425 w 3726382"/>
                <a:gd name="connsiteY1" fmla="*/ 1119061 h 3097601"/>
                <a:gd name="connsiteX2" fmla="*/ 2011293 w 3726382"/>
                <a:gd name="connsiteY2" fmla="*/ 843682 h 3097601"/>
                <a:gd name="connsiteX3" fmla="*/ 2221402 w 3726382"/>
                <a:gd name="connsiteY3" fmla="*/ 399183 h 3097601"/>
                <a:gd name="connsiteX4" fmla="*/ 3030616 w 3726382"/>
                <a:gd name="connsiteY4" fmla="*/ 98458 h 3097601"/>
                <a:gd name="connsiteX5" fmla="*/ 3010908 w 3726382"/>
                <a:gd name="connsiteY5" fmla="*/ 67916 h 3097601"/>
                <a:gd name="connsiteX6" fmla="*/ 2244171 w 3726382"/>
                <a:gd name="connsiteY6" fmla="*/ 326056 h 3097601"/>
                <a:gd name="connsiteX7" fmla="*/ 1984253 w 3726382"/>
                <a:gd name="connsiteY7" fmla="*/ 664881 h 3097601"/>
                <a:gd name="connsiteX8" fmla="*/ 1935094 w 3726382"/>
                <a:gd name="connsiteY8" fmla="*/ 964332 h 3097601"/>
                <a:gd name="connsiteX9" fmla="*/ 1531869 w 3726382"/>
                <a:gd name="connsiteY9" fmla="*/ 932582 h 3097601"/>
                <a:gd name="connsiteX10" fmla="*/ 1649344 w 3726382"/>
                <a:gd name="connsiteY10" fmla="*/ 684932 h 3097601"/>
                <a:gd name="connsiteX11" fmla="*/ 1806997 w 3726382"/>
                <a:gd name="connsiteY11" fmla="*/ 270718 h 3097601"/>
                <a:gd name="connsiteX12" fmla="*/ 1027015 w 3726382"/>
                <a:gd name="connsiteY12" fmla="*/ 13234 h 3097601"/>
                <a:gd name="connsiteX13" fmla="*/ 1065516 w 3726382"/>
                <a:gd name="connsiteY13" fmla="*/ 66001 h 3097601"/>
                <a:gd name="connsiteX14" fmla="*/ 1756084 w 3726382"/>
                <a:gd name="connsiteY14" fmla="*/ 312699 h 3097601"/>
                <a:gd name="connsiteX15" fmla="*/ 1522344 w 3726382"/>
                <a:gd name="connsiteY15" fmla="*/ 789707 h 3097601"/>
                <a:gd name="connsiteX16" fmla="*/ 1233616 w 3726382"/>
                <a:gd name="connsiteY16" fmla="*/ 1292632 h 3097601"/>
                <a:gd name="connsiteX17" fmla="*/ 143573 w 3726382"/>
                <a:gd name="connsiteY17" fmla="*/ 1259826 h 3097601"/>
                <a:gd name="connsiteX18" fmla="*/ 130873 w 3726382"/>
                <a:gd name="connsiteY18" fmla="*/ 1297170 h 3097601"/>
                <a:gd name="connsiteX19" fmla="*/ 1234160 w 3726382"/>
                <a:gd name="connsiteY19" fmla="*/ 1395598 h 3097601"/>
                <a:gd name="connsiteX20" fmla="*/ 646334 w 3726382"/>
                <a:gd name="connsiteY20" fmla="*/ 2951527 h 3097601"/>
                <a:gd name="connsiteX21" fmla="*/ 683888 w 3726382"/>
                <a:gd name="connsiteY21" fmla="*/ 2947547 h 3097601"/>
                <a:gd name="connsiteX22" fmla="*/ 1019638 w 3726382"/>
                <a:gd name="connsiteY22" fmla="*/ 2209990 h 3097601"/>
                <a:gd name="connsiteX23" fmla="*/ 1449198 w 3726382"/>
                <a:gd name="connsiteY23" fmla="*/ 1167496 h 3097601"/>
                <a:gd name="connsiteX24" fmla="*/ 1623946 w 3726382"/>
                <a:gd name="connsiteY24" fmla="*/ 1039473 h 3097601"/>
                <a:gd name="connsiteX25" fmla="*/ 2090714 w 3726382"/>
                <a:gd name="connsiteY25" fmla="*/ 1134435 h 3097601"/>
                <a:gd name="connsiteX26" fmla="*/ 3492815 w 3726382"/>
                <a:gd name="connsiteY26" fmla="*/ 1707761 h 3097601"/>
                <a:gd name="connsiteX27" fmla="*/ 3724701 w 3726382"/>
                <a:gd name="connsiteY27" fmla="*/ 1688663 h 3097601"/>
                <a:gd name="connsiteX28" fmla="*/ 3560805 w 3726382"/>
                <a:gd name="connsiteY28" fmla="*/ 1501179 h 3097601"/>
                <a:gd name="connsiteX0" fmla="*/ 3560805 w 3728843"/>
                <a:gd name="connsiteY0" fmla="*/ 1501179 h 3097601"/>
                <a:gd name="connsiteX1" fmla="*/ 2336158 w 3728843"/>
                <a:gd name="connsiteY1" fmla="*/ 1106361 h 3097601"/>
                <a:gd name="connsiteX2" fmla="*/ 2011293 w 3728843"/>
                <a:gd name="connsiteY2" fmla="*/ 843682 h 3097601"/>
                <a:gd name="connsiteX3" fmla="*/ 2221402 w 3728843"/>
                <a:gd name="connsiteY3" fmla="*/ 399183 h 3097601"/>
                <a:gd name="connsiteX4" fmla="*/ 3030616 w 3728843"/>
                <a:gd name="connsiteY4" fmla="*/ 98458 h 3097601"/>
                <a:gd name="connsiteX5" fmla="*/ 3010908 w 3728843"/>
                <a:gd name="connsiteY5" fmla="*/ 67916 h 3097601"/>
                <a:gd name="connsiteX6" fmla="*/ 2244171 w 3728843"/>
                <a:gd name="connsiteY6" fmla="*/ 326056 h 3097601"/>
                <a:gd name="connsiteX7" fmla="*/ 1984253 w 3728843"/>
                <a:gd name="connsiteY7" fmla="*/ 664881 h 3097601"/>
                <a:gd name="connsiteX8" fmla="*/ 1935094 w 3728843"/>
                <a:gd name="connsiteY8" fmla="*/ 964332 h 3097601"/>
                <a:gd name="connsiteX9" fmla="*/ 1531869 w 3728843"/>
                <a:gd name="connsiteY9" fmla="*/ 932582 h 3097601"/>
                <a:gd name="connsiteX10" fmla="*/ 1649344 w 3728843"/>
                <a:gd name="connsiteY10" fmla="*/ 684932 h 3097601"/>
                <a:gd name="connsiteX11" fmla="*/ 1806997 w 3728843"/>
                <a:gd name="connsiteY11" fmla="*/ 270718 h 3097601"/>
                <a:gd name="connsiteX12" fmla="*/ 1027015 w 3728843"/>
                <a:gd name="connsiteY12" fmla="*/ 13234 h 3097601"/>
                <a:gd name="connsiteX13" fmla="*/ 1065516 w 3728843"/>
                <a:gd name="connsiteY13" fmla="*/ 66001 h 3097601"/>
                <a:gd name="connsiteX14" fmla="*/ 1756084 w 3728843"/>
                <a:gd name="connsiteY14" fmla="*/ 312699 h 3097601"/>
                <a:gd name="connsiteX15" fmla="*/ 1522344 w 3728843"/>
                <a:gd name="connsiteY15" fmla="*/ 789707 h 3097601"/>
                <a:gd name="connsiteX16" fmla="*/ 1233616 w 3728843"/>
                <a:gd name="connsiteY16" fmla="*/ 1292632 h 3097601"/>
                <a:gd name="connsiteX17" fmla="*/ 143573 w 3728843"/>
                <a:gd name="connsiteY17" fmla="*/ 1259826 h 3097601"/>
                <a:gd name="connsiteX18" fmla="*/ 130873 w 3728843"/>
                <a:gd name="connsiteY18" fmla="*/ 1297170 h 3097601"/>
                <a:gd name="connsiteX19" fmla="*/ 1234160 w 3728843"/>
                <a:gd name="connsiteY19" fmla="*/ 1395598 h 3097601"/>
                <a:gd name="connsiteX20" fmla="*/ 646334 w 3728843"/>
                <a:gd name="connsiteY20" fmla="*/ 2951527 h 3097601"/>
                <a:gd name="connsiteX21" fmla="*/ 683888 w 3728843"/>
                <a:gd name="connsiteY21" fmla="*/ 2947547 h 3097601"/>
                <a:gd name="connsiteX22" fmla="*/ 1019638 w 3728843"/>
                <a:gd name="connsiteY22" fmla="*/ 2209990 h 3097601"/>
                <a:gd name="connsiteX23" fmla="*/ 1449198 w 3728843"/>
                <a:gd name="connsiteY23" fmla="*/ 1167496 h 3097601"/>
                <a:gd name="connsiteX24" fmla="*/ 1623946 w 3728843"/>
                <a:gd name="connsiteY24" fmla="*/ 1039473 h 3097601"/>
                <a:gd name="connsiteX25" fmla="*/ 2090714 w 3728843"/>
                <a:gd name="connsiteY25" fmla="*/ 1134435 h 3097601"/>
                <a:gd name="connsiteX26" fmla="*/ 3492815 w 3728843"/>
                <a:gd name="connsiteY26" fmla="*/ 1707761 h 3097601"/>
                <a:gd name="connsiteX27" fmla="*/ 3724701 w 3728843"/>
                <a:gd name="connsiteY27" fmla="*/ 1688663 h 3097601"/>
                <a:gd name="connsiteX28" fmla="*/ 3560805 w 3728843"/>
                <a:gd name="connsiteY28" fmla="*/ 1501179 h 3097601"/>
                <a:gd name="connsiteX0" fmla="*/ 3560805 w 3736302"/>
                <a:gd name="connsiteY0" fmla="*/ 1501179 h 3097601"/>
                <a:gd name="connsiteX1" fmla="*/ 2336158 w 3736302"/>
                <a:gd name="connsiteY1" fmla="*/ 1106361 h 3097601"/>
                <a:gd name="connsiteX2" fmla="*/ 2011293 w 3736302"/>
                <a:gd name="connsiteY2" fmla="*/ 843682 h 3097601"/>
                <a:gd name="connsiteX3" fmla="*/ 2221402 w 3736302"/>
                <a:gd name="connsiteY3" fmla="*/ 399183 h 3097601"/>
                <a:gd name="connsiteX4" fmla="*/ 3030616 w 3736302"/>
                <a:gd name="connsiteY4" fmla="*/ 98458 h 3097601"/>
                <a:gd name="connsiteX5" fmla="*/ 3010908 w 3736302"/>
                <a:gd name="connsiteY5" fmla="*/ 67916 h 3097601"/>
                <a:gd name="connsiteX6" fmla="*/ 2244171 w 3736302"/>
                <a:gd name="connsiteY6" fmla="*/ 326056 h 3097601"/>
                <a:gd name="connsiteX7" fmla="*/ 1984253 w 3736302"/>
                <a:gd name="connsiteY7" fmla="*/ 664881 h 3097601"/>
                <a:gd name="connsiteX8" fmla="*/ 1935094 w 3736302"/>
                <a:gd name="connsiteY8" fmla="*/ 964332 h 3097601"/>
                <a:gd name="connsiteX9" fmla="*/ 1531869 w 3736302"/>
                <a:gd name="connsiteY9" fmla="*/ 932582 h 3097601"/>
                <a:gd name="connsiteX10" fmla="*/ 1649344 w 3736302"/>
                <a:gd name="connsiteY10" fmla="*/ 684932 h 3097601"/>
                <a:gd name="connsiteX11" fmla="*/ 1806997 w 3736302"/>
                <a:gd name="connsiteY11" fmla="*/ 270718 h 3097601"/>
                <a:gd name="connsiteX12" fmla="*/ 1027015 w 3736302"/>
                <a:gd name="connsiteY12" fmla="*/ 13234 h 3097601"/>
                <a:gd name="connsiteX13" fmla="*/ 1065516 w 3736302"/>
                <a:gd name="connsiteY13" fmla="*/ 66001 h 3097601"/>
                <a:gd name="connsiteX14" fmla="*/ 1756084 w 3736302"/>
                <a:gd name="connsiteY14" fmla="*/ 312699 h 3097601"/>
                <a:gd name="connsiteX15" fmla="*/ 1522344 w 3736302"/>
                <a:gd name="connsiteY15" fmla="*/ 789707 h 3097601"/>
                <a:gd name="connsiteX16" fmla="*/ 1233616 w 3736302"/>
                <a:gd name="connsiteY16" fmla="*/ 1292632 h 3097601"/>
                <a:gd name="connsiteX17" fmla="*/ 143573 w 3736302"/>
                <a:gd name="connsiteY17" fmla="*/ 1259826 h 3097601"/>
                <a:gd name="connsiteX18" fmla="*/ 130873 w 3736302"/>
                <a:gd name="connsiteY18" fmla="*/ 1297170 h 3097601"/>
                <a:gd name="connsiteX19" fmla="*/ 1234160 w 3736302"/>
                <a:gd name="connsiteY19" fmla="*/ 1395598 h 3097601"/>
                <a:gd name="connsiteX20" fmla="*/ 646334 w 3736302"/>
                <a:gd name="connsiteY20" fmla="*/ 2951527 h 3097601"/>
                <a:gd name="connsiteX21" fmla="*/ 683888 w 3736302"/>
                <a:gd name="connsiteY21" fmla="*/ 2947547 h 3097601"/>
                <a:gd name="connsiteX22" fmla="*/ 1019638 w 3736302"/>
                <a:gd name="connsiteY22" fmla="*/ 2209990 h 3097601"/>
                <a:gd name="connsiteX23" fmla="*/ 1449198 w 3736302"/>
                <a:gd name="connsiteY23" fmla="*/ 1167496 h 3097601"/>
                <a:gd name="connsiteX24" fmla="*/ 1623946 w 3736302"/>
                <a:gd name="connsiteY24" fmla="*/ 1039473 h 3097601"/>
                <a:gd name="connsiteX25" fmla="*/ 2090714 w 3736302"/>
                <a:gd name="connsiteY25" fmla="*/ 1134435 h 3097601"/>
                <a:gd name="connsiteX26" fmla="*/ 3492815 w 3736302"/>
                <a:gd name="connsiteY26" fmla="*/ 1707761 h 3097601"/>
                <a:gd name="connsiteX27" fmla="*/ 3724701 w 3736302"/>
                <a:gd name="connsiteY27" fmla="*/ 1688663 h 3097601"/>
                <a:gd name="connsiteX28" fmla="*/ 3560805 w 3736302"/>
                <a:gd name="connsiteY28" fmla="*/ 1501179 h 3097601"/>
                <a:gd name="connsiteX0" fmla="*/ 3560805 w 3736302"/>
                <a:gd name="connsiteY0" fmla="*/ 1501179 h 3097601"/>
                <a:gd name="connsiteX1" fmla="*/ 2336158 w 3736302"/>
                <a:gd name="connsiteY1" fmla="*/ 1106361 h 3097601"/>
                <a:gd name="connsiteX2" fmla="*/ 2011293 w 3736302"/>
                <a:gd name="connsiteY2" fmla="*/ 843682 h 3097601"/>
                <a:gd name="connsiteX3" fmla="*/ 2221402 w 3736302"/>
                <a:gd name="connsiteY3" fmla="*/ 399183 h 3097601"/>
                <a:gd name="connsiteX4" fmla="*/ 3030616 w 3736302"/>
                <a:gd name="connsiteY4" fmla="*/ 98458 h 3097601"/>
                <a:gd name="connsiteX5" fmla="*/ 3010908 w 3736302"/>
                <a:gd name="connsiteY5" fmla="*/ 67916 h 3097601"/>
                <a:gd name="connsiteX6" fmla="*/ 2244171 w 3736302"/>
                <a:gd name="connsiteY6" fmla="*/ 326056 h 3097601"/>
                <a:gd name="connsiteX7" fmla="*/ 1984253 w 3736302"/>
                <a:gd name="connsiteY7" fmla="*/ 664881 h 3097601"/>
                <a:gd name="connsiteX8" fmla="*/ 1935094 w 3736302"/>
                <a:gd name="connsiteY8" fmla="*/ 964332 h 3097601"/>
                <a:gd name="connsiteX9" fmla="*/ 1531869 w 3736302"/>
                <a:gd name="connsiteY9" fmla="*/ 932582 h 3097601"/>
                <a:gd name="connsiteX10" fmla="*/ 1649344 w 3736302"/>
                <a:gd name="connsiteY10" fmla="*/ 684932 h 3097601"/>
                <a:gd name="connsiteX11" fmla="*/ 1806997 w 3736302"/>
                <a:gd name="connsiteY11" fmla="*/ 270718 h 3097601"/>
                <a:gd name="connsiteX12" fmla="*/ 1027015 w 3736302"/>
                <a:gd name="connsiteY12" fmla="*/ 13234 h 3097601"/>
                <a:gd name="connsiteX13" fmla="*/ 1065516 w 3736302"/>
                <a:gd name="connsiteY13" fmla="*/ 66001 h 3097601"/>
                <a:gd name="connsiteX14" fmla="*/ 1756084 w 3736302"/>
                <a:gd name="connsiteY14" fmla="*/ 312699 h 3097601"/>
                <a:gd name="connsiteX15" fmla="*/ 1522344 w 3736302"/>
                <a:gd name="connsiteY15" fmla="*/ 789707 h 3097601"/>
                <a:gd name="connsiteX16" fmla="*/ 1233616 w 3736302"/>
                <a:gd name="connsiteY16" fmla="*/ 1292632 h 3097601"/>
                <a:gd name="connsiteX17" fmla="*/ 143573 w 3736302"/>
                <a:gd name="connsiteY17" fmla="*/ 1259826 h 3097601"/>
                <a:gd name="connsiteX18" fmla="*/ 130873 w 3736302"/>
                <a:gd name="connsiteY18" fmla="*/ 1297170 h 3097601"/>
                <a:gd name="connsiteX19" fmla="*/ 1234160 w 3736302"/>
                <a:gd name="connsiteY19" fmla="*/ 1395598 h 3097601"/>
                <a:gd name="connsiteX20" fmla="*/ 646334 w 3736302"/>
                <a:gd name="connsiteY20" fmla="*/ 2951527 h 3097601"/>
                <a:gd name="connsiteX21" fmla="*/ 683888 w 3736302"/>
                <a:gd name="connsiteY21" fmla="*/ 2947547 h 3097601"/>
                <a:gd name="connsiteX22" fmla="*/ 1019638 w 3736302"/>
                <a:gd name="connsiteY22" fmla="*/ 2209990 h 3097601"/>
                <a:gd name="connsiteX23" fmla="*/ 1449198 w 3736302"/>
                <a:gd name="connsiteY23" fmla="*/ 1167496 h 3097601"/>
                <a:gd name="connsiteX24" fmla="*/ 1623946 w 3736302"/>
                <a:gd name="connsiteY24" fmla="*/ 1039473 h 3097601"/>
                <a:gd name="connsiteX25" fmla="*/ 2090714 w 3736302"/>
                <a:gd name="connsiteY25" fmla="*/ 1134435 h 3097601"/>
                <a:gd name="connsiteX26" fmla="*/ 3492815 w 3736302"/>
                <a:gd name="connsiteY26" fmla="*/ 1707761 h 3097601"/>
                <a:gd name="connsiteX27" fmla="*/ 3724701 w 3736302"/>
                <a:gd name="connsiteY27" fmla="*/ 1688663 h 3097601"/>
                <a:gd name="connsiteX28" fmla="*/ 3560805 w 3736302"/>
                <a:gd name="connsiteY28" fmla="*/ 1501179 h 3097601"/>
                <a:gd name="connsiteX0" fmla="*/ 3560805 w 3736302"/>
                <a:gd name="connsiteY0" fmla="*/ 1501179 h 3097601"/>
                <a:gd name="connsiteX1" fmla="*/ 2336158 w 3736302"/>
                <a:gd name="connsiteY1" fmla="*/ 1106361 h 3097601"/>
                <a:gd name="connsiteX2" fmla="*/ 2011293 w 3736302"/>
                <a:gd name="connsiteY2" fmla="*/ 843682 h 3097601"/>
                <a:gd name="connsiteX3" fmla="*/ 2221402 w 3736302"/>
                <a:gd name="connsiteY3" fmla="*/ 399183 h 3097601"/>
                <a:gd name="connsiteX4" fmla="*/ 3030616 w 3736302"/>
                <a:gd name="connsiteY4" fmla="*/ 98458 h 3097601"/>
                <a:gd name="connsiteX5" fmla="*/ 3010908 w 3736302"/>
                <a:gd name="connsiteY5" fmla="*/ 67916 h 3097601"/>
                <a:gd name="connsiteX6" fmla="*/ 2244171 w 3736302"/>
                <a:gd name="connsiteY6" fmla="*/ 326056 h 3097601"/>
                <a:gd name="connsiteX7" fmla="*/ 1984253 w 3736302"/>
                <a:gd name="connsiteY7" fmla="*/ 664881 h 3097601"/>
                <a:gd name="connsiteX8" fmla="*/ 1935094 w 3736302"/>
                <a:gd name="connsiteY8" fmla="*/ 964332 h 3097601"/>
                <a:gd name="connsiteX9" fmla="*/ 1531869 w 3736302"/>
                <a:gd name="connsiteY9" fmla="*/ 932582 h 3097601"/>
                <a:gd name="connsiteX10" fmla="*/ 1649344 w 3736302"/>
                <a:gd name="connsiteY10" fmla="*/ 684932 h 3097601"/>
                <a:gd name="connsiteX11" fmla="*/ 1806997 w 3736302"/>
                <a:gd name="connsiteY11" fmla="*/ 270718 h 3097601"/>
                <a:gd name="connsiteX12" fmla="*/ 1027015 w 3736302"/>
                <a:gd name="connsiteY12" fmla="*/ 13234 h 3097601"/>
                <a:gd name="connsiteX13" fmla="*/ 1065516 w 3736302"/>
                <a:gd name="connsiteY13" fmla="*/ 66001 h 3097601"/>
                <a:gd name="connsiteX14" fmla="*/ 1756084 w 3736302"/>
                <a:gd name="connsiteY14" fmla="*/ 312699 h 3097601"/>
                <a:gd name="connsiteX15" fmla="*/ 1522344 w 3736302"/>
                <a:gd name="connsiteY15" fmla="*/ 789707 h 3097601"/>
                <a:gd name="connsiteX16" fmla="*/ 1233616 w 3736302"/>
                <a:gd name="connsiteY16" fmla="*/ 1292632 h 3097601"/>
                <a:gd name="connsiteX17" fmla="*/ 143573 w 3736302"/>
                <a:gd name="connsiteY17" fmla="*/ 1259826 h 3097601"/>
                <a:gd name="connsiteX18" fmla="*/ 130873 w 3736302"/>
                <a:gd name="connsiteY18" fmla="*/ 1297170 h 3097601"/>
                <a:gd name="connsiteX19" fmla="*/ 1234160 w 3736302"/>
                <a:gd name="connsiteY19" fmla="*/ 1395598 h 3097601"/>
                <a:gd name="connsiteX20" fmla="*/ 646334 w 3736302"/>
                <a:gd name="connsiteY20" fmla="*/ 2951527 h 3097601"/>
                <a:gd name="connsiteX21" fmla="*/ 683888 w 3736302"/>
                <a:gd name="connsiteY21" fmla="*/ 2947547 h 3097601"/>
                <a:gd name="connsiteX22" fmla="*/ 1019638 w 3736302"/>
                <a:gd name="connsiteY22" fmla="*/ 2209990 h 3097601"/>
                <a:gd name="connsiteX23" fmla="*/ 1449198 w 3736302"/>
                <a:gd name="connsiteY23" fmla="*/ 1167496 h 3097601"/>
                <a:gd name="connsiteX24" fmla="*/ 1623946 w 3736302"/>
                <a:gd name="connsiteY24" fmla="*/ 1039473 h 3097601"/>
                <a:gd name="connsiteX25" fmla="*/ 2090714 w 3736302"/>
                <a:gd name="connsiteY25" fmla="*/ 1134435 h 3097601"/>
                <a:gd name="connsiteX26" fmla="*/ 3492815 w 3736302"/>
                <a:gd name="connsiteY26" fmla="*/ 1707761 h 3097601"/>
                <a:gd name="connsiteX27" fmla="*/ 3724701 w 3736302"/>
                <a:gd name="connsiteY27" fmla="*/ 1688663 h 3097601"/>
                <a:gd name="connsiteX28" fmla="*/ 3560805 w 3736302"/>
                <a:gd name="connsiteY28" fmla="*/ 1501179 h 3097601"/>
                <a:gd name="connsiteX0" fmla="*/ 3464857 w 3725233"/>
                <a:gd name="connsiteY0" fmla="*/ 1483733 h 3097601"/>
                <a:gd name="connsiteX1" fmla="*/ 2336158 w 3725233"/>
                <a:gd name="connsiteY1" fmla="*/ 1106361 h 3097601"/>
                <a:gd name="connsiteX2" fmla="*/ 2011293 w 3725233"/>
                <a:gd name="connsiteY2" fmla="*/ 843682 h 3097601"/>
                <a:gd name="connsiteX3" fmla="*/ 2221402 w 3725233"/>
                <a:gd name="connsiteY3" fmla="*/ 399183 h 3097601"/>
                <a:gd name="connsiteX4" fmla="*/ 3030616 w 3725233"/>
                <a:gd name="connsiteY4" fmla="*/ 98458 h 3097601"/>
                <a:gd name="connsiteX5" fmla="*/ 3010908 w 3725233"/>
                <a:gd name="connsiteY5" fmla="*/ 67916 h 3097601"/>
                <a:gd name="connsiteX6" fmla="*/ 2244171 w 3725233"/>
                <a:gd name="connsiteY6" fmla="*/ 326056 h 3097601"/>
                <a:gd name="connsiteX7" fmla="*/ 1984253 w 3725233"/>
                <a:gd name="connsiteY7" fmla="*/ 664881 h 3097601"/>
                <a:gd name="connsiteX8" fmla="*/ 1935094 w 3725233"/>
                <a:gd name="connsiteY8" fmla="*/ 964332 h 3097601"/>
                <a:gd name="connsiteX9" fmla="*/ 1531869 w 3725233"/>
                <a:gd name="connsiteY9" fmla="*/ 932582 h 3097601"/>
                <a:gd name="connsiteX10" fmla="*/ 1649344 w 3725233"/>
                <a:gd name="connsiteY10" fmla="*/ 684932 h 3097601"/>
                <a:gd name="connsiteX11" fmla="*/ 1806997 w 3725233"/>
                <a:gd name="connsiteY11" fmla="*/ 270718 h 3097601"/>
                <a:gd name="connsiteX12" fmla="*/ 1027015 w 3725233"/>
                <a:gd name="connsiteY12" fmla="*/ 13234 h 3097601"/>
                <a:gd name="connsiteX13" fmla="*/ 1065516 w 3725233"/>
                <a:gd name="connsiteY13" fmla="*/ 66001 h 3097601"/>
                <a:gd name="connsiteX14" fmla="*/ 1756084 w 3725233"/>
                <a:gd name="connsiteY14" fmla="*/ 312699 h 3097601"/>
                <a:gd name="connsiteX15" fmla="*/ 1522344 w 3725233"/>
                <a:gd name="connsiteY15" fmla="*/ 789707 h 3097601"/>
                <a:gd name="connsiteX16" fmla="*/ 1233616 w 3725233"/>
                <a:gd name="connsiteY16" fmla="*/ 1292632 h 3097601"/>
                <a:gd name="connsiteX17" fmla="*/ 143573 w 3725233"/>
                <a:gd name="connsiteY17" fmla="*/ 1259826 h 3097601"/>
                <a:gd name="connsiteX18" fmla="*/ 130873 w 3725233"/>
                <a:gd name="connsiteY18" fmla="*/ 1297170 h 3097601"/>
                <a:gd name="connsiteX19" fmla="*/ 1234160 w 3725233"/>
                <a:gd name="connsiteY19" fmla="*/ 1395598 h 3097601"/>
                <a:gd name="connsiteX20" fmla="*/ 646334 w 3725233"/>
                <a:gd name="connsiteY20" fmla="*/ 2951527 h 3097601"/>
                <a:gd name="connsiteX21" fmla="*/ 683888 w 3725233"/>
                <a:gd name="connsiteY21" fmla="*/ 2947547 h 3097601"/>
                <a:gd name="connsiteX22" fmla="*/ 1019638 w 3725233"/>
                <a:gd name="connsiteY22" fmla="*/ 2209990 h 3097601"/>
                <a:gd name="connsiteX23" fmla="*/ 1449198 w 3725233"/>
                <a:gd name="connsiteY23" fmla="*/ 1167496 h 3097601"/>
                <a:gd name="connsiteX24" fmla="*/ 1623946 w 3725233"/>
                <a:gd name="connsiteY24" fmla="*/ 1039473 h 3097601"/>
                <a:gd name="connsiteX25" fmla="*/ 2090714 w 3725233"/>
                <a:gd name="connsiteY25" fmla="*/ 1134435 h 3097601"/>
                <a:gd name="connsiteX26" fmla="*/ 3492815 w 3725233"/>
                <a:gd name="connsiteY26" fmla="*/ 1707761 h 3097601"/>
                <a:gd name="connsiteX27" fmla="*/ 3724701 w 3725233"/>
                <a:gd name="connsiteY27" fmla="*/ 1688663 h 3097601"/>
                <a:gd name="connsiteX28" fmla="*/ 3464857 w 3725233"/>
                <a:gd name="connsiteY28" fmla="*/ 1483733 h 3097601"/>
                <a:gd name="connsiteX0" fmla="*/ 3464857 w 3725233"/>
                <a:gd name="connsiteY0" fmla="*/ 1483733 h 3097601"/>
                <a:gd name="connsiteX1" fmla="*/ 2336158 w 3725233"/>
                <a:gd name="connsiteY1" fmla="*/ 1106361 h 3097601"/>
                <a:gd name="connsiteX2" fmla="*/ 2011293 w 3725233"/>
                <a:gd name="connsiteY2" fmla="*/ 843682 h 3097601"/>
                <a:gd name="connsiteX3" fmla="*/ 2221402 w 3725233"/>
                <a:gd name="connsiteY3" fmla="*/ 399183 h 3097601"/>
                <a:gd name="connsiteX4" fmla="*/ 3030616 w 3725233"/>
                <a:gd name="connsiteY4" fmla="*/ 98458 h 3097601"/>
                <a:gd name="connsiteX5" fmla="*/ 3010908 w 3725233"/>
                <a:gd name="connsiteY5" fmla="*/ 67916 h 3097601"/>
                <a:gd name="connsiteX6" fmla="*/ 2244171 w 3725233"/>
                <a:gd name="connsiteY6" fmla="*/ 326056 h 3097601"/>
                <a:gd name="connsiteX7" fmla="*/ 1984253 w 3725233"/>
                <a:gd name="connsiteY7" fmla="*/ 664881 h 3097601"/>
                <a:gd name="connsiteX8" fmla="*/ 1935094 w 3725233"/>
                <a:gd name="connsiteY8" fmla="*/ 964332 h 3097601"/>
                <a:gd name="connsiteX9" fmla="*/ 1531869 w 3725233"/>
                <a:gd name="connsiteY9" fmla="*/ 932582 h 3097601"/>
                <a:gd name="connsiteX10" fmla="*/ 1649344 w 3725233"/>
                <a:gd name="connsiteY10" fmla="*/ 684932 h 3097601"/>
                <a:gd name="connsiteX11" fmla="*/ 1806997 w 3725233"/>
                <a:gd name="connsiteY11" fmla="*/ 270718 h 3097601"/>
                <a:gd name="connsiteX12" fmla="*/ 1027015 w 3725233"/>
                <a:gd name="connsiteY12" fmla="*/ 13234 h 3097601"/>
                <a:gd name="connsiteX13" fmla="*/ 1065516 w 3725233"/>
                <a:gd name="connsiteY13" fmla="*/ 66001 h 3097601"/>
                <a:gd name="connsiteX14" fmla="*/ 1756084 w 3725233"/>
                <a:gd name="connsiteY14" fmla="*/ 312699 h 3097601"/>
                <a:gd name="connsiteX15" fmla="*/ 1522344 w 3725233"/>
                <a:gd name="connsiteY15" fmla="*/ 789707 h 3097601"/>
                <a:gd name="connsiteX16" fmla="*/ 1233616 w 3725233"/>
                <a:gd name="connsiteY16" fmla="*/ 1292632 h 3097601"/>
                <a:gd name="connsiteX17" fmla="*/ 143573 w 3725233"/>
                <a:gd name="connsiteY17" fmla="*/ 1259826 h 3097601"/>
                <a:gd name="connsiteX18" fmla="*/ 130873 w 3725233"/>
                <a:gd name="connsiteY18" fmla="*/ 1297170 h 3097601"/>
                <a:gd name="connsiteX19" fmla="*/ 1234160 w 3725233"/>
                <a:gd name="connsiteY19" fmla="*/ 1395598 h 3097601"/>
                <a:gd name="connsiteX20" fmla="*/ 646334 w 3725233"/>
                <a:gd name="connsiteY20" fmla="*/ 2951527 h 3097601"/>
                <a:gd name="connsiteX21" fmla="*/ 683888 w 3725233"/>
                <a:gd name="connsiteY21" fmla="*/ 2947547 h 3097601"/>
                <a:gd name="connsiteX22" fmla="*/ 1019638 w 3725233"/>
                <a:gd name="connsiteY22" fmla="*/ 2209990 h 3097601"/>
                <a:gd name="connsiteX23" fmla="*/ 1449198 w 3725233"/>
                <a:gd name="connsiteY23" fmla="*/ 1167496 h 3097601"/>
                <a:gd name="connsiteX24" fmla="*/ 1623946 w 3725233"/>
                <a:gd name="connsiteY24" fmla="*/ 1039473 h 3097601"/>
                <a:gd name="connsiteX25" fmla="*/ 2090714 w 3725233"/>
                <a:gd name="connsiteY25" fmla="*/ 1134435 h 3097601"/>
                <a:gd name="connsiteX26" fmla="*/ 3396868 w 3725233"/>
                <a:gd name="connsiteY26" fmla="*/ 1646703 h 3097601"/>
                <a:gd name="connsiteX27" fmla="*/ 3724701 w 3725233"/>
                <a:gd name="connsiteY27" fmla="*/ 1688663 h 3097601"/>
                <a:gd name="connsiteX28" fmla="*/ 3464857 w 3725233"/>
                <a:gd name="connsiteY28" fmla="*/ 1483733 h 3097601"/>
                <a:gd name="connsiteX0" fmla="*/ 3464857 w 3666324"/>
                <a:gd name="connsiteY0" fmla="*/ 1483733 h 3097601"/>
                <a:gd name="connsiteX1" fmla="*/ 2336158 w 3666324"/>
                <a:gd name="connsiteY1" fmla="*/ 1106361 h 3097601"/>
                <a:gd name="connsiteX2" fmla="*/ 2011293 w 3666324"/>
                <a:gd name="connsiteY2" fmla="*/ 843682 h 3097601"/>
                <a:gd name="connsiteX3" fmla="*/ 2221402 w 3666324"/>
                <a:gd name="connsiteY3" fmla="*/ 399183 h 3097601"/>
                <a:gd name="connsiteX4" fmla="*/ 3030616 w 3666324"/>
                <a:gd name="connsiteY4" fmla="*/ 98458 h 3097601"/>
                <a:gd name="connsiteX5" fmla="*/ 3010908 w 3666324"/>
                <a:gd name="connsiteY5" fmla="*/ 67916 h 3097601"/>
                <a:gd name="connsiteX6" fmla="*/ 2244171 w 3666324"/>
                <a:gd name="connsiteY6" fmla="*/ 326056 h 3097601"/>
                <a:gd name="connsiteX7" fmla="*/ 1984253 w 3666324"/>
                <a:gd name="connsiteY7" fmla="*/ 664881 h 3097601"/>
                <a:gd name="connsiteX8" fmla="*/ 1935094 w 3666324"/>
                <a:gd name="connsiteY8" fmla="*/ 964332 h 3097601"/>
                <a:gd name="connsiteX9" fmla="*/ 1531869 w 3666324"/>
                <a:gd name="connsiteY9" fmla="*/ 932582 h 3097601"/>
                <a:gd name="connsiteX10" fmla="*/ 1649344 w 3666324"/>
                <a:gd name="connsiteY10" fmla="*/ 684932 h 3097601"/>
                <a:gd name="connsiteX11" fmla="*/ 1806997 w 3666324"/>
                <a:gd name="connsiteY11" fmla="*/ 270718 h 3097601"/>
                <a:gd name="connsiteX12" fmla="*/ 1027015 w 3666324"/>
                <a:gd name="connsiteY12" fmla="*/ 13234 h 3097601"/>
                <a:gd name="connsiteX13" fmla="*/ 1065516 w 3666324"/>
                <a:gd name="connsiteY13" fmla="*/ 66001 h 3097601"/>
                <a:gd name="connsiteX14" fmla="*/ 1756084 w 3666324"/>
                <a:gd name="connsiteY14" fmla="*/ 312699 h 3097601"/>
                <a:gd name="connsiteX15" fmla="*/ 1522344 w 3666324"/>
                <a:gd name="connsiteY15" fmla="*/ 789707 h 3097601"/>
                <a:gd name="connsiteX16" fmla="*/ 1233616 w 3666324"/>
                <a:gd name="connsiteY16" fmla="*/ 1292632 h 3097601"/>
                <a:gd name="connsiteX17" fmla="*/ 143573 w 3666324"/>
                <a:gd name="connsiteY17" fmla="*/ 1259826 h 3097601"/>
                <a:gd name="connsiteX18" fmla="*/ 130873 w 3666324"/>
                <a:gd name="connsiteY18" fmla="*/ 1297170 h 3097601"/>
                <a:gd name="connsiteX19" fmla="*/ 1234160 w 3666324"/>
                <a:gd name="connsiteY19" fmla="*/ 1395598 h 3097601"/>
                <a:gd name="connsiteX20" fmla="*/ 646334 w 3666324"/>
                <a:gd name="connsiteY20" fmla="*/ 2951527 h 3097601"/>
                <a:gd name="connsiteX21" fmla="*/ 683888 w 3666324"/>
                <a:gd name="connsiteY21" fmla="*/ 2947547 h 3097601"/>
                <a:gd name="connsiteX22" fmla="*/ 1019638 w 3666324"/>
                <a:gd name="connsiteY22" fmla="*/ 2209990 h 3097601"/>
                <a:gd name="connsiteX23" fmla="*/ 1449198 w 3666324"/>
                <a:gd name="connsiteY23" fmla="*/ 1167496 h 3097601"/>
                <a:gd name="connsiteX24" fmla="*/ 1623946 w 3666324"/>
                <a:gd name="connsiteY24" fmla="*/ 1039473 h 3097601"/>
                <a:gd name="connsiteX25" fmla="*/ 2090714 w 3666324"/>
                <a:gd name="connsiteY25" fmla="*/ 1134435 h 3097601"/>
                <a:gd name="connsiteX26" fmla="*/ 3396868 w 3666324"/>
                <a:gd name="connsiteY26" fmla="*/ 1646703 h 3097601"/>
                <a:gd name="connsiteX27" fmla="*/ 3663642 w 3666324"/>
                <a:gd name="connsiteY27" fmla="*/ 1671219 h 3097601"/>
                <a:gd name="connsiteX28" fmla="*/ 3464857 w 3666324"/>
                <a:gd name="connsiteY28" fmla="*/ 1483733 h 3097601"/>
                <a:gd name="connsiteX0" fmla="*/ 3464857 w 3584664"/>
                <a:gd name="connsiteY0" fmla="*/ 1483733 h 3097601"/>
                <a:gd name="connsiteX1" fmla="*/ 2336158 w 3584664"/>
                <a:gd name="connsiteY1" fmla="*/ 1106361 h 3097601"/>
                <a:gd name="connsiteX2" fmla="*/ 2011293 w 3584664"/>
                <a:gd name="connsiteY2" fmla="*/ 843682 h 3097601"/>
                <a:gd name="connsiteX3" fmla="*/ 2221402 w 3584664"/>
                <a:gd name="connsiteY3" fmla="*/ 399183 h 3097601"/>
                <a:gd name="connsiteX4" fmla="*/ 3030616 w 3584664"/>
                <a:gd name="connsiteY4" fmla="*/ 98458 h 3097601"/>
                <a:gd name="connsiteX5" fmla="*/ 3010908 w 3584664"/>
                <a:gd name="connsiteY5" fmla="*/ 67916 h 3097601"/>
                <a:gd name="connsiteX6" fmla="*/ 2244171 w 3584664"/>
                <a:gd name="connsiteY6" fmla="*/ 326056 h 3097601"/>
                <a:gd name="connsiteX7" fmla="*/ 1984253 w 3584664"/>
                <a:gd name="connsiteY7" fmla="*/ 664881 h 3097601"/>
                <a:gd name="connsiteX8" fmla="*/ 1935094 w 3584664"/>
                <a:gd name="connsiteY8" fmla="*/ 964332 h 3097601"/>
                <a:gd name="connsiteX9" fmla="*/ 1531869 w 3584664"/>
                <a:gd name="connsiteY9" fmla="*/ 932582 h 3097601"/>
                <a:gd name="connsiteX10" fmla="*/ 1649344 w 3584664"/>
                <a:gd name="connsiteY10" fmla="*/ 684932 h 3097601"/>
                <a:gd name="connsiteX11" fmla="*/ 1806997 w 3584664"/>
                <a:gd name="connsiteY11" fmla="*/ 270718 h 3097601"/>
                <a:gd name="connsiteX12" fmla="*/ 1027015 w 3584664"/>
                <a:gd name="connsiteY12" fmla="*/ 13234 h 3097601"/>
                <a:gd name="connsiteX13" fmla="*/ 1065516 w 3584664"/>
                <a:gd name="connsiteY13" fmla="*/ 66001 h 3097601"/>
                <a:gd name="connsiteX14" fmla="*/ 1756084 w 3584664"/>
                <a:gd name="connsiteY14" fmla="*/ 312699 h 3097601"/>
                <a:gd name="connsiteX15" fmla="*/ 1522344 w 3584664"/>
                <a:gd name="connsiteY15" fmla="*/ 789707 h 3097601"/>
                <a:gd name="connsiteX16" fmla="*/ 1233616 w 3584664"/>
                <a:gd name="connsiteY16" fmla="*/ 1292632 h 3097601"/>
                <a:gd name="connsiteX17" fmla="*/ 143573 w 3584664"/>
                <a:gd name="connsiteY17" fmla="*/ 1259826 h 3097601"/>
                <a:gd name="connsiteX18" fmla="*/ 130873 w 3584664"/>
                <a:gd name="connsiteY18" fmla="*/ 1297170 h 3097601"/>
                <a:gd name="connsiteX19" fmla="*/ 1234160 w 3584664"/>
                <a:gd name="connsiteY19" fmla="*/ 1395598 h 3097601"/>
                <a:gd name="connsiteX20" fmla="*/ 646334 w 3584664"/>
                <a:gd name="connsiteY20" fmla="*/ 2951527 h 3097601"/>
                <a:gd name="connsiteX21" fmla="*/ 683888 w 3584664"/>
                <a:gd name="connsiteY21" fmla="*/ 2947547 h 3097601"/>
                <a:gd name="connsiteX22" fmla="*/ 1019638 w 3584664"/>
                <a:gd name="connsiteY22" fmla="*/ 2209990 h 3097601"/>
                <a:gd name="connsiteX23" fmla="*/ 1449198 w 3584664"/>
                <a:gd name="connsiteY23" fmla="*/ 1167496 h 3097601"/>
                <a:gd name="connsiteX24" fmla="*/ 1623946 w 3584664"/>
                <a:gd name="connsiteY24" fmla="*/ 1039473 h 3097601"/>
                <a:gd name="connsiteX25" fmla="*/ 2090714 w 3584664"/>
                <a:gd name="connsiteY25" fmla="*/ 1134435 h 3097601"/>
                <a:gd name="connsiteX26" fmla="*/ 3396868 w 3584664"/>
                <a:gd name="connsiteY26" fmla="*/ 1646703 h 3097601"/>
                <a:gd name="connsiteX27" fmla="*/ 3464857 w 3584664"/>
                <a:gd name="connsiteY27" fmla="*/ 1483733 h 3097601"/>
                <a:gd name="connsiteX0" fmla="*/ 3464857 w 3555385"/>
                <a:gd name="connsiteY0" fmla="*/ 1483733 h 3097601"/>
                <a:gd name="connsiteX1" fmla="*/ 2336158 w 3555385"/>
                <a:gd name="connsiteY1" fmla="*/ 1106361 h 3097601"/>
                <a:gd name="connsiteX2" fmla="*/ 2011293 w 3555385"/>
                <a:gd name="connsiteY2" fmla="*/ 843682 h 3097601"/>
                <a:gd name="connsiteX3" fmla="*/ 2221402 w 3555385"/>
                <a:gd name="connsiteY3" fmla="*/ 399183 h 3097601"/>
                <a:gd name="connsiteX4" fmla="*/ 3030616 w 3555385"/>
                <a:gd name="connsiteY4" fmla="*/ 98458 h 3097601"/>
                <a:gd name="connsiteX5" fmla="*/ 3010908 w 3555385"/>
                <a:gd name="connsiteY5" fmla="*/ 67916 h 3097601"/>
                <a:gd name="connsiteX6" fmla="*/ 2244171 w 3555385"/>
                <a:gd name="connsiteY6" fmla="*/ 326056 h 3097601"/>
                <a:gd name="connsiteX7" fmla="*/ 1984253 w 3555385"/>
                <a:gd name="connsiteY7" fmla="*/ 664881 h 3097601"/>
                <a:gd name="connsiteX8" fmla="*/ 1935094 w 3555385"/>
                <a:gd name="connsiteY8" fmla="*/ 964332 h 3097601"/>
                <a:gd name="connsiteX9" fmla="*/ 1531869 w 3555385"/>
                <a:gd name="connsiteY9" fmla="*/ 932582 h 3097601"/>
                <a:gd name="connsiteX10" fmla="*/ 1649344 w 3555385"/>
                <a:gd name="connsiteY10" fmla="*/ 684932 h 3097601"/>
                <a:gd name="connsiteX11" fmla="*/ 1806997 w 3555385"/>
                <a:gd name="connsiteY11" fmla="*/ 270718 h 3097601"/>
                <a:gd name="connsiteX12" fmla="*/ 1027015 w 3555385"/>
                <a:gd name="connsiteY12" fmla="*/ 13234 h 3097601"/>
                <a:gd name="connsiteX13" fmla="*/ 1065516 w 3555385"/>
                <a:gd name="connsiteY13" fmla="*/ 66001 h 3097601"/>
                <a:gd name="connsiteX14" fmla="*/ 1756084 w 3555385"/>
                <a:gd name="connsiteY14" fmla="*/ 312699 h 3097601"/>
                <a:gd name="connsiteX15" fmla="*/ 1522344 w 3555385"/>
                <a:gd name="connsiteY15" fmla="*/ 789707 h 3097601"/>
                <a:gd name="connsiteX16" fmla="*/ 1233616 w 3555385"/>
                <a:gd name="connsiteY16" fmla="*/ 1292632 h 3097601"/>
                <a:gd name="connsiteX17" fmla="*/ 143573 w 3555385"/>
                <a:gd name="connsiteY17" fmla="*/ 1259826 h 3097601"/>
                <a:gd name="connsiteX18" fmla="*/ 130873 w 3555385"/>
                <a:gd name="connsiteY18" fmla="*/ 1297170 h 3097601"/>
                <a:gd name="connsiteX19" fmla="*/ 1234160 w 3555385"/>
                <a:gd name="connsiteY19" fmla="*/ 1395598 h 3097601"/>
                <a:gd name="connsiteX20" fmla="*/ 646334 w 3555385"/>
                <a:gd name="connsiteY20" fmla="*/ 2951527 h 3097601"/>
                <a:gd name="connsiteX21" fmla="*/ 683888 w 3555385"/>
                <a:gd name="connsiteY21" fmla="*/ 2947547 h 3097601"/>
                <a:gd name="connsiteX22" fmla="*/ 1019638 w 3555385"/>
                <a:gd name="connsiteY22" fmla="*/ 2209990 h 3097601"/>
                <a:gd name="connsiteX23" fmla="*/ 1449198 w 3555385"/>
                <a:gd name="connsiteY23" fmla="*/ 1167496 h 3097601"/>
                <a:gd name="connsiteX24" fmla="*/ 1623946 w 3555385"/>
                <a:gd name="connsiteY24" fmla="*/ 1039473 h 3097601"/>
                <a:gd name="connsiteX25" fmla="*/ 2090714 w 3555385"/>
                <a:gd name="connsiteY25" fmla="*/ 1134435 h 3097601"/>
                <a:gd name="connsiteX26" fmla="*/ 3396868 w 3555385"/>
                <a:gd name="connsiteY26" fmla="*/ 1646703 h 3097601"/>
                <a:gd name="connsiteX27" fmla="*/ 3477021 w 3555385"/>
                <a:gd name="connsiteY27" fmla="*/ 1595451 h 3097601"/>
                <a:gd name="connsiteX28" fmla="*/ 3464857 w 3555385"/>
                <a:gd name="connsiteY28" fmla="*/ 1483733 h 3097601"/>
                <a:gd name="connsiteX0" fmla="*/ 3464857 w 3584664"/>
                <a:gd name="connsiteY0" fmla="*/ 1483733 h 3097601"/>
                <a:gd name="connsiteX1" fmla="*/ 2336158 w 3584664"/>
                <a:gd name="connsiteY1" fmla="*/ 1106361 h 3097601"/>
                <a:gd name="connsiteX2" fmla="*/ 2011293 w 3584664"/>
                <a:gd name="connsiteY2" fmla="*/ 843682 h 3097601"/>
                <a:gd name="connsiteX3" fmla="*/ 2221402 w 3584664"/>
                <a:gd name="connsiteY3" fmla="*/ 399183 h 3097601"/>
                <a:gd name="connsiteX4" fmla="*/ 3030616 w 3584664"/>
                <a:gd name="connsiteY4" fmla="*/ 98458 h 3097601"/>
                <a:gd name="connsiteX5" fmla="*/ 3010908 w 3584664"/>
                <a:gd name="connsiteY5" fmla="*/ 67916 h 3097601"/>
                <a:gd name="connsiteX6" fmla="*/ 2244171 w 3584664"/>
                <a:gd name="connsiteY6" fmla="*/ 326056 h 3097601"/>
                <a:gd name="connsiteX7" fmla="*/ 1984253 w 3584664"/>
                <a:gd name="connsiteY7" fmla="*/ 664881 h 3097601"/>
                <a:gd name="connsiteX8" fmla="*/ 1935094 w 3584664"/>
                <a:gd name="connsiteY8" fmla="*/ 964332 h 3097601"/>
                <a:gd name="connsiteX9" fmla="*/ 1531869 w 3584664"/>
                <a:gd name="connsiteY9" fmla="*/ 932582 h 3097601"/>
                <a:gd name="connsiteX10" fmla="*/ 1649344 w 3584664"/>
                <a:gd name="connsiteY10" fmla="*/ 684932 h 3097601"/>
                <a:gd name="connsiteX11" fmla="*/ 1806997 w 3584664"/>
                <a:gd name="connsiteY11" fmla="*/ 270718 h 3097601"/>
                <a:gd name="connsiteX12" fmla="*/ 1027015 w 3584664"/>
                <a:gd name="connsiteY12" fmla="*/ 13234 h 3097601"/>
                <a:gd name="connsiteX13" fmla="*/ 1065516 w 3584664"/>
                <a:gd name="connsiteY13" fmla="*/ 66001 h 3097601"/>
                <a:gd name="connsiteX14" fmla="*/ 1756084 w 3584664"/>
                <a:gd name="connsiteY14" fmla="*/ 312699 h 3097601"/>
                <a:gd name="connsiteX15" fmla="*/ 1522344 w 3584664"/>
                <a:gd name="connsiteY15" fmla="*/ 789707 h 3097601"/>
                <a:gd name="connsiteX16" fmla="*/ 1233616 w 3584664"/>
                <a:gd name="connsiteY16" fmla="*/ 1292632 h 3097601"/>
                <a:gd name="connsiteX17" fmla="*/ 143573 w 3584664"/>
                <a:gd name="connsiteY17" fmla="*/ 1259826 h 3097601"/>
                <a:gd name="connsiteX18" fmla="*/ 130873 w 3584664"/>
                <a:gd name="connsiteY18" fmla="*/ 1297170 h 3097601"/>
                <a:gd name="connsiteX19" fmla="*/ 1234160 w 3584664"/>
                <a:gd name="connsiteY19" fmla="*/ 1395598 h 3097601"/>
                <a:gd name="connsiteX20" fmla="*/ 646334 w 3584664"/>
                <a:gd name="connsiteY20" fmla="*/ 2951527 h 3097601"/>
                <a:gd name="connsiteX21" fmla="*/ 683888 w 3584664"/>
                <a:gd name="connsiteY21" fmla="*/ 2947547 h 3097601"/>
                <a:gd name="connsiteX22" fmla="*/ 1019638 w 3584664"/>
                <a:gd name="connsiteY22" fmla="*/ 2209990 h 3097601"/>
                <a:gd name="connsiteX23" fmla="*/ 1449198 w 3584664"/>
                <a:gd name="connsiteY23" fmla="*/ 1167496 h 3097601"/>
                <a:gd name="connsiteX24" fmla="*/ 1623946 w 3584664"/>
                <a:gd name="connsiteY24" fmla="*/ 1039473 h 3097601"/>
                <a:gd name="connsiteX25" fmla="*/ 2090714 w 3584664"/>
                <a:gd name="connsiteY25" fmla="*/ 1134435 h 3097601"/>
                <a:gd name="connsiteX26" fmla="*/ 3396868 w 3584664"/>
                <a:gd name="connsiteY26" fmla="*/ 1646703 h 3097601"/>
                <a:gd name="connsiteX27" fmla="*/ 3464857 w 3584664"/>
                <a:gd name="connsiteY27" fmla="*/ 1483733 h 3097601"/>
                <a:gd name="connsiteX0" fmla="*/ 3464857 w 3536858"/>
                <a:gd name="connsiteY0" fmla="*/ 1483733 h 3097601"/>
                <a:gd name="connsiteX1" fmla="*/ 2336158 w 3536858"/>
                <a:gd name="connsiteY1" fmla="*/ 1106361 h 3097601"/>
                <a:gd name="connsiteX2" fmla="*/ 2011293 w 3536858"/>
                <a:gd name="connsiteY2" fmla="*/ 843682 h 3097601"/>
                <a:gd name="connsiteX3" fmla="*/ 2221402 w 3536858"/>
                <a:gd name="connsiteY3" fmla="*/ 399183 h 3097601"/>
                <a:gd name="connsiteX4" fmla="*/ 3030616 w 3536858"/>
                <a:gd name="connsiteY4" fmla="*/ 98458 h 3097601"/>
                <a:gd name="connsiteX5" fmla="*/ 3010908 w 3536858"/>
                <a:gd name="connsiteY5" fmla="*/ 67916 h 3097601"/>
                <a:gd name="connsiteX6" fmla="*/ 2244171 w 3536858"/>
                <a:gd name="connsiteY6" fmla="*/ 326056 h 3097601"/>
                <a:gd name="connsiteX7" fmla="*/ 1984253 w 3536858"/>
                <a:gd name="connsiteY7" fmla="*/ 664881 h 3097601"/>
                <a:gd name="connsiteX8" fmla="*/ 1935094 w 3536858"/>
                <a:gd name="connsiteY8" fmla="*/ 964332 h 3097601"/>
                <a:gd name="connsiteX9" fmla="*/ 1531869 w 3536858"/>
                <a:gd name="connsiteY9" fmla="*/ 932582 h 3097601"/>
                <a:gd name="connsiteX10" fmla="*/ 1649344 w 3536858"/>
                <a:gd name="connsiteY10" fmla="*/ 684932 h 3097601"/>
                <a:gd name="connsiteX11" fmla="*/ 1806997 w 3536858"/>
                <a:gd name="connsiteY11" fmla="*/ 270718 h 3097601"/>
                <a:gd name="connsiteX12" fmla="*/ 1027015 w 3536858"/>
                <a:gd name="connsiteY12" fmla="*/ 13234 h 3097601"/>
                <a:gd name="connsiteX13" fmla="*/ 1065516 w 3536858"/>
                <a:gd name="connsiteY13" fmla="*/ 66001 h 3097601"/>
                <a:gd name="connsiteX14" fmla="*/ 1756084 w 3536858"/>
                <a:gd name="connsiteY14" fmla="*/ 312699 h 3097601"/>
                <a:gd name="connsiteX15" fmla="*/ 1522344 w 3536858"/>
                <a:gd name="connsiteY15" fmla="*/ 789707 h 3097601"/>
                <a:gd name="connsiteX16" fmla="*/ 1233616 w 3536858"/>
                <a:gd name="connsiteY16" fmla="*/ 1292632 h 3097601"/>
                <a:gd name="connsiteX17" fmla="*/ 143573 w 3536858"/>
                <a:gd name="connsiteY17" fmla="*/ 1259826 h 3097601"/>
                <a:gd name="connsiteX18" fmla="*/ 130873 w 3536858"/>
                <a:gd name="connsiteY18" fmla="*/ 1297170 h 3097601"/>
                <a:gd name="connsiteX19" fmla="*/ 1234160 w 3536858"/>
                <a:gd name="connsiteY19" fmla="*/ 1395598 h 3097601"/>
                <a:gd name="connsiteX20" fmla="*/ 646334 w 3536858"/>
                <a:gd name="connsiteY20" fmla="*/ 2951527 h 3097601"/>
                <a:gd name="connsiteX21" fmla="*/ 683888 w 3536858"/>
                <a:gd name="connsiteY21" fmla="*/ 2947547 h 3097601"/>
                <a:gd name="connsiteX22" fmla="*/ 1019638 w 3536858"/>
                <a:gd name="connsiteY22" fmla="*/ 2209990 h 3097601"/>
                <a:gd name="connsiteX23" fmla="*/ 1449198 w 3536858"/>
                <a:gd name="connsiteY23" fmla="*/ 1167496 h 3097601"/>
                <a:gd name="connsiteX24" fmla="*/ 1623946 w 3536858"/>
                <a:gd name="connsiteY24" fmla="*/ 1039473 h 3097601"/>
                <a:gd name="connsiteX25" fmla="*/ 2090714 w 3536858"/>
                <a:gd name="connsiteY25" fmla="*/ 1134435 h 3097601"/>
                <a:gd name="connsiteX26" fmla="*/ 3396868 w 3536858"/>
                <a:gd name="connsiteY26" fmla="*/ 1646703 h 3097601"/>
                <a:gd name="connsiteX27" fmla="*/ 3464857 w 3536858"/>
                <a:gd name="connsiteY27" fmla="*/ 1483733 h 3097601"/>
                <a:gd name="connsiteX0" fmla="*/ 3464857 w 3511505"/>
                <a:gd name="connsiteY0" fmla="*/ 1483733 h 3097601"/>
                <a:gd name="connsiteX1" fmla="*/ 2336158 w 3511505"/>
                <a:gd name="connsiteY1" fmla="*/ 1106361 h 3097601"/>
                <a:gd name="connsiteX2" fmla="*/ 2011293 w 3511505"/>
                <a:gd name="connsiteY2" fmla="*/ 843682 h 3097601"/>
                <a:gd name="connsiteX3" fmla="*/ 2221402 w 3511505"/>
                <a:gd name="connsiteY3" fmla="*/ 399183 h 3097601"/>
                <a:gd name="connsiteX4" fmla="*/ 3030616 w 3511505"/>
                <a:gd name="connsiteY4" fmla="*/ 98458 h 3097601"/>
                <a:gd name="connsiteX5" fmla="*/ 3010908 w 3511505"/>
                <a:gd name="connsiteY5" fmla="*/ 67916 h 3097601"/>
                <a:gd name="connsiteX6" fmla="*/ 2244171 w 3511505"/>
                <a:gd name="connsiteY6" fmla="*/ 326056 h 3097601"/>
                <a:gd name="connsiteX7" fmla="*/ 1984253 w 3511505"/>
                <a:gd name="connsiteY7" fmla="*/ 664881 h 3097601"/>
                <a:gd name="connsiteX8" fmla="*/ 1935094 w 3511505"/>
                <a:gd name="connsiteY8" fmla="*/ 964332 h 3097601"/>
                <a:gd name="connsiteX9" fmla="*/ 1531869 w 3511505"/>
                <a:gd name="connsiteY9" fmla="*/ 932582 h 3097601"/>
                <a:gd name="connsiteX10" fmla="*/ 1649344 w 3511505"/>
                <a:gd name="connsiteY10" fmla="*/ 684932 h 3097601"/>
                <a:gd name="connsiteX11" fmla="*/ 1806997 w 3511505"/>
                <a:gd name="connsiteY11" fmla="*/ 270718 h 3097601"/>
                <a:gd name="connsiteX12" fmla="*/ 1027015 w 3511505"/>
                <a:gd name="connsiteY12" fmla="*/ 13234 h 3097601"/>
                <a:gd name="connsiteX13" fmla="*/ 1065516 w 3511505"/>
                <a:gd name="connsiteY13" fmla="*/ 66001 h 3097601"/>
                <a:gd name="connsiteX14" fmla="*/ 1756084 w 3511505"/>
                <a:gd name="connsiteY14" fmla="*/ 312699 h 3097601"/>
                <a:gd name="connsiteX15" fmla="*/ 1522344 w 3511505"/>
                <a:gd name="connsiteY15" fmla="*/ 789707 h 3097601"/>
                <a:gd name="connsiteX16" fmla="*/ 1233616 w 3511505"/>
                <a:gd name="connsiteY16" fmla="*/ 1292632 h 3097601"/>
                <a:gd name="connsiteX17" fmla="*/ 143573 w 3511505"/>
                <a:gd name="connsiteY17" fmla="*/ 1259826 h 3097601"/>
                <a:gd name="connsiteX18" fmla="*/ 130873 w 3511505"/>
                <a:gd name="connsiteY18" fmla="*/ 1297170 h 3097601"/>
                <a:gd name="connsiteX19" fmla="*/ 1234160 w 3511505"/>
                <a:gd name="connsiteY19" fmla="*/ 1395598 h 3097601"/>
                <a:gd name="connsiteX20" fmla="*/ 646334 w 3511505"/>
                <a:gd name="connsiteY20" fmla="*/ 2951527 h 3097601"/>
                <a:gd name="connsiteX21" fmla="*/ 683888 w 3511505"/>
                <a:gd name="connsiteY21" fmla="*/ 2947547 h 3097601"/>
                <a:gd name="connsiteX22" fmla="*/ 1019638 w 3511505"/>
                <a:gd name="connsiteY22" fmla="*/ 2209990 h 3097601"/>
                <a:gd name="connsiteX23" fmla="*/ 1449198 w 3511505"/>
                <a:gd name="connsiteY23" fmla="*/ 1167496 h 3097601"/>
                <a:gd name="connsiteX24" fmla="*/ 1623946 w 3511505"/>
                <a:gd name="connsiteY24" fmla="*/ 1039473 h 3097601"/>
                <a:gd name="connsiteX25" fmla="*/ 2090714 w 3511505"/>
                <a:gd name="connsiteY25" fmla="*/ 1134435 h 3097601"/>
                <a:gd name="connsiteX26" fmla="*/ 3396868 w 3511505"/>
                <a:gd name="connsiteY26" fmla="*/ 1646703 h 3097601"/>
                <a:gd name="connsiteX27" fmla="*/ 3464857 w 3511505"/>
                <a:gd name="connsiteY27" fmla="*/ 1483733 h 3097601"/>
                <a:gd name="connsiteX0" fmla="*/ 3397480 w 3461975"/>
                <a:gd name="connsiteY0" fmla="*/ 1464558 h 3097601"/>
                <a:gd name="connsiteX1" fmla="*/ 2336158 w 3461975"/>
                <a:gd name="connsiteY1" fmla="*/ 1106361 h 3097601"/>
                <a:gd name="connsiteX2" fmla="*/ 2011293 w 3461975"/>
                <a:gd name="connsiteY2" fmla="*/ 843682 h 3097601"/>
                <a:gd name="connsiteX3" fmla="*/ 2221402 w 3461975"/>
                <a:gd name="connsiteY3" fmla="*/ 399183 h 3097601"/>
                <a:gd name="connsiteX4" fmla="*/ 3030616 w 3461975"/>
                <a:gd name="connsiteY4" fmla="*/ 98458 h 3097601"/>
                <a:gd name="connsiteX5" fmla="*/ 3010908 w 3461975"/>
                <a:gd name="connsiteY5" fmla="*/ 67916 h 3097601"/>
                <a:gd name="connsiteX6" fmla="*/ 2244171 w 3461975"/>
                <a:gd name="connsiteY6" fmla="*/ 326056 h 3097601"/>
                <a:gd name="connsiteX7" fmla="*/ 1984253 w 3461975"/>
                <a:gd name="connsiteY7" fmla="*/ 664881 h 3097601"/>
                <a:gd name="connsiteX8" fmla="*/ 1935094 w 3461975"/>
                <a:gd name="connsiteY8" fmla="*/ 964332 h 3097601"/>
                <a:gd name="connsiteX9" fmla="*/ 1531869 w 3461975"/>
                <a:gd name="connsiteY9" fmla="*/ 932582 h 3097601"/>
                <a:gd name="connsiteX10" fmla="*/ 1649344 w 3461975"/>
                <a:gd name="connsiteY10" fmla="*/ 684932 h 3097601"/>
                <a:gd name="connsiteX11" fmla="*/ 1806997 w 3461975"/>
                <a:gd name="connsiteY11" fmla="*/ 270718 h 3097601"/>
                <a:gd name="connsiteX12" fmla="*/ 1027015 w 3461975"/>
                <a:gd name="connsiteY12" fmla="*/ 13234 h 3097601"/>
                <a:gd name="connsiteX13" fmla="*/ 1065516 w 3461975"/>
                <a:gd name="connsiteY13" fmla="*/ 66001 h 3097601"/>
                <a:gd name="connsiteX14" fmla="*/ 1756084 w 3461975"/>
                <a:gd name="connsiteY14" fmla="*/ 312699 h 3097601"/>
                <a:gd name="connsiteX15" fmla="*/ 1522344 w 3461975"/>
                <a:gd name="connsiteY15" fmla="*/ 789707 h 3097601"/>
                <a:gd name="connsiteX16" fmla="*/ 1233616 w 3461975"/>
                <a:gd name="connsiteY16" fmla="*/ 1292632 h 3097601"/>
                <a:gd name="connsiteX17" fmla="*/ 143573 w 3461975"/>
                <a:gd name="connsiteY17" fmla="*/ 1259826 h 3097601"/>
                <a:gd name="connsiteX18" fmla="*/ 130873 w 3461975"/>
                <a:gd name="connsiteY18" fmla="*/ 1297170 h 3097601"/>
                <a:gd name="connsiteX19" fmla="*/ 1234160 w 3461975"/>
                <a:gd name="connsiteY19" fmla="*/ 1395598 h 3097601"/>
                <a:gd name="connsiteX20" fmla="*/ 646334 w 3461975"/>
                <a:gd name="connsiteY20" fmla="*/ 2951527 h 3097601"/>
                <a:gd name="connsiteX21" fmla="*/ 683888 w 3461975"/>
                <a:gd name="connsiteY21" fmla="*/ 2947547 h 3097601"/>
                <a:gd name="connsiteX22" fmla="*/ 1019638 w 3461975"/>
                <a:gd name="connsiteY22" fmla="*/ 2209990 h 3097601"/>
                <a:gd name="connsiteX23" fmla="*/ 1449198 w 3461975"/>
                <a:gd name="connsiteY23" fmla="*/ 1167496 h 3097601"/>
                <a:gd name="connsiteX24" fmla="*/ 1623946 w 3461975"/>
                <a:gd name="connsiteY24" fmla="*/ 1039473 h 3097601"/>
                <a:gd name="connsiteX25" fmla="*/ 2090714 w 3461975"/>
                <a:gd name="connsiteY25" fmla="*/ 1134435 h 3097601"/>
                <a:gd name="connsiteX26" fmla="*/ 3396868 w 3461975"/>
                <a:gd name="connsiteY26" fmla="*/ 1646703 h 3097601"/>
                <a:gd name="connsiteX27" fmla="*/ 3397480 w 3461975"/>
                <a:gd name="connsiteY27" fmla="*/ 1464558 h 3097601"/>
                <a:gd name="connsiteX0" fmla="*/ 3397480 w 3470906"/>
                <a:gd name="connsiteY0" fmla="*/ 1464558 h 3097601"/>
                <a:gd name="connsiteX1" fmla="*/ 2336158 w 3470906"/>
                <a:gd name="connsiteY1" fmla="*/ 1106361 h 3097601"/>
                <a:gd name="connsiteX2" fmla="*/ 2011293 w 3470906"/>
                <a:gd name="connsiteY2" fmla="*/ 843682 h 3097601"/>
                <a:gd name="connsiteX3" fmla="*/ 2221402 w 3470906"/>
                <a:gd name="connsiteY3" fmla="*/ 399183 h 3097601"/>
                <a:gd name="connsiteX4" fmla="*/ 3030616 w 3470906"/>
                <a:gd name="connsiteY4" fmla="*/ 98458 h 3097601"/>
                <a:gd name="connsiteX5" fmla="*/ 3010908 w 3470906"/>
                <a:gd name="connsiteY5" fmla="*/ 67916 h 3097601"/>
                <a:gd name="connsiteX6" fmla="*/ 2244171 w 3470906"/>
                <a:gd name="connsiteY6" fmla="*/ 326056 h 3097601"/>
                <a:gd name="connsiteX7" fmla="*/ 1984253 w 3470906"/>
                <a:gd name="connsiteY7" fmla="*/ 664881 h 3097601"/>
                <a:gd name="connsiteX8" fmla="*/ 1935094 w 3470906"/>
                <a:gd name="connsiteY8" fmla="*/ 964332 h 3097601"/>
                <a:gd name="connsiteX9" fmla="*/ 1531869 w 3470906"/>
                <a:gd name="connsiteY9" fmla="*/ 932582 h 3097601"/>
                <a:gd name="connsiteX10" fmla="*/ 1649344 w 3470906"/>
                <a:gd name="connsiteY10" fmla="*/ 684932 h 3097601"/>
                <a:gd name="connsiteX11" fmla="*/ 1806997 w 3470906"/>
                <a:gd name="connsiteY11" fmla="*/ 270718 h 3097601"/>
                <a:gd name="connsiteX12" fmla="*/ 1027015 w 3470906"/>
                <a:gd name="connsiteY12" fmla="*/ 13234 h 3097601"/>
                <a:gd name="connsiteX13" fmla="*/ 1065516 w 3470906"/>
                <a:gd name="connsiteY13" fmla="*/ 66001 h 3097601"/>
                <a:gd name="connsiteX14" fmla="*/ 1756084 w 3470906"/>
                <a:gd name="connsiteY14" fmla="*/ 312699 h 3097601"/>
                <a:gd name="connsiteX15" fmla="*/ 1522344 w 3470906"/>
                <a:gd name="connsiteY15" fmla="*/ 789707 h 3097601"/>
                <a:gd name="connsiteX16" fmla="*/ 1233616 w 3470906"/>
                <a:gd name="connsiteY16" fmla="*/ 1292632 h 3097601"/>
                <a:gd name="connsiteX17" fmla="*/ 143573 w 3470906"/>
                <a:gd name="connsiteY17" fmla="*/ 1259826 h 3097601"/>
                <a:gd name="connsiteX18" fmla="*/ 130873 w 3470906"/>
                <a:gd name="connsiteY18" fmla="*/ 1297170 h 3097601"/>
                <a:gd name="connsiteX19" fmla="*/ 1234160 w 3470906"/>
                <a:gd name="connsiteY19" fmla="*/ 1395598 h 3097601"/>
                <a:gd name="connsiteX20" fmla="*/ 646334 w 3470906"/>
                <a:gd name="connsiteY20" fmla="*/ 2951527 h 3097601"/>
                <a:gd name="connsiteX21" fmla="*/ 683888 w 3470906"/>
                <a:gd name="connsiteY21" fmla="*/ 2947547 h 3097601"/>
                <a:gd name="connsiteX22" fmla="*/ 1019638 w 3470906"/>
                <a:gd name="connsiteY22" fmla="*/ 2209990 h 3097601"/>
                <a:gd name="connsiteX23" fmla="*/ 1449198 w 3470906"/>
                <a:gd name="connsiteY23" fmla="*/ 1167496 h 3097601"/>
                <a:gd name="connsiteX24" fmla="*/ 1623946 w 3470906"/>
                <a:gd name="connsiteY24" fmla="*/ 1039473 h 3097601"/>
                <a:gd name="connsiteX25" fmla="*/ 2090714 w 3470906"/>
                <a:gd name="connsiteY25" fmla="*/ 1134435 h 3097601"/>
                <a:gd name="connsiteX26" fmla="*/ 3396868 w 3470906"/>
                <a:gd name="connsiteY26" fmla="*/ 1646703 h 3097601"/>
                <a:gd name="connsiteX27" fmla="*/ 3397480 w 3470906"/>
                <a:gd name="connsiteY27" fmla="*/ 1464558 h 3097601"/>
                <a:gd name="connsiteX0" fmla="*/ 3397480 w 3476566"/>
                <a:gd name="connsiteY0" fmla="*/ 1464558 h 3097601"/>
                <a:gd name="connsiteX1" fmla="*/ 2336158 w 3476566"/>
                <a:gd name="connsiteY1" fmla="*/ 1106361 h 3097601"/>
                <a:gd name="connsiteX2" fmla="*/ 2011293 w 3476566"/>
                <a:gd name="connsiteY2" fmla="*/ 843682 h 3097601"/>
                <a:gd name="connsiteX3" fmla="*/ 2221402 w 3476566"/>
                <a:gd name="connsiteY3" fmla="*/ 399183 h 3097601"/>
                <a:gd name="connsiteX4" fmla="*/ 3030616 w 3476566"/>
                <a:gd name="connsiteY4" fmla="*/ 98458 h 3097601"/>
                <a:gd name="connsiteX5" fmla="*/ 3010908 w 3476566"/>
                <a:gd name="connsiteY5" fmla="*/ 67916 h 3097601"/>
                <a:gd name="connsiteX6" fmla="*/ 2244171 w 3476566"/>
                <a:gd name="connsiteY6" fmla="*/ 326056 h 3097601"/>
                <a:gd name="connsiteX7" fmla="*/ 1984253 w 3476566"/>
                <a:gd name="connsiteY7" fmla="*/ 664881 h 3097601"/>
                <a:gd name="connsiteX8" fmla="*/ 1935094 w 3476566"/>
                <a:gd name="connsiteY8" fmla="*/ 964332 h 3097601"/>
                <a:gd name="connsiteX9" fmla="*/ 1531869 w 3476566"/>
                <a:gd name="connsiteY9" fmla="*/ 932582 h 3097601"/>
                <a:gd name="connsiteX10" fmla="*/ 1649344 w 3476566"/>
                <a:gd name="connsiteY10" fmla="*/ 684932 h 3097601"/>
                <a:gd name="connsiteX11" fmla="*/ 1806997 w 3476566"/>
                <a:gd name="connsiteY11" fmla="*/ 270718 h 3097601"/>
                <a:gd name="connsiteX12" fmla="*/ 1027015 w 3476566"/>
                <a:gd name="connsiteY12" fmla="*/ 13234 h 3097601"/>
                <a:gd name="connsiteX13" fmla="*/ 1065516 w 3476566"/>
                <a:gd name="connsiteY13" fmla="*/ 66001 h 3097601"/>
                <a:gd name="connsiteX14" fmla="*/ 1756084 w 3476566"/>
                <a:gd name="connsiteY14" fmla="*/ 312699 h 3097601"/>
                <a:gd name="connsiteX15" fmla="*/ 1522344 w 3476566"/>
                <a:gd name="connsiteY15" fmla="*/ 789707 h 3097601"/>
                <a:gd name="connsiteX16" fmla="*/ 1233616 w 3476566"/>
                <a:gd name="connsiteY16" fmla="*/ 1292632 h 3097601"/>
                <a:gd name="connsiteX17" fmla="*/ 143573 w 3476566"/>
                <a:gd name="connsiteY17" fmla="*/ 1259826 h 3097601"/>
                <a:gd name="connsiteX18" fmla="*/ 130873 w 3476566"/>
                <a:gd name="connsiteY18" fmla="*/ 1297170 h 3097601"/>
                <a:gd name="connsiteX19" fmla="*/ 1234160 w 3476566"/>
                <a:gd name="connsiteY19" fmla="*/ 1395598 h 3097601"/>
                <a:gd name="connsiteX20" fmla="*/ 646334 w 3476566"/>
                <a:gd name="connsiteY20" fmla="*/ 2951527 h 3097601"/>
                <a:gd name="connsiteX21" fmla="*/ 683888 w 3476566"/>
                <a:gd name="connsiteY21" fmla="*/ 2947547 h 3097601"/>
                <a:gd name="connsiteX22" fmla="*/ 1019638 w 3476566"/>
                <a:gd name="connsiteY22" fmla="*/ 2209990 h 3097601"/>
                <a:gd name="connsiteX23" fmla="*/ 1449198 w 3476566"/>
                <a:gd name="connsiteY23" fmla="*/ 1167496 h 3097601"/>
                <a:gd name="connsiteX24" fmla="*/ 1623946 w 3476566"/>
                <a:gd name="connsiteY24" fmla="*/ 1039473 h 3097601"/>
                <a:gd name="connsiteX25" fmla="*/ 2090714 w 3476566"/>
                <a:gd name="connsiteY25" fmla="*/ 1134435 h 3097601"/>
                <a:gd name="connsiteX26" fmla="*/ 3348741 w 3476566"/>
                <a:gd name="connsiteY26" fmla="*/ 1627529 h 3097601"/>
                <a:gd name="connsiteX27" fmla="*/ 3397480 w 3476566"/>
                <a:gd name="connsiteY27" fmla="*/ 1464558 h 3097601"/>
                <a:gd name="connsiteX0" fmla="*/ 3397480 w 3476566"/>
                <a:gd name="connsiteY0" fmla="*/ 1464558 h 3097601"/>
                <a:gd name="connsiteX1" fmla="*/ 2336158 w 3476566"/>
                <a:gd name="connsiteY1" fmla="*/ 1106361 h 3097601"/>
                <a:gd name="connsiteX2" fmla="*/ 2011293 w 3476566"/>
                <a:gd name="connsiteY2" fmla="*/ 843682 h 3097601"/>
                <a:gd name="connsiteX3" fmla="*/ 2221402 w 3476566"/>
                <a:gd name="connsiteY3" fmla="*/ 399183 h 3097601"/>
                <a:gd name="connsiteX4" fmla="*/ 3030616 w 3476566"/>
                <a:gd name="connsiteY4" fmla="*/ 98458 h 3097601"/>
                <a:gd name="connsiteX5" fmla="*/ 3010908 w 3476566"/>
                <a:gd name="connsiteY5" fmla="*/ 67916 h 3097601"/>
                <a:gd name="connsiteX6" fmla="*/ 2244171 w 3476566"/>
                <a:gd name="connsiteY6" fmla="*/ 326056 h 3097601"/>
                <a:gd name="connsiteX7" fmla="*/ 1984253 w 3476566"/>
                <a:gd name="connsiteY7" fmla="*/ 664881 h 3097601"/>
                <a:gd name="connsiteX8" fmla="*/ 1935094 w 3476566"/>
                <a:gd name="connsiteY8" fmla="*/ 964332 h 3097601"/>
                <a:gd name="connsiteX9" fmla="*/ 1531869 w 3476566"/>
                <a:gd name="connsiteY9" fmla="*/ 932582 h 3097601"/>
                <a:gd name="connsiteX10" fmla="*/ 1649344 w 3476566"/>
                <a:gd name="connsiteY10" fmla="*/ 684932 h 3097601"/>
                <a:gd name="connsiteX11" fmla="*/ 1806997 w 3476566"/>
                <a:gd name="connsiteY11" fmla="*/ 270718 h 3097601"/>
                <a:gd name="connsiteX12" fmla="*/ 1027015 w 3476566"/>
                <a:gd name="connsiteY12" fmla="*/ 13234 h 3097601"/>
                <a:gd name="connsiteX13" fmla="*/ 1065516 w 3476566"/>
                <a:gd name="connsiteY13" fmla="*/ 66001 h 3097601"/>
                <a:gd name="connsiteX14" fmla="*/ 1756084 w 3476566"/>
                <a:gd name="connsiteY14" fmla="*/ 312699 h 3097601"/>
                <a:gd name="connsiteX15" fmla="*/ 1522344 w 3476566"/>
                <a:gd name="connsiteY15" fmla="*/ 789707 h 3097601"/>
                <a:gd name="connsiteX16" fmla="*/ 1233616 w 3476566"/>
                <a:gd name="connsiteY16" fmla="*/ 1292632 h 3097601"/>
                <a:gd name="connsiteX17" fmla="*/ 143573 w 3476566"/>
                <a:gd name="connsiteY17" fmla="*/ 1259826 h 3097601"/>
                <a:gd name="connsiteX18" fmla="*/ 130873 w 3476566"/>
                <a:gd name="connsiteY18" fmla="*/ 1297170 h 3097601"/>
                <a:gd name="connsiteX19" fmla="*/ 1234160 w 3476566"/>
                <a:gd name="connsiteY19" fmla="*/ 1395598 h 3097601"/>
                <a:gd name="connsiteX20" fmla="*/ 646334 w 3476566"/>
                <a:gd name="connsiteY20" fmla="*/ 2951527 h 3097601"/>
                <a:gd name="connsiteX21" fmla="*/ 683888 w 3476566"/>
                <a:gd name="connsiteY21" fmla="*/ 2947547 h 3097601"/>
                <a:gd name="connsiteX22" fmla="*/ 1019638 w 3476566"/>
                <a:gd name="connsiteY22" fmla="*/ 2209990 h 3097601"/>
                <a:gd name="connsiteX23" fmla="*/ 1449198 w 3476566"/>
                <a:gd name="connsiteY23" fmla="*/ 1167496 h 3097601"/>
                <a:gd name="connsiteX24" fmla="*/ 1623946 w 3476566"/>
                <a:gd name="connsiteY24" fmla="*/ 1039473 h 3097601"/>
                <a:gd name="connsiteX25" fmla="*/ 2090714 w 3476566"/>
                <a:gd name="connsiteY25" fmla="*/ 1134435 h 3097601"/>
                <a:gd name="connsiteX26" fmla="*/ 3348741 w 3476566"/>
                <a:gd name="connsiteY26" fmla="*/ 1627529 h 3097601"/>
                <a:gd name="connsiteX27" fmla="*/ 3397480 w 3476566"/>
                <a:gd name="connsiteY27" fmla="*/ 1464558 h 3097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476566" h="3097601">
                  <a:moveTo>
                    <a:pt x="3397480" y="1464558"/>
                  </a:moveTo>
                  <a:cubicBezTo>
                    <a:pt x="3228716" y="1377697"/>
                    <a:pt x="2567189" y="1209840"/>
                    <a:pt x="2336158" y="1106361"/>
                  </a:cubicBezTo>
                  <a:cubicBezTo>
                    <a:pt x="2105127" y="1002882"/>
                    <a:pt x="1968859" y="995941"/>
                    <a:pt x="2011293" y="843682"/>
                  </a:cubicBezTo>
                  <a:cubicBezTo>
                    <a:pt x="2044202" y="707298"/>
                    <a:pt x="2051515" y="523387"/>
                    <a:pt x="2221402" y="399183"/>
                  </a:cubicBezTo>
                  <a:cubicBezTo>
                    <a:pt x="2391289" y="274979"/>
                    <a:pt x="2899032" y="153669"/>
                    <a:pt x="3030616" y="98458"/>
                  </a:cubicBezTo>
                  <a:cubicBezTo>
                    <a:pt x="3162200" y="43247"/>
                    <a:pt x="3141982" y="29983"/>
                    <a:pt x="3010908" y="67916"/>
                  </a:cubicBezTo>
                  <a:cubicBezTo>
                    <a:pt x="2879834" y="105849"/>
                    <a:pt x="2415280" y="226562"/>
                    <a:pt x="2244171" y="326056"/>
                  </a:cubicBezTo>
                  <a:cubicBezTo>
                    <a:pt x="2073062" y="425550"/>
                    <a:pt x="2035766" y="558502"/>
                    <a:pt x="1984253" y="664881"/>
                  </a:cubicBezTo>
                  <a:cubicBezTo>
                    <a:pt x="1932740" y="771260"/>
                    <a:pt x="1938525" y="889552"/>
                    <a:pt x="1935094" y="964332"/>
                  </a:cubicBezTo>
                  <a:cubicBezTo>
                    <a:pt x="1884038" y="977728"/>
                    <a:pt x="1553036" y="963274"/>
                    <a:pt x="1531869" y="932582"/>
                  </a:cubicBezTo>
                  <a:cubicBezTo>
                    <a:pt x="1510702" y="901890"/>
                    <a:pt x="1580735" y="798947"/>
                    <a:pt x="1649344" y="684932"/>
                  </a:cubicBezTo>
                  <a:cubicBezTo>
                    <a:pt x="1727478" y="586792"/>
                    <a:pt x="1910718" y="382668"/>
                    <a:pt x="1806997" y="270718"/>
                  </a:cubicBezTo>
                  <a:cubicBezTo>
                    <a:pt x="1703276" y="158768"/>
                    <a:pt x="1150595" y="47354"/>
                    <a:pt x="1027015" y="13234"/>
                  </a:cubicBezTo>
                  <a:cubicBezTo>
                    <a:pt x="903435" y="-20886"/>
                    <a:pt x="944005" y="16090"/>
                    <a:pt x="1065516" y="66001"/>
                  </a:cubicBezTo>
                  <a:cubicBezTo>
                    <a:pt x="1187028" y="115912"/>
                    <a:pt x="1679946" y="192081"/>
                    <a:pt x="1756084" y="312699"/>
                  </a:cubicBezTo>
                  <a:cubicBezTo>
                    <a:pt x="1832222" y="433317"/>
                    <a:pt x="1611539" y="642260"/>
                    <a:pt x="1522344" y="789707"/>
                  </a:cubicBezTo>
                  <a:cubicBezTo>
                    <a:pt x="1423624" y="1045104"/>
                    <a:pt x="1463411" y="1214279"/>
                    <a:pt x="1233616" y="1292632"/>
                  </a:cubicBezTo>
                  <a:cubicBezTo>
                    <a:pt x="1003821" y="1370985"/>
                    <a:pt x="327363" y="1259070"/>
                    <a:pt x="143573" y="1259826"/>
                  </a:cubicBezTo>
                  <a:cubicBezTo>
                    <a:pt x="-40217" y="1260582"/>
                    <a:pt x="-50891" y="1274541"/>
                    <a:pt x="130873" y="1297170"/>
                  </a:cubicBezTo>
                  <a:cubicBezTo>
                    <a:pt x="312637" y="1319799"/>
                    <a:pt x="1112267" y="1390805"/>
                    <a:pt x="1234160" y="1395598"/>
                  </a:cubicBezTo>
                  <a:cubicBezTo>
                    <a:pt x="1356053" y="1400391"/>
                    <a:pt x="738046" y="2692869"/>
                    <a:pt x="646334" y="2951527"/>
                  </a:cubicBezTo>
                  <a:cubicBezTo>
                    <a:pt x="554622" y="3210185"/>
                    <a:pt x="621671" y="3071136"/>
                    <a:pt x="683888" y="2947547"/>
                  </a:cubicBezTo>
                  <a:cubicBezTo>
                    <a:pt x="746105" y="2823958"/>
                    <a:pt x="901611" y="2500139"/>
                    <a:pt x="1019638" y="2209990"/>
                  </a:cubicBezTo>
                  <a:cubicBezTo>
                    <a:pt x="1137665" y="1919841"/>
                    <a:pt x="1348480" y="1362582"/>
                    <a:pt x="1449198" y="1167496"/>
                  </a:cubicBezTo>
                  <a:cubicBezTo>
                    <a:pt x="1549916" y="972410"/>
                    <a:pt x="1454938" y="1007412"/>
                    <a:pt x="1623946" y="1039473"/>
                  </a:cubicBezTo>
                  <a:cubicBezTo>
                    <a:pt x="2129504" y="1050367"/>
                    <a:pt x="1902532" y="1049688"/>
                    <a:pt x="2090714" y="1134435"/>
                  </a:cubicBezTo>
                  <a:cubicBezTo>
                    <a:pt x="2421771" y="1247757"/>
                    <a:pt x="3086586" y="1538065"/>
                    <a:pt x="3348741" y="1627529"/>
                  </a:cubicBezTo>
                  <a:cubicBezTo>
                    <a:pt x="3423758" y="1599456"/>
                    <a:pt x="3566244" y="1551419"/>
                    <a:pt x="3397480" y="1464558"/>
                  </a:cubicBezTo>
                  <a:close/>
                </a:path>
              </a:pathLst>
            </a:custGeom>
            <a:solidFill>
              <a:srgbClr val="F3F3F3"/>
            </a:solidFill>
            <a:ln w="3175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41" name="Freeform 40"/>
            <p:cNvSpPr>
              <a:spLocks noChangeAspect="1"/>
            </p:cNvSpPr>
            <p:nvPr/>
          </p:nvSpPr>
          <p:spPr>
            <a:xfrm rot="20916014">
              <a:off x="1445384" y="2083675"/>
              <a:ext cx="251822" cy="247917"/>
            </a:xfrm>
            <a:custGeom>
              <a:avLst/>
              <a:gdLst>
                <a:gd name="connsiteX0" fmla="*/ 263255 w 264005"/>
                <a:gd name="connsiteY0" fmla="*/ 262250 h 262540"/>
                <a:gd name="connsiteX1" fmla="*/ 170043 w 264005"/>
                <a:gd name="connsiteY1" fmla="*/ 134088 h 262540"/>
                <a:gd name="connsiteX2" fmla="*/ 170043 w 264005"/>
                <a:gd name="connsiteY2" fmla="*/ 5926 h 262540"/>
                <a:gd name="connsiteX3" fmla="*/ 100134 w 264005"/>
                <a:gd name="connsiteY3" fmla="*/ 29228 h 262540"/>
                <a:gd name="connsiteX4" fmla="*/ 100134 w 264005"/>
                <a:gd name="connsiteY4" fmla="*/ 99134 h 262540"/>
                <a:gd name="connsiteX5" fmla="*/ 6922 w 264005"/>
                <a:gd name="connsiteY5" fmla="*/ 145739 h 262540"/>
                <a:gd name="connsiteX6" fmla="*/ 18573 w 264005"/>
                <a:gd name="connsiteY6" fmla="*/ 203994 h 262540"/>
                <a:gd name="connsiteX7" fmla="*/ 111785 w 264005"/>
                <a:gd name="connsiteY7" fmla="*/ 169041 h 262540"/>
                <a:gd name="connsiteX8" fmla="*/ 263255 w 264005"/>
                <a:gd name="connsiteY8" fmla="*/ 262250 h 262540"/>
                <a:gd name="connsiteX0" fmla="*/ 263255 w 265458"/>
                <a:gd name="connsiteY0" fmla="*/ 262250 h 283907"/>
                <a:gd name="connsiteX1" fmla="*/ 170043 w 265458"/>
                <a:gd name="connsiteY1" fmla="*/ 134088 h 283907"/>
                <a:gd name="connsiteX2" fmla="*/ 170043 w 265458"/>
                <a:gd name="connsiteY2" fmla="*/ 5926 h 283907"/>
                <a:gd name="connsiteX3" fmla="*/ 100134 w 265458"/>
                <a:gd name="connsiteY3" fmla="*/ 29228 h 283907"/>
                <a:gd name="connsiteX4" fmla="*/ 100134 w 265458"/>
                <a:gd name="connsiteY4" fmla="*/ 99134 h 283907"/>
                <a:gd name="connsiteX5" fmla="*/ 6922 w 265458"/>
                <a:gd name="connsiteY5" fmla="*/ 145739 h 283907"/>
                <a:gd name="connsiteX6" fmla="*/ 18573 w 265458"/>
                <a:gd name="connsiteY6" fmla="*/ 203994 h 283907"/>
                <a:gd name="connsiteX7" fmla="*/ 111785 w 265458"/>
                <a:gd name="connsiteY7" fmla="*/ 169041 h 283907"/>
                <a:gd name="connsiteX8" fmla="*/ 225774 w 265458"/>
                <a:gd name="connsiteY8" fmla="*/ 274877 h 283907"/>
                <a:gd name="connsiteX9" fmla="*/ 263255 w 265458"/>
                <a:gd name="connsiteY9" fmla="*/ 262250 h 283907"/>
                <a:gd name="connsiteX0" fmla="*/ 263255 w 265458"/>
                <a:gd name="connsiteY0" fmla="*/ 268230 h 289887"/>
                <a:gd name="connsiteX1" fmla="*/ 170043 w 265458"/>
                <a:gd name="connsiteY1" fmla="*/ 140068 h 289887"/>
                <a:gd name="connsiteX2" fmla="*/ 170043 w 265458"/>
                <a:gd name="connsiteY2" fmla="*/ 11906 h 289887"/>
                <a:gd name="connsiteX3" fmla="*/ 131884 w 265458"/>
                <a:gd name="connsiteY3" fmla="*/ 16158 h 289887"/>
                <a:gd name="connsiteX4" fmla="*/ 100134 w 265458"/>
                <a:gd name="connsiteY4" fmla="*/ 105114 h 289887"/>
                <a:gd name="connsiteX5" fmla="*/ 6922 w 265458"/>
                <a:gd name="connsiteY5" fmla="*/ 151719 h 289887"/>
                <a:gd name="connsiteX6" fmla="*/ 18573 w 265458"/>
                <a:gd name="connsiteY6" fmla="*/ 209974 h 289887"/>
                <a:gd name="connsiteX7" fmla="*/ 111785 w 265458"/>
                <a:gd name="connsiteY7" fmla="*/ 175021 h 289887"/>
                <a:gd name="connsiteX8" fmla="*/ 225774 w 265458"/>
                <a:gd name="connsiteY8" fmla="*/ 280857 h 289887"/>
                <a:gd name="connsiteX9" fmla="*/ 263255 w 265458"/>
                <a:gd name="connsiteY9" fmla="*/ 268230 h 289887"/>
                <a:gd name="connsiteX0" fmla="*/ 264485 w 266688"/>
                <a:gd name="connsiteY0" fmla="*/ 268230 h 289887"/>
                <a:gd name="connsiteX1" fmla="*/ 171273 w 266688"/>
                <a:gd name="connsiteY1" fmla="*/ 140068 h 289887"/>
                <a:gd name="connsiteX2" fmla="*/ 171273 w 266688"/>
                <a:gd name="connsiteY2" fmla="*/ 11906 h 289887"/>
                <a:gd name="connsiteX3" fmla="*/ 133114 w 266688"/>
                <a:gd name="connsiteY3" fmla="*/ 16158 h 289887"/>
                <a:gd name="connsiteX4" fmla="*/ 101364 w 266688"/>
                <a:gd name="connsiteY4" fmla="*/ 105114 h 289887"/>
                <a:gd name="connsiteX5" fmla="*/ 8152 w 266688"/>
                <a:gd name="connsiteY5" fmla="*/ 151719 h 289887"/>
                <a:gd name="connsiteX6" fmla="*/ 16628 w 266688"/>
                <a:gd name="connsiteY6" fmla="*/ 184574 h 289887"/>
                <a:gd name="connsiteX7" fmla="*/ 113015 w 266688"/>
                <a:gd name="connsiteY7" fmla="*/ 175021 h 289887"/>
                <a:gd name="connsiteX8" fmla="*/ 227004 w 266688"/>
                <a:gd name="connsiteY8" fmla="*/ 280857 h 289887"/>
                <a:gd name="connsiteX9" fmla="*/ 264485 w 266688"/>
                <a:gd name="connsiteY9" fmla="*/ 268230 h 289887"/>
                <a:gd name="connsiteX0" fmla="*/ 291309 w 292575"/>
                <a:gd name="connsiteY0" fmla="*/ 249070 h 284546"/>
                <a:gd name="connsiteX1" fmla="*/ 171273 w 292575"/>
                <a:gd name="connsiteY1" fmla="*/ 140068 h 284546"/>
                <a:gd name="connsiteX2" fmla="*/ 171273 w 292575"/>
                <a:gd name="connsiteY2" fmla="*/ 11906 h 284546"/>
                <a:gd name="connsiteX3" fmla="*/ 133114 w 292575"/>
                <a:gd name="connsiteY3" fmla="*/ 16158 h 284546"/>
                <a:gd name="connsiteX4" fmla="*/ 101364 w 292575"/>
                <a:gd name="connsiteY4" fmla="*/ 105114 h 284546"/>
                <a:gd name="connsiteX5" fmla="*/ 8152 w 292575"/>
                <a:gd name="connsiteY5" fmla="*/ 151719 h 284546"/>
                <a:gd name="connsiteX6" fmla="*/ 16628 w 292575"/>
                <a:gd name="connsiteY6" fmla="*/ 184574 h 284546"/>
                <a:gd name="connsiteX7" fmla="*/ 113015 w 292575"/>
                <a:gd name="connsiteY7" fmla="*/ 175021 h 284546"/>
                <a:gd name="connsiteX8" fmla="*/ 227004 w 292575"/>
                <a:gd name="connsiteY8" fmla="*/ 280857 h 284546"/>
                <a:gd name="connsiteX9" fmla="*/ 291309 w 292575"/>
                <a:gd name="connsiteY9" fmla="*/ 249070 h 284546"/>
                <a:gd name="connsiteX0" fmla="*/ 291309 w 292353"/>
                <a:gd name="connsiteY0" fmla="*/ 249070 h 306158"/>
                <a:gd name="connsiteX1" fmla="*/ 171273 w 292353"/>
                <a:gd name="connsiteY1" fmla="*/ 140068 h 306158"/>
                <a:gd name="connsiteX2" fmla="*/ 171273 w 292353"/>
                <a:gd name="connsiteY2" fmla="*/ 11906 h 306158"/>
                <a:gd name="connsiteX3" fmla="*/ 133114 w 292353"/>
                <a:gd name="connsiteY3" fmla="*/ 16158 h 306158"/>
                <a:gd name="connsiteX4" fmla="*/ 101364 w 292353"/>
                <a:gd name="connsiteY4" fmla="*/ 105114 h 306158"/>
                <a:gd name="connsiteX5" fmla="*/ 8152 w 292353"/>
                <a:gd name="connsiteY5" fmla="*/ 151719 h 306158"/>
                <a:gd name="connsiteX6" fmla="*/ 16628 w 292353"/>
                <a:gd name="connsiteY6" fmla="*/ 184574 h 306158"/>
                <a:gd name="connsiteX7" fmla="*/ 113015 w 292353"/>
                <a:gd name="connsiteY7" fmla="*/ 175021 h 306158"/>
                <a:gd name="connsiteX8" fmla="*/ 223172 w 292353"/>
                <a:gd name="connsiteY8" fmla="*/ 303848 h 306158"/>
                <a:gd name="connsiteX9" fmla="*/ 291309 w 292353"/>
                <a:gd name="connsiteY9" fmla="*/ 249070 h 306158"/>
                <a:gd name="connsiteX0" fmla="*/ 291309 w 292353"/>
                <a:gd name="connsiteY0" fmla="*/ 252919 h 310007"/>
                <a:gd name="connsiteX1" fmla="*/ 171273 w 292353"/>
                <a:gd name="connsiteY1" fmla="*/ 143917 h 310007"/>
                <a:gd name="connsiteX2" fmla="*/ 171273 w 292353"/>
                <a:gd name="connsiteY2" fmla="*/ 15755 h 310007"/>
                <a:gd name="connsiteX3" fmla="*/ 144610 w 292353"/>
                <a:gd name="connsiteY3" fmla="*/ 12343 h 310007"/>
                <a:gd name="connsiteX4" fmla="*/ 101364 w 292353"/>
                <a:gd name="connsiteY4" fmla="*/ 108963 h 310007"/>
                <a:gd name="connsiteX5" fmla="*/ 8152 w 292353"/>
                <a:gd name="connsiteY5" fmla="*/ 155568 h 310007"/>
                <a:gd name="connsiteX6" fmla="*/ 16628 w 292353"/>
                <a:gd name="connsiteY6" fmla="*/ 188423 h 310007"/>
                <a:gd name="connsiteX7" fmla="*/ 113015 w 292353"/>
                <a:gd name="connsiteY7" fmla="*/ 178870 h 310007"/>
                <a:gd name="connsiteX8" fmla="*/ 223172 w 292353"/>
                <a:gd name="connsiteY8" fmla="*/ 307697 h 310007"/>
                <a:gd name="connsiteX9" fmla="*/ 291309 w 292353"/>
                <a:gd name="connsiteY9" fmla="*/ 252919 h 310007"/>
                <a:gd name="connsiteX0" fmla="*/ 297389 w 298433"/>
                <a:gd name="connsiteY0" fmla="*/ 252919 h 310007"/>
                <a:gd name="connsiteX1" fmla="*/ 177353 w 298433"/>
                <a:gd name="connsiteY1" fmla="*/ 143917 h 310007"/>
                <a:gd name="connsiteX2" fmla="*/ 177353 w 298433"/>
                <a:gd name="connsiteY2" fmla="*/ 15755 h 310007"/>
                <a:gd name="connsiteX3" fmla="*/ 150690 w 298433"/>
                <a:gd name="connsiteY3" fmla="*/ 12343 h 310007"/>
                <a:gd name="connsiteX4" fmla="*/ 107444 w 298433"/>
                <a:gd name="connsiteY4" fmla="*/ 108963 h 310007"/>
                <a:gd name="connsiteX5" fmla="*/ 14232 w 298433"/>
                <a:gd name="connsiteY5" fmla="*/ 155568 h 310007"/>
                <a:gd name="connsiteX6" fmla="*/ 11212 w 298433"/>
                <a:gd name="connsiteY6" fmla="*/ 188423 h 310007"/>
                <a:gd name="connsiteX7" fmla="*/ 119095 w 298433"/>
                <a:gd name="connsiteY7" fmla="*/ 178870 h 310007"/>
                <a:gd name="connsiteX8" fmla="*/ 229252 w 298433"/>
                <a:gd name="connsiteY8" fmla="*/ 307697 h 310007"/>
                <a:gd name="connsiteX9" fmla="*/ 297389 w 298433"/>
                <a:gd name="connsiteY9" fmla="*/ 252919 h 310007"/>
                <a:gd name="connsiteX0" fmla="*/ 297390 w 298434"/>
                <a:gd name="connsiteY0" fmla="*/ 252919 h 310007"/>
                <a:gd name="connsiteX1" fmla="*/ 177354 w 298434"/>
                <a:gd name="connsiteY1" fmla="*/ 143917 h 310007"/>
                <a:gd name="connsiteX2" fmla="*/ 177354 w 298434"/>
                <a:gd name="connsiteY2" fmla="*/ 15755 h 310007"/>
                <a:gd name="connsiteX3" fmla="*/ 157611 w 298434"/>
                <a:gd name="connsiteY3" fmla="*/ 12343 h 310007"/>
                <a:gd name="connsiteX4" fmla="*/ 107445 w 298434"/>
                <a:gd name="connsiteY4" fmla="*/ 108963 h 310007"/>
                <a:gd name="connsiteX5" fmla="*/ 14233 w 298434"/>
                <a:gd name="connsiteY5" fmla="*/ 155568 h 310007"/>
                <a:gd name="connsiteX6" fmla="*/ 11213 w 298434"/>
                <a:gd name="connsiteY6" fmla="*/ 188423 h 310007"/>
                <a:gd name="connsiteX7" fmla="*/ 119096 w 298434"/>
                <a:gd name="connsiteY7" fmla="*/ 178870 h 310007"/>
                <a:gd name="connsiteX8" fmla="*/ 229253 w 298434"/>
                <a:gd name="connsiteY8" fmla="*/ 307697 h 310007"/>
                <a:gd name="connsiteX9" fmla="*/ 297390 w 298434"/>
                <a:gd name="connsiteY9" fmla="*/ 252919 h 310007"/>
                <a:gd name="connsiteX0" fmla="*/ 300166 w 301210"/>
                <a:gd name="connsiteY0" fmla="*/ 252919 h 310007"/>
                <a:gd name="connsiteX1" fmla="*/ 180130 w 301210"/>
                <a:gd name="connsiteY1" fmla="*/ 143917 h 310007"/>
                <a:gd name="connsiteX2" fmla="*/ 180130 w 301210"/>
                <a:gd name="connsiteY2" fmla="*/ 15755 h 310007"/>
                <a:gd name="connsiteX3" fmla="*/ 160387 w 301210"/>
                <a:gd name="connsiteY3" fmla="*/ 12343 h 310007"/>
                <a:gd name="connsiteX4" fmla="*/ 110221 w 301210"/>
                <a:gd name="connsiteY4" fmla="*/ 108963 h 310007"/>
                <a:gd name="connsiteX5" fmla="*/ 11819 w 301210"/>
                <a:gd name="connsiteY5" fmla="*/ 160950 h 310007"/>
                <a:gd name="connsiteX6" fmla="*/ 13989 w 301210"/>
                <a:gd name="connsiteY6" fmla="*/ 188423 h 310007"/>
                <a:gd name="connsiteX7" fmla="*/ 121872 w 301210"/>
                <a:gd name="connsiteY7" fmla="*/ 178870 h 310007"/>
                <a:gd name="connsiteX8" fmla="*/ 232029 w 301210"/>
                <a:gd name="connsiteY8" fmla="*/ 307697 h 310007"/>
                <a:gd name="connsiteX9" fmla="*/ 300166 w 301210"/>
                <a:gd name="connsiteY9" fmla="*/ 252919 h 310007"/>
                <a:gd name="connsiteX0" fmla="*/ 300501 w 301545"/>
                <a:gd name="connsiteY0" fmla="*/ 253373 h 310461"/>
                <a:gd name="connsiteX1" fmla="*/ 180465 w 301545"/>
                <a:gd name="connsiteY1" fmla="*/ 144371 h 310461"/>
                <a:gd name="connsiteX2" fmla="*/ 180465 w 301545"/>
                <a:gd name="connsiteY2" fmla="*/ 16209 h 310461"/>
                <a:gd name="connsiteX3" fmla="*/ 160722 w 301545"/>
                <a:gd name="connsiteY3" fmla="*/ 12797 h 310461"/>
                <a:gd name="connsiteX4" fmla="*/ 115746 w 301545"/>
                <a:gd name="connsiteY4" fmla="*/ 116593 h 310461"/>
                <a:gd name="connsiteX5" fmla="*/ 12154 w 301545"/>
                <a:gd name="connsiteY5" fmla="*/ 161404 h 310461"/>
                <a:gd name="connsiteX6" fmla="*/ 14324 w 301545"/>
                <a:gd name="connsiteY6" fmla="*/ 188877 h 310461"/>
                <a:gd name="connsiteX7" fmla="*/ 122207 w 301545"/>
                <a:gd name="connsiteY7" fmla="*/ 179324 h 310461"/>
                <a:gd name="connsiteX8" fmla="*/ 232364 w 301545"/>
                <a:gd name="connsiteY8" fmla="*/ 308151 h 310461"/>
                <a:gd name="connsiteX9" fmla="*/ 300501 w 301545"/>
                <a:gd name="connsiteY9" fmla="*/ 253373 h 310461"/>
                <a:gd name="connsiteX0" fmla="*/ 301560 w 302553"/>
                <a:gd name="connsiteY0" fmla="*/ 253373 h 310119"/>
                <a:gd name="connsiteX1" fmla="*/ 181524 w 302553"/>
                <a:gd name="connsiteY1" fmla="*/ 144371 h 310119"/>
                <a:gd name="connsiteX2" fmla="*/ 181524 w 302553"/>
                <a:gd name="connsiteY2" fmla="*/ 16209 h 310119"/>
                <a:gd name="connsiteX3" fmla="*/ 161781 w 302553"/>
                <a:gd name="connsiteY3" fmla="*/ 12797 h 310119"/>
                <a:gd name="connsiteX4" fmla="*/ 116805 w 302553"/>
                <a:gd name="connsiteY4" fmla="*/ 116593 h 310119"/>
                <a:gd name="connsiteX5" fmla="*/ 13213 w 302553"/>
                <a:gd name="connsiteY5" fmla="*/ 161404 h 310119"/>
                <a:gd name="connsiteX6" fmla="*/ 15383 w 302553"/>
                <a:gd name="connsiteY6" fmla="*/ 188877 h 310119"/>
                <a:gd name="connsiteX7" fmla="*/ 140567 w 302553"/>
                <a:gd name="connsiteY7" fmla="*/ 186500 h 310119"/>
                <a:gd name="connsiteX8" fmla="*/ 233423 w 302553"/>
                <a:gd name="connsiteY8" fmla="*/ 308151 h 310119"/>
                <a:gd name="connsiteX9" fmla="*/ 301560 w 302553"/>
                <a:gd name="connsiteY9" fmla="*/ 253373 h 310119"/>
                <a:gd name="connsiteX0" fmla="*/ 301560 w 308588"/>
                <a:gd name="connsiteY0" fmla="*/ 253373 h 310436"/>
                <a:gd name="connsiteX1" fmla="*/ 181524 w 308588"/>
                <a:gd name="connsiteY1" fmla="*/ 144371 h 310436"/>
                <a:gd name="connsiteX2" fmla="*/ 181524 w 308588"/>
                <a:gd name="connsiteY2" fmla="*/ 16209 h 310436"/>
                <a:gd name="connsiteX3" fmla="*/ 161781 w 308588"/>
                <a:gd name="connsiteY3" fmla="*/ 12797 h 310436"/>
                <a:gd name="connsiteX4" fmla="*/ 116805 w 308588"/>
                <a:gd name="connsiteY4" fmla="*/ 116593 h 310436"/>
                <a:gd name="connsiteX5" fmla="*/ 13213 w 308588"/>
                <a:gd name="connsiteY5" fmla="*/ 161404 h 310436"/>
                <a:gd name="connsiteX6" fmla="*/ 15383 w 308588"/>
                <a:gd name="connsiteY6" fmla="*/ 188877 h 310436"/>
                <a:gd name="connsiteX7" fmla="*/ 140567 w 308588"/>
                <a:gd name="connsiteY7" fmla="*/ 186500 h 310436"/>
                <a:gd name="connsiteX8" fmla="*/ 233423 w 308588"/>
                <a:gd name="connsiteY8" fmla="*/ 308151 h 310436"/>
                <a:gd name="connsiteX9" fmla="*/ 301560 w 308588"/>
                <a:gd name="connsiteY9" fmla="*/ 253373 h 310436"/>
                <a:gd name="connsiteX0" fmla="*/ 301560 w 308242"/>
                <a:gd name="connsiteY0" fmla="*/ 253373 h 316958"/>
                <a:gd name="connsiteX1" fmla="*/ 181524 w 308242"/>
                <a:gd name="connsiteY1" fmla="*/ 144371 h 316958"/>
                <a:gd name="connsiteX2" fmla="*/ 181524 w 308242"/>
                <a:gd name="connsiteY2" fmla="*/ 16209 h 316958"/>
                <a:gd name="connsiteX3" fmla="*/ 161781 w 308242"/>
                <a:gd name="connsiteY3" fmla="*/ 12797 h 316958"/>
                <a:gd name="connsiteX4" fmla="*/ 116805 w 308242"/>
                <a:gd name="connsiteY4" fmla="*/ 116593 h 316958"/>
                <a:gd name="connsiteX5" fmla="*/ 13213 w 308242"/>
                <a:gd name="connsiteY5" fmla="*/ 161404 h 316958"/>
                <a:gd name="connsiteX6" fmla="*/ 15383 w 308242"/>
                <a:gd name="connsiteY6" fmla="*/ 188877 h 316958"/>
                <a:gd name="connsiteX7" fmla="*/ 140567 w 308242"/>
                <a:gd name="connsiteY7" fmla="*/ 186500 h 316958"/>
                <a:gd name="connsiteX8" fmla="*/ 233423 w 308242"/>
                <a:gd name="connsiteY8" fmla="*/ 308151 h 316958"/>
                <a:gd name="connsiteX9" fmla="*/ 301560 w 308242"/>
                <a:gd name="connsiteY9" fmla="*/ 253373 h 316958"/>
                <a:gd name="connsiteX0" fmla="*/ 301560 w 308242"/>
                <a:gd name="connsiteY0" fmla="*/ 253373 h 316958"/>
                <a:gd name="connsiteX1" fmla="*/ 181524 w 308242"/>
                <a:gd name="connsiteY1" fmla="*/ 144371 h 316958"/>
                <a:gd name="connsiteX2" fmla="*/ 181524 w 308242"/>
                <a:gd name="connsiteY2" fmla="*/ 16209 h 316958"/>
                <a:gd name="connsiteX3" fmla="*/ 161781 w 308242"/>
                <a:gd name="connsiteY3" fmla="*/ 12797 h 316958"/>
                <a:gd name="connsiteX4" fmla="*/ 116805 w 308242"/>
                <a:gd name="connsiteY4" fmla="*/ 116593 h 316958"/>
                <a:gd name="connsiteX5" fmla="*/ 13213 w 308242"/>
                <a:gd name="connsiteY5" fmla="*/ 161404 h 316958"/>
                <a:gd name="connsiteX6" fmla="*/ 15383 w 308242"/>
                <a:gd name="connsiteY6" fmla="*/ 179907 h 316958"/>
                <a:gd name="connsiteX7" fmla="*/ 140567 w 308242"/>
                <a:gd name="connsiteY7" fmla="*/ 186500 h 316958"/>
                <a:gd name="connsiteX8" fmla="*/ 233423 w 308242"/>
                <a:gd name="connsiteY8" fmla="*/ 308151 h 316958"/>
                <a:gd name="connsiteX9" fmla="*/ 301560 w 308242"/>
                <a:gd name="connsiteY9" fmla="*/ 253373 h 316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08242" h="316958">
                  <a:moveTo>
                    <a:pt x="301560" y="253373"/>
                  </a:moveTo>
                  <a:cubicBezTo>
                    <a:pt x="272149" y="218900"/>
                    <a:pt x="201530" y="183898"/>
                    <a:pt x="181524" y="144371"/>
                  </a:cubicBezTo>
                  <a:cubicBezTo>
                    <a:pt x="161518" y="104844"/>
                    <a:pt x="184814" y="38138"/>
                    <a:pt x="181524" y="16209"/>
                  </a:cubicBezTo>
                  <a:cubicBezTo>
                    <a:pt x="178234" y="-5720"/>
                    <a:pt x="172568" y="-3934"/>
                    <a:pt x="161781" y="12797"/>
                  </a:cubicBezTo>
                  <a:cubicBezTo>
                    <a:pt x="150994" y="29528"/>
                    <a:pt x="141566" y="91825"/>
                    <a:pt x="116805" y="116593"/>
                  </a:cubicBezTo>
                  <a:cubicBezTo>
                    <a:pt x="92044" y="141361"/>
                    <a:pt x="30117" y="150852"/>
                    <a:pt x="13213" y="161404"/>
                  </a:cubicBezTo>
                  <a:cubicBezTo>
                    <a:pt x="-3691" y="171956"/>
                    <a:pt x="-5843" y="175724"/>
                    <a:pt x="15383" y="179907"/>
                  </a:cubicBezTo>
                  <a:cubicBezTo>
                    <a:pt x="36609" y="184090"/>
                    <a:pt x="105504" y="170453"/>
                    <a:pt x="140567" y="186500"/>
                  </a:cubicBezTo>
                  <a:cubicBezTo>
                    <a:pt x="175630" y="202547"/>
                    <a:pt x="211781" y="279065"/>
                    <a:pt x="233423" y="308151"/>
                  </a:cubicBezTo>
                  <a:cubicBezTo>
                    <a:pt x="255065" y="337237"/>
                    <a:pt x="330971" y="287846"/>
                    <a:pt x="301560" y="253373"/>
                  </a:cubicBezTo>
                  <a:close/>
                </a:path>
              </a:pathLst>
            </a:custGeom>
            <a:solidFill>
              <a:srgbClr val="282728"/>
            </a:solidFill>
            <a:ln w="3175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42" name="Right Triangle 41"/>
            <p:cNvSpPr/>
            <p:nvPr/>
          </p:nvSpPr>
          <p:spPr>
            <a:xfrm flipH="1">
              <a:off x="2109282" y="2259829"/>
              <a:ext cx="235471" cy="812256"/>
            </a:xfrm>
            <a:prstGeom prst="rtTriangle">
              <a:avLst/>
            </a:prstGeom>
            <a:solidFill>
              <a:schemeClr val="bg1"/>
            </a:solidFill>
            <a:ln w="3175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13"/>
            </a:p>
          </p:txBody>
        </p:sp>
      </p:grpSp>
      <p:grpSp>
        <p:nvGrpSpPr>
          <p:cNvPr id="4" name="Group 42"/>
          <p:cNvGrpSpPr>
            <a:grpSpLocks noChangeAspect="1"/>
          </p:cNvGrpSpPr>
          <p:nvPr/>
        </p:nvGrpSpPr>
        <p:grpSpPr bwMode="auto">
          <a:xfrm>
            <a:off x="972458" y="1931079"/>
            <a:ext cx="549275" cy="549275"/>
            <a:chOff x="-3112629" y="7084885"/>
            <a:chExt cx="1131570" cy="1128676"/>
          </a:xfrm>
        </p:grpSpPr>
        <p:sp>
          <p:nvSpPr>
            <p:cNvPr id="44" name="Freeform 43"/>
            <p:cNvSpPr>
              <a:spLocks noChangeAspect="1"/>
            </p:cNvSpPr>
            <p:nvPr/>
          </p:nvSpPr>
          <p:spPr>
            <a:xfrm>
              <a:off x="-3112629" y="7084885"/>
              <a:ext cx="1131570" cy="1128676"/>
            </a:xfrm>
            <a:custGeom>
              <a:avLst/>
              <a:gdLst>
                <a:gd name="connsiteX0" fmla="*/ 1635854 w 3014567"/>
                <a:gd name="connsiteY0" fmla="*/ 1202191 h 2578850"/>
                <a:gd name="connsiteX1" fmla="*/ 1528031 w 3014567"/>
                <a:gd name="connsiteY1" fmla="*/ 2100815 h 2578850"/>
                <a:gd name="connsiteX2" fmla="*/ 964955 w 3014567"/>
                <a:gd name="connsiteY2" fmla="*/ 2520173 h 2578850"/>
                <a:gd name="connsiteX3" fmla="*/ 605544 w 3014567"/>
                <a:gd name="connsiteY3" fmla="*/ 2532155 h 2578850"/>
                <a:gd name="connsiteX4" fmla="*/ 174252 w 3014567"/>
                <a:gd name="connsiteY4" fmla="*/ 2112797 h 2578850"/>
                <a:gd name="connsiteX5" fmla="*/ 18507 w 3014567"/>
                <a:gd name="connsiteY5" fmla="*/ 1190209 h 2578850"/>
                <a:gd name="connsiteX6" fmla="*/ 569603 w 3014567"/>
                <a:gd name="connsiteY6" fmla="*/ 363475 h 2578850"/>
                <a:gd name="connsiteX7" fmla="*/ 1528031 w 3014567"/>
                <a:gd name="connsiteY7" fmla="*/ 111860 h 2578850"/>
                <a:gd name="connsiteX8" fmla="*/ 2714085 w 3014567"/>
                <a:gd name="connsiteY8" fmla="*/ 4025 h 2578850"/>
                <a:gd name="connsiteX9" fmla="*/ 3013594 w 3014567"/>
                <a:gd name="connsiteY9" fmla="*/ 51952 h 2578850"/>
                <a:gd name="connsiteX10" fmla="*/ 2773987 w 3014567"/>
                <a:gd name="connsiteY10" fmla="*/ 315548 h 2578850"/>
                <a:gd name="connsiteX11" fmla="*/ 1911402 w 3014567"/>
                <a:gd name="connsiteY11" fmla="*/ 890668 h 2578850"/>
                <a:gd name="connsiteX12" fmla="*/ 1240503 w 3014567"/>
                <a:gd name="connsiteY12" fmla="*/ 926613 h 2578850"/>
                <a:gd name="connsiteX13" fmla="*/ 1240503 w 3014567"/>
                <a:gd name="connsiteY13" fmla="*/ 1130301 h 2578850"/>
                <a:gd name="connsiteX14" fmla="*/ 1635854 w 3014567"/>
                <a:gd name="connsiteY14" fmla="*/ 1202191 h 2578850"/>
                <a:gd name="connsiteX0" fmla="*/ 1635854 w 3014567"/>
                <a:gd name="connsiteY0" fmla="*/ 1202191 h 2578850"/>
                <a:gd name="connsiteX1" fmla="*/ 1528031 w 3014567"/>
                <a:gd name="connsiteY1" fmla="*/ 2100815 h 2578850"/>
                <a:gd name="connsiteX2" fmla="*/ 1072778 w 3014567"/>
                <a:gd name="connsiteY2" fmla="*/ 2520173 h 2578850"/>
                <a:gd name="connsiteX3" fmla="*/ 605544 w 3014567"/>
                <a:gd name="connsiteY3" fmla="*/ 2532155 h 2578850"/>
                <a:gd name="connsiteX4" fmla="*/ 174252 w 3014567"/>
                <a:gd name="connsiteY4" fmla="*/ 2112797 h 2578850"/>
                <a:gd name="connsiteX5" fmla="*/ 18507 w 3014567"/>
                <a:gd name="connsiteY5" fmla="*/ 1190209 h 2578850"/>
                <a:gd name="connsiteX6" fmla="*/ 569603 w 3014567"/>
                <a:gd name="connsiteY6" fmla="*/ 363475 h 2578850"/>
                <a:gd name="connsiteX7" fmla="*/ 1528031 w 3014567"/>
                <a:gd name="connsiteY7" fmla="*/ 111860 h 2578850"/>
                <a:gd name="connsiteX8" fmla="*/ 2714085 w 3014567"/>
                <a:gd name="connsiteY8" fmla="*/ 4025 h 2578850"/>
                <a:gd name="connsiteX9" fmla="*/ 3013594 w 3014567"/>
                <a:gd name="connsiteY9" fmla="*/ 51952 h 2578850"/>
                <a:gd name="connsiteX10" fmla="*/ 2773987 w 3014567"/>
                <a:gd name="connsiteY10" fmla="*/ 315548 h 2578850"/>
                <a:gd name="connsiteX11" fmla="*/ 1911402 w 3014567"/>
                <a:gd name="connsiteY11" fmla="*/ 890668 h 2578850"/>
                <a:gd name="connsiteX12" fmla="*/ 1240503 w 3014567"/>
                <a:gd name="connsiteY12" fmla="*/ 926613 h 2578850"/>
                <a:gd name="connsiteX13" fmla="*/ 1240503 w 3014567"/>
                <a:gd name="connsiteY13" fmla="*/ 1130301 h 2578850"/>
                <a:gd name="connsiteX14" fmla="*/ 1635854 w 3014567"/>
                <a:gd name="connsiteY14" fmla="*/ 1202191 h 2578850"/>
                <a:gd name="connsiteX0" fmla="*/ 1635854 w 2872658"/>
                <a:gd name="connsiteY0" fmla="*/ 1206131 h 2582790"/>
                <a:gd name="connsiteX1" fmla="*/ 1528031 w 2872658"/>
                <a:gd name="connsiteY1" fmla="*/ 2104755 h 2582790"/>
                <a:gd name="connsiteX2" fmla="*/ 1072778 w 2872658"/>
                <a:gd name="connsiteY2" fmla="*/ 2524113 h 2582790"/>
                <a:gd name="connsiteX3" fmla="*/ 605544 w 2872658"/>
                <a:gd name="connsiteY3" fmla="*/ 2536095 h 2582790"/>
                <a:gd name="connsiteX4" fmla="*/ 174252 w 2872658"/>
                <a:gd name="connsiteY4" fmla="*/ 2116737 h 2582790"/>
                <a:gd name="connsiteX5" fmla="*/ 18507 w 2872658"/>
                <a:gd name="connsiteY5" fmla="*/ 1194149 h 2582790"/>
                <a:gd name="connsiteX6" fmla="*/ 569603 w 2872658"/>
                <a:gd name="connsiteY6" fmla="*/ 367415 h 2582790"/>
                <a:gd name="connsiteX7" fmla="*/ 1528031 w 2872658"/>
                <a:gd name="connsiteY7" fmla="*/ 115800 h 2582790"/>
                <a:gd name="connsiteX8" fmla="*/ 2714085 w 2872658"/>
                <a:gd name="connsiteY8" fmla="*/ 7965 h 2582790"/>
                <a:gd name="connsiteX9" fmla="*/ 2773987 w 2872658"/>
                <a:gd name="connsiteY9" fmla="*/ 319488 h 2582790"/>
                <a:gd name="connsiteX10" fmla="*/ 1911402 w 2872658"/>
                <a:gd name="connsiteY10" fmla="*/ 894608 h 2582790"/>
                <a:gd name="connsiteX11" fmla="*/ 1240503 w 2872658"/>
                <a:gd name="connsiteY11" fmla="*/ 930553 h 2582790"/>
                <a:gd name="connsiteX12" fmla="*/ 1240503 w 2872658"/>
                <a:gd name="connsiteY12" fmla="*/ 1134241 h 2582790"/>
                <a:gd name="connsiteX13" fmla="*/ 1635854 w 2872658"/>
                <a:gd name="connsiteY13" fmla="*/ 1206131 h 2582790"/>
                <a:gd name="connsiteX0" fmla="*/ 1803579 w 2872658"/>
                <a:gd name="connsiteY0" fmla="*/ 1301984 h 2582790"/>
                <a:gd name="connsiteX1" fmla="*/ 1528031 w 2872658"/>
                <a:gd name="connsiteY1" fmla="*/ 2104755 h 2582790"/>
                <a:gd name="connsiteX2" fmla="*/ 1072778 w 2872658"/>
                <a:gd name="connsiteY2" fmla="*/ 2524113 h 2582790"/>
                <a:gd name="connsiteX3" fmla="*/ 605544 w 2872658"/>
                <a:gd name="connsiteY3" fmla="*/ 2536095 h 2582790"/>
                <a:gd name="connsiteX4" fmla="*/ 174252 w 2872658"/>
                <a:gd name="connsiteY4" fmla="*/ 2116737 h 2582790"/>
                <a:gd name="connsiteX5" fmla="*/ 18507 w 2872658"/>
                <a:gd name="connsiteY5" fmla="*/ 1194149 h 2582790"/>
                <a:gd name="connsiteX6" fmla="*/ 569603 w 2872658"/>
                <a:gd name="connsiteY6" fmla="*/ 367415 h 2582790"/>
                <a:gd name="connsiteX7" fmla="*/ 1528031 w 2872658"/>
                <a:gd name="connsiteY7" fmla="*/ 115800 h 2582790"/>
                <a:gd name="connsiteX8" fmla="*/ 2714085 w 2872658"/>
                <a:gd name="connsiteY8" fmla="*/ 7965 h 2582790"/>
                <a:gd name="connsiteX9" fmla="*/ 2773987 w 2872658"/>
                <a:gd name="connsiteY9" fmla="*/ 319488 h 2582790"/>
                <a:gd name="connsiteX10" fmla="*/ 1911402 w 2872658"/>
                <a:gd name="connsiteY10" fmla="*/ 894608 h 2582790"/>
                <a:gd name="connsiteX11" fmla="*/ 1240503 w 2872658"/>
                <a:gd name="connsiteY11" fmla="*/ 930553 h 2582790"/>
                <a:gd name="connsiteX12" fmla="*/ 1240503 w 2872658"/>
                <a:gd name="connsiteY12" fmla="*/ 1134241 h 2582790"/>
                <a:gd name="connsiteX13" fmla="*/ 1803579 w 2872658"/>
                <a:gd name="connsiteY13" fmla="*/ 1301984 h 2582790"/>
                <a:gd name="connsiteX0" fmla="*/ 1803579 w 2794129"/>
                <a:gd name="connsiteY0" fmla="*/ 1290781 h 2571587"/>
                <a:gd name="connsiteX1" fmla="*/ 1528031 w 2794129"/>
                <a:gd name="connsiteY1" fmla="*/ 2093552 h 2571587"/>
                <a:gd name="connsiteX2" fmla="*/ 1072778 w 2794129"/>
                <a:gd name="connsiteY2" fmla="*/ 2512910 h 2571587"/>
                <a:gd name="connsiteX3" fmla="*/ 605544 w 2794129"/>
                <a:gd name="connsiteY3" fmla="*/ 2524892 h 2571587"/>
                <a:gd name="connsiteX4" fmla="*/ 174252 w 2794129"/>
                <a:gd name="connsiteY4" fmla="*/ 2105534 h 2571587"/>
                <a:gd name="connsiteX5" fmla="*/ 18507 w 2794129"/>
                <a:gd name="connsiteY5" fmla="*/ 1182946 h 2571587"/>
                <a:gd name="connsiteX6" fmla="*/ 569603 w 2794129"/>
                <a:gd name="connsiteY6" fmla="*/ 356212 h 2571587"/>
                <a:gd name="connsiteX7" fmla="*/ 1528031 w 2794129"/>
                <a:gd name="connsiteY7" fmla="*/ 104597 h 2571587"/>
                <a:gd name="connsiteX8" fmla="*/ 2438537 w 2794129"/>
                <a:gd name="connsiteY8" fmla="*/ 8744 h 2571587"/>
                <a:gd name="connsiteX9" fmla="*/ 2773987 w 2794129"/>
                <a:gd name="connsiteY9" fmla="*/ 308285 h 2571587"/>
                <a:gd name="connsiteX10" fmla="*/ 1911402 w 2794129"/>
                <a:gd name="connsiteY10" fmla="*/ 883405 h 2571587"/>
                <a:gd name="connsiteX11" fmla="*/ 1240503 w 2794129"/>
                <a:gd name="connsiteY11" fmla="*/ 919350 h 2571587"/>
                <a:gd name="connsiteX12" fmla="*/ 1240503 w 2794129"/>
                <a:gd name="connsiteY12" fmla="*/ 1123038 h 2571587"/>
                <a:gd name="connsiteX13" fmla="*/ 1803579 w 2794129"/>
                <a:gd name="connsiteY13" fmla="*/ 1290781 h 2571587"/>
                <a:gd name="connsiteX0" fmla="*/ 1803579 w 2505571"/>
                <a:gd name="connsiteY0" fmla="*/ 1299974 h 2580780"/>
                <a:gd name="connsiteX1" fmla="*/ 1528031 w 2505571"/>
                <a:gd name="connsiteY1" fmla="*/ 2102745 h 2580780"/>
                <a:gd name="connsiteX2" fmla="*/ 1072778 w 2505571"/>
                <a:gd name="connsiteY2" fmla="*/ 2522103 h 2580780"/>
                <a:gd name="connsiteX3" fmla="*/ 605544 w 2505571"/>
                <a:gd name="connsiteY3" fmla="*/ 2534085 h 2580780"/>
                <a:gd name="connsiteX4" fmla="*/ 174252 w 2505571"/>
                <a:gd name="connsiteY4" fmla="*/ 2114727 h 2580780"/>
                <a:gd name="connsiteX5" fmla="*/ 18507 w 2505571"/>
                <a:gd name="connsiteY5" fmla="*/ 1192139 h 2580780"/>
                <a:gd name="connsiteX6" fmla="*/ 569603 w 2505571"/>
                <a:gd name="connsiteY6" fmla="*/ 365405 h 2580780"/>
                <a:gd name="connsiteX7" fmla="*/ 1528031 w 2505571"/>
                <a:gd name="connsiteY7" fmla="*/ 113790 h 2580780"/>
                <a:gd name="connsiteX8" fmla="*/ 2438537 w 2505571"/>
                <a:gd name="connsiteY8" fmla="*/ 17937 h 2580780"/>
                <a:gd name="connsiteX9" fmla="*/ 2378636 w 2505571"/>
                <a:gd name="connsiteY9" fmla="*/ 461258 h 2580780"/>
                <a:gd name="connsiteX10" fmla="*/ 1911402 w 2505571"/>
                <a:gd name="connsiteY10" fmla="*/ 892598 h 2580780"/>
                <a:gd name="connsiteX11" fmla="*/ 1240503 w 2505571"/>
                <a:gd name="connsiteY11" fmla="*/ 928543 h 2580780"/>
                <a:gd name="connsiteX12" fmla="*/ 1240503 w 2505571"/>
                <a:gd name="connsiteY12" fmla="*/ 1132231 h 2580780"/>
                <a:gd name="connsiteX13" fmla="*/ 1803579 w 2505571"/>
                <a:gd name="connsiteY13" fmla="*/ 1299974 h 2580780"/>
                <a:gd name="connsiteX0" fmla="*/ 1803579 w 2505571"/>
                <a:gd name="connsiteY0" fmla="*/ 1299974 h 2580780"/>
                <a:gd name="connsiteX1" fmla="*/ 1528031 w 2505571"/>
                <a:gd name="connsiteY1" fmla="*/ 2102745 h 2580780"/>
                <a:gd name="connsiteX2" fmla="*/ 1072778 w 2505571"/>
                <a:gd name="connsiteY2" fmla="*/ 2522103 h 2580780"/>
                <a:gd name="connsiteX3" fmla="*/ 605544 w 2505571"/>
                <a:gd name="connsiteY3" fmla="*/ 2534085 h 2580780"/>
                <a:gd name="connsiteX4" fmla="*/ 174252 w 2505571"/>
                <a:gd name="connsiteY4" fmla="*/ 2114727 h 2580780"/>
                <a:gd name="connsiteX5" fmla="*/ 18507 w 2505571"/>
                <a:gd name="connsiteY5" fmla="*/ 1192139 h 2580780"/>
                <a:gd name="connsiteX6" fmla="*/ 569603 w 2505571"/>
                <a:gd name="connsiteY6" fmla="*/ 365405 h 2580780"/>
                <a:gd name="connsiteX7" fmla="*/ 1528031 w 2505571"/>
                <a:gd name="connsiteY7" fmla="*/ 113790 h 2580780"/>
                <a:gd name="connsiteX8" fmla="*/ 2438537 w 2505571"/>
                <a:gd name="connsiteY8" fmla="*/ 17937 h 2580780"/>
                <a:gd name="connsiteX9" fmla="*/ 2378636 w 2505571"/>
                <a:gd name="connsiteY9" fmla="*/ 461258 h 2580780"/>
                <a:gd name="connsiteX10" fmla="*/ 1911402 w 2505571"/>
                <a:gd name="connsiteY10" fmla="*/ 892598 h 2580780"/>
                <a:gd name="connsiteX11" fmla="*/ 1396247 w 2505571"/>
                <a:gd name="connsiteY11" fmla="*/ 928543 h 2580780"/>
                <a:gd name="connsiteX12" fmla="*/ 1240503 w 2505571"/>
                <a:gd name="connsiteY12" fmla="*/ 1132231 h 2580780"/>
                <a:gd name="connsiteX13" fmla="*/ 1803579 w 2505571"/>
                <a:gd name="connsiteY13" fmla="*/ 1299974 h 2580780"/>
                <a:gd name="connsiteX0" fmla="*/ 1803579 w 2505571"/>
                <a:gd name="connsiteY0" fmla="*/ 1299974 h 2580780"/>
                <a:gd name="connsiteX1" fmla="*/ 1528031 w 2505571"/>
                <a:gd name="connsiteY1" fmla="*/ 2102745 h 2580780"/>
                <a:gd name="connsiteX2" fmla="*/ 1072778 w 2505571"/>
                <a:gd name="connsiteY2" fmla="*/ 2522103 h 2580780"/>
                <a:gd name="connsiteX3" fmla="*/ 605544 w 2505571"/>
                <a:gd name="connsiteY3" fmla="*/ 2534085 h 2580780"/>
                <a:gd name="connsiteX4" fmla="*/ 174252 w 2505571"/>
                <a:gd name="connsiteY4" fmla="*/ 2114727 h 2580780"/>
                <a:gd name="connsiteX5" fmla="*/ 18507 w 2505571"/>
                <a:gd name="connsiteY5" fmla="*/ 1192139 h 2580780"/>
                <a:gd name="connsiteX6" fmla="*/ 569603 w 2505571"/>
                <a:gd name="connsiteY6" fmla="*/ 365405 h 2580780"/>
                <a:gd name="connsiteX7" fmla="*/ 1528031 w 2505571"/>
                <a:gd name="connsiteY7" fmla="*/ 113790 h 2580780"/>
                <a:gd name="connsiteX8" fmla="*/ 2438537 w 2505571"/>
                <a:gd name="connsiteY8" fmla="*/ 17937 h 2580780"/>
                <a:gd name="connsiteX9" fmla="*/ 2378636 w 2505571"/>
                <a:gd name="connsiteY9" fmla="*/ 461258 h 2580780"/>
                <a:gd name="connsiteX10" fmla="*/ 1911402 w 2505571"/>
                <a:gd name="connsiteY10" fmla="*/ 892598 h 2580780"/>
                <a:gd name="connsiteX11" fmla="*/ 1396247 w 2505571"/>
                <a:gd name="connsiteY11" fmla="*/ 928543 h 2580780"/>
                <a:gd name="connsiteX12" fmla="*/ 1408228 w 2505571"/>
                <a:gd name="connsiteY12" fmla="*/ 1180158 h 2580780"/>
                <a:gd name="connsiteX13" fmla="*/ 1803579 w 2505571"/>
                <a:gd name="connsiteY13" fmla="*/ 1299974 h 2580780"/>
                <a:gd name="connsiteX0" fmla="*/ 1803579 w 2462675"/>
                <a:gd name="connsiteY0" fmla="*/ 1223864 h 2504670"/>
                <a:gd name="connsiteX1" fmla="*/ 1528031 w 2462675"/>
                <a:gd name="connsiteY1" fmla="*/ 2026635 h 2504670"/>
                <a:gd name="connsiteX2" fmla="*/ 1072778 w 2462675"/>
                <a:gd name="connsiteY2" fmla="*/ 2445993 h 2504670"/>
                <a:gd name="connsiteX3" fmla="*/ 605544 w 2462675"/>
                <a:gd name="connsiteY3" fmla="*/ 2457975 h 2504670"/>
                <a:gd name="connsiteX4" fmla="*/ 174252 w 2462675"/>
                <a:gd name="connsiteY4" fmla="*/ 2038617 h 2504670"/>
                <a:gd name="connsiteX5" fmla="*/ 18507 w 2462675"/>
                <a:gd name="connsiteY5" fmla="*/ 1116029 h 2504670"/>
                <a:gd name="connsiteX6" fmla="*/ 569603 w 2462675"/>
                <a:gd name="connsiteY6" fmla="*/ 289295 h 2504670"/>
                <a:gd name="connsiteX7" fmla="*/ 1528031 w 2462675"/>
                <a:gd name="connsiteY7" fmla="*/ 37680 h 2504670"/>
                <a:gd name="connsiteX8" fmla="*/ 2378635 w 2462675"/>
                <a:gd name="connsiteY8" fmla="*/ 37680 h 2504670"/>
                <a:gd name="connsiteX9" fmla="*/ 2378636 w 2462675"/>
                <a:gd name="connsiteY9" fmla="*/ 385148 h 2504670"/>
                <a:gd name="connsiteX10" fmla="*/ 1911402 w 2462675"/>
                <a:gd name="connsiteY10" fmla="*/ 816488 h 2504670"/>
                <a:gd name="connsiteX11" fmla="*/ 1396247 w 2462675"/>
                <a:gd name="connsiteY11" fmla="*/ 852433 h 2504670"/>
                <a:gd name="connsiteX12" fmla="*/ 1408228 w 2462675"/>
                <a:gd name="connsiteY12" fmla="*/ 1104048 h 2504670"/>
                <a:gd name="connsiteX13" fmla="*/ 1803579 w 2462675"/>
                <a:gd name="connsiteY13" fmla="*/ 1223864 h 2504670"/>
                <a:gd name="connsiteX0" fmla="*/ 1803579 w 2462675"/>
                <a:gd name="connsiteY0" fmla="*/ 1223864 h 2504670"/>
                <a:gd name="connsiteX1" fmla="*/ 1528031 w 2462675"/>
                <a:gd name="connsiteY1" fmla="*/ 2026635 h 2504670"/>
                <a:gd name="connsiteX2" fmla="*/ 1072778 w 2462675"/>
                <a:gd name="connsiteY2" fmla="*/ 2445993 h 2504670"/>
                <a:gd name="connsiteX3" fmla="*/ 605544 w 2462675"/>
                <a:gd name="connsiteY3" fmla="*/ 2457975 h 2504670"/>
                <a:gd name="connsiteX4" fmla="*/ 174252 w 2462675"/>
                <a:gd name="connsiteY4" fmla="*/ 2038617 h 2504670"/>
                <a:gd name="connsiteX5" fmla="*/ 18507 w 2462675"/>
                <a:gd name="connsiteY5" fmla="*/ 1116029 h 2504670"/>
                <a:gd name="connsiteX6" fmla="*/ 569603 w 2462675"/>
                <a:gd name="connsiteY6" fmla="*/ 289295 h 2504670"/>
                <a:gd name="connsiteX7" fmla="*/ 1528031 w 2462675"/>
                <a:gd name="connsiteY7" fmla="*/ 37680 h 2504670"/>
                <a:gd name="connsiteX8" fmla="*/ 2378635 w 2462675"/>
                <a:gd name="connsiteY8" fmla="*/ 37680 h 2504670"/>
                <a:gd name="connsiteX9" fmla="*/ 2378636 w 2462675"/>
                <a:gd name="connsiteY9" fmla="*/ 385148 h 2504670"/>
                <a:gd name="connsiteX10" fmla="*/ 1911402 w 2462675"/>
                <a:gd name="connsiteY10" fmla="*/ 816488 h 2504670"/>
                <a:gd name="connsiteX11" fmla="*/ 1480110 w 2462675"/>
                <a:gd name="connsiteY11" fmla="*/ 840452 h 2504670"/>
                <a:gd name="connsiteX12" fmla="*/ 1408228 w 2462675"/>
                <a:gd name="connsiteY12" fmla="*/ 1104048 h 2504670"/>
                <a:gd name="connsiteX13" fmla="*/ 1803579 w 2462675"/>
                <a:gd name="connsiteY13" fmla="*/ 1223864 h 2504670"/>
                <a:gd name="connsiteX0" fmla="*/ 1807912 w 2467008"/>
                <a:gd name="connsiteY0" fmla="*/ 1223864 h 2502294"/>
                <a:gd name="connsiteX1" fmla="*/ 1532364 w 2467008"/>
                <a:gd name="connsiteY1" fmla="*/ 2026635 h 2502294"/>
                <a:gd name="connsiteX2" fmla="*/ 1077111 w 2467008"/>
                <a:gd name="connsiteY2" fmla="*/ 2445993 h 2502294"/>
                <a:gd name="connsiteX3" fmla="*/ 609877 w 2467008"/>
                <a:gd name="connsiteY3" fmla="*/ 2457975 h 2502294"/>
                <a:gd name="connsiteX4" fmla="*/ 154624 w 2467008"/>
                <a:gd name="connsiteY4" fmla="*/ 2074562 h 2502294"/>
                <a:gd name="connsiteX5" fmla="*/ 22840 w 2467008"/>
                <a:gd name="connsiteY5" fmla="*/ 1116029 h 2502294"/>
                <a:gd name="connsiteX6" fmla="*/ 573936 w 2467008"/>
                <a:gd name="connsiteY6" fmla="*/ 289295 h 2502294"/>
                <a:gd name="connsiteX7" fmla="*/ 1532364 w 2467008"/>
                <a:gd name="connsiteY7" fmla="*/ 37680 h 2502294"/>
                <a:gd name="connsiteX8" fmla="*/ 2382968 w 2467008"/>
                <a:gd name="connsiteY8" fmla="*/ 37680 h 2502294"/>
                <a:gd name="connsiteX9" fmla="*/ 2382969 w 2467008"/>
                <a:gd name="connsiteY9" fmla="*/ 385148 h 2502294"/>
                <a:gd name="connsiteX10" fmla="*/ 1915735 w 2467008"/>
                <a:gd name="connsiteY10" fmla="*/ 816488 h 2502294"/>
                <a:gd name="connsiteX11" fmla="*/ 1484443 w 2467008"/>
                <a:gd name="connsiteY11" fmla="*/ 840452 h 2502294"/>
                <a:gd name="connsiteX12" fmla="*/ 1412561 w 2467008"/>
                <a:gd name="connsiteY12" fmla="*/ 1104048 h 2502294"/>
                <a:gd name="connsiteX13" fmla="*/ 1807912 w 2467008"/>
                <a:gd name="connsiteY13" fmla="*/ 1223864 h 2502294"/>
                <a:gd name="connsiteX0" fmla="*/ 1924273 w 2467008"/>
                <a:gd name="connsiteY0" fmla="*/ 1263180 h 2502294"/>
                <a:gd name="connsiteX1" fmla="*/ 1532364 w 2467008"/>
                <a:gd name="connsiteY1" fmla="*/ 2026635 h 2502294"/>
                <a:gd name="connsiteX2" fmla="*/ 1077111 w 2467008"/>
                <a:gd name="connsiteY2" fmla="*/ 2445993 h 2502294"/>
                <a:gd name="connsiteX3" fmla="*/ 609877 w 2467008"/>
                <a:gd name="connsiteY3" fmla="*/ 2457975 h 2502294"/>
                <a:gd name="connsiteX4" fmla="*/ 154624 w 2467008"/>
                <a:gd name="connsiteY4" fmla="*/ 2074562 h 2502294"/>
                <a:gd name="connsiteX5" fmla="*/ 22840 w 2467008"/>
                <a:gd name="connsiteY5" fmla="*/ 1116029 h 2502294"/>
                <a:gd name="connsiteX6" fmla="*/ 573936 w 2467008"/>
                <a:gd name="connsiteY6" fmla="*/ 289295 h 2502294"/>
                <a:gd name="connsiteX7" fmla="*/ 1532364 w 2467008"/>
                <a:gd name="connsiteY7" fmla="*/ 37680 h 2502294"/>
                <a:gd name="connsiteX8" fmla="*/ 2382968 w 2467008"/>
                <a:gd name="connsiteY8" fmla="*/ 37680 h 2502294"/>
                <a:gd name="connsiteX9" fmla="*/ 2382969 w 2467008"/>
                <a:gd name="connsiteY9" fmla="*/ 385148 h 2502294"/>
                <a:gd name="connsiteX10" fmla="*/ 1915735 w 2467008"/>
                <a:gd name="connsiteY10" fmla="*/ 816488 h 2502294"/>
                <a:gd name="connsiteX11" fmla="*/ 1484443 w 2467008"/>
                <a:gd name="connsiteY11" fmla="*/ 840452 h 2502294"/>
                <a:gd name="connsiteX12" fmla="*/ 1412561 w 2467008"/>
                <a:gd name="connsiteY12" fmla="*/ 1104048 h 2502294"/>
                <a:gd name="connsiteX13" fmla="*/ 1924273 w 2467008"/>
                <a:gd name="connsiteY13" fmla="*/ 1263180 h 2502294"/>
                <a:gd name="connsiteX0" fmla="*/ 1924273 w 2467008"/>
                <a:gd name="connsiteY0" fmla="*/ 1263180 h 2502294"/>
                <a:gd name="connsiteX1" fmla="*/ 1532364 w 2467008"/>
                <a:gd name="connsiteY1" fmla="*/ 2026635 h 2502294"/>
                <a:gd name="connsiteX2" fmla="*/ 1077111 w 2467008"/>
                <a:gd name="connsiteY2" fmla="*/ 2445993 h 2502294"/>
                <a:gd name="connsiteX3" fmla="*/ 609877 w 2467008"/>
                <a:gd name="connsiteY3" fmla="*/ 2457975 h 2502294"/>
                <a:gd name="connsiteX4" fmla="*/ 154624 w 2467008"/>
                <a:gd name="connsiteY4" fmla="*/ 2074562 h 2502294"/>
                <a:gd name="connsiteX5" fmla="*/ 22840 w 2467008"/>
                <a:gd name="connsiteY5" fmla="*/ 1116029 h 2502294"/>
                <a:gd name="connsiteX6" fmla="*/ 573936 w 2467008"/>
                <a:gd name="connsiteY6" fmla="*/ 289295 h 2502294"/>
                <a:gd name="connsiteX7" fmla="*/ 1532364 w 2467008"/>
                <a:gd name="connsiteY7" fmla="*/ 37680 h 2502294"/>
                <a:gd name="connsiteX8" fmla="*/ 2382968 w 2467008"/>
                <a:gd name="connsiteY8" fmla="*/ 37680 h 2502294"/>
                <a:gd name="connsiteX9" fmla="*/ 2382969 w 2467008"/>
                <a:gd name="connsiteY9" fmla="*/ 385148 h 2502294"/>
                <a:gd name="connsiteX10" fmla="*/ 1915735 w 2467008"/>
                <a:gd name="connsiteY10" fmla="*/ 816488 h 2502294"/>
                <a:gd name="connsiteX11" fmla="*/ 1484443 w 2467008"/>
                <a:gd name="connsiteY11" fmla="*/ 840452 h 2502294"/>
                <a:gd name="connsiteX12" fmla="*/ 1528921 w 2467008"/>
                <a:gd name="connsiteY12" fmla="*/ 1104049 h 2502294"/>
                <a:gd name="connsiteX13" fmla="*/ 1924273 w 2467008"/>
                <a:gd name="connsiteY13" fmla="*/ 1263180 h 2502294"/>
                <a:gd name="connsiteX0" fmla="*/ 1924273 w 2467008"/>
                <a:gd name="connsiteY0" fmla="*/ 1263180 h 2502294"/>
                <a:gd name="connsiteX1" fmla="*/ 1532364 w 2467008"/>
                <a:gd name="connsiteY1" fmla="*/ 2026635 h 2502294"/>
                <a:gd name="connsiteX2" fmla="*/ 1077111 w 2467008"/>
                <a:gd name="connsiteY2" fmla="*/ 2445993 h 2502294"/>
                <a:gd name="connsiteX3" fmla="*/ 609877 w 2467008"/>
                <a:gd name="connsiteY3" fmla="*/ 2457975 h 2502294"/>
                <a:gd name="connsiteX4" fmla="*/ 154624 w 2467008"/>
                <a:gd name="connsiteY4" fmla="*/ 2074562 h 2502294"/>
                <a:gd name="connsiteX5" fmla="*/ 22840 w 2467008"/>
                <a:gd name="connsiteY5" fmla="*/ 1116029 h 2502294"/>
                <a:gd name="connsiteX6" fmla="*/ 573936 w 2467008"/>
                <a:gd name="connsiteY6" fmla="*/ 289295 h 2502294"/>
                <a:gd name="connsiteX7" fmla="*/ 1532364 w 2467008"/>
                <a:gd name="connsiteY7" fmla="*/ 37680 h 2502294"/>
                <a:gd name="connsiteX8" fmla="*/ 2382968 w 2467008"/>
                <a:gd name="connsiteY8" fmla="*/ 37680 h 2502294"/>
                <a:gd name="connsiteX9" fmla="*/ 2382969 w 2467008"/>
                <a:gd name="connsiteY9" fmla="*/ 385148 h 2502294"/>
                <a:gd name="connsiteX10" fmla="*/ 1915735 w 2467008"/>
                <a:gd name="connsiteY10" fmla="*/ 816488 h 2502294"/>
                <a:gd name="connsiteX11" fmla="*/ 1587875 w 2467008"/>
                <a:gd name="connsiteY11" fmla="*/ 853558 h 2502294"/>
                <a:gd name="connsiteX12" fmla="*/ 1528921 w 2467008"/>
                <a:gd name="connsiteY12" fmla="*/ 1104049 h 2502294"/>
                <a:gd name="connsiteX13" fmla="*/ 1924273 w 2467008"/>
                <a:gd name="connsiteY13" fmla="*/ 1263180 h 2502294"/>
                <a:gd name="connsiteX0" fmla="*/ 1924273 w 2467008"/>
                <a:gd name="connsiteY0" fmla="*/ 1263180 h 2502294"/>
                <a:gd name="connsiteX1" fmla="*/ 1532364 w 2467008"/>
                <a:gd name="connsiteY1" fmla="*/ 2026635 h 2502294"/>
                <a:gd name="connsiteX2" fmla="*/ 1077111 w 2467008"/>
                <a:gd name="connsiteY2" fmla="*/ 2445993 h 2502294"/>
                <a:gd name="connsiteX3" fmla="*/ 609877 w 2467008"/>
                <a:gd name="connsiteY3" fmla="*/ 2457975 h 2502294"/>
                <a:gd name="connsiteX4" fmla="*/ 154624 w 2467008"/>
                <a:gd name="connsiteY4" fmla="*/ 2074562 h 2502294"/>
                <a:gd name="connsiteX5" fmla="*/ 22840 w 2467008"/>
                <a:gd name="connsiteY5" fmla="*/ 1116029 h 2502294"/>
                <a:gd name="connsiteX6" fmla="*/ 573936 w 2467008"/>
                <a:gd name="connsiteY6" fmla="*/ 289295 h 2502294"/>
                <a:gd name="connsiteX7" fmla="*/ 1532364 w 2467008"/>
                <a:gd name="connsiteY7" fmla="*/ 37680 h 2502294"/>
                <a:gd name="connsiteX8" fmla="*/ 2382968 w 2467008"/>
                <a:gd name="connsiteY8" fmla="*/ 37680 h 2502294"/>
                <a:gd name="connsiteX9" fmla="*/ 2382969 w 2467008"/>
                <a:gd name="connsiteY9" fmla="*/ 385148 h 2502294"/>
                <a:gd name="connsiteX10" fmla="*/ 1915735 w 2467008"/>
                <a:gd name="connsiteY10" fmla="*/ 816488 h 2502294"/>
                <a:gd name="connsiteX11" fmla="*/ 1587875 w 2467008"/>
                <a:gd name="connsiteY11" fmla="*/ 853558 h 2502294"/>
                <a:gd name="connsiteX12" fmla="*/ 1593566 w 2467008"/>
                <a:gd name="connsiteY12" fmla="*/ 1117154 h 2502294"/>
                <a:gd name="connsiteX13" fmla="*/ 1924273 w 2467008"/>
                <a:gd name="connsiteY13" fmla="*/ 1263180 h 2502294"/>
                <a:gd name="connsiteX0" fmla="*/ 1924273 w 2467008"/>
                <a:gd name="connsiteY0" fmla="*/ 1263180 h 2502294"/>
                <a:gd name="connsiteX1" fmla="*/ 1532364 w 2467008"/>
                <a:gd name="connsiteY1" fmla="*/ 2026635 h 2502294"/>
                <a:gd name="connsiteX2" fmla="*/ 1077111 w 2467008"/>
                <a:gd name="connsiteY2" fmla="*/ 2445993 h 2502294"/>
                <a:gd name="connsiteX3" fmla="*/ 609877 w 2467008"/>
                <a:gd name="connsiteY3" fmla="*/ 2457975 h 2502294"/>
                <a:gd name="connsiteX4" fmla="*/ 154624 w 2467008"/>
                <a:gd name="connsiteY4" fmla="*/ 2074562 h 2502294"/>
                <a:gd name="connsiteX5" fmla="*/ 22840 w 2467008"/>
                <a:gd name="connsiteY5" fmla="*/ 1116029 h 2502294"/>
                <a:gd name="connsiteX6" fmla="*/ 573936 w 2467008"/>
                <a:gd name="connsiteY6" fmla="*/ 289295 h 2502294"/>
                <a:gd name="connsiteX7" fmla="*/ 1532364 w 2467008"/>
                <a:gd name="connsiteY7" fmla="*/ 37680 h 2502294"/>
                <a:gd name="connsiteX8" fmla="*/ 2382968 w 2467008"/>
                <a:gd name="connsiteY8" fmla="*/ 37680 h 2502294"/>
                <a:gd name="connsiteX9" fmla="*/ 2382969 w 2467008"/>
                <a:gd name="connsiteY9" fmla="*/ 385148 h 2502294"/>
                <a:gd name="connsiteX10" fmla="*/ 1915735 w 2467008"/>
                <a:gd name="connsiteY10" fmla="*/ 816488 h 2502294"/>
                <a:gd name="connsiteX11" fmla="*/ 1691306 w 2467008"/>
                <a:gd name="connsiteY11" fmla="*/ 866664 h 2502294"/>
                <a:gd name="connsiteX12" fmla="*/ 1593566 w 2467008"/>
                <a:gd name="connsiteY12" fmla="*/ 1117154 h 2502294"/>
                <a:gd name="connsiteX13" fmla="*/ 1924273 w 2467008"/>
                <a:gd name="connsiteY13" fmla="*/ 1263180 h 2502294"/>
                <a:gd name="connsiteX0" fmla="*/ 1924273 w 2467008"/>
                <a:gd name="connsiteY0" fmla="*/ 1263180 h 2502294"/>
                <a:gd name="connsiteX1" fmla="*/ 1661653 w 2467008"/>
                <a:gd name="connsiteY1" fmla="*/ 2026635 h 2502294"/>
                <a:gd name="connsiteX2" fmla="*/ 1077111 w 2467008"/>
                <a:gd name="connsiteY2" fmla="*/ 2445993 h 2502294"/>
                <a:gd name="connsiteX3" fmla="*/ 609877 w 2467008"/>
                <a:gd name="connsiteY3" fmla="*/ 2457975 h 2502294"/>
                <a:gd name="connsiteX4" fmla="*/ 154624 w 2467008"/>
                <a:gd name="connsiteY4" fmla="*/ 2074562 h 2502294"/>
                <a:gd name="connsiteX5" fmla="*/ 22840 w 2467008"/>
                <a:gd name="connsiteY5" fmla="*/ 1116029 h 2502294"/>
                <a:gd name="connsiteX6" fmla="*/ 573936 w 2467008"/>
                <a:gd name="connsiteY6" fmla="*/ 289295 h 2502294"/>
                <a:gd name="connsiteX7" fmla="*/ 1532364 w 2467008"/>
                <a:gd name="connsiteY7" fmla="*/ 37680 h 2502294"/>
                <a:gd name="connsiteX8" fmla="*/ 2382968 w 2467008"/>
                <a:gd name="connsiteY8" fmla="*/ 37680 h 2502294"/>
                <a:gd name="connsiteX9" fmla="*/ 2382969 w 2467008"/>
                <a:gd name="connsiteY9" fmla="*/ 385148 h 2502294"/>
                <a:gd name="connsiteX10" fmla="*/ 1915735 w 2467008"/>
                <a:gd name="connsiteY10" fmla="*/ 816488 h 2502294"/>
                <a:gd name="connsiteX11" fmla="*/ 1691306 w 2467008"/>
                <a:gd name="connsiteY11" fmla="*/ 866664 h 2502294"/>
                <a:gd name="connsiteX12" fmla="*/ 1593566 w 2467008"/>
                <a:gd name="connsiteY12" fmla="*/ 1117154 h 2502294"/>
                <a:gd name="connsiteX13" fmla="*/ 1924273 w 2467008"/>
                <a:gd name="connsiteY13" fmla="*/ 1263180 h 2502294"/>
                <a:gd name="connsiteX0" fmla="*/ 1924273 w 2467008"/>
                <a:gd name="connsiteY0" fmla="*/ 1263180 h 2490146"/>
                <a:gd name="connsiteX1" fmla="*/ 1661653 w 2467008"/>
                <a:gd name="connsiteY1" fmla="*/ 2026635 h 2490146"/>
                <a:gd name="connsiteX2" fmla="*/ 1245187 w 2467008"/>
                <a:gd name="connsiteY2" fmla="*/ 2419783 h 2490146"/>
                <a:gd name="connsiteX3" fmla="*/ 609877 w 2467008"/>
                <a:gd name="connsiteY3" fmla="*/ 2457975 h 2490146"/>
                <a:gd name="connsiteX4" fmla="*/ 154624 w 2467008"/>
                <a:gd name="connsiteY4" fmla="*/ 2074562 h 2490146"/>
                <a:gd name="connsiteX5" fmla="*/ 22840 w 2467008"/>
                <a:gd name="connsiteY5" fmla="*/ 1116029 h 2490146"/>
                <a:gd name="connsiteX6" fmla="*/ 573936 w 2467008"/>
                <a:gd name="connsiteY6" fmla="*/ 289295 h 2490146"/>
                <a:gd name="connsiteX7" fmla="*/ 1532364 w 2467008"/>
                <a:gd name="connsiteY7" fmla="*/ 37680 h 2490146"/>
                <a:gd name="connsiteX8" fmla="*/ 2382968 w 2467008"/>
                <a:gd name="connsiteY8" fmla="*/ 37680 h 2490146"/>
                <a:gd name="connsiteX9" fmla="*/ 2382969 w 2467008"/>
                <a:gd name="connsiteY9" fmla="*/ 385148 h 2490146"/>
                <a:gd name="connsiteX10" fmla="*/ 1915735 w 2467008"/>
                <a:gd name="connsiteY10" fmla="*/ 816488 h 2490146"/>
                <a:gd name="connsiteX11" fmla="*/ 1691306 w 2467008"/>
                <a:gd name="connsiteY11" fmla="*/ 866664 h 2490146"/>
                <a:gd name="connsiteX12" fmla="*/ 1593566 w 2467008"/>
                <a:gd name="connsiteY12" fmla="*/ 1117154 h 2490146"/>
                <a:gd name="connsiteX13" fmla="*/ 1924273 w 2467008"/>
                <a:gd name="connsiteY13" fmla="*/ 1263180 h 2490146"/>
                <a:gd name="connsiteX0" fmla="*/ 1930082 w 2472817"/>
                <a:gd name="connsiteY0" fmla="*/ 1263180 h 2491101"/>
                <a:gd name="connsiteX1" fmla="*/ 1667462 w 2472817"/>
                <a:gd name="connsiteY1" fmla="*/ 2026635 h 2491101"/>
                <a:gd name="connsiteX2" fmla="*/ 1250996 w 2472817"/>
                <a:gd name="connsiteY2" fmla="*/ 2419783 h 2491101"/>
                <a:gd name="connsiteX3" fmla="*/ 615686 w 2472817"/>
                <a:gd name="connsiteY3" fmla="*/ 2457975 h 2491101"/>
                <a:gd name="connsiteX4" fmla="*/ 134576 w 2472817"/>
                <a:gd name="connsiteY4" fmla="*/ 2061457 h 2491101"/>
                <a:gd name="connsiteX5" fmla="*/ 28649 w 2472817"/>
                <a:gd name="connsiteY5" fmla="*/ 1116029 h 2491101"/>
                <a:gd name="connsiteX6" fmla="*/ 579745 w 2472817"/>
                <a:gd name="connsiteY6" fmla="*/ 289295 h 2491101"/>
                <a:gd name="connsiteX7" fmla="*/ 1538173 w 2472817"/>
                <a:gd name="connsiteY7" fmla="*/ 37680 h 2491101"/>
                <a:gd name="connsiteX8" fmla="*/ 2388777 w 2472817"/>
                <a:gd name="connsiteY8" fmla="*/ 37680 h 2491101"/>
                <a:gd name="connsiteX9" fmla="*/ 2388778 w 2472817"/>
                <a:gd name="connsiteY9" fmla="*/ 385148 h 2491101"/>
                <a:gd name="connsiteX10" fmla="*/ 1921544 w 2472817"/>
                <a:gd name="connsiteY10" fmla="*/ 816488 h 2491101"/>
                <a:gd name="connsiteX11" fmla="*/ 1697115 w 2472817"/>
                <a:gd name="connsiteY11" fmla="*/ 866664 h 2491101"/>
                <a:gd name="connsiteX12" fmla="*/ 1599375 w 2472817"/>
                <a:gd name="connsiteY12" fmla="*/ 1117154 h 2491101"/>
                <a:gd name="connsiteX13" fmla="*/ 1930082 w 2472817"/>
                <a:gd name="connsiteY13" fmla="*/ 1263180 h 2491101"/>
                <a:gd name="connsiteX0" fmla="*/ 1930082 w 2472817"/>
                <a:gd name="connsiteY0" fmla="*/ 1263180 h 2488832"/>
                <a:gd name="connsiteX1" fmla="*/ 1771307 w 2472817"/>
                <a:gd name="connsiteY1" fmla="*/ 2078847 h 2488832"/>
                <a:gd name="connsiteX2" fmla="*/ 1250996 w 2472817"/>
                <a:gd name="connsiteY2" fmla="*/ 2419783 h 2488832"/>
                <a:gd name="connsiteX3" fmla="*/ 615686 w 2472817"/>
                <a:gd name="connsiteY3" fmla="*/ 2457975 h 2488832"/>
                <a:gd name="connsiteX4" fmla="*/ 134576 w 2472817"/>
                <a:gd name="connsiteY4" fmla="*/ 2061457 h 2488832"/>
                <a:gd name="connsiteX5" fmla="*/ 28649 w 2472817"/>
                <a:gd name="connsiteY5" fmla="*/ 1116029 h 2488832"/>
                <a:gd name="connsiteX6" fmla="*/ 579745 w 2472817"/>
                <a:gd name="connsiteY6" fmla="*/ 289295 h 2488832"/>
                <a:gd name="connsiteX7" fmla="*/ 1538173 w 2472817"/>
                <a:gd name="connsiteY7" fmla="*/ 37680 h 2488832"/>
                <a:gd name="connsiteX8" fmla="*/ 2388777 w 2472817"/>
                <a:gd name="connsiteY8" fmla="*/ 37680 h 2488832"/>
                <a:gd name="connsiteX9" fmla="*/ 2388778 w 2472817"/>
                <a:gd name="connsiteY9" fmla="*/ 385148 h 2488832"/>
                <a:gd name="connsiteX10" fmla="*/ 1921544 w 2472817"/>
                <a:gd name="connsiteY10" fmla="*/ 816488 h 2488832"/>
                <a:gd name="connsiteX11" fmla="*/ 1697115 w 2472817"/>
                <a:gd name="connsiteY11" fmla="*/ 866664 h 2488832"/>
                <a:gd name="connsiteX12" fmla="*/ 1599375 w 2472817"/>
                <a:gd name="connsiteY12" fmla="*/ 1117154 h 2488832"/>
                <a:gd name="connsiteX13" fmla="*/ 1930082 w 2472817"/>
                <a:gd name="connsiteY13" fmla="*/ 1263180 h 2488832"/>
                <a:gd name="connsiteX0" fmla="*/ 1930082 w 2472817"/>
                <a:gd name="connsiteY0" fmla="*/ 1263180 h 2484335"/>
                <a:gd name="connsiteX1" fmla="*/ 1771307 w 2472817"/>
                <a:gd name="connsiteY1" fmla="*/ 2078847 h 2484335"/>
                <a:gd name="connsiteX2" fmla="*/ 1432727 w 2472817"/>
                <a:gd name="connsiteY2" fmla="*/ 2406729 h 2484335"/>
                <a:gd name="connsiteX3" fmla="*/ 615686 w 2472817"/>
                <a:gd name="connsiteY3" fmla="*/ 2457975 h 2484335"/>
                <a:gd name="connsiteX4" fmla="*/ 134576 w 2472817"/>
                <a:gd name="connsiteY4" fmla="*/ 2061457 h 2484335"/>
                <a:gd name="connsiteX5" fmla="*/ 28649 w 2472817"/>
                <a:gd name="connsiteY5" fmla="*/ 1116029 h 2484335"/>
                <a:gd name="connsiteX6" fmla="*/ 579745 w 2472817"/>
                <a:gd name="connsiteY6" fmla="*/ 289295 h 2484335"/>
                <a:gd name="connsiteX7" fmla="*/ 1538173 w 2472817"/>
                <a:gd name="connsiteY7" fmla="*/ 37680 h 2484335"/>
                <a:gd name="connsiteX8" fmla="*/ 2388777 w 2472817"/>
                <a:gd name="connsiteY8" fmla="*/ 37680 h 2484335"/>
                <a:gd name="connsiteX9" fmla="*/ 2388778 w 2472817"/>
                <a:gd name="connsiteY9" fmla="*/ 385148 h 2484335"/>
                <a:gd name="connsiteX10" fmla="*/ 1921544 w 2472817"/>
                <a:gd name="connsiteY10" fmla="*/ 816488 h 2484335"/>
                <a:gd name="connsiteX11" fmla="*/ 1697115 w 2472817"/>
                <a:gd name="connsiteY11" fmla="*/ 866664 h 2484335"/>
                <a:gd name="connsiteX12" fmla="*/ 1599375 w 2472817"/>
                <a:gd name="connsiteY12" fmla="*/ 1117154 h 2484335"/>
                <a:gd name="connsiteX13" fmla="*/ 1930082 w 2472817"/>
                <a:gd name="connsiteY13" fmla="*/ 1263180 h 2484335"/>
                <a:gd name="connsiteX0" fmla="*/ 1930082 w 2472817"/>
                <a:gd name="connsiteY0" fmla="*/ 1263180 h 2494069"/>
                <a:gd name="connsiteX1" fmla="*/ 1771307 w 2472817"/>
                <a:gd name="connsiteY1" fmla="*/ 2078847 h 2494069"/>
                <a:gd name="connsiteX2" fmla="*/ 1458688 w 2472817"/>
                <a:gd name="connsiteY2" fmla="*/ 2432836 h 2494069"/>
                <a:gd name="connsiteX3" fmla="*/ 615686 w 2472817"/>
                <a:gd name="connsiteY3" fmla="*/ 2457975 h 2494069"/>
                <a:gd name="connsiteX4" fmla="*/ 134576 w 2472817"/>
                <a:gd name="connsiteY4" fmla="*/ 2061457 h 2494069"/>
                <a:gd name="connsiteX5" fmla="*/ 28649 w 2472817"/>
                <a:gd name="connsiteY5" fmla="*/ 1116029 h 2494069"/>
                <a:gd name="connsiteX6" fmla="*/ 579745 w 2472817"/>
                <a:gd name="connsiteY6" fmla="*/ 289295 h 2494069"/>
                <a:gd name="connsiteX7" fmla="*/ 1538173 w 2472817"/>
                <a:gd name="connsiteY7" fmla="*/ 37680 h 2494069"/>
                <a:gd name="connsiteX8" fmla="*/ 2388777 w 2472817"/>
                <a:gd name="connsiteY8" fmla="*/ 37680 h 2494069"/>
                <a:gd name="connsiteX9" fmla="*/ 2388778 w 2472817"/>
                <a:gd name="connsiteY9" fmla="*/ 385148 h 2494069"/>
                <a:gd name="connsiteX10" fmla="*/ 1921544 w 2472817"/>
                <a:gd name="connsiteY10" fmla="*/ 816488 h 2494069"/>
                <a:gd name="connsiteX11" fmla="*/ 1697115 w 2472817"/>
                <a:gd name="connsiteY11" fmla="*/ 866664 h 2494069"/>
                <a:gd name="connsiteX12" fmla="*/ 1599375 w 2472817"/>
                <a:gd name="connsiteY12" fmla="*/ 1117154 h 2494069"/>
                <a:gd name="connsiteX13" fmla="*/ 1930082 w 2472817"/>
                <a:gd name="connsiteY13" fmla="*/ 1263180 h 2494069"/>
                <a:gd name="connsiteX0" fmla="*/ 1930082 w 2472817"/>
                <a:gd name="connsiteY0" fmla="*/ 1263180 h 2503180"/>
                <a:gd name="connsiteX1" fmla="*/ 1862172 w 2472817"/>
                <a:gd name="connsiteY1" fmla="*/ 1909158 h 2503180"/>
                <a:gd name="connsiteX2" fmla="*/ 1458688 w 2472817"/>
                <a:gd name="connsiteY2" fmla="*/ 2432836 h 2503180"/>
                <a:gd name="connsiteX3" fmla="*/ 615686 w 2472817"/>
                <a:gd name="connsiteY3" fmla="*/ 2457975 h 2503180"/>
                <a:gd name="connsiteX4" fmla="*/ 134576 w 2472817"/>
                <a:gd name="connsiteY4" fmla="*/ 2061457 h 2503180"/>
                <a:gd name="connsiteX5" fmla="*/ 28649 w 2472817"/>
                <a:gd name="connsiteY5" fmla="*/ 1116029 h 2503180"/>
                <a:gd name="connsiteX6" fmla="*/ 579745 w 2472817"/>
                <a:gd name="connsiteY6" fmla="*/ 289295 h 2503180"/>
                <a:gd name="connsiteX7" fmla="*/ 1538173 w 2472817"/>
                <a:gd name="connsiteY7" fmla="*/ 37680 h 2503180"/>
                <a:gd name="connsiteX8" fmla="*/ 2388777 w 2472817"/>
                <a:gd name="connsiteY8" fmla="*/ 37680 h 2503180"/>
                <a:gd name="connsiteX9" fmla="*/ 2388778 w 2472817"/>
                <a:gd name="connsiteY9" fmla="*/ 385148 h 2503180"/>
                <a:gd name="connsiteX10" fmla="*/ 1921544 w 2472817"/>
                <a:gd name="connsiteY10" fmla="*/ 816488 h 2503180"/>
                <a:gd name="connsiteX11" fmla="*/ 1697115 w 2472817"/>
                <a:gd name="connsiteY11" fmla="*/ 866664 h 2503180"/>
                <a:gd name="connsiteX12" fmla="*/ 1599375 w 2472817"/>
                <a:gd name="connsiteY12" fmla="*/ 1117154 h 2503180"/>
                <a:gd name="connsiteX13" fmla="*/ 1930082 w 2472817"/>
                <a:gd name="connsiteY13" fmla="*/ 1263180 h 2503180"/>
                <a:gd name="connsiteX0" fmla="*/ 1923420 w 2466155"/>
                <a:gd name="connsiteY0" fmla="*/ 1262732 h 2502732"/>
                <a:gd name="connsiteX1" fmla="*/ 1855510 w 2466155"/>
                <a:gd name="connsiteY1" fmla="*/ 1908710 h 2502732"/>
                <a:gd name="connsiteX2" fmla="*/ 1452026 w 2466155"/>
                <a:gd name="connsiteY2" fmla="*/ 2432388 h 2502732"/>
                <a:gd name="connsiteX3" fmla="*/ 609024 w 2466155"/>
                <a:gd name="connsiteY3" fmla="*/ 2457527 h 2502732"/>
                <a:gd name="connsiteX4" fmla="*/ 127914 w 2466155"/>
                <a:gd name="connsiteY4" fmla="*/ 2061009 h 2502732"/>
                <a:gd name="connsiteX5" fmla="*/ 21987 w 2466155"/>
                <a:gd name="connsiteY5" fmla="*/ 1115581 h 2502732"/>
                <a:gd name="connsiteX6" fmla="*/ 479970 w 2466155"/>
                <a:gd name="connsiteY6" fmla="*/ 280982 h 2502732"/>
                <a:gd name="connsiteX7" fmla="*/ 1531511 w 2466155"/>
                <a:gd name="connsiteY7" fmla="*/ 37232 h 2502732"/>
                <a:gd name="connsiteX8" fmla="*/ 2382115 w 2466155"/>
                <a:gd name="connsiteY8" fmla="*/ 37232 h 2502732"/>
                <a:gd name="connsiteX9" fmla="*/ 2382116 w 2466155"/>
                <a:gd name="connsiteY9" fmla="*/ 384700 h 2502732"/>
                <a:gd name="connsiteX10" fmla="*/ 1914882 w 2466155"/>
                <a:gd name="connsiteY10" fmla="*/ 816040 h 2502732"/>
                <a:gd name="connsiteX11" fmla="*/ 1690453 w 2466155"/>
                <a:gd name="connsiteY11" fmla="*/ 866216 h 2502732"/>
                <a:gd name="connsiteX12" fmla="*/ 1592713 w 2466155"/>
                <a:gd name="connsiteY12" fmla="*/ 1116706 h 2502732"/>
                <a:gd name="connsiteX13" fmla="*/ 1923420 w 2466155"/>
                <a:gd name="connsiteY13" fmla="*/ 1262732 h 2502732"/>
                <a:gd name="connsiteX0" fmla="*/ 1923420 w 2468867"/>
                <a:gd name="connsiteY0" fmla="*/ 1293140 h 2533140"/>
                <a:gd name="connsiteX1" fmla="*/ 1855510 w 2468867"/>
                <a:gd name="connsiteY1" fmla="*/ 1939118 h 2533140"/>
                <a:gd name="connsiteX2" fmla="*/ 1452026 w 2468867"/>
                <a:gd name="connsiteY2" fmla="*/ 2462796 h 2533140"/>
                <a:gd name="connsiteX3" fmla="*/ 609024 w 2468867"/>
                <a:gd name="connsiteY3" fmla="*/ 2487935 h 2533140"/>
                <a:gd name="connsiteX4" fmla="*/ 127914 w 2468867"/>
                <a:gd name="connsiteY4" fmla="*/ 2091417 h 2533140"/>
                <a:gd name="connsiteX5" fmla="*/ 21987 w 2468867"/>
                <a:gd name="connsiteY5" fmla="*/ 1145989 h 2533140"/>
                <a:gd name="connsiteX6" fmla="*/ 479970 w 2468867"/>
                <a:gd name="connsiteY6" fmla="*/ 311390 h 2533140"/>
                <a:gd name="connsiteX7" fmla="*/ 1492714 w 2468867"/>
                <a:gd name="connsiteY7" fmla="*/ 20450 h 2533140"/>
                <a:gd name="connsiteX8" fmla="*/ 2382115 w 2468867"/>
                <a:gd name="connsiteY8" fmla="*/ 67640 h 2533140"/>
                <a:gd name="connsiteX9" fmla="*/ 2382116 w 2468867"/>
                <a:gd name="connsiteY9" fmla="*/ 415108 h 2533140"/>
                <a:gd name="connsiteX10" fmla="*/ 1914882 w 2468867"/>
                <a:gd name="connsiteY10" fmla="*/ 846448 h 2533140"/>
                <a:gd name="connsiteX11" fmla="*/ 1690453 w 2468867"/>
                <a:gd name="connsiteY11" fmla="*/ 896624 h 2533140"/>
                <a:gd name="connsiteX12" fmla="*/ 1592713 w 2468867"/>
                <a:gd name="connsiteY12" fmla="*/ 1147114 h 2533140"/>
                <a:gd name="connsiteX13" fmla="*/ 1923420 w 2468867"/>
                <a:gd name="connsiteY13" fmla="*/ 1293140 h 2533140"/>
                <a:gd name="connsiteX0" fmla="*/ 1925261 w 2470708"/>
                <a:gd name="connsiteY0" fmla="*/ 1293140 h 2548591"/>
                <a:gd name="connsiteX1" fmla="*/ 1857351 w 2470708"/>
                <a:gd name="connsiteY1" fmla="*/ 1939118 h 2548591"/>
                <a:gd name="connsiteX2" fmla="*/ 1453867 w 2470708"/>
                <a:gd name="connsiteY2" fmla="*/ 2462796 h 2548591"/>
                <a:gd name="connsiteX3" fmla="*/ 680700 w 2470708"/>
                <a:gd name="connsiteY3" fmla="*/ 2511531 h 2548591"/>
                <a:gd name="connsiteX4" fmla="*/ 129755 w 2470708"/>
                <a:gd name="connsiteY4" fmla="*/ 2091417 h 2548591"/>
                <a:gd name="connsiteX5" fmla="*/ 23828 w 2470708"/>
                <a:gd name="connsiteY5" fmla="*/ 1145989 h 2548591"/>
                <a:gd name="connsiteX6" fmla="*/ 481811 w 2470708"/>
                <a:gd name="connsiteY6" fmla="*/ 311390 h 2548591"/>
                <a:gd name="connsiteX7" fmla="*/ 1494555 w 2470708"/>
                <a:gd name="connsiteY7" fmla="*/ 20450 h 2548591"/>
                <a:gd name="connsiteX8" fmla="*/ 2383956 w 2470708"/>
                <a:gd name="connsiteY8" fmla="*/ 67640 h 2548591"/>
                <a:gd name="connsiteX9" fmla="*/ 2383957 w 2470708"/>
                <a:gd name="connsiteY9" fmla="*/ 415108 h 2548591"/>
                <a:gd name="connsiteX10" fmla="*/ 1916723 w 2470708"/>
                <a:gd name="connsiteY10" fmla="*/ 846448 h 2548591"/>
                <a:gd name="connsiteX11" fmla="*/ 1692294 w 2470708"/>
                <a:gd name="connsiteY11" fmla="*/ 896624 h 2548591"/>
                <a:gd name="connsiteX12" fmla="*/ 1594554 w 2470708"/>
                <a:gd name="connsiteY12" fmla="*/ 1147114 h 2548591"/>
                <a:gd name="connsiteX13" fmla="*/ 1925261 w 2470708"/>
                <a:gd name="connsiteY13" fmla="*/ 1293140 h 2548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70708" h="2548591">
                  <a:moveTo>
                    <a:pt x="1925261" y="1293140"/>
                  </a:moveTo>
                  <a:cubicBezTo>
                    <a:pt x="1969061" y="1425141"/>
                    <a:pt x="1935917" y="1744175"/>
                    <a:pt x="1857351" y="1939118"/>
                  </a:cubicBezTo>
                  <a:cubicBezTo>
                    <a:pt x="1778785" y="2134061"/>
                    <a:pt x="1649976" y="2367394"/>
                    <a:pt x="1453867" y="2462796"/>
                  </a:cubicBezTo>
                  <a:cubicBezTo>
                    <a:pt x="1257758" y="2558198"/>
                    <a:pt x="901385" y="2573427"/>
                    <a:pt x="680700" y="2511531"/>
                  </a:cubicBezTo>
                  <a:cubicBezTo>
                    <a:pt x="460015" y="2449635"/>
                    <a:pt x="239234" y="2319007"/>
                    <a:pt x="129755" y="2091417"/>
                  </a:cubicBezTo>
                  <a:cubicBezTo>
                    <a:pt x="20276" y="1863827"/>
                    <a:pt x="-34848" y="1442660"/>
                    <a:pt x="23828" y="1145989"/>
                  </a:cubicBezTo>
                  <a:cubicBezTo>
                    <a:pt x="82504" y="849318"/>
                    <a:pt x="236690" y="498980"/>
                    <a:pt x="481811" y="311390"/>
                  </a:cubicBezTo>
                  <a:cubicBezTo>
                    <a:pt x="726932" y="123800"/>
                    <a:pt x="1177531" y="61075"/>
                    <a:pt x="1494555" y="20450"/>
                  </a:cubicBezTo>
                  <a:cubicBezTo>
                    <a:pt x="1811579" y="-20175"/>
                    <a:pt x="2235722" y="1864"/>
                    <a:pt x="2383956" y="67640"/>
                  </a:cubicBezTo>
                  <a:cubicBezTo>
                    <a:pt x="2532190" y="133416"/>
                    <a:pt x="2461829" y="285307"/>
                    <a:pt x="2383957" y="415108"/>
                  </a:cubicBezTo>
                  <a:cubicBezTo>
                    <a:pt x="2306085" y="544909"/>
                    <a:pt x="2032000" y="766195"/>
                    <a:pt x="1916723" y="846448"/>
                  </a:cubicBezTo>
                  <a:cubicBezTo>
                    <a:pt x="1801446" y="926701"/>
                    <a:pt x="1804110" y="856685"/>
                    <a:pt x="1692294" y="896624"/>
                  </a:cubicBezTo>
                  <a:cubicBezTo>
                    <a:pt x="1580477" y="936563"/>
                    <a:pt x="1555726" y="1081028"/>
                    <a:pt x="1594554" y="1147114"/>
                  </a:cubicBezTo>
                  <a:cubicBezTo>
                    <a:pt x="1633382" y="1213200"/>
                    <a:pt x="1881461" y="1161139"/>
                    <a:pt x="1925261" y="1293140"/>
                  </a:cubicBezTo>
                  <a:close/>
                </a:path>
              </a:pathLst>
            </a:custGeom>
            <a:solidFill>
              <a:srgbClr val="666666"/>
            </a:solidFill>
            <a:ln w="3175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13" dirty="0">
                <a:solidFill>
                  <a:schemeClr val="tx1"/>
                </a:solidFill>
              </a:endParaRPr>
            </a:p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13" dirty="0">
                <a:solidFill>
                  <a:schemeClr val="tx1"/>
                </a:solidFill>
              </a:endParaRPr>
            </a:p>
          </p:txBody>
        </p:sp>
        <p:sp>
          <p:nvSpPr>
            <p:cNvPr id="45" name="Freeform 44"/>
            <p:cNvSpPr/>
            <p:nvPr/>
          </p:nvSpPr>
          <p:spPr>
            <a:xfrm>
              <a:off x="-2903321" y="7182747"/>
              <a:ext cx="876476" cy="851399"/>
            </a:xfrm>
            <a:custGeom>
              <a:avLst/>
              <a:gdLst>
                <a:gd name="connsiteX0" fmla="*/ 4762738 w 5019243"/>
                <a:gd name="connsiteY0" fmla="*/ 2002994 h 4546286"/>
                <a:gd name="connsiteX1" fmla="*/ 3096571 w 5019243"/>
                <a:gd name="connsiteY1" fmla="*/ 1641810 h 4546286"/>
                <a:gd name="connsiteX2" fmla="*/ 3084920 w 5019243"/>
                <a:gd name="connsiteY2" fmla="*/ 500004 h 4546286"/>
                <a:gd name="connsiteX3" fmla="*/ 3527677 w 5019243"/>
                <a:gd name="connsiteY3" fmla="*/ 127170 h 4546286"/>
                <a:gd name="connsiteX4" fmla="*/ 3376208 w 5019243"/>
                <a:gd name="connsiteY4" fmla="*/ 10659 h 4546286"/>
                <a:gd name="connsiteX5" fmla="*/ 2991708 w 5019243"/>
                <a:gd name="connsiteY5" fmla="*/ 360191 h 4546286"/>
                <a:gd name="connsiteX6" fmla="*/ 1791602 w 5019243"/>
                <a:gd name="connsiteY6" fmla="*/ 278634 h 4546286"/>
                <a:gd name="connsiteX7" fmla="*/ 1814905 w 5019243"/>
                <a:gd name="connsiteY7" fmla="*/ 395145 h 4546286"/>
                <a:gd name="connsiteX8" fmla="*/ 2735374 w 5019243"/>
                <a:gd name="connsiteY8" fmla="*/ 511656 h 4546286"/>
                <a:gd name="connsiteX9" fmla="*/ 2595556 w 5019243"/>
                <a:gd name="connsiteY9" fmla="*/ 1525299 h 4546286"/>
                <a:gd name="connsiteX10" fmla="*/ 1744996 w 5019243"/>
                <a:gd name="connsiteY10" fmla="*/ 2154458 h 4546286"/>
                <a:gd name="connsiteX11" fmla="*/ 253602 w 5019243"/>
                <a:gd name="connsiteY11" fmla="*/ 2026296 h 4546286"/>
                <a:gd name="connsiteX12" fmla="*/ 172041 w 5019243"/>
                <a:gd name="connsiteY12" fmla="*/ 2352526 h 4546286"/>
                <a:gd name="connsiteX13" fmla="*/ 1989677 w 5019243"/>
                <a:gd name="connsiteY13" fmla="*/ 2469037 h 4546286"/>
                <a:gd name="connsiteX14" fmla="*/ 1255632 w 5019243"/>
                <a:gd name="connsiteY14" fmla="*/ 4228350 h 4546286"/>
                <a:gd name="connsiteX15" fmla="*/ 1546920 w 5019243"/>
                <a:gd name="connsiteY15" fmla="*/ 4356512 h 4546286"/>
                <a:gd name="connsiteX16" fmla="*/ 2630511 w 5019243"/>
                <a:gd name="connsiteY16" fmla="*/ 2224364 h 4546286"/>
                <a:gd name="connsiteX17" fmla="*/ 4657874 w 5019243"/>
                <a:gd name="connsiteY17" fmla="*/ 2608850 h 4546286"/>
                <a:gd name="connsiteX18" fmla="*/ 5019071 w 5019243"/>
                <a:gd name="connsiteY18" fmla="*/ 2096202 h 4546286"/>
                <a:gd name="connsiteX19" fmla="*/ 4704480 w 5019243"/>
                <a:gd name="connsiteY19" fmla="*/ 1979692 h 4546286"/>
                <a:gd name="connsiteX20" fmla="*/ 4622920 w 5019243"/>
                <a:gd name="connsiteY20" fmla="*/ 1979692 h 4546286"/>
                <a:gd name="connsiteX21" fmla="*/ 4587965 w 5019243"/>
                <a:gd name="connsiteY21" fmla="*/ 1956389 h 4546286"/>
                <a:gd name="connsiteX0" fmla="*/ 4762738 w 5019247"/>
                <a:gd name="connsiteY0" fmla="*/ 2002994 h 4546286"/>
                <a:gd name="connsiteX1" fmla="*/ 3096571 w 5019247"/>
                <a:gd name="connsiteY1" fmla="*/ 1641810 h 4546286"/>
                <a:gd name="connsiteX2" fmla="*/ 3084920 w 5019247"/>
                <a:gd name="connsiteY2" fmla="*/ 500004 h 4546286"/>
                <a:gd name="connsiteX3" fmla="*/ 3527677 w 5019247"/>
                <a:gd name="connsiteY3" fmla="*/ 127170 h 4546286"/>
                <a:gd name="connsiteX4" fmla="*/ 3376208 w 5019247"/>
                <a:gd name="connsiteY4" fmla="*/ 10659 h 4546286"/>
                <a:gd name="connsiteX5" fmla="*/ 2991708 w 5019247"/>
                <a:gd name="connsiteY5" fmla="*/ 360191 h 4546286"/>
                <a:gd name="connsiteX6" fmla="*/ 1791602 w 5019247"/>
                <a:gd name="connsiteY6" fmla="*/ 278634 h 4546286"/>
                <a:gd name="connsiteX7" fmla="*/ 1814905 w 5019247"/>
                <a:gd name="connsiteY7" fmla="*/ 395145 h 4546286"/>
                <a:gd name="connsiteX8" fmla="*/ 2735374 w 5019247"/>
                <a:gd name="connsiteY8" fmla="*/ 511656 h 4546286"/>
                <a:gd name="connsiteX9" fmla="*/ 2595556 w 5019247"/>
                <a:gd name="connsiteY9" fmla="*/ 1525299 h 4546286"/>
                <a:gd name="connsiteX10" fmla="*/ 1744996 w 5019247"/>
                <a:gd name="connsiteY10" fmla="*/ 2154458 h 4546286"/>
                <a:gd name="connsiteX11" fmla="*/ 253602 w 5019247"/>
                <a:gd name="connsiteY11" fmla="*/ 2026296 h 4546286"/>
                <a:gd name="connsiteX12" fmla="*/ 172041 w 5019247"/>
                <a:gd name="connsiteY12" fmla="*/ 2352526 h 4546286"/>
                <a:gd name="connsiteX13" fmla="*/ 1989677 w 5019247"/>
                <a:gd name="connsiteY13" fmla="*/ 2469037 h 4546286"/>
                <a:gd name="connsiteX14" fmla="*/ 1255632 w 5019247"/>
                <a:gd name="connsiteY14" fmla="*/ 4228350 h 4546286"/>
                <a:gd name="connsiteX15" fmla="*/ 1546920 w 5019247"/>
                <a:gd name="connsiteY15" fmla="*/ 4356512 h 4546286"/>
                <a:gd name="connsiteX16" fmla="*/ 2630511 w 5019247"/>
                <a:gd name="connsiteY16" fmla="*/ 2224364 h 4546286"/>
                <a:gd name="connsiteX17" fmla="*/ 4657874 w 5019247"/>
                <a:gd name="connsiteY17" fmla="*/ 2608850 h 4546286"/>
                <a:gd name="connsiteX18" fmla="*/ 5019071 w 5019247"/>
                <a:gd name="connsiteY18" fmla="*/ 2096202 h 4546286"/>
                <a:gd name="connsiteX19" fmla="*/ 4704480 w 5019247"/>
                <a:gd name="connsiteY19" fmla="*/ 1979692 h 4546286"/>
                <a:gd name="connsiteX20" fmla="*/ 4587965 w 5019247"/>
                <a:gd name="connsiteY20" fmla="*/ 1956389 h 4546286"/>
                <a:gd name="connsiteX0" fmla="*/ 4762738 w 5024198"/>
                <a:gd name="connsiteY0" fmla="*/ 2002994 h 4546286"/>
                <a:gd name="connsiteX1" fmla="*/ 3096571 w 5024198"/>
                <a:gd name="connsiteY1" fmla="*/ 1641810 h 4546286"/>
                <a:gd name="connsiteX2" fmla="*/ 3084920 w 5024198"/>
                <a:gd name="connsiteY2" fmla="*/ 500004 h 4546286"/>
                <a:gd name="connsiteX3" fmla="*/ 3527677 w 5024198"/>
                <a:gd name="connsiteY3" fmla="*/ 127170 h 4546286"/>
                <a:gd name="connsiteX4" fmla="*/ 3376208 w 5024198"/>
                <a:gd name="connsiteY4" fmla="*/ 10659 h 4546286"/>
                <a:gd name="connsiteX5" fmla="*/ 2991708 w 5024198"/>
                <a:gd name="connsiteY5" fmla="*/ 360191 h 4546286"/>
                <a:gd name="connsiteX6" fmla="*/ 1791602 w 5024198"/>
                <a:gd name="connsiteY6" fmla="*/ 278634 h 4546286"/>
                <a:gd name="connsiteX7" fmla="*/ 1814905 w 5024198"/>
                <a:gd name="connsiteY7" fmla="*/ 395145 h 4546286"/>
                <a:gd name="connsiteX8" fmla="*/ 2735374 w 5024198"/>
                <a:gd name="connsiteY8" fmla="*/ 511656 h 4546286"/>
                <a:gd name="connsiteX9" fmla="*/ 2595556 w 5024198"/>
                <a:gd name="connsiteY9" fmla="*/ 1525299 h 4546286"/>
                <a:gd name="connsiteX10" fmla="*/ 1744996 w 5024198"/>
                <a:gd name="connsiteY10" fmla="*/ 2154458 h 4546286"/>
                <a:gd name="connsiteX11" fmla="*/ 253602 w 5024198"/>
                <a:gd name="connsiteY11" fmla="*/ 2026296 h 4546286"/>
                <a:gd name="connsiteX12" fmla="*/ 172041 w 5024198"/>
                <a:gd name="connsiteY12" fmla="*/ 2352526 h 4546286"/>
                <a:gd name="connsiteX13" fmla="*/ 1989677 w 5024198"/>
                <a:gd name="connsiteY13" fmla="*/ 2469037 h 4546286"/>
                <a:gd name="connsiteX14" fmla="*/ 1255632 w 5024198"/>
                <a:gd name="connsiteY14" fmla="*/ 4228350 h 4546286"/>
                <a:gd name="connsiteX15" fmla="*/ 1546920 w 5024198"/>
                <a:gd name="connsiteY15" fmla="*/ 4356512 h 4546286"/>
                <a:gd name="connsiteX16" fmla="*/ 2630511 w 5024198"/>
                <a:gd name="connsiteY16" fmla="*/ 2224364 h 4546286"/>
                <a:gd name="connsiteX17" fmla="*/ 4657874 w 5024198"/>
                <a:gd name="connsiteY17" fmla="*/ 2608850 h 4546286"/>
                <a:gd name="connsiteX18" fmla="*/ 5019071 w 5024198"/>
                <a:gd name="connsiteY18" fmla="*/ 2096202 h 4546286"/>
                <a:gd name="connsiteX19" fmla="*/ 4587965 w 5024198"/>
                <a:gd name="connsiteY19" fmla="*/ 1956389 h 4546286"/>
                <a:gd name="connsiteX0" fmla="*/ 3096571 w 5024198"/>
                <a:gd name="connsiteY0" fmla="*/ 1641810 h 4546286"/>
                <a:gd name="connsiteX1" fmla="*/ 3084920 w 5024198"/>
                <a:gd name="connsiteY1" fmla="*/ 500004 h 4546286"/>
                <a:gd name="connsiteX2" fmla="*/ 3527677 w 5024198"/>
                <a:gd name="connsiteY2" fmla="*/ 127170 h 4546286"/>
                <a:gd name="connsiteX3" fmla="*/ 3376208 w 5024198"/>
                <a:gd name="connsiteY3" fmla="*/ 10659 h 4546286"/>
                <a:gd name="connsiteX4" fmla="*/ 2991708 w 5024198"/>
                <a:gd name="connsiteY4" fmla="*/ 360191 h 4546286"/>
                <a:gd name="connsiteX5" fmla="*/ 1791602 w 5024198"/>
                <a:gd name="connsiteY5" fmla="*/ 278634 h 4546286"/>
                <a:gd name="connsiteX6" fmla="*/ 1814905 w 5024198"/>
                <a:gd name="connsiteY6" fmla="*/ 395145 h 4546286"/>
                <a:gd name="connsiteX7" fmla="*/ 2735374 w 5024198"/>
                <a:gd name="connsiteY7" fmla="*/ 511656 h 4546286"/>
                <a:gd name="connsiteX8" fmla="*/ 2595556 w 5024198"/>
                <a:gd name="connsiteY8" fmla="*/ 1525299 h 4546286"/>
                <a:gd name="connsiteX9" fmla="*/ 1744996 w 5024198"/>
                <a:gd name="connsiteY9" fmla="*/ 2154458 h 4546286"/>
                <a:gd name="connsiteX10" fmla="*/ 253602 w 5024198"/>
                <a:gd name="connsiteY10" fmla="*/ 2026296 h 4546286"/>
                <a:gd name="connsiteX11" fmla="*/ 172041 w 5024198"/>
                <a:gd name="connsiteY11" fmla="*/ 2352526 h 4546286"/>
                <a:gd name="connsiteX12" fmla="*/ 1989677 w 5024198"/>
                <a:gd name="connsiteY12" fmla="*/ 2469037 h 4546286"/>
                <a:gd name="connsiteX13" fmla="*/ 1255632 w 5024198"/>
                <a:gd name="connsiteY13" fmla="*/ 4228350 h 4546286"/>
                <a:gd name="connsiteX14" fmla="*/ 1546920 w 5024198"/>
                <a:gd name="connsiteY14" fmla="*/ 4356512 h 4546286"/>
                <a:gd name="connsiteX15" fmla="*/ 2630511 w 5024198"/>
                <a:gd name="connsiteY15" fmla="*/ 2224364 h 4546286"/>
                <a:gd name="connsiteX16" fmla="*/ 4657874 w 5024198"/>
                <a:gd name="connsiteY16" fmla="*/ 2608850 h 4546286"/>
                <a:gd name="connsiteX17" fmla="*/ 5019071 w 5024198"/>
                <a:gd name="connsiteY17" fmla="*/ 2096202 h 4546286"/>
                <a:gd name="connsiteX18" fmla="*/ 4587965 w 5024198"/>
                <a:gd name="connsiteY18" fmla="*/ 1956389 h 4546286"/>
                <a:gd name="connsiteX0" fmla="*/ 4553010 w 5024198"/>
                <a:gd name="connsiteY0" fmla="*/ 1933087 h 4546286"/>
                <a:gd name="connsiteX1" fmla="*/ 3084920 w 5024198"/>
                <a:gd name="connsiteY1" fmla="*/ 500004 h 4546286"/>
                <a:gd name="connsiteX2" fmla="*/ 3527677 w 5024198"/>
                <a:gd name="connsiteY2" fmla="*/ 127170 h 4546286"/>
                <a:gd name="connsiteX3" fmla="*/ 3376208 w 5024198"/>
                <a:gd name="connsiteY3" fmla="*/ 10659 h 4546286"/>
                <a:gd name="connsiteX4" fmla="*/ 2991708 w 5024198"/>
                <a:gd name="connsiteY4" fmla="*/ 360191 h 4546286"/>
                <a:gd name="connsiteX5" fmla="*/ 1791602 w 5024198"/>
                <a:gd name="connsiteY5" fmla="*/ 278634 h 4546286"/>
                <a:gd name="connsiteX6" fmla="*/ 1814905 w 5024198"/>
                <a:gd name="connsiteY6" fmla="*/ 395145 h 4546286"/>
                <a:gd name="connsiteX7" fmla="*/ 2735374 w 5024198"/>
                <a:gd name="connsiteY7" fmla="*/ 511656 h 4546286"/>
                <a:gd name="connsiteX8" fmla="*/ 2595556 w 5024198"/>
                <a:gd name="connsiteY8" fmla="*/ 1525299 h 4546286"/>
                <a:gd name="connsiteX9" fmla="*/ 1744996 w 5024198"/>
                <a:gd name="connsiteY9" fmla="*/ 2154458 h 4546286"/>
                <a:gd name="connsiteX10" fmla="*/ 253602 w 5024198"/>
                <a:gd name="connsiteY10" fmla="*/ 2026296 h 4546286"/>
                <a:gd name="connsiteX11" fmla="*/ 172041 w 5024198"/>
                <a:gd name="connsiteY11" fmla="*/ 2352526 h 4546286"/>
                <a:gd name="connsiteX12" fmla="*/ 1989677 w 5024198"/>
                <a:gd name="connsiteY12" fmla="*/ 2469037 h 4546286"/>
                <a:gd name="connsiteX13" fmla="*/ 1255632 w 5024198"/>
                <a:gd name="connsiteY13" fmla="*/ 4228350 h 4546286"/>
                <a:gd name="connsiteX14" fmla="*/ 1546920 w 5024198"/>
                <a:gd name="connsiteY14" fmla="*/ 4356512 h 4546286"/>
                <a:gd name="connsiteX15" fmla="*/ 2630511 w 5024198"/>
                <a:gd name="connsiteY15" fmla="*/ 2224364 h 4546286"/>
                <a:gd name="connsiteX16" fmla="*/ 4657874 w 5024198"/>
                <a:gd name="connsiteY16" fmla="*/ 2608850 h 4546286"/>
                <a:gd name="connsiteX17" fmla="*/ 5019071 w 5024198"/>
                <a:gd name="connsiteY17" fmla="*/ 2096202 h 4546286"/>
                <a:gd name="connsiteX18" fmla="*/ 4587965 w 5024198"/>
                <a:gd name="connsiteY18" fmla="*/ 1956389 h 4546286"/>
                <a:gd name="connsiteX0" fmla="*/ 4553010 w 5024198"/>
                <a:gd name="connsiteY0" fmla="*/ 1933087 h 4546286"/>
                <a:gd name="connsiteX1" fmla="*/ 3084920 w 5024198"/>
                <a:gd name="connsiteY1" fmla="*/ 500004 h 4546286"/>
                <a:gd name="connsiteX2" fmla="*/ 3527677 w 5024198"/>
                <a:gd name="connsiteY2" fmla="*/ 127170 h 4546286"/>
                <a:gd name="connsiteX3" fmla="*/ 3376208 w 5024198"/>
                <a:gd name="connsiteY3" fmla="*/ 10659 h 4546286"/>
                <a:gd name="connsiteX4" fmla="*/ 2991708 w 5024198"/>
                <a:gd name="connsiteY4" fmla="*/ 360191 h 4546286"/>
                <a:gd name="connsiteX5" fmla="*/ 1791602 w 5024198"/>
                <a:gd name="connsiteY5" fmla="*/ 278634 h 4546286"/>
                <a:gd name="connsiteX6" fmla="*/ 1814905 w 5024198"/>
                <a:gd name="connsiteY6" fmla="*/ 395145 h 4546286"/>
                <a:gd name="connsiteX7" fmla="*/ 2735374 w 5024198"/>
                <a:gd name="connsiteY7" fmla="*/ 511656 h 4546286"/>
                <a:gd name="connsiteX8" fmla="*/ 2595556 w 5024198"/>
                <a:gd name="connsiteY8" fmla="*/ 1525299 h 4546286"/>
                <a:gd name="connsiteX9" fmla="*/ 1744996 w 5024198"/>
                <a:gd name="connsiteY9" fmla="*/ 2154458 h 4546286"/>
                <a:gd name="connsiteX10" fmla="*/ 253602 w 5024198"/>
                <a:gd name="connsiteY10" fmla="*/ 2026296 h 4546286"/>
                <a:gd name="connsiteX11" fmla="*/ 172041 w 5024198"/>
                <a:gd name="connsiteY11" fmla="*/ 2352526 h 4546286"/>
                <a:gd name="connsiteX12" fmla="*/ 1989677 w 5024198"/>
                <a:gd name="connsiteY12" fmla="*/ 2469037 h 4546286"/>
                <a:gd name="connsiteX13" fmla="*/ 1255632 w 5024198"/>
                <a:gd name="connsiteY13" fmla="*/ 4228350 h 4546286"/>
                <a:gd name="connsiteX14" fmla="*/ 1546920 w 5024198"/>
                <a:gd name="connsiteY14" fmla="*/ 4356512 h 4546286"/>
                <a:gd name="connsiteX15" fmla="*/ 2630511 w 5024198"/>
                <a:gd name="connsiteY15" fmla="*/ 2224364 h 4546286"/>
                <a:gd name="connsiteX16" fmla="*/ 4657874 w 5024198"/>
                <a:gd name="connsiteY16" fmla="*/ 2608850 h 4546286"/>
                <a:gd name="connsiteX17" fmla="*/ 5019071 w 5024198"/>
                <a:gd name="connsiteY17" fmla="*/ 2096202 h 4546286"/>
                <a:gd name="connsiteX18" fmla="*/ 4587965 w 5024198"/>
                <a:gd name="connsiteY18" fmla="*/ 1956389 h 4546286"/>
                <a:gd name="connsiteX19" fmla="*/ 4553010 w 5024198"/>
                <a:gd name="connsiteY19" fmla="*/ 1933087 h 4546286"/>
                <a:gd name="connsiteX0" fmla="*/ 3189782 w 5024198"/>
                <a:gd name="connsiteY0" fmla="*/ 1723368 h 4546286"/>
                <a:gd name="connsiteX1" fmla="*/ 3084920 w 5024198"/>
                <a:gd name="connsiteY1" fmla="*/ 500004 h 4546286"/>
                <a:gd name="connsiteX2" fmla="*/ 3527677 w 5024198"/>
                <a:gd name="connsiteY2" fmla="*/ 127170 h 4546286"/>
                <a:gd name="connsiteX3" fmla="*/ 3376208 w 5024198"/>
                <a:gd name="connsiteY3" fmla="*/ 10659 h 4546286"/>
                <a:gd name="connsiteX4" fmla="*/ 2991708 w 5024198"/>
                <a:gd name="connsiteY4" fmla="*/ 360191 h 4546286"/>
                <a:gd name="connsiteX5" fmla="*/ 1791602 w 5024198"/>
                <a:gd name="connsiteY5" fmla="*/ 278634 h 4546286"/>
                <a:gd name="connsiteX6" fmla="*/ 1814905 w 5024198"/>
                <a:gd name="connsiteY6" fmla="*/ 395145 h 4546286"/>
                <a:gd name="connsiteX7" fmla="*/ 2735374 w 5024198"/>
                <a:gd name="connsiteY7" fmla="*/ 511656 h 4546286"/>
                <a:gd name="connsiteX8" fmla="*/ 2595556 w 5024198"/>
                <a:gd name="connsiteY8" fmla="*/ 1525299 h 4546286"/>
                <a:gd name="connsiteX9" fmla="*/ 1744996 w 5024198"/>
                <a:gd name="connsiteY9" fmla="*/ 2154458 h 4546286"/>
                <a:gd name="connsiteX10" fmla="*/ 253602 w 5024198"/>
                <a:gd name="connsiteY10" fmla="*/ 2026296 h 4546286"/>
                <a:gd name="connsiteX11" fmla="*/ 172041 w 5024198"/>
                <a:gd name="connsiteY11" fmla="*/ 2352526 h 4546286"/>
                <a:gd name="connsiteX12" fmla="*/ 1989677 w 5024198"/>
                <a:gd name="connsiteY12" fmla="*/ 2469037 h 4546286"/>
                <a:gd name="connsiteX13" fmla="*/ 1255632 w 5024198"/>
                <a:gd name="connsiteY13" fmla="*/ 4228350 h 4546286"/>
                <a:gd name="connsiteX14" fmla="*/ 1546920 w 5024198"/>
                <a:gd name="connsiteY14" fmla="*/ 4356512 h 4546286"/>
                <a:gd name="connsiteX15" fmla="*/ 2630511 w 5024198"/>
                <a:gd name="connsiteY15" fmla="*/ 2224364 h 4546286"/>
                <a:gd name="connsiteX16" fmla="*/ 4657874 w 5024198"/>
                <a:gd name="connsiteY16" fmla="*/ 2608850 h 4546286"/>
                <a:gd name="connsiteX17" fmla="*/ 5019071 w 5024198"/>
                <a:gd name="connsiteY17" fmla="*/ 2096202 h 4546286"/>
                <a:gd name="connsiteX18" fmla="*/ 4587965 w 5024198"/>
                <a:gd name="connsiteY18" fmla="*/ 1956389 h 4546286"/>
                <a:gd name="connsiteX19" fmla="*/ 3189782 w 5024198"/>
                <a:gd name="connsiteY19" fmla="*/ 1723368 h 4546286"/>
                <a:gd name="connsiteX0" fmla="*/ 3189782 w 5024198"/>
                <a:gd name="connsiteY0" fmla="*/ 1712902 h 4535820"/>
                <a:gd name="connsiteX1" fmla="*/ 3084920 w 5024198"/>
                <a:gd name="connsiteY1" fmla="*/ 489538 h 4535820"/>
                <a:gd name="connsiteX2" fmla="*/ 4203465 w 5024198"/>
                <a:gd name="connsiteY2" fmla="*/ 303121 h 4535820"/>
                <a:gd name="connsiteX3" fmla="*/ 3376208 w 5024198"/>
                <a:gd name="connsiteY3" fmla="*/ 193 h 4535820"/>
                <a:gd name="connsiteX4" fmla="*/ 2991708 w 5024198"/>
                <a:gd name="connsiteY4" fmla="*/ 349725 h 4535820"/>
                <a:gd name="connsiteX5" fmla="*/ 1791602 w 5024198"/>
                <a:gd name="connsiteY5" fmla="*/ 268168 h 4535820"/>
                <a:gd name="connsiteX6" fmla="*/ 1814905 w 5024198"/>
                <a:gd name="connsiteY6" fmla="*/ 384679 h 4535820"/>
                <a:gd name="connsiteX7" fmla="*/ 2735374 w 5024198"/>
                <a:gd name="connsiteY7" fmla="*/ 501190 h 4535820"/>
                <a:gd name="connsiteX8" fmla="*/ 2595556 w 5024198"/>
                <a:gd name="connsiteY8" fmla="*/ 1514833 h 4535820"/>
                <a:gd name="connsiteX9" fmla="*/ 1744996 w 5024198"/>
                <a:gd name="connsiteY9" fmla="*/ 2143992 h 4535820"/>
                <a:gd name="connsiteX10" fmla="*/ 253602 w 5024198"/>
                <a:gd name="connsiteY10" fmla="*/ 2015830 h 4535820"/>
                <a:gd name="connsiteX11" fmla="*/ 172041 w 5024198"/>
                <a:gd name="connsiteY11" fmla="*/ 2342060 h 4535820"/>
                <a:gd name="connsiteX12" fmla="*/ 1989677 w 5024198"/>
                <a:gd name="connsiteY12" fmla="*/ 2458571 h 4535820"/>
                <a:gd name="connsiteX13" fmla="*/ 1255632 w 5024198"/>
                <a:gd name="connsiteY13" fmla="*/ 4217884 h 4535820"/>
                <a:gd name="connsiteX14" fmla="*/ 1546920 w 5024198"/>
                <a:gd name="connsiteY14" fmla="*/ 4346046 h 4535820"/>
                <a:gd name="connsiteX15" fmla="*/ 2630511 w 5024198"/>
                <a:gd name="connsiteY15" fmla="*/ 2213898 h 4535820"/>
                <a:gd name="connsiteX16" fmla="*/ 4657874 w 5024198"/>
                <a:gd name="connsiteY16" fmla="*/ 2598384 h 4535820"/>
                <a:gd name="connsiteX17" fmla="*/ 5019071 w 5024198"/>
                <a:gd name="connsiteY17" fmla="*/ 2085736 h 4535820"/>
                <a:gd name="connsiteX18" fmla="*/ 4587965 w 5024198"/>
                <a:gd name="connsiteY18" fmla="*/ 1945923 h 4535820"/>
                <a:gd name="connsiteX19" fmla="*/ 3189782 w 5024198"/>
                <a:gd name="connsiteY19" fmla="*/ 1712902 h 4535820"/>
                <a:gd name="connsiteX0" fmla="*/ 3189782 w 5024198"/>
                <a:gd name="connsiteY0" fmla="*/ 1561661 h 4384579"/>
                <a:gd name="connsiteX1" fmla="*/ 3084920 w 5024198"/>
                <a:gd name="connsiteY1" fmla="*/ 338297 h 4384579"/>
                <a:gd name="connsiteX2" fmla="*/ 4203465 w 5024198"/>
                <a:gd name="connsiteY2" fmla="*/ 151880 h 4384579"/>
                <a:gd name="connsiteX3" fmla="*/ 4156860 w 5024198"/>
                <a:gd name="connsiteY3" fmla="*/ 416 h 4384579"/>
                <a:gd name="connsiteX4" fmla="*/ 2991708 w 5024198"/>
                <a:gd name="connsiteY4" fmla="*/ 198484 h 4384579"/>
                <a:gd name="connsiteX5" fmla="*/ 1791602 w 5024198"/>
                <a:gd name="connsiteY5" fmla="*/ 116927 h 4384579"/>
                <a:gd name="connsiteX6" fmla="*/ 1814905 w 5024198"/>
                <a:gd name="connsiteY6" fmla="*/ 233438 h 4384579"/>
                <a:gd name="connsiteX7" fmla="*/ 2735374 w 5024198"/>
                <a:gd name="connsiteY7" fmla="*/ 349949 h 4384579"/>
                <a:gd name="connsiteX8" fmla="*/ 2595556 w 5024198"/>
                <a:gd name="connsiteY8" fmla="*/ 1363592 h 4384579"/>
                <a:gd name="connsiteX9" fmla="*/ 1744996 w 5024198"/>
                <a:gd name="connsiteY9" fmla="*/ 1992751 h 4384579"/>
                <a:gd name="connsiteX10" fmla="*/ 253602 w 5024198"/>
                <a:gd name="connsiteY10" fmla="*/ 1864589 h 4384579"/>
                <a:gd name="connsiteX11" fmla="*/ 172041 w 5024198"/>
                <a:gd name="connsiteY11" fmla="*/ 2190819 h 4384579"/>
                <a:gd name="connsiteX12" fmla="*/ 1989677 w 5024198"/>
                <a:gd name="connsiteY12" fmla="*/ 2307330 h 4384579"/>
                <a:gd name="connsiteX13" fmla="*/ 1255632 w 5024198"/>
                <a:gd name="connsiteY13" fmla="*/ 4066643 h 4384579"/>
                <a:gd name="connsiteX14" fmla="*/ 1546920 w 5024198"/>
                <a:gd name="connsiteY14" fmla="*/ 4194805 h 4384579"/>
                <a:gd name="connsiteX15" fmla="*/ 2630511 w 5024198"/>
                <a:gd name="connsiteY15" fmla="*/ 2062657 h 4384579"/>
                <a:gd name="connsiteX16" fmla="*/ 4657874 w 5024198"/>
                <a:gd name="connsiteY16" fmla="*/ 2447143 h 4384579"/>
                <a:gd name="connsiteX17" fmla="*/ 5019071 w 5024198"/>
                <a:gd name="connsiteY17" fmla="*/ 1934495 h 4384579"/>
                <a:gd name="connsiteX18" fmla="*/ 4587965 w 5024198"/>
                <a:gd name="connsiteY18" fmla="*/ 1794682 h 4384579"/>
                <a:gd name="connsiteX19" fmla="*/ 3189782 w 5024198"/>
                <a:gd name="connsiteY19" fmla="*/ 1561661 h 4384579"/>
                <a:gd name="connsiteX0" fmla="*/ 3189782 w 5024198"/>
                <a:gd name="connsiteY0" fmla="*/ 1562027 h 4384945"/>
                <a:gd name="connsiteX1" fmla="*/ 3084920 w 5024198"/>
                <a:gd name="connsiteY1" fmla="*/ 338663 h 4384945"/>
                <a:gd name="connsiteX2" fmla="*/ 4203465 w 5024198"/>
                <a:gd name="connsiteY2" fmla="*/ 152246 h 4384945"/>
                <a:gd name="connsiteX3" fmla="*/ 4156860 w 5024198"/>
                <a:gd name="connsiteY3" fmla="*/ 782 h 4384945"/>
                <a:gd name="connsiteX4" fmla="*/ 2980056 w 5024198"/>
                <a:gd name="connsiteY4" fmla="*/ 93991 h 4384945"/>
                <a:gd name="connsiteX5" fmla="*/ 1791602 w 5024198"/>
                <a:gd name="connsiteY5" fmla="*/ 117293 h 4384945"/>
                <a:gd name="connsiteX6" fmla="*/ 1814905 w 5024198"/>
                <a:gd name="connsiteY6" fmla="*/ 233804 h 4384945"/>
                <a:gd name="connsiteX7" fmla="*/ 2735374 w 5024198"/>
                <a:gd name="connsiteY7" fmla="*/ 350315 h 4384945"/>
                <a:gd name="connsiteX8" fmla="*/ 2595556 w 5024198"/>
                <a:gd name="connsiteY8" fmla="*/ 1363958 h 4384945"/>
                <a:gd name="connsiteX9" fmla="*/ 1744996 w 5024198"/>
                <a:gd name="connsiteY9" fmla="*/ 1993117 h 4384945"/>
                <a:gd name="connsiteX10" fmla="*/ 253602 w 5024198"/>
                <a:gd name="connsiteY10" fmla="*/ 1864955 h 4384945"/>
                <a:gd name="connsiteX11" fmla="*/ 172041 w 5024198"/>
                <a:gd name="connsiteY11" fmla="*/ 2191185 h 4384945"/>
                <a:gd name="connsiteX12" fmla="*/ 1989677 w 5024198"/>
                <a:gd name="connsiteY12" fmla="*/ 2307696 h 4384945"/>
                <a:gd name="connsiteX13" fmla="*/ 1255632 w 5024198"/>
                <a:gd name="connsiteY13" fmla="*/ 4067009 h 4384945"/>
                <a:gd name="connsiteX14" fmla="*/ 1546920 w 5024198"/>
                <a:gd name="connsiteY14" fmla="*/ 4195171 h 4384945"/>
                <a:gd name="connsiteX15" fmla="*/ 2630511 w 5024198"/>
                <a:gd name="connsiteY15" fmla="*/ 2063023 h 4384945"/>
                <a:gd name="connsiteX16" fmla="*/ 4657874 w 5024198"/>
                <a:gd name="connsiteY16" fmla="*/ 2447509 h 4384945"/>
                <a:gd name="connsiteX17" fmla="*/ 5019071 w 5024198"/>
                <a:gd name="connsiteY17" fmla="*/ 1934861 h 4384945"/>
                <a:gd name="connsiteX18" fmla="*/ 4587965 w 5024198"/>
                <a:gd name="connsiteY18" fmla="*/ 1795048 h 4384945"/>
                <a:gd name="connsiteX19" fmla="*/ 3189782 w 5024198"/>
                <a:gd name="connsiteY19" fmla="*/ 1562027 h 4384945"/>
                <a:gd name="connsiteX0" fmla="*/ 3189782 w 5024198"/>
                <a:gd name="connsiteY0" fmla="*/ 1562012 h 4384930"/>
                <a:gd name="connsiteX1" fmla="*/ 3084920 w 5024198"/>
                <a:gd name="connsiteY1" fmla="*/ 338648 h 4384930"/>
                <a:gd name="connsiteX2" fmla="*/ 4203465 w 5024198"/>
                <a:gd name="connsiteY2" fmla="*/ 152231 h 4384930"/>
                <a:gd name="connsiteX3" fmla="*/ 4156860 w 5024198"/>
                <a:gd name="connsiteY3" fmla="*/ 767 h 4384930"/>
                <a:gd name="connsiteX4" fmla="*/ 2980056 w 5024198"/>
                <a:gd name="connsiteY4" fmla="*/ 93976 h 4384930"/>
                <a:gd name="connsiteX5" fmla="*/ 1675087 w 5024198"/>
                <a:gd name="connsiteY5" fmla="*/ 105627 h 4384930"/>
                <a:gd name="connsiteX6" fmla="*/ 1814905 w 5024198"/>
                <a:gd name="connsiteY6" fmla="*/ 233789 h 4384930"/>
                <a:gd name="connsiteX7" fmla="*/ 2735374 w 5024198"/>
                <a:gd name="connsiteY7" fmla="*/ 350300 h 4384930"/>
                <a:gd name="connsiteX8" fmla="*/ 2595556 w 5024198"/>
                <a:gd name="connsiteY8" fmla="*/ 1363943 h 4384930"/>
                <a:gd name="connsiteX9" fmla="*/ 1744996 w 5024198"/>
                <a:gd name="connsiteY9" fmla="*/ 1993102 h 4384930"/>
                <a:gd name="connsiteX10" fmla="*/ 253602 w 5024198"/>
                <a:gd name="connsiteY10" fmla="*/ 1864940 h 4384930"/>
                <a:gd name="connsiteX11" fmla="*/ 172041 w 5024198"/>
                <a:gd name="connsiteY11" fmla="*/ 2191170 h 4384930"/>
                <a:gd name="connsiteX12" fmla="*/ 1989677 w 5024198"/>
                <a:gd name="connsiteY12" fmla="*/ 2307681 h 4384930"/>
                <a:gd name="connsiteX13" fmla="*/ 1255632 w 5024198"/>
                <a:gd name="connsiteY13" fmla="*/ 4066994 h 4384930"/>
                <a:gd name="connsiteX14" fmla="*/ 1546920 w 5024198"/>
                <a:gd name="connsiteY14" fmla="*/ 4195156 h 4384930"/>
                <a:gd name="connsiteX15" fmla="*/ 2630511 w 5024198"/>
                <a:gd name="connsiteY15" fmla="*/ 2063008 h 4384930"/>
                <a:gd name="connsiteX16" fmla="*/ 4657874 w 5024198"/>
                <a:gd name="connsiteY16" fmla="*/ 2447494 h 4384930"/>
                <a:gd name="connsiteX17" fmla="*/ 5019071 w 5024198"/>
                <a:gd name="connsiteY17" fmla="*/ 1934846 h 4384930"/>
                <a:gd name="connsiteX18" fmla="*/ 4587965 w 5024198"/>
                <a:gd name="connsiteY18" fmla="*/ 1795033 h 4384930"/>
                <a:gd name="connsiteX19" fmla="*/ 3189782 w 5024198"/>
                <a:gd name="connsiteY19" fmla="*/ 1562012 h 4384930"/>
                <a:gd name="connsiteX0" fmla="*/ 3189782 w 5024198"/>
                <a:gd name="connsiteY0" fmla="*/ 1562012 h 4384930"/>
                <a:gd name="connsiteX1" fmla="*/ 3084920 w 5024198"/>
                <a:gd name="connsiteY1" fmla="*/ 338648 h 4384930"/>
                <a:gd name="connsiteX2" fmla="*/ 4203465 w 5024198"/>
                <a:gd name="connsiteY2" fmla="*/ 152231 h 4384930"/>
                <a:gd name="connsiteX3" fmla="*/ 4156860 w 5024198"/>
                <a:gd name="connsiteY3" fmla="*/ 767 h 4384930"/>
                <a:gd name="connsiteX4" fmla="*/ 2980056 w 5024198"/>
                <a:gd name="connsiteY4" fmla="*/ 93976 h 4384930"/>
                <a:gd name="connsiteX5" fmla="*/ 1675087 w 5024198"/>
                <a:gd name="connsiteY5" fmla="*/ 105627 h 4384930"/>
                <a:gd name="connsiteX6" fmla="*/ 1756648 w 5024198"/>
                <a:gd name="connsiteY6" fmla="*/ 303695 h 4384930"/>
                <a:gd name="connsiteX7" fmla="*/ 2735374 w 5024198"/>
                <a:gd name="connsiteY7" fmla="*/ 350300 h 4384930"/>
                <a:gd name="connsiteX8" fmla="*/ 2595556 w 5024198"/>
                <a:gd name="connsiteY8" fmla="*/ 1363943 h 4384930"/>
                <a:gd name="connsiteX9" fmla="*/ 1744996 w 5024198"/>
                <a:gd name="connsiteY9" fmla="*/ 1993102 h 4384930"/>
                <a:gd name="connsiteX10" fmla="*/ 253602 w 5024198"/>
                <a:gd name="connsiteY10" fmla="*/ 1864940 h 4384930"/>
                <a:gd name="connsiteX11" fmla="*/ 172041 w 5024198"/>
                <a:gd name="connsiteY11" fmla="*/ 2191170 h 4384930"/>
                <a:gd name="connsiteX12" fmla="*/ 1989677 w 5024198"/>
                <a:gd name="connsiteY12" fmla="*/ 2307681 h 4384930"/>
                <a:gd name="connsiteX13" fmla="*/ 1255632 w 5024198"/>
                <a:gd name="connsiteY13" fmla="*/ 4066994 h 4384930"/>
                <a:gd name="connsiteX14" fmla="*/ 1546920 w 5024198"/>
                <a:gd name="connsiteY14" fmla="*/ 4195156 h 4384930"/>
                <a:gd name="connsiteX15" fmla="*/ 2630511 w 5024198"/>
                <a:gd name="connsiteY15" fmla="*/ 2063008 h 4384930"/>
                <a:gd name="connsiteX16" fmla="*/ 4657874 w 5024198"/>
                <a:gd name="connsiteY16" fmla="*/ 2447494 h 4384930"/>
                <a:gd name="connsiteX17" fmla="*/ 5019071 w 5024198"/>
                <a:gd name="connsiteY17" fmla="*/ 1934846 h 4384930"/>
                <a:gd name="connsiteX18" fmla="*/ 4587965 w 5024198"/>
                <a:gd name="connsiteY18" fmla="*/ 1795033 h 4384930"/>
                <a:gd name="connsiteX19" fmla="*/ 3189782 w 5024198"/>
                <a:gd name="connsiteY19" fmla="*/ 1562012 h 4384930"/>
                <a:gd name="connsiteX0" fmla="*/ 3189782 w 5024198"/>
                <a:gd name="connsiteY0" fmla="*/ 1562012 h 4384930"/>
                <a:gd name="connsiteX1" fmla="*/ 3084920 w 5024198"/>
                <a:gd name="connsiteY1" fmla="*/ 338648 h 4384930"/>
                <a:gd name="connsiteX2" fmla="*/ 4203465 w 5024198"/>
                <a:gd name="connsiteY2" fmla="*/ 152231 h 4384930"/>
                <a:gd name="connsiteX3" fmla="*/ 4156860 w 5024198"/>
                <a:gd name="connsiteY3" fmla="*/ 767 h 4384930"/>
                <a:gd name="connsiteX4" fmla="*/ 2980056 w 5024198"/>
                <a:gd name="connsiteY4" fmla="*/ 93976 h 4384930"/>
                <a:gd name="connsiteX5" fmla="*/ 1675087 w 5024198"/>
                <a:gd name="connsiteY5" fmla="*/ 105627 h 4384930"/>
                <a:gd name="connsiteX6" fmla="*/ 1756648 w 5024198"/>
                <a:gd name="connsiteY6" fmla="*/ 303695 h 4384930"/>
                <a:gd name="connsiteX7" fmla="*/ 2735374 w 5024198"/>
                <a:gd name="connsiteY7" fmla="*/ 350300 h 4384930"/>
                <a:gd name="connsiteX8" fmla="*/ 2595556 w 5024198"/>
                <a:gd name="connsiteY8" fmla="*/ 1363943 h 4384930"/>
                <a:gd name="connsiteX9" fmla="*/ 1744996 w 5024198"/>
                <a:gd name="connsiteY9" fmla="*/ 1899893 h 4384930"/>
                <a:gd name="connsiteX10" fmla="*/ 253602 w 5024198"/>
                <a:gd name="connsiteY10" fmla="*/ 1864940 h 4384930"/>
                <a:gd name="connsiteX11" fmla="*/ 172041 w 5024198"/>
                <a:gd name="connsiteY11" fmla="*/ 2191170 h 4384930"/>
                <a:gd name="connsiteX12" fmla="*/ 1989677 w 5024198"/>
                <a:gd name="connsiteY12" fmla="*/ 2307681 h 4384930"/>
                <a:gd name="connsiteX13" fmla="*/ 1255632 w 5024198"/>
                <a:gd name="connsiteY13" fmla="*/ 4066994 h 4384930"/>
                <a:gd name="connsiteX14" fmla="*/ 1546920 w 5024198"/>
                <a:gd name="connsiteY14" fmla="*/ 4195156 h 4384930"/>
                <a:gd name="connsiteX15" fmla="*/ 2630511 w 5024198"/>
                <a:gd name="connsiteY15" fmla="*/ 2063008 h 4384930"/>
                <a:gd name="connsiteX16" fmla="*/ 4657874 w 5024198"/>
                <a:gd name="connsiteY16" fmla="*/ 2447494 h 4384930"/>
                <a:gd name="connsiteX17" fmla="*/ 5019071 w 5024198"/>
                <a:gd name="connsiteY17" fmla="*/ 1934846 h 4384930"/>
                <a:gd name="connsiteX18" fmla="*/ 4587965 w 5024198"/>
                <a:gd name="connsiteY18" fmla="*/ 1795033 h 4384930"/>
                <a:gd name="connsiteX19" fmla="*/ 3189782 w 5024198"/>
                <a:gd name="connsiteY19" fmla="*/ 1562012 h 4384930"/>
                <a:gd name="connsiteX0" fmla="*/ 3206082 w 5040498"/>
                <a:gd name="connsiteY0" fmla="*/ 1562012 h 4384930"/>
                <a:gd name="connsiteX1" fmla="*/ 3101220 w 5040498"/>
                <a:gd name="connsiteY1" fmla="*/ 338648 h 4384930"/>
                <a:gd name="connsiteX2" fmla="*/ 4219765 w 5040498"/>
                <a:gd name="connsiteY2" fmla="*/ 152231 h 4384930"/>
                <a:gd name="connsiteX3" fmla="*/ 4173160 w 5040498"/>
                <a:gd name="connsiteY3" fmla="*/ 767 h 4384930"/>
                <a:gd name="connsiteX4" fmla="*/ 2996356 w 5040498"/>
                <a:gd name="connsiteY4" fmla="*/ 93976 h 4384930"/>
                <a:gd name="connsiteX5" fmla="*/ 1691387 w 5040498"/>
                <a:gd name="connsiteY5" fmla="*/ 105627 h 4384930"/>
                <a:gd name="connsiteX6" fmla="*/ 1772948 w 5040498"/>
                <a:gd name="connsiteY6" fmla="*/ 303695 h 4384930"/>
                <a:gd name="connsiteX7" fmla="*/ 2751674 w 5040498"/>
                <a:gd name="connsiteY7" fmla="*/ 350300 h 4384930"/>
                <a:gd name="connsiteX8" fmla="*/ 2611856 w 5040498"/>
                <a:gd name="connsiteY8" fmla="*/ 1363943 h 4384930"/>
                <a:gd name="connsiteX9" fmla="*/ 1761296 w 5040498"/>
                <a:gd name="connsiteY9" fmla="*/ 1899893 h 4384930"/>
                <a:gd name="connsiteX10" fmla="*/ 234948 w 5040498"/>
                <a:gd name="connsiteY10" fmla="*/ 2004753 h 4384930"/>
                <a:gd name="connsiteX11" fmla="*/ 188341 w 5040498"/>
                <a:gd name="connsiteY11" fmla="*/ 2191170 h 4384930"/>
                <a:gd name="connsiteX12" fmla="*/ 2005977 w 5040498"/>
                <a:gd name="connsiteY12" fmla="*/ 2307681 h 4384930"/>
                <a:gd name="connsiteX13" fmla="*/ 1271932 w 5040498"/>
                <a:gd name="connsiteY13" fmla="*/ 4066994 h 4384930"/>
                <a:gd name="connsiteX14" fmla="*/ 1563220 w 5040498"/>
                <a:gd name="connsiteY14" fmla="*/ 4195156 h 4384930"/>
                <a:gd name="connsiteX15" fmla="*/ 2646811 w 5040498"/>
                <a:gd name="connsiteY15" fmla="*/ 2063008 h 4384930"/>
                <a:gd name="connsiteX16" fmla="*/ 4674174 w 5040498"/>
                <a:gd name="connsiteY16" fmla="*/ 2447494 h 4384930"/>
                <a:gd name="connsiteX17" fmla="*/ 5035371 w 5040498"/>
                <a:gd name="connsiteY17" fmla="*/ 1934846 h 4384930"/>
                <a:gd name="connsiteX18" fmla="*/ 4604265 w 5040498"/>
                <a:gd name="connsiteY18" fmla="*/ 1795033 h 4384930"/>
                <a:gd name="connsiteX19" fmla="*/ 3206082 w 5040498"/>
                <a:gd name="connsiteY19" fmla="*/ 1562012 h 4384930"/>
                <a:gd name="connsiteX0" fmla="*/ 3206082 w 5040498"/>
                <a:gd name="connsiteY0" fmla="*/ 1562012 h 4366202"/>
                <a:gd name="connsiteX1" fmla="*/ 3101220 w 5040498"/>
                <a:gd name="connsiteY1" fmla="*/ 338648 h 4366202"/>
                <a:gd name="connsiteX2" fmla="*/ 4219765 w 5040498"/>
                <a:gd name="connsiteY2" fmla="*/ 152231 h 4366202"/>
                <a:gd name="connsiteX3" fmla="*/ 4173160 w 5040498"/>
                <a:gd name="connsiteY3" fmla="*/ 767 h 4366202"/>
                <a:gd name="connsiteX4" fmla="*/ 2996356 w 5040498"/>
                <a:gd name="connsiteY4" fmla="*/ 93976 h 4366202"/>
                <a:gd name="connsiteX5" fmla="*/ 1691387 w 5040498"/>
                <a:gd name="connsiteY5" fmla="*/ 105627 h 4366202"/>
                <a:gd name="connsiteX6" fmla="*/ 1772948 w 5040498"/>
                <a:gd name="connsiteY6" fmla="*/ 303695 h 4366202"/>
                <a:gd name="connsiteX7" fmla="*/ 2751674 w 5040498"/>
                <a:gd name="connsiteY7" fmla="*/ 350300 h 4366202"/>
                <a:gd name="connsiteX8" fmla="*/ 2611856 w 5040498"/>
                <a:gd name="connsiteY8" fmla="*/ 1363943 h 4366202"/>
                <a:gd name="connsiteX9" fmla="*/ 1761296 w 5040498"/>
                <a:gd name="connsiteY9" fmla="*/ 1899893 h 4366202"/>
                <a:gd name="connsiteX10" fmla="*/ 234948 w 5040498"/>
                <a:gd name="connsiteY10" fmla="*/ 2004753 h 4366202"/>
                <a:gd name="connsiteX11" fmla="*/ 188341 w 5040498"/>
                <a:gd name="connsiteY11" fmla="*/ 2191170 h 4366202"/>
                <a:gd name="connsiteX12" fmla="*/ 2005977 w 5040498"/>
                <a:gd name="connsiteY12" fmla="*/ 2307681 h 4366202"/>
                <a:gd name="connsiteX13" fmla="*/ 1155417 w 5040498"/>
                <a:gd name="connsiteY13" fmla="*/ 4020390 h 4366202"/>
                <a:gd name="connsiteX14" fmla="*/ 1563220 w 5040498"/>
                <a:gd name="connsiteY14" fmla="*/ 4195156 h 4366202"/>
                <a:gd name="connsiteX15" fmla="*/ 2646811 w 5040498"/>
                <a:gd name="connsiteY15" fmla="*/ 2063008 h 4366202"/>
                <a:gd name="connsiteX16" fmla="*/ 4674174 w 5040498"/>
                <a:gd name="connsiteY16" fmla="*/ 2447494 h 4366202"/>
                <a:gd name="connsiteX17" fmla="*/ 5035371 w 5040498"/>
                <a:gd name="connsiteY17" fmla="*/ 1934846 h 4366202"/>
                <a:gd name="connsiteX18" fmla="*/ 4604265 w 5040498"/>
                <a:gd name="connsiteY18" fmla="*/ 1795033 h 4366202"/>
                <a:gd name="connsiteX19" fmla="*/ 3206082 w 5040498"/>
                <a:gd name="connsiteY19" fmla="*/ 1562012 h 4366202"/>
                <a:gd name="connsiteX0" fmla="*/ 3206082 w 5040498"/>
                <a:gd name="connsiteY0" fmla="*/ 1562012 h 4199999"/>
                <a:gd name="connsiteX1" fmla="*/ 3101220 w 5040498"/>
                <a:gd name="connsiteY1" fmla="*/ 338648 h 4199999"/>
                <a:gd name="connsiteX2" fmla="*/ 4219765 w 5040498"/>
                <a:gd name="connsiteY2" fmla="*/ 152231 h 4199999"/>
                <a:gd name="connsiteX3" fmla="*/ 4173160 w 5040498"/>
                <a:gd name="connsiteY3" fmla="*/ 767 h 4199999"/>
                <a:gd name="connsiteX4" fmla="*/ 2996356 w 5040498"/>
                <a:gd name="connsiteY4" fmla="*/ 93976 h 4199999"/>
                <a:gd name="connsiteX5" fmla="*/ 1691387 w 5040498"/>
                <a:gd name="connsiteY5" fmla="*/ 105627 h 4199999"/>
                <a:gd name="connsiteX6" fmla="*/ 1772948 w 5040498"/>
                <a:gd name="connsiteY6" fmla="*/ 303695 h 4199999"/>
                <a:gd name="connsiteX7" fmla="*/ 2751674 w 5040498"/>
                <a:gd name="connsiteY7" fmla="*/ 350300 h 4199999"/>
                <a:gd name="connsiteX8" fmla="*/ 2611856 w 5040498"/>
                <a:gd name="connsiteY8" fmla="*/ 1363943 h 4199999"/>
                <a:gd name="connsiteX9" fmla="*/ 1761296 w 5040498"/>
                <a:gd name="connsiteY9" fmla="*/ 1899893 h 4199999"/>
                <a:gd name="connsiteX10" fmla="*/ 234948 w 5040498"/>
                <a:gd name="connsiteY10" fmla="*/ 2004753 h 4199999"/>
                <a:gd name="connsiteX11" fmla="*/ 188341 w 5040498"/>
                <a:gd name="connsiteY11" fmla="*/ 2191170 h 4199999"/>
                <a:gd name="connsiteX12" fmla="*/ 2005977 w 5040498"/>
                <a:gd name="connsiteY12" fmla="*/ 2307681 h 4199999"/>
                <a:gd name="connsiteX13" fmla="*/ 1155417 w 5040498"/>
                <a:gd name="connsiteY13" fmla="*/ 4020390 h 4199999"/>
                <a:gd name="connsiteX14" fmla="*/ 1493311 w 5040498"/>
                <a:gd name="connsiteY14" fmla="*/ 3927181 h 4199999"/>
                <a:gd name="connsiteX15" fmla="*/ 2646811 w 5040498"/>
                <a:gd name="connsiteY15" fmla="*/ 2063008 h 4199999"/>
                <a:gd name="connsiteX16" fmla="*/ 4674174 w 5040498"/>
                <a:gd name="connsiteY16" fmla="*/ 2447494 h 4199999"/>
                <a:gd name="connsiteX17" fmla="*/ 5035371 w 5040498"/>
                <a:gd name="connsiteY17" fmla="*/ 1934846 h 4199999"/>
                <a:gd name="connsiteX18" fmla="*/ 4604265 w 5040498"/>
                <a:gd name="connsiteY18" fmla="*/ 1795033 h 4199999"/>
                <a:gd name="connsiteX19" fmla="*/ 3206082 w 5040498"/>
                <a:gd name="connsiteY19" fmla="*/ 1562012 h 4199999"/>
                <a:gd name="connsiteX0" fmla="*/ 3202096 w 5036512"/>
                <a:gd name="connsiteY0" fmla="*/ 1562012 h 4202396"/>
                <a:gd name="connsiteX1" fmla="*/ 3097234 w 5036512"/>
                <a:gd name="connsiteY1" fmla="*/ 338648 h 4202396"/>
                <a:gd name="connsiteX2" fmla="*/ 4215779 w 5036512"/>
                <a:gd name="connsiteY2" fmla="*/ 152231 h 4202396"/>
                <a:gd name="connsiteX3" fmla="*/ 4169174 w 5036512"/>
                <a:gd name="connsiteY3" fmla="*/ 767 h 4202396"/>
                <a:gd name="connsiteX4" fmla="*/ 2992370 w 5036512"/>
                <a:gd name="connsiteY4" fmla="*/ 93976 h 4202396"/>
                <a:gd name="connsiteX5" fmla="*/ 1687401 w 5036512"/>
                <a:gd name="connsiteY5" fmla="*/ 105627 h 4202396"/>
                <a:gd name="connsiteX6" fmla="*/ 1768962 w 5036512"/>
                <a:gd name="connsiteY6" fmla="*/ 303695 h 4202396"/>
                <a:gd name="connsiteX7" fmla="*/ 2747688 w 5036512"/>
                <a:gd name="connsiteY7" fmla="*/ 350300 h 4202396"/>
                <a:gd name="connsiteX8" fmla="*/ 2607870 w 5036512"/>
                <a:gd name="connsiteY8" fmla="*/ 1363943 h 4202396"/>
                <a:gd name="connsiteX9" fmla="*/ 1757310 w 5036512"/>
                <a:gd name="connsiteY9" fmla="*/ 1899893 h 4202396"/>
                <a:gd name="connsiteX10" fmla="*/ 230962 w 5036512"/>
                <a:gd name="connsiteY10" fmla="*/ 2004753 h 4202396"/>
                <a:gd name="connsiteX11" fmla="*/ 184355 w 5036512"/>
                <a:gd name="connsiteY11" fmla="*/ 2191170 h 4202396"/>
                <a:gd name="connsiteX12" fmla="*/ 1943733 w 5036512"/>
                <a:gd name="connsiteY12" fmla="*/ 2272727 h 4202396"/>
                <a:gd name="connsiteX13" fmla="*/ 1151431 w 5036512"/>
                <a:gd name="connsiteY13" fmla="*/ 4020390 h 4202396"/>
                <a:gd name="connsiteX14" fmla="*/ 1489325 w 5036512"/>
                <a:gd name="connsiteY14" fmla="*/ 3927181 h 4202396"/>
                <a:gd name="connsiteX15" fmla="*/ 2642825 w 5036512"/>
                <a:gd name="connsiteY15" fmla="*/ 2063008 h 4202396"/>
                <a:gd name="connsiteX16" fmla="*/ 4670188 w 5036512"/>
                <a:gd name="connsiteY16" fmla="*/ 2447494 h 4202396"/>
                <a:gd name="connsiteX17" fmla="*/ 5031385 w 5036512"/>
                <a:gd name="connsiteY17" fmla="*/ 1934846 h 4202396"/>
                <a:gd name="connsiteX18" fmla="*/ 4600279 w 5036512"/>
                <a:gd name="connsiteY18" fmla="*/ 1795033 h 4202396"/>
                <a:gd name="connsiteX19" fmla="*/ 3202096 w 5036512"/>
                <a:gd name="connsiteY19" fmla="*/ 1562012 h 4202396"/>
                <a:gd name="connsiteX0" fmla="*/ 3198259 w 5032675"/>
                <a:gd name="connsiteY0" fmla="*/ 1562012 h 4202396"/>
                <a:gd name="connsiteX1" fmla="*/ 3093397 w 5032675"/>
                <a:gd name="connsiteY1" fmla="*/ 338648 h 4202396"/>
                <a:gd name="connsiteX2" fmla="*/ 4211942 w 5032675"/>
                <a:gd name="connsiteY2" fmla="*/ 152231 h 4202396"/>
                <a:gd name="connsiteX3" fmla="*/ 4165337 w 5032675"/>
                <a:gd name="connsiteY3" fmla="*/ 767 h 4202396"/>
                <a:gd name="connsiteX4" fmla="*/ 2988533 w 5032675"/>
                <a:gd name="connsiteY4" fmla="*/ 93976 h 4202396"/>
                <a:gd name="connsiteX5" fmla="*/ 1683564 w 5032675"/>
                <a:gd name="connsiteY5" fmla="*/ 105627 h 4202396"/>
                <a:gd name="connsiteX6" fmla="*/ 1765125 w 5032675"/>
                <a:gd name="connsiteY6" fmla="*/ 303695 h 4202396"/>
                <a:gd name="connsiteX7" fmla="*/ 2743851 w 5032675"/>
                <a:gd name="connsiteY7" fmla="*/ 350300 h 4202396"/>
                <a:gd name="connsiteX8" fmla="*/ 2604033 w 5032675"/>
                <a:gd name="connsiteY8" fmla="*/ 1363943 h 4202396"/>
                <a:gd name="connsiteX9" fmla="*/ 1683564 w 5032675"/>
                <a:gd name="connsiteY9" fmla="*/ 1853289 h 4202396"/>
                <a:gd name="connsiteX10" fmla="*/ 227125 w 5032675"/>
                <a:gd name="connsiteY10" fmla="*/ 2004753 h 4202396"/>
                <a:gd name="connsiteX11" fmla="*/ 180518 w 5032675"/>
                <a:gd name="connsiteY11" fmla="*/ 2191170 h 4202396"/>
                <a:gd name="connsiteX12" fmla="*/ 1939896 w 5032675"/>
                <a:gd name="connsiteY12" fmla="*/ 2272727 h 4202396"/>
                <a:gd name="connsiteX13" fmla="*/ 1147594 w 5032675"/>
                <a:gd name="connsiteY13" fmla="*/ 4020390 h 4202396"/>
                <a:gd name="connsiteX14" fmla="*/ 1485488 w 5032675"/>
                <a:gd name="connsiteY14" fmla="*/ 3927181 h 4202396"/>
                <a:gd name="connsiteX15" fmla="*/ 2638988 w 5032675"/>
                <a:gd name="connsiteY15" fmla="*/ 2063008 h 4202396"/>
                <a:gd name="connsiteX16" fmla="*/ 4666351 w 5032675"/>
                <a:gd name="connsiteY16" fmla="*/ 2447494 h 4202396"/>
                <a:gd name="connsiteX17" fmla="*/ 5027548 w 5032675"/>
                <a:gd name="connsiteY17" fmla="*/ 1934846 h 4202396"/>
                <a:gd name="connsiteX18" fmla="*/ 4596442 w 5032675"/>
                <a:gd name="connsiteY18" fmla="*/ 1795033 h 4202396"/>
                <a:gd name="connsiteX19" fmla="*/ 3198259 w 5032675"/>
                <a:gd name="connsiteY19" fmla="*/ 1562012 h 4202396"/>
                <a:gd name="connsiteX0" fmla="*/ 3198259 w 5032675"/>
                <a:gd name="connsiteY0" fmla="*/ 1562012 h 4196822"/>
                <a:gd name="connsiteX1" fmla="*/ 3093397 w 5032675"/>
                <a:gd name="connsiteY1" fmla="*/ 338648 h 4196822"/>
                <a:gd name="connsiteX2" fmla="*/ 4211942 w 5032675"/>
                <a:gd name="connsiteY2" fmla="*/ 152231 h 4196822"/>
                <a:gd name="connsiteX3" fmla="*/ 4165337 w 5032675"/>
                <a:gd name="connsiteY3" fmla="*/ 767 h 4196822"/>
                <a:gd name="connsiteX4" fmla="*/ 2988533 w 5032675"/>
                <a:gd name="connsiteY4" fmla="*/ 93976 h 4196822"/>
                <a:gd name="connsiteX5" fmla="*/ 1683564 w 5032675"/>
                <a:gd name="connsiteY5" fmla="*/ 105627 h 4196822"/>
                <a:gd name="connsiteX6" fmla="*/ 1765125 w 5032675"/>
                <a:gd name="connsiteY6" fmla="*/ 303695 h 4196822"/>
                <a:gd name="connsiteX7" fmla="*/ 2743851 w 5032675"/>
                <a:gd name="connsiteY7" fmla="*/ 350300 h 4196822"/>
                <a:gd name="connsiteX8" fmla="*/ 2604033 w 5032675"/>
                <a:gd name="connsiteY8" fmla="*/ 1363943 h 4196822"/>
                <a:gd name="connsiteX9" fmla="*/ 1683564 w 5032675"/>
                <a:gd name="connsiteY9" fmla="*/ 1853289 h 4196822"/>
                <a:gd name="connsiteX10" fmla="*/ 227125 w 5032675"/>
                <a:gd name="connsiteY10" fmla="*/ 2004753 h 4196822"/>
                <a:gd name="connsiteX11" fmla="*/ 180518 w 5032675"/>
                <a:gd name="connsiteY11" fmla="*/ 2191170 h 4196822"/>
                <a:gd name="connsiteX12" fmla="*/ 1939896 w 5032675"/>
                <a:gd name="connsiteY12" fmla="*/ 2272727 h 4196822"/>
                <a:gd name="connsiteX13" fmla="*/ 1147594 w 5032675"/>
                <a:gd name="connsiteY13" fmla="*/ 4020390 h 4196822"/>
                <a:gd name="connsiteX14" fmla="*/ 1415579 w 5032675"/>
                <a:gd name="connsiteY14" fmla="*/ 3915530 h 4196822"/>
                <a:gd name="connsiteX15" fmla="*/ 2638988 w 5032675"/>
                <a:gd name="connsiteY15" fmla="*/ 2063008 h 4196822"/>
                <a:gd name="connsiteX16" fmla="*/ 4666351 w 5032675"/>
                <a:gd name="connsiteY16" fmla="*/ 2447494 h 4196822"/>
                <a:gd name="connsiteX17" fmla="*/ 5027548 w 5032675"/>
                <a:gd name="connsiteY17" fmla="*/ 1934846 h 4196822"/>
                <a:gd name="connsiteX18" fmla="*/ 4596442 w 5032675"/>
                <a:gd name="connsiteY18" fmla="*/ 1795033 h 4196822"/>
                <a:gd name="connsiteX19" fmla="*/ 3198259 w 5032675"/>
                <a:gd name="connsiteY19" fmla="*/ 1562012 h 4196822"/>
                <a:gd name="connsiteX0" fmla="*/ 3198259 w 5031688"/>
                <a:gd name="connsiteY0" fmla="*/ 1562012 h 4194345"/>
                <a:gd name="connsiteX1" fmla="*/ 3093397 w 5031688"/>
                <a:gd name="connsiteY1" fmla="*/ 338648 h 4194345"/>
                <a:gd name="connsiteX2" fmla="*/ 4211942 w 5031688"/>
                <a:gd name="connsiteY2" fmla="*/ 152231 h 4194345"/>
                <a:gd name="connsiteX3" fmla="*/ 4165337 w 5031688"/>
                <a:gd name="connsiteY3" fmla="*/ 767 h 4194345"/>
                <a:gd name="connsiteX4" fmla="*/ 2988533 w 5031688"/>
                <a:gd name="connsiteY4" fmla="*/ 93976 h 4194345"/>
                <a:gd name="connsiteX5" fmla="*/ 1683564 w 5031688"/>
                <a:gd name="connsiteY5" fmla="*/ 105627 h 4194345"/>
                <a:gd name="connsiteX6" fmla="*/ 1765125 w 5031688"/>
                <a:gd name="connsiteY6" fmla="*/ 303695 h 4194345"/>
                <a:gd name="connsiteX7" fmla="*/ 2743851 w 5031688"/>
                <a:gd name="connsiteY7" fmla="*/ 350300 h 4194345"/>
                <a:gd name="connsiteX8" fmla="*/ 2604033 w 5031688"/>
                <a:gd name="connsiteY8" fmla="*/ 1363943 h 4194345"/>
                <a:gd name="connsiteX9" fmla="*/ 1683564 w 5031688"/>
                <a:gd name="connsiteY9" fmla="*/ 1853289 h 4194345"/>
                <a:gd name="connsiteX10" fmla="*/ 227125 w 5031688"/>
                <a:gd name="connsiteY10" fmla="*/ 2004753 h 4194345"/>
                <a:gd name="connsiteX11" fmla="*/ 180518 w 5031688"/>
                <a:gd name="connsiteY11" fmla="*/ 2191170 h 4194345"/>
                <a:gd name="connsiteX12" fmla="*/ 1939896 w 5031688"/>
                <a:gd name="connsiteY12" fmla="*/ 2272727 h 4194345"/>
                <a:gd name="connsiteX13" fmla="*/ 1147594 w 5031688"/>
                <a:gd name="connsiteY13" fmla="*/ 4020390 h 4194345"/>
                <a:gd name="connsiteX14" fmla="*/ 1415579 w 5031688"/>
                <a:gd name="connsiteY14" fmla="*/ 3915530 h 4194345"/>
                <a:gd name="connsiteX15" fmla="*/ 2708897 w 5031688"/>
                <a:gd name="connsiteY15" fmla="*/ 2109612 h 4194345"/>
                <a:gd name="connsiteX16" fmla="*/ 4666351 w 5031688"/>
                <a:gd name="connsiteY16" fmla="*/ 2447494 h 4194345"/>
                <a:gd name="connsiteX17" fmla="*/ 5027548 w 5031688"/>
                <a:gd name="connsiteY17" fmla="*/ 1934846 h 4194345"/>
                <a:gd name="connsiteX18" fmla="*/ 4596442 w 5031688"/>
                <a:gd name="connsiteY18" fmla="*/ 1795033 h 4194345"/>
                <a:gd name="connsiteX19" fmla="*/ 3198259 w 5031688"/>
                <a:gd name="connsiteY19" fmla="*/ 1562012 h 4194345"/>
                <a:gd name="connsiteX0" fmla="*/ 3198259 w 5031688"/>
                <a:gd name="connsiteY0" fmla="*/ 1562012 h 4194345"/>
                <a:gd name="connsiteX1" fmla="*/ 3093397 w 5031688"/>
                <a:gd name="connsiteY1" fmla="*/ 338648 h 4194345"/>
                <a:gd name="connsiteX2" fmla="*/ 4211942 w 5031688"/>
                <a:gd name="connsiteY2" fmla="*/ 152231 h 4194345"/>
                <a:gd name="connsiteX3" fmla="*/ 4165337 w 5031688"/>
                <a:gd name="connsiteY3" fmla="*/ 767 h 4194345"/>
                <a:gd name="connsiteX4" fmla="*/ 2988533 w 5031688"/>
                <a:gd name="connsiteY4" fmla="*/ 93976 h 4194345"/>
                <a:gd name="connsiteX5" fmla="*/ 1683564 w 5031688"/>
                <a:gd name="connsiteY5" fmla="*/ 105627 h 4194345"/>
                <a:gd name="connsiteX6" fmla="*/ 1765125 w 5031688"/>
                <a:gd name="connsiteY6" fmla="*/ 303695 h 4194345"/>
                <a:gd name="connsiteX7" fmla="*/ 2685593 w 5031688"/>
                <a:gd name="connsiteY7" fmla="*/ 408555 h 4194345"/>
                <a:gd name="connsiteX8" fmla="*/ 2604033 w 5031688"/>
                <a:gd name="connsiteY8" fmla="*/ 1363943 h 4194345"/>
                <a:gd name="connsiteX9" fmla="*/ 1683564 w 5031688"/>
                <a:gd name="connsiteY9" fmla="*/ 1853289 h 4194345"/>
                <a:gd name="connsiteX10" fmla="*/ 227125 w 5031688"/>
                <a:gd name="connsiteY10" fmla="*/ 2004753 h 4194345"/>
                <a:gd name="connsiteX11" fmla="*/ 180518 w 5031688"/>
                <a:gd name="connsiteY11" fmla="*/ 2191170 h 4194345"/>
                <a:gd name="connsiteX12" fmla="*/ 1939896 w 5031688"/>
                <a:gd name="connsiteY12" fmla="*/ 2272727 h 4194345"/>
                <a:gd name="connsiteX13" fmla="*/ 1147594 w 5031688"/>
                <a:gd name="connsiteY13" fmla="*/ 4020390 h 4194345"/>
                <a:gd name="connsiteX14" fmla="*/ 1415579 w 5031688"/>
                <a:gd name="connsiteY14" fmla="*/ 3915530 h 4194345"/>
                <a:gd name="connsiteX15" fmla="*/ 2708897 w 5031688"/>
                <a:gd name="connsiteY15" fmla="*/ 2109612 h 4194345"/>
                <a:gd name="connsiteX16" fmla="*/ 4666351 w 5031688"/>
                <a:gd name="connsiteY16" fmla="*/ 2447494 h 4194345"/>
                <a:gd name="connsiteX17" fmla="*/ 5027548 w 5031688"/>
                <a:gd name="connsiteY17" fmla="*/ 1934846 h 4194345"/>
                <a:gd name="connsiteX18" fmla="*/ 4596442 w 5031688"/>
                <a:gd name="connsiteY18" fmla="*/ 1795033 h 4194345"/>
                <a:gd name="connsiteX19" fmla="*/ 3198259 w 5031688"/>
                <a:gd name="connsiteY19" fmla="*/ 1562012 h 4194345"/>
                <a:gd name="connsiteX0" fmla="*/ 3198259 w 5031688"/>
                <a:gd name="connsiteY0" fmla="*/ 1564298 h 4196631"/>
                <a:gd name="connsiteX1" fmla="*/ 3093397 w 5031688"/>
                <a:gd name="connsiteY1" fmla="*/ 340934 h 4196631"/>
                <a:gd name="connsiteX2" fmla="*/ 4153684 w 5031688"/>
                <a:gd name="connsiteY2" fmla="*/ 224424 h 4196631"/>
                <a:gd name="connsiteX3" fmla="*/ 4165337 w 5031688"/>
                <a:gd name="connsiteY3" fmla="*/ 3053 h 4196631"/>
                <a:gd name="connsiteX4" fmla="*/ 2988533 w 5031688"/>
                <a:gd name="connsiteY4" fmla="*/ 96262 h 4196631"/>
                <a:gd name="connsiteX5" fmla="*/ 1683564 w 5031688"/>
                <a:gd name="connsiteY5" fmla="*/ 107913 h 4196631"/>
                <a:gd name="connsiteX6" fmla="*/ 1765125 w 5031688"/>
                <a:gd name="connsiteY6" fmla="*/ 305981 h 4196631"/>
                <a:gd name="connsiteX7" fmla="*/ 2685593 w 5031688"/>
                <a:gd name="connsiteY7" fmla="*/ 410841 h 4196631"/>
                <a:gd name="connsiteX8" fmla="*/ 2604033 w 5031688"/>
                <a:gd name="connsiteY8" fmla="*/ 1366229 h 4196631"/>
                <a:gd name="connsiteX9" fmla="*/ 1683564 w 5031688"/>
                <a:gd name="connsiteY9" fmla="*/ 1855575 h 4196631"/>
                <a:gd name="connsiteX10" fmla="*/ 227125 w 5031688"/>
                <a:gd name="connsiteY10" fmla="*/ 2007039 h 4196631"/>
                <a:gd name="connsiteX11" fmla="*/ 180518 w 5031688"/>
                <a:gd name="connsiteY11" fmla="*/ 2193456 h 4196631"/>
                <a:gd name="connsiteX12" fmla="*/ 1939896 w 5031688"/>
                <a:gd name="connsiteY12" fmla="*/ 2275013 h 4196631"/>
                <a:gd name="connsiteX13" fmla="*/ 1147594 w 5031688"/>
                <a:gd name="connsiteY13" fmla="*/ 4022676 h 4196631"/>
                <a:gd name="connsiteX14" fmla="*/ 1415579 w 5031688"/>
                <a:gd name="connsiteY14" fmla="*/ 3917816 h 4196631"/>
                <a:gd name="connsiteX15" fmla="*/ 2708897 w 5031688"/>
                <a:gd name="connsiteY15" fmla="*/ 2111898 h 4196631"/>
                <a:gd name="connsiteX16" fmla="*/ 4666351 w 5031688"/>
                <a:gd name="connsiteY16" fmla="*/ 2449780 h 4196631"/>
                <a:gd name="connsiteX17" fmla="*/ 5027548 w 5031688"/>
                <a:gd name="connsiteY17" fmla="*/ 1937132 h 4196631"/>
                <a:gd name="connsiteX18" fmla="*/ 4596442 w 5031688"/>
                <a:gd name="connsiteY18" fmla="*/ 1797319 h 4196631"/>
                <a:gd name="connsiteX19" fmla="*/ 3198259 w 5031688"/>
                <a:gd name="connsiteY19" fmla="*/ 1564298 h 4196631"/>
                <a:gd name="connsiteX0" fmla="*/ 3198259 w 5031688"/>
                <a:gd name="connsiteY0" fmla="*/ 1564298 h 4196631"/>
                <a:gd name="connsiteX1" fmla="*/ 3081745 w 5031688"/>
                <a:gd name="connsiteY1" fmla="*/ 422491 h 4196631"/>
                <a:gd name="connsiteX2" fmla="*/ 4153684 w 5031688"/>
                <a:gd name="connsiteY2" fmla="*/ 224424 h 4196631"/>
                <a:gd name="connsiteX3" fmla="*/ 4165337 w 5031688"/>
                <a:gd name="connsiteY3" fmla="*/ 3053 h 4196631"/>
                <a:gd name="connsiteX4" fmla="*/ 2988533 w 5031688"/>
                <a:gd name="connsiteY4" fmla="*/ 96262 h 4196631"/>
                <a:gd name="connsiteX5" fmla="*/ 1683564 w 5031688"/>
                <a:gd name="connsiteY5" fmla="*/ 107913 h 4196631"/>
                <a:gd name="connsiteX6" fmla="*/ 1765125 w 5031688"/>
                <a:gd name="connsiteY6" fmla="*/ 305981 h 4196631"/>
                <a:gd name="connsiteX7" fmla="*/ 2685593 w 5031688"/>
                <a:gd name="connsiteY7" fmla="*/ 410841 h 4196631"/>
                <a:gd name="connsiteX8" fmla="*/ 2604033 w 5031688"/>
                <a:gd name="connsiteY8" fmla="*/ 1366229 h 4196631"/>
                <a:gd name="connsiteX9" fmla="*/ 1683564 w 5031688"/>
                <a:gd name="connsiteY9" fmla="*/ 1855575 h 4196631"/>
                <a:gd name="connsiteX10" fmla="*/ 227125 w 5031688"/>
                <a:gd name="connsiteY10" fmla="*/ 2007039 h 4196631"/>
                <a:gd name="connsiteX11" fmla="*/ 180518 w 5031688"/>
                <a:gd name="connsiteY11" fmla="*/ 2193456 h 4196631"/>
                <a:gd name="connsiteX12" fmla="*/ 1939896 w 5031688"/>
                <a:gd name="connsiteY12" fmla="*/ 2275013 h 4196631"/>
                <a:gd name="connsiteX13" fmla="*/ 1147594 w 5031688"/>
                <a:gd name="connsiteY13" fmla="*/ 4022676 h 4196631"/>
                <a:gd name="connsiteX14" fmla="*/ 1415579 w 5031688"/>
                <a:gd name="connsiteY14" fmla="*/ 3917816 h 4196631"/>
                <a:gd name="connsiteX15" fmla="*/ 2708897 w 5031688"/>
                <a:gd name="connsiteY15" fmla="*/ 2111898 h 4196631"/>
                <a:gd name="connsiteX16" fmla="*/ 4666351 w 5031688"/>
                <a:gd name="connsiteY16" fmla="*/ 2449780 h 4196631"/>
                <a:gd name="connsiteX17" fmla="*/ 5027548 w 5031688"/>
                <a:gd name="connsiteY17" fmla="*/ 1937132 h 4196631"/>
                <a:gd name="connsiteX18" fmla="*/ 4596442 w 5031688"/>
                <a:gd name="connsiteY18" fmla="*/ 1797319 h 4196631"/>
                <a:gd name="connsiteX19" fmla="*/ 3198259 w 5031688"/>
                <a:gd name="connsiteY19" fmla="*/ 1564298 h 4196631"/>
                <a:gd name="connsiteX0" fmla="*/ 3198259 w 5041376"/>
                <a:gd name="connsiteY0" fmla="*/ 1564298 h 4196631"/>
                <a:gd name="connsiteX1" fmla="*/ 3081745 w 5041376"/>
                <a:gd name="connsiteY1" fmla="*/ 422491 h 4196631"/>
                <a:gd name="connsiteX2" fmla="*/ 4153684 w 5041376"/>
                <a:gd name="connsiteY2" fmla="*/ 224424 h 4196631"/>
                <a:gd name="connsiteX3" fmla="*/ 4165337 w 5041376"/>
                <a:gd name="connsiteY3" fmla="*/ 3053 h 4196631"/>
                <a:gd name="connsiteX4" fmla="*/ 2988533 w 5041376"/>
                <a:gd name="connsiteY4" fmla="*/ 96262 h 4196631"/>
                <a:gd name="connsiteX5" fmla="*/ 1683564 w 5041376"/>
                <a:gd name="connsiteY5" fmla="*/ 107913 h 4196631"/>
                <a:gd name="connsiteX6" fmla="*/ 1765125 w 5041376"/>
                <a:gd name="connsiteY6" fmla="*/ 305981 h 4196631"/>
                <a:gd name="connsiteX7" fmla="*/ 2685593 w 5041376"/>
                <a:gd name="connsiteY7" fmla="*/ 410841 h 4196631"/>
                <a:gd name="connsiteX8" fmla="*/ 2604033 w 5041376"/>
                <a:gd name="connsiteY8" fmla="*/ 1366229 h 4196631"/>
                <a:gd name="connsiteX9" fmla="*/ 1683564 w 5041376"/>
                <a:gd name="connsiteY9" fmla="*/ 1855575 h 4196631"/>
                <a:gd name="connsiteX10" fmla="*/ 227125 w 5041376"/>
                <a:gd name="connsiteY10" fmla="*/ 2007039 h 4196631"/>
                <a:gd name="connsiteX11" fmla="*/ 180518 w 5041376"/>
                <a:gd name="connsiteY11" fmla="*/ 2193456 h 4196631"/>
                <a:gd name="connsiteX12" fmla="*/ 1939896 w 5041376"/>
                <a:gd name="connsiteY12" fmla="*/ 2275013 h 4196631"/>
                <a:gd name="connsiteX13" fmla="*/ 1147594 w 5041376"/>
                <a:gd name="connsiteY13" fmla="*/ 4022676 h 4196631"/>
                <a:gd name="connsiteX14" fmla="*/ 1415579 w 5041376"/>
                <a:gd name="connsiteY14" fmla="*/ 3917816 h 4196631"/>
                <a:gd name="connsiteX15" fmla="*/ 2708897 w 5041376"/>
                <a:gd name="connsiteY15" fmla="*/ 2111898 h 4196631"/>
                <a:gd name="connsiteX16" fmla="*/ 4666351 w 5041376"/>
                <a:gd name="connsiteY16" fmla="*/ 2449780 h 4196631"/>
                <a:gd name="connsiteX17" fmla="*/ 5027548 w 5041376"/>
                <a:gd name="connsiteY17" fmla="*/ 1937132 h 4196631"/>
                <a:gd name="connsiteX18" fmla="*/ 4444972 w 5041376"/>
                <a:gd name="connsiteY18" fmla="*/ 1762366 h 4196631"/>
                <a:gd name="connsiteX19" fmla="*/ 3198259 w 5041376"/>
                <a:gd name="connsiteY19" fmla="*/ 1564298 h 4196631"/>
                <a:gd name="connsiteX0" fmla="*/ 3198259 w 5028513"/>
                <a:gd name="connsiteY0" fmla="*/ 1564298 h 4196631"/>
                <a:gd name="connsiteX1" fmla="*/ 3081745 w 5028513"/>
                <a:gd name="connsiteY1" fmla="*/ 422491 h 4196631"/>
                <a:gd name="connsiteX2" fmla="*/ 4153684 w 5028513"/>
                <a:gd name="connsiteY2" fmla="*/ 224424 h 4196631"/>
                <a:gd name="connsiteX3" fmla="*/ 4165337 w 5028513"/>
                <a:gd name="connsiteY3" fmla="*/ 3053 h 4196631"/>
                <a:gd name="connsiteX4" fmla="*/ 2988533 w 5028513"/>
                <a:gd name="connsiteY4" fmla="*/ 96262 h 4196631"/>
                <a:gd name="connsiteX5" fmla="*/ 1683564 w 5028513"/>
                <a:gd name="connsiteY5" fmla="*/ 107913 h 4196631"/>
                <a:gd name="connsiteX6" fmla="*/ 1765125 w 5028513"/>
                <a:gd name="connsiteY6" fmla="*/ 305981 h 4196631"/>
                <a:gd name="connsiteX7" fmla="*/ 2685593 w 5028513"/>
                <a:gd name="connsiteY7" fmla="*/ 410841 h 4196631"/>
                <a:gd name="connsiteX8" fmla="*/ 2604033 w 5028513"/>
                <a:gd name="connsiteY8" fmla="*/ 1366229 h 4196631"/>
                <a:gd name="connsiteX9" fmla="*/ 1683564 w 5028513"/>
                <a:gd name="connsiteY9" fmla="*/ 1855575 h 4196631"/>
                <a:gd name="connsiteX10" fmla="*/ 227125 w 5028513"/>
                <a:gd name="connsiteY10" fmla="*/ 2007039 h 4196631"/>
                <a:gd name="connsiteX11" fmla="*/ 180518 w 5028513"/>
                <a:gd name="connsiteY11" fmla="*/ 2193456 h 4196631"/>
                <a:gd name="connsiteX12" fmla="*/ 1939896 w 5028513"/>
                <a:gd name="connsiteY12" fmla="*/ 2275013 h 4196631"/>
                <a:gd name="connsiteX13" fmla="*/ 1147594 w 5028513"/>
                <a:gd name="connsiteY13" fmla="*/ 4022676 h 4196631"/>
                <a:gd name="connsiteX14" fmla="*/ 1415579 w 5028513"/>
                <a:gd name="connsiteY14" fmla="*/ 3917816 h 4196631"/>
                <a:gd name="connsiteX15" fmla="*/ 2708897 w 5028513"/>
                <a:gd name="connsiteY15" fmla="*/ 2111898 h 4196631"/>
                <a:gd name="connsiteX16" fmla="*/ 4526533 w 5028513"/>
                <a:gd name="connsiteY16" fmla="*/ 2449780 h 4196631"/>
                <a:gd name="connsiteX17" fmla="*/ 5027548 w 5028513"/>
                <a:gd name="connsiteY17" fmla="*/ 1937132 h 4196631"/>
                <a:gd name="connsiteX18" fmla="*/ 4444972 w 5028513"/>
                <a:gd name="connsiteY18" fmla="*/ 1762366 h 4196631"/>
                <a:gd name="connsiteX19" fmla="*/ 3198259 w 5028513"/>
                <a:gd name="connsiteY19" fmla="*/ 1564298 h 4196631"/>
                <a:gd name="connsiteX0" fmla="*/ 3198259 w 4660310"/>
                <a:gd name="connsiteY0" fmla="*/ 1564298 h 4196631"/>
                <a:gd name="connsiteX1" fmla="*/ 3081745 w 4660310"/>
                <a:gd name="connsiteY1" fmla="*/ 422491 h 4196631"/>
                <a:gd name="connsiteX2" fmla="*/ 4153684 w 4660310"/>
                <a:gd name="connsiteY2" fmla="*/ 224424 h 4196631"/>
                <a:gd name="connsiteX3" fmla="*/ 4165337 w 4660310"/>
                <a:gd name="connsiteY3" fmla="*/ 3053 h 4196631"/>
                <a:gd name="connsiteX4" fmla="*/ 2988533 w 4660310"/>
                <a:gd name="connsiteY4" fmla="*/ 96262 h 4196631"/>
                <a:gd name="connsiteX5" fmla="*/ 1683564 w 4660310"/>
                <a:gd name="connsiteY5" fmla="*/ 107913 h 4196631"/>
                <a:gd name="connsiteX6" fmla="*/ 1765125 w 4660310"/>
                <a:gd name="connsiteY6" fmla="*/ 305981 h 4196631"/>
                <a:gd name="connsiteX7" fmla="*/ 2685593 w 4660310"/>
                <a:gd name="connsiteY7" fmla="*/ 410841 h 4196631"/>
                <a:gd name="connsiteX8" fmla="*/ 2604033 w 4660310"/>
                <a:gd name="connsiteY8" fmla="*/ 1366229 h 4196631"/>
                <a:gd name="connsiteX9" fmla="*/ 1683564 w 4660310"/>
                <a:gd name="connsiteY9" fmla="*/ 1855575 h 4196631"/>
                <a:gd name="connsiteX10" fmla="*/ 227125 w 4660310"/>
                <a:gd name="connsiteY10" fmla="*/ 2007039 h 4196631"/>
                <a:gd name="connsiteX11" fmla="*/ 180518 w 4660310"/>
                <a:gd name="connsiteY11" fmla="*/ 2193456 h 4196631"/>
                <a:gd name="connsiteX12" fmla="*/ 1939896 w 4660310"/>
                <a:gd name="connsiteY12" fmla="*/ 2275013 h 4196631"/>
                <a:gd name="connsiteX13" fmla="*/ 1147594 w 4660310"/>
                <a:gd name="connsiteY13" fmla="*/ 4022676 h 4196631"/>
                <a:gd name="connsiteX14" fmla="*/ 1415579 w 4660310"/>
                <a:gd name="connsiteY14" fmla="*/ 3917816 h 4196631"/>
                <a:gd name="connsiteX15" fmla="*/ 2708897 w 4660310"/>
                <a:gd name="connsiteY15" fmla="*/ 2111898 h 4196631"/>
                <a:gd name="connsiteX16" fmla="*/ 4526533 w 4660310"/>
                <a:gd name="connsiteY16" fmla="*/ 2449780 h 4196631"/>
                <a:gd name="connsiteX17" fmla="*/ 4514881 w 4660310"/>
                <a:gd name="connsiteY17" fmla="*/ 1925481 h 4196631"/>
                <a:gd name="connsiteX18" fmla="*/ 4444972 w 4660310"/>
                <a:gd name="connsiteY18" fmla="*/ 1762366 h 4196631"/>
                <a:gd name="connsiteX19" fmla="*/ 3198259 w 4660310"/>
                <a:gd name="connsiteY19" fmla="*/ 1564298 h 4196631"/>
                <a:gd name="connsiteX0" fmla="*/ 3198259 w 4528246"/>
                <a:gd name="connsiteY0" fmla="*/ 1564298 h 4196631"/>
                <a:gd name="connsiteX1" fmla="*/ 3081745 w 4528246"/>
                <a:gd name="connsiteY1" fmla="*/ 422491 h 4196631"/>
                <a:gd name="connsiteX2" fmla="*/ 4153684 w 4528246"/>
                <a:gd name="connsiteY2" fmla="*/ 224424 h 4196631"/>
                <a:gd name="connsiteX3" fmla="*/ 4165337 w 4528246"/>
                <a:gd name="connsiteY3" fmla="*/ 3053 h 4196631"/>
                <a:gd name="connsiteX4" fmla="*/ 2988533 w 4528246"/>
                <a:gd name="connsiteY4" fmla="*/ 96262 h 4196631"/>
                <a:gd name="connsiteX5" fmla="*/ 1683564 w 4528246"/>
                <a:gd name="connsiteY5" fmla="*/ 107913 h 4196631"/>
                <a:gd name="connsiteX6" fmla="*/ 1765125 w 4528246"/>
                <a:gd name="connsiteY6" fmla="*/ 305981 h 4196631"/>
                <a:gd name="connsiteX7" fmla="*/ 2685593 w 4528246"/>
                <a:gd name="connsiteY7" fmla="*/ 410841 h 4196631"/>
                <a:gd name="connsiteX8" fmla="*/ 2604033 w 4528246"/>
                <a:gd name="connsiteY8" fmla="*/ 1366229 h 4196631"/>
                <a:gd name="connsiteX9" fmla="*/ 1683564 w 4528246"/>
                <a:gd name="connsiteY9" fmla="*/ 1855575 h 4196631"/>
                <a:gd name="connsiteX10" fmla="*/ 227125 w 4528246"/>
                <a:gd name="connsiteY10" fmla="*/ 2007039 h 4196631"/>
                <a:gd name="connsiteX11" fmla="*/ 180518 w 4528246"/>
                <a:gd name="connsiteY11" fmla="*/ 2193456 h 4196631"/>
                <a:gd name="connsiteX12" fmla="*/ 1939896 w 4528246"/>
                <a:gd name="connsiteY12" fmla="*/ 2275013 h 4196631"/>
                <a:gd name="connsiteX13" fmla="*/ 1147594 w 4528246"/>
                <a:gd name="connsiteY13" fmla="*/ 4022676 h 4196631"/>
                <a:gd name="connsiteX14" fmla="*/ 1415579 w 4528246"/>
                <a:gd name="connsiteY14" fmla="*/ 3917816 h 4196631"/>
                <a:gd name="connsiteX15" fmla="*/ 2708897 w 4528246"/>
                <a:gd name="connsiteY15" fmla="*/ 2111898 h 4196631"/>
                <a:gd name="connsiteX16" fmla="*/ 4328457 w 4528246"/>
                <a:gd name="connsiteY16" fmla="*/ 2484733 h 4196631"/>
                <a:gd name="connsiteX17" fmla="*/ 4514881 w 4528246"/>
                <a:gd name="connsiteY17" fmla="*/ 1925481 h 4196631"/>
                <a:gd name="connsiteX18" fmla="*/ 4444972 w 4528246"/>
                <a:gd name="connsiteY18" fmla="*/ 1762366 h 4196631"/>
                <a:gd name="connsiteX19" fmla="*/ 3198259 w 4528246"/>
                <a:gd name="connsiteY19" fmla="*/ 1564298 h 4196631"/>
                <a:gd name="connsiteX0" fmla="*/ 3198259 w 4531404"/>
                <a:gd name="connsiteY0" fmla="*/ 1564298 h 4196631"/>
                <a:gd name="connsiteX1" fmla="*/ 3081745 w 4531404"/>
                <a:gd name="connsiteY1" fmla="*/ 422491 h 4196631"/>
                <a:gd name="connsiteX2" fmla="*/ 4153684 w 4531404"/>
                <a:gd name="connsiteY2" fmla="*/ 224424 h 4196631"/>
                <a:gd name="connsiteX3" fmla="*/ 4165337 w 4531404"/>
                <a:gd name="connsiteY3" fmla="*/ 3053 h 4196631"/>
                <a:gd name="connsiteX4" fmla="*/ 2988533 w 4531404"/>
                <a:gd name="connsiteY4" fmla="*/ 96262 h 4196631"/>
                <a:gd name="connsiteX5" fmla="*/ 1683564 w 4531404"/>
                <a:gd name="connsiteY5" fmla="*/ 107913 h 4196631"/>
                <a:gd name="connsiteX6" fmla="*/ 1765125 w 4531404"/>
                <a:gd name="connsiteY6" fmla="*/ 305981 h 4196631"/>
                <a:gd name="connsiteX7" fmla="*/ 2685593 w 4531404"/>
                <a:gd name="connsiteY7" fmla="*/ 410841 h 4196631"/>
                <a:gd name="connsiteX8" fmla="*/ 2604033 w 4531404"/>
                <a:gd name="connsiteY8" fmla="*/ 1366229 h 4196631"/>
                <a:gd name="connsiteX9" fmla="*/ 1683564 w 4531404"/>
                <a:gd name="connsiteY9" fmla="*/ 1855575 h 4196631"/>
                <a:gd name="connsiteX10" fmla="*/ 227125 w 4531404"/>
                <a:gd name="connsiteY10" fmla="*/ 2007039 h 4196631"/>
                <a:gd name="connsiteX11" fmla="*/ 180518 w 4531404"/>
                <a:gd name="connsiteY11" fmla="*/ 2193456 h 4196631"/>
                <a:gd name="connsiteX12" fmla="*/ 1939896 w 4531404"/>
                <a:gd name="connsiteY12" fmla="*/ 2275013 h 4196631"/>
                <a:gd name="connsiteX13" fmla="*/ 1147594 w 4531404"/>
                <a:gd name="connsiteY13" fmla="*/ 4022676 h 4196631"/>
                <a:gd name="connsiteX14" fmla="*/ 1415579 w 4531404"/>
                <a:gd name="connsiteY14" fmla="*/ 3917816 h 4196631"/>
                <a:gd name="connsiteX15" fmla="*/ 2708897 w 4531404"/>
                <a:gd name="connsiteY15" fmla="*/ 2111898 h 4196631"/>
                <a:gd name="connsiteX16" fmla="*/ 4246897 w 4531404"/>
                <a:gd name="connsiteY16" fmla="*/ 2449780 h 4196631"/>
                <a:gd name="connsiteX17" fmla="*/ 4514881 w 4531404"/>
                <a:gd name="connsiteY17" fmla="*/ 1925481 h 4196631"/>
                <a:gd name="connsiteX18" fmla="*/ 4444972 w 4531404"/>
                <a:gd name="connsiteY18" fmla="*/ 1762366 h 4196631"/>
                <a:gd name="connsiteX19" fmla="*/ 3198259 w 4531404"/>
                <a:gd name="connsiteY19" fmla="*/ 1564298 h 4196631"/>
                <a:gd name="connsiteX0" fmla="*/ 3198259 w 4535816"/>
                <a:gd name="connsiteY0" fmla="*/ 1564298 h 4196631"/>
                <a:gd name="connsiteX1" fmla="*/ 3081745 w 4535816"/>
                <a:gd name="connsiteY1" fmla="*/ 422491 h 4196631"/>
                <a:gd name="connsiteX2" fmla="*/ 4153684 w 4535816"/>
                <a:gd name="connsiteY2" fmla="*/ 224424 h 4196631"/>
                <a:gd name="connsiteX3" fmla="*/ 4165337 w 4535816"/>
                <a:gd name="connsiteY3" fmla="*/ 3053 h 4196631"/>
                <a:gd name="connsiteX4" fmla="*/ 2988533 w 4535816"/>
                <a:gd name="connsiteY4" fmla="*/ 96262 h 4196631"/>
                <a:gd name="connsiteX5" fmla="*/ 1683564 w 4535816"/>
                <a:gd name="connsiteY5" fmla="*/ 107913 h 4196631"/>
                <a:gd name="connsiteX6" fmla="*/ 1765125 w 4535816"/>
                <a:gd name="connsiteY6" fmla="*/ 305981 h 4196631"/>
                <a:gd name="connsiteX7" fmla="*/ 2685593 w 4535816"/>
                <a:gd name="connsiteY7" fmla="*/ 410841 h 4196631"/>
                <a:gd name="connsiteX8" fmla="*/ 2604033 w 4535816"/>
                <a:gd name="connsiteY8" fmla="*/ 1366229 h 4196631"/>
                <a:gd name="connsiteX9" fmla="*/ 1683564 w 4535816"/>
                <a:gd name="connsiteY9" fmla="*/ 1855575 h 4196631"/>
                <a:gd name="connsiteX10" fmla="*/ 227125 w 4535816"/>
                <a:gd name="connsiteY10" fmla="*/ 2007039 h 4196631"/>
                <a:gd name="connsiteX11" fmla="*/ 180518 w 4535816"/>
                <a:gd name="connsiteY11" fmla="*/ 2193456 h 4196631"/>
                <a:gd name="connsiteX12" fmla="*/ 1939896 w 4535816"/>
                <a:gd name="connsiteY12" fmla="*/ 2275013 h 4196631"/>
                <a:gd name="connsiteX13" fmla="*/ 1147594 w 4535816"/>
                <a:gd name="connsiteY13" fmla="*/ 4022676 h 4196631"/>
                <a:gd name="connsiteX14" fmla="*/ 1415579 w 4535816"/>
                <a:gd name="connsiteY14" fmla="*/ 3917816 h 4196631"/>
                <a:gd name="connsiteX15" fmla="*/ 2708897 w 4535816"/>
                <a:gd name="connsiteY15" fmla="*/ 2111898 h 4196631"/>
                <a:gd name="connsiteX16" fmla="*/ 4246897 w 4535816"/>
                <a:gd name="connsiteY16" fmla="*/ 2449780 h 4196631"/>
                <a:gd name="connsiteX17" fmla="*/ 4444972 w 4535816"/>
                <a:gd name="connsiteY17" fmla="*/ 1762366 h 4196631"/>
                <a:gd name="connsiteX18" fmla="*/ 3198259 w 4535816"/>
                <a:gd name="connsiteY18" fmla="*/ 1564298 h 4196631"/>
                <a:gd name="connsiteX0" fmla="*/ 3198259 w 4477757"/>
                <a:gd name="connsiteY0" fmla="*/ 1564298 h 4196631"/>
                <a:gd name="connsiteX1" fmla="*/ 3081745 w 4477757"/>
                <a:gd name="connsiteY1" fmla="*/ 422491 h 4196631"/>
                <a:gd name="connsiteX2" fmla="*/ 4153684 w 4477757"/>
                <a:gd name="connsiteY2" fmla="*/ 224424 h 4196631"/>
                <a:gd name="connsiteX3" fmla="*/ 4165337 w 4477757"/>
                <a:gd name="connsiteY3" fmla="*/ 3053 h 4196631"/>
                <a:gd name="connsiteX4" fmla="*/ 2988533 w 4477757"/>
                <a:gd name="connsiteY4" fmla="*/ 96262 h 4196631"/>
                <a:gd name="connsiteX5" fmla="*/ 1683564 w 4477757"/>
                <a:gd name="connsiteY5" fmla="*/ 107913 h 4196631"/>
                <a:gd name="connsiteX6" fmla="*/ 1765125 w 4477757"/>
                <a:gd name="connsiteY6" fmla="*/ 305981 h 4196631"/>
                <a:gd name="connsiteX7" fmla="*/ 2685593 w 4477757"/>
                <a:gd name="connsiteY7" fmla="*/ 410841 h 4196631"/>
                <a:gd name="connsiteX8" fmla="*/ 2604033 w 4477757"/>
                <a:gd name="connsiteY8" fmla="*/ 1366229 h 4196631"/>
                <a:gd name="connsiteX9" fmla="*/ 1683564 w 4477757"/>
                <a:gd name="connsiteY9" fmla="*/ 1855575 h 4196631"/>
                <a:gd name="connsiteX10" fmla="*/ 227125 w 4477757"/>
                <a:gd name="connsiteY10" fmla="*/ 2007039 h 4196631"/>
                <a:gd name="connsiteX11" fmla="*/ 180518 w 4477757"/>
                <a:gd name="connsiteY11" fmla="*/ 2193456 h 4196631"/>
                <a:gd name="connsiteX12" fmla="*/ 1939896 w 4477757"/>
                <a:gd name="connsiteY12" fmla="*/ 2275013 h 4196631"/>
                <a:gd name="connsiteX13" fmla="*/ 1147594 w 4477757"/>
                <a:gd name="connsiteY13" fmla="*/ 4022676 h 4196631"/>
                <a:gd name="connsiteX14" fmla="*/ 1415579 w 4477757"/>
                <a:gd name="connsiteY14" fmla="*/ 3917816 h 4196631"/>
                <a:gd name="connsiteX15" fmla="*/ 2708897 w 4477757"/>
                <a:gd name="connsiteY15" fmla="*/ 2111898 h 4196631"/>
                <a:gd name="connsiteX16" fmla="*/ 4246897 w 4477757"/>
                <a:gd name="connsiteY16" fmla="*/ 2449780 h 4196631"/>
                <a:gd name="connsiteX17" fmla="*/ 4363411 w 4477757"/>
                <a:gd name="connsiteY17" fmla="*/ 1762366 h 4196631"/>
                <a:gd name="connsiteX18" fmla="*/ 3198259 w 4477757"/>
                <a:gd name="connsiteY18" fmla="*/ 1564298 h 4196631"/>
                <a:gd name="connsiteX0" fmla="*/ 3198259 w 4457709"/>
                <a:gd name="connsiteY0" fmla="*/ 1564298 h 4196631"/>
                <a:gd name="connsiteX1" fmla="*/ 3081745 w 4457709"/>
                <a:gd name="connsiteY1" fmla="*/ 422491 h 4196631"/>
                <a:gd name="connsiteX2" fmla="*/ 4153684 w 4457709"/>
                <a:gd name="connsiteY2" fmla="*/ 224424 h 4196631"/>
                <a:gd name="connsiteX3" fmla="*/ 4165337 w 4457709"/>
                <a:gd name="connsiteY3" fmla="*/ 3053 h 4196631"/>
                <a:gd name="connsiteX4" fmla="*/ 2988533 w 4457709"/>
                <a:gd name="connsiteY4" fmla="*/ 96262 h 4196631"/>
                <a:gd name="connsiteX5" fmla="*/ 1683564 w 4457709"/>
                <a:gd name="connsiteY5" fmla="*/ 107913 h 4196631"/>
                <a:gd name="connsiteX6" fmla="*/ 1765125 w 4457709"/>
                <a:gd name="connsiteY6" fmla="*/ 305981 h 4196631"/>
                <a:gd name="connsiteX7" fmla="*/ 2685593 w 4457709"/>
                <a:gd name="connsiteY7" fmla="*/ 410841 h 4196631"/>
                <a:gd name="connsiteX8" fmla="*/ 2604033 w 4457709"/>
                <a:gd name="connsiteY8" fmla="*/ 1366229 h 4196631"/>
                <a:gd name="connsiteX9" fmla="*/ 1683564 w 4457709"/>
                <a:gd name="connsiteY9" fmla="*/ 1855575 h 4196631"/>
                <a:gd name="connsiteX10" fmla="*/ 227125 w 4457709"/>
                <a:gd name="connsiteY10" fmla="*/ 2007039 h 4196631"/>
                <a:gd name="connsiteX11" fmla="*/ 180518 w 4457709"/>
                <a:gd name="connsiteY11" fmla="*/ 2193456 h 4196631"/>
                <a:gd name="connsiteX12" fmla="*/ 1939896 w 4457709"/>
                <a:gd name="connsiteY12" fmla="*/ 2275013 h 4196631"/>
                <a:gd name="connsiteX13" fmla="*/ 1147594 w 4457709"/>
                <a:gd name="connsiteY13" fmla="*/ 4022676 h 4196631"/>
                <a:gd name="connsiteX14" fmla="*/ 1415579 w 4457709"/>
                <a:gd name="connsiteY14" fmla="*/ 3917816 h 4196631"/>
                <a:gd name="connsiteX15" fmla="*/ 2708897 w 4457709"/>
                <a:gd name="connsiteY15" fmla="*/ 2111898 h 4196631"/>
                <a:gd name="connsiteX16" fmla="*/ 4188640 w 4457709"/>
                <a:gd name="connsiteY16" fmla="*/ 2426478 h 4196631"/>
                <a:gd name="connsiteX17" fmla="*/ 4363411 w 4457709"/>
                <a:gd name="connsiteY17" fmla="*/ 1762366 h 4196631"/>
                <a:gd name="connsiteX18" fmla="*/ 3198259 w 4457709"/>
                <a:gd name="connsiteY18" fmla="*/ 1564298 h 4196631"/>
                <a:gd name="connsiteX0" fmla="*/ 3198259 w 4457709"/>
                <a:gd name="connsiteY0" fmla="*/ 1564298 h 4196631"/>
                <a:gd name="connsiteX1" fmla="*/ 3081745 w 4457709"/>
                <a:gd name="connsiteY1" fmla="*/ 422491 h 4196631"/>
                <a:gd name="connsiteX2" fmla="*/ 4153684 w 4457709"/>
                <a:gd name="connsiteY2" fmla="*/ 224424 h 4196631"/>
                <a:gd name="connsiteX3" fmla="*/ 4165337 w 4457709"/>
                <a:gd name="connsiteY3" fmla="*/ 3053 h 4196631"/>
                <a:gd name="connsiteX4" fmla="*/ 2988533 w 4457709"/>
                <a:gd name="connsiteY4" fmla="*/ 96262 h 4196631"/>
                <a:gd name="connsiteX5" fmla="*/ 1683564 w 4457709"/>
                <a:gd name="connsiteY5" fmla="*/ 107913 h 4196631"/>
                <a:gd name="connsiteX6" fmla="*/ 1765125 w 4457709"/>
                <a:gd name="connsiteY6" fmla="*/ 305981 h 4196631"/>
                <a:gd name="connsiteX7" fmla="*/ 2685593 w 4457709"/>
                <a:gd name="connsiteY7" fmla="*/ 410841 h 4196631"/>
                <a:gd name="connsiteX8" fmla="*/ 2604033 w 4457709"/>
                <a:gd name="connsiteY8" fmla="*/ 1366229 h 4196631"/>
                <a:gd name="connsiteX9" fmla="*/ 1683564 w 4457709"/>
                <a:gd name="connsiteY9" fmla="*/ 1855575 h 4196631"/>
                <a:gd name="connsiteX10" fmla="*/ 227125 w 4457709"/>
                <a:gd name="connsiteY10" fmla="*/ 1657506 h 4196631"/>
                <a:gd name="connsiteX11" fmla="*/ 180518 w 4457709"/>
                <a:gd name="connsiteY11" fmla="*/ 2193456 h 4196631"/>
                <a:gd name="connsiteX12" fmla="*/ 1939896 w 4457709"/>
                <a:gd name="connsiteY12" fmla="*/ 2275013 h 4196631"/>
                <a:gd name="connsiteX13" fmla="*/ 1147594 w 4457709"/>
                <a:gd name="connsiteY13" fmla="*/ 4022676 h 4196631"/>
                <a:gd name="connsiteX14" fmla="*/ 1415579 w 4457709"/>
                <a:gd name="connsiteY14" fmla="*/ 3917816 h 4196631"/>
                <a:gd name="connsiteX15" fmla="*/ 2708897 w 4457709"/>
                <a:gd name="connsiteY15" fmla="*/ 2111898 h 4196631"/>
                <a:gd name="connsiteX16" fmla="*/ 4188640 w 4457709"/>
                <a:gd name="connsiteY16" fmla="*/ 2426478 h 4196631"/>
                <a:gd name="connsiteX17" fmla="*/ 4363411 w 4457709"/>
                <a:gd name="connsiteY17" fmla="*/ 1762366 h 4196631"/>
                <a:gd name="connsiteX18" fmla="*/ 3198259 w 4457709"/>
                <a:gd name="connsiteY18" fmla="*/ 1564298 h 4196631"/>
                <a:gd name="connsiteX0" fmla="*/ 3086958 w 4346408"/>
                <a:gd name="connsiteY0" fmla="*/ 1564298 h 4196631"/>
                <a:gd name="connsiteX1" fmla="*/ 2970444 w 4346408"/>
                <a:gd name="connsiteY1" fmla="*/ 422491 h 4196631"/>
                <a:gd name="connsiteX2" fmla="*/ 4042383 w 4346408"/>
                <a:gd name="connsiteY2" fmla="*/ 224424 h 4196631"/>
                <a:gd name="connsiteX3" fmla="*/ 4054036 w 4346408"/>
                <a:gd name="connsiteY3" fmla="*/ 3053 h 4196631"/>
                <a:gd name="connsiteX4" fmla="*/ 2877232 w 4346408"/>
                <a:gd name="connsiteY4" fmla="*/ 96262 h 4196631"/>
                <a:gd name="connsiteX5" fmla="*/ 1572263 w 4346408"/>
                <a:gd name="connsiteY5" fmla="*/ 107913 h 4196631"/>
                <a:gd name="connsiteX6" fmla="*/ 1653824 w 4346408"/>
                <a:gd name="connsiteY6" fmla="*/ 305981 h 4196631"/>
                <a:gd name="connsiteX7" fmla="*/ 2574292 w 4346408"/>
                <a:gd name="connsiteY7" fmla="*/ 410841 h 4196631"/>
                <a:gd name="connsiteX8" fmla="*/ 2492732 w 4346408"/>
                <a:gd name="connsiteY8" fmla="*/ 1366229 h 4196631"/>
                <a:gd name="connsiteX9" fmla="*/ 1572263 w 4346408"/>
                <a:gd name="connsiteY9" fmla="*/ 1855575 h 4196631"/>
                <a:gd name="connsiteX10" fmla="*/ 115824 w 4346408"/>
                <a:gd name="connsiteY10" fmla="*/ 1657506 h 4196631"/>
                <a:gd name="connsiteX11" fmla="*/ 285560 w 4346408"/>
                <a:gd name="connsiteY11" fmla="*/ 1890528 h 4196631"/>
                <a:gd name="connsiteX12" fmla="*/ 1828595 w 4346408"/>
                <a:gd name="connsiteY12" fmla="*/ 2275013 h 4196631"/>
                <a:gd name="connsiteX13" fmla="*/ 1036293 w 4346408"/>
                <a:gd name="connsiteY13" fmla="*/ 4022676 h 4196631"/>
                <a:gd name="connsiteX14" fmla="*/ 1304278 w 4346408"/>
                <a:gd name="connsiteY14" fmla="*/ 3917816 h 4196631"/>
                <a:gd name="connsiteX15" fmla="*/ 2597596 w 4346408"/>
                <a:gd name="connsiteY15" fmla="*/ 2111898 h 4196631"/>
                <a:gd name="connsiteX16" fmla="*/ 4077339 w 4346408"/>
                <a:gd name="connsiteY16" fmla="*/ 2426478 h 4196631"/>
                <a:gd name="connsiteX17" fmla="*/ 4252110 w 4346408"/>
                <a:gd name="connsiteY17" fmla="*/ 1762366 h 4196631"/>
                <a:gd name="connsiteX18" fmla="*/ 3086958 w 4346408"/>
                <a:gd name="connsiteY18" fmla="*/ 1564298 h 4196631"/>
                <a:gd name="connsiteX0" fmla="*/ 3150649 w 4410099"/>
                <a:gd name="connsiteY0" fmla="*/ 1564298 h 4196631"/>
                <a:gd name="connsiteX1" fmla="*/ 3034135 w 4410099"/>
                <a:gd name="connsiteY1" fmla="*/ 422491 h 4196631"/>
                <a:gd name="connsiteX2" fmla="*/ 4106074 w 4410099"/>
                <a:gd name="connsiteY2" fmla="*/ 224424 h 4196631"/>
                <a:gd name="connsiteX3" fmla="*/ 4117727 w 4410099"/>
                <a:gd name="connsiteY3" fmla="*/ 3053 h 4196631"/>
                <a:gd name="connsiteX4" fmla="*/ 2940923 w 4410099"/>
                <a:gd name="connsiteY4" fmla="*/ 96262 h 4196631"/>
                <a:gd name="connsiteX5" fmla="*/ 1635954 w 4410099"/>
                <a:gd name="connsiteY5" fmla="*/ 107913 h 4196631"/>
                <a:gd name="connsiteX6" fmla="*/ 1717515 w 4410099"/>
                <a:gd name="connsiteY6" fmla="*/ 305981 h 4196631"/>
                <a:gd name="connsiteX7" fmla="*/ 2637983 w 4410099"/>
                <a:gd name="connsiteY7" fmla="*/ 410841 h 4196631"/>
                <a:gd name="connsiteX8" fmla="*/ 2556423 w 4410099"/>
                <a:gd name="connsiteY8" fmla="*/ 1366229 h 4196631"/>
                <a:gd name="connsiteX9" fmla="*/ 1635954 w 4410099"/>
                <a:gd name="connsiteY9" fmla="*/ 1855575 h 4196631"/>
                <a:gd name="connsiteX10" fmla="*/ 179515 w 4410099"/>
                <a:gd name="connsiteY10" fmla="*/ 1657506 h 4196631"/>
                <a:gd name="connsiteX11" fmla="*/ 212614 w 4410099"/>
                <a:gd name="connsiteY11" fmla="*/ 1913830 h 4196631"/>
                <a:gd name="connsiteX12" fmla="*/ 1892286 w 4410099"/>
                <a:gd name="connsiteY12" fmla="*/ 2275013 h 4196631"/>
                <a:gd name="connsiteX13" fmla="*/ 1099984 w 4410099"/>
                <a:gd name="connsiteY13" fmla="*/ 4022676 h 4196631"/>
                <a:gd name="connsiteX14" fmla="*/ 1367969 w 4410099"/>
                <a:gd name="connsiteY14" fmla="*/ 3917816 h 4196631"/>
                <a:gd name="connsiteX15" fmla="*/ 2661287 w 4410099"/>
                <a:gd name="connsiteY15" fmla="*/ 2111898 h 4196631"/>
                <a:gd name="connsiteX16" fmla="*/ 4141030 w 4410099"/>
                <a:gd name="connsiteY16" fmla="*/ 2426478 h 4196631"/>
                <a:gd name="connsiteX17" fmla="*/ 4315801 w 4410099"/>
                <a:gd name="connsiteY17" fmla="*/ 1762366 h 4196631"/>
                <a:gd name="connsiteX18" fmla="*/ 3150649 w 4410099"/>
                <a:gd name="connsiteY18" fmla="*/ 1564298 h 4196631"/>
                <a:gd name="connsiteX0" fmla="*/ 3139650 w 4399100"/>
                <a:gd name="connsiteY0" fmla="*/ 1564298 h 4196631"/>
                <a:gd name="connsiteX1" fmla="*/ 3023136 w 4399100"/>
                <a:gd name="connsiteY1" fmla="*/ 422491 h 4196631"/>
                <a:gd name="connsiteX2" fmla="*/ 4095075 w 4399100"/>
                <a:gd name="connsiteY2" fmla="*/ 224424 h 4196631"/>
                <a:gd name="connsiteX3" fmla="*/ 4106728 w 4399100"/>
                <a:gd name="connsiteY3" fmla="*/ 3053 h 4196631"/>
                <a:gd name="connsiteX4" fmla="*/ 2929924 w 4399100"/>
                <a:gd name="connsiteY4" fmla="*/ 96262 h 4196631"/>
                <a:gd name="connsiteX5" fmla="*/ 1624955 w 4399100"/>
                <a:gd name="connsiteY5" fmla="*/ 107913 h 4196631"/>
                <a:gd name="connsiteX6" fmla="*/ 1706516 w 4399100"/>
                <a:gd name="connsiteY6" fmla="*/ 305981 h 4196631"/>
                <a:gd name="connsiteX7" fmla="*/ 2626984 w 4399100"/>
                <a:gd name="connsiteY7" fmla="*/ 410841 h 4196631"/>
                <a:gd name="connsiteX8" fmla="*/ 2545424 w 4399100"/>
                <a:gd name="connsiteY8" fmla="*/ 1366229 h 4196631"/>
                <a:gd name="connsiteX9" fmla="*/ 1624955 w 4399100"/>
                <a:gd name="connsiteY9" fmla="*/ 1855575 h 4196631"/>
                <a:gd name="connsiteX10" fmla="*/ 168516 w 4399100"/>
                <a:gd name="connsiteY10" fmla="*/ 1657506 h 4196631"/>
                <a:gd name="connsiteX11" fmla="*/ 201615 w 4399100"/>
                <a:gd name="connsiteY11" fmla="*/ 1913830 h 4196631"/>
                <a:gd name="connsiteX12" fmla="*/ 1699104 w 4399100"/>
                <a:gd name="connsiteY12" fmla="*/ 2275013 h 4196631"/>
                <a:gd name="connsiteX13" fmla="*/ 1088985 w 4399100"/>
                <a:gd name="connsiteY13" fmla="*/ 4022676 h 4196631"/>
                <a:gd name="connsiteX14" fmla="*/ 1356970 w 4399100"/>
                <a:gd name="connsiteY14" fmla="*/ 3917816 h 4196631"/>
                <a:gd name="connsiteX15" fmla="*/ 2650288 w 4399100"/>
                <a:gd name="connsiteY15" fmla="*/ 2111898 h 4196631"/>
                <a:gd name="connsiteX16" fmla="*/ 4130031 w 4399100"/>
                <a:gd name="connsiteY16" fmla="*/ 2426478 h 4196631"/>
                <a:gd name="connsiteX17" fmla="*/ 4304802 w 4399100"/>
                <a:gd name="connsiteY17" fmla="*/ 1762366 h 4196631"/>
                <a:gd name="connsiteX18" fmla="*/ 3139650 w 4399100"/>
                <a:gd name="connsiteY18" fmla="*/ 1564298 h 4196631"/>
                <a:gd name="connsiteX0" fmla="*/ 3147863 w 4407313"/>
                <a:gd name="connsiteY0" fmla="*/ 1564298 h 4194195"/>
                <a:gd name="connsiteX1" fmla="*/ 3031349 w 4407313"/>
                <a:gd name="connsiteY1" fmla="*/ 422491 h 4194195"/>
                <a:gd name="connsiteX2" fmla="*/ 4103288 w 4407313"/>
                <a:gd name="connsiteY2" fmla="*/ 224424 h 4194195"/>
                <a:gd name="connsiteX3" fmla="*/ 4114941 w 4407313"/>
                <a:gd name="connsiteY3" fmla="*/ 3053 h 4194195"/>
                <a:gd name="connsiteX4" fmla="*/ 2938137 w 4407313"/>
                <a:gd name="connsiteY4" fmla="*/ 96262 h 4194195"/>
                <a:gd name="connsiteX5" fmla="*/ 1633168 w 4407313"/>
                <a:gd name="connsiteY5" fmla="*/ 107913 h 4194195"/>
                <a:gd name="connsiteX6" fmla="*/ 1714729 w 4407313"/>
                <a:gd name="connsiteY6" fmla="*/ 305981 h 4194195"/>
                <a:gd name="connsiteX7" fmla="*/ 2635197 w 4407313"/>
                <a:gd name="connsiteY7" fmla="*/ 410841 h 4194195"/>
                <a:gd name="connsiteX8" fmla="*/ 2553637 w 4407313"/>
                <a:gd name="connsiteY8" fmla="*/ 1366229 h 4194195"/>
                <a:gd name="connsiteX9" fmla="*/ 1633168 w 4407313"/>
                <a:gd name="connsiteY9" fmla="*/ 1855575 h 4194195"/>
                <a:gd name="connsiteX10" fmla="*/ 176729 w 4407313"/>
                <a:gd name="connsiteY10" fmla="*/ 1657506 h 4194195"/>
                <a:gd name="connsiteX11" fmla="*/ 209828 w 4407313"/>
                <a:gd name="connsiteY11" fmla="*/ 1913830 h 4194195"/>
                <a:gd name="connsiteX12" fmla="*/ 1843954 w 4407313"/>
                <a:gd name="connsiteY12" fmla="*/ 2309966 h 4194195"/>
                <a:gd name="connsiteX13" fmla="*/ 1097198 w 4407313"/>
                <a:gd name="connsiteY13" fmla="*/ 4022676 h 4194195"/>
                <a:gd name="connsiteX14" fmla="*/ 1365183 w 4407313"/>
                <a:gd name="connsiteY14" fmla="*/ 3917816 h 4194195"/>
                <a:gd name="connsiteX15" fmla="*/ 2658501 w 4407313"/>
                <a:gd name="connsiteY15" fmla="*/ 2111898 h 4194195"/>
                <a:gd name="connsiteX16" fmla="*/ 4138244 w 4407313"/>
                <a:gd name="connsiteY16" fmla="*/ 2426478 h 4194195"/>
                <a:gd name="connsiteX17" fmla="*/ 4313015 w 4407313"/>
                <a:gd name="connsiteY17" fmla="*/ 1762366 h 4194195"/>
                <a:gd name="connsiteX18" fmla="*/ 3147863 w 4407313"/>
                <a:gd name="connsiteY18" fmla="*/ 1564298 h 4194195"/>
                <a:gd name="connsiteX0" fmla="*/ 3147863 w 4407313"/>
                <a:gd name="connsiteY0" fmla="*/ 1564298 h 4150995"/>
                <a:gd name="connsiteX1" fmla="*/ 3031349 w 4407313"/>
                <a:gd name="connsiteY1" fmla="*/ 422491 h 4150995"/>
                <a:gd name="connsiteX2" fmla="*/ 4103288 w 4407313"/>
                <a:gd name="connsiteY2" fmla="*/ 224424 h 4150995"/>
                <a:gd name="connsiteX3" fmla="*/ 4114941 w 4407313"/>
                <a:gd name="connsiteY3" fmla="*/ 3053 h 4150995"/>
                <a:gd name="connsiteX4" fmla="*/ 2938137 w 4407313"/>
                <a:gd name="connsiteY4" fmla="*/ 96262 h 4150995"/>
                <a:gd name="connsiteX5" fmla="*/ 1633168 w 4407313"/>
                <a:gd name="connsiteY5" fmla="*/ 107913 h 4150995"/>
                <a:gd name="connsiteX6" fmla="*/ 1714729 w 4407313"/>
                <a:gd name="connsiteY6" fmla="*/ 305981 h 4150995"/>
                <a:gd name="connsiteX7" fmla="*/ 2635197 w 4407313"/>
                <a:gd name="connsiteY7" fmla="*/ 410841 h 4150995"/>
                <a:gd name="connsiteX8" fmla="*/ 2553637 w 4407313"/>
                <a:gd name="connsiteY8" fmla="*/ 1366229 h 4150995"/>
                <a:gd name="connsiteX9" fmla="*/ 1633168 w 4407313"/>
                <a:gd name="connsiteY9" fmla="*/ 1855575 h 4150995"/>
                <a:gd name="connsiteX10" fmla="*/ 176729 w 4407313"/>
                <a:gd name="connsiteY10" fmla="*/ 1657506 h 4150995"/>
                <a:gd name="connsiteX11" fmla="*/ 209828 w 4407313"/>
                <a:gd name="connsiteY11" fmla="*/ 1913830 h 4150995"/>
                <a:gd name="connsiteX12" fmla="*/ 1843954 w 4407313"/>
                <a:gd name="connsiteY12" fmla="*/ 2309966 h 4150995"/>
                <a:gd name="connsiteX13" fmla="*/ 1074425 w 4407313"/>
                <a:gd name="connsiteY13" fmla="*/ 3952770 h 4150995"/>
                <a:gd name="connsiteX14" fmla="*/ 1365183 w 4407313"/>
                <a:gd name="connsiteY14" fmla="*/ 3917816 h 4150995"/>
                <a:gd name="connsiteX15" fmla="*/ 2658501 w 4407313"/>
                <a:gd name="connsiteY15" fmla="*/ 2111898 h 4150995"/>
                <a:gd name="connsiteX16" fmla="*/ 4138244 w 4407313"/>
                <a:gd name="connsiteY16" fmla="*/ 2426478 h 4150995"/>
                <a:gd name="connsiteX17" fmla="*/ 4313015 w 4407313"/>
                <a:gd name="connsiteY17" fmla="*/ 1762366 h 4150995"/>
                <a:gd name="connsiteX18" fmla="*/ 3147863 w 4407313"/>
                <a:gd name="connsiteY18" fmla="*/ 1564298 h 4150995"/>
                <a:gd name="connsiteX0" fmla="*/ 3147863 w 4407313"/>
                <a:gd name="connsiteY0" fmla="*/ 1564298 h 4150995"/>
                <a:gd name="connsiteX1" fmla="*/ 3031349 w 4407313"/>
                <a:gd name="connsiteY1" fmla="*/ 422491 h 4150995"/>
                <a:gd name="connsiteX2" fmla="*/ 4103288 w 4407313"/>
                <a:gd name="connsiteY2" fmla="*/ 224424 h 4150995"/>
                <a:gd name="connsiteX3" fmla="*/ 4114941 w 4407313"/>
                <a:gd name="connsiteY3" fmla="*/ 3053 h 4150995"/>
                <a:gd name="connsiteX4" fmla="*/ 2938137 w 4407313"/>
                <a:gd name="connsiteY4" fmla="*/ 96262 h 4150995"/>
                <a:gd name="connsiteX5" fmla="*/ 1633168 w 4407313"/>
                <a:gd name="connsiteY5" fmla="*/ 107913 h 4150995"/>
                <a:gd name="connsiteX6" fmla="*/ 1714729 w 4407313"/>
                <a:gd name="connsiteY6" fmla="*/ 305981 h 4150995"/>
                <a:gd name="connsiteX7" fmla="*/ 2680743 w 4407313"/>
                <a:gd name="connsiteY7" fmla="*/ 550654 h 4150995"/>
                <a:gd name="connsiteX8" fmla="*/ 2553637 w 4407313"/>
                <a:gd name="connsiteY8" fmla="*/ 1366229 h 4150995"/>
                <a:gd name="connsiteX9" fmla="*/ 1633168 w 4407313"/>
                <a:gd name="connsiteY9" fmla="*/ 1855575 h 4150995"/>
                <a:gd name="connsiteX10" fmla="*/ 176729 w 4407313"/>
                <a:gd name="connsiteY10" fmla="*/ 1657506 h 4150995"/>
                <a:gd name="connsiteX11" fmla="*/ 209828 w 4407313"/>
                <a:gd name="connsiteY11" fmla="*/ 1913830 h 4150995"/>
                <a:gd name="connsiteX12" fmla="*/ 1843954 w 4407313"/>
                <a:gd name="connsiteY12" fmla="*/ 2309966 h 4150995"/>
                <a:gd name="connsiteX13" fmla="*/ 1074425 w 4407313"/>
                <a:gd name="connsiteY13" fmla="*/ 3952770 h 4150995"/>
                <a:gd name="connsiteX14" fmla="*/ 1365183 w 4407313"/>
                <a:gd name="connsiteY14" fmla="*/ 3917816 h 4150995"/>
                <a:gd name="connsiteX15" fmla="*/ 2658501 w 4407313"/>
                <a:gd name="connsiteY15" fmla="*/ 2111898 h 4150995"/>
                <a:gd name="connsiteX16" fmla="*/ 4138244 w 4407313"/>
                <a:gd name="connsiteY16" fmla="*/ 2426478 h 4150995"/>
                <a:gd name="connsiteX17" fmla="*/ 4313015 w 4407313"/>
                <a:gd name="connsiteY17" fmla="*/ 1762366 h 4150995"/>
                <a:gd name="connsiteX18" fmla="*/ 3147863 w 4407313"/>
                <a:gd name="connsiteY18" fmla="*/ 1564298 h 4150995"/>
                <a:gd name="connsiteX0" fmla="*/ 3147863 w 4407313"/>
                <a:gd name="connsiteY0" fmla="*/ 1564298 h 4150995"/>
                <a:gd name="connsiteX1" fmla="*/ 2963031 w 4407313"/>
                <a:gd name="connsiteY1" fmla="*/ 667164 h 4150995"/>
                <a:gd name="connsiteX2" fmla="*/ 4103288 w 4407313"/>
                <a:gd name="connsiteY2" fmla="*/ 224424 h 4150995"/>
                <a:gd name="connsiteX3" fmla="*/ 4114941 w 4407313"/>
                <a:gd name="connsiteY3" fmla="*/ 3053 h 4150995"/>
                <a:gd name="connsiteX4" fmla="*/ 2938137 w 4407313"/>
                <a:gd name="connsiteY4" fmla="*/ 96262 h 4150995"/>
                <a:gd name="connsiteX5" fmla="*/ 1633168 w 4407313"/>
                <a:gd name="connsiteY5" fmla="*/ 107913 h 4150995"/>
                <a:gd name="connsiteX6" fmla="*/ 1714729 w 4407313"/>
                <a:gd name="connsiteY6" fmla="*/ 305981 h 4150995"/>
                <a:gd name="connsiteX7" fmla="*/ 2680743 w 4407313"/>
                <a:gd name="connsiteY7" fmla="*/ 550654 h 4150995"/>
                <a:gd name="connsiteX8" fmla="*/ 2553637 w 4407313"/>
                <a:gd name="connsiteY8" fmla="*/ 1366229 h 4150995"/>
                <a:gd name="connsiteX9" fmla="*/ 1633168 w 4407313"/>
                <a:gd name="connsiteY9" fmla="*/ 1855575 h 4150995"/>
                <a:gd name="connsiteX10" fmla="*/ 176729 w 4407313"/>
                <a:gd name="connsiteY10" fmla="*/ 1657506 h 4150995"/>
                <a:gd name="connsiteX11" fmla="*/ 209828 w 4407313"/>
                <a:gd name="connsiteY11" fmla="*/ 1913830 h 4150995"/>
                <a:gd name="connsiteX12" fmla="*/ 1843954 w 4407313"/>
                <a:gd name="connsiteY12" fmla="*/ 2309966 h 4150995"/>
                <a:gd name="connsiteX13" fmla="*/ 1074425 w 4407313"/>
                <a:gd name="connsiteY13" fmla="*/ 3952770 h 4150995"/>
                <a:gd name="connsiteX14" fmla="*/ 1365183 w 4407313"/>
                <a:gd name="connsiteY14" fmla="*/ 3917816 h 4150995"/>
                <a:gd name="connsiteX15" fmla="*/ 2658501 w 4407313"/>
                <a:gd name="connsiteY15" fmla="*/ 2111898 h 4150995"/>
                <a:gd name="connsiteX16" fmla="*/ 4138244 w 4407313"/>
                <a:gd name="connsiteY16" fmla="*/ 2426478 h 4150995"/>
                <a:gd name="connsiteX17" fmla="*/ 4313015 w 4407313"/>
                <a:gd name="connsiteY17" fmla="*/ 1762366 h 4150995"/>
                <a:gd name="connsiteX18" fmla="*/ 3147863 w 4407313"/>
                <a:gd name="connsiteY18" fmla="*/ 1564298 h 4150995"/>
                <a:gd name="connsiteX0" fmla="*/ 3147863 w 4407313"/>
                <a:gd name="connsiteY0" fmla="*/ 1561608 h 4148305"/>
                <a:gd name="connsiteX1" fmla="*/ 2963031 w 4407313"/>
                <a:gd name="connsiteY1" fmla="*/ 664474 h 4148305"/>
                <a:gd name="connsiteX2" fmla="*/ 4103288 w 4407313"/>
                <a:gd name="connsiteY2" fmla="*/ 221734 h 4148305"/>
                <a:gd name="connsiteX3" fmla="*/ 4114941 w 4407313"/>
                <a:gd name="connsiteY3" fmla="*/ 363 h 4148305"/>
                <a:gd name="connsiteX4" fmla="*/ 2960910 w 4407313"/>
                <a:gd name="connsiteY4" fmla="*/ 268338 h 4148305"/>
                <a:gd name="connsiteX5" fmla="*/ 1633168 w 4407313"/>
                <a:gd name="connsiteY5" fmla="*/ 105223 h 4148305"/>
                <a:gd name="connsiteX6" fmla="*/ 1714729 w 4407313"/>
                <a:gd name="connsiteY6" fmla="*/ 303291 h 4148305"/>
                <a:gd name="connsiteX7" fmla="*/ 2680743 w 4407313"/>
                <a:gd name="connsiteY7" fmla="*/ 547964 h 4148305"/>
                <a:gd name="connsiteX8" fmla="*/ 2553637 w 4407313"/>
                <a:gd name="connsiteY8" fmla="*/ 1363539 h 4148305"/>
                <a:gd name="connsiteX9" fmla="*/ 1633168 w 4407313"/>
                <a:gd name="connsiteY9" fmla="*/ 1852885 h 4148305"/>
                <a:gd name="connsiteX10" fmla="*/ 176729 w 4407313"/>
                <a:gd name="connsiteY10" fmla="*/ 1654816 h 4148305"/>
                <a:gd name="connsiteX11" fmla="*/ 209828 w 4407313"/>
                <a:gd name="connsiteY11" fmla="*/ 1911140 h 4148305"/>
                <a:gd name="connsiteX12" fmla="*/ 1843954 w 4407313"/>
                <a:gd name="connsiteY12" fmla="*/ 2307276 h 4148305"/>
                <a:gd name="connsiteX13" fmla="*/ 1074425 w 4407313"/>
                <a:gd name="connsiteY13" fmla="*/ 3950080 h 4148305"/>
                <a:gd name="connsiteX14" fmla="*/ 1365183 w 4407313"/>
                <a:gd name="connsiteY14" fmla="*/ 3915126 h 4148305"/>
                <a:gd name="connsiteX15" fmla="*/ 2658501 w 4407313"/>
                <a:gd name="connsiteY15" fmla="*/ 2109208 h 4148305"/>
                <a:gd name="connsiteX16" fmla="*/ 4138244 w 4407313"/>
                <a:gd name="connsiteY16" fmla="*/ 2423788 h 4148305"/>
                <a:gd name="connsiteX17" fmla="*/ 4313015 w 4407313"/>
                <a:gd name="connsiteY17" fmla="*/ 1759676 h 4148305"/>
                <a:gd name="connsiteX18" fmla="*/ 3147863 w 4407313"/>
                <a:gd name="connsiteY18" fmla="*/ 1561608 h 4148305"/>
                <a:gd name="connsiteX0" fmla="*/ 3147863 w 4407313"/>
                <a:gd name="connsiteY0" fmla="*/ 1561630 h 4148327"/>
                <a:gd name="connsiteX1" fmla="*/ 2997190 w 4407313"/>
                <a:gd name="connsiteY1" fmla="*/ 711101 h 4148327"/>
                <a:gd name="connsiteX2" fmla="*/ 4103288 w 4407313"/>
                <a:gd name="connsiteY2" fmla="*/ 221756 h 4148327"/>
                <a:gd name="connsiteX3" fmla="*/ 4114941 w 4407313"/>
                <a:gd name="connsiteY3" fmla="*/ 385 h 4148327"/>
                <a:gd name="connsiteX4" fmla="*/ 2960910 w 4407313"/>
                <a:gd name="connsiteY4" fmla="*/ 268360 h 4148327"/>
                <a:gd name="connsiteX5" fmla="*/ 1633168 w 4407313"/>
                <a:gd name="connsiteY5" fmla="*/ 105245 h 4148327"/>
                <a:gd name="connsiteX6" fmla="*/ 1714729 w 4407313"/>
                <a:gd name="connsiteY6" fmla="*/ 303313 h 4148327"/>
                <a:gd name="connsiteX7" fmla="*/ 2680743 w 4407313"/>
                <a:gd name="connsiteY7" fmla="*/ 547986 h 4148327"/>
                <a:gd name="connsiteX8" fmla="*/ 2553637 w 4407313"/>
                <a:gd name="connsiteY8" fmla="*/ 1363561 h 4148327"/>
                <a:gd name="connsiteX9" fmla="*/ 1633168 w 4407313"/>
                <a:gd name="connsiteY9" fmla="*/ 1852907 h 4148327"/>
                <a:gd name="connsiteX10" fmla="*/ 176729 w 4407313"/>
                <a:gd name="connsiteY10" fmla="*/ 1654838 h 4148327"/>
                <a:gd name="connsiteX11" fmla="*/ 209828 w 4407313"/>
                <a:gd name="connsiteY11" fmla="*/ 1911162 h 4148327"/>
                <a:gd name="connsiteX12" fmla="*/ 1843954 w 4407313"/>
                <a:gd name="connsiteY12" fmla="*/ 2307298 h 4148327"/>
                <a:gd name="connsiteX13" fmla="*/ 1074425 w 4407313"/>
                <a:gd name="connsiteY13" fmla="*/ 3950102 h 4148327"/>
                <a:gd name="connsiteX14" fmla="*/ 1365183 w 4407313"/>
                <a:gd name="connsiteY14" fmla="*/ 3915148 h 4148327"/>
                <a:gd name="connsiteX15" fmla="*/ 2658501 w 4407313"/>
                <a:gd name="connsiteY15" fmla="*/ 2109230 h 4148327"/>
                <a:gd name="connsiteX16" fmla="*/ 4138244 w 4407313"/>
                <a:gd name="connsiteY16" fmla="*/ 2423810 h 4148327"/>
                <a:gd name="connsiteX17" fmla="*/ 4313015 w 4407313"/>
                <a:gd name="connsiteY17" fmla="*/ 1759698 h 4148327"/>
                <a:gd name="connsiteX18" fmla="*/ 3147863 w 4407313"/>
                <a:gd name="connsiteY18" fmla="*/ 1561630 h 4148327"/>
                <a:gd name="connsiteX0" fmla="*/ 3147863 w 4407313"/>
                <a:gd name="connsiteY0" fmla="*/ 1561630 h 4148327"/>
                <a:gd name="connsiteX1" fmla="*/ 2997190 w 4407313"/>
                <a:gd name="connsiteY1" fmla="*/ 711101 h 4148327"/>
                <a:gd name="connsiteX2" fmla="*/ 4103288 w 4407313"/>
                <a:gd name="connsiteY2" fmla="*/ 221756 h 4148327"/>
                <a:gd name="connsiteX3" fmla="*/ 4114941 w 4407313"/>
                <a:gd name="connsiteY3" fmla="*/ 385 h 4148327"/>
                <a:gd name="connsiteX4" fmla="*/ 2960910 w 4407313"/>
                <a:gd name="connsiteY4" fmla="*/ 268360 h 4148327"/>
                <a:gd name="connsiteX5" fmla="*/ 1633168 w 4407313"/>
                <a:gd name="connsiteY5" fmla="*/ 105245 h 4148327"/>
                <a:gd name="connsiteX6" fmla="*/ 1714729 w 4407313"/>
                <a:gd name="connsiteY6" fmla="*/ 303313 h 4148327"/>
                <a:gd name="connsiteX7" fmla="*/ 2623811 w 4407313"/>
                <a:gd name="connsiteY7" fmla="*/ 559637 h 4148327"/>
                <a:gd name="connsiteX8" fmla="*/ 2553637 w 4407313"/>
                <a:gd name="connsiteY8" fmla="*/ 1363561 h 4148327"/>
                <a:gd name="connsiteX9" fmla="*/ 1633168 w 4407313"/>
                <a:gd name="connsiteY9" fmla="*/ 1852907 h 4148327"/>
                <a:gd name="connsiteX10" fmla="*/ 176729 w 4407313"/>
                <a:gd name="connsiteY10" fmla="*/ 1654838 h 4148327"/>
                <a:gd name="connsiteX11" fmla="*/ 209828 w 4407313"/>
                <a:gd name="connsiteY11" fmla="*/ 1911162 h 4148327"/>
                <a:gd name="connsiteX12" fmla="*/ 1843954 w 4407313"/>
                <a:gd name="connsiteY12" fmla="*/ 2307298 h 4148327"/>
                <a:gd name="connsiteX13" fmla="*/ 1074425 w 4407313"/>
                <a:gd name="connsiteY13" fmla="*/ 3950102 h 4148327"/>
                <a:gd name="connsiteX14" fmla="*/ 1365183 w 4407313"/>
                <a:gd name="connsiteY14" fmla="*/ 3915148 h 4148327"/>
                <a:gd name="connsiteX15" fmla="*/ 2658501 w 4407313"/>
                <a:gd name="connsiteY15" fmla="*/ 2109230 h 4148327"/>
                <a:gd name="connsiteX16" fmla="*/ 4138244 w 4407313"/>
                <a:gd name="connsiteY16" fmla="*/ 2423810 h 4148327"/>
                <a:gd name="connsiteX17" fmla="*/ 4313015 w 4407313"/>
                <a:gd name="connsiteY17" fmla="*/ 1759698 h 4148327"/>
                <a:gd name="connsiteX18" fmla="*/ 3147863 w 4407313"/>
                <a:gd name="connsiteY18" fmla="*/ 1561630 h 4148327"/>
                <a:gd name="connsiteX0" fmla="*/ 3147863 w 4407313"/>
                <a:gd name="connsiteY0" fmla="*/ 1561630 h 4148327"/>
                <a:gd name="connsiteX1" fmla="*/ 2997190 w 4407313"/>
                <a:gd name="connsiteY1" fmla="*/ 711101 h 4148327"/>
                <a:gd name="connsiteX2" fmla="*/ 4103288 w 4407313"/>
                <a:gd name="connsiteY2" fmla="*/ 221756 h 4148327"/>
                <a:gd name="connsiteX3" fmla="*/ 4114941 w 4407313"/>
                <a:gd name="connsiteY3" fmla="*/ 385 h 4148327"/>
                <a:gd name="connsiteX4" fmla="*/ 2960910 w 4407313"/>
                <a:gd name="connsiteY4" fmla="*/ 268360 h 4148327"/>
                <a:gd name="connsiteX5" fmla="*/ 1633168 w 4407313"/>
                <a:gd name="connsiteY5" fmla="*/ 105245 h 4148327"/>
                <a:gd name="connsiteX6" fmla="*/ 1714729 w 4407313"/>
                <a:gd name="connsiteY6" fmla="*/ 303313 h 4148327"/>
                <a:gd name="connsiteX7" fmla="*/ 2623811 w 4407313"/>
                <a:gd name="connsiteY7" fmla="*/ 629544 h 4148327"/>
                <a:gd name="connsiteX8" fmla="*/ 2553637 w 4407313"/>
                <a:gd name="connsiteY8" fmla="*/ 1363561 h 4148327"/>
                <a:gd name="connsiteX9" fmla="*/ 1633168 w 4407313"/>
                <a:gd name="connsiteY9" fmla="*/ 1852907 h 4148327"/>
                <a:gd name="connsiteX10" fmla="*/ 176729 w 4407313"/>
                <a:gd name="connsiteY10" fmla="*/ 1654838 h 4148327"/>
                <a:gd name="connsiteX11" fmla="*/ 209828 w 4407313"/>
                <a:gd name="connsiteY11" fmla="*/ 1911162 h 4148327"/>
                <a:gd name="connsiteX12" fmla="*/ 1843954 w 4407313"/>
                <a:gd name="connsiteY12" fmla="*/ 2307298 h 4148327"/>
                <a:gd name="connsiteX13" fmla="*/ 1074425 w 4407313"/>
                <a:gd name="connsiteY13" fmla="*/ 3950102 h 4148327"/>
                <a:gd name="connsiteX14" fmla="*/ 1365183 w 4407313"/>
                <a:gd name="connsiteY14" fmla="*/ 3915148 h 4148327"/>
                <a:gd name="connsiteX15" fmla="*/ 2658501 w 4407313"/>
                <a:gd name="connsiteY15" fmla="*/ 2109230 h 4148327"/>
                <a:gd name="connsiteX16" fmla="*/ 4138244 w 4407313"/>
                <a:gd name="connsiteY16" fmla="*/ 2423810 h 4148327"/>
                <a:gd name="connsiteX17" fmla="*/ 4313015 w 4407313"/>
                <a:gd name="connsiteY17" fmla="*/ 1759698 h 4148327"/>
                <a:gd name="connsiteX18" fmla="*/ 3147863 w 4407313"/>
                <a:gd name="connsiteY18" fmla="*/ 1561630 h 4148327"/>
                <a:gd name="connsiteX0" fmla="*/ 3147863 w 4407313"/>
                <a:gd name="connsiteY0" fmla="*/ 1561630 h 4148327"/>
                <a:gd name="connsiteX1" fmla="*/ 3042736 w 4407313"/>
                <a:gd name="connsiteY1" fmla="*/ 711101 h 4148327"/>
                <a:gd name="connsiteX2" fmla="*/ 4103288 w 4407313"/>
                <a:gd name="connsiteY2" fmla="*/ 221756 h 4148327"/>
                <a:gd name="connsiteX3" fmla="*/ 4114941 w 4407313"/>
                <a:gd name="connsiteY3" fmla="*/ 385 h 4148327"/>
                <a:gd name="connsiteX4" fmla="*/ 2960910 w 4407313"/>
                <a:gd name="connsiteY4" fmla="*/ 268360 h 4148327"/>
                <a:gd name="connsiteX5" fmla="*/ 1633168 w 4407313"/>
                <a:gd name="connsiteY5" fmla="*/ 105245 h 4148327"/>
                <a:gd name="connsiteX6" fmla="*/ 1714729 w 4407313"/>
                <a:gd name="connsiteY6" fmla="*/ 303313 h 4148327"/>
                <a:gd name="connsiteX7" fmla="*/ 2623811 w 4407313"/>
                <a:gd name="connsiteY7" fmla="*/ 629544 h 4148327"/>
                <a:gd name="connsiteX8" fmla="*/ 2553637 w 4407313"/>
                <a:gd name="connsiteY8" fmla="*/ 1363561 h 4148327"/>
                <a:gd name="connsiteX9" fmla="*/ 1633168 w 4407313"/>
                <a:gd name="connsiteY9" fmla="*/ 1852907 h 4148327"/>
                <a:gd name="connsiteX10" fmla="*/ 176729 w 4407313"/>
                <a:gd name="connsiteY10" fmla="*/ 1654838 h 4148327"/>
                <a:gd name="connsiteX11" fmla="*/ 209828 w 4407313"/>
                <a:gd name="connsiteY11" fmla="*/ 1911162 h 4148327"/>
                <a:gd name="connsiteX12" fmla="*/ 1843954 w 4407313"/>
                <a:gd name="connsiteY12" fmla="*/ 2307298 h 4148327"/>
                <a:gd name="connsiteX13" fmla="*/ 1074425 w 4407313"/>
                <a:gd name="connsiteY13" fmla="*/ 3950102 h 4148327"/>
                <a:gd name="connsiteX14" fmla="*/ 1365183 w 4407313"/>
                <a:gd name="connsiteY14" fmla="*/ 3915148 h 4148327"/>
                <a:gd name="connsiteX15" fmla="*/ 2658501 w 4407313"/>
                <a:gd name="connsiteY15" fmla="*/ 2109230 h 4148327"/>
                <a:gd name="connsiteX16" fmla="*/ 4138244 w 4407313"/>
                <a:gd name="connsiteY16" fmla="*/ 2423810 h 4148327"/>
                <a:gd name="connsiteX17" fmla="*/ 4313015 w 4407313"/>
                <a:gd name="connsiteY17" fmla="*/ 1759698 h 4148327"/>
                <a:gd name="connsiteX18" fmla="*/ 3147863 w 4407313"/>
                <a:gd name="connsiteY18" fmla="*/ 1561630 h 4148327"/>
                <a:gd name="connsiteX0" fmla="*/ 3160414 w 4419864"/>
                <a:gd name="connsiteY0" fmla="*/ 1561630 h 4148327"/>
                <a:gd name="connsiteX1" fmla="*/ 3055287 w 4419864"/>
                <a:gd name="connsiteY1" fmla="*/ 711101 h 4148327"/>
                <a:gd name="connsiteX2" fmla="*/ 4115839 w 4419864"/>
                <a:gd name="connsiteY2" fmla="*/ 221756 h 4148327"/>
                <a:gd name="connsiteX3" fmla="*/ 4127492 w 4419864"/>
                <a:gd name="connsiteY3" fmla="*/ 385 h 4148327"/>
                <a:gd name="connsiteX4" fmla="*/ 2973461 w 4419864"/>
                <a:gd name="connsiteY4" fmla="*/ 268360 h 4148327"/>
                <a:gd name="connsiteX5" fmla="*/ 1645719 w 4419864"/>
                <a:gd name="connsiteY5" fmla="*/ 105245 h 4148327"/>
                <a:gd name="connsiteX6" fmla="*/ 1727280 w 4419864"/>
                <a:gd name="connsiteY6" fmla="*/ 303313 h 4148327"/>
                <a:gd name="connsiteX7" fmla="*/ 2636362 w 4419864"/>
                <a:gd name="connsiteY7" fmla="*/ 629544 h 4148327"/>
                <a:gd name="connsiteX8" fmla="*/ 2566188 w 4419864"/>
                <a:gd name="connsiteY8" fmla="*/ 1363561 h 4148327"/>
                <a:gd name="connsiteX9" fmla="*/ 1839289 w 4419864"/>
                <a:gd name="connsiteY9" fmla="*/ 1794651 h 4148327"/>
                <a:gd name="connsiteX10" fmla="*/ 189280 w 4419864"/>
                <a:gd name="connsiteY10" fmla="*/ 1654838 h 4148327"/>
                <a:gd name="connsiteX11" fmla="*/ 222379 w 4419864"/>
                <a:gd name="connsiteY11" fmla="*/ 1911162 h 4148327"/>
                <a:gd name="connsiteX12" fmla="*/ 1856505 w 4419864"/>
                <a:gd name="connsiteY12" fmla="*/ 2307298 h 4148327"/>
                <a:gd name="connsiteX13" fmla="*/ 1086976 w 4419864"/>
                <a:gd name="connsiteY13" fmla="*/ 3950102 h 4148327"/>
                <a:gd name="connsiteX14" fmla="*/ 1377734 w 4419864"/>
                <a:gd name="connsiteY14" fmla="*/ 3915148 h 4148327"/>
                <a:gd name="connsiteX15" fmla="*/ 2671052 w 4419864"/>
                <a:gd name="connsiteY15" fmla="*/ 2109230 h 4148327"/>
                <a:gd name="connsiteX16" fmla="*/ 4150795 w 4419864"/>
                <a:gd name="connsiteY16" fmla="*/ 2423810 h 4148327"/>
                <a:gd name="connsiteX17" fmla="*/ 4325566 w 4419864"/>
                <a:gd name="connsiteY17" fmla="*/ 1759698 h 4148327"/>
                <a:gd name="connsiteX18" fmla="*/ 3160414 w 4419864"/>
                <a:gd name="connsiteY18" fmla="*/ 1561630 h 4148327"/>
                <a:gd name="connsiteX0" fmla="*/ 3160414 w 4419864"/>
                <a:gd name="connsiteY0" fmla="*/ 1561630 h 4211203"/>
                <a:gd name="connsiteX1" fmla="*/ 3055287 w 4419864"/>
                <a:gd name="connsiteY1" fmla="*/ 711101 h 4211203"/>
                <a:gd name="connsiteX2" fmla="*/ 4115839 w 4419864"/>
                <a:gd name="connsiteY2" fmla="*/ 221756 h 4211203"/>
                <a:gd name="connsiteX3" fmla="*/ 4127492 w 4419864"/>
                <a:gd name="connsiteY3" fmla="*/ 385 h 4211203"/>
                <a:gd name="connsiteX4" fmla="*/ 2973461 w 4419864"/>
                <a:gd name="connsiteY4" fmla="*/ 268360 h 4211203"/>
                <a:gd name="connsiteX5" fmla="*/ 1645719 w 4419864"/>
                <a:gd name="connsiteY5" fmla="*/ 105245 h 4211203"/>
                <a:gd name="connsiteX6" fmla="*/ 1727280 w 4419864"/>
                <a:gd name="connsiteY6" fmla="*/ 303313 h 4211203"/>
                <a:gd name="connsiteX7" fmla="*/ 2636362 w 4419864"/>
                <a:gd name="connsiteY7" fmla="*/ 629544 h 4211203"/>
                <a:gd name="connsiteX8" fmla="*/ 2566188 w 4419864"/>
                <a:gd name="connsiteY8" fmla="*/ 1363561 h 4211203"/>
                <a:gd name="connsiteX9" fmla="*/ 1839289 w 4419864"/>
                <a:gd name="connsiteY9" fmla="*/ 1794651 h 4211203"/>
                <a:gd name="connsiteX10" fmla="*/ 189280 w 4419864"/>
                <a:gd name="connsiteY10" fmla="*/ 1654838 h 4211203"/>
                <a:gd name="connsiteX11" fmla="*/ 222379 w 4419864"/>
                <a:gd name="connsiteY11" fmla="*/ 1911162 h 4211203"/>
                <a:gd name="connsiteX12" fmla="*/ 1856505 w 4419864"/>
                <a:gd name="connsiteY12" fmla="*/ 2307298 h 4211203"/>
                <a:gd name="connsiteX13" fmla="*/ 1086976 w 4419864"/>
                <a:gd name="connsiteY13" fmla="*/ 3950102 h 4211203"/>
                <a:gd name="connsiteX14" fmla="*/ 1343575 w 4419864"/>
                <a:gd name="connsiteY14" fmla="*/ 4020008 h 4211203"/>
                <a:gd name="connsiteX15" fmla="*/ 2671052 w 4419864"/>
                <a:gd name="connsiteY15" fmla="*/ 2109230 h 4211203"/>
                <a:gd name="connsiteX16" fmla="*/ 4150795 w 4419864"/>
                <a:gd name="connsiteY16" fmla="*/ 2423810 h 4211203"/>
                <a:gd name="connsiteX17" fmla="*/ 4325566 w 4419864"/>
                <a:gd name="connsiteY17" fmla="*/ 1759698 h 4211203"/>
                <a:gd name="connsiteX18" fmla="*/ 3160414 w 4419864"/>
                <a:gd name="connsiteY18" fmla="*/ 1561630 h 4211203"/>
                <a:gd name="connsiteX0" fmla="*/ 3160414 w 4469753"/>
                <a:gd name="connsiteY0" fmla="*/ 1561630 h 4211203"/>
                <a:gd name="connsiteX1" fmla="*/ 3055287 w 4469753"/>
                <a:gd name="connsiteY1" fmla="*/ 711101 h 4211203"/>
                <a:gd name="connsiteX2" fmla="*/ 4115839 w 4469753"/>
                <a:gd name="connsiteY2" fmla="*/ 221756 h 4211203"/>
                <a:gd name="connsiteX3" fmla="*/ 4127492 w 4469753"/>
                <a:gd name="connsiteY3" fmla="*/ 385 h 4211203"/>
                <a:gd name="connsiteX4" fmla="*/ 2973461 w 4469753"/>
                <a:gd name="connsiteY4" fmla="*/ 268360 h 4211203"/>
                <a:gd name="connsiteX5" fmla="*/ 1645719 w 4469753"/>
                <a:gd name="connsiteY5" fmla="*/ 105245 h 4211203"/>
                <a:gd name="connsiteX6" fmla="*/ 1727280 w 4469753"/>
                <a:gd name="connsiteY6" fmla="*/ 303313 h 4211203"/>
                <a:gd name="connsiteX7" fmla="*/ 2636362 w 4469753"/>
                <a:gd name="connsiteY7" fmla="*/ 629544 h 4211203"/>
                <a:gd name="connsiteX8" fmla="*/ 2566188 w 4469753"/>
                <a:gd name="connsiteY8" fmla="*/ 1363561 h 4211203"/>
                <a:gd name="connsiteX9" fmla="*/ 1839289 w 4469753"/>
                <a:gd name="connsiteY9" fmla="*/ 1794651 h 4211203"/>
                <a:gd name="connsiteX10" fmla="*/ 189280 w 4469753"/>
                <a:gd name="connsiteY10" fmla="*/ 1654838 h 4211203"/>
                <a:gd name="connsiteX11" fmla="*/ 222379 w 4469753"/>
                <a:gd name="connsiteY11" fmla="*/ 1911162 h 4211203"/>
                <a:gd name="connsiteX12" fmla="*/ 1856505 w 4469753"/>
                <a:gd name="connsiteY12" fmla="*/ 2307298 h 4211203"/>
                <a:gd name="connsiteX13" fmla="*/ 1086976 w 4469753"/>
                <a:gd name="connsiteY13" fmla="*/ 3950102 h 4211203"/>
                <a:gd name="connsiteX14" fmla="*/ 1343575 w 4469753"/>
                <a:gd name="connsiteY14" fmla="*/ 4020008 h 4211203"/>
                <a:gd name="connsiteX15" fmla="*/ 2671052 w 4469753"/>
                <a:gd name="connsiteY15" fmla="*/ 2109230 h 4211203"/>
                <a:gd name="connsiteX16" fmla="*/ 4276046 w 4469753"/>
                <a:gd name="connsiteY16" fmla="*/ 2843248 h 4211203"/>
                <a:gd name="connsiteX17" fmla="*/ 4325566 w 4469753"/>
                <a:gd name="connsiteY17" fmla="*/ 1759698 h 4211203"/>
                <a:gd name="connsiteX18" fmla="*/ 3160414 w 4469753"/>
                <a:gd name="connsiteY18" fmla="*/ 1561630 h 4211203"/>
                <a:gd name="connsiteX0" fmla="*/ 3160414 w 4476232"/>
                <a:gd name="connsiteY0" fmla="*/ 1561630 h 4211203"/>
                <a:gd name="connsiteX1" fmla="*/ 3055287 w 4476232"/>
                <a:gd name="connsiteY1" fmla="*/ 711101 h 4211203"/>
                <a:gd name="connsiteX2" fmla="*/ 4115839 w 4476232"/>
                <a:gd name="connsiteY2" fmla="*/ 221756 h 4211203"/>
                <a:gd name="connsiteX3" fmla="*/ 4127492 w 4476232"/>
                <a:gd name="connsiteY3" fmla="*/ 385 h 4211203"/>
                <a:gd name="connsiteX4" fmla="*/ 2973461 w 4476232"/>
                <a:gd name="connsiteY4" fmla="*/ 268360 h 4211203"/>
                <a:gd name="connsiteX5" fmla="*/ 1645719 w 4476232"/>
                <a:gd name="connsiteY5" fmla="*/ 105245 h 4211203"/>
                <a:gd name="connsiteX6" fmla="*/ 1727280 w 4476232"/>
                <a:gd name="connsiteY6" fmla="*/ 303313 h 4211203"/>
                <a:gd name="connsiteX7" fmla="*/ 2636362 w 4476232"/>
                <a:gd name="connsiteY7" fmla="*/ 629544 h 4211203"/>
                <a:gd name="connsiteX8" fmla="*/ 2566188 w 4476232"/>
                <a:gd name="connsiteY8" fmla="*/ 1363561 h 4211203"/>
                <a:gd name="connsiteX9" fmla="*/ 1839289 w 4476232"/>
                <a:gd name="connsiteY9" fmla="*/ 1794651 h 4211203"/>
                <a:gd name="connsiteX10" fmla="*/ 189280 w 4476232"/>
                <a:gd name="connsiteY10" fmla="*/ 1654838 h 4211203"/>
                <a:gd name="connsiteX11" fmla="*/ 222379 w 4476232"/>
                <a:gd name="connsiteY11" fmla="*/ 1911162 h 4211203"/>
                <a:gd name="connsiteX12" fmla="*/ 1856505 w 4476232"/>
                <a:gd name="connsiteY12" fmla="*/ 2307298 h 4211203"/>
                <a:gd name="connsiteX13" fmla="*/ 1086976 w 4476232"/>
                <a:gd name="connsiteY13" fmla="*/ 3950102 h 4211203"/>
                <a:gd name="connsiteX14" fmla="*/ 1343575 w 4476232"/>
                <a:gd name="connsiteY14" fmla="*/ 4020008 h 4211203"/>
                <a:gd name="connsiteX15" fmla="*/ 2671052 w 4476232"/>
                <a:gd name="connsiteY15" fmla="*/ 2109230 h 4211203"/>
                <a:gd name="connsiteX16" fmla="*/ 4276046 w 4476232"/>
                <a:gd name="connsiteY16" fmla="*/ 2843248 h 4211203"/>
                <a:gd name="connsiteX17" fmla="*/ 4336953 w 4476232"/>
                <a:gd name="connsiteY17" fmla="*/ 2085929 h 4211203"/>
                <a:gd name="connsiteX18" fmla="*/ 3160414 w 4476232"/>
                <a:gd name="connsiteY18" fmla="*/ 1561630 h 4211203"/>
                <a:gd name="connsiteX0" fmla="*/ 3160414 w 4476232"/>
                <a:gd name="connsiteY0" fmla="*/ 1561630 h 4211203"/>
                <a:gd name="connsiteX1" fmla="*/ 3055287 w 4476232"/>
                <a:gd name="connsiteY1" fmla="*/ 711101 h 4211203"/>
                <a:gd name="connsiteX2" fmla="*/ 4115839 w 4476232"/>
                <a:gd name="connsiteY2" fmla="*/ 221756 h 4211203"/>
                <a:gd name="connsiteX3" fmla="*/ 4127492 w 4476232"/>
                <a:gd name="connsiteY3" fmla="*/ 385 h 4211203"/>
                <a:gd name="connsiteX4" fmla="*/ 2973461 w 4476232"/>
                <a:gd name="connsiteY4" fmla="*/ 268360 h 4211203"/>
                <a:gd name="connsiteX5" fmla="*/ 1645719 w 4476232"/>
                <a:gd name="connsiteY5" fmla="*/ 105245 h 4211203"/>
                <a:gd name="connsiteX6" fmla="*/ 1727280 w 4476232"/>
                <a:gd name="connsiteY6" fmla="*/ 303313 h 4211203"/>
                <a:gd name="connsiteX7" fmla="*/ 2636362 w 4476232"/>
                <a:gd name="connsiteY7" fmla="*/ 629544 h 4211203"/>
                <a:gd name="connsiteX8" fmla="*/ 2315686 w 4476232"/>
                <a:gd name="connsiteY8" fmla="*/ 1445119 h 4211203"/>
                <a:gd name="connsiteX9" fmla="*/ 1839289 w 4476232"/>
                <a:gd name="connsiteY9" fmla="*/ 1794651 h 4211203"/>
                <a:gd name="connsiteX10" fmla="*/ 189280 w 4476232"/>
                <a:gd name="connsiteY10" fmla="*/ 1654838 h 4211203"/>
                <a:gd name="connsiteX11" fmla="*/ 222379 w 4476232"/>
                <a:gd name="connsiteY11" fmla="*/ 1911162 h 4211203"/>
                <a:gd name="connsiteX12" fmla="*/ 1856505 w 4476232"/>
                <a:gd name="connsiteY12" fmla="*/ 2307298 h 4211203"/>
                <a:gd name="connsiteX13" fmla="*/ 1086976 w 4476232"/>
                <a:gd name="connsiteY13" fmla="*/ 3950102 h 4211203"/>
                <a:gd name="connsiteX14" fmla="*/ 1343575 w 4476232"/>
                <a:gd name="connsiteY14" fmla="*/ 4020008 h 4211203"/>
                <a:gd name="connsiteX15" fmla="*/ 2671052 w 4476232"/>
                <a:gd name="connsiteY15" fmla="*/ 2109230 h 4211203"/>
                <a:gd name="connsiteX16" fmla="*/ 4276046 w 4476232"/>
                <a:gd name="connsiteY16" fmla="*/ 2843248 h 4211203"/>
                <a:gd name="connsiteX17" fmla="*/ 4336953 w 4476232"/>
                <a:gd name="connsiteY17" fmla="*/ 2085929 h 4211203"/>
                <a:gd name="connsiteX18" fmla="*/ 3160414 w 4476232"/>
                <a:gd name="connsiteY18" fmla="*/ 1561630 h 4211203"/>
                <a:gd name="connsiteX0" fmla="*/ 3160414 w 4476232"/>
                <a:gd name="connsiteY0" fmla="*/ 1561630 h 4211203"/>
                <a:gd name="connsiteX1" fmla="*/ 3055287 w 4476232"/>
                <a:gd name="connsiteY1" fmla="*/ 711101 h 4211203"/>
                <a:gd name="connsiteX2" fmla="*/ 4115839 w 4476232"/>
                <a:gd name="connsiteY2" fmla="*/ 221756 h 4211203"/>
                <a:gd name="connsiteX3" fmla="*/ 4127492 w 4476232"/>
                <a:gd name="connsiteY3" fmla="*/ 385 h 4211203"/>
                <a:gd name="connsiteX4" fmla="*/ 2973461 w 4476232"/>
                <a:gd name="connsiteY4" fmla="*/ 268360 h 4211203"/>
                <a:gd name="connsiteX5" fmla="*/ 1645719 w 4476232"/>
                <a:gd name="connsiteY5" fmla="*/ 105245 h 4211203"/>
                <a:gd name="connsiteX6" fmla="*/ 1727280 w 4476232"/>
                <a:gd name="connsiteY6" fmla="*/ 303313 h 4211203"/>
                <a:gd name="connsiteX7" fmla="*/ 2454180 w 4476232"/>
                <a:gd name="connsiteY7" fmla="*/ 594591 h 4211203"/>
                <a:gd name="connsiteX8" fmla="*/ 2315686 w 4476232"/>
                <a:gd name="connsiteY8" fmla="*/ 1445119 h 4211203"/>
                <a:gd name="connsiteX9" fmla="*/ 1839289 w 4476232"/>
                <a:gd name="connsiteY9" fmla="*/ 1794651 h 4211203"/>
                <a:gd name="connsiteX10" fmla="*/ 189280 w 4476232"/>
                <a:gd name="connsiteY10" fmla="*/ 1654838 h 4211203"/>
                <a:gd name="connsiteX11" fmla="*/ 222379 w 4476232"/>
                <a:gd name="connsiteY11" fmla="*/ 1911162 h 4211203"/>
                <a:gd name="connsiteX12" fmla="*/ 1856505 w 4476232"/>
                <a:gd name="connsiteY12" fmla="*/ 2307298 h 4211203"/>
                <a:gd name="connsiteX13" fmla="*/ 1086976 w 4476232"/>
                <a:gd name="connsiteY13" fmla="*/ 3950102 h 4211203"/>
                <a:gd name="connsiteX14" fmla="*/ 1343575 w 4476232"/>
                <a:gd name="connsiteY14" fmla="*/ 4020008 h 4211203"/>
                <a:gd name="connsiteX15" fmla="*/ 2671052 w 4476232"/>
                <a:gd name="connsiteY15" fmla="*/ 2109230 h 4211203"/>
                <a:gd name="connsiteX16" fmla="*/ 4276046 w 4476232"/>
                <a:gd name="connsiteY16" fmla="*/ 2843248 h 4211203"/>
                <a:gd name="connsiteX17" fmla="*/ 4336953 w 4476232"/>
                <a:gd name="connsiteY17" fmla="*/ 2085929 h 4211203"/>
                <a:gd name="connsiteX18" fmla="*/ 3160414 w 4476232"/>
                <a:gd name="connsiteY18" fmla="*/ 1561630 h 4211203"/>
                <a:gd name="connsiteX0" fmla="*/ 3160414 w 4476232"/>
                <a:gd name="connsiteY0" fmla="*/ 1561625 h 4211198"/>
                <a:gd name="connsiteX1" fmla="*/ 2827558 w 4476232"/>
                <a:gd name="connsiteY1" fmla="*/ 699445 h 4211198"/>
                <a:gd name="connsiteX2" fmla="*/ 4115839 w 4476232"/>
                <a:gd name="connsiteY2" fmla="*/ 221751 h 4211198"/>
                <a:gd name="connsiteX3" fmla="*/ 4127492 w 4476232"/>
                <a:gd name="connsiteY3" fmla="*/ 380 h 4211198"/>
                <a:gd name="connsiteX4" fmla="*/ 2973461 w 4476232"/>
                <a:gd name="connsiteY4" fmla="*/ 268355 h 4211198"/>
                <a:gd name="connsiteX5" fmla="*/ 1645719 w 4476232"/>
                <a:gd name="connsiteY5" fmla="*/ 105240 h 4211198"/>
                <a:gd name="connsiteX6" fmla="*/ 1727280 w 4476232"/>
                <a:gd name="connsiteY6" fmla="*/ 303308 h 4211198"/>
                <a:gd name="connsiteX7" fmla="*/ 2454180 w 4476232"/>
                <a:gd name="connsiteY7" fmla="*/ 594586 h 4211198"/>
                <a:gd name="connsiteX8" fmla="*/ 2315686 w 4476232"/>
                <a:gd name="connsiteY8" fmla="*/ 1445114 h 4211198"/>
                <a:gd name="connsiteX9" fmla="*/ 1839289 w 4476232"/>
                <a:gd name="connsiteY9" fmla="*/ 1794646 h 4211198"/>
                <a:gd name="connsiteX10" fmla="*/ 189280 w 4476232"/>
                <a:gd name="connsiteY10" fmla="*/ 1654833 h 4211198"/>
                <a:gd name="connsiteX11" fmla="*/ 222379 w 4476232"/>
                <a:gd name="connsiteY11" fmla="*/ 1911157 h 4211198"/>
                <a:gd name="connsiteX12" fmla="*/ 1856505 w 4476232"/>
                <a:gd name="connsiteY12" fmla="*/ 2307293 h 4211198"/>
                <a:gd name="connsiteX13" fmla="*/ 1086976 w 4476232"/>
                <a:gd name="connsiteY13" fmla="*/ 3950097 h 4211198"/>
                <a:gd name="connsiteX14" fmla="*/ 1343575 w 4476232"/>
                <a:gd name="connsiteY14" fmla="*/ 4020003 h 4211198"/>
                <a:gd name="connsiteX15" fmla="*/ 2671052 w 4476232"/>
                <a:gd name="connsiteY15" fmla="*/ 2109225 h 4211198"/>
                <a:gd name="connsiteX16" fmla="*/ 4276046 w 4476232"/>
                <a:gd name="connsiteY16" fmla="*/ 2843243 h 4211198"/>
                <a:gd name="connsiteX17" fmla="*/ 4336953 w 4476232"/>
                <a:gd name="connsiteY17" fmla="*/ 2085924 h 4211198"/>
                <a:gd name="connsiteX18" fmla="*/ 3160414 w 4476232"/>
                <a:gd name="connsiteY18" fmla="*/ 1561625 h 4211198"/>
                <a:gd name="connsiteX0" fmla="*/ 2613865 w 4476232"/>
                <a:gd name="connsiteY0" fmla="*/ 1515021 h 4211198"/>
                <a:gd name="connsiteX1" fmla="*/ 2827558 w 4476232"/>
                <a:gd name="connsiteY1" fmla="*/ 699445 h 4211198"/>
                <a:gd name="connsiteX2" fmla="*/ 4115839 w 4476232"/>
                <a:gd name="connsiteY2" fmla="*/ 221751 h 4211198"/>
                <a:gd name="connsiteX3" fmla="*/ 4127492 w 4476232"/>
                <a:gd name="connsiteY3" fmla="*/ 380 h 4211198"/>
                <a:gd name="connsiteX4" fmla="*/ 2973461 w 4476232"/>
                <a:gd name="connsiteY4" fmla="*/ 268355 h 4211198"/>
                <a:gd name="connsiteX5" fmla="*/ 1645719 w 4476232"/>
                <a:gd name="connsiteY5" fmla="*/ 105240 h 4211198"/>
                <a:gd name="connsiteX6" fmla="*/ 1727280 w 4476232"/>
                <a:gd name="connsiteY6" fmla="*/ 303308 h 4211198"/>
                <a:gd name="connsiteX7" fmla="*/ 2454180 w 4476232"/>
                <a:gd name="connsiteY7" fmla="*/ 594586 h 4211198"/>
                <a:gd name="connsiteX8" fmla="*/ 2315686 w 4476232"/>
                <a:gd name="connsiteY8" fmla="*/ 1445114 h 4211198"/>
                <a:gd name="connsiteX9" fmla="*/ 1839289 w 4476232"/>
                <a:gd name="connsiteY9" fmla="*/ 1794646 h 4211198"/>
                <a:gd name="connsiteX10" fmla="*/ 189280 w 4476232"/>
                <a:gd name="connsiteY10" fmla="*/ 1654833 h 4211198"/>
                <a:gd name="connsiteX11" fmla="*/ 222379 w 4476232"/>
                <a:gd name="connsiteY11" fmla="*/ 1911157 h 4211198"/>
                <a:gd name="connsiteX12" fmla="*/ 1856505 w 4476232"/>
                <a:gd name="connsiteY12" fmla="*/ 2307293 h 4211198"/>
                <a:gd name="connsiteX13" fmla="*/ 1086976 w 4476232"/>
                <a:gd name="connsiteY13" fmla="*/ 3950097 h 4211198"/>
                <a:gd name="connsiteX14" fmla="*/ 1343575 w 4476232"/>
                <a:gd name="connsiteY14" fmla="*/ 4020003 h 4211198"/>
                <a:gd name="connsiteX15" fmla="*/ 2671052 w 4476232"/>
                <a:gd name="connsiteY15" fmla="*/ 2109225 h 4211198"/>
                <a:gd name="connsiteX16" fmla="*/ 4276046 w 4476232"/>
                <a:gd name="connsiteY16" fmla="*/ 2843243 h 4211198"/>
                <a:gd name="connsiteX17" fmla="*/ 4336953 w 4476232"/>
                <a:gd name="connsiteY17" fmla="*/ 2085924 h 4211198"/>
                <a:gd name="connsiteX18" fmla="*/ 2613865 w 4476232"/>
                <a:gd name="connsiteY18" fmla="*/ 1515021 h 4211198"/>
                <a:gd name="connsiteX0" fmla="*/ 2613865 w 4476232"/>
                <a:gd name="connsiteY0" fmla="*/ 1515021 h 4211198"/>
                <a:gd name="connsiteX1" fmla="*/ 2827558 w 4476232"/>
                <a:gd name="connsiteY1" fmla="*/ 699445 h 4211198"/>
                <a:gd name="connsiteX2" fmla="*/ 4115839 w 4476232"/>
                <a:gd name="connsiteY2" fmla="*/ 221751 h 4211198"/>
                <a:gd name="connsiteX3" fmla="*/ 4127492 w 4476232"/>
                <a:gd name="connsiteY3" fmla="*/ 380 h 4211198"/>
                <a:gd name="connsiteX4" fmla="*/ 2973461 w 4476232"/>
                <a:gd name="connsiteY4" fmla="*/ 268355 h 4211198"/>
                <a:gd name="connsiteX5" fmla="*/ 1645719 w 4476232"/>
                <a:gd name="connsiteY5" fmla="*/ 105240 h 4211198"/>
                <a:gd name="connsiteX6" fmla="*/ 1727280 w 4476232"/>
                <a:gd name="connsiteY6" fmla="*/ 303308 h 4211198"/>
                <a:gd name="connsiteX7" fmla="*/ 2454180 w 4476232"/>
                <a:gd name="connsiteY7" fmla="*/ 594586 h 4211198"/>
                <a:gd name="connsiteX8" fmla="*/ 2076572 w 4476232"/>
                <a:gd name="connsiteY8" fmla="*/ 1421812 h 4211198"/>
                <a:gd name="connsiteX9" fmla="*/ 1839289 w 4476232"/>
                <a:gd name="connsiteY9" fmla="*/ 1794646 h 4211198"/>
                <a:gd name="connsiteX10" fmla="*/ 189280 w 4476232"/>
                <a:gd name="connsiteY10" fmla="*/ 1654833 h 4211198"/>
                <a:gd name="connsiteX11" fmla="*/ 222379 w 4476232"/>
                <a:gd name="connsiteY11" fmla="*/ 1911157 h 4211198"/>
                <a:gd name="connsiteX12" fmla="*/ 1856505 w 4476232"/>
                <a:gd name="connsiteY12" fmla="*/ 2307293 h 4211198"/>
                <a:gd name="connsiteX13" fmla="*/ 1086976 w 4476232"/>
                <a:gd name="connsiteY13" fmla="*/ 3950097 h 4211198"/>
                <a:gd name="connsiteX14" fmla="*/ 1343575 w 4476232"/>
                <a:gd name="connsiteY14" fmla="*/ 4020003 h 4211198"/>
                <a:gd name="connsiteX15" fmla="*/ 2671052 w 4476232"/>
                <a:gd name="connsiteY15" fmla="*/ 2109225 h 4211198"/>
                <a:gd name="connsiteX16" fmla="*/ 4276046 w 4476232"/>
                <a:gd name="connsiteY16" fmla="*/ 2843243 h 4211198"/>
                <a:gd name="connsiteX17" fmla="*/ 4336953 w 4476232"/>
                <a:gd name="connsiteY17" fmla="*/ 2085924 h 4211198"/>
                <a:gd name="connsiteX18" fmla="*/ 2613865 w 4476232"/>
                <a:gd name="connsiteY18" fmla="*/ 1515021 h 4211198"/>
                <a:gd name="connsiteX0" fmla="*/ 2648024 w 4476232"/>
                <a:gd name="connsiteY0" fmla="*/ 1526672 h 4211198"/>
                <a:gd name="connsiteX1" fmla="*/ 2827558 w 4476232"/>
                <a:gd name="connsiteY1" fmla="*/ 699445 h 4211198"/>
                <a:gd name="connsiteX2" fmla="*/ 4115839 w 4476232"/>
                <a:gd name="connsiteY2" fmla="*/ 221751 h 4211198"/>
                <a:gd name="connsiteX3" fmla="*/ 4127492 w 4476232"/>
                <a:gd name="connsiteY3" fmla="*/ 380 h 4211198"/>
                <a:gd name="connsiteX4" fmla="*/ 2973461 w 4476232"/>
                <a:gd name="connsiteY4" fmla="*/ 268355 h 4211198"/>
                <a:gd name="connsiteX5" fmla="*/ 1645719 w 4476232"/>
                <a:gd name="connsiteY5" fmla="*/ 105240 h 4211198"/>
                <a:gd name="connsiteX6" fmla="*/ 1727280 w 4476232"/>
                <a:gd name="connsiteY6" fmla="*/ 303308 h 4211198"/>
                <a:gd name="connsiteX7" fmla="*/ 2454180 w 4476232"/>
                <a:gd name="connsiteY7" fmla="*/ 594586 h 4211198"/>
                <a:gd name="connsiteX8" fmla="*/ 2076572 w 4476232"/>
                <a:gd name="connsiteY8" fmla="*/ 1421812 h 4211198"/>
                <a:gd name="connsiteX9" fmla="*/ 1839289 w 4476232"/>
                <a:gd name="connsiteY9" fmla="*/ 1794646 h 4211198"/>
                <a:gd name="connsiteX10" fmla="*/ 189280 w 4476232"/>
                <a:gd name="connsiteY10" fmla="*/ 1654833 h 4211198"/>
                <a:gd name="connsiteX11" fmla="*/ 222379 w 4476232"/>
                <a:gd name="connsiteY11" fmla="*/ 1911157 h 4211198"/>
                <a:gd name="connsiteX12" fmla="*/ 1856505 w 4476232"/>
                <a:gd name="connsiteY12" fmla="*/ 2307293 h 4211198"/>
                <a:gd name="connsiteX13" fmla="*/ 1086976 w 4476232"/>
                <a:gd name="connsiteY13" fmla="*/ 3950097 h 4211198"/>
                <a:gd name="connsiteX14" fmla="*/ 1343575 w 4476232"/>
                <a:gd name="connsiteY14" fmla="*/ 4020003 h 4211198"/>
                <a:gd name="connsiteX15" fmla="*/ 2671052 w 4476232"/>
                <a:gd name="connsiteY15" fmla="*/ 2109225 h 4211198"/>
                <a:gd name="connsiteX16" fmla="*/ 4276046 w 4476232"/>
                <a:gd name="connsiteY16" fmla="*/ 2843243 h 4211198"/>
                <a:gd name="connsiteX17" fmla="*/ 4336953 w 4476232"/>
                <a:gd name="connsiteY17" fmla="*/ 2085924 h 4211198"/>
                <a:gd name="connsiteX18" fmla="*/ 2648024 w 4476232"/>
                <a:gd name="connsiteY18" fmla="*/ 1526672 h 4211198"/>
                <a:gd name="connsiteX0" fmla="*/ 2648024 w 4476232"/>
                <a:gd name="connsiteY0" fmla="*/ 1526672 h 4211198"/>
                <a:gd name="connsiteX1" fmla="*/ 2827558 w 4476232"/>
                <a:gd name="connsiteY1" fmla="*/ 699445 h 4211198"/>
                <a:gd name="connsiteX2" fmla="*/ 4115839 w 4476232"/>
                <a:gd name="connsiteY2" fmla="*/ 221751 h 4211198"/>
                <a:gd name="connsiteX3" fmla="*/ 4127492 w 4476232"/>
                <a:gd name="connsiteY3" fmla="*/ 380 h 4211198"/>
                <a:gd name="connsiteX4" fmla="*/ 2973461 w 4476232"/>
                <a:gd name="connsiteY4" fmla="*/ 268355 h 4211198"/>
                <a:gd name="connsiteX5" fmla="*/ 1645719 w 4476232"/>
                <a:gd name="connsiteY5" fmla="*/ 105240 h 4211198"/>
                <a:gd name="connsiteX6" fmla="*/ 1727280 w 4476232"/>
                <a:gd name="connsiteY6" fmla="*/ 303308 h 4211198"/>
                <a:gd name="connsiteX7" fmla="*/ 2454180 w 4476232"/>
                <a:gd name="connsiteY7" fmla="*/ 594586 h 4211198"/>
                <a:gd name="connsiteX8" fmla="*/ 2179049 w 4476232"/>
                <a:gd name="connsiteY8" fmla="*/ 1165488 h 4211198"/>
                <a:gd name="connsiteX9" fmla="*/ 1839289 w 4476232"/>
                <a:gd name="connsiteY9" fmla="*/ 1794646 h 4211198"/>
                <a:gd name="connsiteX10" fmla="*/ 189280 w 4476232"/>
                <a:gd name="connsiteY10" fmla="*/ 1654833 h 4211198"/>
                <a:gd name="connsiteX11" fmla="*/ 222379 w 4476232"/>
                <a:gd name="connsiteY11" fmla="*/ 1911157 h 4211198"/>
                <a:gd name="connsiteX12" fmla="*/ 1856505 w 4476232"/>
                <a:gd name="connsiteY12" fmla="*/ 2307293 h 4211198"/>
                <a:gd name="connsiteX13" fmla="*/ 1086976 w 4476232"/>
                <a:gd name="connsiteY13" fmla="*/ 3950097 h 4211198"/>
                <a:gd name="connsiteX14" fmla="*/ 1343575 w 4476232"/>
                <a:gd name="connsiteY14" fmla="*/ 4020003 h 4211198"/>
                <a:gd name="connsiteX15" fmla="*/ 2671052 w 4476232"/>
                <a:gd name="connsiteY15" fmla="*/ 2109225 h 4211198"/>
                <a:gd name="connsiteX16" fmla="*/ 4276046 w 4476232"/>
                <a:gd name="connsiteY16" fmla="*/ 2843243 h 4211198"/>
                <a:gd name="connsiteX17" fmla="*/ 4336953 w 4476232"/>
                <a:gd name="connsiteY17" fmla="*/ 2085924 h 4211198"/>
                <a:gd name="connsiteX18" fmla="*/ 2648024 w 4476232"/>
                <a:gd name="connsiteY18" fmla="*/ 1526672 h 4211198"/>
                <a:gd name="connsiteX0" fmla="*/ 2727729 w 4476232"/>
                <a:gd name="connsiteY0" fmla="*/ 1491718 h 4211198"/>
                <a:gd name="connsiteX1" fmla="*/ 2827558 w 4476232"/>
                <a:gd name="connsiteY1" fmla="*/ 699445 h 4211198"/>
                <a:gd name="connsiteX2" fmla="*/ 4115839 w 4476232"/>
                <a:gd name="connsiteY2" fmla="*/ 221751 h 4211198"/>
                <a:gd name="connsiteX3" fmla="*/ 4127492 w 4476232"/>
                <a:gd name="connsiteY3" fmla="*/ 380 h 4211198"/>
                <a:gd name="connsiteX4" fmla="*/ 2973461 w 4476232"/>
                <a:gd name="connsiteY4" fmla="*/ 268355 h 4211198"/>
                <a:gd name="connsiteX5" fmla="*/ 1645719 w 4476232"/>
                <a:gd name="connsiteY5" fmla="*/ 105240 h 4211198"/>
                <a:gd name="connsiteX6" fmla="*/ 1727280 w 4476232"/>
                <a:gd name="connsiteY6" fmla="*/ 303308 h 4211198"/>
                <a:gd name="connsiteX7" fmla="*/ 2454180 w 4476232"/>
                <a:gd name="connsiteY7" fmla="*/ 594586 h 4211198"/>
                <a:gd name="connsiteX8" fmla="*/ 2179049 w 4476232"/>
                <a:gd name="connsiteY8" fmla="*/ 1165488 h 4211198"/>
                <a:gd name="connsiteX9" fmla="*/ 1839289 w 4476232"/>
                <a:gd name="connsiteY9" fmla="*/ 1794646 h 4211198"/>
                <a:gd name="connsiteX10" fmla="*/ 189280 w 4476232"/>
                <a:gd name="connsiteY10" fmla="*/ 1654833 h 4211198"/>
                <a:gd name="connsiteX11" fmla="*/ 222379 w 4476232"/>
                <a:gd name="connsiteY11" fmla="*/ 1911157 h 4211198"/>
                <a:gd name="connsiteX12" fmla="*/ 1856505 w 4476232"/>
                <a:gd name="connsiteY12" fmla="*/ 2307293 h 4211198"/>
                <a:gd name="connsiteX13" fmla="*/ 1086976 w 4476232"/>
                <a:gd name="connsiteY13" fmla="*/ 3950097 h 4211198"/>
                <a:gd name="connsiteX14" fmla="*/ 1343575 w 4476232"/>
                <a:gd name="connsiteY14" fmla="*/ 4020003 h 4211198"/>
                <a:gd name="connsiteX15" fmla="*/ 2671052 w 4476232"/>
                <a:gd name="connsiteY15" fmla="*/ 2109225 h 4211198"/>
                <a:gd name="connsiteX16" fmla="*/ 4276046 w 4476232"/>
                <a:gd name="connsiteY16" fmla="*/ 2843243 h 4211198"/>
                <a:gd name="connsiteX17" fmla="*/ 4336953 w 4476232"/>
                <a:gd name="connsiteY17" fmla="*/ 2085924 h 4211198"/>
                <a:gd name="connsiteX18" fmla="*/ 2727729 w 4476232"/>
                <a:gd name="connsiteY18" fmla="*/ 1491718 h 4211198"/>
                <a:gd name="connsiteX0" fmla="*/ 2727729 w 4476929"/>
                <a:gd name="connsiteY0" fmla="*/ 1491718 h 4212820"/>
                <a:gd name="connsiteX1" fmla="*/ 2827558 w 4476929"/>
                <a:gd name="connsiteY1" fmla="*/ 699445 h 4212820"/>
                <a:gd name="connsiteX2" fmla="*/ 4115839 w 4476929"/>
                <a:gd name="connsiteY2" fmla="*/ 221751 h 4212820"/>
                <a:gd name="connsiteX3" fmla="*/ 4127492 w 4476929"/>
                <a:gd name="connsiteY3" fmla="*/ 380 h 4212820"/>
                <a:gd name="connsiteX4" fmla="*/ 2973461 w 4476929"/>
                <a:gd name="connsiteY4" fmla="*/ 268355 h 4212820"/>
                <a:gd name="connsiteX5" fmla="*/ 1645719 w 4476929"/>
                <a:gd name="connsiteY5" fmla="*/ 105240 h 4212820"/>
                <a:gd name="connsiteX6" fmla="*/ 1727280 w 4476929"/>
                <a:gd name="connsiteY6" fmla="*/ 303308 h 4212820"/>
                <a:gd name="connsiteX7" fmla="*/ 2454180 w 4476929"/>
                <a:gd name="connsiteY7" fmla="*/ 594586 h 4212820"/>
                <a:gd name="connsiteX8" fmla="*/ 2179049 w 4476929"/>
                <a:gd name="connsiteY8" fmla="*/ 1165488 h 4212820"/>
                <a:gd name="connsiteX9" fmla="*/ 1839289 w 4476929"/>
                <a:gd name="connsiteY9" fmla="*/ 1794646 h 4212820"/>
                <a:gd name="connsiteX10" fmla="*/ 189280 w 4476929"/>
                <a:gd name="connsiteY10" fmla="*/ 1654833 h 4212820"/>
                <a:gd name="connsiteX11" fmla="*/ 222379 w 4476929"/>
                <a:gd name="connsiteY11" fmla="*/ 1911157 h 4212820"/>
                <a:gd name="connsiteX12" fmla="*/ 1856505 w 4476929"/>
                <a:gd name="connsiteY12" fmla="*/ 2307293 h 4212820"/>
                <a:gd name="connsiteX13" fmla="*/ 1086976 w 4476929"/>
                <a:gd name="connsiteY13" fmla="*/ 3950097 h 4212820"/>
                <a:gd name="connsiteX14" fmla="*/ 1343575 w 4476929"/>
                <a:gd name="connsiteY14" fmla="*/ 4020003 h 4212820"/>
                <a:gd name="connsiteX15" fmla="*/ 2659666 w 4476929"/>
                <a:gd name="connsiteY15" fmla="*/ 2085923 h 4212820"/>
                <a:gd name="connsiteX16" fmla="*/ 4276046 w 4476929"/>
                <a:gd name="connsiteY16" fmla="*/ 2843243 h 4212820"/>
                <a:gd name="connsiteX17" fmla="*/ 4336953 w 4476929"/>
                <a:gd name="connsiteY17" fmla="*/ 2085924 h 4212820"/>
                <a:gd name="connsiteX18" fmla="*/ 2727729 w 4476929"/>
                <a:gd name="connsiteY18" fmla="*/ 1491718 h 4212820"/>
                <a:gd name="connsiteX0" fmla="*/ 2727729 w 4489735"/>
                <a:gd name="connsiteY0" fmla="*/ 1491718 h 4219328"/>
                <a:gd name="connsiteX1" fmla="*/ 2827558 w 4489735"/>
                <a:gd name="connsiteY1" fmla="*/ 699445 h 4219328"/>
                <a:gd name="connsiteX2" fmla="*/ 4115839 w 4489735"/>
                <a:gd name="connsiteY2" fmla="*/ 221751 h 4219328"/>
                <a:gd name="connsiteX3" fmla="*/ 4127492 w 4489735"/>
                <a:gd name="connsiteY3" fmla="*/ 380 h 4219328"/>
                <a:gd name="connsiteX4" fmla="*/ 2973461 w 4489735"/>
                <a:gd name="connsiteY4" fmla="*/ 268355 h 4219328"/>
                <a:gd name="connsiteX5" fmla="*/ 1645719 w 4489735"/>
                <a:gd name="connsiteY5" fmla="*/ 105240 h 4219328"/>
                <a:gd name="connsiteX6" fmla="*/ 1727280 w 4489735"/>
                <a:gd name="connsiteY6" fmla="*/ 303308 h 4219328"/>
                <a:gd name="connsiteX7" fmla="*/ 2454180 w 4489735"/>
                <a:gd name="connsiteY7" fmla="*/ 594586 h 4219328"/>
                <a:gd name="connsiteX8" fmla="*/ 2179049 w 4489735"/>
                <a:gd name="connsiteY8" fmla="*/ 1165488 h 4219328"/>
                <a:gd name="connsiteX9" fmla="*/ 1839289 w 4489735"/>
                <a:gd name="connsiteY9" fmla="*/ 1794646 h 4219328"/>
                <a:gd name="connsiteX10" fmla="*/ 189280 w 4489735"/>
                <a:gd name="connsiteY10" fmla="*/ 1654833 h 4219328"/>
                <a:gd name="connsiteX11" fmla="*/ 222379 w 4489735"/>
                <a:gd name="connsiteY11" fmla="*/ 1911157 h 4219328"/>
                <a:gd name="connsiteX12" fmla="*/ 1856505 w 4489735"/>
                <a:gd name="connsiteY12" fmla="*/ 2307293 h 4219328"/>
                <a:gd name="connsiteX13" fmla="*/ 1086976 w 4489735"/>
                <a:gd name="connsiteY13" fmla="*/ 3950097 h 4219328"/>
                <a:gd name="connsiteX14" fmla="*/ 1343575 w 4489735"/>
                <a:gd name="connsiteY14" fmla="*/ 4020003 h 4219328"/>
                <a:gd name="connsiteX15" fmla="*/ 2454711 w 4489735"/>
                <a:gd name="connsiteY15" fmla="*/ 1992714 h 4219328"/>
                <a:gd name="connsiteX16" fmla="*/ 4276046 w 4489735"/>
                <a:gd name="connsiteY16" fmla="*/ 2843243 h 4219328"/>
                <a:gd name="connsiteX17" fmla="*/ 4336953 w 4489735"/>
                <a:gd name="connsiteY17" fmla="*/ 2085924 h 4219328"/>
                <a:gd name="connsiteX18" fmla="*/ 2727729 w 4489735"/>
                <a:gd name="connsiteY18" fmla="*/ 1491718 h 4219328"/>
                <a:gd name="connsiteX0" fmla="*/ 2722400 w 4484406"/>
                <a:gd name="connsiteY0" fmla="*/ 1491718 h 4220553"/>
                <a:gd name="connsiteX1" fmla="*/ 2822229 w 4484406"/>
                <a:gd name="connsiteY1" fmla="*/ 699445 h 4220553"/>
                <a:gd name="connsiteX2" fmla="*/ 4110510 w 4484406"/>
                <a:gd name="connsiteY2" fmla="*/ 221751 h 4220553"/>
                <a:gd name="connsiteX3" fmla="*/ 4122163 w 4484406"/>
                <a:gd name="connsiteY3" fmla="*/ 380 h 4220553"/>
                <a:gd name="connsiteX4" fmla="*/ 2968132 w 4484406"/>
                <a:gd name="connsiteY4" fmla="*/ 268355 h 4220553"/>
                <a:gd name="connsiteX5" fmla="*/ 1640390 w 4484406"/>
                <a:gd name="connsiteY5" fmla="*/ 105240 h 4220553"/>
                <a:gd name="connsiteX6" fmla="*/ 1721951 w 4484406"/>
                <a:gd name="connsiteY6" fmla="*/ 303308 h 4220553"/>
                <a:gd name="connsiteX7" fmla="*/ 2448851 w 4484406"/>
                <a:gd name="connsiteY7" fmla="*/ 594586 h 4220553"/>
                <a:gd name="connsiteX8" fmla="*/ 2173720 w 4484406"/>
                <a:gd name="connsiteY8" fmla="*/ 1165488 h 4220553"/>
                <a:gd name="connsiteX9" fmla="*/ 1833960 w 4484406"/>
                <a:gd name="connsiteY9" fmla="*/ 1794646 h 4220553"/>
                <a:gd name="connsiteX10" fmla="*/ 183951 w 4484406"/>
                <a:gd name="connsiteY10" fmla="*/ 1654833 h 4220553"/>
                <a:gd name="connsiteX11" fmla="*/ 217050 w 4484406"/>
                <a:gd name="connsiteY11" fmla="*/ 1911157 h 4220553"/>
                <a:gd name="connsiteX12" fmla="*/ 1760085 w 4484406"/>
                <a:gd name="connsiteY12" fmla="*/ 2283991 h 4220553"/>
                <a:gd name="connsiteX13" fmla="*/ 1081647 w 4484406"/>
                <a:gd name="connsiteY13" fmla="*/ 3950097 h 4220553"/>
                <a:gd name="connsiteX14" fmla="*/ 1338246 w 4484406"/>
                <a:gd name="connsiteY14" fmla="*/ 4020003 h 4220553"/>
                <a:gd name="connsiteX15" fmla="*/ 2449382 w 4484406"/>
                <a:gd name="connsiteY15" fmla="*/ 1992714 h 4220553"/>
                <a:gd name="connsiteX16" fmla="*/ 4270717 w 4484406"/>
                <a:gd name="connsiteY16" fmla="*/ 2843243 h 4220553"/>
                <a:gd name="connsiteX17" fmla="*/ 4331624 w 4484406"/>
                <a:gd name="connsiteY17" fmla="*/ 2085924 h 4220553"/>
                <a:gd name="connsiteX18" fmla="*/ 2722400 w 4484406"/>
                <a:gd name="connsiteY18" fmla="*/ 1491718 h 4220553"/>
                <a:gd name="connsiteX0" fmla="*/ 2716526 w 4478532"/>
                <a:gd name="connsiteY0" fmla="*/ 1491718 h 4221785"/>
                <a:gd name="connsiteX1" fmla="*/ 2816355 w 4478532"/>
                <a:gd name="connsiteY1" fmla="*/ 699445 h 4221785"/>
                <a:gd name="connsiteX2" fmla="*/ 4104636 w 4478532"/>
                <a:gd name="connsiteY2" fmla="*/ 221751 h 4221785"/>
                <a:gd name="connsiteX3" fmla="*/ 4116289 w 4478532"/>
                <a:gd name="connsiteY3" fmla="*/ 380 h 4221785"/>
                <a:gd name="connsiteX4" fmla="*/ 2962258 w 4478532"/>
                <a:gd name="connsiteY4" fmla="*/ 268355 h 4221785"/>
                <a:gd name="connsiteX5" fmla="*/ 1634516 w 4478532"/>
                <a:gd name="connsiteY5" fmla="*/ 105240 h 4221785"/>
                <a:gd name="connsiteX6" fmla="*/ 1716077 w 4478532"/>
                <a:gd name="connsiteY6" fmla="*/ 303308 h 4221785"/>
                <a:gd name="connsiteX7" fmla="*/ 2442977 w 4478532"/>
                <a:gd name="connsiteY7" fmla="*/ 594586 h 4221785"/>
                <a:gd name="connsiteX8" fmla="*/ 2167846 w 4478532"/>
                <a:gd name="connsiteY8" fmla="*/ 1165488 h 4221785"/>
                <a:gd name="connsiteX9" fmla="*/ 1828086 w 4478532"/>
                <a:gd name="connsiteY9" fmla="*/ 1794646 h 4221785"/>
                <a:gd name="connsiteX10" fmla="*/ 178077 w 4478532"/>
                <a:gd name="connsiteY10" fmla="*/ 1654833 h 4221785"/>
                <a:gd name="connsiteX11" fmla="*/ 211176 w 4478532"/>
                <a:gd name="connsiteY11" fmla="*/ 1911157 h 4221785"/>
                <a:gd name="connsiteX12" fmla="*/ 1651734 w 4478532"/>
                <a:gd name="connsiteY12" fmla="*/ 2260689 h 4221785"/>
                <a:gd name="connsiteX13" fmla="*/ 1075773 w 4478532"/>
                <a:gd name="connsiteY13" fmla="*/ 3950097 h 4221785"/>
                <a:gd name="connsiteX14" fmla="*/ 1332372 w 4478532"/>
                <a:gd name="connsiteY14" fmla="*/ 4020003 h 4221785"/>
                <a:gd name="connsiteX15" fmla="*/ 2443508 w 4478532"/>
                <a:gd name="connsiteY15" fmla="*/ 1992714 h 4221785"/>
                <a:gd name="connsiteX16" fmla="*/ 4264843 w 4478532"/>
                <a:gd name="connsiteY16" fmla="*/ 2843243 h 4221785"/>
                <a:gd name="connsiteX17" fmla="*/ 4325750 w 4478532"/>
                <a:gd name="connsiteY17" fmla="*/ 2085924 h 4221785"/>
                <a:gd name="connsiteX18" fmla="*/ 2716526 w 4478532"/>
                <a:gd name="connsiteY18" fmla="*/ 1491718 h 4221785"/>
                <a:gd name="connsiteX0" fmla="*/ 2716526 w 4478532"/>
                <a:gd name="connsiteY0" fmla="*/ 1491718 h 4221785"/>
                <a:gd name="connsiteX1" fmla="*/ 2816355 w 4478532"/>
                <a:gd name="connsiteY1" fmla="*/ 699445 h 4221785"/>
                <a:gd name="connsiteX2" fmla="*/ 4104636 w 4478532"/>
                <a:gd name="connsiteY2" fmla="*/ 221751 h 4221785"/>
                <a:gd name="connsiteX3" fmla="*/ 4116289 w 4478532"/>
                <a:gd name="connsiteY3" fmla="*/ 380 h 4221785"/>
                <a:gd name="connsiteX4" fmla="*/ 2962258 w 4478532"/>
                <a:gd name="connsiteY4" fmla="*/ 268355 h 4221785"/>
                <a:gd name="connsiteX5" fmla="*/ 1634516 w 4478532"/>
                <a:gd name="connsiteY5" fmla="*/ 105240 h 4221785"/>
                <a:gd name="connsiteX6" fmla="*/ 1716077 w 4478532"/>
                <a:gd name="connsiteY6" fmla="*/ 303308 h 4221785"/>
                <a:gd name="connsiteX7" fmla="*/ 2442977 w 4478532"/>
                <a:gd name="connsiteY7" fmla="*/ 594586 h 4221785"/>
                <a:gd name="connsiteX8" fmla="*/ 2167846 w 4478532"/>
                <a:gd name="connsiteY8" fmla="*/ 1165488 h 4221785"/>
                <a:gd name="connsiteX9" fmla="*/ 1828086 w 4478532"/>
                <a:gd name="connsiteY9" fmla="*/ 1736391 h 4221785"/>
                <a:gd name="connsiteX10" fmla="*/ 178077 w 4478532"/>
                <a:gd name="connsiteY10" fmla="*/ 1654833 h 4221785"/>
                <a:gd name="connsiteX11" fmla="*/ 211176 w 4478532"/>
                <a:gd name="connsiteY11" fmla="*/ 1911157 h 4221785"/>
                <a:gd name="connsiteX12" fmla="*/ 1651734 w 4478532"/>
                <a:gd name="connsiteY12" fmla="*/ 2260689 h 4221785"/>
                <a:gd name="connsiteX13" fmla="*/ 1075773 w 4478532"/>
                <a:gd name="connsiteY13" fmla="*/ 3950097 h 4221785"/>
                <a:gd name="connsiteX14" fmla="*/ 1332372 w 4478532"/>
                <a:gd name="connsiteY14" fmla="*/ 4020003 h 4221785"/>
                <a:gd name="connsiteX15" fmla="*/ 2443508 w 4478532"/>
                <a:gd name="connsiteY15" fmla="*/ 1992714 h 4221785"/>
                <a:gd name="connsiteX16" fmla="*/ 4264843 w 4478532"/>
                <a:gd name="connsiteY16" fmla="*/ 2843243 h 4221785"/>
                <a:gd name="connsiteX17" fmla="*/ 4325750 w 4478532"/>
                <a:gd name="connsiteY17" fmla="*/ 2085924 h 4221785"/>
                <a:gd name="connsiteX18" fmla="*/ 2716526 w 4478532"/>
                <a:gd name="connsiteY18" fmla="*/ 1491718 h 4221785"/>
                <a:gd name="connsiteX0" fmla="*/ 2716526 w 4478532"/>
                <a:gd name="connsiteY0" fmla="*/ 1491718 h 4073014"/>
                <a:gd name="connsiteX1" fmla="*/ 2816355 w 4478532"/>
                <a:gd name="connsiteY1" fmla="*/ 699445 h 4073014"/>
                <a:gd name="connsiteX2" fmla="*/ 4104636 w 4478532"/>
                <a:gd name="connsiteY2" fmla="*/ 221751 h 4073014"/>
                <a:gd name="connsiteX3" fmla="*/ 4116289 w 4478532"/>
                <a:gd name="connsiteY3" fmla="*/ 380 h 4073014"/>
                <a:gd name="connsiteX4" fmla="*/ 2962258 w 4478532"/>
                <a:gd name="connsiteY4" fmla="*/ 268355 h 4073014"/>
                <a:gd name="connsiteX5" fmla="*/ 1634516 w 4478532"/>
                <a:gd name="connsiteY5" fmla="*/ 105240 h 4073014"/>
                <a:gd name="connsiteX6" fmla="*/ 1716077 w 4478532"/>
                <a:gd name="connsiteY6" fmla="*/ 303308 h 4073014"/>
                <a:gd name="connsiteX7" fmla="*/ 2442977 w 4478532"/>
                <a:gd name="connsiteY7" fmla="*/ 594586 h 4073014"/>
                <a:gd name="connsiteX8" fmla="*/ 2167846 w 4478532"/>
                <a:gd name="connsiteY8" fmla="*/ 1165488 h 4073014"/>
                <a:gd name="connsiteX9" fmla="*/ 1828086 w 4478532"/>
                <a:gd name="connsiteY9" fmla="*/ 1736391 h 4073014"/>
                <a:gd name="connsiteX10" fmla="*/ 178077 w 4478532"/>
                <a:gd name="connsiteY10" fmla="*/ 1654833 h 4073014"/>
                <a:gd name="connsiteX11" fmla="*/ 211176 w 4478532"/>
                <a:gd name="connsiteY11" fmla="*/ 1911157 h 4073014"/>
                <a:gd name="connsiteX12" fmla="*/ 1651734 w 4478532"/>
                <a:gd name="connsiteY12" fmla="*/ 2260689 h 4073014"/>
                <a:gd name="connsiteX13" fmla="*/ 1075773 w 4478532"/>
                <a:gd name="connsiteY13" fmla="*/ 3950097 h 4073014"/>
                <a:gd name="connsiteX14" fmla="*/ 1487409 w 4478532"/>
                <a:gd name="connsiteY14" fmla="*/ 3725384 h 4073014"/>
                <a:gd name="connsiteX15" fmla="*/ 2443508 w 4478532"/>
                <a:gd name="connsiteY15" fmla="*/ 1992714 h 4073014"/>
                <a:gd name="connsiteX16" fmla="*/ 4264843 w 4478532"/>
                <a:gd name="connsiteY16" fmla="*/ 2843243 h 4073014"/>
                <a:gd name="connsiteX17" fmla="*/ 4325750 w 4478532"/>
                <a:gd name="connsiteY17" fmla="*/ 2085924 h 4073014"/>
                <a:gd name="connsiteX18" fmla="*/ 2716526 w 4478532"/>
                <a:gd name="connsiteY18" fmla="*/ 1491718 h 4073014"/>
                <a:gd name="connsiteX0" fmla="*/ 2716526 w 4478532"/>
                <a:gd name="connsiteY0" fmla="*/ 1491718 h 3912806"/>
                <a:gd name="connsiteX1" fmla="*/ 2816355 w 4478532"/>
                <a:gd name="connsiteY1" fmla="*/ 699445 h 3912806"/>
                <a:gd name="connsiteX2" fmla="*/ 4104636 w 4478532"/>
                <a:gd name="connsiteY2" fmla="*/ 221751 h 3912806"/>
                <a:gd name="connsiteX3" fmla="*/ 4116289 w 4478532"/>
                <a:gd name="connsiteY3" fmla="*/ 380 h 3912806"/>
                <a:gd name="connsiteX4" fmla="*/ 2962258 w 4478532"/>
                <a:gd name="connsiteY4" fmla="*/ 268355 h 3912806"/>
                <a:gd name="connsiteX5" fmla="*/ 1634516 w 4478532"/>
                <a:gd name="connsiteY5" fmla="*/ 105240 h 3912806"/>
                <a:gd name="connsiteX6" fmla="*/ 1716077 w 4478532"/>
                <a:gd name="connsiteY6" fmla="*/ 303308 h 3912806"/>
                <a:gd name="connsiteX7" fmla="*/ 2442977 w 4478532"/>
                <a:gd name="connsiteY7" fmla="*/ 594586 h 3912806"/>
                <a:gd name="connsiteX8" fmla="*/ 2167846 w 4478532"/>
                <a:gd name="connsiteY8" fmla="*/ 1165488 h 3912806"/>
                <a:gd name="connsiteX9" fmla="*/ 1828086 w 4478532"/>
                <a:gd name="connsiteY9" fmla="*/ 1736391 h 3912806"/>
                <a:gd name="connsiteX10" fmla="*/ 178077 w 4478532"/>
                <a:gd name="connsiteY10" fmla="*/ 1654833 h 3912806"/>
                <a:gd name="connsiteX11" fmla="*/ 211176 w 4478532"/>
                <a:gd name="connsiteY11" fmla="*/ 1911157 h 3912806"/>
                <a:gd name="connsiteX12" fmla="*/ 1651734 w 4478532"/>
                <a:gd name="connsiteY12" fmla="*/ 2260689 h 3912806"/>
                <a:gd name="connsiteX13" fmla="*/ 1186513 w 4478532"/>
                <a:gd name="connsiteY13" fmla="*/ 3700803 h 3912806"/>
                <a:gd name="connsiteX14" fmla="*/ 1487409 w 4478532"/>
                <a:gd name="connsiteY14" fmla="*/ 3725384 h 3912806"/>
                <a:gd name="connsiteX15" fmla="*/ 2443508 w 4478532"/>
                <a:gd name="connsiteY15" fmla="*/ 1992714 h 3912806"/>
                <a:gd name="connsiteX16" fmla="*/ 4264843 w 4478532"/>
                <a:gd name="connsiteY16" fmla="*/ 2843243 h 3912806"/>
                <a:gd name="connsiteX17" fmla="*/ 4325750 w 4478532"/>
                <a:gd name="connsiteY17" fmla="*/ 2085924 h 3912806"/>
                <a:gd name="connsiteX18" fmla="*/ 2716526 w 4478532"/>
                <a:gd name="connsiteY18" fmla="*/ 1491718 h 3912806"/>
                <a:gd name="connsiteX0" fmla="*/ 2660087 w 4422093"/>
                <a:gd name="connsiteY0" fmla="*/ 1491718 h 3912806"/>
                <a:gd name="connsiteX1" fmla="*/ 2759916 w 4422093"/>
                <a:gd name="connsiteY1" fmla="*/ 699445 h 3912806"/>
                <a:gd name="connsiteX2" fmla="*/ 4048197 w 4422093"/>
                <a:gd name="connsiteY2" fmla="*/ 221751 h 3912806"/>
                <a:gd name="connsiteX3" fmla="*/ 4059850 w 4422093"/>
                <a:gd name="connsiteY3" fmla="*/ 380 h 3912806"/>
                <a:gd name="connsiteX4" fmla="*/ 2905819 w 4422093"/>
                <a:gd name="connsiteY4" fmla="*/ 268355 h 3912806"/>
                <a:gd name="connsiteX5" fmla="*/ 1578077 w 4422093"/>
                <a:gd name="connsiteY5" fmla="*/ 105240 h 3912806"/>
                <a:gd name="connsiteX6" fmla="*/ 1659638 w 4422093"/>
                <a:gd name="connsiteY6" fmla="*/ 303308 h 3912806"/>
                <a:gd name="connsiteX7" fmla="*/ 2386538 w 4422093"/>
                <a:gd name="connsiteY7" fmla="*/ 594586 h 3912806"/>
                <a:gd name="connsiteX8" fmla="*/ 2111407 w 4422093"/>
                <a:gd name="connsiteY8" fmla="*/ 1165488 h 3912806"/>
                <a:gd name="connsiteX9" fmla="*/ 1771647 w 4422093"/>
                <a:gd name="connsiteY9" fmla="*/ 1736391 h 3912806"/>
                <a:gd name="connsiteX10" fmla="*/ 121638 w 4422093"/>
                <a:gd name="connsiteY10" fmla="*/ 1654833 h 3912806"/>
                <a:gd name="connsiteX11" fmla="*/ 287626 w 4422093"/>
                <a:gd name="connsiteY11" fmla="*/ 1933820 h 3912806"/>
                <a:gd name="connsiteX12" fmla="*/ 1595295 w 4422093"/>
                <a:gd name="connsiteY12" fmla="*/ 2260689 h 3912806"/>
                <a:gd name="connsiteX13" fmla="*/ 1130074 w 4422093"/>
                <a:gd name="connsiteY13" fmla="*/ 3700803 h 3912806"/>
                <a:gd name="connsiteX14" fmla="*/ 1430970 w 4422093"/>
                <a:gd name="connsiteY14" fmla="*/ 3725384 h 3912806"/>
                <a:gd name="connsiteX15" fmla="*/ 2387069 w 4422093"/>
                <a:gd name="connsiteY15" fmla="*/ 1992714 h 3912806"/>
                <a:gd name="connsiteX16" fmla="*/ 4208404 w 4422093"/>
                <a:gd name="connsiteY16" fmla="*/ 2843243 h 3912806"/>
                <a:gd name="connsiteX17" fmla="*/ 4269311 w 4422093"/>
                <a:gd name="connsiteY17" fmla="*/ 2085924 h 3912806"/>
                <a:gd name="connsiteX18" fmla="*/ 2660087 w 4422093"/>
                <a:gd name="connsiteY18" fmla="*/ 1491718 h 3912806"/>
                <a:gd name="connsiteX0" fmla="*/ 2540660 w 4302666"/>
                <a:gd name="connsiteY0" fmla="*/ 1491718 h 3912806"/>
                <a:gd name="connsiteX1" fmla="*/ 2640489 w 4302666"/>
                <a:gd name="connsiteY1" fmla="*/ 699445 h 3912806"/>
                <a:gd name="connsiteX2" fmla="*/ 3928770 w 4302666"/>
                <a:gd name="connsiteY2" fmla="*/ 221751 h 3912806"/>
                <a:gd name="connsiteX3" fmla="*/ 3940423 w 4302666"/>
                <a:gd name="connsiteY3" fmla="*/ 380 h 3912806"/>
                <a:gd name="connsiteX4" fmla="*/ 2786392 w 4302666"/>
                <a:gd name="connsiteY4" fmla="*/ 268355 h 3912806"/>
                <a:gd name="connsiteX5" fmla="*/ 1458650 w 4302666"/>
                <a:gd name="connsiteY5" fmla="*/ 105240 h 3912806"/>
                <a:gd name="connsiteX6" fmla="*/ 1540211 w 4302666"/>
                <a:gd name="connsiteY6" fmla="*/ 303308 h 3912806"/>
                <a:gd name="connsiteX7" fmla="*/ 2267111 w 4302666"/>
                <a:gd name="connsiteY7" fmla="*/ 594586 h 3912806"/>
                <a:gd name="connsiteX8" fmla="*/ 1991980 w 4302666"/>
                <a:gd name="connsiteY8" fmla="*/ 1165488 h 3912806"/>
                <a:gd name="connsiteX9" fmla="*/ 1652220 w 4302666"/>
                <a:gd name="connsiteY9" fmla="*/ 1736391 h 3912806"/>
                <a:gd name="connsiteX10" fmla="*/ 179397 w 4302666"/>
                <a:gd name="connsiteY10" fmla="*/ 1700159 h 3912806"/>
                <a:gd name="connsiteX11" fmla="*/ 168199 w 4302666"/>
                <a:gd name="connsiteY11" fmla="*/ 1933820 h 3912806"/>
                <a:gd name="connsiteX12" fmla="*/ 1475868 w 4302666"/>
                <a:gd name="connsiteY12" fmla="*/ 2260689 h 3912806"/>
                <a:gd name="connsiteX13" fmla="*/ 1010647 w 4302666"/>
                <a:gd name="connsiteY13" fmla="*/ 3700803 h 3912806"/>
                <a:gd name="connsiteX14" fmla="*/ 1311543 w 4302666"/>
                <a:gd name="connsiteY14" fmla="*/ 3725384 h 3912806"/>
                <a:gd name="connsiteX15" fmla="*/ 2267642 w 4302666"/>
                <a:gd name="connsiteY15" fmla="*/ 1992714 h 3912806"/>
                <a:gd name="connsiteX16" fmla="*/ 4088977 w 4302666"/>
                <a:gd name="connsiteY16" fmla="*/ 2843243 h 3912806"/>
                <a:gd name="connsiteX17" fmla="*/ 4149884 w 4302666"/>
                <a:gd name="connsiteY17" fmla="*/ 2085924 h 3912806"/>
                <a:gd name="connsiteX18" fmla="*/ 2540660 w 4302666"/>
                <a:gd name="connsiteY18" fmla="*/ 1491718 h 3912806"/>
                <a:gd name="connsiteX0" fmla="*/ 2494841 w 4256847"/>
                <a:gd name="connsiteY0" fmla="*/ 1491718 h 3912806"/>
                <a:gd name="connsiteX1" fmla="*/ 2594670 w 4256847"/>
                <a:gd name="connsiteY1" fmla="*/ 699445 h 3912806"/>
                <a:gd name="connsiteX2" fmla="*/ 3882951 w 4256847"/>
                <a:gd name="connsiteY2" fmla="*/ 221751 h 3912806"/>
                <a:gd name="connsiteX3" fmla="*/ 3894604 w 4256847"/>
                <a:gd name="connsiteY3" fmla="*/ 380 h 3912806"/>
                <a:gd name="connsiteX4" fmla="*/ 2740573 w 4256847"/>
                <a:gd name="connsiteY4" fmla="*/ 268355 h 3912806"/>
                <a:gd name="connsiteX5" fmla="*/ 1412831 w 4256847"/>
                <a:gd name="connsiteY5" fmla="*/ 105240 h 3912806"/>
                <a:gd name="connsiteX6" fmla="*/ 1494392 w 4256847"/>
                <a:gd name="connsiteY6" fmla="*/ 303308 h 3912806"/>
                <a:gd name="connsiteX7" fmla="*/ 2221292 w 4256847"/>
                <a:gd name="connsiteY7" fmla="*/ 594586 h 3912806"/>
                <a:gd name="connsiteX8" fmla="*/ 1946161 w 4256847"/>
                <a:gd name="connsiteY8" fmla="*/ 1165488 h 3912806"/>
                <a:gd name="connsiteX9" fmla="*/ 1606401 w 4256847"/>
                <a:gd name="connsiteY9" fmla="*/ 1736391 h 3912806"/>
                <a:gd name="connsiteX10" fmla="*/ 224107 w 4256847"/>
                <a:gd name="connsiteY10" fmla="*/ 1700159 h 3912806"/>
                <a:gd name="connsiteX11" fmla="*/ 122380 w 4256847"/>
                <a:gd name="connsiteY11" fmla="*/ 1933820 h 3912806"/>
                <a:gd name="connsiteX12" fmla="*/ 1430049 w 4256847"/>
                <a:gd name="connsiteY12" fmla="*/ 2260689 h 3912806"/>
                <a:gd name="connsiteX13" fmla="*/ 964828 w 4256847"/>
                <a:gd name="connsiteY13" fmla="*/ 3700803 h 3912806"/>
                <a:gd name="connsiteX14" fmla="*/ 1265724 w 4256847"/>
                <a:gd name="connsiteY14" fmla="*/ 3725384 h 3912806"/>
                <a:gd name="connsiteX15" fmla="*/ 2221823 w 4256847"/>
                <a:gd name="connsiteY15" fmla="*/ 1992714 h 3912806"/>
                <a:gd name="connsiteX16" fmla="*/ 4043158 w 4256847"/>
                <a:gd name="connsiteY16" fmla="*/ 2843243 h 3912806"/>
                <a:gd name="connsiteX17" fmla="*/ 4104065 w 4256847"/>
                <a:gd name="connsiteY17" fmla="*/ 2085924 h 3912806"/>
                <a:gd name="connsiteX18" fmla="*/ 2494841 w 4256847"/>
                <a:gd name="connsiteY18" fmla="*/ 1491718 h 3912806"/>
                <a:gd name="connsiteX0" fmla="*/ 2467305 w 4229311"/>
                <a:gd name="connsiteY0" fmla="*/ 1491718 h 3912806"/>
                <a:gd name="connsiteX1" fmla="*/ 2567134 w 4229311"/>
                <a:gd name="connsiteY1" fmla="*/ 699445 h 3912806"/>
                <a:gd name="connsiteX2" fmla="*/ 3855415 w 4229311"/>
                <a:gd name="connsiteY2" fmla="*/ 221751 h 3912806"/>
                <a:gd name="connsiteX3" fmla="*/ 3867068 w 4229311"/>
                <a:gd name="connsiteY3" fmla="*/ 380 h 3912806"/>
                <a:gd name="connsiteX4" fmla="*/ 2713037 w 4229311"/>
                <a:gd name="connsiteY4" fmla="*/ 268355 h 3912806"/>
                <a:gd name="connsiteX5" fmla="*/ 1385295 w 4229311"/>
                <a:gd name="connsiteY5" fmla="*/ 105240 h 3912806"/>
                <a:gd name="connsiteX6" fmla="*/ 1466856 w 4229311"/>
                <a:gd name="connsiteY6" fmla="*/ 303308 h 3912806"/>
                <a:gd name="connsiteX7" fmla="*/ 2193756 w 4229311"/>
                <a:gd name="connsiteY7" fmla="*/ 594586 h 3912806"/>
                <a:gd name="connsiteX8" fmla="*/ 1918625 w 4229311"/>
                <a:gd name="connsiteY8" fmla="*/ 1165488 h 3912806"/>
                <a:gd name="connsiteX9" fmla="*/ 1578865 w 4229311"/>
                <a:gd name="connsiteY9" fmla="*/ 1736391 h 3912806"/>
                <a:gd name="connsiteX10" fmla="*/ 196571 w 4229311"/>
                <a:gd name="connsiteY10" fmla="*/ 1700159 h 3912806"/>
                <a:gd name="connsiteX11" fmla="*/ 137091 w 4229311"/>
                <a:gd name="connsiteY11" fmla="*/ 1933820 h 3912806"/>
                <a:gd name="connsiteX12" fmla="*/ 1402513 w 4229311"/>
                <a:gd name="connsiteY12" fmla="*/ 2260689 h 3912806"/>
                <a:gd name="connsiteX13" fmla="*/ 937292 w 4229311"/>
                <a:gd name="connsiteY13" fmla="*/ 3700803 h 3912806"/>
                <a:gd name="connsiteX14" fmla="*/ 1238188 w 4229311"/>
                <a:gd name="connsiteY14" fmla="*/ 3725384 h 3912806"/>
                <a:gd name="connsiteX15" fmla="*/ 2194287 w 4229311"/>
                <a:gd name="connsiteY15" fmla="*/ 1992714 h 3912806"/>
                <a:gd name="connsiteX16" fmla="*/ 4015622 w 4229311"/>
                <a:gd name="connsiteY16" fmla="*/ 2843243 h 3912806"/>
                <a:gd name="connsiteX17" fmla="*/ 4076529 w 4229311"/>
                <a:gd name="connsiteY17" fmla="*/ 2085924 h 3912806"/>
                <a:gd name="connsiteX18" fmla="*/ 2467305 w 4229311"/>
                <a:gd name="connsiteY18" fmla="*/ 1491718 h 3912806"/>
                <a:gd name="connsiteX0" fmla="*/ 2467305 w 4229311"/>
                <a:gd name="connsiteY0" fmla="*/ 1491718 h 3868577"/>
                <a:gd name="connsiteX1" fmla="*/ 2567134 w 4229311"/>
                <a:gd name="connsiteY1" fmla="*/ 699445 h 3868577"/>
                <a:gd name="connsiteX2" fmla="*/ 3855415 w 4229311"/>
                <a:gd name="connsiteY2" fmla="*/ 221751 h 3868577"/>
                <a:gd name="connsiteX3" fmla="*/ 3867068 w 4229311"/>
                <a:gd name="connsiteY3" fmla="*/ 380 h 3868577"/>
                <a:gd name="connsiteX4" fmla="*/ 2713037 w 4229311"/>
                <a:gd name="connsiteY4" fmla="*/ 268355 h 3868577"/>
                <a:gd name="connsiteX5" fmla="*/ 1385295 w 4229311"/>
                <a:gd name="connsiteY5" fmla="*/ 105240 h 3868577"/>
                <a:gd name="connsiteX6" fmla="*/ 1466856 w 4229311"/>
                <a:gd name="connsiteY6" fmla="*/ 303308 h 3868577"/>
                <a:gd name="connsiteX7" fmla="*/ 2193756 w 4229311"/>
                <a:gd name="connsiteY7" fmla="*/ 594586 h 3868577"/>
                <a:gd name="connsiteX8" fmla="*/ 1918625 w 4229311"/>
                <a:gd name="connsiteY8" fmla="*/ 1165488 h 3868577"/>
                <a:gd name="connsiteX9" fmla="*/ 1578865 w 4229311"/>
                <a:gd name="connsiteY9" fmla="*/ 1736391 h 3868577"/>
                <a:gd name="connsiteX10" fmla="*/ 196571 w 4229311"/>
                <a:gd name="connsiteY10" fmla="*/ 1700159 h 3868577"/>
                <a:gd name="connsiteX11" fmla="*/ 137091 w 4229311"/>
                <a:gd name="connsiteY11" fmla="*/ 1933820 h 3868577"/>
                <a:gd name="connsiteX12" fmla="*/ 1402513 w 4229311"/>
                <a:gd name="connsiteY12" fmla="*/ 2260689 h 3868577"/>
                <a:gd name="connsiteX13" fmla="*/ 973503 w 4229311"/>
                <a:gd name="connsiteY13" fmla="*/ 3601989 h 3868577"/>
                <a:gd name="connsiteX14" fmla="*/ 1238188 w 4229311"/>
                <a:gd name="connsiteY14" fmla="*/ 3725384 h 3868577"/>
                <a:gd name="connsiteX15" fmla="*/ 2194287 w 4229311"/>
                <a:gd name="connsiteY15" fmla="*/ 1992714 h 3868577"/>
                <a:gd name="connsiteX16" fmla="*/ 4015622 w 4229311"/>
                <a:gd name="connsiteY16" fmla="*/ 2843243 h 3868577"/>
                <a:gd name="connsiteX17" fmla="*/ 4076529 w 4229311"/>
                <a:gd name="connsiteY17" fmla="*/ 2085924 h 3868577"/>
                <a:gd name="connsiteX18" fmla="*/ 2467305 w 4229311"/>
                <a:gd name="connsiteY18" fmla="*/ 1491718 h 3868577"/>
                <a:gd name="connsiteX0" fmla="*/ 2467305 w 4229311"/>
                <a:gd name="connsiteY0" fmla="*/ 1491718 h 3838102"/>
                <a:gd name="connsiteX1" fmla="*/ 2567134 w 4229311"/>
                <a:gd name="connsiteY1" fmla="*/ 699445 h 3838102"/>
                <a:gd name="connsiteX2" fmla="*/ 3855415 w 4229311"/>
                <a:gd name="connsiteY2" fmla="*/ 221751 h 3838102"/>
                <a:gd name="connsiteX3" fmla="*/ 3867068 w 4229311"/>
                <a:gd name="connsiteY3" fmla="*/ 380 h 3838102"/>
                <a:gd name="connsiteX4" fmla="*/ 2713037 w 4229311"/>
                <a:gd name="connsiteY4" fmla="*/ 268355 h 3838102"/>
                <a:gd name="connsiteX5" fmla="*/ 1385295 w 4229311"/>
                <a:gd name="connsiteY5" fmla="*/ 105240 h 3838102"/>
                <a:gd name="connsiteX6" fmla="*/ 1466856 w 4229311"/>
                <a:gd name="connsiteY6" fmla="*/ 303308 h 3838102"/>
                <a:gd name="connsiteX7" fmla="*/ 2193756 w 4229311"/>
                <a:gd name="connsiteY7" fmla="*/ 594586 h 3838102"/>
                <a:gd name="connsiteX8" fmla="*/ 1918625 w 4229311"/>
                <a:gd name="connsiteY8" fmla="*/ 1165488 h 3838102"/>
                <a:gd name="connsiteX9" fmla="*/ 1578865 w 4229311"/>
                <a:gd name="connsiteY9" fmla="*/ 1736391 h 3838102"/>
                <a:gd name="connsiteX10" fmla="*/ 196571 w 4229311"/>
                <a:gd name="connsiteY10" fmla="*/ 1700159 h 3838102"/>
                <a:gd name="connsiteX11" fmla="*/ 137091 w 4229311"/>
                <a:gd name="connsiteY11" fmla="*/ 1933820 h 3838102"/>
                <a:gd name="connsiteX12" fmla="*/ 1402513 w 4229311"/>
                <a:gd name="connsiteY12" fmla="*/ 2260689 h 3838102"/>
                <a:gd name="connsiteX13" fmla="*/ 973503 w 4229311"/>
                <a:gd name="connsiteY13" fmla="*/ 3601989 h 3838102"/>
                <a:gd name="connsiteX14" fmla="*/ 1262330 w 4229311"/>
                <a:gd name="connsiteY14" fmla="*/ 3682152 h 3838102"/>
                <a:gd name="connsiteX15" fmla="*/ 2194287 w 4229311"/>
                <a:gd name="connsiteY15" fmla="*/ 1992714 h 3838102"/>
                <a:gd name="connsiteX16" fmla="*/ 4015622 w 4229311"/>
                <a:gd name="connsiteY16" fmla="*/ 2843243 h 3838102"/>
                <a:gd name="connsiteX17" fmla="*/ 4076529 w 4229311"/>
                <a:gd name="connsiteY17" fmla="*/ 2085924 h 3838102"/>
                <a:gd name="connsiteX18" fmla="*/ 2467305 w 4229311"/>
                <a:gd name="connsiteY18" fmla="*/ 1491718 h 3838102"/>
                <a:gd name="connsiteX0" fmla="*/ 2409588 w 4171594"/>
                <a:gd name="connsiteY0" fmla="*/ 1491718 h 3838104"/>
                <a:gd name="connsiteX1" fmla="*/ 2509417 w 4171594"/>
                <a:gd name="connsiteY1" fmla="*/ 699445 h 3838104"/>
                <a:gd name="connsiteX2" fmla="*/ 3797698 w 4171594"/>
                <a:gd name="connsiteY2" fmla="*/ 221751 h 3838104"/>
                <a:gd name="connsiteX3" fmla="*/ 3809351 w 4171594"/>
                <a:gd name="connsiteY3" fmla="*/ 380 h 3838104"/>
                <a:gd name="connsiteX4" fmla="*/ 2655320 w 4171594"/>
                <a:gd name="connsiteY4" fmla="*/ 268355 h 3838104"/>
                <a:gd name="connsiteX5" fmla="*/ 1327578 w 4171594"/>
                <a:gd name="connsiteY5" fmla="*/ 105240 h 3838104"/>
                <a:gd name="connsiteX6" fmla="*/ 1409139 w 4171594"/>
                <a:gd name="connsiteY6" fmla="*/ 303308 h 3838104"/>
                <a:gd name="connsiteX7" fmla="*/ 2136039 w 4171594"/>
                <a:gd name="connsiteY7" fmla="*/ 594586 h 3838104"/>
                <a:gd name="connsiteX8" fmla="*/ 1860908 w 4171594"/>
                <a:gd name="connsiteY8" fmla="*/ 1165488 h 3838104"/>
                <a:gd name="connsiteX9" fmla="*/ 1521148 w 4171594"/>
                <a:gd name="connsiteY9" fmla="*/ 1736391 h 3838104"/>
                <a:gd name="connsiteX10" fmla="*/ 283702 w 4171594"/>
                <a:gd name="connsiteY10" fmla="*/ 1706335 h 3838104"/>
                <a:gd name="connsiteX11" fmla="*/ 79374 w 4171594"/>
                <a:gd name="connsiteY11" fmla="*/ 1933820 h 3838104"/>
                <a:gd name="connsiteX12" fmla="*/ 1344796 w 4171594"/>
                <a:gd name="connsiteY12" fmla="*/ 2260689 h 3838104"/>
                <a:gd name="connsiteX13" fmla="*/ 915786 w 4171594"/>
                <a:gd name="connsiteY13" fmla="*/ 3601989 h 3838104"/>
                <a:gd name="connsiteX14" fmla="*/ 1204613 w 4171594"/>
                <a:gd name="connsiteY14" fmla="*/ 3682152 h 3838104"/>
                <a:gd name="connsiteX15" fmla="*/ 2136570 w 4171594"/>
                <a:gd name="connsiteY15" fmla="*/ 1992714 h 3838104"/>
                <a:gd name="connsiteX16" fmla="*/ 3957905 w 4171594"/>
                <a:gd name="connsiteY16" fmla="*/ 2843243 h 3838104"/>
                <a:gd name="connsiteX17" fmla="*/ 4018812 w 4171594"/>
                <a:gd name="connsiteY17" fmla="*/ 2085924 h 3838104"/>
                <a:gd name="connsiteX18" fmla="*/ 2409588 w 4171594"/>
                <a:gd name="connsiteY18" fmla="*/ 1491718 h 3838104"/>
                <a:gd name="connsiteX0" fmla="*/ 2304516 w 4066522"/>
                <a:gd name="connsiteY0" fmla="*/ 1491718 h 3838102"/>
                <a:gd name="connsiteX1" fmla="*/ 2404345 w 4066522"/>
                <a:gd name="connsiteY1" fmla="*/ 699445 h 3838102"/>
                <a:gd name="connsiteX2" fmla="*/ 3692626 w 4066522"/>
                <a:gd name="connsiteY2" fmla="*/ 221751 h 3838102"/>
                <a:gd name="connsiteX3" fmla="*/ 3704279 w 4066522"/>
                <a:gd name="connsiteY3" fmla="*/ 380 h 3838102"/>
                <a:gd name="connsiteX4" fmla="*/ 2550248 w 4066522"/>
                <a:gd name="connsiteY4" fmla="*/ 268355 h 3838102"/>
                <a:gd name="connsiteX5" fmla="*/ 1222506 w 4066522"/>
                <a:gd name="connsiteY5" fmla="*/ 105240 h 3838102"/>
                <a:gd name="connsiteX6" fmla="*/ 1304067 w 4066522"/>
                <a:gd name="connsiteY6" fmla="*/ 303308 h 3838102"/>
                <a:gd name="connsiteX7" fmla="*/ 2030967 w 4066522"/>
                <a:gd name="connsiteY7" fmla="*/ 594586 h 3838102"/>
                <a:gd name="connsiteX8" fmla="*/ 1755836 w 4066522"/>
                <a:gd name="connsiteY8" fmla="*/ 1165488 h 3838102"/>
                <a:gd name="connsiteX9" fmla="*/ 1416076 w 4066522"/>
                <a:gd name="connsiteY9" fmla="*/ 1736391 h 3838102"/>
                <a:gd name="connsiteX10" fmla="*/ 178630 w 4066522"/>
                <a:gd name="connsiteY10" fmla="*/ 1706335 h 3838102"/>
                <a:gd name="connsiteX11" fmla="*/ 119149 w 4066522"/>
                <a:gd name="connsiteY11" fmla="*/ 1952347 h 3838102"/>
                <a:gd name="connsiteX12" fmla="*/ 1239724 w 4066522"/>
                <a:gd name="connsiteY12" fmla="*/ 2260689 h 3838102"/>
                <a:gd name="connsiteX13" fmla="*/ 810714 w 4066522"/>
                <a:gd name="connsiteY13" fmla="*/ 3601989 h 3838102"/>
                <a:gd name="connsiteX14" fmla="*/ 1099541 w 4066522"/>
                <a:gd name="connsiteY14" fmla="*/ 3682152 h 3838102"/>
                <a:gd name="connsiteX15" fmla="*/ 2031498 w 4066522"/>
                <a:gd name="connsiteY15" fmla="*/ 1992714 h 3838102"/>
                <a:gd name="connsiteX16" fmla="*/ 3852833 w 4066522"/>
                <a:gd name="connsiteY16" fmla="*/ 2843243 h 3838102"/>
                <a:gd name="connsiteX17" fmla="*/ 3913740 w 4066522"/>
                <a:gd name="connsiteY17" fmla="*/ 2085924 h 3838102"/>
                <a:gd name="connsiteX18" fmla="*/ 2304516 w 4066522"/>
                <a:gd name="connsiteY18" fmla="*/ 1491718 h 3838102"/>
                <a:gd name="connsiteX0" fmla="*/ 2304516 w 4066522"/>
                <a:gd name="connsiteY0" fmla="*/ 1412125 h 3758509"/>
                <a:gd name="connsiteX1" fmla="*/ 2404345 w 4066522"/>
                <a:gd name="connsiteY1" fmla="*/ 619852 h 3758509"/>
                <a:gd name="connsiteX2" fmla="*/ 3692626 w 4066522"/>
                <a:gd name="connsiteY2" fmla="*/ 142158 h 3758509"/>
                <a:gd name="connsiteX3" fmla="*/ 3469570 w 4066522"/>
                <a:gd name="connsiteY3" fmla="*/ 842 h 3758509"/>
                <a:gd name="connsiteX4" fmla="*/ 2550248 w 4066522"/>
                <a:gd name="connsiteY4" fmla="*/ 188762 h 3758509"/>
                <a:gd name="connsiteX5" fmla="*/ 1222506 w 4066522"/>
                <a:gd name="connsiteY5" fmla="*/ 25647 h 3758509"/>
                <a:gd name="connsiteX6" fmla="*/ 1304067 w 4066522"/>
                <a:gd name="connsiteY6" fmla="*/ 223715 h 3758509"/>
                <a:gd name="connsiteX7" fmla="*/ 2030967 w 4066522"/>
                <a:gd name="connsiteY7" fmla="*/ 514993 h 3758509"/>
                <a:gd name="connsiteX8" fmla="*/ 1755836 w 4066522"/>
                <a:gd name="connsiteY8" fmla="*/ 1085895 h 3758509"/>
                <a:gd name="connsiteX9" fmla="*/ 1416076 w 4066522"/>
                <a:gd name="connsiteY9" fmla="*/ 1656798 h 3758509"/>
                <a:gd name="connsiteX10" fmla="*/ 178630 w 4066522"/>
                <a:gd name="connsiteY10" fmla="*/ 1626742 h 3758509"/>
                <a:gd name="connsiteX11" fmla="*/ 119149 w 4066522"/>
                <a:gd name="connsiteY11" fmla="*/ 1872754 h 3758509"/>
                <a:gd name="connsiteX12" fmla="*/ 1239724 w 4066522"/>
                <a:gd name="connsiteY12" fmla="*/ 2181096 h 3758509"/>
                <a:gd name="connsiteX13" fmla="*/ 810714 w 4066522"/>
                <a:gd name="connsiteY13" fmla="*/ 3522396 h 3758509"/>
                <a:gd name="connsiteX14" fmla="*/ 1099541 w 4066522"/>
                <a:gd name="connsiteY14" fmla="*/ 3602559 h 3758509"/>
                <a:gd name="connsiteX15" fmla="*/ 2031498 w 4066522"/>
                <a:gd name="connsiteY15" fmla="*/ 1913121 h 3758509"/>
                <a:gd name="connsiteX16" fmla="*/ 3852833 w 4066522"/>
                <a:gd name="connsiteY16" fmla="*/ 2763650 h 3758509"/>
                <a:gd name="connsiteX17" fmla="*/ 3913740 w 4066522"/>
                <a:gd name="connsiteY17" fmla="*/ 2006331 h 3758509"/>
                <a:gd name="connsiteX18" fmla="*/ 2304516 w 4066522"/>
                <a:gd name="connsiteY18" fmla="*/ 1412125 h 3758509"/>
                <a:gd name="connsiteX0" fmla="*/ 2304516 w 4066522"/>
                <a:gd name="connsiteY0" fmla="*/ 1411404 h 3757788"/>
                <a:gd name="connsiteX1" fmla="*/ 2404345 w 4066522"/>
                <a:gd name="connsiteY1" fmla="*/ 619131 h 3757788"/>
                <a:gd name="connsiteX2" fmla="*/ 3489214 w 4066522"/>
                <a:gd name="connsiteY2" fmla="*/ 221492 h 3757788"/>
                <a:gd name="connsiteX3" fmla="*/ 3469570 w 4066522"/>
                <a:gd name="connsiteY3" fmla="*/ 121 h 3757788"/>
                <a:gd name="connsiteX4" fmla="*/ 2550248 w 4066522"/>
                <a:gd name="connsiteY4" fmla="*/ 188041 h 3757788"/>
                <a:gd name="connsiteX5" fmla="*/ 1222506 w 4066522"/>
                <a:gd name="connsiteY5" fmla="*/ 24926 h 3757788"/>
                <a:gd name="connsiteX6" fmla="*/ 1304067 w 4066522"/>
                <a:gd name="connsiteY6" fmla="*/ 222994 h 3757788"/>
                <a:gd name="connsiteX7" fmla="*/ 2030967 w 4066522"/>
                <a:gd name="connsiteY7" fmla="*/ 514272 h 3757788"/>
                <a:gd name="connsiteX8" fmla="*/ 1755836 w 4066522"/>
                <a:gd name="connsiteY8" fmla="*/ 1085174 h 3757788"/>
                <a:gd name="connsiteX9" fmla="*/ 1416076 w 4066522"/>
                <a:gd name="connsiteY9" fmla="*/ 1656077 h 3757788"/>
                <a:gd name="connsiteX10" fmla="*/ 178630 w 4066522"/>
                <a:gd name="connsiteY10" fmla="*/ 1626021 h 3757788"/>
                <a:gd name="connsiteX11" fmla="*/ 119149 w 4066522"/>
                <a:gd name="connsiteY11" fmla="*/ 1872033 h 3757788"/>
                <a:gd name="connsiteX12" fmla="*/ 1239724 w 4066522"/>
                <a:gd name="connsiteY12" fmla="*/ 2180375 h 3757788"/>
                <a:gd name="connsiteX13" fmla="*/ 810714 w 4066522"/>
                <a:gd name="connsiteY13" fmla="*/ 3521675 h 3757788"/>
                <a:gd name="connsiteX14" fmla="*/ 1099541 w 4066522"/>
                <a:gd name="connsiteY14" fmla="*/ 3601838 h 3757788"/>
                <a:gd name="connsiteX15" fmla="*/ 2031498 w 4066522"/>
                <a:gd name="connsiteY15" fmla="*/ 1912400 h 3757788"/>
                <a:gd name="connsiteX16" fmla="*/ 3852833 w 4066522"/>
                <a:gd name="connsiteY16" fmla="*/ 2762929 h 3757788"/>
                <a:gd name="connsiteX17" fmla="*/ 3913740 w 4066522"/>
                <a:gd name="connsiteY17" fmla="*/ 2005610 h 3757788"/>
                <a:gd name="connsiteX18" fmla="*/ 2304516 w 4066522"/>
                <a:gd name="connsiteY18" fmla="*/ 1411404 h 3757788"/>
                <a:gd name="connsiteX0" fmla="*/ 2304516 w 4066522"/>
                <a:gd name="connsiteY0" fmla="*/ 1411727 h 3758111"/>
                <a:gd name="connsiteX1" fmla="*/ 2404345 w 4066522"/>
                <a:gd name="connsiteY1" fmla="*/ 619454 h 3758111"/>
                <a:gd name="connsiteX2" fmla="*/ 3332743 w 4066522"/>
                <a:gd name="connsiteY2" fmla="*/ 253838 h 3758111"/>
                <a:gd name="connsiteX3" fmla="*/ 3469570 w 4066522"/>
                <a:gd name="connsiteY3" fmla="*/ 444 h 3758111"/>
                <a:gd name="connsiteX4" fmla="*/ 2550248 w 4066522"/>
                <a:gd name="connsiteY4" fmla="*/ 188364 h 3758111"/>
                <a:gd name="connsiteX5" fmla="*/ 1222506 w 4066522"/>
                <a:gd name="connsiteY5" fmla="*/ 25249 h 3758111"/>
                <a:gd name="connsiteX6" fmla="*/ 1304067 w 4066522"/>
                <a:gd name="connsiteY6" fmla="*/ 223317 h 3758111"/>
                <a:gd name="connsiteX7" fmla="*/ 2030967 w 4066522"/>
                <a:gd name="connsiteY7" fmla="*/ 514595 h 3758111"/>
                <a:gd name="connsiteX8" fmla="*/ 1755836 w 4066522"/>
                <a:gd name="connsiteY8" fmla="*/ 1085497 h 3758111"/>
                <a:gd name="connsiteX9" fmla="*/ 1416076 w 4066522"/>
                <a:gd name="connsiteY9" fmla="*/ 1656400 h 3758111"/>
                <a:gd name="connsiteX10" fmla="*/ 178630 w 4066522"/>
                <a:gd name="connsiteY10" fmla="*/ 1626344 h 3758111"/>
                <a:gd name="connsiteX11" fmla="*/ 119149 w 4066522"/>
                <a:gd name="connsiteY11" fmla="*/ 1872356 h 3758111"/>
                <a:gd name="connsiteX12" fmla="*/ 1239724 w 4066522"/>
                <a:gd name="connsiteY12" fmla="*/ 2180698 h 3758111"/>
                <a:gd name="connsiteX13" fmla="*/ 810714 w 4066522"/>
                <a:gd name="connsiteY13" fmla="*/ 3521998 h 3758111"/>
                <a:gd name="connsiteX14" fmla="*/ 1099541 w 4066522"/>
                <a:gd name="connsiteY14" fmla="*/ 3602161 h 3758111"/>
                <a:gd name="connsiteX15" fmla="*/ 2031498 w 4066522"/>
                <a:gd name="connsiteY15" fmla="*/ 1912723 h 3758111"/>
                <a:gd name="connsiteX16" fmla="*/ 3852833 w 4066522"/>
                <a:gd name="connsiteY16" fmla="*/ 2763252 h 3758111"/>
                <a:gd name="connsiteX17" fmla="*/ 3913740 w 4066522"/>
                <a:gd name="connsiteY17" fmla="*/ 2005933 h 3758111"/>
                <a:gd name="connsiteX18" fmla="*/ 2304516 w 4066522"/>
                <a:gd name="connsiteY18" fmla="*/ 1411727 h 3758111"/>
                <a:gd name="connsiteX0" fmla="*/ 2304516 w 4066522"/>
                <a:gd name="connsiteY0" fmla="*/ 1386633 h 3733017"/>
                <a:gd name="connsiteX1" fmla="*/ 2404345 w 4066522"/>
                <a:gd name="connsiteY1" fmla="*/ 594360 h 3733017"/>
                <a:gd name="connsiteX2" fmla="*/ 3332743 w 4066522"/>
                <a:gd name="connsiteY2" fmla="*/ 228744 h 3733017"/>
                <a:gd name="connsiteX3" fmla="*/ 3250510 w 4066522"/>
                <a:gd name="connsiteY3" fmla="*/ 39395 h 3733017"/>
                <a:gd name="connsiteX4" fmla="*/ 2550248 w 4066522"/>
                <a:gd name="connsiteY4" fmla="*/ 163270 h 3733017"/>
                <a:gd name="connsiteX5" fmla="*/ 1222506 w 4066522"/>
                <a:gd name="connsiteY5" fmla="*/ 155 h 3733017"/>
                <a:gd name="connsiteX6" fmla="*/ 1304067 w 4066522"/>
                <a:gd name="connsiteY6" fmla="*/ 198223 h 3733017"/>
                <a:gd name="connsiteX7" fmla="*/ 2030967 w 4066522"/>
                <a:gd name="connsiteY7" fmla="*/ 489501 h 3733017"/>
                <a:gd name="connsiteX8" fmla="*/ 1755836 w 4066522"/>
                <a:gd name="connsiteY8" fmla="*/ 1060403 h 3733017"/>
                <a:gd name="connsiteX9" fmla="*/ 1416076 w 4066522"/>
                <a:gd name="connsiteY9" fmla="*/ 1631306 h 3733017"/>
                <a:gd name="connsiteX10" fmla="*/ 178630 w 4066522"/>
                <a:gd name="connsiteY10" fmla="*/ 1601250 h 3733017"/>
                <a:gd name="connsiteX11" fmla="*/ 119149 w 4066522"/>
                <a:gd name="connsiteY11" fmla="*/ 1847262 h 3733017"/>
                <a:gd name="connsiteX12" fmla="*/ 1239724 w 4066522"/>
                <a:gd name="connsiteY12" fmla="*/ 2155604 h 3733017"/>
                <a:gd name="connsiteX13" fmla="*/ 810714 w 4066522"/>
                <a:gd name="connsiteY13" fmla="*/ 3496904 h 3733017"/>
                <a:gd name="connsiteX14" fmla="*/ 1099541 w 4066522"/>
                <a:gd name="connsiteY14" fmla="*/ 3577067 h 3733017"/>
                <a:gd name="connsiteX15" fmla="*/ 2031498 w 4066522"/>
                <a:gd name="connsiteY15" fmla="*/ 1887629 h 3733017"/>
                <a:gd name="connsiteX16" fmla="*/ 3852833 w 4066522"/>
                <a:gd name="connsiteY16" fmla="*/ 2738158 h 3733017"/>
                <a:gd name="connsiteX17" fmla="*/ 3913740 w 4066522"/>
                <a:gd name="connsiteY17" fmla="*/ 1980839 h 3733017"/>
                <a:gd name="connsiteX18" fmla="*/ 2304516 w 4066522"/>
                <a:gd name="connsiteY18" fmla="*/ 1386633 h 3733017"/>
                <a:gd name="connsiteX0" fmla="*/ 2304516 w 3984256"/>
                <a:gd name="connsiteY0" fmla="*/ 1386630 h 3733014"/>
                <a:gd name="connsiteX1" fmla="*/ 2404345 w 3984256"/>
                <a:gd name="connsiteY1" fmla="*/ 594357 h 3733014"/>
                <a:gd name="connsiteX2" fmla="*/ 3332743 w 3984256"/>
                <a:gd name="connsiteY2" fmla="*/ 228741 h 3733014"/>
                <a:gd name="connsiteX3" fmla="*/ 3250510 w 3984256"/>
                <a:gd name="connsiteY3" fmla="*/ 39392 h 3733014"/>
                <a:gd name="connsiteX4" fmla="*/ 2550248 w 3984256"/>
                <a:gd name="connsiteY4" fmla="*/ 163267 h 3733014"/>
                <a:gd name="connsiteX5" fmla="*/ 1222506 w 3984256"/>
                <a:gd name="connsiteY5" fmla="*/ 152 h 3733014"/>
                <a:gd name="connsiteX6" fmla="*/ 1304067 w 3984256"/>
                <a:gd name="connsiteY6" fmla="*/ 198220 h 3733014"/>
                <a:gd name="connsiteX7" fmla="*/ 2030967 w 3984256"/>
                <a:gd name="connsiteY7" fmla="*/ 489498 h 3733014"/>
                <a:gd name="connsiteX8" fmla="*/ 1755836 w 3984256"/>
                <a:gd name="connsiteY8" fmla="*/ 1060400 h 3733014"/>
                <a:gd name="connsiteX9" fmla="*/ 1416076 w 3984256"/>
                <a:gd name="connsiteY9" fmla="*/ 1631303 h 3733014"/>
                <a:gd name="connsiteX10" fmla="*/ 178630 w 3984256"/>
                <a:gd name="connsiteY10" fmla="*/ 1601247 h 3733014"/>
                <a:gd name="connsiteX11" fmla="*/ 119149 w 3984256"/>
                <a:gd name="connsiteY11" fmla="*/ 1847259 h 3733014"/>
                <a:gd name="connsiteX12" fmla="*/ 1239724 w 3984256"/>
                <a:gd name="connsiteY12" fmla="*/ 2155601 h 3733014"/>
                <a:gd name="connsiteX13" fmla="*/ 810714 w 3984256"/>
                <a:gd name="connsiteY13" fmla="*/ 3496901 h 3733014"/>
                <a:gd name="connsiteX14" fmla="*/ 1099541 w 3984256"/>
                <a:gd name="connsiteY14" fmla="*/ 3577064 h 3733014"/>
                <a:gd name="connsiteX15" fmla="*/ 2031498 w 3984256"/>
                <a:gd name="connsiteY15" fmla="*/ 1887626 h 3733014"/>
                <a:gd name="connsiteX16" fmla="*/ 3852833 w 3984256"/>
                <a:gd name="connsiteY16" fmla="*/ 2738155 h 3733014"/>
                <a:gd name="connsiteX17" fmla="*/ 3667831 w 3984256"/>
                <a:gd name="connsiteY17" fmla="*/ 1907731 h 3733014"/>
                <a:gd name="connsiteX18" fmla="*/ 2304516 w 3984256"/>
                <a:gd name="connsiteY18" fmla="*/ 1386630 h 3733014"/>
                <a:gd name="connsiteX0" fmla="*/ 2304516 w 3776179"/>
                <a:gd name="connsiteY0" fmla="*/ 1386630 h 3733014"/>
                <a:gd name="connsiteX1" fmla="*/ 2404345 w 3776179"/>
                <a:gd name="connsiteY1" fmla="*/ 594357 h 3733014"/>
                <a:gd name="connsiteX2" fmla="*/ 3332743 w 3776179"/>
                <a:gd name="connsiteY2" fmla="*/ 228741 h 3733014"/>
                <a:gd name="connsiteX3" fmla="*/ 3250510 w 3776179"/>
                <a:gd name="connsiteY3" fmla="*/ 39392 h 3733014"/>
                <a:gd name="connsiteX4" fmla="*/ 2550248 w 3776179"/>
                <a:gd name="connsiteY4" fmla="*/ 163267 h 3733014"/>
                <a:gd name="connsiteX5" fmla="*/ 1222506 w 3776179"/>
                <a:gd name="connsiteY5" fmla="*/ 152 h 3733014"/>
                <a:gd name="connsiteX6" fmla="*/ 1304067 w 3776179"/>
                <a:gd name="connsiteY6" fmla="*/ 198220 h 3733014"/>
                <a:gd name="connsiteX7" fmla="*/ 2030967 w 3776179"/>
                <a:gd name="connsiteY7" fmla="*/ 489498 h 3733014"/>
                <a:gd name="connsiteX8" fmla="*/ 1755836 w 3776179"/>
                <a:gd name="connsiteY8" fmla="*/ 1060400 h 3733014"/>
                <a:gd name="connsiteX9" fmla="*/ 1416076 w 3776179"/>
                <a:gd name="connsiteY9" fmla="*/ 1631303 h 3733014"/>
                <a:gd name="connsiteX10" fmla="*/ 178630 w 3776179"/>
                <a:gd name="connsiteY10" fmla="*/ 1601247 h 3733014"/>
                <a:gd name="connsiteX11" fmla="*/ 119149 w 3776179"/>
                <a:gd name="connsiteY11" fmla="*/ 1847259 h 3733014"/>
                <a:gd name="connsiteX12" fmla="*/ 1239724 w 3776179"/>
                <a:gd name="connsiteY12" fmla="*/ 2155601 h 3733014"/>
                <a:gd name="connsiteX13" fmla="*/ 810714 w 3776179"/>
                <a:gd name="connsiteY13" fmla="*/ 3496901 h 3733014"/>
                <a:gd name="connsiteX14" fmla="*/ 1099541 w 3776179"/>
                <a:gd name="connsiteY14" fmla="*/ 3577064 h 3733014"/>
                <a:gd name="connsiteX15" fmla="*/ 2031498 w 3776179"/>
                <a:gd name="connsiteY15" fmla="*/ 1887626 h 3733014"/>
                <a:gd name="connsiteX16" fmla="*/ 3504463 w 3776179"/>
                <a:gd name="connsiteY16" fmla="*/ 2518839 h 3733014"/>
                <a:gd name="connsiteX17" fmla="*/ 3667831 w 3776179"/>
                <a:gd name="connsiteY17" fmla="*/ 1907731 h 3733014"/>
                <a:gd name="connsiteX18" fmla="*/ 2304516 w 3776179"/>
                <a:gd name="connsiteY18" fmla="*/ 1386630 h 3733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776179" h="3733014">
                  <a:moveTo>
                    <a:pt x="2304516" y="1386630"/>
                  </a:moveTo>
                  <a:cubicBezTo>
                    <a:pt x="2024880" y="1136132"/>
                    <a:pt x="2232974" y="787339"/>
                    <a:pt x="2404345" y="594357"/>
                  </a:cubicBezTo>
                  <a:cubicBezTo>
                    <a:pt x="2575716" y="401375"/>
                    <a:pt x="3191716" y="321235"/>
                    <a:pt x="3332743" y="228741"/>
                  </a:cubicBezTo>
                  <a:cubicBezTo>
                    <a:pt x="3473771" y="136247"/>
                    <a:pt x="3380926" y="50304"/>
                    <a:pt x="3250510" y="39392"/>
                  </a:cubicBezTo>
                  <a:cubicBezTo>
                    <a:pt x="3120094" y="28480"/>
                    <a:pt x="2888249" y="169807"/>
                    <a:pt x="2550248" y="163267"/>
                  </a:cubicBezTo>
                  <a:cubicBezTo>
                    <a:pt x="2212247" y="156727"/>
                    <a:pt x="1430203" y="-5673"/>
                    <a:pt x="1222506" y="152"/>
                  </a:cubicBezTo>
                  <a:cubicBezTo>
                    <a:pt x="1014809" y="5977"/>
                    <a:pt x="1169324" y="116662"/>
                    <a:pt x="1304067" y="198220"/>
                  </a:cubicBezTo>
                  <a:cubicBezTo>
                    <a:pt x="1438810" y="279778"/>
                    <a:pt x="1955672" y="345801"/>
                    <a:pt x="2030967" y="489498"/>
                  </a:cubicBezTo>
                  <a:cubicBezTo>
                    <a:pt x="2106262" y="633195"/>
                    <a:pt x="1858318" y="870099"/>
                    <a:pt x="1755836" y="1060400"/>
                  </a:cubicBezTo>
                  <a:cubicBezTo>
                    <a:pt x="1653354" y="1250701"/>
                    <a:pt x="1678944" y="1541162"/>
                    <a:pt x="1416076" y="1631303"/>
                  </a:cubicBezTo>
                  <a:cubicBezTo>
                    <a:pt x="1153208" y="1721444"/>
                    <a:pt x="394785" y="1565254"/>
                    <a:pt x="178630" y="1601247"/>
                  </a:cubicBezTo>
                  <a:cubicBezTo>
                    <a:pt x="-37525" y="1637240"/>
                    <a:pt x="-57700" y="1754867"/>
                    <a:pt x="119149" y="1847259"/>
                  </a:cubicBezTo>
                  <a:cubicBezTo>
                    <a:pt x="295998" y="1939651"/>
                    <a:pt x="1124463" y="1880661"/>
                    <a:pt x="1239724" y="2155601"/>
                  </a:cubicBezTo>
                  <a:cubicBezTo>
                    <a:pt x="1354985" y="2430541"/>
                    <a:pt x="834078" y="3259991"/>
                    <a:pt x="810714" y="3496901"/>
                  </a:cubicBezTo>
                  <a:cubicBezTo>
                    <a:pt x="787350" y="3733811"/>
                    <a:pt x="896077" y="3845276"/>
                    <a:pt x="1099541" y="3577064"/>
                  </a:cubicBezTo>
                  <a:cubicBezTo>
                    <a:pt x="1303005" y="3308852"/>
                    <a:pt x="1630678" y="2063997"/>
                    <a:pt x="2031498" y="1887626"/>
                  </a:cubicBezTo>
                  <a:cubicBezTo>
                    <a:pt x="2432318" y="1711255"/>
                    <a:pt x="3190756" y="2503304"/>
                    <a:pt x="3504463" y="2518839"/>
                  </a:cubicBezTo>
                  <a:cubicBezTo>
                    <a:pt x="3818170" y="2534374"/>
                    <a:pt x="3842604" y="2055311"/>
                    <a:pt x="3667831" y="1907731"/>
                  </a:cubicBezTo>
                  <a:cubicBezTo>
                    <a:pt x="3131423" y="1709662"/>
                    <a:pt x="2840924" y="1584699"/>
                    <a:pt x="2304516" y="1386630"/>
                  </a:cubicBezTo>
                  <a:close/>
                </a:path>
              </a:pathLst>
            </a:custGeom>
            <a:solidFill>
              <a:srgbClr val="A6A6A6"/>
            </a:solidFill>
            <a:ln w="3175" cmpd="sng"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13">
                <a:ln>
                  <a:solidFill>
                    <a:schemeClr val="bg1"/>
                  </a:solidFill>
                </a:ln>
              </a:endParaRPr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880427" y="7218629"/>
              <a:ext cx="860123" cy="769848"/>
            </a:xfrm>
            <a:custGeom>
              <a:avLst/>
              <a:gdLst>
                <a:gd name="connsiteX0" fmla="*/ 3790061 w 3962017"/>
                <a:gd name="connsiteY0" fmla="*/ 1560039 h 3398258"/>
                <a:gd name="connsiteX1" fmla="*/ 2314132 w 3962017"/>
                <a:gd name="connsiteY1" fmla="*/ 1033786 h 3398258"/>
                <a:gd name="connsiteX2" fmla="*/ 2451428 w 3962017"/>
                <a:gd name="connsiteY2" fmla="*/ 518972 h 3398258"/>
                <a:gd name="connsiteX3" fmla="*/ 3320967 w 3962017"/>
                <a:gd name="connsiteY3" fmla="*/ 221524 h 3398258"/>
                <a:gd name="connsiteX4" fmla="*/ 3172230 w 3962017"/>
                <a:gd name="connsiteY4" fmla="*/ 95681 h 3398258"/>
                <a:gd name="connsiteX5" fmla="*/ 2234043 w 3962017"/>
                <a:gd name="connsiteY5" fmla="*/ 461771 h 3398258"/>
                <a:gd name="connsiteX6" fmla="*/ 2073865 w 3962017"/>
                <a:gd name="connsiteY6" fmla="*/ 873621 h 3398258"/>
                <a:gd name="connsiteX7" fmla="*/ 1707743 w 3962017"/>
                <a:gd name="connsiteY7" fmla="*/ 885062 h 3398258"/>
                <a:gd name="connsiteX8" fmla="*/ 1948010 w 3962017"/>
                <a:gd name="connsiteY8" fmla="*/ 496092 h 3398258"/>
                <a:gd name="connsiteX9" fmla="*/ 1089912 w 3962017"/>
                <a:gd name="connsiteY9" fmla="*/ 15599 h 3398258"/>
                <a:gd name="connsiteX10" fmla="*/ 1044147 w 3962017"/>
                <a:gd name="connsiteY10" fmla="*/ 152883 h 3398258"/>
                <a:gd name="connsiteX11" fmla="*/ 1787832 w 3962017"/>
                <a:gd name="connsiteY11" fmla="*/ 507532 h 3398258"/>
                <a:gd name="connsiteX12" fmla="*/ 1604771 w 3962017"/>
                <a:gd name="connsiteY12" fmla="*/ 896502 h 3398258"/>
                <a:gd name="connsiteX13" fmla="*/ 1410269 w 3962017"/>
                <a:gd name="connsiteY13" fmla="*/ 1296913 h 3398258"/>
                <a:gd name="connsiteX14" fmla="*/ 243255 w 3962017"/>
                <a:gd name="connsiteY14" fmla="*/ 1228271 h 3398258"/>
                <a:gd name="connsiteX15" fmla="*/ 83077 w 3962017"/>
                <a:gd name="connsiteY15" fmla="*/ 1354114 h 3398258"/>
                <a:gd name="connsiteX16" fmla="*/ 1261532 w 3962017"/>
                <a:gd name="connsiteY16" fmla="*/ 1445636 h 3398258"/>
                <a:gd name="connsiteX17" fmla="*/ 895410 w 3962017"/>
                <a:gd name="connsiteY17" fmla="*/ 2543905 h 3398258"/>
                <a:gd name="connsiteX18" fmla="*/ 655143 w 3962017"/>
                <a:gd name="connsiteY18" fmla="*/ 3104480 h 3398258"/>
                <a:gd name="connsiteX19" fmla="*/ 758114 w 3962017"/>
                <a:gd name="connsiteY19" fmla="*/ 3264644 h 3398258"/>
                <a:gd name="connsiteX20" fmla="*/ 1673419 w 3962017"/>
                <a:gd name="connsiteY20" fmla="*/ 1125308 h 3398258"/>
                <a:gd name="connsiteX21" fmla="*/ 2291250 w 3962017"/>
                <a:gd name="connsiteY21" fmla="*/ 1274032 h 3398258"/>
                <a:gd name="connsiteX22" fmla="*/ 3767178 w 3962017"/>
                <a:gd name="connsiteY22" fmla="*/ 1708763 h 3398258"/>
                <a:gd name="connsiteX23" fmla="*/ 3790061 w 3962017"/>
                <a:gd name="connsiteY23" fmla="*/ 1560039 h 3398258"/>
                <a:gd name="connsiteX0" fmla="*/ 3790061 w 3956006"/>
                <a:gd name="connsiteY0" fmla="*/ 1560039 h 3398258"/>
                <a:gd name="connsiteX1" fmla="*/ 2314132 w 3956006"/>
                <a:gd name="connsiteY1" fmla="*/ 1033786 h 3398258"/>
                <a:gd name="connsiteX2" fmla="*/ 2451428 w 3956006"/>
                <a:gd name="connsiteY2" fmla="*/ 518972 h 3398258"/>
                <a:gd name="connsiteX3" fmla="*/ 3320967 w 3956006"/>
                <a:gd name="connsiteY3" fmla="*/ 221524 h 3398258"/>
                <a:gd name="connsiteX4" fmla="*/ 3172230 w 3956006"/>
                <a:gd name="connsiteY4" fmla="*/ 95681 h 3398258"/>
                <a:gd name="connsiteX5" fmla="*/ 2234043 w 3956006"/>
                <a:gd name="connsiteY5" fmla="*/ 461771 h 3398258"/>
                <a:gd name="connsiteX6" fmla="*/ 2073865 w 3956006"/>
                <a:gd name="connsiteY6" fmla="*/ 873621 h 3398258"/>
                <a:gd name="connsiteX7" fmla="*/ 1707743 w 3956006"/>
                <a:gd name="connsiteY7" fmla="*/ 885062 h 3398258"/>
                <a:gd name="connsiteX8" fmla="*/ 1948010 w 3956006"/>
                <a:gd name="connsiteY8" fmla="*/ 496092 h 3398258"/>
                <a:gd name="connsiteX9" fmla="*/ 1089912 w 3956006"/>
                <a:gd name="connsiteY9" fmla="*/ 15599 h 3398258"/>
                <a:gd name="connsiteX10" fmla="*/ 1044147 w 3956006"/>
                <a:gd name="connsiteY10" fmla="*/ 152883 h 3398258"/>
                <a:gd name="connsiteX11" fmla="*/ 1787832 w 3956006"/>
                <a:gd name="connsiteY11" fmla="*/ 507532 h 3398258"/>
                <a:gd name="connsiteX12" fmla="*/ 1604771 w 3956006"/>
                <a:gd name="connsiteY12" fmla="*/ 896502 h 3398258"/>
                <a:gd name="connsiteX13" fmla="*/ 1410269 w 3956006"/>
                <a:gd name="connsiteY13" fmla="*/ 1296913 h 3398258"/>
                <a:gd name="connsiteX14" fmla="*/ 243255 w 3956006"/>
                <a:gd name="connsiteY14" fmla="*/ 1228271 h 3398258"/>
                <a:gd name="connsiteX15" fmla="*/ 83077 w 3956006"/>
                <a:gd name="connsiteY15" fmla="*/ 1354114 h 3398258"/>
                <a:gd name="connsiteX16" fmla="*/ 1261532 w 3956006"/>
                <a:gd name="connsiteY16" fmla="*/ 1445636 h 3398258"/>
                <a:gd name="connsiteX17" fmla="*/ 895410 w 3956006"/>
                <a:gd name="connsiteY17" fmla="*/ 2543905 h 3398258"/>
                <a:gd name="connsiteX18" fmla="*/ 655143 w 3956006"/>
                <a:gd name="connsiteY18" fmla="*/ 3104480 h 3398258"/>
                <a:gd name="connsiteX19" fmla="*/ 758114 w 3956006"/>
                <a:gd name="connsiteY19" fmla="*/ 3264644 h 3398258"/>
                <a:gd name="connsiteX20" fmla="*/ 1673419 w 3956006"/>
                <a:gd name="connsiteY20" fmla="*/ 1125308 h 3398258"/>
                <a:gd name="connsiteX21" fmla="*/ 2291250 w 3956006"/>
                <a:gd name="connsiteY21" fmla="*/ 1274032 h 3398258"/>
                <a:gd name="connsiteX22" fmla="*/ 3755737 w 3956006"/>
                <a:gd name="connsiteY22" fmla="*/ 1765965 h 3398258"/>
                <a:gd name="connsiteX23" fmla="*/ 3790061 w 3956006"/>
                <a:gd name="connsiteY23" fmla="*/ 1560039 h 3398258"/>
                <a:gd name="connsiteX0" fmla="*/ 3801502 w 3964328"/>
                <a:gd name="connsiteY0" fmla="*/ 1582919 h 3398258"/>
                <a:gd name="connsiteX1" fmla="*/ 2314132 w 3964328"/>
                <a:gd name="connsiteY1" fmla="*/ 1033786 h 3398258"/>
                <a:gd name="connsiteX2" fmla="*/ 2451428 w 3964328"/>
                <a:gd name="connsiteY2" fmla="*/ 518972 h 3398258"/>
                <a:gd name="connsiteX3" fmla="*/ 3320967 w 3964328"/>
                <a:gd name="connsiteY3" fmla="*/ 221524 h 3398258"/>
                <a:gd name="connsiteX4" fmla="*/ 3172230 w 3964328"/>
                <a:gd name="connsiteY4" fmla="*/ 95681 h 3398258"/>
                <a:gd name="connsiteX5" fmla="*/ 2234043 w 3964328"/>
                <a:gd name="connsiteY5" fmla="*/ 461771 h 3398258"/>
                <a:gd name="connsiteX6" fmla="*/ 2073865 w 3964328"/>
                <a:gd name="connsiteY6" fmla="*/ 873621 h 3398258"/>
                <a:gd name="connsiteX7" fmla="*/ 1707743 w 3964328"/>
                <a:gd name="connsiteY7" fmla="*/ 885062 h 3398258"/>
                <a:gd name="connsiteX8" fmla="*/ 1948010 w 3964328"/>
                <a:gd name="connsiteY8" fmla="*/ 496092 h 3398258"/>
                <a:gd name="connsiteX9" fmla="*/ 1089912 w 3964328"/>
                <a:gd name="connsiteY9" fmla="*/ 15599 h 3398258"/>
                <a:gd name="connsiteX10" fmla="*/ 1044147 w 3964328"/>
                <a:gd name="connsiteY10" fmla="*/ 152883 h 3398258"/>
                <a:gd name="connsiteX11" fmla="*/ 1787832 w 3964328"/>
                <a:gd name="connsiteY11" fmla="*/ 507532 h 3398258"/>
                <a:gd name="connsiteX12" fmla="*/ 1604771 w 3964328"/>
                <a:gd name="connsiteY12" fmla="*/ 896502 h 3398258"/>
                <a:gd name="connsiteX13" fmla="*/ 1410269 w 3964328"/>
                <a:gd name="connsiteY13" fmla="*/ 1296913 h 3398258"/>
                <a:gd name="connsiteX14" fmla="*/ 243255 w 3964328"/>
                <a:gd name="connsiteY14" fmla="*/ 1228271 h 3398258"/>
                <a:gd name="connsiteX15" fmla="*/ 83077 w 3964328"/>
                <a:gd name="connsiteY15" fmla="*/ 1354114 h 3398258"/>
                <a:gd name="connsiteX16" fmla="*/ 1261532 w 3964328"/>
                <a:gd name="connsiteY16" fmla="*/ 1445636 h 3398258"/>
                <a:gd name="connsiteX17" fmla="*/ 895410 w 3964328"/>
                <a:gd name="connsiteY17" fmla="*/ 2543905 h 3398258"/>
                <a:gd name="connsiteX18" fmla="*/ 655143 w 3964328"/>
                <a:gd name="connsiteY18" fmla="*/ 3104480 h 3398258"/>
                <a:gd name="connsiteX19" fmla="*/ 758114 w 3964328"/>
                <a:gd name="connsiteY19" fmla="*/ 3264644 h 3398258"/>
                <a:gd name="connsiteX20" fmla="*/ 1673419 w 3964328"/>
                <a:gd name="connsiteY20" fmla="*/ 1125308 h 3398258"/>
                <a:gd name="connsiteX21" fmla="*/ 2291250 w 3964328"/>
                <a:gd name="connsiteY21" fmla="*/ 1274032 h 3398258"/>
                <a:gd name="connsiteX22" fmla="*/ 3755737 w 3964328"/>
                <a:gd name="connsiteY22" fmla="*/ 1765965 h 3398258"/>
                <a:gd name="connsiteX23" fmla="*/ 3801502 w 3964328"/>
                <a:gd name="connsiteY23" fmla="*/ 1582919 h 3398258"/>
                <a:gd name="connsiteX0" fmla="*/ 3801502 w 3965637"/>
                <a:gd name="connsiteY0" fmla="*/ 1582919 h 3398258"/>
                <a:gd name="connsiteX1" fmla="*/ 2314132 w 3965637"/>
                <a:gd name="connsiteY1" fmla="*/ 1033786 h 3398258"/>
                <a:gd name="connsiteX2" fmla="*/ 2451428 w 3965637"/>
                <a:gd name="connsiteY2" fmla="*/ 518972 h 3398258"/>
                <a:gd name="connsiteX3" fmla="*/ 3320967 w 3965637"/>
                <a:gd name="connsiteY3" fmla="*/ 221524 h 3398258"/>
                <a:gd name="connsiteX4" fmla="*/ 3172230 w 3965637"/>
                <a:gd name="connsiteY4" fmla="*/ 95681 h 3398258"/>
                <a:gd name="connsiteX5" fmla="*/ 2234043 w 3965637"/>
                <a:gd name="connsiteY5" fmla="*/ 461771 h 3398258"/>
                <a:gd name="connsiteX6" fmla="*/ 2073865 w 3965637"/>
                <a:gd name="connsiteY6" fmla="*/ 873621 h 3398258"/>
                <a:gd name="connsiteX7" fmla="*/ 1707743 w 3965637"/>
                <a:gd name="connsiteY7" fmla="*/ 885062 h 3398258"/>
                <a:gd name="connsiteX8" fmla="*/ 1948010 w 3965637"/>
                <a:gd name="connsiteY8" fmla="*/ 496092 h 3398258"/>
                <a:gd name="connsiteX9" fmla="*/ 1089912 w 3965637"/>
                <a:gd name="connsiteY9" fmla="*/ 15599 h 3398258"/>
                <a:gd name="connsiteX10" fmla="*/ 1044147 w 3965637"/>
                <a:gd name="connsiteY10" fmla="*/ 152883 h 3398258"/>
                <a:gd name="connsiteX11" fmla="*/ 1787832 w 3965637"/>
                <a:gd name="connsiteY11" fmla="*/ 507532 h 3398258"/>
                <a:gd name="connsiteX12" fmla="*/ 1604771 w 3965637"/>
                <a:gd name="connsiteY12" fmla="*/ 896502 h 3398258"/>
                <a:gd name="connsiteX13" fmla="*/ 1410269 w 3965637"/>
                <a:gd name="connsiteY13" fmla="*/ 1296913 h 3398258"/>
                <a:gd name="connsiteX14" fmla="*/ 243255 w 3965637"/>
                <a:gd name="connsiteY14" fmla="*/ 1228271 h 3398258"/>
                <a:gd name="connsiteX15" fmla="*/ 83077 w 3965637"/>
                <a:gd name="connsiteY15" fmla="*/ 1354114 h 3398258"/>
                <a:gd name="connsiteX16" fmla="*/ 1261532 w 3965637"/>
                <a:gd name="connsiteY16" fmla="*/ 1445636 h 3398258"/>
                <a:gd name="connsiteX17" fmla="*/ 895410 w 3965637"/>
                <a:gd name="connsiteY17" fmla="*/ 2543905 h 3398258"/>
                <a:gd name="connsiteX18" fmla="*/ 655143 w 3965637"/>
                <a:gd name="connsiteY18" fmla="*/ 3104480 h 3398258"/>
                <a:gd name="connsiteX19" fmla="*/ 758114 w 3965637"/>
                <a:gd name="connsiteY19" fmla="*/ 3264644 h 3398258"/>
                <a:gd name="connsiteX20" fmla="*/ 1673419 w 3965637"/>
                <a:gd name="connsiteY20" fmla="*/ 1125308 h 3398258"/>
                <a:gd name="connsiteX21" fmla="*/ 2268367 w 3965637"/>
                <a:gd name="connsiteY21" fmla="*/ 1216830 h 3398258"/>
                <a:gd name="connsiteX22" fmla="*/ 3755737 w 3965637"/>
                <a:gd name="connsiteY22" fmla="*/ 1765965 h 3398258"/>
                <a:gd name="connsiteX23" fmla="*/ 3801502 w 3965637"/>
                <a:gd name="connsiteY23" fmla="*/ 1582919 h 3398258"/>
                <a:gd name="connsiteX0" fmla="*/ 3801502 w 3965637"/>
                <a:gd name="connsiteY0" fmla="*/ 1582919 h 3398258"/>
                <a:gd name="connsiteX1" fmla="*/ 2314132 w 3965637"/>
                <a:gd name="connsiteY1" fmla="*/ 1033786 h 3398258"/>
                <a:gd name="connsiteX2" fmla="*/ 2451428 w 3965637"/>
                <a:gd name="connsiteY2" fmla="*/ 518972 h 3398258"/>
                <a:gd name="connsiteX3" fmla="*/ 3320967 w 3965637"/>
                <a:gd name="connsiteY3" fmla="*/ 221524 h 3398258"/>
                <a:gd name="connsiteX4" fmla="*/ 3172230 w 3965637"/>
                <a:gd name="connsiteY4" fmla="*/ 95681 h 3398258"/>
                <a:gd name="connsiteX5" fmla="*/ 2234043 w 3965637"/>
                <a:gd name="connsiteY5" fmla="*/ 461771 h 3398258"/>
                <a:gd name="connsiteX6" fmla="*/ 2028100 w 3965637"/>
                <a:gd name="connsiteY6" fmla="*/ 873621 h 3398258"/>
                <a:gd name="connsiteX7" fmla="*/ 1707743 w 3965637"/>
                <a:gd name="connsiteY7" fmla="*/ 885062 h 3398258"/>
                <a:gd name="connsiteX8" fmla="*/ 1948010 w 3965637"/>
                <a:gd name="connsiteY8" fmla="*/ 496092 h 3398258"/>
                <a:gd name="connsiteX9" fmla="*/ 1089912 w 3965637"/>
                <a:gd name="connsiteY9" fmla="*/ 15599 h 3398258"/>
                <a:gd name="connsiteX10" fmla="*/ 1044147 w 3965637"/>
                <a:gd name="connsiteY10" fmla="*/ 152883 h 3398258"/>
                <a:gd name="connsiteX11" fmla="*/ 1787832 w 3965637"/>
                <a:gd name="connsiteY11" fmla="*/ 507532 h 3398258"/>
                <a:gd name="connsiteX12" fmla="*/ 1604771 w 3965637"/>
                <a:gd name="connsiteY12" fmla="*/ 896502 h 3398258"/>
                <a:gd name="connsiteX13" fmla="*/ 1410269 w 3965637"/>
                <a:gd name="connsiteY13" fmla="*/ 1296913 h 3398258"/>
                <a:gd name="connsiteX14" fmla="*/ 243255 w 3965637"/>
                <a:gd name="connsiteY14" fmla="*/ 1228271 h 3398258"/>
                <a:gd name="connsiteX15" fmla="*/ 83077 w 3965637"/>
                <a:gd name="connsiteY15" fmla="*/ 1354114 h 3398258"/>
                <a:gd name="connsiteX16" fmla="*/ 1261532 w 3965637"/>
                <a:gd name="connsiteY16" fmla="*/ 1445636 h 3398258"/>
                <a:gd name="connsiteX17" fmla="*/ 895410 w 3965637"/>
                <a:gd name="connsiteY17" fmla="*/ 2543905 h 3398258"/>
                <a:gd name="connsiteX18" fmla="*/ 655143 w 3965637"/>
                <a:gd name="connsiteY18" fmla="*/ 3104480 h 3398258"/>
                <a:gd name="connsiteX19" fmla="*/ 758114 w 3965637"/>
                <a:gd name="connsiteY19" fmla="*/ 3264644 h 3398258"/>
                <a:gd name="connsiteX20" fmla="*/ 1673419 w 3965637"/>
                <a:gd name="connsiteY20" fmla="*/ 1125308 h 3398258"/>
                <a:gd name="connsiteX21" fmla="*/ 2268367 w 3965637"/>
                <a:gd name="connsiteY21" fmla="*/ 1216830 h 3398258"/>
                <a:gd name="connsiteX22" fmla="*/ 3755737 w 3965637"/>
                <a:gd name="connsiteY22" fmla="*/ 1765965 h 3398258"/>
                <a:gd name="connsiteX23" fmla="*/ 3801502 w 3965637"/>
                <a:gd name="connsiteY23" fmla="*/ 1582919 h 3398258"/>
                <a:gd name="connsiteX0" fmla="*/ 3801502 w 3965637"/>
                <a:gd name="connsiteY0" fmla="*/ 1582919 h 3389877"/>
                <a:gd name="connsiteX1" fmla="*/ 2314132 w 3965637"/>
                <a:gd name="connsiteY1" fmla="*/ 1033786 h 3389877"/>
                <a:gd name="connsiteX2" fmla="*/ 2451428 w 3965637"/>
                <a:gd name="connsiteY2" fmla="*/ 518972 h 3389877"/>
                <a:gd name="connsiteX3" fmla="*/ 3320967 w 3965637"/>
                <a:gd name="connsiteY3" fmla="*/ 221524 h 3389877"/>
                <a:gd name="connsiteX4" fmla="*/ 3172230 w 3965637"/>
                <a:gd name="connsiteY4" fmla="*/ 95681 h 3389877"/>
                <a:gd name="connsiteX5" fmla="*/ 2234043 w 3965637"/>
                <a:gd name="connsiteY5" fmla="*/ 461771 h 3389877"/>
                <a:gd name="connsiteX6" fmla="*/ 2028100 w 3965637"/>
                <a:gd name="connsiteY6" fmla="*/ 873621 h 3389877"/>
                <a:gd name="connsiteX7" fmla="*/ 1707743 w 3965637"/>
                <a:gd name="connsiteY7" fmla="*/ 885062 h 3389877"/>
                <a:gd name="connsiteX8" fmla="*/ 1948010 w 3965637"/>
                <a:gd name="connsiteY8" fmla="*/ 496092 h 3389877"/>
                <a:gd name="connsiteX9" fmla="*/ 1089912 w 3965637"/>
                <a:gd name="connsiteY9" fmla="*/ 15599 h 3389877"/>
                <a:gd name="connsiteX10" fmla="*/ 1044147 w 3965637"/>
                <a:gd name="connsiteY10" fmla="*/ 152883 h 3389877"/>
                <a:gd name="connsiteX11" fmla="*/ 1787832 w 3965637"/>
                <a:gd name="connsiteY11" fmla="*/ 507532 h 3389877"/>
                <a:gd name="connsiteX12" fmla="*/ 1604771 w 3965637"/>
                <a:gd name="connsiteY12" fmla="*/ 896502 h 3389877"/>
                <a:gd name="connsiteX13" fmla="*/ 1410269 w 3965637"/>
                <a:gd name="connsiteY13" fmla="*/ 1296913 h 3389877"/>
                <a:gd name="connsiteX14" fmla="*/ 243255 w 3965637"/>
                <a:gd name="connsiteY14" fmla="*/ 1228271 h 3389877"/>
                <a:gd name="connsiteX15" fmla="*/ 83077 w 3965637"/>
                <a:gd name="connsiteY15" fmla="*/ 1354114 h 3389877"/>
                <a:gd name="connsiteX16" fmla="*/ 1261532 w 3965637"/>
                <a:gd name="connsiteY16" fmla="*/ 1445636 h 3389877"/>
                <a:gd name="connsiteX17" fmla="*/ 895410 w 3965637"/>
                <a:gd name="connsiteY17" fmla="*/ 2543905 h 3389877"/>
                <a:gd name="connsiteX18" fmla="*/ 655143 w 3965637"/>
                <a:gd name="connsiteY18" fmla="*/ 3104480 h 3389877"/>
                <a:gd name="connsiteX19" fmla="*/ 758114 w 3965637"/>
                <a:gd name="connsiteY19" fmla="*/ 3264644 h 3389877"/>
                <a:gd name="connsiteX20" fmla="*/ 1639095 w 3965637"/>
                <a:gd name="connsiteY20" fmla="*/ 1239711 h 3389877"/>
                <a:gd name="connsiteX21" fmla="*/ 2268367 w 3965637"/>
                <a:gd name="connsiteY21" fmla="*/ 1216830 h 3389877"/>
                <a:gd name="connsiteX22" fmla="*/ 3755737 w 3965637"/>
                <a:gd name="connsiteY22" fmla="*/ 1765965 h 3389877"/>
                <a:gd name="connsiteX23" fmla="*/ 3801502 w 3965637"/>
                <a:gd name="connsiteY23" fmla="*/ 1582919 h 3389877"/>
                <a:gd name="connsiteX0" fmla="*/ 3801502 w 3965637"/>
                <a:gd name="connsiteY0" fmla="*/ 1582919 h 3389877"/>
                <a:gd name="connsiteX1" fmla="*/ 2314132 w 3965637"/>
                <a:gd name="connsiteY1" fmla="*/ 1033786 h 3389877"/>
                <a:gd name="connsiteX2" fmla="*/ 2451428 w 3965637"/>
                <a:gd name="connsiteY2" fmla="*/ 518972 h 3389877"/>
                <a:gd name="connsiteX3" fmla="*/ 3149348 w 3965637"/>
                <a:gd name="connsiteY3" fmla="*/ 278726 h 3389877"/>
                <a:gd name="connsiteX4" fmla="*/ 3172230 w 3965637"/>
                <a:gd name="connsiteY4" fmla="*/ 95681 h 3389877"/>
                <a:gd name="connsiteX5" fmla="*/ 2234043 w 3965637"/>
                <a:gd name="connsiteY5" fmla="*/ 461771 h 3389877"/>
                <a:gd name="connsiteX6" fmla="*/ 2028100 w 3965637"/>
                <a:gd name="connsiteY6" fmla="*/ 873621 h 3389877"/>
                <a:gd name="connsiteX7" fmla="*/ 1707743 w 3965637"/>
                <a:gd name="connsiteY7" fmla="*/ 885062 h 3389877"/>
                <a:gd name="connsiteX8" fmla="*/ 1948010 w 3965637"/>
                <a:gd name="connsiteY8" fmla="*/ 496092 h 3389877"/>
                <a:gd name="connsiteX9" fmla="*/ 1089912 w 3965637"/>
                <a:gd name="connsiteY9" fmla="*/ 15599 h 3389877"/>
                <a:gd name="connsiteX10" fmla="*/ 1044147 w 3965637"/>
                <a:gd name="connsiteY10" fmla="*/ 152883 h 3389877"/>
                <a:gd name="connsiteX11" fmla="*/ 1787832 w 3965637"/>
                <a:gd name="connsiteY11" fmla="*/ 507532 h 3389877"/>
                <a:gd name="connsiteX12" fmla="*/ 1604771 w 3965637"/>
                <a:gd name="connsiteY12" fmla="*/ 896502 h 3389877"/>
                <a:gd name="connsiteX13" fmla="*/ 1410269 w 3965637"/>
                <a:gd name="connsiteY13" fmla="*/ 1296913 h 3389877"/>
                <a:gd name="connsiteX14" fmla="*/ 243255 w 3965637"/>
                <a:gd name="connsiteY14" fmla="*/ 1228271 h 3389877"/>
                <a:gd name="connsiteX15" fmla="*/ 83077 w 3965637"/>
                <a:gd name="connsiteY15" fmla="*/ 1354114 h 3389877"/>
                <a:gd name="connsiteX16" fmla="*/ 1261532 w 3965637"/>
                <a:gd name="connsiteY16" fmla="*/ 1445636 h 3389877"/>
                <a:gd name="connsiteX17" fmla="*/ 895410 w 3965637"/>
                <a:gd name="connsiteY17" fmla="*/ 2543905 h 3389877"/>
                <a:gd name="connsiteX18" fmla="*/ 655143 w 3965637"/>
                <a:gd name="connsiteY18" fmla="*/ 3104480 h 3389877"/>
                <a:gd name="connsiteX19" fmla="*/ 758114 w 3965637"/>
                <a:gd name="connsiteY19" fmla="*/ 3264644 h 3389877"/>
                <a:gd name="connsiteX20" fmla="*/ 1639095 w 3965637"/>
                <a:gd name="connsiteY20" fmla="*/ 1239711 h 3389877"/>
                <a:gd name="connsiteX21" fmla="*/ 2268367 w 3965637"/>
                <a:gd name="connsiteY21" fmla="*/ 1216830 h 3389877"/>
                <a:gd name="connsiteX22" fmla="*/ 3755737 w 3965637"/>
                <a:gd name="connsiteY22" fmla="*/ 1765965 h 3389877"/>
                <a:gd name="connsiteX23" fmla="*/ 3801502 w 3965637"/>
                <a:gd name="connsiteY23" fmla="*/ 1582919 h 3389877"/>
                <a:gd name="connsiteX0" fmla="*/ 3801502 w 3965637"/>
                <a:gd name="connsiteY0" fmla="*/ 1582919 h 3389877"/>
                <a:gd name="connsiteX1" fmla="*/ 2314132 w 3965637"/>
                <a:gd name="connsiteY1" fmla="*/ 1033786 h 3389877"/>
                <a:gd name="connsiteX2" fmla="*/ 2382780 w 3965637"/>
                <a:gd name="connsiteY2" fmla="*/ 576173 h 3389877"/>
                <a:gd name="connsiteX3" fmla="*/ 3149348 w 3965637"/>
                <a:gd name="connsiteY3" fmla="*/ 278726 h 3389877"/>
                <a:gd name="connsiteX4" fmla="*/ 3172230 w 3965637"/>
                <a:gd name="connsiteY4" fmla="*/ 95681 h 3389877"/>
                <a:gd name="connsiteX5" fmla="*/ 2234043 w 3965637"/>
                <a:gd name="connsiteY5" fmla="*/ 461771 h 3389877"/>
                <a:gd name="connsiteX6" fmla="*/ 2028100 w 3965637"/>
                <a:gd name="connsiteY6" fmla="*/ 873621 h 3389877"/>
                <a:gd name="connsiteX7" fmla="*/ 1707743 w 3965637"/>
                <a:gd name="connsiteY7" fmla="*/ 885062 h 3389877"/>
                <a:gd name="connsiteX8" fmla="*/ 1948010 w 3965637"/>
                <a:gd name="connsiteY8" fmla="*/ 496092 h 3389877"/>
                <a:gd name="connsiteX9" fmla="*/ 1089912 w 3965637"/>
                <a:gd name="connsiteY9" fmla="*/ 15599 h 3389877"/>
                <a:gd name="connsiteX10" fmla="*/ 1044147 w 3965637"/>
                <a:gd name="connsiteY10" fmla="*/ 152883 h 3389877"/>
                <a:gd name="connsiteX11" fmla="*/ 1787832 w 3965637"/>
                <a:gd name="connsiteY11" fmla="*/ 507532 h 3389877"/>
                <a:gd name="connsiteX12" fmla="*/ 1604771 w 3965637"/>
                <a:gd name="connsiteY12" fmla="*/ 896502 h 3389877"/>
                <a:gd name="connsiteX13" fmla="*/ 1410269 w 3965637"/>
                <a:gd name="connsiteY13" fmla="*/ 1296913 h 3389877"/>
                <a:gd name="connsiteX14" fmla="*/ 243255 w 3965637"/>
                <a:gd name="connsiteY14" fmla="*/ 1228271 h 3389877"/>
                <a:gd name="connsiteX15" fmla="*/ 83077 w 3965637"/>
                <a:gd name="connsiteY15" fmla="*/ 1354114 h 3389877"/>
                <a:gd name="connsiteX16" fmla="*/ 1261532 w 3965637"/>
                <a:gd name="connsiteY16" fmla="*/ 1445636 h 3389877"/>
                <a:gd name="connsiteX17" fmla="*/ 895410 w 3965637"/>
                <a:gd name="connsiteY17" fmla="*/ 2543905 h 3389877"/>
                <a:gd name="connsiteX18" fmla="*/ 655143 w 3965637"/>
                <a:gd name="connsiteY18" fmla="*/ 3104480 h 3389877"/>
                <a:gd name="connsiteX19" fmla="*/ 758114 w 3965637"/>
                <a:gd name="connsiteY19" fmla="*/ 3264644 h 3389877"/>
                <a:gd name="connsiteX20" fmla="*/ 1639095 w 3965637"/>
                <a:gd name="connsiteY20" fmla="*/ 1239711 h 3389877"/>
                <a:gd name="connsiteX21" fmla="*/ 2268367 w 3965637"/>
                <a:gd name="connsiteY21" fmla="*/ 1216830 h 3389877"/>
                <a:gd name="connsiteX22" fmla="*/ 3755737 w 3965637"/>
                <a:gd name="connsiteY22" fmla="*/ 1765965 h 3389877"/>
                <a:gd name="connsiteX23" fmla="*/ 3801502 w 3965637"/>
                <a:gd name="connsiteY23" fmla="*/ 1582919 h 3389877"/>
                <a:gd name="connsiteX0" fmla="*/ 3801502 w 3962584"/>
                <a:gd name="connsiteY0" fmla="*/ 1582919 h 3389877"/>
                <a:gd name="connsiteX1" fmla="*/ 2359897 w 3962584"/>
                <a:gd name="connsiteY1" fmla="*/ 1045226 h 3389877"/>
                <a:gd name="connsiteX2" fmla="*/ 2382780 w 3962584"/>
                <a:gd name="connsiteY2" fmla="*/ 576173 h 3389877"/>
                <a:gd name="connsiteX3" fmla="*/ 3149348 w 3962584"/>
                <a:gd name="connsiteY3" fmla="*/ 278726 h 3389877"/>
                <a:gd name="connsiteX4" fmla="*/ 3172230 w 3962584"/>
                <a:gd name="connsiteY4" fmla="*/ 95681 h 3389877"/>
                <a:gd name="connsiteX5" fmla="*/ 2234043 w 3962584"/>
                <a:gd name="connsiteY5" fmla="*/ 461771 h 3389877"/>
                <a:gd name="connsiteX6" fmla="*/ 2028100 w 3962584"/>
                <a:gd name="connsiteY6" fmla="*/ 873621 h 3389877"/>
                <a:gd name="connsiteX7" fmla="*/ 1707743 w 3962584"/>
                <a:gd name="connsiteY7" fmla="*/ 885062 h 3389877"/>
                <a:gd name="connsiteX8" fmla="*/ 1948010 w 3962584"/>
                <a:gd name="connsiteY8" fmla="*/ 496092 h 3389877"/>
                <a:gd name="connsiteX9" fmla="*/ 1089912 w 3962584"/>
                <a:gd name="connsiteY9" fmla="*/ 15599 h 3389877"/>
                <a:gd name="connsiteX10" fmla="*/ 1044147 w 3962584"/>
                <a:gd name="connsiteY10" fmla="*/ 152883 h 3389877"/>
                <a:gd name="connsiteX11" fmla="*/ 1787832 w 3962584"/>
                <a:gd name="connsiteY11" fmla="*/ 507532 h 3389877"/>
                <a:gd name="connsiteX12" fmla="*/ 1604771 w 3962584"/>
                <a:gd name="connsiteY12" fmla="*/ 896502 h 3389877"/>
                <a:gd name="connsiteX13" fmla="*/ 1410269 w 3962584"/>
                <a:gd name="connsiteY13" fmla="*/ 1296913 h 3389877"/>
                <a:gd name="connsiteX14" fmla="*/ 243255 w 3962584"/>
                <a:gd name="connsiteY14" fmla="*/ 1228271 h 3389877"/>
                <a:gd name="connsiteX15" fmla="*/ 83077 w 3962584"/>
                <a:gd name="connsiteY15" fmla="*/ 1354114 h 3389877"/>
                <a:gd name="connsiteX16" fmla="*/ 1261532 w 3962584"/>
                <a:gd name="connsiteY16" fmla="*/ 1445636 h 3389877"/>
                <a:gd name="connsiteX17" fmla="*/ 895410 w 3962584"/>
                <a:gd name="connsiteY17" fmla="*/ 2543905 h 3389877"/>
                <a:gd name="connsiteX18" fmla="*/ 655143 w 3962584"/>
                <a:gd name="connsiteY18" fmla="*/ 3104480 h 3389877"/>
                <a:gd name="connsiteX19" fmla="*/ 758114 w 3962584"/>
                <a:gd name="connsiteY19" fmla="*/ 3264644 h 3389877"/>
                <a:gd name="connsiteX20" fmla="*/ 1639095 w 3962584"/>
                <a:gd name="connsiteY20" fmla="*/ 1239711 h 3389877"/>
                <a:gd name="connsiteX21" fmla="*/ 2268367 w 3962584"/>
                <a:gd name="connsiteY21" fmla="*/ 1216830 h 3389877"/>
                <a:gd name="connsiteX22" fmla="*/ 3755737 w 3962584"/>
                <a:gd name="connsiteY22" fmla="*/ 1765965 h 3389877"/>
                <a:gd name="connsiteX23" fmla="*/ 3801502 w 3962584"/>
                <a:gd name="connsiteY23" fmla="*/ 1582919 h 3389877"/>
                <a:gd name="connsiteX0" fmla="*/ 3801502 w 3962584"/>
                <a:gd name="connsiteY0" fmla="*/ 1582919 h 3389877"/>
                <a:gd name="connsiteX1" fmla="*/ 2359897 w 3962584"/>
                <a:gd name="connsiteY1" fmla="*/ 1045226 h 3389877"/>
                <a:gd name="connsiteX2" fmla="*/ 2382780 w 3962584"/>
                <a:gd name="connsiteY2" fmla="*/ 576173 h 3389877"/>
                <a:gd name="connsiteX3" fmla="*/ 3149348 w 3962584"/>
                <a:gd name="connsiteY3" fmla="*/ 278726 h 3389877"/>
                <a:gd name="connsiteX4" fmla="*/ 3172230 w 3962584"/>
                <a:gd name="connsiteY4" fmla="*/ 95681 h 3389877"/>
                <a:gd name="connsiteX5" fmla="*/ 2234043 w 3962584"/>
                <a:gd name="connsiteY5" fmla="*/ 461771 h 3389877"/>
                <a:gd name="connsiteX6" fmla="*/ 2028100 w 3962584"/>
                <a:gd name="connsiteY6" fmla="*/ 873621 h 3389877"/>
                <a:gd name="connsiteX7" fmla="*/ 1799274 w 3962584"/>
                <a:gd name="connsiteY7" fmla="*/ 862182 h 3389877"/>
                <a:gd name="connsiteX8" fmla="*/ 1948010 w 3962584"/>
                <a:gd name="connsiteY8" fmla="*/ 496092 h 3389877"/>
                <a:gd name="connsiteX9" fmla="*/ 1089912 w 3962584"/>
                <a:gd name="connsiteY9" fmla="*/ 15599 h 3389877"/>
                <a:gd name="connsiteX10" fmla="*/ 1044147 w 3962584"/>
                <a:gd name="connsiteY10" fmla="*/ 152883 h 3389877"/>
                <a:gd name="connsiteX11" fmla="*/ 1787832 w 3962584"/>
                <a:gd name="connsiteY11" fmla="*/ 507532 h 3389877"/>
                <a:gd name="connsiteX12" fmla="*/ 1604771 w 3962584"/>
                <a:gd name="connsiteY12" fmla="*/ 896502 h 3389877"/>
                <a:gd name="connsiteX13" fmla="*/ 1410269 w 3962584"/>
                <a:gd name="connsiteY13" fmla="*/ 1296913 h 3389877"/>
                <a:gd name="connsiteX14" fmla="*/ 243255 w 3962584"/>
                <a:gd name="connsiteY14" fmla="*/ 1228271 h 3389877"/>
                <a:gd name="connsiteX15" fmla="*/ 83077 w 3962584"/>
                <a:gd name="connsiteY15" fmla="*/ 1354114 h 3389877"/>
                <a:gd name="connsiteX16" fmla="*/ 1261532 w 3962584"/>
                <a:gd name="connsiteY16" fmla="*/ 1445636 h 3389877"/>
                <a:gd name="connsiteX17" fmla="*/ 895410 w 3962584"/>
                <a:gd name="connsiteY17" fmla="*/ 2543905 h 3389877"/>
                <a:gd name="connsiteX18" fmla="*/ 655143 w 3962584"/>
                <a:gd name="connsiteY18" fmla="*/ 3104480 h 3389877"/>
                <a:gd name="connsiteX19" fmla="*/ 758114 w 3962584"/>
                <a:gd name="connsiteY19" fmla="*/ 3264644 h 3389877"/>
                <a:gd name="connsiteX20" fmla="*/ 1639095 w 3962584"/>
                <a:gd name="connsiteY20" fmla="*/ 1239711 h 3389877"/>
                <a:gd name="connsiteX21" fmla="*/ 2268367 w 3962584"/>
                <a:gd name="connsiteY21" fmla="*/ 1216830 h 3389877"/>
                <a:gd name="connsiteX22" fmla="*/ 3755737 w 3962584"/>
                <a:gd name="connsiteY22" fmla="*/ 1765965 h 3389877"/>
                <a:gd name="connsiteX23" fmla="*/ 3801502 w 3962584"/>
                <a:gd name="connsiteY23" fmla="*/ 1582919 h 3389877"/>
                <a:gd name="connsiteX0" fmla="*/ 3801502 w 3962584"/>
                <a:gd name="connsiteY0" fmla="*/ 1573625 h 3380583"/>
                <a:gd name="connsiteX1" fmla="*/ 2359897 w 3962584"/>
                <a:gd name="connsiteY1" fmla="*/ 1035932 h 3380583"/>
                <a:gd name="connsiteX2" fmla="*/ 2382780 w 3962584"/>
                <a:gd name="connsiteY2" fmla="*/ 566879 h 3380583"/>
                <a:gd name="connsiteX3" fmla="*/ 3149348 w 3962584"/>
                <a:gd name="connsiteY3" fmla="*/ 269432 h 3380583"/>
                <a:gd name="connsiteX4" fmla="*/ 3172230 w 3962584"/>
                <a:gd name="connsiteY4" fmla="*/ 86387 h 3380583"/>
                <a:gd name="connsiteX5" fmla="*/ 2234043 w 3962584"/>
                <a:gd name="connsiteY5" fmla="*/ 452477 h 3380583"/>
                <a:gd name="connsiteX6" fmla="*/ 2028100 w 3962584"/>
                <a:gd name="connsiteY6" fmla="*/ 864327 h 3380583"/>
                <a:gd name="connsiteX7" fmla="*/ 1799274 w 3962584"/>
                <a:gd name="connsiteY7" fmla="*/ 852888 h 3380583"/>
                <a:gd name="connsiteX8" fmla="*/ 1925127 w 3962584"/>
                <a:gd name="connsiteY8" fmla="*/ 326634 h 3380583"/>
                <a:gd name="connsiteX9" fmla="*/ 1089912 w 3962584"/>
                <a:gd name="connsiteY9" fmla="*/ 6305 h 3380583"/>
                <a:gd name="connsiteX10" fmla="*/ 1044147 w 3962584"/>
                <a:gd name="connsiteY10" fmla="*/ 143589 h 3380583"/>
                <a:gd name="connsiteX11" fmla="*/ 1787832 w 3962584"/>
                <a:gd name="connsiteY11" fmla="*/ 498238 h 3380583"/>
                <a:gd name="connsiteX12" fmla="*/ 1604771 w 3962584"/>
                <a:gd name="connsiteY12" fmla="*/ 887208 h 3380583"/>
                <a:gd name="connsiteX13" fmla="*/ 1410269 w 3962584"/>
                <a:gd name="connsiteY13" fmla="*/ 1287619 h 3380583"/>
                <a:gd name="connsiteX14" fmla="*/ 243255 w 3962584"/>
                <a:gd name="connsiteY14" fmla="*/ 1218977 h 3380583"/>
                <a:gd name="connsiteX15" fmla="*/ 83077 w 3962584"/>
                <a:gd name="connsiteY15" fmla="*/ 1344820 h 3380583"/>
                <a:gd name="connsiteX16" fmla="*/ 1261532 w 3962584"/>
                <a:gd name="connsiteY16" fmla="*/ 1436342 h 3380583"/>
                <a:gd name="connsiteX17" fmla="*/ 895410 w 3962584"/>
                <a:gd name="connsiteY17" fmla="*/ 2534611 h 3380583"/>
                <a:gd name="connsiteX18" fmla="*/ 655143 w 3962584"/>
                <a:gd name="connsiteY18" fmla="*/ 3095186 h 3380583"/>
                <a:gd name="connsiteX19" fmla="*/ 758114 w 3962584"/>
                <a:gd name="connsiteY19" fmla="*/ 3255350 h 3380583"/>
                <a:gd name="connsiteX20" fmla="*/ 1639095 w 3962584"/>
                <a:gd name="connsiteY20" fmla="*/ 1230417 h 3380583"/>
                <a:gd name="connsiteX21" fmla="*/ 2268367 w 3962584"/>
                <a:gd name="connsiteY21" fmla="*/ 1207536 h 3380583"/>
                <a:gd name="connsiteX22" fmla="*/ 3755737 w 3962584"/>
                <a:gd name="connsiteY22" fmla="*/ 1756671 h 3380583"/>
                <a:gd name="connsiteX23" fmla="*/ 3801502 w 3962584"/>
                <a:gd name="connsiteY23" fmla="*/ 1573625 h 3380583"/>
                <a:gd name="connsiteX0" fmla="*/ 3801502 w 3962584"/>
                <a:gd name="connsiteY0" fmla="*/ 1572999 h 3379957"/>
                <a:gd name="connsiteX1" fmla="*/ 2359897 w 3962584"/>
                <a:gd name="connsiteY1" fmla="*/ 1035306 h 3379957"/>
                <a:gd name="connsiteX2" fmla="*/ 2382780 w 3962584"/>
                <a:gd name="connsiteY2" fmla="*/ 566253 h 3379957"/>
                <a:gd name="connsiteX3" fmla="*/ 3149348 w 3962584"/>
                <a:gd name="connsiteY3" fmla="*/ 268806 h 3379957"/>
                <a:gd name="connsiteX4" fmla="*/ 3172230 w 3962584"/>
                <a:gd name="connsiteY4" fmla="*/ 85761 h 3379957"/>
                <a:gd name="connsiteX5" fmla="*/ 2234043 w 3962584"/>
                <a:gd name="connsiteY5" fmla="*/ 451851 h 3379957"/>
                <a:gd name="connsiteX6" fmla="*/ 2028100 w 3962584"/>
                <a:gd name="connsiteY6" fmla="*/ 863701 h 3379957"/>
                <a:gd name="connsiteX7" fmla="*/ 1799274 w 3962584"/>
                <a:gd name="connsiteY7" fmla="*/ 852262 h 3379957"/>
                <a:gd name="connsiteX8" fmla="*/ 1925127 w 3962584"/>
                <a:gd name="connsiteY8" fmla="*/ 326008 h 3379957"/>
                <a:gd name="connsiteX9" fmla="*/ 1089912 w 3962584"/>
                <a:gd name="connsiteY9" fmla="*/ 5679 h 3379957"/>
                <a:gd name="connsiteX10" fmla="*/ 1044147 w 3962584"/>
                <a:gd name="connsiteY10" fmla="*/ 142963 h 3379957"/>
                <a:gd name="connsiteX11" fmla="*/ 1742066 w 3962584"/>
                <a:gd name="connsiteY11" fmla="*/ 417529 h 3379957"/>
                <a:gd name="connsiteX12" fmla="*/ 1604771 w 3962584"/>
                <a:gd name="connsiteY12" fmla="*/ 886582 h 3379957"/>
                <a:gd name="connsiteX13" fmla="*/ 1410269 w 3962584"/>
                <a:gd name="connsiteY13" fmla="*/ 1286993 h 3379957"/>
                <a:gd name="connsiteX14" fmla="*/ 243255 w 3962584"/>
                <a:gd name="connsiteY14" fmla="*/ 1218351 h 3379957"/>
                <a:gd name="connsiteX15" fmla="*/ 83077 w 3962584"/>
                <a:gd name="connsiteY15" fmla="*/ 1344194 h 3379957"/>
                <a:gd name="connsiteX16" fmla="*/ 1261532 w 3962584"/>
                <a:gd name="connsiteY16" fmla="*/ 1435716 h 3379957"/>
                <a:gd name="connsiteX17" fmla="*/ 895410 w 3962584"/>
                <a:gd name="connsiteY17" fmla="*/ 2533985 h 3379957"/>
                <a:gd name="connsiteX18" fmla="*/ 655143 w 3962584"/>
                <a:gd name="connsiteY18" fmla="*/ 3094560 h 3379957"/>
                <a:gd name="connsiteX19" fmla="*/ 758114 w 3962584"/>
                <a:gd name="connsiteY19" fmla="*/ 3254724 h 3379957"/>
                <a:gd name="connsiteX20" fmla="*/ 1639095 w 3962584"/>
                <a:gd name="connsiteY20" fmla="*/ 1229791 h 3379957"/>
                <a:gd name="connsiteX21" fmla="*/ 2268367 w 3962584"/>
                <a:gd name="connsiteY21" fmla="*/ 1206910 h 3379957"/>
                <a:gd name="connsiteX22" fmla="*/ 3755737 w 3962584"/>
                <a:gd name="connsiteY22" fmla="*/ 1756045 h 3379957"/>
                <a:gd name="connsiteX23" fmla="*/ 3801502 w 3962584"/>
                <a:gd name="connsiteY23" fmla="*/ 1572999 h 3379957"/>
                <a:gd name="connsiteX0" fmla="*/ 3798113 w 3959195"/>
                <a:gd name="connsiteY0" fmla="*/ 1572999 h 3379957"/>
                <a:gd name="connsiteX1" fmla="*/ 2356508 w 3959195"/>
                <a:gd name="connsiteY1" fmla="*/ 1035306 h 3379957"/>
                <a:gd name="connsiteX2" fmla="*/ 2379391 w 3959195"/>
                <a:gd name="connsiteY2" fmla="*/ 566253 h 3379957"/>
                <a:gd name="connsiteX3" fmla="*/ 3145959 w 3959195"/>
                <a:gd name="connsiteY3" fmla="*/ 268806 h 3379957"/>
                <a:gd name="connsiteX4" fmla="*/ 3168841 w 3959195"/>
                <a:gd name="connsiteY4" fmla="*/ 85761 h 3379957"/>
                <a:gd name="connsiteX5" fmla="*/ 2230654 w 3959195"/>
                <a:gd name="connsiteY5" fmla="*/ 451851 h 3379957"/>
                <a:gd name="connsiteX6" fmla="*/ 2024711 w 3959195"/>
                <a:gd name="connsiteY6" fmla="*/ 863701 h 3379957"/>
                <a:gd name="connsiteX7" fmla="*/ 1795885 w 3959195"/>
                <a:gd name="connsiteY7" fmla="*/ 852262 h 3379957"/>
                <a:gd name="connsiteX8" fmla="*/ 1921738 w 3959195"/>
                <a:gd name="connsiteY8" fmla="*/ 326008 h 3379957"/>
                <a:gd name="connsiteX9" fmla="*/ 1086523 w 3959195"/>
                <a:gd name="connsiteY9" fmla="*/ 5679 h 3379957"/>
                <a:gd name="connsiteX10" fmla="*/ 1040758 w 3959195"/>
                <a:gd name="connsiteY10" fmla="*/ 142963 h 3379957"/>
                <a:gd name="connsiteX11" fmla="*/ 1738677 w 3959195"/>
                <a:gd name="connsiteY11" fmla="*/ 417529 h 3379957"/>
                <a:gd name="connsiteX12" fmla="*/ 1601382 w 3959195"/>
                <a:gd name="connsiteY12" fmla="*/ 886582 h 3379957"/>
                <a:gd name="connsiteX13" fmla="*/ 1315349 w 3959195"/>
                <a:gd name="connsiteY13" fmla="*/ 1286993 h 3379957"/>
                <a:gd name="connsiteX14" fmla="*/ 239866 w 3959195"/>
                <a:gd name="connsiteY14" fmla="*/ 1218351 h 3379957"/>
                <a:gd name="connsiteX15" fmla="*/ 79688 w 3959195"/>
                <a:gd name="connsiteY15" fmla="*/ 1344194 h 3379957"/>
                <a:gd name="connsiteX16" fmla="*/ 1258143 w 3959195"/>
                <a:gd name="connsiteY16" fmla="*/ 1435716 h 3379957"/>
                <a:gd name="connsiteX17" fmla="*/ 892021 w 3959195"/>
                <a:gd name="connsiteY17" fmla="*/ 2533985 h 3379957"/>
                <a:gd name="connsiteX18" fmla="*/ 651754 w 3959195"/>
                <a:gd name="connsiteY18" fmla="*/ 3094560 h 3379957"/>
                <a:gd name="connsiteX19" fmla="*/ 754725 w 3959195"/>
                <a:gd name="connsiteY19" fmla="*/ 3254724 h 3379957"/>
                <a:gd name="connsiteX20" fmla="*/ 1635706 w 3959195"/>
                <a:gd name="connsiteY20" fmla="*/ 1229791 h 3379957"/>
                <a:gd name="connsiteX21" fmla="*/ 2264978 w 3959195"/>
                <a:gd name="connsiteY21" fmla="*/ 1206910 h 3379957"/>
                <a:gd name="connsiteX22" fmla="*/ 3752348 w 3959195"/>
                <a:gd name="connsiteY22" fmla="*/ 1756045 h 3379957"/>
                <a:gd name="connsiteX23" fmla="*/ 3798113 w 3959195"/>
                <a:gd name="connsiteY23" fmla="*/ 1572999 h 3379957"/>
                <a:gd name="connsiteX0" fmla="*/ 3796418 w 3957500"/>
                <a:gd name="connsiteY0" fmla="*/ 1572999 h 3379957"/>
                <a:gd name="connsiteX1" fmla="*/ 2354813 w 3957500"/>
                <a:gd name="connsiteY1" fmla="*/ 1035306 h 3379957"/>
                <a:gd name="connsiteX2" fmla="*/ 2377696 w 3957500"/>
                <a:gd name="connsiteY2" fmla="*/ 566253 h 3379957"/>
                <a:gd name="connsiteX3" fmla="*/ 3144264 w 3957500"/>
                <a:gd name="connsiteY3" fmla="*/ 268806 h 3379957"/>
                <a:gd name="connsiteX4" fmla="*/ 3167146 w 3957500"/>
                <a:gd name="connsiteY4" fmla="*/ 85761 h 3379957"/>
                <a:gd name="connsiteX5" fmla="*/ 2228959 w 3957500"/>
                <a:gd name="connsiteY5" fmla="*/ 451851 h 3379957"/>
                <a:gd name="connsiteX6" fmla="*/ 2023016 w 3957500"/>
                <a:gd name="connsiteY6" fmla="*/ 863701 h 3379957"/>
                <a:gd name="connsiteX7" fmla="*/ 1794190 w 3957500"/>
                <a:gd name="connsiteY7" fmla="*/ 852262 h 3379957"/>
                <a:gd name="connsiteX8" fmla="*/ 1920043 w 3957500"/>
                <a:gd name="connsiteY8" fmla="*/ 326008 h 3379957"/>
                <a:gd name="connsiteX9" fmla="*/ 1084828 w 3957500"/>
                <a:gd name="connsiteY9" fmla="*/ 5679 h 3379957"/>
                <a:gd name="connsiteX10" fmla="*/ 1039063 w 3957500"/>
                <a:gd name="connsiteY10" fmla="*/ 142963 h 3379957"/>
                <a:gd name="connsiteX11" fmla="*/ 1736982 w 3957500"/>
                <a:gd name="connsiteY11" fmla="*/ 417529 h 3379957"/>
                <a:gd name="connsiteX12" fmla="*/ 1599687 w 3957500"/>
                <a:gd name="connsiteY12" fmla="*/ 886582 h 3379957"/>
                <a:gd name="connsiteX13" fmla="*/ 1313654 w 3957500"/>
                <a:gd name="connsiteY13" fmla="*/ 1286993 h 3379957"/>
                <a:gd name="connsiteX14" fmla="*/ 238171 w 3957500"/>
                <a:gd name="connsiteY14" fmla="*/ 1218351 h 3379957"/>
                <a:gd name="connsiteX15" fmla="*/ 77993 w 3957500"/>
                <a:gd name="connsiteY15" fmla="*/ 1344194 h 3379957"/>
                <a:gd name="connsiteX16" fmla="*/ 1233565 w 3957500"/>
                <a:gd name="connsiteY16" fmla="*/ 1572999 h 3379957"/>
                <a:gd name="connsiteX17" fmla="*/ 890326 w 3957500"/>
                <a:gd name="connsiteY17" fmla="*/ 2533985 h 3379957"/>
                <a:gd name="connsiteX18" fmla="*/ 650059 w 3957500"/>
                <a:gd name="connsiteY18" fmla="*/ 3094560 h 3379957"/>
                <a:gd name="connsiteX19" fmla="*/ 753030 w 3957500"/>
                <a:gd name="connsiteY19" fmla="*/ 3254724 h 3379957"/>
                <a:gd name="connsiteX20" fmla="*/ 1634011 w 3957500"/>
                <a:gd name="connsiteY20" fmla="*/ 1229791 h 3379957"/>
                <a:gd name="connsiteX21" fmla="*/ 2263283 w 3957500"/>
                <a:gd name="connsiteY21" fmla="*/ 1206910 h 3379957"/>
                <a:gd name="connsiteX22" fmla="*/ 3750653 w 3957500"/>
                <a:gd name="connsiteY22" fmla="*/ 1756045 h 3379957"/>
                <a:gd name="connsiteX23" fmla="*/ 3796418 w 3957500"/>
                <a:gd name="connsiteY23" fmla="*/ 1572999 h 3379957"/>
                <a:gd name="connsiteX0" fmla="*/ 3687726 w 3848808"/>
                <a:gd name="connsiteY0" fmla="*/ 1572999 h 3379957"/>
                <a:gd name="connsiteX1" fmla="*/ 2246121 w 3848808"/>
                <a:gd name="connsiteY1" fmla="*/ 1035306 h 3379957"/>
                <a:gd name="connsiteX2" fmla="*/ 2269004 w 3848808"/>
                <a:gd name="connsiteY2" fmla="*/ 566253 h 3379957"/>
                <a:gd name="connsiteX3" fmla="*/ 3035572 w 3848808"/>
                <a:gd name="connsiteY3" fmla="*/ 268806 h 3379957"/>
                <a:gd name="connsiteX4" fmla="*/ 3058454 w 3848808"/>
                <a:gd name="connsiteY4" fmla="*/ 85761 h 3379957"/>
                <a:gd name="connsiteX5" fmla="*/ 2120267 w 3848808"/>
                <a:gd name="connsiteY5" fmla="*/ 451851 h 3379957"/>
                <a:gd name="connsiteX6" fmla="*/ 1914324 w 3848808"/>
                <a:gd name="connsiteY6" fmla="*/ 863701 h 3379957"/>
                <a:gd name="connsiteX7" fmla="*/ 1685498 w 3848808"/>
                <a:gd name="connsiteY7" fmla="*/ 852262 h 3379957"/>
                <a:gd name="connsiteX8" fmla="*/ 1811351 w 3848808"/>
                <a:gd name="connsiteY8" fmla="*/ 326008 h 3379957"/>
                <a:gd name="connsiteX9" fmla="*/ 976136 w 3848808"/>
                <a:gd name="connsiteY9" fmla="*/ 5679 h 3379957"/>
                <a:gd name="connsiteX10" fmla="*/ 930371 w 3848808"/>
                <a:gd name="connsiteY10" fmla="*/ 142963 h 3379957"/>
                <a:gd name="connsiteX11" fmla="*/ 1628290 w 3848808"/>
                <a:gd name="connsiteY11" fmla="*/ 417529 h 3379957"/>
                <a:gd name="connsiteX12" fmla="*/ 1490995 w 3848808"/>
                <a:gd name="connsiteY12" fmla="*/ 886582 h 3379957"/>
                <a:gd name="connsiteX13" fmla="*/ 1204962 w 3848808"/>
                <a:gd name="connsiteY13" fmla="*/ 1286993 h 3379957"/>
                <a:gd name="connsiteX14" fmla="*/ 129479 w 3848808"/>
                <a:gd name="connsiteY14" fmla="*/ 1218351 h 3379957"/>
                <a:gd name="connsiteX15" fmla="*/ 129479 w 3848808"/>
                <a:gd name="connsiteY15" fmla="*/ 1378515 h 3379957"/>
                <a:gd name="connsiteX16" fmla="*/ 1124873 w 3848808"/>
                <a:gd name="connsiteY16" fmla="*/ 1572999 h 3379957"/>
                <a:gd name="connsiteX17" fmla="*/ 781634 w 3848808"/>
                <a:gd name="connsiteY17" fmla="*/ 2533985 h 3379957"/>
                <a:gd name="connsiteX18" fmla="*/ 541367 w 3848808"/>
                <a:gd name="connsiteY18" fmla="*/ 3094560 h 3379957"/>
                <a:gd name="connsiteX19" fmla="*/ 644338 w 3848808"/>
                <a:gd name="connsiteY19" fmla="*/ 3254724 h 3379957"/>
                <a:gd name="connsiteX20" fmla="*/ 1525319 w 3848808"/>
                <a:gd name="connsiteY20" fmla="*/ 1229791 h 3379957"/>
                <a:gd name="connsiteX21" fmla="*/ 2154591 w 3848808"/>
                <a:gd name="connsiteY21" fmla="*/ 1206910 h 3379957"/>
                <a:gd name="connsiteX22" fmla="*/ 3641961 w 3848808"/>
                <a:gd name="connsiteY22" fmla="*/ 1756045 h 3379957"/>
                <a:gd name="connsiteX23" fmla="*/ 3687726 w 3848808"/>
                <a:gd name="connsiteY23" fmla="*/ 1572999 h 3379957"/>
                <a:gd name="connsiteX0" fmla="*/ 3663313 w 3824395"/>
                <a:gd name="connsiteY0" fmla="*/ 1572999 h 3379957"/>
                <a:gd name="connsiteX1" fmla="*/ 2221708 w 3824395"/>
                <a:gd name="connsiteY1" fmla="*/ 1035306 h 3379957"/>
                <a:gd name="connsiteX2" fmla="*/ 2244591 w 3824395"/>
                <a:gd name="connsiteY2" fmla="*/ 566253 h 3379957"/>
                <a:gd name="connsiteX3" fmla="*/ 3011159 w 3824395"/>
                <a:gd name="connsiteY3" fmla="*/ 268806 h 3379957"/>
                <a:gd name="connsiteX4" fmla="*/ 3034041 w 3824395"/>
                <a:gd name="connsiteY4" fmla="*/ 85761 h 3379957"/>
                <a:gd name="connsiteX5" fmla="*/ 2095854 w 3824395"/>
                <a:gd name="connsiteY5" fmla="*/ 451851 h 3379957"/>
                <a:gd name="connsiteX6" fmla="*/ 1889911 w 3824395"/>
                <a:gd name="connsiteY6" fmla="*/ 863701 h 3379957"/>
                <a:gd name="connsiteX7" fmla="*/ 1661085 w 3824395"/>
                <a:gd name="connsiteY7" fmla="*/ 852262 h 3379957"/>
                <a:gd name="connsiteX8" fmla="*/ 1786938 w 3824395"/>
                <a:gd name="connsiteY8" fmla="*/ 326008 h 3379957"/>
                <a:gd name="connsiteX9" fmla="*/ 951723 w 3824395"/>
                <a:gd name="connsiteY9" fmla="*/ 5679 h 3379957"/>
                <a:gd name="connsiteX10" fmla="*/ 905958 w 3824395"/>
                <a:gd name="connsiteY10" fmla="*/ 142963 h 3379957"/>
                <a:gd name="connsiteX11" fmla="*/ 1603877 w 3824395"/>
                <a:gd name="connsiteY11" fmla="*/ 417529 h 3379957"/>
                <a:gd name="connsiteX12" fmla="*/ 1466582 w 3824395"/>
                <a:gd name="connsiteY12" fmla="*/ 886582 h 3379957"/>
                <a:gd name="connsiteX13" fmla="*/ 1180549 w 3824395"/>
                <a:gd name="connsiteY13" fmla="*/ 1286993 h 3379957"/>
                <a:gd name="connsiteX14" fmla="*/ 150831 w 3824395"/>
                <a:gd name="connsiteY14" fmla="*/ 1229792 h 3379957"/>
                <a:gd name="connsiteX15" fmla="*/ 105066 w 3824395"/>
                <a:gd name="connsiteY15" fmla="*/ 1378515 h 3379957"/>
                <a:gd name="connsiteX16" fmla="*/ 1100460 w 3824395"/>
                <a:gd name="connsiteY16" fmla="*/ 1572999 h 3379957"/>
                <a:gd name="connsiteX17" fmla="*/ 757221 w 3824395"/>
                <a:gd name="connsiteY17" fmla="*/ 2533985 h 3379957"/>
                <a:gd name="connsiteX18" fmla="*/ 516954 w 3824395"/>
                <a:gd name="connsiteY18" fmla="*/ 3094560 h 3379957"/>
                <a:gd name="connsiteX19" fmla="*/ 619925 w 3824395"/>
                <a:gd name="connsiteY19" fmla="*/ 3254724 h 3379957"/>
                <a:gd name="connsiteX20" fmla="*/ 1500906 w 3824395"/>
                <a:gd name="connsiteY20" fmla="*/ 1229791 h 3379957"/>
                <a:gd name="connsiteX21" fmla="*/ 2130178 w 3824395"/>
                <a:gd name="connsiteY21" fmla="*/ 1206910 h 3379957"/>
                <a:gd name="connsiteX22" fmla="*/ 3617548 w 3824395"/>
                <a:gd name="connsiteY22" fmla="*/ 1756045 h 3379957"/>
                <a:gd name="connsiteX23" fmla="*/ 3663313 w 3824395"/>
                <a:gd name="connsiteY23" fmla="*/ 1572999 h 3379957"/>
                <a:gd name="connsiteX0" fmla="*/ 3664093 w 3825175"/>
                <a:gd name="connsiteY0" fmla="*/ 1572999 h 3379957"/>
                <a:gd name="connsiteX1" fmla="*/ 2222488 w 3825175"/>
                <a:gd name="connsiteY1" fmla="*/ 1035306 h 3379957"/>
                <a:gd name="connsiteX2" fmla="*/ 2245371 w 3825175"/>
                <a:gd name="connsiteY2" fmla="*/ 566253 h 3379957"/>
                <a:gd name="connsiteX3" fmla="*/ 3011939 w 3825175"/>
                <a:gd name="connsiteY3" fmla="*/ 268806 h 3379957"/>
                <a:gd name="connsiteX4" fmla="*/ 3034821 w 3825175"/>
                <a:gd name="connsiteY4" fmla="*/ 85761 h 3379957"/>
                <a:gd name="connsiteX5" fmla="*/ 2096634 w 3825175"/>
                <a:gd name="connsiteY5" fmla="*/ 451851 h 3379957"/>
                <a:gd name="connsiteX6" fmla="*/ 1890691 w 3825175"/>
                <a:gd name="connsiteY6" fmla="*/ 863701 h 3379957"/>
                <a:gd name="connsiteX7" fmla="*/ 1661865 w 3825175"/>
                <a:gd name="connsiteY7" fmla="*/ 852262 h 3379957"/>
                <a:gd name="connsiteX8" fmla="*/ 1787718 w 3825175"/>
                <a:gd name="connsiteY8" fmla="*/ 326008 h 3379957"/>
                <a:gd name="connsiteX9" fmla="*/ 952503 w 3825175"/>
                <a:gd name="connsiteY9" fmla="*/ 5679 h 3379957"/>
                <a:gd name="connsiteX10" fmla="*/ 906738 w 3825175"/>
                <a:gd name="connsiteY10" fmla="*/ 142963 h 3379957"/>
                <a:gd name="connsiteX11" fmla="*/ 1604657 w 3825175"/>
                <a:gd name="connsiteY11" fmla="*/ 417529 h 3379957"/>
                <a:gd name="connsiteX12" fmla="*/ 1467362 w 3825175"/>
                <a:gd name="connsiteY12" fmla="*/ 886582 h 3379957"/>
                <a:gd name="connsiteX13" fmla="*/ 1181329 w 3825175"/>
                <a:gd name="connsiteY13" fmla="*/ 1286993 h 3379957"/>
                <a:gd name="connsiteX14" fmla="*/ 151611 w 3825175"/>
                <a:gd name="connsiteY14" fmla="*/ 1229792 h 3379957"/>
                <a:gd name="connsiteX15" fmla="*/ 105846 w 3825175"/>
                <a:gd name="connsiteY15" fmla="*/ 1378515 h 3379957"/>
                <a:gd name="connsiteX16" fmla="*/ 1112681 w 3825175"/>
                <a:gd name="connsiteY16" fmla="*/ 1572999 h 3379957"/>
                <a:gd name="connsiteX17" fmla="*/ 758001 w 3825175"/>
                <a:gd name="connsiteY17" fmla="*/ 2533985 h 3379957"/>
                <a:gd name="connsiteX18" fmla="*/ 517734 w 3825175"/>
                <a:gd name="connsiteY18" fmla="*/ 3094560 h 3379957"/>
                <a:gd name="connsiteX19" fmla="*/ 620705 w 3825175"/>
                <a:gd name="connsiteY19" fmla="*/ 3254724 h 3379957"/>
                <a:gd name="connsiteX20" fmla="*/ 1501686 w 3825175"/>
                <a:gd name="connsiteY20" fmla="*/ 1229791 h 3379957"/>
                <a:gd name="connsiteX21" fmla="*/ 2130958 w 3825175"/>
                <a:gd name="connsiteY21" fmla="*/ 1206910 h 3379957"/>
                <a:gd name="connsiteX22" fmla="*/ 3618328 w 3825175"/>
                <a:gd name="connsiteY22" fmla="*/ 1756045 h 3379957"/>
                <a:gd name="connsiteX23" fmla="*/ 3664093 w 3825175"/>
                <a:gd name="connsiteY23" fmla="*/ 1572999 h 3379957"/>
                <a:gd name="connsiteX0" fmla="*/ 3664093 w 3825175"/>
                <a:gd name="connsiteY0" fmla="*/ 1572999 h 3289461"/>
                <a:gd name="connsiteX1" fmla="*/ 2222488 w 3825175"/>
                <a:gd name="connsiteY1" fmla="*/ 1035306 h 3289461"/>
                <a:gd name="connsiteX2" fmla="*/ 2245371 w 3825175"/>
                <a:gd name="connsiteY2" fmla="*/ 566253 h 3289461"/>
                <a:gd name="connsiteX3" fmla="*/ 3011939 w 3825175"/>
                <a:gd name="connsiteY3" fmla="*/ 268806 h 3289461"/>
                <a:gd name="connsiteX4" fmla="*/ 3034821 w 3825175"/>
                <a:gd name="connsiteY4" fmla="*/ 85761 h 3289461"/>
                <a:gd name="connsiteX5" fmla="*/ 2096634 w 3825175"/>
                <a:gd name="connsiteY5" fmla="*/ 451851 h 3289461"/>
                <a:gd name="connsiteX6" fmla="*/ 1890691 w 3825175"/>
                <a:gd name="connsiteY6" fmla="*/ 863701 h 3289461"/>
                <a:gd name="connsiteX7" fmla="*/ 1661865 w 3825175"/>
                <a:gd name="connsiteY7" fmla="*/ 852262 h 3289461"/>
                <a:gd name="connsiteX8" fmla="*/ 1787718 w 3825175"/>
                <a:gd name="connsiteY8" fmla="*/ 326008 h 3289461"/>
                <a:gd name="connsiteX9" fmla="*/ 952503 w 3825175"/>
                <a:gd name="connsiteY9" fmla="*/ 5679 h 3289461"/>
                <a:gd name="connsiteX10" fmla="*/ 906738 w 3825175"/>
                <a:gd name="connsiteY10" fmla="*/ 142963 h 3289461"/>
                <a:gd name="connsiteX11" fmla="*/ 1604657 w 3825175"/>
                <a:gd name="connsiteY11" fmla="*/ 417529 h 3289461"/>
                <a:gd name="connsiteX12" fmla="*/ 1467362 w 3825175"/>
                <a:gd name="connsiteY12" fmla="*/ 886582 h 3289461"/>
                <a:gd name="connsiteX13" fmla="*/ 1181329 w 3825175"/>
                <a:gd name="connsiteY13" fmla="*/ 1286993 h 3289461"/>
                <a:gd name="connsiteX14" fmla="*/ 151611 w 3825175"/>
                <a:gd name="connsiteY14" fmla="*/ 1229792 h 3289461"/>
                <a:gd name="connsiteX15" fmla="*/ 105846 w 3825175"/>
                <a:gd name="connsiteY15" fmla="*/ 1378515 h 3289461"/>
                <a:gd name="connsiteX16" fmla="*/ 1112681 w 3825175"/>
                <a:gd name="connsiteY16" fmla="*/ 1572999 h 3289461"/>
                <a:gd name="connsiteX17" fmla="*/ 758001 w 3825175"/>
                <a:gd name="connsiteY17" fmla="*/ 2533985 h 3289461"/>
                <a:gd name="connsiteX18" fmla="*/ 517734 w 3825175"/>
                <a:gd name="connsiteY18" fmla="*/ 3094560 h 3289461"/>
                <a:gd name="connsiteX19" fmla="*/ 677911 w 3825175"/>
                <a:gd name="connsiteY19" fmla="*/ 3140321 h 3289461"/>
                <a:gd name="connsiteX20" fmla="*/ 1501686 w 3825175"/>
                <a:gd name="connsiteY20" fmla="*/ 1229791 h 3289461"/>
                <a:gd name="connsiteX21" fmla="*/ 2130958 w 3825175"/>
                <a:gd name="connsiteY21" fmla="*/ 1206910 h 3289461"/>
                <a:gd name="connsiteX22" fmla="*/ 3618328 w 3825175"/>
                <a:gd name="connsiteY22" fmla="*/ 1756045 h 3289461"/>
                <a:gd name="connsiteX23" fmla="*/ 3664093 w 3825175"/>
                <a:gd name="connsiteY23" fmla="*/ 1572999 h 3289461"/>
                <a:gd name="connsiteX0" fmla="*/ 3664093 w 3825175"/>
                <a:gd name="connsiteY0" fmla="*/ 1572999 h 3273900"/>
                <a:gd name="connsiteX1" fmla="*/ 2222488 w 3825175"/>
                <a:gd name="connsiteY1" fmla="*/ 1035306 h 3273900"/>
                <a:gd name="connsiteX2" fmla="*/ 2245371 w 3825175"/>
                <a:gd name="connsiteY2" fmla="*/ 566253 h 3273900"/>
                <a:gd name="connsiteX3" fmla="*/ 3011939 w 3825175"/>
                <a:gd name="connsiteY3" fmla="*/ 268806 h 3273900"/>
                <a:gd name="connsiteX4" fmla="*/ 3034821 w 3825175"/>
                <a:gd name="connsiteY4" fmla="*/ 85761 h 3273900"/>
                <a:gd name="connsiteX5" fmla="*/ 2096634 w 3825175"/>
                <a:gd name="connsiteY5" fmla="*/ 451851 h 3273900"/>
                <a:gd name="connsiteX6" fmla="*/ 1890691 w 3825175"/>
                <a:gd name="connsiteY6" fmla="*/ 863701 h 3273900"/>
                <a:gd name="connsiteX7" fmla="*/ 1661865 w 3825175"/>
                <a:gd name="connsiteY7" fmla="*/ 852262 h 3273900"/>
                <a:gd name="connsiteX8" fmla="*/ 1787718 w 3825175"/>
                <a:gd name="connsiteY8" fmla="*/ 326008 h 3273900"/>
                <a:gd name="connsiteX9" fmla="*/ 952503 w 3825175"/>
                <a:gd name="connsiteY9" fmla="*/ 5679 h 3273900"/>
                <a:gd name="connsiteX10" fmla="*/ 906738 w 3825175"/>
                <a:gd name="connsiteY10" fmla="*/ 142963 h 3273900"/>
                <a:gd name="connsiteX11" fmla="*/ 1604657 w 3825175"/>
                <a:gd name="connsiteY11" fmla="*/ 417529 h 3273900"/>
                <a:gd name="connsiteX12" fmla="*/ 1467362 w 3825175"/>
                <a:gd name="connsiteY12" fmla="*/ 886582 h 3273900"/>
                <a:gd name="connsiteX13" fmla="*/ 1181329 w 3825175"/>
                <a:gd name="connsiteY13" fmla="*/ 1286993 h 3273900"/>
                <a:gd name="connsiteX14" fmla="*/ 151611 w 3825175"/>
                <a:gd name="connsiteY14" fmla="*/ 1229792 h 3273900"/>
                <a:gd name="connsiteX15" fmla="*/ 105846 w 3825175"/>
                <a:gd name="connsiteY15" fmla="*/ 1378515 h 3273900"/>
                <a:gd name="connsiteX16" fmla="*/ 1112681 w 3825175"/>
                <a:gd name="connsiteY16" fmla="*/ 1572999 h 3273900"/>
                <a:gd name="connsiteX17" fmla="*/ 758001 w 3825175"/>
                <a:gd name="connsiteY17" fmla="*/ 2533985 h 3273900"/>
                <a:gd name="connsiteX18" fmla="*/ 552058 w 3825175"/>
                <a:gd name="connsiteY18" fmla="*/ 3048799 h 3273900"/>
                <a:gd name="connsiteX19" fmla="*/ 677911 w 3825175"/>
                <a:gd name="connsiteY19" fmla="*/ 3140321 h 3273900"/>
                <a:gd name="connsiteX20" fmla="*/ 1501686 w 3825175"/>
                <a:gd name="connsiteY20" fmla="*/ 1229791 h 3273900"/>
                <a:gd name="connsiteX21" fmla="*/ 2130958 w 3825175"/>
                <a:gd name="connsiteY21" fmla="*/ 1206910 h 3273900"/>
                <a:gd name="connsiteX22" fmla="*/ 3618328 w 3825175"/>
                <a:gd name="connsiteY22" fmla="*/ 1756045 h 3273900"/>
                <a:gd name="connsiteX23" fmla="*/ 3664093 w 3825175"/>
                <a:gd name="connsiteY23" fmla="*/ 1572999 h 3273900"/>
                <a:gd name="connsiteX0" fmla="*/ 3663313 w 3824395"/>
                <a:gd name="connsiteY0" fmla="*/ 1572999 h 3273900"/>
                <a:gd name="connsiteX1" fmla="*/ 2221708 w 3824395"/>
                <a:gd name="connsiteY1" fmla="*/ 1035306 h 3273900"/>
                <a:gd name="connsiteX2" fmla="*/ 2244591 w 3824395"/>
                <a:gd name="connsiteY2" fmla="*/ 566253 h 3273900"/>
                <a:gd name="connsiteX3" fmla="*/ 3011159 w 3824395"/>
                <a:gd name="connsiteY3" fmla="*/ 268806 h 3273900"/>
                <a:gd name="connsiteX4" fmla="*/ 3034041 w 3824395"/>
                <a:gd name="connsiteY4" fmla="*/ 85761 h 3273900"/>
                <a:gd name="connsiteX5" fmla="*/ 2095854 w 3824395"/>
                <a:gd name="connsiteY5" fmla="*/ 451851 h 3273900"/>
                <a:gd name="connsiteX6" fmla="*/ 1889911 w 3824395"/>
                <a:gd name="connsiteY6" fmla="*/ 863701 h 3273900"/>
                <a:gd name="connsiteX7" fmla="*/ 1661085 w 3824395"/>
                <a:gd name="connsiteY7" fmla="*/ 852262 h 3273900"/>
                <a:gd name="connsiteX8" fmla="*/ 1786938 w 3824395"/>
                <a:gd name="connsiteY8" fmla="*/ 326008 h 3273900"/>
                <a:gd name="connsiteX9" fmla="*/ 951723 w 3824395"/>
                <a:gd name="connsiteY9" fmla="*/ 5679 h 3273900"/>
                <a:gd name="connsiteX10" fmla="*/ 905958 w 3824395"/>
                <a:gd name="connsiteY10" fmla="*/ 142963 h 3273900"/>
                <a:gd name="connsiteX11" fmla="*/ 1603877 w 3824395"/>
                <a:gd name="connsiteY11" fmla="*/ 417529 h 3273900"/>
                <a:gd name="connsiteX12" fmla="*/ 1466582 w 3824395"/>
                <a:gd name="connsiteY12" fmla="*/ 886582 h 3273900"/>
                <a:gd name="connsiteX13" fmla="*/ 1180549 w 3824395"/>
                <a:gd name="connsiteY13" fmla="*/ 1286993 h 3273900"/>
                <a:gd name="connsiteX14" fmla="*/ 150831 w 3824395"/>
                <a:gd name="connsiteY14" fmla="*/ 1229792 h 3273900"/>
                <a:gd name="connsiteX15" fmla="*/ 105066 w 3824395"/>
                <a:gd name="connsiteY15" fmla="*/ 1378515 h 3273900"/>
                <a:gd name="connsiteX16" fmla="*/ 1100459 w 3824395"/>
                <a:gd name="connsiteY16" fmla="*/ 1550118 h 3273900"/>
                <a:gd name="connsiteX17" fmla="*/ 757221 w 3824395"/>
                <a:gd name="connsiteY17" fmla="*/ 2533985 h 3273900"/>
                <a:gd name="connsiteX18" fmla="*/ 551278 w 3824395"/>
                <a:gd name="connsiteY18" fmla="*/ 3048799 h 3273900"/>
                <a:gd name="connsiteX19" fmla="*/ 677131 w 3824395"/>
                <a:gd name="connsiteY19" fmla="*/ 3140321 h 3273900"/>
                <a:gd name="connsiteX20" fmla="*/ 1500906 w 3824395"/>
                <a:gd name="connsiteY20" fmla="*/ 1229791 h 3273900"/>
                <a:gd name="connsiteX21" fmla="*/ 2130178 w 3824395"/>
                <a:gd name="connsiteY21" fmla="*/ 1206910 h 3273900"/>
                <a:gd name="connsiteX22" fmla="*/ 3617548 w 3824395"/>
                <a:gd name="connsiteY22" fmla="*/ 1756045 h 3273900"/>
                <a:gd name="connsiteX23" fmla="*/ 3663313 w 3824395"/>
                <a:gd name="connsiteY23" fmla="*/ 1572999 h 3273900"/>
                <a:gd name="connsiteX0" fmla="*/ 3663313 w 3824395"/>
                <a:gd name="connsiteY0" fmla="*/ 1572999 h 3196563"/>
                <a:gd name="connsiteX1" fmla="*/ 2221708 w 3824395"/>
                <a:gd name="connsiteY1" fmla="*/ 1035306 h 3196563"/>
                <a:gd name="connsiteX2" fmla="*/ 2244591 w 3824395"/>
                <a:gd name="connsiteY2" fmla="*/ 566253 h 3196563"/>
                <a:gd name="connsiteX3" fmla="*/ 3011159 w 3824395"/>
                <a:gd name="connsiteY3" fmla="*/ 268806 h 3196563"/>
                <a:gd name="connsiteX4" fmla="*/ 3034041 w 3824395"/>
                <a:gd name="connsiteY4" fmla="*/ 85761 h 3196563"/>
                <a:gd name="connsiteX5" fmla="*/ 2095854 w 3824395"/>
                <a:gd name="connsiteY5" fmla="*/ 451851 h 3196563"/>
                <a:gd name="connsiteX6" fmla="*/ 1889911 w 3824395"/>
                <a:gd name="connsiteY6" fmla="*/ 863701 h 3196563"/>
                <a:gd name="connsiteX7" fmla="*/ 1661085 w 3824395"/>
                <a:gd name="connsiteY7" fmla="*/ 852262 h 3196563"/>
                <a:gd name="connsiteX8" fmla="*/ 1786938 w 3824395"/>
                <a:gd name="connsiteY8" fmla="*/ 326008 h 3196563"/>
                <a:gd name="connsiteX9" fmla="*/ 951723 w 3824395"/>
                <a:gd name="connsiteY9" fmla="*/ 5679 h 3196563"/>
                <a:gd name="connsiteX10" fmla="*/ 905958 w 3824395"/>
                <a:gd name="connsiteY10" fmla="*/ 142963 h 3196563"/>
                <a:gd name="connsiteX11" fmla="*/ 1603877 w 3824395"/>
                <a:gd name="connsiteY11" fmla="*/ 417529 h 3196563"/>
                <a:gd name="connsiteX12" fmla="*/ 1466582 w 3824395"/>
                <a:gd name="connsiteY12" fmla="*/ 886582 h 3196563"/>
                <a:gd name="connsiteX13" fmla="*/ 1180549 w 3824395"/>
                <a:gd name="connsiteY13" fmla="*/ 1286993 h 3196563"/>
                <a:gd name="connsiteX14" fmla="*/ 150831 w 3824395"/>
                <a:gd name="connsiteY14" fmla="*/ 1229792 h 3196563"/>
                <a:gd name="connsiteX15" fmla="*/ 105066 w 3824395"/>
                <a:gd name="connsiteY15" fmla="*/ 1378515 h 3196563"/>
                <a:gd name="connsiteX16" fmla="*/ 1100459 w 3824395"/>
                <a:gd name="connsiteY16" fmla="*/ 1550118 h 3196563"/>
                <a:gd name="connsiteX17" fmla="*/ 757221 w 3824395"/>
                <a:gd name="connsiteY17" fmla="*/ 2533985 h 3196563"/>
                <a:gd name="connsiteX18" fmla="*/ 551278 w 3824395"/>
                <a:gd name="connsiteY18" fmla="*/ 3048799 h 3196563"/>
                <a:gd name="connsiteX19" fmla="*/ 722896 w 3824395"/>
                <a:gd name="connsiteY19" fmla="*/ 3037359 h 3196563"/>
                <a:gd name="connsiteX20" fmla="*/ 1500906 w 3824395"/>
                <a:gd name="connsiteY20" fmla="*/ 1229791 h 3196563"/>
                <a:gd name="connsiteX21" fmla="*/ 2130178 w 3824395"/>
                <a:gd name="connsiteY21" fmla="*/ 1206910 h 3196563"/>
                <a:gd name="connsiteX22" fmla="*/ 3617548 w 3824395"/>
                <a:gd name="connsiteY22" fmla="*/ 1756045 h 3196563"/>
                <a:gd name="connsiteX23" fmla="*/ 3663313 w 3824395"/>
                <a:gd name="connsiteY23" fmla="*/ 1572999 h 3196563"/>
                <a:gd name="connsiteX0" fmla="*/ 3663313 w 3824395"/>
                <a:gd name="connsiteY0" fmla="*/ 1572999 h 3174784"/>
                <a:gd name="connsiteX1" fmla="*/ 2221708 w 3824395"/>
                <a:gd name="connsiteY1" fmla="*/ 1035306 h 3174784"/>
                <a:gd name="connsiteX2" fmla="*/ 2244591 w 3824395"/>
                <a:gd name="connsiteY2" fmla="*/ 566253 h 3174784"/>
                <a:gd name="connsiteX3" fmla="*/ 3011159 w 3824395"/>
                <a:gd name="connsiteY3" fmla="*/ 268806 h 3174784"/>
                <a:gd name="connsiteX4" fmla="*/ 3034041 w 3824395"/>
                <a:gd name="connsiteY4" fmla="*/ 85761 h 3174784"/>
                <a:gd name="connsiteX5" fmla="*/ 2095854 w 3824395"/>
                <a:gd name="connsiteY5" fmla="*/ 451851 h 3174784"/>
                <a:gd name="connsiteX6" fmla="*/ 1889911 w 3824395"/>
                <a:gd name="connsiteY6" fmla="*/ 863701 h 3174784"/>
                <a:gd name="connsiteX7" fmla="*/ 1661085 w 3824395"/>
                <a:gd name="connsiteY7" fmla="*/ 852262 h 3174784"/>
                <a:gd name="connsiteX8" fmla="*/ 1786938 w 3824395"/>
                <a:gd name="connsiteY8" fmla="*/ 326008 h 3174784"/>
                <a:gd name="connsiteX9" fmla="*/ 951723 w 3824395"/>
                <a:gd name="connsiteY9" fmla="*/ 5679 h 3174784"/>
                <a:gd name="connsiteX10" fmla="*/ 905958 w 3824395"/>
                <a:gd name="connsiteY10" fmla="*/ 142963 h 3174784"/>
                <a:gd name="connsiteX11" fmla="*/ 1603877 w 3824395"/>
                <a:gd name="connsiteY11" fmla="*/ 417529 h 3174784"/>
                <a:gd name="connsiteX12" fmla="*/ 1466582 w 3824395"/>
                <a:gd name="connsiteY12" fmla="*/ 886582 h 3174784"/>
                <a:gd name="connsiteX13" fmla="*/ 1180549 w 3824395"/>
                <a:gd name="connsiteY13" fmla="*/ 1286993 h 3174784"/>
                <a:gd name="connsiteX14" fmla="*/ 150831 w 3824395"/>
                <a:gd name="connsiteY14" fmla="*/ 1229792 h 3174784"/>
                <a:gd name="connsiteX15" fmla="*/ 105066 w 3824395"/>
                <a:gd name="connsiteY15" fmla="*/ 1378515 h 3174784"/>
                <a:gd name="connsiteX16" fmla="*/ 1100459 w 3824395"/>
                <a:gd name="connsiteY16" fmla="*/ 1550118 h 3174784"/>
                <a:gd name="connsiteX17" fmla="*/ 757221 w 3824395"/>
                <a:gd name="connsiteY17" fmla="*/ 2533985 h 3174784"/>
                <a:gd name="connsiteX18" fmla="*/ 585602 w 3824395"/>
                <a:gd name="connsiteY18" fmla="*/ 2991597 h 3174784"/>
                <a:gd name="connsiteX19" fmla="*/ 722896 w 3824395"/>
                <a:gd name="connsiteY19" fmla="*/ 3037359 h 3174784"/>
                <a:gd name="connsiteX20" fmla="*/ 1500906 w 3824395"/>
                <a:gd name="connsiteY20" fmla="*/ 1229791 h 3174784"/>
                <a:gd name="connsiteX21" fmla="*/ 2130178 w 3824395"/>
                <a:gd name="connsiteY21" fmla="*/ 1206910 h 3174784"/>
                <a:gd name="connsiteX22" fmla="*/ 3617548 w 3824395"/>
                <a:gd name="connsiteY22" fmla="*/ 1756045 h 3174784"/>
                <a:gd name="connsiteX23" fmla="*/ 3663313 w 3824395"/>
                <a:gd name="connsiteY23" fmla="*/ 1572999 h 3174784"/>
                <a:gd name="connsiteX0" fmla="*/ 3663313 w 3824395"/>
                <a:gd name="connsiteY0" fmla="*/ 1572999 h 3174784"/>
                <a:gd name="connsiteX1" fmla="*/ 2221708 w 3824395"/>
                <a:gd name="connsiteY1" fmla="*/ 1035306 h 3174784"/>
                <a:gd name="connsiteX2" fmla="*/ 2244591 w 3824395"/>
                <a:gd name="connsiteY2" fmla="*/ 566253 h 3174784"/>
                <a:gd name="connsiteX3" fmla="*/ 3011159 w 3824395"/>
                <a:gd name="connsiteY3" fmla="*/ 268806 h 3174784"/>
                <a:gd name="connsiteX4" fmla="*/ 3034041 w 3824395"/>
                <a:gd name="connsiteY4" fmla="*/ 85761 h 3174784"/>
                <a:gd name="connsiteX5" fmla="*/ 2095854 w 3824395"/>
                <a:gd name="connsiteY5" fmla="*/ 451851 h 3174784"/>
                <a:gd name="connsiteX6" fmla="*/ 1889911 w 3824395"/>
                <a:gd name="connsiteY6" fmla="*/ 863701 h 3174784"/>
                <a:gd name="connsiteX7" fmla="*/ 1661085 w 3824395"/>
                <a:gd name="connsiteY7" fmla="*/ 852262 h 3174784"/>
                <a:gd name="connsiteX8" fmla="*/ 1786938 w 3824395"/>
                <a:gd name="connsiteY8" fmla="*/ 326008 h 3174784"/>
                <a:gd name="connsiteX9" fmla="*/ 951723 w 3824395"/>
                <a:gd name="connsiteY9" fmla="*/ 5679 h 3174784"/>
                <a:gd name="connsiteX10" fmla="*/ 905958 w 3824395"/>
                <a:gd name="connsiteY10" fmla="*/ 142963 h 3174784"/>
                <a:gd name="connsiteX11" fmla="*/ 1603877 w 3824395"/>
                <a:gd name="connsiteY11" fmla="*/ 417529 h 3174784"/>
                <a:gd name="connsiteX12" fmla="*/ 1466582 w 3824395"/>
                <a:gd name="connsiteY12" fmla="*/ 886582 h 3174784"/>
                <a:gd name="connsiteX13" fmla="*/ 1180549 w 3824395"/>
                <a:gd name="connsiteY13" fmla="*/ 1286993 h 3174784"/>
                <a:gd name="connsiteX14" fmla="*/ 150831 w 3824395"/>
                <a:gd name="connsiteY14" fmla="*/ 1229792 h 3174784"/>
                <a:gd name="connsiteX15" fmla="*/ 105066 w 3824395"/>
                <a:gd name="connsiteY15" fmla="*/ 1378515 h 3174784"/>
                <a:gd name="connsiteX16" fmla="*/ 1100459 w 3824395"/>
                <a:gd name="connsiteY16" fmla="*/ 1550118 h 3174784"/>
                <a:gd name="connsiteX17" fmla="*/ 757221 w 3824395"/>
                <a:gd name="connsiteY17" fmla="*/ 2533985 h 3174784"/>
                <a:gd name="connsiteX18" fmla="*/ 631367 w 3824395"/>
                <a:gd name="connsiteY18" fmla="*/ 2991597 h 3174784"/>
                <a:gd name="connsiteX19" fmla="*/ 722896 w 3824395"/>
                <a:gd name="connsiteY19" fmla="*/ 3037359 h 3174784"/>
                <a:gd name="connsiteX20" fmla="*/ 1500906 w 3824395"/>
                <a:gd name="connsiteY20" fmla="*/ 1229791 h 3174784"/>
                <a:gd name="connsiteX21" fmla="*/ 2130178 w 3824395"/>
                <a:gd name="connsiteY21" fmla="*/ 1206910 h 3174784"/>
                <a:gd name="connsiteX22" fmla="*/ 3617548 w 3824395"/>
                <a:gd name="connsiteY22" fmla="*/ 1756045 h 3174784"/>
                <a:gd name="connsiteX23" fmla="*/ 3663313 w 3824395"/>
                <a:gd name="connsiteY23" fmla="*/ 1572999 h 3174784"/>
                <a:gd name="connsiteX0" fmla="*/ 3663313 w 3824395"/>
                <a:gd name="connsiteY0" fmla="*/ 1572999 h 3220750"/>
                <a:gd name="connsiteX1" fmla="*/ 2221708 w 3824395"/>
                <a:gd name="connsiteY1" fmla="*/ 1035306 h 3220750"/>
                <a:gd name="connsiteX2" fmla="*/ 2244591 w 3824395"/>
                <a:gd name="connsiteY2" fmla="*/ 566253 h 3220750"/>
                <a:gd name="connsiteX3" fmla="*/ 3011159 w 3824395"/>
                <a:gd name="connsiteY3" fmla="*/ 268806 h 3220750"/>
                <a:gd name="connsiteX4" fmla="*/ 3034041 w 3824395"/>
                <a:gd name="connsiteY4" fmla="*/ 85761 h 3220750"/>
                <a:gd name="connsiteX5" fmla="*/ 2095854 w 3824395"/>
                <a:gd name="connsiteY5" fmla="*/ 451851 h 3220750"/>
                <a:gd name="connsiteX6" fmla="*/ 1889911 w 3824395"/>
                <a:gd name="connsiteY6" fmla="*/ 863701 h 3220750"/>
                <a:gd name="connsiteX7" fmla="*/ 1661085 w 3824395"/>
                <a:gd name="connsiteY7" fmla="*/ 852262 h 3220750"/>
                <a:gd name="connsiteX8" fmla="*/ 1786938 w 3824395"/>
                <a:gd name="connsiteY8" fmla="*/ 326008 h 3220750"/>
                <a:gd name="connsiteX9" fmla="*/ 951723 w 3824395"/>
                <a:gd name="connsiteY9" fmla="*/ 5679 h 3220750"/>
                <a:gd name="connsiteX10" fmla="*/ 905958 w 3824395"/>
                <a:gd name="connsiteY10" fmla="*/ 142963 h 3220750"/>
                <a:gd name="connsiteX11" fmla="*/ 1603877 w 3824395"/>
                <a:gd name="connsiteY11" fmla="*/ 417529 h 3220750"/>
                <a:gd name="connsiteX12" fmla="*/ 1466582 w 3824395"/>
                <a:gd name="connsiteY12" fmla="*/ 886582 h 3220750"/>
                <a:gd name="connsiteX13" fmla="*/ 1180549 w 3824395"/>
                <a:gd name="connsiteY13" fmla="*/ 1286993 h 3220750"/>
                <a:gd name="connsiteX14" fmla="*/ 150831 w 3824395"/>
                <a:gd name="connsiteY14" fmla="*/ 1229792 h 3220750"/>
                <a:gd name="connsiteX15" fmla="*/ 105066 w 3824395"/>
                <a:gd name="connsiteY15" fmla="*/ 1378515 h 3220750"/>
                <a:gd name="connsiteX16" fmla="*/ 1100459 w 3824395"/>
                <a:gd name="connsiteY16" fmla="*/ 1550118 h 3220750"/>
                <a:gd name="connsiteX17" fmla="*/ 631367 w 3824395"/>
                <a:gd name="connsiteY17" fmla="*/ 2991597 h 3220750"/>
                <a:gd name="connsiteX18" fmla="*/ 722896 w 3824395"/>
                <a:gd name="connsiteY18" fmla="*/ 3037359 h 3220750"/>
                <a:gd name="connsiteX19" fmla="*/ 1500906 w 3824395"/>
                <a:gd name="connsiteY19" fmla="*/ 1229791 h 3220750"/>
                <a:gd name="connsiteX20" fmla="*/ 2130178 w 3824395"/>
                <a:gd name="connsiteY20" fmla="*/ 1206910 h 3220750"/>
                <a:gd name="connsiteX21" fmla="*/ 3617548 w 3824395"/>
                <a:gd name="connsiteY21" fmla="*/ 1756045 h 3220750"/>
                <a:gd name="connsiteX22" fmla="*/ 3663313 w 3824395"/>
                <a:gd name="connsiteY22" fmla="*/ 1572999 h 3220750"/>
                <a:gd name="connsiteX0" fmla="*/ 3660976 w 3822058"/>
                <a:gd name="connsiteY0" fmla="*/ 1572999 h 3222609"/>
                <a:gd name="connsiteX1" fmla="*/ 2219371 w 3822058"/>
                <a:gd name="connsiteY1" fmla="*/ 1035306 h 3222609"/>
                <a:gd name="connsiteX2" fmla="*/ 2242254 w 3822058"/>
                <a:gd name="connsiteY2" fmla="*/ 566253 h 3222609"/>
                <a:gd name="connsiteX3" fmla="*/ 3008822 w 3822058"/>
                <a:gd name="connsiteY3" fmla="*/ 268806 h 3222609"/>
                <a:gd name="connsiteX4" fmla="*/ 3031704 w 3822058"/>
                <a:gd name="connsiteY4" fmla="*/ 85761 h 3222609"/>
                <a:gd name="connsiteX5" fmla="*/ 2093517 w 3822058"/>
                <a:gd name="connsiteY5" fmla="*/ 451851 h 3222609"/>
                <a:gd name="connsiteX6" fmla="*/ 1887574 w 3822058"/>
                <a:gd name="connsiteY6" fmla="*/ 863701 h 3222609"/>
                <a:gd name="connsiteX7" fmla="*/ 1658748 w 3822058"/>
                <a:gd name="connsiteY7" fmla="*/ 852262 h 3222609"/>
                <a:gd name="connsiteX8" fmla="*/ 1784601 w 3822058"/>
                <a:gd name="connsiteY8" fmla="*/ 326008 h 3222609"/>
                <a:gd name="connsiteX9" fmla="*/ 949386 w 3822058"/>
                <a:gd name="connsiteY9" fmla="*/ 5679 h 3222609"/>
                <a:gd name="connsiteX10" fmla="*/ 903621 w 3822058"/>
                <a:gd name="connsiteY10" fmla="*/ 142963 h 3222609"/>
                <a:gd name="connsiteX11" fmla="*/ 1601540 w 3822058"/>
                <a:gd name="connsiteY11" fmla="*/ 417529 h 3222609"/>
                <a:gd name="connsiteX12" fmla="*/ 1464245 w 3822058"/>
                <a:gd name="connsiteY12" fmla="*/ 886582 h 3222609"/>
                <a:gd name="connsiteX13" fmla="*/ 1178212 w 3822058"/>
                <a:gd name="connsiteY13" fmla="*/ 1286993 h 3222609"/>
                <a:gd name="connsiteX14" fmla="*/ 148494 w 3822058"/>
                <a:gd name="connsiteY14" fmla="*/ 1229792 h 3222609"/>
                <a:gd name="connsiteX15" fmla="*/ 102729 w 3822058"/>
                <a:gd name="connsiteY15" fmla="*/ 1378515 h 3222609"/>
                <a:gd name="connsiteX16" fmla="*/ 1063798 w 3822058"/>
                <a:gd name="connsiteY16" fmla="*/ 1515797 h 3222609"/>
                <a:gd name="connsiteX17" fmla="*/ 629030 w 3822058"/>
                <a:gd name="connsiteY17" fmla="*/ 2991597 h 3222609"/>
                <a:gd name="connsiteX18" fmla="*/ 720559 w 3822058"/>
                <a:gd name="connsiteY18" fmla="*/ 3037359 h 3222609"/>
                <a:gd name="connsiteX19" fmla="*/ 1498569 w 3822058"/>
                <a:gd name="connsiteY19" fmla="*/ 1229791 h 3222609"/>
                <a:gd name="connsiteX20" fmla="*/ 2127841 w 3822058"/>
                <a:gd name="connsiteY20" fmla="*/ 1206910 h 3222609"/>
                <a:gd name="connsiteX21" fmla="*/ 3615211 w 3822058"/>
                <a:gd name="connsiteY21" fmla="*/ 1756045 h 3222609"/>
                <a:gd name="connsiteX22" fmla="*/ 3660976 w 3822058"/>
                <a:gd name="connsiteY22" fmla="*/ 1572999 h 3222609"/>
                <a:gd name="connsiteX0" fmla="*/ 3660976 w 3822058"/>
                <a:gd name="connsiteY0" fmla="*/ 1572999 h 3218906"/>
                <a:gd name="connsiteX1" fmla="*/ 2219371 w 3822058"/>
                <a:gd name="connsiteY1" fmla="*/ 1035306 h 3218906"/>
                <a:gd name="connsiteX2" fmla="*/ 2242254 w 3822058"/>
                <a:gd name="connsiteY2" fmla="*/ 566253 h 3218906"/>
                <a:gd name="connsiteX3" fmla="*/ 3008822 w 3822058"/>
                <a:gd name="connsiteY3" fmla="*/ 268806 h 3218906"/>
                <a:gd name="connsiteX4" fmla="*/ 3031704 w 3822058"/>
                <a:gd name="connsiteY4" fmla="*/ 85761 h 3218906"/>
                <a:gd name="connsiteX5" fmla="*/ 2093517 w 3822058"/>
                <a:gd name="connsiteY5" fmla="*/ 451851 h 3218906"/>
                <a:gd name="connsiteX6" fmla="*/ 1887574 w 3822058"/>
                <a:gd name="connsiteY6" fmla="*/ 863701 h 3218906"/>
                <a:gd name="connsiteX7" fmla="*/ 1658748 w 3822058"/>
                <a:gd name="connsiteY7" fmla="*/ 852262 h 3218906"/>
                <a:gd name="connsiteX8" fmla="*/ 1784601 w 3822058"/>
                <a:gd name="connsiteY8" fmla="*/ 326008 h 3218906"/>
                <a:gd name="connsiteX9" fmla="*/ 949386 w 3822058"/>
                <a:gd name="connsiteY9" fmla="*/ 5679 h 3218906"/>
                <a:gd name="connsiteX10" fmla="*/ 903621 w 3822058"/>
                <a:gd name="connsiteY10" fmla="*/ 142963 h 3218906"/>
                <a:gd name="connsiteX11" fmla="*/ 1601540 w 3822058"/>
                <a:gd name="connsiteY11" fmla="*/ 417529 h 3218906"/>
                <a:gd name="connsiteX12" fmla="*/ 1464245 w 3822058"/>
                <a:gd name="connsiteY12" fmla="*/ 886582 h 3218906"/>
                <a:gd name="connsiteX13" fmla="*/ 1178212 w 3822058"/>
                <a:gd name="connsiteY13" fmla="*/ 1286993 h 3218906"/>
                <a:gd name="connsiteX14" fmla="*/ 148494 w 3822058"/>
                <a:gd name="connsiteY14" fmla="*/ 1229792 h 3218906"/>
                <a:gd name="connsiteX15" fmla="*/ 102729 w 3822058"/>
                <a:gd name="connsiteY15" fmla="*/ 1378515 h 3218906"/>
                <a:gd name="connsiteX16" fmla="*/ 1063798 w 3822058"/>
                <a:gd name="connsiteY16" fmla="*/ 1584439 h 3218906"/>
                <a:gd name="connsiteX17" fmla="*/ 629030 w 3822058"/>
                <a:gd name="connsiteY17" fmla="*/ 2991597 h 3218906"/>
                <a:gd name="connsiteX18" fmla="*/ 720559 w 3822058"/>
                <a:gd name="connsiteY18" fmla="*/ 3037359 h 3218906"/>
                <a:gd name="connsiteX19" fmla="*/ 1498569 w 3822058"/>
                <a:gd name="connsiteY19" fmla="*/ 1229791 h 3218906"/>
                <a:gd name="connsiteX20" fmla="*/ 2127841 w 3822058"/>
                <a:gd name="connsiteY20" fmla="*/ 1206910 h 3218906"/>
                <a:gd name="connsiteX21" fmla="*/ 3615211 w 3822058"/>
                <a:gd name="connsiteY21" fmla="*/ 1756045 h 3218906"/>
                <a:gd name="connsiteX22" fmla="*/ 3660976 w 3822058"/>
                <a:gd name="connsiteY22" fmla="*/ 1572999 h 3218906"/>
                <a:gd name="connsiteX0" fmla="*/ 3660975 w 3822057"/>
                <a:gd name="connsiteY0" fmla="*/ 1572999 h 3218906"/>
                <a:gd name="connsiteX1" fmla="*/ 2219370 w 3822057"/>
                <a:gd name="connsiteY1" fmla="*/ 1035306 h 3218906"/>
                <a:gd name="connsiteX2" fmla="*/ 2242253 w 3822057"/>
                <a:gd name="connsiteY2" fmla="*/ 566253 h 3218906"/>
                <a:gd name="connsiteX3" fmla="*/ 3008821 w 3822057"/>
                <a:gd name="connsiteY3" fmla="*/ 268806 h 3218906"/>
                <a:gd name="connsiteX4" fmla="*/ 3031703 w 3822057"/>
                <a:gd name="connsiteY4" fmla="*/ 85761 h 3218906"/>
                <a:gd name="connsiteX5" fmla="*/ 2093516 w 3822057"/>
                <a:gd name="connsiteY5" fmla="*/ 451851 h 3218906"/>
                <a:gd name="connsiteX6" fmla="*/ 1887573 w 3822057"/>
                <a:gd name="connsiteY6" fmla="*/ 863701 h 3218906"/>
                <a:gd name="connsiteX7" fmla="*/ 1658747 w 3822057"/>
                <a:gd name="connsiteY7" fmla="*/ 852262 h 3218906"/>
                <a:gd name="connsiteX8" fmla="*/ 1784600 w 3822057"/>
                <a:gd name="connsiteY8" fmla="*/ 326008 h 3218906"/>
                <a:gd name="connsiteX9" fmla="*/ 949385 w 3822057"/>
                <a:gd name="connsiteY9" fmla="*/ 5679 h 3218906"/>
                <a:gd name="connsiteX10" fmla="*/ 903620 w 3822057"/>
                <a:gd name="connsiteY10" fmla="*/ 142963 h 3218906"/>
                <a:gd name="connsiteX11" fmla="*/ 1601539 w 3822057"/>
                <a:gd name="connsiteY11" fmla="*/ 417529 h 3218906"/>
                <a:gd name="connsiteX12" fmla="*/ 1464244 w 3822057"/>
                <a:gd name="connsiteY12" fmla="*/ 886582 h 3218906"/>
                <a:gd name="connsiteX13" fmla="*/ 1178211 w 3822057"/>
                <a:gd name="connsiteY13" fmla="*/ 1286993 h 3218906"/>
                <a:gd name="connsiteX14" fmla="*/ 148493 w 3822057"/>
                <a:gd name="connsiteY14" fmla="*/ 1275554 h 3218906"/>
                <a:gd name="connsiteX15" fmla="*/ 102728 w 3822057"/>
                <a:gd name="connsiteY15" fmla="*/ 1378515 h 3218906"/>
                <a:gd name="connsiteX16" fmla="*/ 1063797 w 3822057"/>
                <a:gd name="connsiteY16" fmla="*/ 1584439 h 3218906"/>
                <a:gd name="connsiteX17" fmla="*/ 629029 w 3822057"/>
                <a:gd name="connsiteY17" fmla="*/ 2991597 h 3218906"/>
                <a:gd name="connsiteX18" fmla="*/ 720558 w 3822057"/>
                <a:gd name="connsiteY18" fmla="*/ 3037359 h 3218906"/>
                <a:gd name="connsiteX19" fmla="*/ 1498568 w 3822057"/>
                <a:gd name="connsiteY19" fmla="*/ 1229791 h 3218906"/>
                <a:gd name="connsiteX20" fmla="*/ 2127840 w 3822057"/>
                <a:gd name="connsiteY20" fmla="*/ 1206910 h 3218906"/>
                <a:gd name="connsiteX21" fmla="*/ 3615210 w 3822057"/>
                <a:gd name="connsiteY21" fmla="*/ 1756045 h 3218906"/>
                <a:gd name="connsiteX22" fmla="*/ 3660975 w 3822057"/>
                <a:gd name="connsiteY22" fmla="*/ 1572999 h 3218906"/>
                <a:gd name="connsiteX0" fmla="*/ 3640483 w 3801565"/>
                <a:gd name="connsiteY0" fmla="*/ 1572999 h 3218906"/>
                <a:gd name="connsiteX1" fmla="*/ 2198878 w 3801565"/>
                <a:gd name="connsiteY1" fmla="*/ 1035306 h 3218906"/>
                <a:gd name="connsiteX2" fmla="*/ 2221761 w 3801565"/>
                <a:gd name="connsiteY2" fmla="*/ 566253 h 3218906"/>
                <a:gd name="connsiteX3" fmla="*/ 2988329 w 3801565"/>
                <a:gd name="connsiteY3" fmla="*/ 268806 h 3218906"/>
                <a:gd name="connsiteX4" fmla="*/ 3011211 w 3801565"/>
                <a:gd name="connsiteY4" fmla="*/ 85761 h 3218906"/>
                <a:gd name="connsiteX5" fmla="*/ 2073024 w 3801565"/>
                <a:gd name="connsiteY5" fmla="*/ 451851 h 3218906"/>
                <a:gd name="connsiteX6" fmla="*/ 1867081 w 3801565"/>
                <a:gd name="connsiteY6" fmla="*/ 863701 h 3218906"/>
                <a:gd name="connsiteX7" fmla="*/ 1638255 w 3801565"/>
                <a:gd name="connsiteY7" fmla="*/ 852262 h 3218906"/>
                <a:gd name="connsiteX8" fmla="*/ 1764108 w 3801565"/>
                <a:gd name="connsiteY8" fmla="*/ 326008 h 3218906"/>
                <a:gd name="connsiteX9" fmla="*/ 928893 w 3801565"/>
                <a:gd name="connsiteY9" fmla="*/ 5679 h 3218906"/>
                <a:gd name="connsiteX10" fmla="*/ 883128 w 3801565"/>
                <a:gd name="connsiteY10" fmla="*/ 142963 h 3218906"/>
                <a:gd name="connsiteX11" fmla="*/ 1581047 w 3801565"/>
                <a:gd name="connsiteY11" fmla="*/ 417529 h 3218906"/>
                <a:gd name="connsiteX12" fmla="*/ 1443752 w 3801565"/>
                <a:gd name="connsiteY12" fmla="*/ 886582 h 3218906"/>
                <a:gd name="connsiteX13" fmla="*/ 1157719 w 3801565"/>
                <a:gd name="connsiteY13" fmla="*/ 1286993 h 3218906"/>
                <a:gd name="connsiteX14" fmla="*/ 128001 w 3801565"/>
                <a:gd name="connsiteY14" fmla="*/ 1275554 h 3218906"/>
                <a:gd name="connsiteX15" fmla="*/ 116560 w 3801565"/>
                <a:gd name="connsiteY15" fmla="*/ 1424276 h 3218906"/>
                <a:gd name="connsiteX16" fmla="*/ 1043305 w 3801565"/>
                <a:gd name="connsiteY16" fmla="*/ 1584439 h 3218906"/>
                <a:gd name="connsiteX17" fmla="*/ 608537 w 3801565"/>
                <a:gd name="connsiteY17" fmla="*/ 2991597 h 3218906"/>
                <a:gd name="connsiteX18" fmla="*/ 700066 w 3801565"/>
                <a:gd name="connsiteY18" fmla="*/ 3037359 h 3218906"/>
                <a:gd name="connsiteX19" fmla="*/ 1478076 w 3801565"/>
                <a:gd name="connsiteY19" fmla="*/ 1229791 h 3218906"/>
                <a:gd name="connsiteX20" fmla="*/ 2107348 w 3801565"/>
                <a:gd name="connsiteY20" fmla="*/ 1206910 h 3218906"/>
                <a:gd name="connsiteX21" fmla="*/ 3594718 w 3801565"/>
                <a:gd name="connsiteY21" fmla="*/ 1756045 h 3218906"/>
                <a:gd name="connsiteX22" fmla="*/ 3640483 w 3801565"/>
                <a:gd name="connsiteY22" fmla="*/ 1572999 h 3218906"/>
                <a:gd name="connsiteX0" fmla="*/ 3634151 w 3795233"/>
                <a:gd name="connsiteY0" fmla="*/ 1572999 h 3218906"/>
                <a:gd name="connsiteX1" fmla="*/ 2192546 w 3795233"/>
                <a:gd name="connsiteY1" fmla="*/ 1035306 h 3218906"/>
                <a:gd name="connsiteX2" fmla="*/ 2215429 w 3795233"/>
                <a:gd name="connsiteY2" fmla="*/ 566253 h 3218906"/>
                <a:gd name="connsiteX3" fmla="*/ 2981997 w 3795233"/>
                <a:gd name="connsiteY3" fmla="*/ 268806 h 3218906"/>
                <a:gd name="connsiteX4" fmla="*/ 3004879 w 3795233"/>
                <a:gd name="connsiteY4" fmla="*/ 85761 h 3218906"/>
                <a:gd name="connsiteX5" fmla="*/ 2066692 w 3795233"/>
                <a:gd name="connsiteY5" fmla="*/ 451851 h 3218906"/>
                <a:gd name="connsiteX6" fmla="*/ 1860749 w 3795233"/>
                <a:gd name="connsiteY6" fmla="*/ 863701 h 3218906"/>
                <a:gd name="connsiteX7" fmla="*/ 1631923 w 3795233"/>
                <a:gd name="connsiteY7" fmla="*/ 852262 h 3218906"/>
                <a:gd name="connsiteX8" fmla="*/ 1757776 w 3795233"/>
                <a:gd name="connsiteY8" fmla="*/ 326008 h 3218906"/>
                <a:gd name="connsiteX9" fmla="*/ 922561 w 3795233"/>
                <a:gd name="connsiteY9" fmla="*/ 5679 h 3218906"/>
                <a:gd name="connsiteX10" fmla="*/ 876796 w 3795233"/>
                <a:gd name="connsiteY10" fmla="*/ 142963 h 3218906"/>
                <a:gd name="connsiteX11" fmla="*/ 1574715 w 3795233"/>
                <a:gd name="connsiteY11" fmla="*/ 417529 h 3218906"/>
                <a:gd name="connsiteX12" fmla="*/ 1437420 w 3795233"/>
                <a:gd name="connsiteY12" fmla="*/ 886582 h 3218906"/>
                <a:gd name="connsiteX13" fmla="*/ 1151387 w 3795233"/>
                <a:gd name="connsiteY13" fmla="*/ 1286993 h 3218906"/>
                <a:gd name="connsiteX14" fmla="*/ 121669 w 3795233"/>
                <a:gd name="connsiteY14" fmla="*/ 1275554 h 3218906"/>
                <a:gd name="connsiteX15" fmla="*/ 121669 w 3795233"/>
                <a:gd name="connsiteY15" fmla="*/ 1378515 h 3218906"/>
                <a:gd name="connsiteX16" fmla="*/ 1036973 w 3795233"/>
                <a:gd name="connsiteY16" fmla="*/ 1584439 h 3218906"/>
                <a:gd name="connsiteX17" fmla="*/ 602205 w 3795233"/>
                <a:gd name="connsiteY17" fmla="*/ 2991597 h 3218906"/>
                <a:gd name="connsiteX18" fmla="*/ 693734 w 3795233"/>
                <a:gd name="connsiteY18" fmla="*/ 3037359 h 3218906"/>
                <a:gd name="connsiteX19" fmla="*/ 1471744 w 3795233"/>
                <a:gd name="connsiteY19" fmla="*/ 1229791 h 3218906"/>
                <a:gd name="connsiteX20" fmla="*/ 2101016 w 3795233"/>
                <a:gd name="connsiteY20" fmla="*/ 1206910 h 3218906"/>
                <a:gd name="connsiteX21" fmla="*/ 3588386 w 3795233"/>
                <a:gd name="connsiteY21" fmla="*/ 1756045 h 3218906"/>
                <a:gd name="connsiteX22" fmla="*/ 3634151 w 3795233"/>
                <a:gd name="connsiteY22" fmla="*/ 1572999 h 3218906"/>
                <a:gd name="connsiteX0" fmla="*/ 3634151 w 3795233"/>
                <a:gd name="connsiteY0" fmla="*/ 1572999 h 3218906"/>
                <a:gd name="connsiteX1" fmla="*/ 2192546 w 3795233"/>
                <a:gd name="connsiteY1" fmla="*/ 1035306 h 3218906"/>
                <a:gd name="connsiteX2" fmla="*/ 2215429 w 3795233"/>
                <a:gd name="connsiteY2" fmla="*/ 566253 h 3218906"/>
                <a:gd name="connsiteX3" fmla="*/ 2981997 w 3795233"/>
                <a:gd name="connsiteY3" fmla="*/ 268806 h 3218906"/>
                <a:gd name="connsiteX4" fmla="*/ 3004879 w 3795233"/>
                <a:gd name="connsiteY4" fmla="*/ 85761 h 3218906"/>
                <a:gd name="connsiteX5" fmla="*/ 2066692 w 3795233"/>
                <a:gd name="connsiteY5" fmla="*/ 451851 h 3218906"/>
                <a:gd name="connsiteX6" fmla="*/ 1860749 w 3795233"/>
                <a:gd name="connsiteY6" fmla="*/ 863701 h 3218906"/>
                <a:gd name="connsiteX7" fmla="*/ 1631923 w 3795233"/>
                <a:gd name="connsiteY7" fmla="*/ 852262 h 3218906"/>
                <a:gd name="connsiteX8" fmla="*/ 1757776 w 3795233"/>
                <a:gd name="connsiteY8" fmla="*/ 326008 h 3218906"/>
                <a:gd name="connsiteX9" fmla="*/ 922561 w 3795233"/>
                <a:gd name="connsiteY9" fmla="*/ 5679 h 3218906"/>
                <a:gd name="connsiteX10" fmla="*/ 876796 w 3795233"/>
                <a:gd name="connsiteY10" fmla="*/ 142963 h 3218906"/>
                <a:gd name="connsiteX11" fmla="*/ 1574715 w 3795233"/>
                <a:gd name="connsiteY11" fmla="*/ 417529 h 3218906"/>
                <a:gd name="connsiteX12" fmla="*/ 1151387 w 3795233"/>
                <a:gd name="connsiteY12" fmla="*/ 1286993 h 3218906"/>
                <a:gd name="connsiteX13" fmla="*/ 121669 w 3795233"/>
                <a:gd name="connsiteY13" fmla="*/ 1275554 h 3218906"/>
                <a:gd name="connsiteX14" fmla="*/ 121669 w 3795233"/>
                <a:gd name="connsiteY14" fmla="*/ 1378515 h 3218906"/>
                <a:gd name="connsiteX15" fmla="*/ 1036973 w 3795233"/>
                <a:gd name="connsiteY15" fmla="*/ 1584439 h 3218906"/>
                <a:gd name="connsiteX16" fmla="*/ 602205 w 3795233"/>
                <a:gd name="connsiteY16" fmla="*/ 2991597 h 3218906"/>
                <a:gd name="connsiteX17" fmla="*/ 693734 w 3795233"/>
                <a:gd name="connsiteY17" fmla="*/ 3037359 h 3218906"/>
                <a:gd name="connsiteX18" fmla="*/ 1471744 w 3795233"/>
                <a:gd name="connsiteY18" fmla="*/ 1229791 h 3218906"/>
                <a:gd name="connsiteX19" fmla="*/ 2101016 w 3795233"/>
                <a:gd name="connsiteY19" fmla="*/ 1206910 h 3218906"/>
                <a:gd name="connsiteX20" fmla="*/ 3588386 w 3795233"/>
                <a:gd name="connsiteY20" fmla="*/ 1756045 h 3218906"/>
                <a:gd name="connsiteX21" fmla="*/ 3634151 w 3795233"/>
                <a:gd name="connsiteY21" fmla="*/ 1572999 h 3218906"/>
                <a:gd name="connsiteX0" fmla="*/ 3635542 w 3796624"/>
                <a:gd name="connsiteY0" fmla="*/ 1572999 h 3217078"/>
                <a:gd name="connsiteX1" fmla="*/ 2193937 w 3796624"/>
                <a:gd name="connsiteY1" fmla="*/ 1035306 h 3217078"/>
                <a:gd name="connsiteX2" fmla="*/ 2216820 w 3796624"/>
                <a:gd name="connsiteY2" fmla="*/ 566253 h 3217078"/>
                <a:gd name="connsiteX3" fmla="*/ 2983388 w 3796624"/>
                <a:gd name="connsiteY3" fmla="*/ 268806 h 3217078"/>
                <a:gd name="connsiteX4" fmla="*/ 3006270 w 3796624"/>
                <a:gd name="connsiteY4" fmla="*/ 85761 h 3217078"/>
                <a:gd name="connsiteX5" fmla="*/ 2068083 w 3796624"/>
                <a:gd name="connsiteY5" fmla="*/ 451851 h 3217078"/>
                <a:gd name="connsiteX6" fmla="*/ 1862140 w 3796624"/>
                <a:gd name="connsiteY6" fmla="*/ 863701 h 3217078"/>
                <a:gd name="connsiteX7" fmla="*/ 1633314 w 3796624"/>
                <a:gd name="connsiteY7" fmla="*/ 852262 h 3217078"/>
                <a:gd name="connsiteX8" fmla="*/ 1759167 w 3796624"/>
                <a:gd name="connsiteY8" fmla="*/ 326008 h 3217078"/>
                <a:gd name="connsiteX9" fmla="*/ 923952 w 3796624"/>
                <a:gd name="connsiteY9" fmla="*/ 5679 h 3217078"/>
                <a:gd name="connsiteX10" fmla="*/ 878187 w 3796624"/>
                <a:gd name="connsiteY10" fmla="*/ 142963 h 3217078"/>
                <a:gd name="connsiteX11" fmla="*/ 1576106 w 3796624"/>
                <a:gd name="connsiteY11" fmla="*/ 417529 h 3217078"/>
                <a:gd name="connsiteX12" fmla="*/ 1152778 w 3796624"/>
                <a:gd name="connsiteY12" fmla="*/ 1286993 h 3217078"/>
                <a:gd name="connsiteX13" fmla="*/ 123060 w 3796624"/>
                <a:gd name="connsiteY13" fmla="*/ 1275554 h 3217078"/>
                <a:gd name="connsiteX14" fmla="*/ 123060 w 3796624"/>
                <a:gd name="connsiteY14" fmla="*/ 1378515 h 3217078"/>
                <a:gd name="connsiteX15" fmla="*/ 1061247 w 3796624"/>
                <a:gd name="connsiteY15" fmla="*/ 1618760 h 3217078"/>
                <a:gd name="connsiteX16" fmla="*/ 603596 w 3796624"/>
                <a:gd name="connsiteY16" fmla="*/ 2991597 h 3217078"/>
                <a:gd name="connsiteX17" fmla="*/ 695125 w 3796624"/>
                <a:gd name="connsiteY17" fmla="*/ 3037359 h 3217078"/>
                <a:gd name="connsiteX18" fmla="*/ 1473135 w 3796624"/>
                <a:gd name="connsiteY18" fmla="*/ 1229791 h 3217078"/>
                <a:gd name="connsiteX19" fmla="*/ 2102407 w 3796624"/>
                <a:gd name="connsiteY19" fmla="*/ 1206910 h 3217078"/>
                <a:gd name="connsiteX20" fmla="*/ 3589777 w 3796624"/>
                <a:gd name="connsiteY20" fmla="*/ 1756045 h 3217078"/>
                <a:gd name="connsiteX21" fmla="*/ 3635542 w 3796624"/>
                <a:gd name="connsiteY21" fmla="*/ 1572999 h 3217078"/>
                <a:gd name="connsiteX0" fmla="*/ 3636274 w 3797356"/>
                <a:gd name="connsiteY0" fmla="*/ 1572999 h 3217078"/>
                <a:gd name="connsiteX1" fmla="*/ 2194669 w 3797356"/>
                <a:gd name="connsiteY1" fmla="*/ 1035306 h 3217078"/>
                <a:gd name="connsiteX2" fmla="*/ 2217552 w 3797356"/>
                <a:gd name="connsiteY2" fmla="*/ 566253 h 3217078"/>
                <a:gd name="connsiteX3" fmla="*/ 2984120 w 3797356"/>
                <a:gd name="connsiteY3" fmla="*/ 268806 h 3217078"/>
                <a:gd name="connsiteX4" fmla="*/ 3007002 w 3797356"/>
                <a:gd name="connsiteY4" fmla="*/ 85761 h 3217078"/>
                <a:gd name="connsiteX5" fmla="*/ 2068815 w 3797356"/>
                <a:gd name="connsiteY5" fmla="*/ 451851 h 3217078"/>
                <a:gd name="connsiteX6" fmla="*/ 1862872 w 3797356"/>
                <a:gd name="connsiteY6" fmla="*/ 863701 h 3217078"/>
                <a:gd name="connsiteX7" fmla="*/ 1634046 w 3797356"/>
                <a:gd name="connsiteY7" fmla="*/ 852262 h 3217078"/>
                <a:gd name="connsiteX8" fmla="*/ 1759899 w 3797356"/>
                <a:gd name="connsiteY8" fmla="*/ 326008 h 3217078"/>
                <a:gd name="connsiteX9" fmla="*/ 924684 w 3797356"/>
                <a:gd name="connsiteY9" fmla="*/ 5679 h 3217078"/>
                <a:gd name="connsiteX10" fmla="*/ 878919 w 3797356"/>
                <a:gd name="connsiteY10" fmla="*/ 142963 h 3217078"/>
                <a:gd name="connsiteX11" fmla="*/ 1576838 w 3797356"/>
                <a:gd name="connsiteY11" fmla="*/ 417529 h 3217078"/>
                <a:gd name="connsiteX12" fmla="*/ 1164951 w 3797356"/>
                <a:gd name="connsiteY12" fmla="*/ 1275552 h 3217078"/>
                <a:gd name="connsiteX13" fmla="*/ 123792 w 3797356"/>
                <a:gd name="connsiteY13" fmla="*/ 1275554 h 3217078"/>
                <a:gd name="connsiteX14" fmla="*/ 123792 w 3797356"/>
                <a:gd name="connsiteY14" fmla="*/ 1378515 h 3217078"/>
                <a:gd name="connsiteX15" fmla="*/ 1061979 w 3797356"/>
                <a:gd name="connsiteY15" fmla="*/ 1618760 h 3217078"/>
                <a:gd name="connsiteX16" fmla="*/ 604328 w 3797356"/>
                <a:gd name="connsiteY16" fmla="*/ 2991597 h 3217078"/>
                <a:gd name="connsiteX17" fmla="*/ 695857 w 3797356"/>
                <a:gd name="connsiteY17" fmla="*/ 3037359 h 3217078"/>
                <a:gd name="connsiteX18" fmla="*/ 1473867 w 3797356"/>
                <a:gd name="connsiteY18" fmla="*/ 1229791 h 3217078"/>
                <a:gd name="connsiteX19" fmla="*/ 2103139 w 3797356"/>
                <a:gd name="connsiteY19" fmla="*/ 1206910 h 3217078"/>
                <a:gd name="connsiteX20" fmla="*/ 3590509 w 3797356"/>
                <a:gd name="connsiteY20" fmla="*/ 1756045 h 3217078"/>
                <a:gd name="connsiteX21" fmla="*/ 3636274 w 3797356"/>
                <a:gd name="connsiteY21" fmla="*/ 1572999 h 3217078"/>
                <a:gd name="connsiteX0" fmla="*/ 3636274 w 3797356"/>
                <a:gd name="connsiteY0" fmla="*/ 1571386 h 3215465"/>
                <a:gd name="connsiteX1" fmla="*/ 2194669 w 3797356"/>
                <a:gd name="connsiteY1" fmla="*/ 1033693 h 3215465"/>
                <a:gd name="connsiteX2" fmla="*/ 2217552 w 3797356"/>
                <a:gd name="connsiteY2" fmla="*/ 564640 h 3215465"/>
                <a:gd name="connsiteX3" fmla="*/ 2984120 w 3797356"/>
                <a:gd name="connsiteY3" fmla="*/ 267193 h 3215465"/>
                <a:gd name="connsiteX4" fmla="*/ 3007002 w 3797356"/>
                <a:gd name="connsiteY4" fmla="*/ 84148 h 3215465"/>
                <a:gd name="connsiteX5" fmla="*/ 2068815 w 3797356"/>
                <a:gd name="connsiteY5" fmla="*/ 450238 h 3215465"/>
                <a:gd name="connsiteX6" fmla="*/ 1862872 w 3797356"/>
                <a:gd name="connsiteY6" fmla="*/ 862088 h 3215465"/>
                <a:gd name="connsiteX7" fmla="*/ 1634046 w 3797356"/>
                <a:gd name="connsiteY7" fmla="*/ 850649 h 3215465"/>
                <a:gd name="connsiteX8" fmla="*/ 1759899 w 3797356"/>
                <a:gd name="connsiteY8" fmla="*/ 324395 h 3215465"/>
                <a:gd name="connsiteX9" fmla="*/ 924684 w 3797356"/>
                <a:gd name="connsiteY9" fmla="*/ 4066 h 3215465"/>
                <a:gd name="connsiteX10" fmla="*/ 878919 w 3797356"/>
                <a:gd name="connsiteY10" fmla="*/ 141350 h 3215465"/>
                <a:gd name="connsiteX11" fmla="*/ 924682 w 3797356"/>
                <a:gd name="connsiteY11" fmla="*/ 107031 h 3215465"/>
                <a:gd name="connsiteX12" fmla="*/ 1576838 w 3797356"/>
                <a:gd name="connsiteY12" fmla="*/ 415916 h 3215465"/>
                <a:gd name="connsiteX13" fmla="*/ 1164951 w 3797356"/>
                <a:gd name="connsiteY13" fmla="*/ 1273939 h 3215465"/>
                <a:gd name="connsiteX14" fmla="*/ 123792 w 3797356"/>
                <a:gd name="connsiteY14" fmla="*/ 1273941 h 3215465"/>
                <a:gd name="connsiteX15" fmla="*/ 123792 w 3797356"/>
                <a:gd name="connsiteY15" fmla="*/ 1376902 h 3215465"/>
                <a:gd name="connsiteX16" fmla="*/ 1061979 w 3797356"/>
                <a:gd name="connsiteY16" fmla="*/ 1617147 h 3215465"/>
                <a:gd name="connsiteX17" fmla="*/ 604328 w 3797356"/>
                <a:gd name="connsiteY17" fmla="*/ 2989984 h 3215465"/>
                <a:gd name="connsiteX18" fmla="*/ 695857 w 3797356"/>
                <a:gd name="connsiteY18" fmla="*/ 3035746 h 3215465"/>
                <a:gd name="connsiteX19" fmla="*/ 1473867 w 3797356"/>
                <a:gd name="connsiteY19" fmla="*/ 1228178 h 3215465"/>
                <a:gd name="connsiteX20" fmla="*/ 2103139 w 3797356"/>
                <a:gd name="connsiteY20" fmla="*/ 1205297 h 3215465"/>
                <a:gd name="connsiteX21" fmla="*/ 3590509 w 3797356"/>
                <a:gd name="connsiteY21" fmla="*/ 1754432 h 3215465"/>
                <a:gd name="connsiteX22" fmla="*/ 3636274 w 3797356"/>
                <a:gd name="connsiteY22" fmla="*/ 1571386 h 3215465"/>
                <a:gd name="connsiteX0" fmla="*/ 3636274 w 3797356"/>
                <a:gd name="connsiteY0" fmla="*/ 1571386 h 3215465"/>
                <a:gd name="connsiteX1" fmla="*/ 2194669 w 3797356"/>
                <a:gd name="connsiteY1" fmla="*/ 1033693 h 3215465"/>
                <a:gd name="connsiteX2" fmla="*/ 2217552 w 3797356"/>
                <a:gd name="connsiteY2" fmla="*/ 564640 h 3215465"/>
                <a:gd name="connsiteX3" fmla="*/ 3029885 w 3797356"/>
                <a:gd name="connsiteY3" fmla="*/ 198551 h 3215465"/>
                <a:gd name="connsiteX4" fmla="*/ 3007002 w 3797356"/>
                <a:gd name="connsiteY4" fmla="*/ 84148 h 3215465"/>
                <a:gd name="connsiteX5" fmla="*/ 2068815 w 3797356"/>
                <a:gd name="connsiteY5" fmla="*/ 450238 h 3215465"/>
                <a:gd name="connsiteX6" fmla="*/ 1862872 w 3797356"/>
                <a:gd name="connsiteY6" fmla="*/ 862088 h 3215465"/>
                <a:gd name="connsiteX7" fmla="*/ 1634046 w 3797356"/>
                <a:gd name="connsiteY7" fmla="*/ 850649 h 3215465"/>
                <a:gd name="connsiteX8" fmla="*/ 1759899 w 3797356"/>
                <a:gd name="connsiteY8" fmla="*/ 324395 h 3215465"/>
                <a:gd name="connsiteX9" fmla="*/ 924684 w 3797356"/>
                <a:gd name="connsiteY9" fmla="*/ 4066 h 3215465"/>
                <a:gd name="connsiteX10" fmla="*/ 878919 w 3797356"/>
                <a:gd name="connsiteY10" fmla="*/ 141350 h 3215465"/>
                <a:gd name="connsiteX11" fmla="*/ 924682 w 3797356"/>
                <a:gd name="connsiteY11" fmla="*/ 107031 h 3215465"/>
                <a:gd name="connsiteX12" fmla="*/ 1576838 w 3797356"/>
                <a:gd name="connsiteY12" fmla="*/ 415916 h 3215465"/>
                <a:gd name="connsiteX13" fmla="*/ 1164951 w 3797356"/>
                <a:gd name="connsiteY13" fmla="*/ 1273939 h 3215465"/>
                <a:gd name="connsiteX14" fmla="*/ 123792 w 3797356"/>
                <a:gd name="connsiteY14" fmla="*/ 1273941 h 3215465"/>
                <a:gd name="connsiteX15" fmla="*/ 123792 w 3797356"/>
                <a:gd name="connsiteY15" fmla="*/ 1376902 h 3215465"/>
                <a:gd name="connsiteX16" fmla="*/ 1061979 w 3797356"/>
                <a:gd name="connsiteY16" fmla="*/ 1617147 h 3215465"/>
                <a:gd name="connsiteX17" fmla="*/ 604328 w 3797356"/>
                <a:gd name="connsiteY17" fmla="*/ 2989984 h 3215465"/>
                <a:gd name="connsiteX18" fmla="*/ 695857 w 3797356"/>
                <a:gd name="connsiteY18" fmla="*/ 3035746 h 3215465"/>
                <a:gd name="connsiteX19" fmla="*/ 1473867 w 3797356"/>
                <a:gd name="connsiteY19" fmla="*/ 1228178 h 3215465"/>
                <a:gd name="connsiteX20" fmla="*/ 2103139 w 3797356"/>
                <a:gd name="connsiteY20" fmla="*/ 1205297 h 3215465"/>
                <a:gd name="connsiteX21" fmla="*/ 3590509 w 3797356"/>
                <a:gd name="connsiteY21" fmla="*/ 1754432 h 3215465"/>
                <a:gd name="connsiteX22" fmla="*/ 3636274 w 3797356"/>
                <a:gd name="connsiteY22" fmla="*/ 1571386 h 3215465"/>
                <a:gd name="connsiteX0" fmla="*/ 3636274 w 3797356"/>
                <a:gd name="connsiteY0" fmla="*/ 1571386 h 3215465"/>
                <a:gd name="connsiteX1" fmla="*/ 2194669 w 3797356"/>
                <a:gd name="connsiteY1" fmla="*/ 1033693 h 3215465"/>
                <a:gd name="connsiteX2" fmla="*/ 2160346 w 3797356"/>
                <a:gd name="connsiteY2" fmla="*/ 564640 h 3215465"/>
                <a:gd name="connsiteX3" fmla="*/ 3029885 w 3797356"/>
                <a:gd name="connsiteY3" fmla="*/ 198551 h 3215465"/>
                <a:gd name="connsiteX4" fmla="*/ 3007002 w 3797356"/>
                <a:gd name="connsiteY4" fmla="*/ 84148 h 3215465"/>
                <a:gd name="connsiteX5" fmla="*/ 2068815 w 3797356"/>
                <a:gd name="connsiteY5" fmla="*/ 450238 h 3215465"/>
                <a:gd name="connsiteX6" fmla="*/ 1862872 w 3797356"/>
                <a:gd name="connsiteY6" fmla="*/ 862088 h 3215465"/>
                <a:gd name="connsiteX7" fmla="*/ 1634046 w 3797356"/>
                <a:gd name="connsiteY7" fmla="*/ 850649 h 3215465"/>
                <a:gd name="connsiteX8" fmla="*/ 1759899 w 3797356"/>
                <a:gd name="connsiteY8" fmla="*/ 324395 h 3215465"/>
                <a:gd name="connsiteX9" fmla="*/ 924684 w 3797356"/>
                <a:gd name="connsiteY9" fmla="*/ 4066 h 3215465"/>
                <a:gd name="connsiteX10" fmla="*/ 878919 w 3797356"/>
                <a:gd name="connsiteY10" fmla="*/ 141350 h 3215465"/>
                <a:gd name="connsiteX11" fmla="*/ 924682 w 3797356"/>
                <a:gd name="connsiteY11" fmla="*/ 107031 h 3215465"/>
                <a:gd name="connsiteX12" fmla="*/ 1576838 w 3797356"/>
                <a:gd name="connsiteY12" fmla="*/ 415916 h 3215465"/>
                <a:gd name="connsiteX13" fmla="*/ 1164951 w 3797356"/>
                <a:gd name="connsiteY13" fmla="*/ 1273939 h 3215465"/>
                <a:gd name="connsiteX14" fmla="*/ 123792 w 3797356"/>
                <a:gd name="connsiteY14" fmla="*/ 1273941 h 3215465"/>
                <a:gd name="connsiteX15" fmla="*/ 123792 w 3797356"/>
                <a:gd name="connsiteY15" fmla="*/ 1376902 h 3215465"/>
                <a:gd name="connsiteX16" fmla="*/ 1061979 w 3797356"/>
                <a:gd name="connsiteY16" fmla="*/ 1617147 h 3215465"/>
                <a:gd name="connsiteX17" fmla="*/ 604328 w 3797356"/>
                <a:gd name="connsiteY17" fmla="*/ 2989984 h 3215465"/>
                <a:gd name="connsiteX18" fmla="*/ 695857 w 3797356"/>
                <a:gd name="connsiteY18" fmla="*/ 3035746 h 3215465"/>
                <a:gd name="connsiteX19" fmla="*/ 1473867 w 3797356"/>
                <a:gd name="connsiteY19" fmla="*/ 1228178 h 3215465"/>
                <a:gd name="connsiteX20" fmla="*/ 2103139 w 3797356"/>
                <a:gd name="connsiteY20" fmla="*/ 1205297 h 3215465"/>
                <a:gd name="connsiteX21" fmla="*/ 3590509 w 3797356"/>
                <a:gd name="connsiteY21" fmla="*/ 1754432 h 3215465"/>
                <a:gd name="connsiteX22" fmla="*/ 3636274 w 3797356"/>
                <a:gd name="connsiteY22" fmla="*/ 1571386 h 3215465"/>
                <a:gd name="connsiteX0" fmla="*/ 3636274 w 3797356"/>
                <a:gd name="connsiteY0" fmla="*/ 1571386 h 3215465"/>
                <a:gd name="connsiteX1" fmla="*/ 2194669 w 3797356"/>
                <a:gd name="connsiteY1" fmla="*/ 1033693 h 3215465"/>
                <a:gd name="connsiteX2" fmla="*/ 2160346 w 3797356"/>
                <a:gd name="connsiteY2" fmla="*/ 564640 h 3215465"/>
                <a:gd name="connsiteX3" fmla="*/ 3029885 w 3797356"/>
                <a:gd name="connsiteY3" fmla="*/ 198551 h 3215465"/>
                <a:gd name="connsiteX4" fmla="*/ 3007002 w 3797356"/>
                <a:gd name="connsiteY4" fmla="*/ 84148 h 3215465"/>
                <a:gd name="connsiteX5" fmla="*/ 2068815 w 3797356"/>
                <a:gd name="connsiteY5" fmla="*/ 450238 h 3215465"/>
                <a:gd name="connsiteX6" fmla="*/ 1862872 w 3797356"/>
                <a:gd name="connsiteY6" fmla="*/ 862088 h 3215465"/>
                <a:gd name="connsiteX7" fmla="*/ 1634046 w 3797356"/>
                <a:gd name="connsiteY7" fmla="*/ 850649 h 3215465"/>
                <a:gd name="connsiteX8" fmla="*/ 1759899 w 3797356"/>
                <a:gd name="connsiteY8" fmla="*/ 324395 h 3215465"/>
                <a:gd name="connsiteX9" fmla="*/ 924684 w 3797356"/>
                <a:gd name="connsiteY9" fmla="*/ 4066 h 3215465"/>
                <a:gd name="connsiteX10" fmla="*/ 878919 w 3797356"/>
                <a:gd name="connsiteY10" fmla="*/ 141350 h 3215465"/>
                <a:gd name="connsiteX11" fmla="*/ 924682 w 3797356"/>
                <a:gd name="connsiteY11" fmla="*/ 107031 h 3215465"/>
                <a:gd name="connsiteX12" fmla="*/ 1576838 w 3797356"/>
                <a:gd name="connsiteY12" fmla="*/ 415916 h 3215465"/>
                <a:gd name="connsiteX13" fmla="*/ 1164951 w 3797356"/>
                <a:gd name="connsiteY13" fmla="*/ 1273939 h 3215465"/>
                <a:gd name="connsiteX14" fmla="*/ 123792 w 3797356"/>
                <a:gd name="connsiteY14" fmla="*/ 1273941 h 3215465"/>
                <a:gd name="connsiteX15" fmla="*/ 123792 w 3797356"/>
                <a:gd name="connsiteY15" fmla="*/ 1376902 h 3215465"/>
                <a:gd name="connsiteX16" fmla="*/ 1061979 w 3797356"/>
                <a:gd name="connsiteY16" fmla="*/ 1617147 h 3215465"/>
                <a:gd name="connsiteX17" fmla="*/ 604328 w 3797356"/>
                <a:gd name="connsiteY17" fmla="*/ 2989984 h 3215465"/>
                <a:gd name="connsiteX18" fmla="*/ 695857 w 3797356"/>
                <a:gd name="connsiteY18" fmla="*/ 3035746 h 3215465"/>
                <a:gd name="connsiteX19" fmla="*/ 1473867 w 3797356"/>
                <a:gd name="connsiteY19" fmla="*/ 1228178 h 3215465"/>
                <a:gd name="connsiteX20" fmla="*/ 2103139 w 3797356"/>
                <a:gd name="connsiteY20" fmla="*/ 1205297 h 3215465"/>
                <a:gd name="connsiteX21" fmla="*/ 3590509 w 3797356"/>
                <a:gd name="connsiteY21" fmla="*/ 1800193 h 3215465"/>
                <a:gd name="connsiteX22" fmla="*/ 3636274 w 3797356"/>
                <a:gd name="connsiteY22" fmla="*/ 1571386 h 3215465"/>
                <a:gd name="connsiteX0" fmla="*/ 3636274 w 3826507"/>
                <a:gd name="connsiteY0" fmla="*/ 1571386 h 3215465"/>
                <a:gd name="connsiteX1" fmla="*/ 2194669 w 3826507"/>
                <a:gd name="connsiteY1" fmla="*/ 1033693 h 3215465"/>
                <a:gd name="connsiteX2" fmla="*/ 2160346 w 3826507"/>
                <a:gd name="connsiteY2" fmla="*/ 564640 h 3215465"/>
                <a:gd name="connsiteX3" fmla="*/ 3029885 w 3826507"/>
                <a:gd name="connsiteY3" fmla="*/ 198551 h 3215465"/>
                <a:gd name="connsiteX4" fmla="*/ 3007002 w 3826507"/>
                <a:gd name="connsiteY4" fmla="*/ 84148 h 3215465"/>
                <a:gd name="connsiteX5" fmla="*/ 2068815 w 3826507"/>
                <a:gd name="connsiteY5" fmla="*/ 450238 h 3215465"/>
                <a:gd name="connsiteX6" fmla="*/ 1862872 w 3826507"/>
                <a:gd name="connsiteY6" fmla="*/ 862088 h 3215465"/>
                <a:gd name="connsiteX7" fmla="*/ 1634046 w 3826507"/>
                <a:gd name="connsiteY7" fmla="*/ 850649 h 3215465"/>
                <a:gd name="connsiteX8" fmla="*/ 1759899 w 3826507"/>
                <a:gd name="connsiteY8" fmla="*/ 324395 h 3215465"/>
                <a:gd name="connsiteX9" fmla="*/ 924684 w 3826507"/>
                <a:gd name="connsiteY9" fmla="*/ 4066 h 3215465"/>
                <a:gd name="connsiteX10" fmla="*/ 878919 w 3826507"/>
                <a:gd name="connsiteY10" fmla="*/ 141350 h 3215465"/>
                <a:gd name="connsiteX11" fmla="*/ 924682 w 3826507"/>
                <a:gd name="connsiteY11" fmla="*/ 107031 h 3215465"/>
                <a:gd name="connsiteX12" fmla="*/ 1576838 w 3826507"/>
                <a:gd name="connsiteY12" fmla="*/ 415916 h 3215465"/>
                <a:gd name="connsiteX13" fmla="*/ 1164951 w 3826507"/>
                <a:gd name="connsiteY13" fmla="*/ 1273939 h 3215465"/>
                <a:gd name="connsiteX14" fmla="*/ 123792 w 3826507"/>
                <a:gd name="connsiteY14" fmla="*/ 1273941 h 3215465"/>
                <a:gd name="connsiteX15" fmla="*/ 123792 w 3826507"/>
                <a:gd name="connsiteY15" fmla="*/ 1376902 h 3215465"/>
                <a:gd name="connsiteX16" fmla="*/ 1061979 w 3826507"/>
                <a:gd name="connsiteY16" fmla="*/ 1617147 h 3215465"/>
                <a:gd name="connsiteX17" fmla="*/ 604328 w 3826507"/>
                <a:gd name="connsiteY17" fmla="*/ 2989984 h 3215465"/>
                <a:gd name="connsiteX18" fmla="*/ 695857 w 3826507"/>
                <a:gd name="connsiteY18" fmla="*/ 3035746 h 3215465"/>
                <a:gd name="connsiteX19" fmla="*/ 1473867 w 3826507"/>
                <a:gd name="connsiteY19" fmla="*/ 1228178 h 3215465"/>
                <a:gd name="connsiteX20" fmla="*/ 2103139 w 3826507"/>
                <a:gd name="connsiteY20" fmla="*/ 1205297 h 3215465"/>
                <a:gd name="connsiteX21" fmla="*/ 3590509 w 3826507"/>
                <a:gd name="connsiteY21" fmla="*/ 1800193 h 3215465"/>
                <a:gd name="connsiteX22" fmla="*/ 3636274 w 3826507"/>
                <a:gd name="connsiteY22" fmla="*/ 1571386 h 3215465"/>
                <a:gd name="connsiteX0" fmla="*/ 3636274 w 3826507"/>
                <a:gd name="connsiteY0" fmla="*/ 1571386 h 3215465"/>
                <a:gd name="connsiteX1" fmla="*/ 2194669 w 3826507"/>
                <a:gd name="connsiteY1" fmla="*/ 1033693 h 3215465"/>
                <a:gd name="connsiteX2" fmla="*/ 2160346 w 3826507"/>
                <a:gd name="connsiteY2" fmla="*/ 564640 h 3215465"/>
                <a:gd name="connsiteX3" fmla="*/ 3029885 w 3826507"/>
                <a:gd name="connsiteY3" fmla="*/ 198551 h 3215465"/>
                <a:gd name="connsiteX4" fmla="*/ 3007002 w 3826507"/>
                <a:gd name="connsiteY4" fmla="*/ 84148 h 3215465"/>
                <a:gd name="connsiteX5" fmla="*/ 2068815 w 3826507"/>
                <a:gd name="connsiteY5" fmla="*/ 450238 h 3215465"/>
                <a:gd name="connsiteX6" fmla="*/ 1862872 w 3826507"/>
                <a:gd name="connsiteY6" fmla="*/ 862088 h 3215465"/>
                <a:gd name="connsiteX7" fmla="*/ 1634046 w 3826507"/>
                <a:gd name="connsiteY7" fmla="*/ 850649 h 3215465"/>
                <a:gd name="connsiteX8" fmla="*/ 1759899 w 3826507"/>
                <a:gd name="connsiteY8" fmla="*/ 324395 h 3215465"/>
                <a:gd name="connsiteX9" fmla="*/ 924684 w 3826507"/>
                <a:gd name="connsiteY9" fmla="*/ 4066 h 3215465"/>
                <a:gd name="connsiteX10" fmla="*/ 878919 w 3826507"/>
                <a:gd name="connsiteY10" fmla="*/ 141350 h 3215465"/>
                <a:gd name="connsiteX11" fmla="*/ 924682 w 3826507"/>
                <a:gd name="connsiteY11" fmla="*/ 107031 h 3215465"/>
                <a:gd name="connsiteX12" fmla="*/ 1576838 w 3826507"/>
                <a:gd name="connsiteY12" fmla="*/ 415916 h 3215465"/>
                <a:gd name="connsiteX13" fmla="*/ 1164951 w 3826507"/>
                <a:gd name="connsiteY13" fmla="*/ 1273939 h 3215465"/>
                <a:gd name="connsiteX14" fmla="*/ 123792 w 3826507"/>
                <a:gd name="connsiteY14" fmla="*/ 1273941 h 3215465"/>
                <a:gd name="connsiteX15" fmla="*/ 123792 w 3826507"/>
                <a:gd name="connsiteY15" fmla="*/ 1376902 h 3215465"/>
                <a:gd name="connsiteX16" fmla="*/ 1061979 w 3826507"/>
                <a:gd name="connsiteY16" fmla="*/ 1617147 h 3215465"/>
                <a:gd name="connsiteX17" fmla="*/ 604328 w 3826507"/>
                <a:gd name="connsiteY17" fmla="*/ 2989984 h 3215465"/>
                <a:gd name="connsiteX18" fmla="*/ 695857 w 3826507"/>
                <a:gd name="connsiteY18" fmla="*/ 3035746 h 3215465"/>
                <a:gd name="connsiteX19" fmla="*/ 1473867 w 3826507"/>
                <a:gd name="connsiteY19" fmla="*/ 1228178 h 3215465"/>
                <a:gd name="connsiteX20" fmla="*/ 2103139 w 3826507"/>
                <a:gd name="connsiteY20" fmla="*/ 1205297 h 3215465"/>
                <a:gd name="connsiteX21" fmla="*/ 3590509 w 3826507"/>
                <a:gd name="connsiteY21" fmla="*/ 1800193 h 3215465"/>
                <a:gd name="connsiteX22" fmla="*/ 3636274 w 3826507"/>
                <a:gd name="connsiteY22" fmla="*/ 1571386 h 3215465"/>
                <a:gd name="connsiteX0" fmla="*/ 3636274 w 3826507"/>
                <a:gd name="connsiteY0" fmla="*/ 1571386 h 3215465"/>
                <a:gd name="connsiteX1" fmla="*/ 2194669 w 3826507"/>
                <a:gd name="connsiteY1" fmla="*/ 1033693 h 3215465"/>
                <a:gd name="connsiteX2" fmla="*/ 2160346 w 3826507"/>
                <a:gd name="connsiteY2" fmla="*/ 564640 h 3215465"/>
                <a:gd name="connsiteX3" fmla="*/ 3029885 w 3826507"/>
                <a:gd name="connsiteY3" fmla="*/ 198551 h 3215465"/>
                <a:gd name="connsiteX4" fmla="*/ 3007002 w 3826507"/>
                <a:gd name="connsiteY4" fmla="*/ 84148 h 3215465"/>
                <a:gd name="connsiteX5" fmla="*/ 2068815 w 3826507"/>
                <a:gd name="connsiteY5" fmla="*/ 450238 h 3215465"/>
                <a:gd name="connsiteX6" fmla="*/ 1862872 w 3826507"/>
                <a:gd name="connsiteY6" fmla="*/ 862088 h 3215465"/>
                <a:gd name="connsiteX7" fmla="*/ 1645487 w 3826507"/>
                <a:gd name="connsiteY7" fmla="*/ 816328 h 3215465"/>
                <a:gd name="connsiteX8" fmla="*/ 1759899 w 3826507"/>
                <a:gd name="connsiteY8" fmla="*/ 324395 h 3215465"/>
                <a:gd name="connsiteX9" fmla="*/ 924684 w 3826507"/>
                <a:gd name="connsiteY9" fmla="*/ 4066 h 3215465"/>
                <a:gd name="connsiteX10" fmla="*/ 878919 w 3826507"/>
                <a:gd name="connsiteY10" fmla="*/ 141350 h 3215465"/>
                <a:gd name="connsiteX11" fmla="*/ 924682 w 3826507"/>
                <a:gd name="connsiteY11" fmla="*/ 107031 h 3215465"/>
                <a:gd name="connsiteX12" fmla="*/ 1576838 w 3826507"/>
                <a:gd name="connsiteY12" fmla="*/ 415916 h 3215465"/>
                <a:gd name="connsiteX13" fmla="*/ 1164951 w 3826507"/>
                <a:gd name="connsiteY13" fmla="*/ 1273939 h 3215465"/>
                <a:gd name="connsiteX14" fmla="*/ 123792 w 3826507"/>
                <a:gd name="connsiteY14" fmla="*/ 1273941 h 3215465"/>
                <a:gd name="connsiteX15" fmla="*/ 123792 w 3826507"/>
                <a:gd name="connsiteY15" fmla="*/ 1376902 h 3215465"/>
                <a:gd name="connsiteX16" fmla="*/ 1061979 w 3826507"/>
                <a:gd name="connsiteY16" fmla="*/ 1617147 h 3215465"/>
                <a:gd name="connsiteX17" fmla="*/ 604328 w 3826507"/>
                <a:gd name="connsiteY17" fmla="*/ 2989984 h 3215465"/>
                <a:gd name="connsiteX18" fmla="*/ 695857 w 3826507"/>
                <a:gd name="connsiteY18" fmla="*/ 3035746 h 3215465"/>
                <a:gd name="connsiteX19" fmla="*/ 1473867 w 3826507"/>
                <a:gd name="connsiteY19" fmla="*/ 1228178 h 3215465"/>
                <a:gd name="connsiteX20" fmla="*/ 2103139 w 3826507"/>
                <a:gd name="connsiteY20" fmla="*/ 1205297 h 3215465"/>
                <a:gd name="connsiteX21" fmla="*/ 3590509 w 3826507"/>
                <a:gd name="connsiteY21" fmla="*/ 1800193 h 3215465"/>
                <a:gd name="connsiteX22" fmla="*/ 3636274 w 3826507"/>
                <a:gd name="connsiteY22" fmla="*/ 1571386 h 3215465"/>
                <a:gd name="connsiteX0" fmla="*/ 3636274 w 3826507"/>
                <a:gd name="connsiteY0" fmla="*/ 1572279 h 3216358"/>
                <a:gd name="connsiteX1" fmla="*/ 2194669 w 3826507"/>
                <a:gd name="connsiteY1" fmla="*/ 1034586 h 3216358"/>
                <a:gd name="connsiteX2" fmla="*/ 2160346 w 3826507"/>
                <a:gd name="connsiteY2" fmla="*/ 565533 h 3216358"/>
                <a:gd name="connsiteX3" fmla="*/ 3029885 w 3826507"/>
                <a:gd name="connsiteY3" fmla="*/ 199444 h 3216358"/>
                <a:gd name="connsiteX4" fmla="*/ 3007002 w 3826507"/>
                <a:gd name="connsiteY4" fmla="*/ 85041 h 3216358"/>
                <a:gd name="connsiteX5" fmla="*/ 2068815 w 3826507"/>
                <a:gd name="connsiteY5" fmla="*/ 451131 h 3216358"/>
                <a:gd name="connsiteX6" fmla="*/ 1862872 w 3826507"/>
                <a:gd name="connsiteY6" fmla="*/ 862981 h 3216358"/>
                <a:gd name="connsiteX7" fmla="*/ 1645487 w 3826507"/>
                <a:gd name="connsiteY7" fmla="*/ 817221 h 3216358"/>
                <a:gd name="connsiteX8" fmla="*/ 1714134 w 3826507"/>
                <a:gd name="connsiteY8" fmla="*/ 348168 h 3216358"/>
                <a:gd name="connsiteX9" fmla="*/ 924684 w 3826507"/>
                <a:gd name="connsiteY9" fmla="*/ 4959 h 3216358"/>
                <a:gd name="connsiteX10" fmla="*/ 878919 w 3826507"/>
                <a:gd name="connsiteY10" fmla="*/ 142243 h 3216358"/>
                <a:gd name="connsiteX11" fmla="*/ 924682 w 3826507"/>
                <a:gd name="connsiteY11" fmla="*/ 107924 h 3216358"/>
                <a:gd name="connsiteX12" fmla="*/ 1576838 w 3826507"/>
                <a:gd name="connsiteY12" fmla="*/ 416809 h 3216358"/>
                <a:gd name="connsiteX13" fmla="*/ 1164951 w 3826507"/>
                <a:gd name="connsiteY13" fmla="*/ 1274832 h 3216358"/>
                <a:gd name="connsiteX14" fmla="*/ 123792 w 3826507"/>
                <a:gd name="connsiteY14" fmla="*/ 1274834 h 3216358"/>
                <a:gd name="connsiteX15" fmla="*/ 123792 w 3826507"/>
                <a:gd name="connsiteY15" fmla="*/ 1377795 h 3216358"/>
                <a:gd name="connsiteX16" fmla="*/ 1061979 w 3826507"/>
                <a:gd name="connsiteY16" fmla="*/ 1618040 h 3216358"/>
                <a:gd name="connsiteX17" fmla="*/ 604328 w 3826507"/>
                <a:gd name="connsiteY17" fmla="*/ 2990877 h 3216358"/>
                <a:gd name="connsiteX18" fmla="*/ 695857 w 3826507"/>
                <a:gd name="connsiteY18" fmla="*/ 3036639 h 3216358"/>
                <a:gd name="connsiteX19" fmla="*/ 1473867 w 3826507"/>
                <a:gd name="connsiteY19" fmla="*/ 1229071 h 3216358"/>
                <a:gd name="connsiteX20" fmla="*/ 2103139 w 3826507"/>
                <a:gd name="connsiteY20" fmla="*/ 1206190 h 3216358"/>
                <a:gd name="connsiteX21" fmla="*/ 3590509 w 3826507"/>
                <a:gd name="connsiteY21" fmla="*/ 1801086 h 3216358"/>
                <a:gd name="connsiteX22" fmla="*/ 3636274 w 3826507"/>
                <a:gd name="connsiteY22" fmla="*/ 1572279 h 3216358"/>
                <a:gd name="connsiteX0" fmla="*/ 3636274 w 3826507"/>
                <a:gd name="connsiteY0" fmla="*/ 1572279 h 3216358"/>
                <a:gd name="connsiteX1" fmla="*/ 2194669 w 3826507"/>
                <a:gd name="connsiteY1" fmla="*/ 1034586 h 3216358"/>
                <a:gd name="connsiteX2" fmla="*/ 2160346 w 3826507"/>
                <a:gd name="connsiteY2" fmla="*/ 565533 h 3216358"/>
                <a:gd name="connsiteX3" fmla="*/ 3029885 w 3826507"/>
                <a:gd name="connsiteY3" fmla="*/ 199444 h 3216358"/>
                <a:gd name="connsiteX4" fmla="*/ 3007002 w 3826507"/>
                <a:gd name="connsiteY4" fmla="*/ 85041 h 3216358"/>
                <a:gd name="connsiteX5" fmla="*/ 2068815 w 3826507"/>
                <a:gd name="connsiteY5" fmla="*/ 451131 h 3216358"/>
                <a:gd name="connsiteX6" fmla="*/ 1862872 w 3826507"/>
                <a:gd name="connsiteY6" fmla="*/ 862981 h 3216358"/>
                <a:gd name="connsiteX7" fmla="*/ 1645487 w 3826507"/>
                <a:gd name="connsiteY7" fmla="*/ 817221 h 3216358"/>
                <a:gd name="connsiteX8" fmla="*/ 1748458 w 3826507"/>
                <a:gd name="connsiteY8" fmla="*/ 348168 h 3216358"/>
                <a:gd name="connsiteX9" fmla="*/ 924684 w 3826507"/>
                <a:gd name="connsiteY9" fmla="*/ 4959 h 3216358"/>
                <a:gd name="connsiteX10" fmla="*/ 878919 w 3826507"/>
                <a:gd name="connsiteY10" fmla="*/ 142243 h 3216358"/>
                <a:gd name="connsiteX11" fmla="*/ 924682 w 3826507"/>
                <a:gd name="connsiteY11" fmla="*/ 107924 h 3216358"/>
                <a:gd name="connsiteX12" fmla="*/ 1576838 w 3826507"/>
                <a:gd name="connsiteY12" fmla="*/ 416809 h 3216358"/>
                <a:gd name="connsiteX13" fmla="*/ 1164951 w 3826507"/>
                <a:gd name="connsiteY13" fmla="*/ 1274832 h 3216358"/>
                <a:gd name="connsiteX14" fmla="*/ 123792 w 3826507"/>
                <a:gd name="connsiteY14" fmla="*/ 1274834 h 3216358"/>
                <a:gd name="connsiteX15" fmla="*/ 123792 w 3826507"/>
                <a:gd name="connsiteY15" fmla="*/ 1377795 h 3216358"/>
                <a:gd name="connsiteX16" fmla="*/ 1061979 w 3826507"/>
                <a:gd name="connsiteY16" fmla="*/ 1618040 h 3216358"/>
                <a:gd name="connsiteX17" fmla="*/ 604328 w 3826507"/>
                <a:gd name="connsiteY17" fmla="*/ 2990877 h 3216358"/>
                <a:gd name="connsiteX18" fmla="*/ 695857 w 3826507"/>
                <a:gd name="connsiteY18" fmla="*/ 3036639 h 3216358"/>
                <a:gd name="connsiteX19" fmla="*/ 1473867 w 3826507"/>
                <a:gd name="connsiteY19" fmla="*/ 1229071 h 3216358"/>
                <a:gd name="connsiteX20" fmla="*/ 2103139 w 3826507"/>
                <a:gd name="connsiteY20" fmla="*/ 1206190 h 3216358"/>
                <a:gd name="connsiteX21" fmla="*/ 3590509 w 3826507"/>
                <a:gd name="connsiteY21" fmla="*/ 1801086 h 3216358"/>
                <a:gd name="connsiteX22" fmla="*/ 3636274 w 3826507"/>
                <a:gd name="connsiteY22" fmla="*/ 1572279 h 3216358"/>
                <a:gd name="connsiteX0" fmla="*/ 3636274 w 3826507"/>
                <a:gd name="connsiteY0" fmla="*/ 1572279 h 3216358"/>
                <a:gd name="connsiteX1" fmla="*/ 2194669 w 3826507"/>
                <a:gd name="connsiteY1" fmla="*/ 1034586 h 3216358"/>
                <a:gd name="connsiteX2" fmla="*/ 2160346 w 3826507"/>
                <a:gd name="connsiteY2" fmla="*/ 565533 h 3216358"/>
                <a:gd name="connsiteX3" fmla="*/ 3029885 w 3826507"/>
                <a:gd name="connsiteY3" fmla="*/ 199444 h 3216358"/>
                <a:gd name="connsiteX4" fmla="*/ 3007002 w 3826507"/>
                <a:gd name="connsiteY4" fmla="*/ 85041 h 3216358"/>
                <a:gd name="connsiteX5" fmla="*/ 2068815 w 3826507"/>
                <a:gd name="connsiteY5" fmla="*/ 451131 h 3216358"/>
                <a:gd name="connsiteX6" fmla="*/ 1862872 w 3826507"/>
                <a:gd name="connsiteY6" fmla="*/ 862981 h 3216358"/>
                <a:gd name="connsiteX7" fmla="*/ 1645487 w 3826507"/>
                <a:gd name="connsiteY7" fmla="*/ 817221 h 3216358"/>
                <a:gd name="connsiteX8" fmla="*/ 1748458 w 3826507"/>
                <a:gd name="connsiteY8" fmla="*/ 348168 h 3216358"/>
                <a:gd name="connsiteX9" fmla="*/ 924684 w 3826507"/>
                <a:gd name="connsiteY9" fmla="*/ 4959 h 3216358"/>
                <a:gd name="connsiteX10" fmla="*/ 878919 w 3826507"/>
                <a:gd name="connsiteY10" fmla="*/ 142243 h 3216358"/>
                <a:gd name="connsiteX11" fmla="*/ 924682 w 3826507"/>
                <a:gd name="connsiteY11" fmla="*/ 107924 h 3216358"/>
                <a:gd name="connsiteX12" fmla="*/ 1634045 w 3826507"/>
                <a:gd name="connsiteY12" fmla="*/ 451130 h 3216358"/>
                <a:gd name="connsiteX13" fmla="*/ 1164951 w 3826507"/>
                <a:gd name="connsiteY13" fmla="*/ 1274832 h 3216358"/>
                <a:gd name="connsiteX14" fmla="*/ 123792 w 3826507"/>
                <a:gd name="connsiteY14" fmla="*/ 1274834 h 3216358"/>
                <a:gd name="connsiteX15" fmla="*/ 123792 w 3826507"/>
                <a:gd name="connsiteY15" fmla="*/ 1377795 h 3216358"/>
                <a:gd name="connsiteX16" fmla="*/ 1061979 w 3826507"/>
                <a:gd name="connsiteY16" fmla="*/ 1618040 h 3216358"/>
                <a:gd name="connsiteX17" fmla="*/ 604328 w 3826507"/>
                <a:gd name="connsiteY17" fmla="*/ 2990877 h 3216358"/>
                <a:gd name="connsiteX18" fmla="*/ 695857 w 3826507"/>
                <a:gd name="connsiteY18" fmla="*/ 3036639 h 3216358"/>
                <a:gd name="connsiteX19" fmla="*/ 1473867 w 3826507"/>
                <a:gd name="connsiteY19" fmla="*/ 1229071 h 3216358"/>
                <a:gd name="connsiteX20" fmla="*/ 2103139 w 3826507"/>
                <a:gd name="connsiteY20" fmla="*/ 1206190 h 3216358"/>
                <a:gd name="connsiteX21" fmla="*/ 3590509 w 3826507"/>
                <a:gd name="connsiteY21" fmla="*/ 1801086 h 3216358"/>
                <a:gd name="connsiteX22" fmla="*/ 3636274 w 3826507"/>
                <a:gd name="connsiteY22" fmla="*/ 1572279 h 3216358"/>
                <a:gd name="connsiteX0" fmla="*/ 3635543 w 3825776"/>
                <a:gd name="connsiteY0" fmla="*/ 1572279 h 3216358"/>
                <a:gd name="connsiteX1" fmla="*/ 2193938 w 3825776"/>
                <a:gd name="connsiteY1" fmla="*/ 1034586 h 3216358"/>
                <a:gd name="connsiteX2" fmla="*/ 2159615 w 3825776"/>
                <a:gd name="connsiteY2" fmla="*/ 565533 h 3216358"/>
                <a:gd name="connsiteX3" fmla="*/ 3029154 w 3825776"/>
                <a:gd name="connsiteY3" fmla="*/ 199444 h 3216358"/>
                <a:gd name="connsiteX4" fmla="*/ 3006271 w 3825776"/>
                <a:gd name="connsiteY4" fmla="*/ 85041 h 3216358"/>
                <a:gd name="connsiteX5" fmla="*/ 2068084 w 3825776"/>
                <a:gd name="connsiteY5" fmla="*/ 451131 h 3216358"/>
                <a:gd name="connsiteX6" fmla="*/ 1862141 w 3825776"/>
                <a:gd name="connsiteY6" fmla="*/ 862981 h 3216358"/>
                <a:gd name="connsiteX7" fmla="*/ 1644756 w 3825776"/>
                <a:gd name="connsiteY7" fmla="*/ 817221 h 3216358"/>
                <a:gd name="connsiteX8" fmla="*/ 1747727 w 3825776"/>
                <a:gd name="connsiteY8" fmla="*/ 348168 h 3216358"/>
                <a:gd name="connsiteX9" fmla="*/ 923953 w 3825776"/>
                <a:gd name="connsiteY9" fmla="*/ 4959 h 3216358"/>
                <a:gd name="connsiteX10" fmla="*/ 878188 w 3825776"/>
                <a:gd name="connsiteY10" fmla="*/ 142243 h 3216358"/>
                <a:gd name="connsiteX11" fmla="*/ 923951 w 3825776"/>
                <a:gd name="connsiteY11" fmla="*/ 107924 h 3216358"/>
                <a:gd name="connsiteX12" fmla="*/ 1633314 w 3825776"/>
                <a:gd name="connsiteY12" fmla="*/ 451130 h 3216358"/>
                <a:gd name="connsiteX13" fmla="*/ 1152779 w 3825776"/>
                <a:gd name="connsiteY13" fmla="*/ 1274832 h 3216358"/>
                <a:gd name="connsiteX14" fmla="*/ 123061 w 3825776"/>
                <a:gd name="connsiteY14" fmla="*/ 1274834 h 3216358"/>
                <a:gd name="connsiteX15" fmla="*/ 123061 w 3825776"/>
                <a:gd name="connsiteY15" fmla="*/ 1377795 h 3216358"/>
                <a:gd name="connsiteX16" fmla="*/ 1061248 w 3825776"/>
                <a:gd name="connsiteY16" fmla="*/ 1618040 h 3216358"/>
                <a:gd name="connsiteX17" fmla="*/ 603597 w 3825776"/>
                <a:gd name="connsiteY17" fmla="*/ 2990877 h 3216358"/>
                <a:gd name="connsiteX18" fmla="*/ 695126 w 3825776"/>
                <a:gd name="connsiteY18" fmla="*/ 3036639 h 3216358"/>
                <a:gd name="connsiteX19" fmla="*/ 1473136 w 3825776"/>
                <a:gd name="connsiteY19" fmla="*/ 1229071 h 3216358"/>
                <a:gd name="connsiteX20" fmla="*/ 2102408 w 3825776"/>
                <a:gd name="connsiteY20" fmla="*/ 1206190 h 3216358"/>
                <a:gd name="connsiteX21" fmla="*/ 3589778 w 3825776"/>
                <a:gd name="connsiteY21" fmla="*/ 1801086 h 3216358"/>
                <a:gd name="connsiteX22" fmla="*/ 3635543 w 3825776"/>
                <a:gd name="connsiteY22" fmla="*/ 1572279 h 3216358"/>
                <a:gd name="connsiteX0" fmla="*/ 3635543 w 3804687"/>
                <a:gd name="connsiteY0" fmla="*/ 1572279 h 3216358"/>
                <a:gd name="connsiteX1" fmla="*/ 2193938 w 3804687"/>
                <a:gd name="connsiteY1" fmla="*/ 1034586 h 3216358"/>
                <a:gd name="connsiteX2" fmla="*/ 2159615 w 3804687"/>
                <a:gd name="connsiteY2" fmla="*/ 565533 h 3216358"/>
                <a:gd name="connsiteX3" fmla="*/ 3029154 w 3804687"/>
                <a:gd name="connsiteY3" fmla="*/ 199444 h 3216358"/>
                <a:gd name="connsiteX4" fmla="*/ 3006271 w 3804687"/>
                <a:gd name="connsiteY4" fmla="*/ 85041 h 3216358"/>
                <a:gd name="connsiteX5" fmla="*/ 2068084 w 3804687"/>
                <a:gd name="connsiteY5" fmla="*/ 451131 h 3216358"/>
                <a:gd name="connsiteX6" fmla="*/ 1862141 w 3804687"/>
                <a:gd name="connsiteY6" fmla="*/ 862981 h 3216358"/>
                <a:gd name="connsiteX7" fmla="*/ 1644756 w 3804687"/>
                <a:gd name="connsiteY7" fmla="*/ 817221 h 3216358"/>
                <a:gd name="connsiteX8" fmla="*/ 1747727 w 3804687"/>
                <a:gd name="connsiteY8" fmla="*/ 348168 h 3216358"/>
                <a:gd name="connsiteX9" fmla="*/ 923953 w 3804687"/>
                <a:gd name="connsiteY9" fmla="*/ 4959 h 3216358"/>
                <a:gd name="connsiteX10" fmla="*/ 878188 w 3804687"/>
                <a:gd name="connsiteY10" fmla="*/ 142243 h 3216358"/>
                <a:gd name="connsiteX11" fmla="*/ 923951 w 3804687"/>
                <a:gd name="connsiteY11" fmla="*/ 107924 h 3216358"/>
                <a:gd name="connsiteX12" fmla="*/ 1633314 w 3804687"/>
                <a:gd name="connsiteY12" fmla="*/ 451130 h 3216358"/>
                <a:gd name="connsiteX13" fmla="*/ 1152779 w 3804687"/>
                <a:gd name="connsiteY13" fmla="*/ 1274832 h 3216358"/>
                <a:gd name="connsiteX14" fmla="*/ 123061 w 3804687"/>
                <a:gd name="connsiteY14" fmla="*/ 1274834 h 3216358"/>
                <a:gd name="connsiteX15" fmla="*/ 123061 w 3804687"/>
                <a:gd name="connsiteY15" fmla="*/ 1377795 h 3216358"/>
                <a:gd name="connsiteX16" fmla="*/ 1061248 w 3804687"/>
                <a:gd name="connsiteY16" fmla="*/ 1618040 h 3216358"/>
                <a:gd name="connsiteX17" fmla="*/ 603597 w 3804687"/>
                <a:gd name="connsiteY17" fmla="*/ 2990877 h 3216358"/>
                <a:gd name="connsiteX18" fmla="*/ 695126 w 3804687"/>
                <a:gd name="connsiteY18" fmla="*/ 3036639 h 3216358"/>
                <a:gd name="connsiteX19" fmla="*/ 1473136 w 3804687"/>
                <a:gd name="connsiteY19" fmla="*/ 1229071 h 3216358"/>
                <a:gd name="connsiteX20" fmla="*/ 1965112 w 3804687"/>
                <a:gd name="connsiteY20" fmla="*/ 1114668 h 3216358"/>
                <a:gd name="connsiteX21" fmla="*/ 3589778 w 3804687"/>
                <a:gd name="connsiteY21" fmla="*/ 1801086 h 3216358"/>
                <a:gd name="connsiteX22" fmla="*/ 3635543 w 3804687"/>
                <a:gd name="connsiteY22" fmla="*/ 1572279 h 3216358"/>
                <a:gd name="connsiteX0" fmla="*/ 3635543 w 3804687"/>
                <a:gd name="connsiteY0" fmla="*/ 1572279 h 3216358"/>
                <a:gd name="connsiteX1" fmla="*/ 2193938 w 3804687"/>
                <a:gd name="connsiteY1" fmla="*/ 1034586 h 3216358"/>
                <a:gd name="connsiteX2" fmla="*/ 2159615 w 3804687"/>
                <a:gd name="connsiteY2" fmla="*/ 565533 h 3216358"/>
                <a:gd name="connsiteX3" fmla="*/ 3029154 w 3804687"/>
                <a:gd name="connsiteY3" fmla="*/ 199444 h 3216358"/>
                <a:gd name="connsiteX4" fmla="*/ 3006271 w 3804687"/>
                <a:gd name="connsiteY4" fmla="*/ 85041 h 3216358"/>
                <a:gd name="connsiteX5" fmla="*/ 2068084 w 3804687"/>
                <a:gd name="connsiteY5" fmla="*/ 451131 h 3216358"/>
                <a:gd name="connsiteX6" fmla="*/ 1862141 w 3804687"/>
                <a:gd name="connsiteY6" fmla="*/ 862981 h 3216358"/>
                <a:gd name="connsiteX7" fmla="*/ 1644756 w 3804687"/>
                <a:gd name="connsiteY7" fmla="*/ 817221 h 3216358"/>
                <a:gd name="connsiteX8" fmla="*/ 1770610 w 3804687"/>
                <a:gd name="connsiteY8" fmla="*/ 348168 h 3216358"/>
                <a:gd name="connsiteX9" fmla="*/ 923953 w 3804687"/>
                <a:gd name="connsiteY9" fmla="*/ 4959 h 3216358"/>
                <a:gd name="connsiteX10" fmla="*/ 878188 w 3804687"/>
                <a:gd name="connsiteY10" fmla="*/ 142243 h 3216358"/>
                <a:gd name="connsiteX11" fmla="*/ 923951 w 3804687"/>
                <a:gd name="connsiteY11" fmla="*/ 107924 h 3216358"/>
                <a:gd name="connsiteX12" fmla="*/ 1633314 w 3804687"/>
                <a:gd name="connsiteY12" fmla="*/ 451130 h 3216358"/>
                <a:gd name="connsiteX13" fmla="*/ 1152779 w 3804687"/>
                <a:gd name="connsiteY13" fmla="*/ 1274832 h 3216358"/>
                <a:gd name="connsiteX14" fmla="*/ 123061 w 3804687"/>
                <a:gd name="connsiteY14" fmla="*/ 1274834 h 3216358"/>
                <a:gd name="connsiteX15" fmla="*/ 123061 w 3804687"/>
                <a:gd name="connsiteY15" fmla="*/ 1377795 h 3216358"/>
                <a:gd name="connsiteX16" fmla="*/ 1061248 w 3804687"/>
                <a:gd name="connsiteY16" fmla="*/ 1618040 h 3216358"/>
                <a:gd name="connsiteX17" fmla="*/ 603597 w 3804687"/>
                <a:gd name="connsiteY17" fmla="*/ 2990877 h 3216358"/>
                <a:gd name="connsiteX18" fmla="*/ 695126 w 3804687"/>
                <a:gd name="connsiteY18" fmla="*/ 3036639 h 3216358"/>
                <a:gd name="connsiteX19" fmla="*/ 1473136 w 3804687"/>
                <a:gd name="connsiteY19" fmla="*/ 1229071 h 3216358"/>
                <a:gd name="connsiteX20" fmla="*/ 1965112 w 3804687"/>
                <a:gd name="connsiteY20" fmla="*/ 1114668 h 3216358"/>
                <a:gd name="connsiteX21" fmla="*/ 3589778 w 3804687"/>
                <a:gd name="connsiteY21" fmla="*/ 1801086 h 3216358"/>
                <a:gd name="connsiteX22" fmla="*/ 3635543 w 3804687"/>
                <a:gd name="connsiteY22" fmla="*/ 1572279 h 3216358"/>
                <a:gd name="connsiteX0" fmla="*/ 3635543 w 3804687"/>
                <a:gd name="connsiteY0" fmla="*/ 1572279 h 3216358"/>
                <a:gd name="connsiteX1" fmla="*/ 2193938 w 3804687"/>
                <a:gd name="connsiteY1" fmla="*/ 1034586 h 3216358"/>
                <a:gd name="connsiteX2" fmla="*/ 2159615 w 3804687"/>
                <a:gd name="connsiteY2" fmla="*/ 565533 h 3216358"/>
                <a:gd name="connsiteX3" fmla="*/ 3029154 w 3804687"/>
                <a:gd name="connsiteY3" fmla="*/ 199444 h 3216358"/>
                <a:gd name="connsiteX4" fmla="*/ 3006271 w 3804687"/>
                <a:gd name="connsiteY4" fmla="*/ 85041 h 3216358"/>
                <a:gd name="connsiteX5" fmla="*/ 2068084 w 3804687"/>
                <a:gd name="connsiteY5" fmla="*/ 451131 h 3216358"/>
                <a:gd name="connsiteX6" fmla="*/ 1862141 w 3804687"/>
                <a:gd name="connsiteY6" fmla="*/ 862981 h 3216358"/>
                <a:gd name="connsiteX7" fmla="*/ 1644756 w 3804687"/>
                <a:gd name="connsiteY7" fmla="*/ 817221 h 3216358"/>
                <a:gd name="connsiteX8" fmla="*/ 1770610 w 3804687"/>
                <a:gd name="connsiteY8" fmla="*/ 348168 h 3216358"/>
                <a:gd name="connsiteX9" fmla="*/ 923953 w 3804687"/>
                <a:gd name="connsiteY9" fmla="*/ 4959 h 3216358"/>
                <a:gd name="connsiteX10" fmla="*/ 878188 w 3804687"/>
                <a:gd name="connsiteY10" fmla="*/ 142243 h 3216358"/>
                <a:gd name="connsiteX11" fmla="*/ 923951 w 3804687"/>
                <a:gd name="connsiteY11" fmla="*/ 107924 h 3216358"/>
                <a:gd name="connsiteX12" fmla="*/ 1656197 w 3804687"/>
                <a:gd name="connsiteY12" fmla="*/ 428249 h 3216358"/>
                <a:gd name="connsiteX13" fmla="*/ 1152779 w 3804687"/>
                <a:gd name="connsiteY13" fmla="*/ 1274832 h 3216358"/>
                <a:gd name="connsiteX14" fmla="*/ 123061 w 3804687"/>
                <a:gd name="connsiteY14" fmla="*/ 1274834 h 3216358"/>
                <a:gd name="connsiteX15" fmla="*/ 123061 w 3804687"/>
                <a:gd name="connsiteY15" fmla="*/ 1377795 h 3216358"/>
                <a:gd name="connsiteX16" fmla="*/ 1061248 w 3804687"/>
                <a:gd name="connsiteY16" fmla="*/ 1618040 h 3216358"/>
                <a:gd name="connsiteX17" fmla="*/ 603597 w 3804687"/>
                <a:gd name="connsiteY17" fmla="*/ 2990877 h 3216358"/>
                <a:gd name="connsiteX18" fmla="*/ 695126 w 3804687"/>
                <a:gd name="connsiteY18" fmla="*/ 3036639 h 3216358"/>
                <a:gd name="connsiteX19" fmla="*/ 1473136 w 3804687"/>
                <a:gd name="connsiteY19" fmla="*/ 1229071 h 3216358"/>
                <a:gd name="connsiteX20" fmla="*/ 1965112 w 3804687"/>
                <a:gd name="connsiteY20" fmla="*/ 1114668 h 3216358"/>
                <a:gd name="connsiteX21" fmla="*/ 3589778 w 3804687"/>
                <a:gd name="connsiteY21" fmla="*/ 1801086 h 3216358"/>
                <a:gd name="connsiteX22" fmla="*/ 3635543 w 3804687"/>
                <a:gd name="connsiteY22" fmla="*/ 1572279 h 3216358"/>
                <a:gd name="connsiteX0" fmla="*/ 3635543 w 3804687"/>
                <a:gd name="connsiteY0" fmla="*/ 1574230 h 3218309"/>
                <a:gd name="connsiteX1" fmla="*/ 2193938 w 3804687"/>
                <a:gd name="connsiteY1" fmla="*/ 1036537 h 3218309"/>
                <a:gd name="connsiteX2" fmla="*/ 2159615 w 3804687"/>
                <a:gd name="connsiteY2" fmla="*/ 567484 h 3218309"/>
                <a:gd name="connsiteX3" fmla="*/ 3029154 w 3804687"/>
                <a:gd name="connsiteY3" fmla="*/ 201395 h 3218309"/>
                <a:gd name="connsiteX4" fmla="*/ 3006271 w 3804687"/>
                <a:gd name="connsiteY4" fmla="*/ 86992 h 3218309"/>
                <a:gd name="connsiteX5" fmla="*/ 2068084 w 3804687"/>
                <a:gd name="connsiteY5" fmla="*/ 453082 h 3218309"/>
                <a:gd name="connsiteX6" fmla="*/ 1862141 w 3804687"/>
                <a:gd name="connsiteY6" fmla="*/ 864932 h 3218309"/>
                <a:gd name="connsiteX7" fmla="*/ 1644756 w 3804687"/>
                <a:gd name="connsiteY7" fmla="*/ 819172 h 3218309"/>
                <a:gd name="connsiteX8" fmla="*/ 1770610 w 3804687"/>
                <a:gd name="connsiteY8" fmla="*/ 350119 h 3218309"/>
                <a:gd name="connsiteX9" fmla="*/ 923953 w 3804687"/>
                <a:gd name="connsiteY9" fmla="*/ 6910 h 3218309"/>
                <a:gd name="connsiteX10" fmla="*/ 878188 w 3804687"/>
                <a:gd name="connsiteY10" fmla="*/ 144194 h 3218309"/>
                <a:gd name="connsiteX11" fmla="*/ 1656197 w 3804687"/>
                <a:gd name="connsiteY11" fmla="*/ 430200 h 3218309"/>
                <a:gd name="connsiteX12" fmla="*/ 1152779 w 3804687"/>
                <a:gd name="connsiteY12" fmla="*/ 1276783 h 3218309"/>
                <a:gd name="connsiteX13" fmla="*/ 123061 w 3804687"/>
                <a:gd name="connsiteY13" fmla="*/ 1276785 h 3218309"/>
                <a:gd name="connsiteX14" fmla="*/ 123061 w 3804687"/>
                <a:gd name="connsiteY14" fmla="*/ 1379746 h 3218309"/>
                <a:gd name="connsiteX15" fmla="*/ 1061248 w 3804687"/>
                <a:gd name="connsiteY15" fmla="*/ 1619991 h 3218309"/>
                <a:gd name="connsiteX16" fmla="*/ 603597 w 3804687"/>
                <a:gd name="connsiteY16" fmla="*/ 2992828 h 3218309"/>
                <a:gd name="connsiteX17" fmla="*/ 695126 w 3804687"/>
                <a:gd name="connsiteY17" fmla="*/ 3038590 h 3218309"/>
                <a:gd name="connsiteX18" fmla="*/ 1473136 w 3804687"/>
                <a:gd name="connsiteY18" fmla="*/ 1231022 h 3218309"/>
                <a:gd name="connsiteX19" fmla="*/ 1965112 w 3804687"/>
                <a:gd name="connsiteY19" fmla="*/ 1116619 h 3218309"/>
                <a:gd name="connsiteX20" fmla="*/ 3589778 w 3804687"/>
                <a:gd name="connsiteY20" fmla="*/ 1803037 h 3218309"/>
                <a:gd name="connsiteX21" fmla="*/ 3635543 w 3804687"/>
                <a:gd name="connsiteY21" fmla="*/ 1574230 h 3218309"/>
                <a:gd name="connsiteX0" fmla="*/ 3635543 w 3804687"/>
                <a:gd name="connsiteY0" fmla="*/ 1586065 h 3230144"/>
                <a:gd name="connsiteX1" fmla="*/ 2193938 w 3804687"/>
                <a:gd name="connsiteY1" fmla="*/ 1048372 h 3230144"/>
                <a:gd name="connsiteX2" fmla="*/ 2159615 w 3804687"/>
                <a:gd name="connsiteY2" fmla="*/ 579319 h 3230144"/>
                <a:gd name="connsiteX3" fmla="*/ 3029154 w 3804687"/>
                <a:gd name="connsiteY3" fmla="*/ 213230 h 3230144"/>
                <a:gd name="connsiteX4" fmla="*/ 3006271 w 3804687"/>
                <a:gd name="connsiteY4" fmla="*/ 98827 h 3230144"/>
                <a:gd name="connsiteX5" fmla="*/ 2068084 w 3804687"/>
                <a:gd name="connsiteY5" fmla="*/ 464917 h 3230144"/>
                <a:gd name="connsiteX6" fmla="*/ 1862141 w 3804687"/>
                <a:gd name="connsiteY6" fmla="*/ 876767 h 3230144"/>
                <a:gd name="connsiteX7" fmla="*/ 1644756 w 3804687"/>
                <a:gd name="connsiteY7" fmla="*/ 831007 h 3230144"/>
                <a:gd name="connsiteX8" fmla="*/ 1770610 w 3804687"/>
                <a:gd name="connsiteY8" fmla="*/ 361954 h 3230144"/>
                <a:gd name="connsiteX9" fmla="*/ 923953 w 3804687"/>
                <a:gd name="connsiteY9" fmla="*/ 18745 h 3230144"/>
                <a:gd name="connsiteX10" fmla="*/ 901071 w 3804687"/>
                <a:gd name="connsiteY10" fmla="*/ 87387 h 3230144"/>
                <a:gd name="connsiteX11" fmla="*/ 1656197 w 3804687"/>
                <a:gd name="connsiteY11" fmla="*/ 442035 h 3230144"/>
                <a:gd name="connsiteX12" fmla="*/ 1152779 w 3804687"/>
                <a:gd name="connsiteY12" fmla="*/ 1288618 h 3230144"/>
                <a:gd name="connsiteX13" fmla="*/ 123061 w 3804687"/>
                <a:gd name="connsiteY13" fmla="*/ 1288620 h 3230144"/>
                <a:gd name="connsiteX14" fmla="*/ 123061 w 3804687"/>
                <a:gd name="connsiteY14" fmla="*/ 1391581 h 3230144"/>
                <a:gd name="connsiteX15" fmla="*/ 1061248 w 3804687"/>
                <a:gd name="connsiteY15" fmla="*/ 1631826 h 3230144"/>
                <a:gd name="connsiteX16" fmla="*/ 603597 w 3804687"/>
                <a:gd name="connsiteY16" fmla="*/ 3004663 h 3230144"/>
                <a:gd name="connsiteX17" fmla="*/ 695126 w 3804687"/>
                <a:gd name="connsiteY17" fmla="*/ 3050425 h 3230144"/>
                <a:gd name="connsiteX18" fmla="*/ 1473136 w 3804687"/>
                <a:gd name="connsiteY18" fmla="*/ 1242857 h 3230144"/>
                <a:gd name="connsiteX19" fmla="*/ 1965112 w 3804687"/>
                <a:gd name="connsiteY19" fmla="*/ 1128454 h 3230144"/>
                <a:gd name="connsiteX20" fmla="*/ 3589778 w 3804687"/>
                <a:gd name="connsiteY20" fmla="*/ 1814872 h 3230144"/>
                <a:gd name="connsiteX21" fmla="*/ 3635543 w 3804687"/>
                <a:gd name="connsiteY21" fmla="*/ 1586065 h 3230144"/>
                <a:gd name="connsiteX0" fmla="*/ 3635543 w 3804687"/>
                <a:gd name="connsiteY0" fmla="*/ 1586065 h 3230144"/>
                <a:gd name="connsiteX1" fmla="*/ 2193938 w 3804687"/>
                <a:gd name="connsiteY1" fmla="*/ 1048372 h 3230144"/>
                <a:gd name="connsiteX2" fmla="*/ 2159615 w 3804687"/>
                <a:gd name="connsiteY2" fmla="*/ 579319 h 3230144"/>
                <a:gd name="connsiteX3" fmla="*/ 3029154 w 3804687"/>
                <a:gd name="connsiteY3" fmla="*/ 167469 h 3230144"/>
                <a:gd name="connsiteX4" fmla="*/ 3006271 w 3804687"/>
                <a:gd name="connsiteY4" fmla="*/ 98827 h 3230144"/>
                <a:gd name="connsiteX5" fmla="*/ 2068084 w 3804687"/>
                <a:gd name="connsiteY5" fmla="*/ 464917 h 3230144"/>
                <a:gd name="connsiteX6" fmla="*/ 1862141 w 3804687"/>
                <a:gd name="connsiteY6" fmla="*/ 876767 h 3230144"/>
                <a:gd name="connsiteX7" fmla="*/ 1644756 w 3804687"/>
                <a:gd name="connsiteY7" fmla="*/ 831007 h 3230144"/>
                <a:gd name="connsiteX8" fmla="*/ 1770610 w 3804687"/>
                <a:gd name="connsiteY8" fmla="*/ 361954 h 3230144"/>
                <a:gd name="connsiteX9" fmla="*/ 923953 w 3804687"/>
                <a:gd name="connsiteY9" fmla="*/ 18745 h 3230144"/>
                <a:gd name="connsiteX10" fmla="*/ 901071 w 3804687"/>
                <a:gd name="connsiteY10" fmla="*/ 87387 h 3230144"/>
                <a:gd name="connsiteX11" fmla="*/ 1656197 w 3804687"/>
                <a:gd name="connsiteY11" fmla="*/ 442035 h 3230144"/>
                <a:gd name="connsiteX12" fmla="*/ 1152779 w 3804687"/>
                <a:gd name="connsiteY12" fmla="*/ 1288618 h 3230144"/>
                <a:gd name="connsiteX13" fmla="*/ 123061 w 3804687"/>
                <a:gd name="connsiteY13" fmla="*/ 1288620 h 3230144"/>
                <a:gd name="connsiteX14" fmla="*/ 123061 w 3804687"/>
                <a:gd name="connsiteY14" fmla="*/ 1391581 h 3230144"/>
                <a:gd name="connsiteX15" fmla="*/ 1061248 w 3804687"/>
                <a:gd name="connsiteY15" fmla="*/ 1631826 h 3230144"/>
                <a:gd name="connsiteX16" fmla="*/ 603597 w 3804687"/>
                <a:gd name="connsiteY16" fmla="*/ 3004663 h 3230144"/>
                <a:gd name="connsiteX17" fmla="*/ 695126 w 3804687"/>
                <a:gd name="connsiteY17" fmla="*/ 3050425 h 3230144"/>
                <a:gd name="connsiteX18" fmla="*/ 1473136 w 3804687"/>
                <a:gd name="connsiteY18" fmla="*/ 1242857 h 3230144"/>
                <a:gd name="connsiteX19" fmla="*/ 1965112 w 3804687"/>
                <a:gd name="connsiteY19" fmla="*/ 1128454 h 3230144"/>
                <a:gd name="connsiteX20" fmla="*/ 3589778 w 3804687"/>
                <a:gd name="connsiteY20" fmla="*/ 1814872 h 3230144"/>
                <a:gd name="connsiteX21" fmla="*/ 3635543 w 3804687"/>
                <a:gd name="connsiteY21" fmla="*/ 1586065 h 3230144"/>
                <a:gd name="connsiteX0" fmla="*/ 3635543 w 3804687"/>
                <a:gd name="connsiteY0" fmla="*/ 1586065 h 3230144"/>
                <a:gd name="connsiteX1" fmla="*/ 2193938 w 3804687"/>
                <a:gd name="connsiteY1" fmla="*/ 1048372 h 3230144"/>
                <a:gd name="connsiteX2" fmla="*/ 2159615 w 3804687"/>
                <a:gd name="connsiteY2" fmla="*/ 579319 h 3230144"/>
                <a:gd name="connsiteX3" fmla="*/ 3029154 w 3804687"/>
                <a:gd name="connsiteY3" fmla="*/ 167469 h 3230144"/>
                <a:gd name="connsiteX4" fmla="*/ 3006271 w 3804687"/>
                <a:gd name="connsiteY4" fmla="*/ 98827 h 3230144"/>
                <a:gd name="connsiteX5" fmla="*/ 2068084 w 3804687"/>
                <a:gd name="connsiteY5" fmla="*/ 464917 h 3230144"/>
                <a:gd name="connsiteX6" fmla="*/ 1862141 w 3804687"/>
                <a:gd name="connsiteY6" fmla="*/ 876767 h 3230144"/>
                <a:gd name="connsiteX7" fmla="*/ 1644756 w 3804687"/>
                <a:gd name="connsiteY7" fmla="*/ 831007 h 3230144"/>
                <a:gd name="connsiteX8" fmla="*/ 1770610 w 3804687"/>
                <a:gd name="connsiteY8" fmla="*/ 361954 h 3230144"/>
                <a:gd name="connsiteX9" fmla="*/ 923953 w 3804687"/>
                <a:gd name="connsiteY9" fmla="*/ 18745 h 3230144"/>
                <a:gd name="connsiteX10" fmla="*/ 901071 w 3804687"/>
                <a:gd name="connsiteY10" fmla="*/ 87387 h 3230144"/>
                <a:gd name="connsiteX11" fmla="*/ 1656197 w 3804687"/>
                <a:gd name="connsiteY11" fmla="*/ 442035 h 3230144"/>
                <a:gd name="connsiteX12" fmla="*/ 1152779 w 3804687"/>
                <a:gd name="connsiteY12" fmla="*/ 1288618 h 3230144"/>
                <a:gd name="connsiteX13" fmla="*/ 123061 w 3804687"/>
                <a:gd name="connsiteY13" fmla="*/ 1288620 h 3230144"/>
                <a:gd name="connsiteX14" fmla="*/ 123061 w 3804687"/>
                <a:gd name="connsiteY14" fmla="*/ 1391581 h 3230144"/>
                <a:gd name="connsiteX15" fmla="*/ 1061248 w 3804687"/>
                <a:gd name="connsiteY15" fmla="*/ 1631826 h 3230144"/>
                <a:gd name="connsiteX16" fmla="*/ 603597 w 3804687"/>
                <a:gd name="connsiteY16" fmla="*/ 3004663 h 3230144"/>
                <a:gd name="connsiteX17" fmla="*/ 695126 w 3804687"/>
                <a:gd name="connsiteY17" fmla="*/ 3050425 h 3230144"/>
                <a:gd name="connsiteX18" fmla="*/ 1473136 w 3804687"/>
                <a:gd name="connsiteY18" fmla="*/ 1242857 h 3230144"/>
                <a:gd name="connsiteX19" fmla="*/ 1965112 w 3804687"/>
                <a:gd name="connsiteY19" fmla="*/ 1128454 h 3230144"/>
                <a:gd name="connsiteX20" fmla="*/ 3589778 w 3804687"/>
                <a:gd name="connsiteY20" fmla="*/ 1814872 h 3230144"/>
                <a:gd name="connsiteX21" fmla="*/ 3635543 w 3804687"/>
                <a:gd name="connsiteY21" fmla="*/ 1586065 h 3230144"/>
                <a:gd name="connsiteX0" fmla="*/ 3635543 w 3798618"/>
                <a:gd name="connsiteY0" fmla="*/ 1586065 h 3230144"/>
                <a:gd name="connsiteX1" fmla="*/ 2193938 w 3798618"/>
                <a:gd name="connsiteY1" fmla="*/ 1048372 h 3230144"/>
                <a:gd name="connsiteX2" fmla="*/ 2159615 w 3798618"/>
                <a:gd name="connsiteY2" fmla="*/ 579319 h 3230144"/>
                <a:gd name="connsiteX3" fmla="*/ 3029154 w 3798618"/>
                <a:gd name="connsiteY3" fmla="*/ 167469 h 3230144"/>
                <a:gd name="connsiteX4" fmla="*/ 3006271 w 3798618"/>
                <a:gd name="connsiteY4" fmla="*/ 98827 h 3230144"/>
                <a:gd name="connsiteX5" fmla="*/ 2068084 w 3798618"/>
                <a:gd name="connsiteY5" fmla="*/ 464917 h 3230144"/>
                <a:gd name="connsiteX6" fmla="*/ 1862141 w 3798618"/>
                <a:gd name="connsiteY6" fmla="*/ 876767 h 3230144"/>
                <a:gd name="connsiteX7" fmla="*/ 1644756 w 3798618"/>
                <a:gd name="connsiteY7" fmla="*/ 831007 h 3230144"/>
                <a:gd name="connsiteX8" fmla="*/ 1770610 w 3798618"/>
                <a:gd name="connsiteY8" fmla="*/ 361954 h 3230144"/>
                <a:gd name="connsiteX9" fmla="*/ 923953 w 3798618"/>
                <a:gd name="connsiteY9" fmla="*/ 18745 h 3230144"/>
                <a:gd name="connsiteX10" fmla="*/ 901071 w 3798618"/>
                <a:gd name="connsiteY10" fmla="*/ 87387 h 3230144"/>
                <a:gd name="connsiteX11" fmla="*/ 1656197 w 3798618"/>
                <a:gd name="connsiteY11" fmla="*/ 442035 h 3230144"/>
                <a:gd name="connsiteX12" fmla="*/ 1152779 w 3798618"/>
                <a:gd name="connsiteY12" fmla="*/ 1288618 h 3230144"/>
                <a:gd name="connsiteX13" fmla="*/ 123061 w 3798618"/>
                <a:gd name="connsiteY13" fmla="*/ 1288620 h 3230144"/>
                <a:gd name="connsiteX14" fmla="*/ 123061 w 3798618"/>
                <a:gd name="connsiteY14" fmla="*/ 1391581 h 3230144"/>
                <a:gd name="connsiteX15" fmla="*/ 1061248 w 3798618"/>
                <a:gd name="connsiteY15" fmla="*/ 1631826 h 3230144"/>
                <a:gd name="connsiteX16" fmla="*/ 603597 w 3798618"/>
                <a:gd name="connsiteY16" fmla="*/ 3004663 h 3230144"/>
                <a:gd name="connsiteX17" fmla="*/ 695126 w 3798618"/>
                <a:gd name="connsiteY17" fmla="*/ 3050425 h 3230144"/>
                <a:gd name="connsiteX18" fmla="*/ 1473136 w 3798618"/>
                <a:gd name="connsiteY18" fmla="*/ 1242857 h 3230144"/>
                <a:gd name="connsiteX19" fmla="*/ 2068084 w 3798618"/>
                <a:gd name="connsiteY19" fmla="*/ 1197096 h 3230144"/>
                <a:gd name="connsiteX20" fmla="*/ 3589778 w 3798618"/>
                <a:gd name="connsiteY20" fmla="*/ 1814872 h 3230144"/>
                <a:gd name="connsiteX21" fmla="*/ 3635543 w 3798618"/>
                <a:gd name="connsiteY21" fmla="*/ 1586065 h 3230144"/>
                <a:gd name="connsiteX0" fmla="*/ 3635543 w 3770749"/>
                <a:gd name="connsiteY0" fmla="*/ 1586065 h 3230144"/>
                <a:gd name="connsiteX1" fmla="*/ 2193938 w 3770749"/>
                <a:gd name="connsiteY1" fmla="*/ 1048372 h 3230144"/>
                <a:gd name="connsiteX2" fmla="*/ 2159615 w 3770749"/>
                <a:gd name="connsiteY2" fmla="*/ 579319 h 3230144"/>
                <a:gd name="connsiteX3" fmla="*/ 3029154 w 3770749"/>
                <a:gd name="connsiteY3" fmla="*/ 167469 h 3230144"/>
                <a:gd name="connsiteX4" fmla="*/ 3006271 w 3770749"/>
                <a:gd name="connsiteY4" fmla="*/ 98827 h 3230144"/>
                <a:gd name="connsiteX5" fmla="*/ 2068084 w 3770749"/>
                <a:gd name="connsiteY5" fmla="*/ 464917 h 3230144"/>
                <a:gd name="connsiteX6" fmla="*/ 1862141 w 3770749"/>
                <a:gd name="connsiteY6" fmla="*/ 876767 h 3230144"/>
                <a:gd name="connsiteX7" fmla="*/ 1644756 w 3770749"/>
                <a:gd name="connsiteY7" fmla="*/ 831007 h 3230144"/>
                <a:gd name="connsiteX8" fmla="*/ 1770610 w 3770749"/>
                <a:gd name="connsiteY8" fmla="*/ 361954 h 3230144"/>
                <a:gd name="connsiteX9" fmla="*/ 923953 w 3770749"/>
                <a:gd name="connsiteY9" fmla="*/ 18745 h 3230144"/>
                <a:gd name="connsiteX10" fmla="*/ 901071 w 3770749"/>
                <a:gd name="connsiteY10" fmla="*/ 87387 h 3230144"/>
                <a:gd name="connsiteX11" fmla="*/ 1656197 w 3770749"/>
                <a:gd name="connsiteY11" fmla="*/ 442035 h 3230144"/>
                <a:gd name="connsiteX12" fmla="*/ 1152779 w 3770749"/>
                <a:gd name="connsiteY12" fmla="*/ 1288618 h 3230144"/>
                <a:gd name="connsiteX13" fmla="*/ 123061 w 3770749"/>
                <a:gd name="connsiteY13" fmla="*/ 1288620 h 3230144"/>
                <a:gd name="connsiteX14" fmla="*/ 123061 w 3770749"/>
                <a:gd name="connsiteY14" fmla="*/ 1391581 h 3230144"/>
                <a:gd name="connsiteX15" fmla="*/ 1061248 w 3770749"/>
                <a:gd name="connsiteY15" fmla="*/ 1631826 h 3230144"/>
                <a:gd name="connsiteX16" fmla="*/ 603597 w 3770749"/>
                <a:gd name="connsiteY16" fmla="*/ 3004663 h 3230144"/>
                <a:gd name="connsiteX17" fmla="*/ 695126 w 3770749"/>
                <a:gd name="connsiteY17" fmla="*/ 3050425 h 3230144"/>
                <a:gd name="connsiteX18" fmla="*/ 1473136 w 3770749"/>
                <a:gd name="connsiteY18" fmla="*/ 1242857 h 3230144"/>
                <a:gd name="connsiteX19" fmla="*/ 2068084 w 3770749"/>
                <a:gd name="connsiteY19" fmla="*/ 1197096 h 3230144"/>
                <a:gd name="connsiteX20" fmla="*/ 3589778 w 3770749"/>
                <a:gd name="connsiteY20" fmla="*/ 1814872 h 3230144"/>
                <a:gd name="connsiteX21" fmla="*/ 3704189 w 3770749"/>
                <a:gd name="connsiteY21" fmla="*/ 1757674 h 3230144"/>
                <a:gd name="connsiteX22" fmla="*/ 3635543 w 3770749"/>
                <a:gd name="connsiteY22" fmla="*/ 1586065 h 3230144"/>
                <a:gd name="connsiteX0" fmla="*/ 3635543 w 3760034"/>
                <a:gd name="connsiteY0" fmla="*/ 1586065 h 3230144"/>
                <a:gd name="connsiteX1" fmla="*/ 2193938 w 3760034"/>
                <a:gd name="connsiteY1" fmla="*/ 1048372 h 3230144"/>
                <a:gd name="connsiteX2" fmla="*/ 2159615 w 3760034"/>
                <a:gd name="connsiteY2" fmla="*/ 579319 h 3230144"/>
                <a:gd name="connsiteX3" fmla="*/ 3029154 w 3760034"/>
                <a:gd name="connsiteY3" fmla="*/ 167469 h 3230144"/>
                <a:gd name="connsiteX4" fmla="*/ 3006271 w 3760034"/>
                <a:gd name="connsiteY4" fmla="*/ 98827 h 3230144"/>
                <a:gd name="connsiteX5" fmla="*/ 2068084 w 3760034"/>
                <a:gd name="connsiteY5" fmla="*/ 464917 h 3230144"/>
                <a:gd name="connsiteX6" fmla="*/ 1862141 w 3760034"/>
                <a:gd name="connsiteY6" fmla="*/ 876767 h 3230144"/>
                <a:gd name="connsiteX7" fmla="*/ 1644756 w 3760034"/>
                <a:gd name="connsiteY7" fmla="*/ 831007 h 3230144"/>
                <a:gd name="connsiteX8" fmla="*/ 1770610 w 3760034"/>
                <a:gd name="connsiteY8" fmla="*/ 361954 h 3230144"/>
                <a:gd name="connsiteX9" fmla="*/ 923953 w 3760034"/>
                <a:gd name="connsiteY9" fmla="*/ 18745 h 3230144"/>
                <a:gd name="connsiteX10" fmla="*/ 901071 w 3760034"/>
                <a:gd name="connsiteY10" fmla="*/ 87387 h 3230144"/>
                <a:gd name="connsiteX11" fmla="*/ 1656197 w 3760034"/>
                <a:gd name="connsiteY11" fmla="*/ 442035 h 3230144"/>
                <a:gd name="connsiteX12" fmla="*/ 1152779 w 3760034"/>
                <a:gd name="connsiteY12" fmla="*/ 1288618 h 3230144"/>
                <a:gd name="connsiteX13" fmla="*/ 123061 w 3760034"/>
                <a:gd name="connsiteY13" fmla="*/ 1288620 h 3230144"/>
                <a:gd name="connsiteX14" fmla="*/ 123061 w 3760034"/>
                <a:gd name="connsiteY14" fmla="*/ 1391581 h 3230144"/>
                <a:gd name="connsiteX15" fmla="*/ 1061248 w 3760034"/>
                <a:gd name="connsiteY15" fmla="*/ 1631826 h 3230144"/>
                <a:gd name="connsiteX16" fmla="*/ 603597 w 3760034"/>
                <a:gd name="connsiteY16" fmla="*/ 3004663 h 3230144"/>
                <a:gd name="connsiteX17" fmla="*/ 695126 w 3760034"/>
                <a:gd name="connsiteY17" fmla="*/ 3050425 h 3230144"/>
                <a:gd name="connsiteX18" fmla="*/ 1473136 w 3760034"/>
                <a:gd name="connsiteY18" fmla="*/ 1242857 h 3230144"/>
                <a:gd name="connsiteX19" fmla="*/ 2068084 w 3760034"/>
                <a:gd name="connsiteY19" fmla="*/ 1197096 h 3230144"/>
                <a:gd name="connsiteX20" fmla="*/ 3589778 w 3760034"/>
                <a:gd name="connsiteY20" fmla="*/ 1814872 h 3230144"/>
                <a:gd name="connsiteX21" fmla="*/ 3678789 w 3760034"/>
                <a:gd name="connsiteY21" fmla="*/ 1741799 h 3230144"/>
                <a:gd name="connsiteX22" fmla="*/ 3635543 w 3760034"/>
                <a:gd name="connsiteY22" fmla="*/ 1586065 h 3230144"/>
                <a:gd name="connsiteX0" fmla="*/ 3635543 w 3747225"/>
                <a:gd name="connsiteY0" fmla="*/ 1586065 h 3230144"/>
                <a:gd name="connsiteX1" fmla="*/ 2193938 w 3747225"/>
                <a:gd name="connsiteY1" fmla="*/ 1048372 h 3230144"/>
                <a:gd name="connsiteX2" fmla="*/ 2159615 w 3747225"/>
                <a:gd name="connsiteY2" fmla="*/ 579319 h 3230144"/>
                <a:gd name="connsiteX3" fmla="*/ 3029154 w 3747225"/>
                <a:gd name="connsiteY3" fmla="*/ 167469 h 3230144"/>
                <a:gd name="connsiteX4" fmla="*/ 3006271 w 3747225"/>
                <a:gd name="connsiteY4" fmla="*/ 98827 h 3230144"/>
                <a:gd name="connsiteX5" fmla="*/ 2068084 w 3747225"/>
                <a:gd name="connsiteY5" fmla="*/ 464917 h 3230144"/>
                <a:gd name="connsiteX6" fmla="*/ 1862141 w 3747225"/>
                <a:gd name="connsiteY6" fmla="*/ 876767 h 3230144"/>
                <a:gd name="connsiteX7" fmla="*/ 1644756 w 3747225"/>
                <a:gd name="connsiteY7" fmla="*/ 831007 h 3230144"/>
                <a:gd name="connsiteX8" fmla="*/ 1770610 w 3747225"/>
                <a:gd name="connsiteY8" fmla="*/ 361954 h 3230144"/>
                <a:gd name="connsiteX9" fmla="*/ 923953 w 3747225"/>
                <a:gd name="connsiteY9" fmla="*/ 18745 h 3230144"/>
                <a:gd name="connsiteX10" fmla="*/ 901071 w 3747225"/>
                <a:gd name="connsiteY10" fmla="*/ 87387 h 3230144"/>
                <a:gd name="connsiteX11" fmla="*/ 1656197 w 3747225"/>
                <a:gd name="connsiteY11" fmla="*/ 442035 h 3230144"/>
                <a:gd name="connsiteX12" fmla="*/ 1152779 w 3747225"/>
                <a:gd name="connsiteY12" fmla="*/ 1288618 h 3230144"/>
                <a:gd name="connsiteX13" fmla="*/ 123061 w 3747225"/>
                <a:gd name="connsiteY13" fmla="*/ 1288620 h 3230144"/>
                <a:gd name="connsiteX14" fmla="*/ 123061 w 3747225"/>
                <a:gd name="connsiteY14" fmla="*/ 1391581 h 3230144"/>
                <a:gd name="connsiteX15" fmla="*/ 1061248 w 3747225"/>
                <a:gd name="connsiteY15" fmla="*/ 1631826 h 3230144"/>
                <a:gd name="connsiteX16" fmla="*/ 603597 w 3747225"/>
                <a:gd name="connsiteY16" fmla="*/ 3004663 h 3230144"/>
                <a:gd name="connsiteX17" fmla="*/ 695126 w 3747225"/>
                <a:gd name="connsiteY17" fmla="*/ 3050425 h 3230144"/>
                <a:gd name="connsiteX18" fmla="*/ 1473136 w 3747225"/>
                <a:gd name="connsiteY18" fmla="*/ 1242857 h 3230144"/>
                <a:gd name="connsiteX19" fmla="*/ 2068084 w 3747225"/>
                <a:gd name="connsiteY19" fmla="*/ 1197096 h 3230144"/>
                <a:gd name="connsiteX20" fmla="*/ 3589778 w 3747225"/>
                <a:gd name="connsiteY20" fmla="*/ 1814872 h 3230144"/>
                <a:gd name="connsiteX21" fmla="*/ 3678789 w 3747225"/>
                <a:gd name="connsiteY21" fmla="*/ 1741799 h 3230144"/>
                <a:gd name="connsiteX22" fmla="*/ 3635543 w 3747225"/>
                <a:gd name="connsiteY22" fmla="*/ 1586065 h 3230144"/>
                <a:gd name="connsiteX0" fmla="*/ 3635543 w 3747225"/>
                <a:gd name="connsiteY0" fmla="*/ 1586065 h 3230144"/>
                <a:gd name="connsiteX1" fmla="*/ 2193938 w 3747225"/>
                <a:gd name="connsiteY1" fmla="*/ 1048372 h 3230144"/>
                <a:gd name="connsiteX2" fmla="*/ 2159615 w 3747225"/>
                <a:gd name="connsiteY2" fmla="*/ 579319 h 3230144"/>
                <a:gd name="connsiteX3" fmla="*/ 3029154 w 3747225"/>
                <a:gd name="connsiteY3" fmla="*/ 167469 h 3230144"/>
                <a:gd name="connsiteX4" fmla="*/ 3006271 w 3747225"/>
                <a:gd name="connsiteY4" fmla="*/ 98827 h 3230144"/>
                <a:gd name="connsiteX5" fmla="*/ 2068084 w 3747225"/>
                <a:gd name="connsiteY5" fmla="*/ 464917 h 3230144"/>
                <a:gd name="connsiteX6" fmla="*/ 1862141 w 3747225"/>
                <a:gd name="connsiteY6" fmla="*/ 876767 h 3230144"/>
                <a:gd name="connsiteX7" fmla="*/ 1644756 w 3747225"/>
                <a:gd name="connsiteY7" fmla="*/ 831007 h 3230144"/>
                <a:gd name="connsiteX8" fmla="*/ 1770610 w 3747225"/>
                <a:gd name="connsiteY8" fmla="*/ 361954 h 3230144"/>
                <a:gd name="connsiteX9" fmla="*/ 923953 w 3747225"/>
                <a:gd name="connsiteY9" fmla="*/ 18745 h 3230144"/>
                <a:gd name="connsiteX10" fmla="*/ 901071 w 3747225"/>
                <a:gd name="connsiteY10" fmla="*/ 87387 h 3230144"/>
                <a:gd name="connsiteX11" fmla="*/ 1656197 w 3747225"/>
                <a:gd name="connsiteY11" fmla="*/ 442035 h 3230144"/>
                <a:gd name="connsiteX12" fmla="*/ 1152779 w 3747225"/>
                <a:gd name="connsiteY12" fmla="*/ 1288618 h 3230144"/>
                <a:gd name="connsiteX13" fmla="*/ 123061 w 3747225"/>
                <a:gd name="connsiteY13" fmla="*/ 1288620 h 3230144"/>
                <a:gd name="connsiteX14" fmla="*/ 123061 w 3747225"/>
                <a:gd name="connsiteY14" fmla="*/ 1391581 h 3230144"/>
                <a:gd name="connsiteX15" fmla="*/ 1061248 w 3747225"/>
                <a:gd name="connsiteY15" fmla="*/ 1631826 h 3230144"/>
                <a:gd name="connsiteX16" fmla="*/ 603597 w 3747225"/>
                <a:gd name="connsiteY16" fmla="*/ 3004663 h 3230144"/>
                <a:gd name="connsiteX17" fmla="*/ 695126 w 3747225"/>
                <a:gd name="connsiteY17" fmla="*/ 3050425 h 3230144"/>
                <a:gd name="connsiteX18" fmla="*/ 1473136 w 3747225"/>
                <a:gd name="connsiteY18" fmla="*/ 1242857 h 3230144"/>
                <a:gd name="connsiteX19" fmla="*/ 2068084 w 3747225"/>
                <a:gd name="connsiteY19" fmla="*/ 1197096 h 3230144"/>
                <a:gd name="connsiteX20" fmla="*/ 3589778 w 3747225"/>
                <a:gd name="connsiteY20" fmla="*/ 1814872 h 3230144"/>
                <a:gd name="connsiteX21" fmla="*/ 3678789 w 3747225"/>
                <a:gd name="connsiteY21" fmla="*/ 1741799 h 3230144"/>
                <a:gd name="connsiteX22" fmla="*/ 3635543 w 3747225"/>
                <a:gd name="connsiteY22" fmla="*/ 1586065 h 3230144"/>
                <a:gd name="connsiteX0" fmla="*/ 3635543 w 3764110"/>
                <a:gd name="connsiteY0" fmla="*/ 1586065 h 3230144"/>
                <a:gd name="connsiteX1" fmla="*/ 2193938 w 3764110"/>
                <a:gd name="connsiteY1" fmla="*/ 1048372 h 3230144"/>
                <a:gd name="connsiteX2" fmla="*/ 2159615 w 3764110"/>
                <a:gd name="connsiteY2" fmla="*/ 579319 h 3230144"/>
                <a:gd name="connsiteX3" fmla="*/ 3029154 w 3764110"/>
                <a:gd name="connsiteY3" fmla="*/ 167469 h 3230144"/>
                <a:gd name="connsiteX4" fmla="*/ 3006271 w 3764110"/>
                <a:gd name="connsiteY4" fmla="*/ 98827 h 3230144"/>
                <a:gd name="connsiteX5" fmla="*/ 2068084 w 3764110"/>
                <a:gd name="connsiteY5" fmla="*/ 464917 h 3230144"/>
                <a:gd name="connsiteX6" fmla="*/ 1862141 w 3764110"/>
                <a:gd name="connsiteY6" fmla="*/ 876767 h 3230144"/>
                <a:gd name="connsiteX7" fmla="*/ 1644756 w 3764110"/>
                <a:gd name="connsiteY7" fmla="*/ 831007 h 3230144"/>
                <a:gd name="connsiteX8" fmla="*/ 1770610 w 3764110"/>
                <a:gd name="connsiteY8" fmla="*/ 361954 h 3230144"/>
                <a:gd name="connsiteX9" fmla="*/ 923953 w 3764110"/>
                <a:gd name="connsiteY9" fmla="*/ 18745 h 3230144"/>
                <a:gd name="connsiteX10" fmla="*/ 901071 w 3764110"/>
                <a:gd name="connsiteY10" fmla="*/ 87387 h 3230144"/>
                <a:gd name="connsiteX11" fmla="*/ 1656197 w 3764110"/>
                <a:gd name="connsiteY11" fmla="*/ 442035 h 3230144"/>
                <a:gd name="connsiteX12" fmla="*/ 1152779 w 3764110"/>
                <a:gd name="connsiteY12" fmla="*/ 1288618 h 3230144"/>
                <a:gd name="connsiteX13" fmla="*/ 123061 w 3764110"/>
                <a:gd name="connsiteY13" fmla="*/ 1288620 h 3230144"/>
                <a:gd name="connsiteX14" fmla="*/ 123061 w 3764110"/>
                <a:gd name="connsiteY14" fmla="*/ 1391581 h 3230144"/>
                <a:gd name="connsiteX15" fmla="*/ 1061248 w 3764110"/>
                <a:gd name="connsiteY15" fmla="*/ 1631826 h 3230144"/>
                <a:gd name="connsiteX16" fmla="*/ 603597 w 3764110"/>
                <a:gd name="connsiteY16" fmla="*/ 3004663 h 3230144"/>
                <a:gd name="connsiteX17" fmla="*/ 695126 w 3764110"/>
                <a:gd name="connsiteY17" fmla="*/ 3050425 h 3230144"/>
                <a:gd name="connsiteX18" fmla="*/ 1473136 w 3764110"/>
                <a:gd name="connsiteY18" fmla="*/ 1242857 h 3230144"/>
                <a:gd name="connsiteX19" fmla="*/ 2068084 w 3764110"/>
                <a:gd name="connsiteY19" fmla="*/ 1197096 h 3230144"/>
                <a:gd name="connsiteX20" fmla="*/ 3589778 w 3764110"/>
                <a:gd name="connsiteY20" fmla="*/ 1814872 h 3230144"/>
                <a:gd name="connsiteX21" fmla="*/ 3723239 w 3764110"/>
                <a:gd name="connsiteY21" fmla="*/ 1757674 h 3230144"/>
                <a:gd name="connsiteX22" fmla="*/ 3635543 w 3764110"/>
                <a:gd name="connsiteY22" fmla="*/ 1586065 h 3230144"/>
                <a:gd name="connsiteX0" fmla="*/ 3559343 w 3740776"/>
                <a:gd name="connsiteY0" fmla="*/ 1570190 h 3230144"/>
                <a:gd name="connsiteX1" fmla="*/ 2193938 w 3740776"/>
                <a:gd name="connsiteY1" fmla="*/ 1048372 h 3230144"/>
                <a:gd name="connsiteX2" fmla="*/ 2159615 w 3740776"/>
                <a:gd name="connsiteY2" fmla="*/ 579319 h 3230144"/>
                <a:gd name="connsiteX3" fmla="*/ 3029154 w 3740776"/>
                <a:gd name="connsiteY3" fmla="*/ 167469 h 3230144"/>
                <a:gd name="connsiteX4" fmla="*/ 3006271 w 3740776"/>
                <a:gd name="connsiteY4" fmla="*/ 98827 h 3230144"/>
                <a:gd name="connsiteX5" fmla="*/ 2068084 w 3740776"/>
                <a:gd name="connsiteY5" fmla="*/ 464917 h 3230144"/>
                <a:gd name="connsiteX6" fmla="*/ 1862141 w 3740776"/>
                <a:gd name="connsiteY6" fmla="*/ 876767 h 3230144"/>
                <a:gd name="connsiteX7" fmla="*/ 1644756 w 3740776"/>
                <a:gd name="connsiteY7" fmla="*/ 831007 h 3230144"/>
                <a:gd name="connsiteX8" fmla="*/ 1770610 w 3740776"/>
                <a:gd name="connsiteY8" fmla="*/ 361954 h 3230144"/>
                <a:gd name="connsiteX9" fmla="*/ 923953 w 3740776"/>
                <a:gd name="connsiteY9" fmla="*/ 18745 h 3230144"/>
                <a:gd name="connsiteX10" fmla="*/ 901071 w 3740776"/>
                <a:gd name="connsiteY10" fmla="*/ 87387 h 3230144"/>
                <a:gd name="connsiteX11" fmla="*/ 1656197 w 3740776"/>
                <a:gd name="connsiteY11" fmla="*/ 442035 h 3230144"/>
                <a:gd name="connsiteX12" fmla="*/ 1152779 w 3740776"/>
                <a:gd name="connsiteY12" fmla="*/ 1288618 h 3230144"/>
                <a:gd name="connsiteX13" fmla="*/ 123061 w 3740776"/>
                <a:gd name="connsiteY13" fmla="*/ 1288620 h 3230144"/>
                <a:gd name="connsiteX14" fmla="*/ 123061 w 3740776"/>
                <a:gd name="connsiteY14" fmla="*/ 1391581 h 3230144"/>
                <a:gd name="connsiteX15" fmla="*/ 1061248 w 3740776"/>
                <a:gd name="connsiteY15" fmla="*/ 1631826 h 3230144"/>
                <a:gd name="connsiteX16" fmla="*/ 603597 w 3740776"/>
                <a:gd name="connsiteY16" fmla="*/ 3004663 h 3230144"/>
                <a:gd name="connsiteX17" fmla="*/ 695126 w 3740776"/>
                <a:gd name="connsiteY17" fmla="*/ 3050425 h 3230144"/>
                <a:gd name="connsiteX18" fmla="*/ 1473136 w 3740776"/>
                <a:gd name="connsiteY18" fmla="*/ 1242857 h 3230144"/>
                <a:gd name="connsiteX19" fmla="*/ 2068084 w 3740776"/>
                <a:gd name="connsiteY19" fmla="*/ 1197096 h 3230144"/>
                <a:gd name="connsiteX20" fmla="*/ 3589778 w 3740776"/>
                <a:gd name="connsiteY20" fmla="*/ 1814872 h 3230144"/>
                <a:gd name="connsiteX21" fmla="*/ 3723239 w 3740776"/>
                <a:gd name="connsiteY21" fmla="*/ 1757674 h 3230144"/>
                <a:gd name="connsiteX22" fmla="*/ 3559343 w 3740776"/>
                <a:gd name="connsiteY22" fmla="*/ 1570190 h 3230144"/>
                <a:gd name="connsiteX0" fmla="*/ 3559343 w 3723239"/>
                <a:gd name="connsiteY0" fmla="*/ 1570190 h 3230144"/>
                <a:gd name="connsiteX1" fmla="*/ 2193938 w 3723239"/>
                <a:gd name="connsiteY1" fmla="*/ 1048372 h 3230144"/>
                <a:gd name="connsiteX2" fmla="*/ 2159615 w 3723239"/>
                <a:gd name="connsiteY2" fmla="*/ 579319 h 3230144"/>
                <a:gd name="connsiteX3" fmla="*/ 3029154 w 3723239"/>
                <a:gd name="connsiteY3" fmla="*/ 167469 h 3230144"/>
                <a:gd name="connsiteX4" fmla="*/ 3006271 w 3723239"/>
                <a:gd name="connsiteY4" fmla="*/ 98827 h 3230144"/>
                <a:gd name="connsiteX5" fmla="*/ 2068084 w 3723239"/>
                <a:gd name="connsiteY5" fmla="*/ 464917 h 3230144"/>
                <a:gd name="connsiteX6" fmla="*/ 1862141 w 3723239"/>
                <a:gd name="connsiteY6" fmla="*/ 876767 h 3230144"/>
                <a:gd name="connsiteX7" fmla="*/ 1644756 w 3723239"/>
                <a:gd name="connsiteY7" fmla="*/ 831007 h 3230144"/>
                <a:gd name="connsiteX8" fmla="*/ 1770610 w 3723239"/>
                <a:gd name="connsiteY8" fmla="*/ 361954 h 3230144"/>
                <a:gd name="connsiteX9" fmla="*/ 923953 w 3723239"/>
                <a:gd name="connsiteY9" fmla="*/ 18745 h 3230144"/>
                <a:gd name="connsiteX10" fmla="*/ 901071 w 3723239"/>
                <a:gd name="connsiteY10" fmla="*/ 87387 h 3230144"/>
                <a:gd name="connsiteX11" fmla="*/ 1656197 w 3723239"/>
                <a:gd name="connsiteY11" fmla="*/ 442035 h 3230144"/>
                <a:gd name="connsiteX12" fmla="*/ 1152779 w 3723239"/>
                <a:gd name="connsiteY12" fmla="*/ 1288618 h 3230144"/>
                <a:gd name="connsiteX13" fmla="*/ 123061 w 3723239"/>
                <a:gd name="connsiteY13" fmla="*/ 1288620 h 3230144"/>
                <a:gd name="connsiteX14" fmla="*/ 123061 w 3723239"/>
                <a:gd name="connsiteY14" fmla="*/ 1391581 h 3230144"/>
                <a:gd name="connsiteX15" fmla="*/ 1061248 w 3723239"/>
                <a:gd name="connsiteY15" fmla="*/ 1631826 h 3230144"/>
                <a:gd name="connsiteX16" fmla="*/ 603597 w 3723239"/>
                <a:gd name="connsiteY16" fmla="*/ 3004663 h 3230144"/>
                <a:gd name="connsiteX17" fmla="*/ 695126 w 3723239"/>
                <a:gd name="connsiteY17" fmla="*/ 3050425 h 3230144"/>
                <a:gd name="connsiteX18" fmla="*/ 1473136 w 3723239"/>
                <a:gd name="connsiteY18" fmla="*/ 1242857 h 3230144"/>
                <a:gd name="connsiteX19" fmla="*/ 2068084 w 3723239"/>
                <a:gd name="connsiteY19" fmla="*/ 1197096 h 3230144"/>
                <a:gd name="connsiteX20" fmla="*/ 3491353 w 3723239"/>
                <a:gd name="connsiteY20" fmla="*/ 1776772 h 3230144"/>
                <a:gd name="connsiteX21" fmla="*/ 3723239 w 3723239"/>
                <a:gd name="connsiteY21" fmla="*/ 1757674 h 3230144"/>
                <a:gd name="connsiteX22" fmla="*/ 3559343 w 3723239"/>
                <a:gd name="connsiteY22" fmla="*/ 1570190 h 3230144"/>
                <a:gd name="connsiteX0" fmla="*/ 3559343 w 3734192"/>
                <a:gd name="connsiteY0" fmla="*/ 1570190 h 3230144"/>
                <a:gd name="connsiteX1" fmla="*/ 2193938 w 3734192"/>
                <a:gd name="connsiteY1" fmla="*/ 1048372 h 3230144"/>
                <a:gd name="connsiteX2" fmla="*/ 2159615 w 3734192"/>
                <a:gd name="connsiteY2" fmla="*/ 579319 h 3230144"/>
                <a:gd name="connsiteX3" fmla="*/ 3029154 w 3734192"/>
                <a:gd name="connsiteY3" fmla="*/ 167469 h 3230144"/>
                <a:gd name="connsiteX4" fmla="*/ 3006271 w 3734192"/>
                <a:gd name="connsiteY4" fmla="*/ 98827 h 3230144"/>
                <a:gd name="connsiteX5" fmla="*/ 2068084 w 3734192"/>
                <a:gd name="connsiteY5" fmla="*/ 464917 h 3230144"/>
                <a:gd name="connsiteX6" fmla="*/ 1862141 w 3734192"/>
                <a:gd name="connsiteY6" fmla="*/ 876767 h 3230144"/>
                <a:gd name="connsiteX7" fmla="*/ 1644756 w 3734192"/>
                <a:gd name="connsiteY7" fmla="*/ 831007 h 3230144"/>
                <a:gd name="connsiteX8" fmla="*/ 1770610 w 3734192"/>
                <a:gd name="connsiteY8" fmla="*/ 361954 h 3230144"/>
                <a:gd name="connsiteX9" fmla="*/ 923953 w 3734192"/>
                <a:gd name="connsiteY9" fmla="*/ 18745 h 3230144"/>
                <a:gd name="connsiteX10" fmla="*/ 901071 w 3734192"/>
                <a:gd name="connsiteY10" fmla="*/ 87387 h 3230144"/>
                <a:gd name="connsiteX11" fmla="*/ 1656197 w 3734192"/>
                <a:gd name="connsiteY11" fmla="*/ 442035 h 3230144"/>
                <a:gd name="connsiteX12" fmla="*/ 1152779 w 3734192"/>
                <a:gd name="connsiteY12" fmla="*/ 1288618 h 3230144"/>
                <a:gd name="connsiteX13" fmla="*/ 123061 w 3734192"/>
                <a:gd name="connsiteY13" fmla="*/ 1288620 h 3230144"/>
                <a:gd name="connsiteX14" fmla="*/ 123061 w 3734192"/>
                <a:gd name="connsiteY14" fmla="*/ 1391581 h 3230144"/>
                <a:gd name="connsiteX15" fmla="*/ 1061248 w 3734192"/>
                <a:gd name="connsiteY15" fmla="*/ 1631826 h 3230144"/>
                <a:gd name="connsiteX16" fmla="*/ 603597 w 3734192"/>
                <a:gd name="connsiteY16" fmla="*/ 3004663 h 3230144"/>
                <a:gd name="connsiteX17" fmla="*/ 695126 w 3734192"/>
                <a:gd name="connsiteY17" fmla="*/ 3050425 h 3230144"/>
                <a:gd name="connsiteX18" fmla="*/ 1473136 w 3734192"/>
                <a:gd name="connsiteY18" fmla="*/ 1242857 h 3230144"/>
                <a:gd name="connsiteX19" fmla="*/ 2068084 w 3734192"/>
                <a:gd name="connsiteY19" fmla="*/ 1197096 h 3230144"/>
                <a:gd name="connsiteX20" fmla="*/ 3491353 w 3734192"/>
                <a:gd name="connsiteY20" fmla="*/ 1776772 h 3230144"/>
                <a:gd name="connsiteX21" fmla="*/ 3723239 w 3734192"/>
                <a:gd name="connsiteY21" fmla="*/ 1757674 h 3230144"/>
                <a:gd name="connsiteX22" fmla="*/ 3559343 w 3734192"/>
                <a:gd name="connsiteY22" fmla="*/ 1570190 h 3230144"/>
                <a:gd name="connsiteX0" fmla="*/ 3559343 w 3734192"/>
                <a:gd name="connsiteY0" fmla="*/ 1570190 h 3230144"/>
                <a:gd name="connsiteX1" fmla="*/ 2193938 w 3734192"/>
                <a:gd name="connsiteY1" fmla="*/ 1048372 h 3230144"/>
                <a:gd name="connsiteX2" fmla="*/ 2159615 w 3734192"/>
                <a:gd name="connsiteY2" fmla="*/ 579319 h 3230144"/>
                <a:gd name="connsiteX3" fmla="*/ 3029154 w 3734192"/>
                <a:gd name="connsiteY3" fmla="*/ 167469 h 3230144"/>
                <a:gd name="connsiteX4" fmla="*/ 3006271 w 3734192"/>
                <a:gd name="connsiteY4" fmla="*/ 98827 h 3230144"/>
                <a:gd name="connsiteX5" fmla="*/ 2068084 w 3734192"/>
                <a:gd name="connsiteY5" fmla="*/ 464917 h 3230144"/>
                <a:gd name="connsiteX6" fmla="*/ 1862141 w 3734192"/>
                <a:gd name="connsiteY6" fmla="*/ 876767 h 3230144"/>
                <a:gd name="connsiteX7" fmla="*/ 1644756 w 3734192"/>
                <a:gd name="connsiteY7" fmla="*/ 831007 h 3230144"/>
                <a:gd name="connsiteX8" fmla="*/ 1770610 w 3734192"/>
                <a:gd name="connsiteY8" fmla="*/ 361954 h 3230144"/>
                <a:gd name="connsiteX9" fmla="*/ 923953 w 3734192"/>
                <a:gd name="connsiteY9" fmla="*/ 18745 h 3230144"/>
                <a:gd name="connsiteX10" fmla="*/ 901071 w 3734192"/>
                <a:gd name="connsiteY10" fmla="*/ 87387 h 3230144"/>
                <a:gd name="connsiteX11" fmla="*/ 1656197 w 3734192"/>
                <a:gd name="connsiteY11" fmla="*/ 442035 h 3230144"/>
                <a:gd name="connsiteX12" fmla="*/ 1152779 w 3734192"/>
                <a:gd name="connsiteY12" fmla="*/ 1288618 h 3230144"/>
                <a:gd name="connsiteX13" fmla="*/ 123061 w 3734192"/>
                <a:gd name="connsiteY13" fmla="*/ 1288620 h 3230144"/>
                <a:gd name="connsiteX14" fmla="*/ 123061 w 3734192"/>
                <a:gd name="connsiteY14" fmla="*/ 1391581 h 3230144"/>
                <a:gd name="connsiteX15" fmla="*/ 1061248 w 3734192"/>
                <a:gd name="connsiteY15" fmla="*/ 1631826 h 3230144"/>
                <a:gd name="connsiteX16" fmla="*/ 603597 w 3734192"/>
                <a:gd name="connsiteY16" fmla="*/ 3004663 h 3230144"/>
                <a:gd name="connsiteX17" fmla="*/ 695126 w 3734192"/>
                <a:gd name="connsiteY17" fmla="*/ 3050425 h 3230144"/>
                <a:gd name="connsiteX18" fmla="*/ 1473136 w 3734192"/>
                <a:gd name="connsiteY18" fmla="*/ 1242857 h 3230144"/>
                <a:gd name="connsiteX19" fmla="*/ 2068084 w 3734192"/>
                <a:gd name="connsiteY19" fmla="*/ 1197096 h 3230144"/>
                <a:gd name="connsiteX20" fmla="*/ 3491353 w 3734192"/>
                <a:gd name="connsiteY20" fmla="*/ 1776772 h 3230144"/>
                <a:gd name="connsiteX21" fmla="*/ 3723239 w 3734192"/>
                <a:gd name="connsiteY21" fmla="*/ 1757674 h 3230144"/>
                <a:gd name="connsiteX22" fmla="*/ 3559343 w 3734192"/>
                <a:gd name="connsiteY22" fmla="*/ 1570190 h 3230144"/>
                <a:gd name="connsiteX0" fmla="*/ 3559343 w 3734192"/>
                <a:gd name="connsiteY0" fmla="*/ 1569037 h 3228991"/>
                <a:gd name="connsiteX1" fmla="*/ 2193938 w 3734192"/>
                <a:gd name="connsiteY1" fmla="*/ 1047219 h 3228991"/>
                <a:gd name="connsiteX2" fmla="*/ 2159615 w 3734192"/>
                <a:gd name="connsiteY2" fmla="*/ 578166 h 3228991"/>
                <a:gd name="connsiteX3" fmla="*/ 3029154 w 3734192"/>
                <a:gd name="connsiteY3" fmla="*/ 166316 h 3228991"/>
                <a:gd name="connsiteX4" fmla="*/ 3006271 w 3734192"/>
                <a:gd name="connsiteY4" fmla="*/ 97674 h 3228991"/>
                <a:gd name="connsiteX5" fmla="*/ 2068084 w 3734192"/>
                <a:gd name="connsiteY5" fmla="*/ 463764 h 3228991"/>
                <a:gd name="connsiteX6" fmla="*/ 1862141 w 3734192"/>
                <a:gd name="connsiteY6" fmla="*/ 875614 h 3228991"/>
                <a:gd name="connsiteX7" fmla="*/ 1644756 w 3734192"/>
                <a:gd name="connsiteY7" fmla="*/ 829854 h 3228991"/>
                <a:gd name="connsiteX8" fmla="*/ 1802360 w 3734192"/>
                <a:gd name="connsiteY8" fmla="*/ 344926 h 3228991"/>
                <a:gd name="connsiteX9" fmla="*/ 923953 w 3734192"/>
                <a:gd name="connsiteY9" fmla="*/ 17592 h 3228991"/>
                <a:gd name="connsiteX10" fmla="*/ 901071 w 3734192"/>
                <a:gd name="connsiteY10" fmla="*/ 86234 h 3228991"/>
                <a:gd name="connsiteX11" fmla="*/ 1656197 w 3734192"/>
                <a:gd name="connsiteY11" fmla="*/ 440882 h 3228991"/>
                <a:gd name="connsiteX12" fmla="*/ 1152779 w 3734192"/>
                <a:gd name="connsiteY12" fmla="*/ 1287465 h 3228991"/>
                <a:gd name="connsiteX13" fmla="*/ 123061 w 3734192"/>
                <a:gd name="connsiteY13" fmla="*/ 1287467 h 3228991"/>
                <a:gd name="connsiteX14" fmla="*/ 123061 w 3734192"/>
                <a:gd name="connsiteY14" fmla="*/ 1390428 h 3228991"/>
                <a:gd name="connsiteX15" fmla="*/ 1061248 w 3734192"/>
                <a:gd name="connsiteY15" fmla="*/ 1630673 h 3228991"/>
                <a:gd name="connsiteX16" fmla="*/ 603597 w 3734192"/>
                <a:gd name="connsiteY16" fmla="*/ 3003510 h 3228991"/>
                <a:gd name="connsiteX17" fmla="*/ 695126 w 3734192"/>
                <a:gd name="connsiteY17" fmla="*/ 3049272 h 3228991"/>
                <a:gd name="connsiteX18" fmla="*/ 1473136 w 3734192"/>
                <a:gd name="connsiteY18" fmla="*/ 1241704 h 3228991"/>
                <a:gd name="connsiteX19" fmla="*/ 2068084 w 3734192"/>
                <a:gd name="connsiteY19" fmla="*/ 1195943 h 3228991"/>
                <a:gd name="connsiteX20" fmla="*/ 3491353 w 3734192"/>
                <a:gd name="connsiteY20" fmla="*/ 1775619 h 3228991"/>
                <a:gd name="connsiteX21" fmla="*/ 3723239 w 3734192"/>
                <a:gd name="connsiteY21" fmla="*/ 1756521 h 3228991"/>
                <a:gd name="connsiteX22" fmla="*/ 3559343 w 3734192"/>
                <a:gd name="connsiteY22" fmla="*/ 1569037 h 3228991"/>
                <a:gd name="connsiteX0" fmla="*/ 3559343 w 3734192"/>
                <a:gd name="connsiteY0" fmla="*/ 1567915 h 3227869"/>
                <a:gd name="connsiteX1" fmla="*/ 2193938 w 3734192"/>
                <a:gd name="connsiteY1" fmla="*/ 1046097 h 3227869"/>
                <a:gd name="connsiteX2" fmla="*/ 2159615 w 3734192"/>
                <a:gd name="connsiteY2" fmla="*/ 577044 h 3227869"/>
                <a:gd name="connsiteX3" fmla="*/ 3029154 w 3734192"/>
                <a:gd name="connsiteY3" fmla="*/ 165194 h 3227869"/>
                <a:gd name="connsiteX4" fmla="*/ 3006271 w 3734192"/>
                <a:gd name="connsiteY4" fmla="*/ 96552 h 3227869"/>
                <a:gd name="connsiteX5" fmla="*/ 2068084 w 3734192"/>
                <a:gd name="connsiteY5" fmla="*/ 462642 h 3227869"/>
                <a:gd name="connsiteX6" fmla="*/ 1862141 w 3734192"/>
                <a:gd name="connsiteY6" fmla="*/ 874492 h 3227869"/>
                <a:gd name="connsiteX7" fmla="*/ 1644756 w 3734192"/>
                <a:gd name="connsiteY7" fmla="*/ 828732 h 3227869"/>
                <a:gd name="connsiteX8" fmla="*/ 1802360 w 3734192"/>
                <a:gd name="connsiteY8" fmla="*/ 343804 h 3227869"/>
                <a:gd name="connsiteX9" fmla="*/ 923953 w 3734192"/>
                <a:gd name="connsiteY9" fmla="*/ 16470 h 3227869"/>
                <a:gd name="connsiteX10" fmla="*/ 901071 w 3734192"/>
                <a:gd name="connsiteY10" fmla="*/ 85112 h 3227869"/>
                <a:gd name="connsiteX11" fmla="*/ 1716522 w 3734192"/>
                <a:gd name="connsiteY11" fmla="*/ 398485 h 3227869"/>
                <a:gd name="connsiteX12" fmla="*/ 1152779 w 3734192"/>
                <a:gd name="connsiteY12" fmla="*/ 1286343 h 3227869"/>
                <a:gd name="connsiteX13" fmla="*/ 123061 w 3734192"/>
                <a:gd name="connsiteY13" fmla="*/ 1286345 h 3227869"/>
                <a:gd name="connsiteX14" fmla="*/ 123061 w 3734192"/>
                <a:gd name="connsiteY14" fmla="*/ 1389306 h 3227869"/>
                <a:gd name="connsiteX15" fmla="*/ 1061248 w 3734192"/>
                <a:gd name="connsiteY15" fmla="*/ 1629551 h 3227869"/>
                <a:gd name="connsiteX16" fmla="*/ 603597 w 3734192"/>
                <a:gd name="connsiteY16" fmla="*/ 3002388 h 3227869"/>
                <a:gd name="connsiteX17" fmla="*/ 695126 w 3734192"/>
                <a:gd name="connsiteY17" fmla="*/ 3048150 h 3227869"/>
                <a:gd name="connsiteX18" fmla="*/ 1473136 w 3734192"/>
                <a:gd name="connsiteY18" fmla="*/ 1240582 h 3227869"/>
                <a:gd name="connsiteX19" fmla="*/ 2068084 w 3734192"/>
                <a:gd name="connsiteY19" fmla="*/ 1194821 h 3227869"/>
                <a:gd name="connsiteX20" fmla="*/ 3491353 w 3734192"/>
                <a:gd name="connsiteY20" fmla="*/ 1774497 h 3227869"/>
                <a:gd name="connsiteX21" fmla="*/ 3723239 w 3734192"/>
                <a:gd name="connsiteY21" fmla="*/ 1755399 h 3227869"/>
                <a:gd name="connsiteX22" fmla="*/ 3559343 w 3734192"/>
                <a:gd name="connsiteY22" fmla="*/ 1567915 h 3227869"/>
                <a:gd name="connsiteX0" fmla="*/ 3559343 w 3734192"/>
                <a:gd name="connsiteY0" fmla="*/ 1567915 h 3227869"/>
                <a:gd name="connsiteX1" fmla="*/ 2193938 w 3734192"/>
                <a:gd name="connsiteY1" fmla="*/ 1046097 h 3227869"/>
                <a:gd name="connsiteX2" fmla="*/ 2159615 w 3734192"/>
                <a:gd name="connsiteY2" fmla="*/ 577044 h 3227869"/>
                <a:gd name="connsiteX3" fmla="*/ 3029154 w 3734192"/>
                <a:gd name="connsiteY3" fmla="*/ 165194 h 3227869"/>
                <a:gd name="connsiteX4" fmla="*/ 3006271 w 3734192"/>
                <a:gd name="connsiteY4" fmla="*/ 96552 h 3227869"/>
                <a:gd name="connsiteX5" fmla="*/ 2068084 w 3734192"/>
                <a:gd name="connsiteY5" fmla="*/ 462642 h 3227869"/>
                <a:gd name="connsiteX6" fmla="*/ 1862141 w 3734192"/>
                <a:gd name="connsiteY6" fmla="*/ 874492 h 3227869"/>
                <a:gd name="connsiteX7" fmla="*/ 1644756 w 3734192"/>
                <a:gd name="connsiteY7" fmla="*/ 828732 h 3227869"/>
                <a:gd name="connsiteX8" fmla="*/ 1802360 w 3734192"/>
                <a:gd name="connsiteY8" fmla="*/ 343804 h 3227869"/>
                <a:gd name="connsiteX9" fmla="*/ 923953 w 3734192"/>
                <a:gd name="connsiteY9" fmla="*/ 16470 h 3227869"/>
                <a:gd name="connsiteX10" fmla="*/ 901071 w 3734192"/>
                <a:gd name="connsiteY10" fmla="*/ 85112 h 3227869"/>
                <a:gd name="connsiteX11" fmla="*/ 1716522 w 3734192"/>
                <a:gd name="connsiteY11" fmla="*/ 398485 h 3227869"/>
                <a:gd name="connsiteX12" fmla="*/ 1152779 w 3734192"/>
                <a:gd name="connsiteY12" fmla="*/ 1286343 h 3227869"/>
                <a:gd name="connsiteX13" fmla="*/ 123061 w 3734192"/>
                <a:gd name="connsiteY13" fmla="*/ 1286345 h 3227869"/>
                <a:gd name="connsiteX14" fmla="*/ 123061 w 3734192"/>
                <a:gd name="connsiteY14" fmla="*/ 1389306 h 3227869"/>
                <a:gd name="connsiteX15" fmla="*/ 1061248 w 3734192"/>
                <a:gd name="connsiteY15" fmla="*/ 1629551 h 3227869"/>
                <a:gd name="connsiteX16" fmla="*/ 603597 w 3734192"/>
                <a:gd name="connsiteY16" fmla="*/ 3002388 h 3227869"/>
                <a:gd name="connsiteX17" fmla="*/ 695126 w 3734192"/>
                <a:gd name="connsiteY17" fmla="*/ 3048150 h 3227869"/>
                <a:gd name="connsiteX18" fmla="*/ 1473136 w 3734192"/>
                <a:gd name="connsiteY18" fmla="*/ 1240582 h 3227869"/>
                <a:gd name="connsiteX19" fmla="*/ 2068084 w 3734192"/>
                <a:gd name="connsiteY19" fmla="*/ 1194821 h 3227869"/>
                <a:gd name="connsiteX20" fmla="*/ 3491353 w 3734192"/>
                <a:gd name="connsiteY20" fmla="*/ 1774497 h 3227869"/>
                <a:gd name="connsiteX21" fmla="*/ 3723239 w 3734192"/>
                <a:gd name="connsiteY21" fmla="*/ 1755399 h 3227869"/>
                <a:gd name="connsiteX22" fmla="*/ 3559343 w 3734192"/>
                <a:gd name="connsiteY22" fmla="*/ 1567915 h 3227869"/>
                <a:gd name="connsiteX0" fmla="*/ 3559343 w 3734192"/>
                <a:gd name="connsiteY0" fmla="*/ 1567915 h 3227869"/>
                <a:gd name="connsiteX1" fmla="*/ 2193938 w 3734192"/>
                <a:gd name="connsiteY1" fmla="*/ 1046097 h 3227869"/>
                <a:gd name="connsiteX2" fmla="*/ 2159615 w 3734192"/>
                <a:gd name="connsiteY2" fmla="*/ 577044 h 3227869"/>
                <a:gd name="connsiteX3" fmla="*/ 3029154 w 3734192"/>
                <a:gd name="connsiteY3" fmla="*/ 165194 h 3227869"/>
                <a:gd name="connsiteX4" fmla="*/ 3006271 w 3734192"/>
                <a:gd name="connsiteY4" fmla="*/ 96552 h 3227869"/>
                <a:gd name="connsiteX5" fmla="*/ 2068084 w 3734192"/>
                <a:gd name="connsiteY5" fmla="*/ 462642 h 3227869"/>
                <a:gd name="connsiteX6" fmla="*/ 1862141 w 3734192"/>
                <a:gd name="connsiteY6" fmla="*/ 874492 h 3227869"/>
                <a:gd name="connsiteX7" fmla="*/ 1644756 w 3734192"/>
                <a:gd name="connsiteY7" fmla="*/ 828732 h 3227869"/>
                <a:gd name="connsiteX8" fmla="*/ 1802360 w 3734192"/>
                <a:gd name="connsiteY8" fmla="*/ 343804 h 3227869"/>
                <a:gd name="connsiteX9" fmla="*/ 923953 w 3734192"/>
                <a:gd name="connsiteY9" fmla="*/ 16470 h 3227869"/>
                <a:gd name="connsiteX10" fmla="*/ 901071 w 3734192"/>
                <a:gd name="connsiteY10" fmla="*/ 85112 h 3227869"/>
                <a:gd name="connsiteX11" fmla="*/ 1716522 w 3734192"/>
                <a:gd name="connsiteY11" fmla="*/ 398485 h 3227869"/>
                <a:gd name="connsiteX12" fmla="*/ 1152779 w 3734192"/>
                <a:gd name="connsiteY12" fmla="*/ 1286343 h 3227869"/>
                <a:gd name="connsiteX13" fmla="*/ 123061 w 3734192"/>
                <a:gd name="connsiteY13" fmla="*/ 1286345 h 3227869"/>
                <a:gd name="connsiteX14" fmla="*/ 123061 w 3734192"/>
                <a:gd name="connsiteY14" fmla="*/ 1389306 h 3227869"/>
                <a:gd name="connsiteX15" fmla="*/ 1061248 w 3734192"/>
                <a:gd name="connsiteY15" fmla="*/ 1629551 h 3227869"/>
                <a:gd name="connsiteX16" fmla="*/ 603597 w 3734192"/>
                <a:gd name="connsiteY16" fmla="*/ 3002388 h 3227869"/>
                <a:gd name="connsiteX17" fmla="*/ 695126 w 3734192"/>
                <a:gd name="connsiteY17" fmla="*/ 3048150 h 3227869"/>
                <a:gd name="connsiteX18" fmla="*/ 1473136 w 3734192"/>
                <a:gd name="connsiteY18" fmla="*/ 1240582 h 3227869"/>
                <a:gd name="connsiteX19" fmla="*/ 2068084 w 3734192"/>
                <a:gd name="connsiteY19" fmla="*/ 1194821 h 3227869"/>
                <a:gd name="connsiteX20" fmla="*/ 3491353 w 3734192"/>
                <a:gd name="connsiteY20" fmla="*/ 1774497 h 3227869"/>
                <a:gd name="connsiteX21" fmla="*/ 3723239 w 3734192"/>
                <a:gd name="connsiteY21" fmla="*/ 1755399 h 3227869"/>
                <a:gd name="connsiteX22" fmla="*/ 3559343 w 3734192"/>
                <a:gd name="connsiteY22" fmla="*/ 1567915 h 3227869"/>
                <a:gd name="connsiteX0" fmla="*/ 3559343 w 3734192"/>
                <a:gd name="connsiteY0" fmla="*/ 1567915 h 3227869"/>
                <a:gd name="connsiteX1" fmla="*/ 2193938 w 3734192"/>
                <a:gd name="connsiteY1" fmla="*/ 1046097 h 3227869"/>
                <a:gd name="connsiteX2" fmla="*/ 2159615 w 3734192"/>
                <a:gd name="connsiteY2" fmla="*/ 577044 h 3227869"/>
                <a:gd name="connsiteX3" fmla="*/ 3029154 w 3734192"/>
                <a:gd name="connsiteY3" fmla="*/ 165194 h 3227869"/>
                <a:gd name="connsiteX4" fmla="*/ 3006271 w 3734192"/>
                <a:gd name="connsiteY4" fmla="*/ 96552 h 3227869"/>
                <a:gd name="connsiteX5" fmla="*/ 2068084 w 3734192"/>
                <a:gd name="connsiteY5" fmla="*/ 462642 h 3227869"/>
                <a:gd name="connsiteX6" fmla="*/ 1862141 w 3734192"/>
                <a:gd name="connsiteY6" fmla="*/ 874492 h 3227869"/>
                <a:gd name="connsiteX7" fmla="*/ 1666981 w 3734192"/>
                <a:gd name="connsiteY7" fmla="*/ 835082 h 3227869"/>
                <a:gd name="connsiteX8" fmla="*/ 1802360 w 3734192"/>
                <a:gd name="connsiteY8" fmla="*/ 343804 h 3227869"/>
                <a:gd name="connsiteX9" fmla="*/ 923953 w 3734192"/>
                <a:gd name="connsiteY9" fmla="*/ 16470 h 3227869"/>
                <a:gd name="connsiteX10" fmla="*/ 901071 w 3734192"/>
                <a:gd name="connsiteY10" fmla="*/ 85112 h 3227869"/>
                <a:gd name="connsiteX11" fmla="*/ 1716522 w 3734192"/>
                <a:gd name="connsiteY11" fmla="*/ 398485 h 3227869"/>
                <a:gd name="connsiteX12" fmla="*/ 1152779 w 3734192"/>
                <a:gd name="connsiteY12" fmla="*/ 1286343 h 3227869"/>
                <a:gd name="connsiteX13" fmla="*/ 123061 w 3734192"/>
                <a:gd name="connsiteY13" fmla="*/ 1286345 h 3227869"/>
                <a:gd name="connsiteX14" fmla="*/ 123061 w 3734192"/>
                <a:gd name="connsiteY14" fmla="*/ 1389306 h 3227869"/>
                <a:gd name="connsiteX15" fmla="*/ 1061248 w 3734192"/>
                <a:gd name="connsiteY15" fmla="*/ 1629551 h 3227869"/>
                <a:gd name="connsiteX16" fmla="*/ 603597 w 3734192"/>
                <a:gd name="connsiteY16" fmla="*/ 3002388 h 3227869"/>
                <a:gd name="connsiteX17" fmla="*/ 695126 w 3734192"/>
                <a:gd name="connsiteY17" fmla="*/ 3048150 h 3227869"/>
                <a:gd name="connsiteX18" fmla="*/ 1473136 w 3734192"/>
                <a:gd name="connsiteY18" fmla="*/ 1240582 h 3227869"/>
                <a:gd name="connsiteX19" fmla="*/ 2068084 w 3734192"/>
                <a:gd name="connsiteY19" fmla="*/ 1194821 h 3227869"/>
                <a:gd name="connsiteX20" fmla="*/ 3491353 w 3734192"/>
                <a:gd name="connsiteY20" fmla="*/ 1774497 h 3227869"/>
                <a:gd name="connsiteX21" fmla="*/ 3723239 w 3734192"/>
                <a:gd name="connsiteY21" fmla="*/ 1755399 h 3227869"/>
                <a:gd name="connsiteX22" fmla="*/ 3559343 w 3734192"/>
                <a:gd name="connsiteY22" fmla="*/ 1567915 h 3227869"/>
                <a:gd name="connsiteX0" fmla="*/ 3559343 w 3734192"/>
                <a:gd name="connsiteY0" fmla="*/ 1554732 h 3214686"/>
                <a:gd name="connsiteX1" fmla="*/ 2193938 w 3734192"/>
                <a:gd name="connsiteY1" fmla="*/ 1032914 h 3214686"/>
                <a:gd name="connsiteX2" fmla="*/ 2159615 w 3734192"/>
                <a:gd name="connsiteY2" fmla="*/ 563861 h 3214686"/>
                <a:gd name="connsiteX3" fmla="*/ 3029154 w 3734192"/>
                <a:gd name="connsiteY3" fmla="*/ 152011 h 3214686"/>
                <a:gd name="connsiteX4" fmla="*/ 3006271 w 3734192"/>
                <a:gd name="connsiteY4" fmla="*/ 83369 h 3214686"/>
                <a:gd name="connsiteX5" fmla="*/ 2068084 w 3734192"/>
                <a:gd name="connsiteY5" fmla="*/ 449459 h 3214686"/>
                <a:gd name="connsiteX6" fmla="*/ 1862141 w 3734192"/>
                <a:gd name="connsiteY6" fmla="*/ 861309 h 3214686"/>
                <a:gd name="connsiteX7" fmla="*/ 1666981 w 3734192"/>
                <a:gd name="connsiteY7" fmla="*/ 821899 h 3214686"/>
                <a:gd name="connsiteX8" fmla="*/ 1802360 w 3734192"/>
                <a:gd name="connsiteY8" fmla="*/ 330621 h 3214686"/>
                <a:gd name="connsiteX9" fmla="*/ 1028728 w 3734192"/>
                <a:gd name="connsiteY9" fmla="*/ 19162 h 3214686"/>
                <a:gd name="connsiteX10" fmla="*/ 901071 w 3734192"/>
                <a:gd name="connsiteY10" fmla="*/ 71929 h 3214686"/>
                <a:gd name="connsiteX11" fmla="*/ 1716522 w 3734192"/>
                <a:gd name="connsiteY11" fmla="*/ 385302 h 3214686"/>
                <a:gd name="connsiteX12" fmla="*/ 1152779 w 3734192"/>
                <a:gd name="connsiteY12" fmla="*/ 1273160 h 3214686"/>
                <a:gd name="connsiteX13" fmla="*/ 123061 w 3734192"/>
                <a:gd name="connsiteY13" fmla="*/ 1273162 h 3214686"/>
                <a:gd name="connsiteX14" fmla="*/ 123061 w 3734192"/>
                <a:gd name="connsiteY14" fmla="*/ 1376123 h 3214686"/>
                <a:gd name="connsiteX15" fmla="*/ 1061248 w 3734192"/>
                <a:gd name="connsiteY15" fmla="*/ 1616368 h 3214686"/>
                <a:gd name="connsiteX16" fmla="*/ 603597 w 3734192"/>
                <a:gd name="connsiteY16" fmla="*/ 2989205 h 3214686"/>
                <a:gd name="connsiteX17" fmla="*/ 695126 w 3734192"/>
                <a:gd name="connsiteY17" fmla="*/ 3034967 h 3214686"/>
                <a:gd name="connsiteX18" fmla="*/ 1473136 w 3734192"/>
                <a:gd name="connsiteY18" fmla="*/ 1227399 h 3214686"/>
                <a:gd name="connsiteX19" fmla="*/ 2068084 w 3734192"/>
                <a:gd name="connsiteY19" fmla="*/ 1181638 h 3214686"/>
                <a:gd name="connsiteX20" fmla="*/ 3491353 w 3734192"/>
                <a:gd name="connsiteY20" fmla="*/ 1761314 h 3214686"/>
                <a:gd name="connsiteX21" fmla="*/ 3723239 w 3734192"/>
                <a:gd name="connsiteY21" fmla="*/ 1742216 h 3214686"/>
                <a:gd name="connsiteX22" fmla="*/ 3559343 w 3734192"/>
                <a:gd name="connsiteY22" fmla="*/ 1554732 h 3214686"/>
                <a:gd name="connsiteX0" fmla="*/ 3559343 w 3734192"/>
                <a:gd name="connsiteY0" fmla="*/ 1548431 h 3208385"/>
                <a:gd name="connsiteX1" fmla="*/ 2193938 w 3734192"/>
                <a:gd name="connsiteY1" fmla="*/ 1026613 h 3208385"/>
                <a:gd name="connsiteX2" fmla="*/ 2159615 w 3734192"/>
                <a:gd name="connsiteY2" fmla="*/ 557560 h 3208385"/>
                <a:gd name="connsiteX3" fmla="*/ 3029154 w 3734192"/>
                <a:gd name="connsiteY3" fmla="*/ 145710 h 3208385"/>
                <a:gd name="connsiteX4" fmla="*/ 3006271 w 3734192"/>
                <a:gd name="connsiteY4" fmla="*/ 77068 h 3208385"/>
                <a:gd name="connsiteX5" fmla="*/ 2068084 w 3734192"/>
                <a:gd name="connsiteY5" fmla="*/ 443158 h 3208385"/>
                <a:gd name="connsiteX6" fmla="*/ 1862141 w 3734192"/>
                <a:gd name="connsiteY6" fmla="*/ 855008 h 3208385"/>
                <a:gd name="connsiteX7" fmla="*/ 1666981 w 3734192"/>
                <a:gd name="connsiteY7" fmla="*/ 815598 h 3208385"/>
                <a:gd name="connsiteX8" fmla="*/ 1802360 w 3734192"/>
                <a:gd name="connsiteY8" fmla="*/ 324320 h 3208385"/>
                <a:gd name="connsiteX9" fmla="*/ 1028728 w 3734192"/>
                <a:gd name="connsiteY9" fmla="*/ 12861 h 3208385"/>
                <a:gd name="connsiteX10" fmla="*/ 1012196 w 3734192"/>
                <a:gd name="connsiteY10" fmla="*/ 91028 h 3208385"/>
                <a:gd name="connsiteX11" fmla="*/ 1716522 w 3734192"/>
                <a:gd name="connsiteY11" fmla="*/ 379001 h 3208385"/>
                <a:gd name="connsiteX12" fmla="*/ 1152779 w 3734192"/>
                <a:gd name="connsiteY12" fmla="*/ 1266859 h 3208385"/>
                <a:gd name="connsiteX13" fmla="*/ 123061 w 3734192"/>
                <a:gd name="connsiteY13" fmla="*/ 1266861 h 3208385"/>
                <a:gd name="connsiteX14" fmla="*/ 123061 w 3734192"/>
                <a:gd name="connsiteY14" fmla="*/ 1369822 h 3208385"/>
                <a:gd name="connsiteX15" fmla="*/ 1061248 w 3734192"/>
                <a:gd name="connsiteY15" fmla="*/ 1610067 h 3208385"/>
                <a:gd name="connsiteX16" fmla="*/ 603597 w 3734192"/>
                <a:gd name="connsiteY16" fmla="*/ 2982904 h 3208385"/>
                <a:gd name="connsiteX17" fmla="*/ 695126 w 3734192"/>
                <a:gd name="connsiteY17" fmla="*/ 3028666 h 3208385"/>
                <a:gd name="connsiteX18" fmla="*/ 1473136 w 3734192"/>
                <a:gd name="connsiteY18" fmla="*/ 1221098 h 3208385"/>
                <a:gd name="connsiteX19" fmla="*/ 2068084 w 3734192"/>
                <a:gd name="connsiteY19" fmla="*/ 1175337 h 3208385"/>
                <a:gd name="connsiteX20" fmla="*/ 3491353 w 3734192"/>
                <a:gd name="connsiteY20" fmla="*/ 1755013 h 3208385"/>
                <a:gd name="connsiteX21" fmla="*/ 3723239 w 3734192"/>
                <a:gd name="connsiteY21" fmla="*/ 1735915 h 3208385"/>
                <a:gd name="connsiteX22" fmla="*/ 3559343 w 3734192"/>
                <a:gd name="connsiteY22" fmla="*/ 1548431 h 3208385"/>
                <a:gd name="connsiteX0" fmla="*/ 3559343 w 3734192"/>
                <a:gd name="connsiteY0" fmla="*/ 1549173 h 3209127"/>
                <a:gd name="connsiteX1" fmla="*/ 2193938 w 3734192"/>
                <a:gd name="connsiteY1" fmla="*/ 1027355 h 3209127"/>
                <a:gd name="connsiteX2" fmla="*/ 2159615 w 3734192"/>
                <a:gd name="connsiteY2" fmla="*/ 558302 h 3209127"/>
                <a:gd name="connsiteX3" fmla="*/ 3029154 w 3734192"/>
                <a:gd name="connsiteY3" fmla="*/ 146452 h 3209127"/>
                <a:gd name="connsiteX4" fmla="*/ 3006271 w 3734192"/>
                <a:gd name="connsiteY4" fmla="*/ 77810 h 3209127"/>
                <a:gd name="connsiteX5" fmla="*/ 2068084 w 3734192"/>
                <a:gd name="connsiteY5" fmla="*/ 443900 h 3209127"/>
                <a:gd name="connsiteX6" fmla="*/ 1862141 w 3734192"/>
                <a:gd name="connsiteY6" fmla="*/ 855750 h 3209127"/>
                <a:gd name="connsiteX7" fmla="*/ 1666981 w 3734192"/>
                <a:gd name="connsiteY7" fmla="*/ 816340 h 3209127"/>
                <a:gd name="connsiteX8" fmla="*/ 1802360 w 3734192"/>
                <a:gd name="connsiteY8" fmla="*/ 325062 h 3209127"/>
                <a:gd name="connsiteX9" fmla="*/ 1028728 w 3734192"/>
                <a:gd name="connsiteY9" fmla="*/ 13603 h 3209127"/>
                <a:gd name="connsiteX10" fmla="*/ 1012196 w 3734192"/>
                <a:gd name="connsiteY10" fmla="*/ 91770 h 3209127"/>
                <a:gd name="connsiteX11" fmla="*/ 1729222 w 3734192"/>
                <a:gd name="connsiteY11" fmla="*/ 414668 h 3209127"/>
                <a:gd name="connsiteX12" fmla="*/ 1152779 w 3734192"/>
                <a:gd name="connsiteY12" fmla="*/ 1267601 h 3209127"/>
                <a:gd name="connsiteX13" fmla="*/ 123061 w 3734192"/>
                <a:gd name="connsiteY13" fmla="*/ 1267603 h 3209127"/>
                <a:gd name="connsiteX14" fmla="*/ 123061 w 3734192"/>
                <a:gd name="connsiteY14" fmla="*/ 1370564 h 3209127"/>
                <a:gd name="connsiteX15" fmla="*/ 1061248 w 3734192"/>
                <a:gd name="connsiteY15" fmla="*/ 1610809 h 3209127"/>
                <a:gd name="connsiteX16" fmla="*/ 603597 w 3734192"/>
                <a:gd name="connsiteY16" fmla="*/ 2983646 h 3209127"/>
                <a:gd name="connsiteX17" fmla="*/ 695126 w 3734192"/>
                <a:gd name="connsiteY17" fmla="*/ 3029408 h 3209127"/>
                <a:gd name="connsiteX18" fmla="*/ 1473136 w 3734192"/>
                <a:gd name="connsiteY18" fmla="*/ 1221840 h 3209127"/>
                <a:gd name="connsiteX19" fmla="*/ 2068084 w 3734192"/>
                <a:gd name="connsiteY19" fmla="*/ 1176079 h 3209127"/>
                <a:gd name="connsiteX20" fmla="*/ 3491353 w 3734192"/>
                <a:gd name="connsiteY20" fmla="*/ 1755755 h 3209127"/>
                <a:gd name="connsiteX21" fmla="*/ 3723239 w 3734192"/>
                <a:gd name="connsiteY21" fmla="*/ 1736657 h 3209127"/>
                <a:gd name="connsiteX22" fmla="*/ 3559343 w 3734192"/>
                <a:gd name="connsiteY22" fmla="*/ 1549173 h 3209127"/>
                <a:gd name="connsiteX0" fmla="*/ 3559343 w 3734192"/>
                <a:gd name="connsiteY0" fmla="*/ 1550620 h 3210574"/>
                <a:gd name="connsiteX1" fmla="*/ 2193938 w 3734192"/>
                <a:gd name="connsiteY1" fmla="*/ 1028802 h 3210574"/>
                <a:gd name="connsiteX2" fmla="*/ 2159615 w 3734192"/>
                <a:gd name="connsiteY2" fmla="*/ 559749 h 3210574"/>
                <a:gd name="connsiteX3" fmla="*/ 3029154 w 3734192"/>
                <a:gd name="connsiteY3" fmla="*/ 147899 h 3210574"/>
                <a:gd name="connsiteX4" fmla="*/ 3006271 w 3734192"/>
                <a:gd name="connsiteY4" fmla="*/ 79257 h 3210574"/>
                <a:gd name="connsiteX5" fmla="*/ 2068084 w 3734192"/>
                <a:gd name="connsiteY5" fmla="*/ 445347 h 3210574"/>
                <a:gd name="connsiteX6" fmla="*/ 1862141 w 3734192"/>
                <a:gd name="connsiteY6" fmla="*/ 857197 h 3210574"/>
                <a:gd name="connsiteX7" fmla="*/ 1666981 w 3734192"/>
                <a:gd name="connsiteY7" fmla="*/ 817787 h 3210574"/>
                <a:gd name="connsiteX8" fmla="*/ 1802360 w 3734192"/>
                <a:gd name="connsiteY8" fmla="*/ 326509 h 3210574"/>
                <a:gd name="connsiteX9" fmla="*/ 1028728 w 3734192"/>
                <a:gd name="connsiteY9" fmla="*/ 15050 h 3210574"/>
                <a:gd name="connsiteX10" fmla="*/ 1015371 w 3734192"/>
                <a:gd name="connsiteY10" fmla="*/ 86867 h 3210574"/>
                <a:gd name="connsiteX11" fmla="*/ 1729222 w 3734192"/>
                <a:gd name="connsiteY11" fmla="*/ 416115 h 3210574"/>
                <a:gd name="connsiteX12" fmla="*/ 1152779 w 3734192"/>
                <a:gd name="connsiteY12" fmla="*/ 1269048 h 3210574"/>
                <a:gd name="connsiteX13" fmla="*/ 123061 w 3734192"/>
                <a:gd name="connsiteY13" fmla="*/ 1269050 h 3210574"/>
                <a:gd name="connsiteX14" fmla="*/ 123061 w 3734192"/>
                <a:gd name="connsiteY14" fmla="*/ 1372011 h 3210574"/>
                <a:gd name="connsiteX15" fmla="*/ 1061248 w 3734192"/>
                <a:gd name="connsiteY15" fmla="*/ 1612256 h 3210574"/>
                <a:gd name="connsiteX16" fmla="*/ 603597 w 3734192"/>
                <a:gd name="connsiteY16" fmla="*/ 2985093 h 3210574"/>
                <a:gd name="connsiteX17" fmla="*/ 695126 w 3734192"/>
                <a:gd name="connsiteY17" fmla="*/ 3030855 h 3210574"/>
                <a:gd name="connsiteX18" fmla="*/ 1473136 w 3734192"/>
                <a:gd name="connsiteY18" fmla="*/ 1223287 h 3210574"/>
                <a:gd name="connsiteX19" fmla="*/ 2068084 w 3734192"/>
                <a:gd name="connsiteY19" fmla="*/ 1177526 h 3210574"/>
                <a:gd name="connsiteX20" fmla="*/ 3491353 w 3734192"/>
                <a:gd name="connsiteY20" fmla="*/ 1757202 h 3210574"/>
                <a:gd name="connsiteX21" fmla="*/ 3723239 w 3734192"/>
                <a:gd name="connsiteY21" fmla="*/ 1738104 h 3210574"/>
                <a:gd name="connsiteX22" fmla="*/ 3559343 w 3734192"/>
                <a:gd name="connsiteY22" fmla="*/ 1550620 h 3210574"/>
                <a:gd name="connsiteX0" fmla="*/ 3559343 w 3734192"/>
                <a:gd name="connsiteY0" fmla="*/ 1547435 h 3207389"/>
                <a:gd name="connsiteX1" fmla="*/ 2193938 w 3734192"/>
                <a:gd name="connsiteY1" fmla="*/ 1025617 h 3207389"/>
                <a:gd name="connsiteX2" fmla="*/ 2159615 w 3734192"/>
                <a:gd name="connsiteY2" fmla="*/ 556564 h 3207389"/>
                <a:gd name="connsiteX3" fmla="*/ 3029154 w 3734192"/>
                <a:gd name="connsiteY3" fmla="*/ 144714 h 3207389"/>
                <a:gd name="connsiteX4" fmla="*/ 3006271 w 3734192"/>
                <a:gd name="connsiteY4" fmla="*/ 76072 h 3207389"/>
                <a:gd name="connsiteX5" fmla="*/ 2068084 w 3734192"/>
                <a:gd name="connsiteY5" fmla="*/ 442162 h 3207389"/>
                <a:gd name="connsiteX6" fmla="*/ 1862141 w 3734192"/>
                <a:gd name="connsiteY6" fmla="*/ 854012 h 3207389"/>
                <a:gd name="connsiteX7" fmla="*/ 1666981 w 3734192"/>
                <a:gd name="connsiteY7" fmla="*/ 814602 h 3207389"/>
                <a:gd name="connsiteX8" fmla="*/ 1802360 w 3734192"/>
                <a:gd name="connsiteY8" fmla="*/ 323324 h 3207389"/>
                <a:gd name="connsiteX9" fmla="*/ 1028728 w 3734192"/>
                <a:gd name="connsiteY9" fmla="*/ 11865 h 3207389"/>
                <a:gd name="connsiteX10" fmla="*/ 1015371 w 3734192"/>
                <a:gd name="connsiteY10" fmla="*/ 83682 h 3207389"/>
                <a:gd name="connsiteX11" fmla="*/ 1729222 w 3734192"/>
                <a:gd name="connsiteY11" fmla="*/ 412930 h 3207389"/>
                <a:gd name="connsiteX12" fmla="*/ 1152779 w 3734192"/>
                <a:gd name="connsiteY12" fmla="*/ 1265863 h 3207389"/>
                <a:gd name="connsiteX13" fmla="*/ 123061 w 3734192"/>
                <a:gd name="connsiteY13" fmla="*/ 1265865 h 3207389"/>
                <a:gd name="connsiteX14" fmla="*/ 123061 w 3734192"/>
                <a:gd name="connsiteY14" fmla="*/ 1368826 h 3207389"/>
                <a:gd name="connsiteX15" fmla="*/ 1061248 w 3734192"/>
                <a:gd name="connsiteY15" fmla="*/ 1609071 h 3207389"/>
                <a:gd name="connsiteX16" fmla="*/ 603597 w 3734192"/>
                <a:gd name="connsiteY16" fmla="*/ 2981908 h 3207389"/>
                <a:gd name="connsiteX17" fmla="*/ 695126 w 3734192"/>
                <a:gd name="connsiteY17" fmla="*/ 3027670 h 3207389"/>
                <a:gd name="connsiteX18" fmla="*/ 1473136 w 3734192"/>
                <a:gd name="connsiteY18" fmla="*/ 1220102 h 3207389"/>
                <a:gd name="connsiteX19" fmla="*/ 2068084 w 3734192"/>
                <a:gd name="connsiteY19" fmla="*/ 1174341 h 3207389"/>
                <a:gd name="connsiteX20" fmla="*/ 3491353 w 3734192"/>
                <a:gd name="connsiteY20" fmla="*/ 1754017 h 3207389"/>
                <a:gd name="connsiteX21" fmla="*/ 3723239 w 3734192"/>
                <a:gd name="connsiteY21" fmla="*/ 1734919 h 3207389"/>
                <a:gd name="connsiteX22" fmla="*/ 3559343 w 3734192"/>
                <a:gd name="connsiteY22" fmla="*/ 1547435 h 3207389"/>
                <a:gd name="connsiteX0" fmla="*/ 3558330 w 3733179"/>
                <a:gd name="connsiteY0" fmla="*/ 1547435 h 3207389"/>
                <a:gd name="connsiteX1" fmla="*/ 2192925 w 3733179"/>
                <a:gd name="connsiteY1" fmla="*/ 1025617 h 3207389"/>
                <a:gd name="connsiteX2" fmla="*/ 2158602 w 3733179"/>
                <a:gd name="connsiteY2" fmla="*/ 556564 h 3207389"/>
                <a:gd name="connsiteX3" fmla="*/ 3028141 w 3733179"/>
                <a:gd name="connsiteY3" fmla="*/ 144714 h 3207389"/>
                <a:gd name="connsiteX4" fmla="*/ 3005258 w 3733179"/>
                <a:gd name="connsiteY4" fmla="*/ 76072 h 3207389"/>
                <a:gd name="connsiteX5" fmla="*/ 2067071 w 3733179"/>
                <a:gd name="connsiteY5" fmla="*/ 442162 h 3207389"/>
                <a:gd name="connsiteX6" fmla="*/ 1861128 w 3733179"/>
                <a:gd name="connsiteY6" fmla="*/ 854012 h 3207389"/>
                <a:gd name="connsiteX7" fmla="*/ 1665968 w 3733179"/>
                <a:gd name="connsiteY7" fmla="*/ 814602 h 3207389"/>
                <a:gd name="connsiteX8" fmla="*/ 1801347 w 3733179"/>
                <a:gd name="connsiteY8" fmla="*/ 323324 h 3207389"/>
                <a:gd name="connsiteX9" fmla="*/ 1027715 w 3733179"/>
                <a:gd name="connsiteY9" fmla="*/ 11865 h 3207389"/>
                <a:gd name="connsiteX10" fmla="*/ 1014358 w 3733179"/>
                <a:gd name="connsiteY10" fmla="*/ 83682 h 3207389"/>
                <a:gd name="connsiteX11" fmla="*/ 1728209 w 3733179"/>
                <a:gd name="connsiteY11" fmla="*/ 412930 h 3207389"/>
                <a:gd name="connsiteX12" fmla="*/ 1135891 w 3733179"/>
                <a:gd name="connsiteY12" fmla="*/ 1265863 h 3207389"/>
                <a:gd name="connsiteX13" fmla="*/ 122048 w 3733179"/>
                <a:gd name="connsiteY13" fmla="*/ 1265865 h 3207389"/>
                <a:gd name="connsiteX14" fmla="*/ 122048 w 3733179"/>
                <a:gd name="connsiteY14" fmla="*/ 1368826 h 3207389"/>
                <a:gd name="connsiteX15" fmla="*/ 1060235 w 3733179"/>
                <a:gd name="connsiteY15" fmla="*/ 1609071 h 3207389"/>
                <a:gd name="connsiteX16" fmla="*/ 602584 w 3733179"/>
                <a:gd name="connsiteY16" fmla="*/ 2981908 h 3207389"/>
                <a:gd name="connsiteX17" fmla="*/ 694113 w 3733179"/>
                <a:gd name="connsiteY17" fmla="*/ 3027670 h 3207389"/>
                <a:gd name="connsiteX18" fmla="*/ 1472123 w 3733179"/>
                <a:gd name="connsiteY18" fmla="*/ 1220102 h 3207389"/>
                <a:gd name="connsiteX19" fmla="*/ 2067071 w 3733179"/>
                <a:gd name="connsiteY19" fmla="*/ 1174341 h 3207389"/>
                <a:gd name="connsiteX20" fmla="*/ 3490340 w 3733179"/>
                <a:gd name="connsiteY20" fmla="*/ 1754017 h 3207389"/>
                <a:gd name="connsiteX21" fmla="*/ 3722226 w 3733179"/>
                <a:gd name="connsiteY21" fmla="*/ 1734919 h 3207389"/>
                <a:gd name="connsiteX22" fmla="*/ 3558330 w 3733179"/>
                <a:gd name="connsiteY22" fmla="*/ 1547435 h 3207389"/>
                <a:gd name="connsiteX0" fmla="*/ 3558330 w 3733179"/>
                <a:gd name="connsiteY0" fmla="*/ 1547435 h 3208053"/>
                <a:gd name="connsiteX1" fmla="*/ 2192925 w 3733179"/>
                <a:gd name="connsiteY1" fmla="*/ 1025617 h 3208053"/>
                <a:gd name="connsiteX2" fmla="*/ 2158602 w 3733179"/>
                <a:gd name="connsiteY2" fmla="*/ 556564 h 3208053"/>
                <a:gd name="connsiteX3" fmla="*/ 3028141 w 3733179"/>
                <a:gd name="connsiteY3" fmla="*/ 144714 h 3208053"/>
                <a:gd name="connsiteX4" fmla="*/ 3005258 w 3733179"/>
                <a:gd name="connsiteY4" fmla="*/ 76072 h 3208053"/>
                <a:gd name="connsiteX5" fmla="*/ 2067071 w 3733179"/>
                <a:gd name="connsiteY5" fmla="*/ 442162 h 3208053"/>
                <a:gd name="connsiteX6" fmla="*/ 1861128 w 3733179"/>
                <a:gd name="connsiteY6" fmla="*/ 854012 h 3208053"/>
                <a:gd name="connsiteX7" fmla="*/ 1665968 w 3733179"/>
                <a:gd name="connsiteY7" fmla="*/ 814602 h 3208053"/>
                <a:gd name="connsiteX8" fmla="*/ 1801347 w 3733179"/>
                <a:gd name="connsiteY8" fmla="*/ 323324 h 3208053"/>
                <a:gd name="connsiteX9" fmla="*/ 1027715 w 3733179"/>
                <a:gd name="connsiteY9" fmla="*/ 11865 h 3208053"/>
                <a:gd name="connsiteX10" fmla="*/ 1014358 w 3733179"/>
                <a:gd name="connsiteY10" fmla="*/ 83682 h 3208053"/>
                <a:gd name="connsiteX11" fmla="*/ 1728209 w 3733179"/>
                <a:gd name="connsiteY11" fmla="*/ 412930 h 3208053"/>
                <a:gd name="connsiteX12" fmla="*/ 1135891 w 3733179"/>
                <a:gd name="connsiteY12" fmla="*/ 1265863 h 3208053"/>
                <a:gd name="connsiteX13" fmla="*/ 122048 w 3733179"/>
                <a:gd name="connsiteY13" fmla="*/ 1265865 h 3208053"/>
                <a:gd name="connsiteX14" fmla="*/ 122048 w 3733179"/>
                <a:gd name="connsiteY14" fmla="*/ 1368826 h 3208053"/>
                <a:gd name="connsiteX15" fmla="*/ 1060235 w 3733179"/>
                <a:gd name="connsiteY15" fmla="*/ 1609071 h 3208053"/>
                <a:gd name="connsiteX16" fmla="*/ 602584 w 3733179"/>
                <a:gd name="connsiteY16" fmla="*/ 2981908 h 3208053"/>
                <a:gd name="connsiteX17" fmla="*/ 694113 w 3733179"/>
                <a:gd name="connsiteY17" fmla="*/ 3027670 h 3208053"/>
                <a:gd name="connsiteX18" fmla="*/ 1427673 w 3733179"/>
                <a:gd name="connsiteY18" fmla="*/ 1210577 h 3208053"/>
                <a:gd name="connsiteX19" fmla="*/ 2067071 w 3733179"/>
                <a:gd name="connsiteY19" fmla="*/ 1174341 h 3208053"/>
                <a:gd name="connsiteX20" fmla="*/ 3490340 w 3733179"/>
                <a:gd name="connsiteY20" fmla="*/ 1754017 h 3208053"/>
                <a:gd name="connsiteX21" fmla="*/ 3722226 w 3733179"/>
                <a:gd name="connsiteY21" fmla="*/ 1734919 h 3208053"/>
                <a:gd name="connsiteX22" fmla="*/ 3558330 w 3733179"/>
                <a:gd name="connsiteY22" fmla="*/ 1547435 h 3208053"/>
                <a:gd name="connsiteX0" fmla="*/ 3558330 w 3735368"/>
                <a:gd name="connsiteY0" fmla="*/ 1547435 h 3208053"/>
                <a:gd name="connsiteX1" fmla="*/ 2151650 w 3735368"/>
                <a:gd name="connsiteY1" fmla="*/ 1012917 h 3208053"/>
                <a:gd name="connsiteX2" fmla="*/ 2158602 w 3735368"/>
                <a:gd name="connsiteY2" fmla="*/ 556564 h 3208053"/>
                <a:gd name="connsiteX3" fmla="*/ 3028141 w 3735368"/>
                <a:gd name="connsiteY3" fmla="*/ 144714 h 3208053"/>
                <a:gd name="connsiteX4" fmla="*/ 3005258 w 3735368"/>
                <a:gd name="connsiteY4" fmla="*/ 76072 h 3208053"/>
                <a:gd name="connsiteX5" fmla="*/ 2067071 w 3735368"/>
                <a:gd name="connsiteY5" fmla="*/ 442162 h 3208053"/>
                <a:gd name="connsiteX6" fmla="*/ 1861128 w 3735368"/>
                <a:gd name="connsiteY6" fmla="*/ 854012 h 3208053"/>
                <a:gd name="connsiteX7" fmla="*/ 1665968 w 3735368"/>
                <a:gd name="connsiteY7" fmla="*/ 814602 h 3208053"/>
                <a:gd name="connsiteX8" fmla="*/ 1801347 w 3735368"/>
                <a:gd name="connsiteY8" fmla="*/ 323324 h 3208053"/>
                <a:gd name="connsiteX9" fmla="*/ 1027715 w 3735368"/>
                <a:gd name="connsiteY9" fmla="*/ 11865 h 3208053"/>
                <a:gd name="connsiteX10" fmla="*/ 1014358 w 3735368"/>
                <a:gd name="connsiteY10" fmla="*/ 83682 h 3208053"/>
                <a:gd name="connsiteX11" fmla="*/ 1728209 w 3735368"/>
                <a:gd name="connsiteY11" fmla="*/ 412930 h 3208053"/>
                <a:gd name="connsiteX12" fmla="*/ 1135891 w 3735368"/>
                <a:gd name="connsiteY12" fmla="*/ 1265863 h 3208053"/>
                <a:gd name="connsiteX13" fmla="*/ 122048 w 3735368"/>
                <a:gd name="connsiteY13" fmla="*/ 1265865 h 3208053"/>
                <a:gd name="connsiteX14" fmla="*/ 122048 w 3735368"/>
                <a:gd name="connsiteY14" fmla="*/ 1368826 h 3208053"/>
                <a:gd name="connsiteX15" fmla="*/ 1060235 w 3735368"/>
                <a:gd name="connsiteY15" fmla="*/ 1609071 h 3208053"/>
                <a:gd name="connsiteX16" fmla="*/ 602584 w 3735368"/>
                <a:gd name="connsiteY16" fmla="*/ 2981908 h 3208053"/>
                <a:gd name="connsiteX17" fmla="*/ 694113 w 3735368"/>
                <a:gd name="connsiteY17" fmla="*/ 3027670 h 3208053"/>
                <a:gd name="connsiteX18" fmla="*/ 1427673 w 3735368"/>
                <a:gd name="connsiteY18" fmla="*/ 1210577 h 3208053"/>
                <a:gd name="connsiteX19" fmla="*/ 2067071 w 3735368"/>
                <a:gd name="connsiteY19" fmla="*/ 1174341 h 3208053"/>
                <a:gd name="connsiteX20" fmla="*/ 3490340 w 3735368"/>
                <a:gd name="connsiteY20" fmla="*/ 1754017 h 3208053"/>
                <a:gd name="connsiteX21" fmla="*/ 3722226 w 3735368"/>
                <a:gd name="connsiteY21" fmla="*/ 1734919 h 3208053"/>
                <a:gd name="connsiteX22" fmla="*/ 3558330 w 3735368"/>
                <a:gd name="connsiteY22" fmla="*/ 1547435 h 3208053"/>
                <a:gd name="connsiteX0" fmla="*/ 3558330 w 3735368"/>
                <a:gd name="connsiteY0" fmla="*/ 1547435 h 3208053"/>
                <a:gd name="connsiteX1" fmla="*/ 2151650 w 3735368"/>
                <a:gd name="connsiteY1" fmla="*/ 1012917 h 3208053"/>
                <a:gd name="connsiteX2" fmla="*/ 2142727 w 3735368"/>
                <a:gd name="connsiteY2" fmla="*/ 518464 h 3208053"/>
                <a:gd name="connsiteX3" fmla="*/ 3028141 w 3735368"/>
                <a:gd name="connsiteY3" fmla="*/ 144714 h 3208053"/>
                <a:gd name="connsiteX4" fmla="*/ 3005258 w 3735368"/>
                <a:gd name="connsiteY4" fmla="*/ 76072 h 3208053"/>
                <a:gd name="connsiteX5" fmla="*/ 2067071 w 3735368"/>
                <a:gd name="connsiteY5" fmla="*/ 442162 h 3208053"/>
                <a:gd name="connsiteX6" fmla="*/ 1861128 w 3735368"/>
                <a:gd name="connsiteY6" fmla="*/ 854012 h 3208053"/>
                <a:gd name="connsiteX7" fmla="*/ 1665968 w 3735368"/>
                <a:gd name="connsiteY7" fmla="*/ 814602 h 3208053"/>
                <a:gd name="connsiteX8" fmla="*/ 1801347 w 3735368"/>
                <a:gd name="connsiteY8" fmla="*/ 323324 h 3208053"/>
                <a:gd name="connsiteX9" fmla="*/ 1027715 w 3735368"/>
                <a:gd name="connsiteY9" fmla="*/ 11865 h 3208053"/>
                <a:gd name="connsiteX10" fmla="*/ 1014358 w 3735368"/>
                <a:gd name="connsiteY10" fmla="*/ 83682 h 3208053"/>
                <a:gd name="connsiteX11" fmla="*/ 1728209 w 3735368"/>
                <a:gd name="connsiteY11" fmla="*/ 412930 h 3208053"/>
                <a:gd name="connsiteX12" fmla="*/ 1135891 w 3735368"/>
                <a:gd name="connsiteY12" fmla="*/ 1265863 h 3208053"/>
                <a:gd name="connsiteX13" fmla="*/ 122048 w 3735368"/>
                <a:gd name="connsiteY13" fmla="*/ 1265865 h 3208053"/>
                <a:gd name="connsiteX14" fmla="*/ 122048 w 3735368"/>
                <a:gd name="connsiteY14" fmla="*/ 1368826 h 3208053"/>
                <a:gd name="connsiteX15" fmla="*/ 1060235 w 3735368"/>
                <a:gd name="connsiteY15" fmla="*/ 1609071 h 3208053"/>
                <a:gd name="connsiteX16" fmla="*/ 602584 w 3735368"/>
                <a:gd name="connsiteY16" fmla="*/ 2981908 h 3208053"/>
                <a:gd name="connsiteX17" fmla="*/ 694113 w 3735368"/>
                <a:gd name="connsiteY17" fmla="*/ 3027670 h 3208053"/>
                <a:gd name="connsiteX18" fmla="*/ 1427673 w 3735368"/>
                <a:gd name="connsiteY18" fmla="*/ 1210577 h 3208053"/>
                <a:gd name="connsiteX19" fmla="*/ 2067071 w 3735368"/>
                <a:gd name="connsiteY19" fmla="*/ 1174341 h 3208053"/>
                <a:gd name="connsiteX20" fmla="*/ 3490340 w 3735368"/>
                <a:gd name="connsiteY20" fmla="*/ 1754017 h 3208053"/>
                <a:gd name="connsiteX21" fmla="*/ 3722226 w 3735368"/>
                <a:gd name="connsiteY21" fmla="*/ 1734919 h 3208053"/>
                <a:gd name="connsiteX22" fmla="*/ 3558330 w 3735368"/>
                <a:gd name="connsiteY22" fmla="*/ 1547435 h 3208053"/>
                <a:gd name="connsiteX0" fmla="*/ 3558330 w 3735368"/>
                <a:gd name="connsiteY0" fmla="*/ 1547435 h 3208053"/>
                <a:gd name="connsiteX1" fmla="*/ 2151650 w 3735368"/>
                <a:gd name="connsiteY1" fmla="*/ 1012917 h 3208053"/>
                <a:gd name="connsiteX2" fmla="*/ 2120502 w 3735368"/>
                <a:gd name="connsiteY2" fmla="*/ 499414 h 3208053"/>
                <a:gd name="connsiteX3" fmla="*/ 3028141 w 3735368"/>
                <a:gd name="connsiteY3" fmla="*/ 144714 h 3208053"/>
                <a:gd name="connsiteX4" fmla="*/ 3005258 w 3735368"/>
                <a:gd name="connsiteY4" fmla="*/ 76072 h 3208053"/>
                <a:gd name="connsiteX5" fmla="*/ 2067071 w 3735368"/>
                <a:gd name="connsiteY5" fmla="*/ 442162 h 3208053"/>
                <a:gd name="connsiteX6" fmla="*/ 1861128 w 3735368"/>
                <a:gd name="connsiteY6" fmla="*/ 854012 h 3208053"/>
                <a:gd name="connsiteX7" fmla="*/ 1665968 w 3735368"/>
                <a:gd name="connsiteY7" fmla="*/ 814602 h 3208053"/>
                <a:gd name="connsiteX8" fmla="*/ 1801347 w 3735368"/>
                <a:gd name="connsiteY8" fmla="*/ 323324 h 3208053"/>
                <a:gd name="connsiteX9" fmla="*/ 1027715 w 3735368"/>
                <a:gd name="connsiteY9" fmla="*/ 11865 h 3208053"/>
                <a:gd name="connsiteX10" fmla="*/ 1014358 w 3735368"/>
                <a:gd name="connsiteY10" fmla="*/ 83682 h 3208053"/>
                <a:gd name="connsiteX11" fmla="*/ 1728209 w 3735368"/>
                <a:gd name="connsiteY11" fmla="*/ 412930 h 3208053"/>
                <a:gd name="connsiteX12" fmla="*/ 1135891 w 3735368"/>
                <a:gd name="connsiteY12" fmla="*/ 1265863 h 3208053"/>
                <a:gd name="connsiteX13" fmla="*/ 122048 w 3735368"/>
                <a:gd name="connsiteY13" fmla="*/ 1265865 h 3208053"/>
                <a:gd name="connsiteX14" fmla="*/ 122048 w 3735368"/>
                <a:gd name="connsiteY14" fmla="*/ 1368826 h 3208053"/>
                <a:gd name="connsiteX15" fmla="*/ 1060235 w 3735368"/>
                <a:gd name="connsiteY15" fmla="*/ 1609071 h 3208053"/>
                <a:gd name="connsiteX16" fmla="*/ 602584 w 3735368"/>
                <a:gd name="connsiteY16" fmla="*/ 2981908 h 3208053"/>
                <a:gd name="connsiteX17" fmla="*/ 694113 w 3735368"/>
                <a:gd name="connsiteY17" fmla="*/ 3027670 h 3208053"/>
                <a:gd name="connsiteX18" fmla="*/ 1427673 w 3735368"/>
                <a:gd name="connsiteY18" fmla="*/ 1210577 h 3208053"/>
                <a:gd name="connsiteX19" fmla="*/ 2067071 w 3735368"/>
                <a:gd name="connsiteY19" fmla="*/ 1174341 h 3208053"/>
                <a:gd name="connsiteX20" fmla="*/ 3490340 w 3735368"/>
                <a:gd name="connsiteY20" fmla="*/ 1754017 h 3208053"/>
                <a:gd name="connsiteX21" fmla="*/ 3722226 w 3735368"/>
                <a:gd name="connsiteY21" fmla="*/ 1734919 h 3208053"/>
                <a:gd name="connsiteX22" fmla="*/ 3558330 w 3735368"/>
                <a:gd name="connsiteY22" fmla="*/ 1547435 h 3208053"/>
                <a:gd name="connsiteX0" fmla="*/ 3558330 w 3735368"/>
                <a:gd name="connsiteY0" fmla="*/ 1547435 h 3208053"/>
                <a:gd name="connsiteX1" fmla="*/ 2151650 w 3735368"/>
                <a:gd name="connsiteY1" fmla="*/ 1012917 h 3208053"/>
                <a:gd name="connsiteX2" fmla="*/ 1983418 w 3735368"/>
                <a:gd name="connsiteY2" fmla="*/ 877238 h 3208053"/>
                <a:gd name="connsiteX3" fmla="*/ 2120502 w 3735368"/>
                <a:gd name="connsiteY3" fmla="*/ 499414 h 3208053"/>
                <a:gd name="connsiteX4" fmla="*/ 3028141 w 3735368"/>
                <a:gd name="connsiteY4" fmla="*/ 144714 h 3208053"/>
                <a:gd name="connsiteX5" fmla="*/ 3005258 w 3735368"/>
                <a:gd name="connsiteY5" fmla="*/ 76072 h 3208053"/>
                <a:gd name="connsiteX6" fmla="*/ 2067071 w 3735368"/>
                <a:gd name="connsiteY6" fmla="*/ 442162 h 3208053"/>
                <a:gd name="connsiteX7" fmla="*/ 1861128 w 3735368"/>
                <a:gd name="connsiteY7" fmla="*/ 854012 h 3208053"/>
                <a:gd name="connsiteX8" fmla="*/ 1665968 w 3735368"/>
                <a:gd name="connsiteY8" fmla="*/ 814602 h 3208053"/>
                <a:gd name="connsiteX9" fmla="*/ 1801347 w 3735368"/>
                <a:gd name="connsiteY9" fmla="*/ 323324 h 3208053"/>
                <a:gd name="connsiteX10" fmla="*/ 1027715 w 3735368"/>
                <a:gd name="connsiteY10" fmla="*/ 11865 h 3208053"/>
                <a:gd name="connsiteX11" fmla="*/ 1014358 w 3735368"/>
                <a:gd name="connsiteY11" fmla="*/ 83682 h 3208053"/>
                <a:gd name="connsiteX12" fmla="*/ 1728209 w 3735368"/>
                <a:gd name="connsiteY12" fmla="*/ 412930 h 3208053"/>
                <a:gd name="connsiteX13" fmla="*/ 1135891 w 3735368"/>
                <a:gd name="connsiteY13" fmla="*/ 1265863 h 3208053"/>
                <a:gd name="connsiteX14" fmla="*/ 122048 w 3735368"/>
                <a:gd name="connsiteY14" fmla="*/ 1265865 h 3208053"/>
                <a:gd name="connsiteX15" fmla="*/ 122048 w 3735368"/>
                <a:gd name="connsiteY15" fmla="*/ 1368826 h 3208053"/>
                <a:gd name="connsiteX16" fmla="*/ 1060235 w 3735368"/>
                <a:gd name="connsiteY16" fmla="*/ 1609071 h 3208053"/>
                <a:gd name="connsiteX17" fmla="*/ 602584 w 3735368"/>
                <a:gd name="connsiteY17" fmla="*/ 2981908 h 3208053"/>
                <a:gd name="connsiteX18" fmla="*/ 694113 w 3735368"/>
                <a:gd name="connsiteY18" fmla="*/ 3027670 h 3208053"/>
                <a:gd name="connsiteX19" fmla="*/ 1427673 w 3735368"/>
                <a:gd name="connsiteY19" fmla="*/ 1210577 h 3208053"/>
                <a:gd name="connsiteX20" fmla="*/ 2067071 w 3735368"/>
                <a:gd name="connsiteY20" fmla="*/ 1174341 h 3208053"/>
                <a:gd name="connsiteX21" fmla="*/ 3490340 w 3735368"/>
                <a:gd name="connsiteY21" fmla="*/ 1754017 h 3208053"/>
                <a:gd name="connsiteX22" fmla="*/ 3722226 w 3735368"/>
                <a:gd name="connsiteY22" fmla="*/ 1734919 h 3208053"/>
                <a:gd name="connsiteX23" fmla="*/ 3558330 w 3735368"/>
                <a:gd name="connsiteY23" fmla="*/ 1547435 h 3208053"/>
                <a:gd name="connsiteX0" fmla="*/ 3558330 w 3735368"/>
                <a:gd name="connsiteY0" fmla="*/ 1547435 h 3208053"/>
                <a:gd name="connsiteX1" fmla="*/ 2151650 w 3735368"/>
                <a:gd name="connsiteY1" fmla="*/ 1012917 h 3208053"/>
                <a:gd name="connsiteX2" fmla="*/ 1983418 w 3735368"/>
                <a:gd name="connsiteY2" fmla="*/ 877238 h 3208053"/>
                <a:gd name="connsiteX3" fmla="*/ 2168127 w 3735368"/>
                <a:gd name="connsiteY3" fmla="*/ 537514 h 3208053"/>
                <a:gd name="connsiteX4" fmla="*/ 3028141 w 3735368"/>
                <a:gd name="connsiteY4" fmla="*/ 144714 h 3208053"/>
                <a:gd name="connsiteX5" fmla="*/ 3005258 w 3735368"/>
                <a:gd name="connsiteY5" fmla="*/ 76072 h 3208053"/>
                <a:gd name="connsiteX6" fmla="*/ 2067071 w 3735368"/>
                <a:gd name="connsiteY6" fmla="*/ 442162 h 3208053"/>
                <a:gd name="connsiteX7" fmla="*/ 1861128 w 3735368"/>
                <a:gd name="connsiteY7" fmla="*/ 854012 h 3208053"/>
                <a:gd name="connsiteX8" fmla="*/ 1665968 w 3735368"/>
                <a:gd name="connsiteY8" fmla="*/ 814602 h 3208053"/>
                <a:gd name="connsiteX9" fmla="*/ 1801347 w 3735368"/>
                <a:gd name="connsiteY9" fmla="*/ 323324 h 3208053"/>
                <a:gd name="connsiteX10" fmla="*/ 1027715 w 3735368"/>
                <a:gd name="connsiteY10" fmla="*/ 11865 h 3208053"/>
                <a:gd name="connsiteX11" fmla="*/ 1014358 w 3735368"/>
                <a:gd name="connsiteY11" fmla="*/ 83682 h 3208053"/>
                <a:gd name="connsiteX12" fmla="*/ 1728209 w 3735368"/>
                <a:gd name="connsiteY12" fmla="*/ 412930 h 3208053"/>
                <a:gd name="connsiteX13" fmla="*/ 1135891 w 3735368"/>
                <a:gd name="connsiteY13" fmla="*/ 1265863 h 3208053"/>
                <a:gd name="connsiteX14" fmla="*/ 122048 w 3735368"/>
                <a:gd name="connsiteY14" fmla="*/ 1265865 h 3208053"/>
                <a:gd name="connsiteX15" fmla="*/ 122048 w 3735368"/>
                <a:gd name="connsiteY15" fmla="*/ 1368826 h 3208053"/>
                <a:gd name="connsiteX16" fmla="*/ 1060235 w 3735368"/>
                <a:gd name="connsiteY16" fmla="*/ 1609071 h 3208053"/>
                <a:gd name="connsiteX17" fmla="*/ 602584 w 3735368"/>
                <a:gd name="connsiteY17" fmla="*/ 2981908 h 3208053"/>
                <a:gd name="connsiteX18" fmla="*/ 694113 w 3735368"/>
                <a:gd name="connsiteY18" fmla="*/ 3027670 h 3208053"/>
                <a:gd name="connsiteX19" fmla="*/ 1427673 w 3735368"/>
                <a:gd name="connsiteY19" fmla="*/ 1210577 h 3208053"/>
                <a:gd name="connsiteX20" fmla="*/ 2067071 w 3735368"/>
                <a:gd name="connsiteY20" fmla="*/ 1174341 h 3208053"/>
                <a:gd name="connsiteX21" fmla="*/ 3490340 w 3735368"/>
                <a:gd name="connsiteY21" fmla="*/ 1754017 h 3208053"/>
                <a:gd name="connsiteX22" fmla="*/ 3722226 w 3735368"/>
                <a:gd name="connsiteY22" fmla="*/ 1734919 h 3208053"/>
                <a:gd name="connsiteX23" fmla="*/ 3558330 w 3735368"/>
                <a:gd name="connsiteY23" fmla="*/ 1547435 h 3208053"/>
                <a:gd name="connsiteX0" fmla="*/ 3558330 w 3735368"/>
                <a:gd name="connsiteY0" fmla="*/ 1547435 h 3208053"/>
                <a:gd name="connsiteX1" fmla="*/ 2151650 w 3735368"/>
                <a:gd name="connsiteY1" fmla="*/ 1012917 h 3208053"/>
                <a:gd name="connsiteX2" fmla="*/ 1983418 w 3735368"/>
                <a:gd name="connsiteY2" fmla="*/ 877238 h 3208053"/>
                <a:gd name="connsiteX3" fmla="*/ 2168127 w 3735368"/>
                <a:gd name="connsiteY3" fmla="*/ 537514 h 3208053"/>
                <a:gd name="connsiteX4" fmla="*/ 3028141 w 3735368"/>
                <a:gd name="connsiteY4" fmla="*/ 144714 h 3208053"/>
                <a:gd name="connsiteX5" fmla="*/ 3005258 w 3735368"/>
                <a:gd name="connsiteY5" fmla="*/ 76072 h 3208053"/>
                <a:gd name="connsiteX6" fmla="*/ 2108346 w 3735368"/>
                <a:gd name="connsiteY6" fmla="*/ 477087 h 3208053"/>
                <a:gd name="connsiteX7" fmla="*/ 1861128 w 3735368"/>
                <a:gd name="connsiteY7" fmla="*/ 854012 h 3208053"/>
                <a:gd name="connsiteX8" fmla="*/ 1665968 w 3735368"/>
                <a:gd name="connsiteY8" fmla="*/ 814602 h 3208053"/>
                <a:gd name="connsiteX9" fmla="*/ 1801347 w 3735368"/>
                <a:gd name="connsiteY9" fmla="*/ 323324 h 3208053"/>
                <a:gd name="connsiteX10" fmla="*/ 1027715 w 3735368"/>
                <a:gd name="connsiteY10" fmla="*/ 11865 h 3208053"/>
                <a:gd name="connsiteX11" fmla="*/ 1014358 w 3735368"/>
                <a:gd name="connsiteY11" fmla="*/ 83682 h 3208053"/>
                <a:gd name="connsiteX12" fmla="*/ 1728209 w 3735368"/>
                <a:gd name="connsiteY12" fmla="*/ 412930 h 3208053"/>
                <a:gd name="connsiteX13" fmla="*/ 1135891 w 3735368"/>
                <a:gd name="connsiteY13" fmla="*/ 1265863 h 3208053"/>
                <a:gd name="connsiteX14" fmla="*/ 122048 w 3735368"/>
                <a:gd name="connsiteY14" fmla="*/ 1265865 h 3208053"/>
                <a:gd name="connsiteX15" fmla="*/ 122048 w 3735368"/>
                <a:gd name="connsiteY15" fmla="*/ 1368826 h 3208053"/>
                <a:gd name="connsiteX16" fmla="*/ 1060235 w 3735368"/>
                <a:gd name="connsiteY16" fmla="*/ 1609071 h 3208053"/>
                <a:gd name="connsiteX17" fmla="*/ 602584 w 3735368"/>
                <a:gd name="connsiteY17" fmla="*/ 2981908 h 3208053"/>
                <a:gd name="connsiteX18" fmla="*/ 694113 w 3735368"/>
                <a:gd name="connsiteY18" fmla="*/ 3027670 h 3208053"/>
                <a:gd name="connsiteX19" fmla="*/ 1427673 w 3735368"/>
                <a:gd name="connsiteY19" fmla="*/ 1210577 h 3208053"/>
                <a:gd name="connsiteX20" fmla="*/ 2067071 w 3735368"/>
                <a:gd name="connsiteY20" fmla="*/ 1174341 h 3208053"/>
                <a:gd name="connsiteX21" fmla="*/ 3490340 w 3735368"/>
                <a:gd name="connsiteY21" fmla="*/ 1754017 h 3208053"/>
                <a:gd name="connsiteX22" fmla="*/ 3722226 w 3735368"/>
                <a:gd name="connsiteY22" fmla="*/ 1734919 h 3208053"/>
                <a:gd name="connsiteX23" fmla="*/ 3558330 w 3735368"/>
                <a:gd name="connsiteY23" fmla="*/ 1547435 h 3208053"/>
                <a:gd name="connsiteX0" fmla="*/ 3558330 w 3735368"/>
                <a:gd name="connsiteY0" fmla="*/ 1547435 h 3208053"/>
                <a:gd name="connsiteX1" fmla="*/ 2151650 w 3735368"/>
                <a:gd name="connsiteY1" fmla="*/ 1012917 h 3208053"/>
                <a:gd name="connsiteX2" fmla="*/ 1983418 w 3735368"/>
                <a:gd name="connsiteY2" fmla="*/ 877238 h 3208053"/>
                <a:gd name="connsiteX3" fmla="*/ 2168127 w 3735368"/>
                <a:gd name="connsiteY3" fmla="*/ 537514 h 3208053"/>
                <a:gd name="connsiteX4" fmla="*/ 3028141 w 3735368"/>
                <a:gd name="connsiteY4" fmla="*/ 144714 h 3208053"/>
                <a:gd name="connsiteX5" fmla="*/ 3005258 w 3735368"/>
                <a:gd name="connsiteY5" fmla="*/ 76072 h 3208053"/>
                <a:gd name="connsiteX6" fmla="*/ 2178196 w 3735368"/>
                <a:gd name="connsiteY6" fmla="*/ 426287 h 3208053"/>
                <a:gd name="connsiteX7" fmla="*/ 1861128 w 3735368"/>
                <a:gd name="connsiteY7" fmla="*/ 854012 h 3208053"/>
                <a:gd name="connsiteX8" fmla="*/ 1665968 w 3735368"/>
                <a:gd name="connsiteY8" fmla="*/ 814602 h 3208053"/>
                <a:gd name="connsiteX9" fmla="*/ 1801347 w 3735368"/>
                <a:gd name="connsiteY9" fmla="*/ 323324 h 3208053"/>
                <a:gd name="connsiteX10" fmla="*/ 1027715 w 3735368"/>
                <a:gd name="connsiteY10" fmla="*/ 11865 h 3208053"/>
                <a:gd name="connsiteX11" fmla="*/ 1014358 w 3735368"/>
                <a:gd name="connsiteY11" fmla="*/ 83682 h 3208053"/>
                <a:gd name="connsiteX12" fmla="*/ 1728209 w 3735368"/>
                <a:gd name="connsiteY12" fmla="*/ 412930 h 3208053"/>
                <a:gd name="connsiteX13" fmla="*/ 1135891 w 3735368"/>
                <a:gd name="connsiteY13" fmla="*/ 1265863 h 3208053"/>
                <a:gd name="connsiteX14" fmla="*/ 122048 w 3735368"/>
                <a:gd name="connsiteY14" fmla="*/ 1265865 h 3208053"/>
                <a:gd name="connsiteX15" fmla="*/ 122048 w 3735368"/>
                <a:gd name="connsiteY15" fmla="*/ 1368826 h 3208053"/>
                <a:gd name="connsiteX16" fmla="*/ 1060235 w 3735368"/>
                <a:gd name="connsiteY16" fmla="*/ 1609071 h 3208053"/>
                <a:gd name="connsiteX17" fmla="*/ 602584 w 3735368"/>
                <a:gd name="connsiteY17" fmla="*/ 2981908 h 3208053"/>
                <a:gd name="connsiteX18" fmla="*/ 694113 w 3735368"/>
                <a:gd name="connsiteY18" fmla="*/ 3027670 h 3208053"/>
                <a:gd name="connsiteX19" fmla="*/ 1427673 w 3735368"/>
                <a:gd name="connsiteY19" fmla="*/ 1210577 h 3208053"/>
                <a:gd name="connsiteX20" fmla="*/ 2067071 w 3735368"/>
                <a:gd name="connsiteY20" fmla="*/ 1174341 h 3208053"/>
                <a:gd name="connsiteX21" fmla="*/ 3490340 w 3735368"/>
                <a:gd name="connsiteY21" fmla="*/ 1754017 h 3208053"/>
                <a:gd name="connsiteX22" fmla="*/ 3722226 w 3735368"/>
                <a:gd name="connsiteY22" fmla="*/ 1734919 h 3208053"/>
                <a:gd name="connsiteX23" fmla="*/ 3558330 w 3735368"/>
                <a:gd name="connsiteY23" fmla="*/ 1547435 h 3208053"/>
                <a:gd name="connsiteX0" fmla="*/ 3558330 w 3735368"/>
                <a:gd name="connsiteY0" fmla="*/ 1547435 h 3208053"/>
                <a:gd name="connsiteX1" fmla="*/ 2151650 w 3735368"/>
                <a:gd name="connsiteY1" fmla="*/ 1012917 h 3208053"/>
                <a:gd name="connsiteX2" fmla="*/ 1983418 w 3735368"/>
                <a:gd name="connsiteY2" fmla="*/ 877238 h 3208053"/>
                <a:gd name="connsiteX3" fmla="*/ 2231627 w 3735368"/>
                <a:gd name="connsiteY3" fmla="*/ 489889 h 3208053"/>
                <a:gd name="connsiteX4" fmla="*/ 3028141 w 3735368"/>
                <a:gd name="connsiteY4" fmla="*/ 144714 h 3208053"/>
                <a:gd name="connsiteX5" fmla="*/ 3005258 w 3735368"/>
                <a:gd name="connsiteY5" fmla="*/ 76072 h 3208053"/>
                <a:gd name="connsiteX6" fmla="*/ 2178196 w 3735368"/>
                <a:gd name="connsiteY6" fmla="*/ 426287 h 3208053"/>
                <a:gd name="connsiteX7" fmla="*/ 1861128 w 3735368"/>
                <a:gd name="connsiteY7" fmla="*/ 854012 h 3208053"/>
                <a:gd name="connsiteX8" fmla="*/ 1665968 w 3735368"/>
                <a:gd name="connsiteY8" fmla="*/ 814602 h 3208053"/>
                <a:gd name="connsiteX9" fmla="*/ 1801347 w 3735368"/>
                <a:gd name="connsiteY9" fmla="*/ 323324 h 3208053"/>
                <a:gd name="connsiteX10" fmla="*/ 1027715 w 3735368"/>
                <a:gd name="connsiteY10" fmla="*/ 11865 h 3208053"/>
                <a:gd name="connsiteX11" fmla="*/ 1014358 w 3735368"/>
                <a:gd name="connsiteY11" fmla="*/ 83682 h 3208053"/>
                <a:gd name="connsiteX12" fmla="*/ 1728209 w 3735368"/>
                <a:gd name="connsiteY12" fmla="*/ 412930 h 3208053"/>
                <a:gd name="connsiteX13" fmla="*/ 1135891 w 3735368"/>
                <a:gd name="connsiteY13" fmla="*/ 1265863 h 3208053"/>
                <a:gd name="connsiteX14" fmla="*/ 122048 w 3735368"/>
                <a:gd name="connsiteY14" fmla="*/ 1265865 h 3208053"/>
                <a:gd name="connsiteX15" fmla="*/ 122048 w 3735368"/>
                <a:gd name="connsiteY15" fmla="*/ 1368826 h 3208053"/>
                <a:gd name="connsiteX16" fmla="*/ 1060235 w 3735368"/>
                <a:gd name="connsiteY16" fmla="*/ 1609071 h 3208053"/>
                <a:gd name="connsiteX17" fmla="*/ 602584 w 3735368"/>
                <a:gd name="connsiteY17" fmla="*/ 2981908 h 3208053"/>
                <a:gd name="connsiteX18" fmla="*/ 694113 w 3735368"/>
                <a:gd name="connsiteY18" fmla="*/ 3027670 h 3208053"/>
                <a:gd name="connsiteX19" fmla="*/ 1427673 w 3735368"/>
                <a:gd name="connsiteY19" fmla="*/ 1210577 h 3208053"/>
                <a:gd name="connsiteX20" fmla="*/ 2067071 w 3735368"/>
                <a:gd name="connsiteY20" fmla="*/ 1174341 h 3208053"/>
                <a:gd name="connsiteX21" fmla="*/ 3490340 w 3735368"/>
                <a:gd name="connsiteY21" fmla="*/ 1754017 h 3208053"/>
                <a:gd name="connsiteX22" fmla="*/ 3722226 w 3735368"/>
                <a:gd name="connsiteY22" fmla="*/ 1734919 h 3208053"/>
                <a:gd name="connsiteX23" fmla="*/ 3558330 w 3735368"/>
                <a:gd name="connsiteY23" fmla="*/ 1547435 h 3208053"/>
                <a:gd name="connsiteX0" fmla="*/ 3558330 w 3735368"/>
                <a:gd name="connsiteY0" fmla="*/ 1547435 h 3208053"/>
                <a:gd name="connsiteX1" fmla="*/ 2151650 w 3735368"/>
                <a:gd name="connsiteY1" fmla="*/ 1012917 h 3208053"/>
                <a:gd name="connsiteX2" fmla="*/ 1983418 w 3735368"/>
                <a:gd name="connsiteY2" fmla="*/ 877238 h 3208053"/>
                <a:gd name="connsiteX3" fmla="*/ 2231627 w 3735368"/>
                <a:gd name="connsiteY3" fmla="*/ 489889 h 3208053"/>
                <a:gd name="connsiteX4" fmla="*/ 3028141 w 3735368"/>
                <a:gd name="connsiteY4" fmla="*/ 144714 h 3208053"/>
                <a:gd name="connsiteX5" fmla="*/ 3005258 w 3735368"/>
                <a:gd name="connsiteY5" fmla="*/ 76072 h 3208053"/>
                <a:gd name="connsiteX6" fmla="*/ 2178196 w 3735368"/>
                <a:gd name="connsiteY6" fmla="*/ 426287 h 3208053"/>
                <a:gd name="connsiteX7" fmla="*/ 1861128 w 3735368"/>
                <a:gd name="connsiteY7" fmla="*/ 854012 h 3208053"/>
                <a:gd name="connsiteX8" fmla="*/ 1665968 w 3735368"/>
                <a:gd name="connsiteY8" fmla="*/ 814602 h 3208053"/>
                <a:gd name="connsiteX9" fmla="*/ 1801347 w 3735368"/>
                <a:gd name="connsiteY9" fmla="*/ 323324 h 3208053"/>
                <a:gd name="connsiteX10" fmla="*/ 1027715 w 3735368"/>
                <a:gd name="connsiteY10" fmla="*/ 11865 h 3208053"/>
                <a:gd name="connsiteX11" fmla="*/ 1014358 w 3735368"/>
                <a:gd name="connsiteY11" fmla="*/ 83682 h 3208053"/>
                <a:gd name="connsiteX12" fmla="*/ 1728209 w 3735368"/>
                <a:gd name="connsiteY12" fmla="*/ 412930 h 3208053"/>
                <a:gd name="connsiteX13" fmla="*/ 1135891 w 3735368"/>
                <a:gd name="connsiteY13" fmla="*/ 1265863 h 3208053"/>
                <a:gd name="connsiteX14" fmla="*/ 122048 w 3735368"/>
                <a:gd name="connsiteY14" fmla="*/ 1265865 h 3208053"/>
                <a:gd name="connsiteX15" fmla="*/ 122048 w 3735368"/>
                <a:gd name="connsiteY15" fmla="*/ 1368826 h 3208053"/>
                <a:gd name="connsiteX16" fmla="*/ 1060235 w 3735368"/>
                <a:gd name="connsiteY16" fmla="*/ 1609071 h 3208053"/>
                <a:gd name="connsiteX17" fmla="*/ 602584 w 3735368"/>
                <a:gd name="connsiteY17" fmla="*/ 2981908 h 3208053"/>
                <a:gd name="connsiteX18" fmla="*/ 694113 w 3735368"/>
                <a:gd name="connsiteY18" fmla="*/ 3027670 h 3208053"/>
                <a:gd name="connsiteX19" fmla="*/ 1427673 w 3735368"/>
                <a:gd name="connsiteY19" fmla="*/ 1210577 h 3208053"/>
                <a:gd name="connsiteX20" fmla="*/ 2067071 w 3735368"/>
                <a:gd name="connsiteY20" fmla="*/ 1174341 h 3208053"/>
                <a:gd name="connsiteX21" fmla="*/ 3490340 w 3735368"/>
                <a:gd name="connsiteY21" fmla="*/ 1754017 h 3208053"/>
                <a:gd name="connsiteX22" fmla="*/ 3722226 w 3735368"/>
                <a:gd name="connsiteY22" fmla="*/ 1734919 h 3208053"/>
                <a:gd name="connsiteX23" fmla="*/ 3558330 w 3735368"/>
                <a:gd name="connsiteY23" fmla="*/ 1547435 h 3208053"/>
                <a:gd name="connsiteX0" fmla="*/ 3558330 w 3735368"/>
                <a:gd name="connsiteY0" fmla="*/ 1547435 h 3208053"/>
                <a:gd name="connsiteX1" fmla="*/ 2151650 w 3735368"/>
                <a:gd name="connsiteY1" fmla="*/ 1012917 h 3208053"/>
                <a:gd name="connsiteX2" fmla="*/ 1983418 w 3735368"/>
                <a:gd name="connsiteY2" fmla="*/ 877238 h 3208053"/>
                <a:gd name="connsiteX3" fmla="*/ 2231627 w 3735368"/>
                <a:gd name="connsiteY3" fmla="*/ 489889 h 3208053"/>
                <a:gd name="connsiteX4" fmla="*/ 3028141 w 3735368"/>
                <a:gd name="connsiteY4" fmla="*/ 144714 h 3208053"/>
                <a:gd name="connsiteX5" fmla="*/ 3005258 w 3735368"/>
                <a:gd name="connsiteY5" fmla="*/ 76072 h 3208053"/>
                <a:gd name="connsiteX6" fmla="*/ 2178196 w 3735368"/>
                <a:gd name="connsiteY6" fmla="*/ 426287 h 3208053"/>
                <a:gd name="connsiteX7" fmla="*/ 1861128 w 3735368"/>
                <a:gd name="connsiteY7" fmla="*/ 854012 h 3208053"/>
                <a:gd name="connsiteX8" fmla="*/ 1665968 w 3735368"/>
                <a:gd name="connsiteY8" fmla="*/ 814602 h 3208053"/>
                <a:gd name="connsiteX9" fmla="*/ 1801347 w 3735368"/>
                <a:gd name="connsiteY9" fmla="*/ 323324 h 3208053"/>
                <a:gd name="connsiteX10" fmla="*/ 1027715 w 3735368"/>
                <a:gd name="connsiteY10" fmla="*/ 11865 h 3208053"/>
                <a:gd name="connsiteX11" fmla="*/ 1014358 w 3735368"/>
                <a:gd name="connsiteY11" fmla="*/ 83682 h 3208053"/>
                <a:gd name="connsiteX12" fmla="*/ 1728209 w 3735368"/>
                <a:gd name="connsiteY12" fmla="*/ 412930 h 3208053"/>
                <a:gd name="connsiteX13" fmla="*/ 1135891 w 3735368"/>
                <a:gd name="connsiteY13" fmla="*/ 1265863 h 3208053"/>
                <a:gd name="connsiteX14" fmla="*/ 122048 w 3735368"/>
                <a:gd name="connsiteY14" fmla="*/ 1265865 h 3208053"/>
                <a:gd name="connsiteX15" fmla="*/ 122048 w 3735368"/>
                <a:gd name="connsiteY15" fmla="*/ 1368826 h 3208053"/>
                <a:gd name="connsiteX16" fmla="*/ 1060235 w 3735368"/>
                <a:gd name="connsiteY16" fmla="*/ 1609071 h 3208053"/>
                <a:gd name="connsiteX17" fmla="*/ 602584 w 3735368"/>
                <a:gd name="connsiteY17" fmla="*/ 2981908 h 3208053"/>
                <a:gd name="connsiteX18" fmla="*/ 694113 w 3735368"/>
                <a:gd name="connsiteY18" fmla="*/ 3027670 h 3208053"/>
                <a:gd name="connsiteX19" fmla="*/ 1427673 w 3735368"/>
                <a:gd name="connsiteY19" fmla="*/ 1210577 h 3208053"/>
                <a:gd name="connsiteX20" fmla="*/ 2067071 w 3735368"/>
                <a:gd name="connsiteY20" fmla="*/ 1174341 h 3208053"/>
                <a:gd name="connsiteX21" fmla="*/ 3490340 w 3735368"/>
                <a:gd name="connsiteY21" fmla="*/ 1754017 h 3208053"/>
                <a:gd name="connsiteX22" fmla="*/ 3722226 w 3735368"/>
                <a:gd name="connsiteY22" fmla="*/ 1734919 h 3208053"/>
                <a:gd name="connsiteX23" fmla="*/ 3558330 w 3735368"/>
                <a:gd name="connsiteY23" fmla="*/ 1547435 h 3208053"/>
                <a:gd name="connsiteX0" fmla="*/ 3558330 w 3735368"/>
                <a:gd name="connsiteY0" fmla="*/ 1547435 h 3208053"/>
                <a:gd name="connsiteX1" fmla="*/ 2151650 w 3735368"/>
                <a:gd name="connsiteY1" fmla="*/ 1012917 h 3208053"/>
                <a:gd name="connsiteX2" fmla="*/ 1983418 w 3735368"/>
                <a:gd name="connsiteY2" fmla="*/ 877238 h 3208053"/>
                <a:gd name="connsiteX3" fmla="*/ 2231627 w 3735368"/>
                <a:gd name="connsiteY3" fmla="*/ 489889 h 3208053"/>
                <a:gd name="connsiteX4" fmla="*/ 3028141 w 3735368"/>
                <a:gd name="connsiteY4" fmla="*/ 144714 h 3208053"/>
                <a:gd name="connsiteX5" fmla="*/ 3005258 w 3735368"/>
                <a:gd name="connsiteY5" fmla="*/ 76072 h 3208053"/>
                <a:gd name="connsiteX6" fmla="*/ 2178196 w 3735368"/>
                <a:gd name="connsiteY6" fmla="*/ 426287 h 3208053"/>
                <a:gd name="connsiteX7" fmla="*/ 1861128 w 3735368"/>
                <a:gd name="connsiteY7" fmla="*/ 854012 h 3208053"/>
                <a:gd name="connsiteX8" fmla="*/ 1665968 w 3735368"/>
                <a:gd name="connsiteY8" fmla="*/ 814602 h 3208053"/>
                <a:gd name="connsiteX9" fmla="*/ 1801347 w 3735368"/>
                <a:gd name="connsiteY9" fmla="*/ 323324 h 3208053"/>
                <a:gd name="connsiteX10" fmla="*/ 1027715 w 3735368"/>
                <a:gd name="connsiteY10" fmla="*/ 11865 h 3208053"/>
                <a:gd name="connsiteX11" fmla="*/ 1014358 w 3735368"/>
                <a:gd name="connsiteY11" fmla="*/ 83682 h 3208053"/>
                <a:gd name="connsiteX12" fmla="*/ 1728209 w 3735368"/>
                <a:gd name="connsiteY12" fmla="*/ 412930 h 3208053"/>
                <a:gd name="connsiteX13" fmla="*/ 1135891 w 3735368"/>
                <a:gd name="connsiteY13" fmla="*/ 1265863 h 3208053"/>
                <a:gd name="connsiteX14" fmla="*/ 122048 w 3735368"/>
                <a:gd name="connsiteY14" fmla="*/ 1265865 h 3208053"/>
                <a:gd name="connsiteX15" fmla="*/ 122048 w 3735368"/>
                <a:gd name="connsiteY15" fmla="*/ 1368826 h 3208053"/>
                <a:gd name="connsiteX16" fmla="*/ 1060235 w 3735368"/>
                <a:gd name="connsiteY16" fmla="*/ 1609071 h 3208053"/>
                <a:gd name="connsiteX17" fmla="*/ 602584 w 3735368"/>
                <a:gd name="connsiteY17" fmla="*/ 2981908 h 3208053"/>
                <a:gd name="connsiteX18" fmla="*/ 694113 w 3735368"/>
                <a:gd name="connsiteY18" fmla="*/ 3027670 h 3208053"/>
                <a:gd name="connsiteX19" fmla="*/ 1427673 w 3735368"/>
                <a:gd name="connsiteY19" fmla="*/ 1210577 h 3208053"/>
                <a:gd name="connsiteX20" fmla="*/ 2067071 w 3735368"/>
                <a:gd name="connsiteY20" fmla="*/ 1174341 h 3208053"/>
                <a:gd name="connsiteX21" fmla="*/ 3490340 w 3735368"/>
                <a:gd name="connsiteY21" fmla="*/ 1754017 h 3208053"/>
                <a:gd name="connsiteX22" fmla="*/ 3722226 w 3735368"/>
                <a:gd name="connsiteY22" fmla="*/ 1734919 h 3208053"/>
                <a:gd name="connsiteX23" fmla="*/ 3558330 w 3735368"/>
                <a:gd name="connsiteY23" fmla="*/ 1547435 h 3208053"/>
                <a:gd name="connsiteX0" fmla="*/ 3558330 w 3731869"/>
                <a:gd name="connsiteY0" fmla="*/ 1547435 h 3208053"/>
                <a:gd name="connsiteX1" fmla="*/ 2218325 w 3731869"/>
                <a:gd name="connsiteY1" fmla="*/ 1038317 h 3208053"/>
                <a:gd name="connsiteX2" fmla="*/ 1983418 w 3731869"/>
                <a:gd name="connsiteY2" fmla="*/ 877238 h 3208053"/>
                <a:gd name="connsiteX3" fmla="*/ 2231627 w 3731869"/>
                <a:gd name="connsiteY3" fmla="*/ 489889 h 3208053"/>
                <a:gd name="connsiteX4" fmla="*/ 3028141 w 3731869"/>
                <a:gd name="connsiteY4" fmla="*/ 144714 h 3208053"/>
                <a:gd name="connsiteX5" fmla="*/ 3005258 w 3731869"/>
                <a:gd name="connsiteY5" fmla="*/ 76072 h 3208053"/>
                <a:gd name="connsiteX6" fmla="*/ 2178196 w 3731869"/>
                <a:gd name="connsiteY6" fmla="*/ 426287 h 3208053"/>
                <a:gd name="connsiteX7" fmla="*/ 1861128 w 3731869"/>
                <a:gd name="connsiteY7" fmla="*/ 854012 h 3208053"/>
                <a:gd name="connsiteX8" fmla="*/ 1665968 w 3731869"/>
                <a:gd name="connsiteY8" fmla="*/ 814602 h 3208053"/>
                <a:gd name="connsiteX9" fmla="*/ 1801347 w 3731869"/>
                <a:gd name="connsiteY9" fmla="*/ 323324 h 3208053"/>
                <a:gd name="connsiteX10" fmla="*/ 1027715 w 3731869"/>
                <a:gd name="connsiteY10" fmla="*/ 11865 h 3208053"/>
                <a:gd name="connsiteX11" fmla="*/ 1014358 w 3731869"/>
                <a:gd name="connsiteY11" fmla="*/ 83682 h 3208053"/>
                <a:gd name="connsiteX12" fmla="*/ 1728209 w 3731869"/>
                <a:gd name="connsiteY12" fmla="*/ 412930 h 3208053"/>
                <a:gd name="connsiteX13" fmla="*/ 1135891 w 3731869"/>
                <a:gd name="connsiteY13" fmla="*/ 1265863 h 3208053"/>
                <a:gd name="connsiteX14" fmla="*/ 122048 w 3731869"/>
                <a:gd name="connsiteY14" fmla="*/ 1265865 h 3208053"/>
                <a:gd name="connsiteX15" fmla="*/ 122048 w 3731869"/>
                <a:gd name="connsiteY15" fmla="*/ 1368826 h 3208053"/>
                <a:gd name="connsiteX16" fmla="*/ 1060235 w 3731869"/>
                <a:gd name="connsiteY16" fmla="*/ 1609071 h 3208053"/>
                <a:gd name="connsiteX17" fmla="*/ 602584 w 3731869"/>
                <a:gd name="connsiteY17" fmla="*/ 2981908 h 3208053"/>
                <a:gd name="connsiteX18" fmla="*/ 694113 w 3731869"/>
                <a:gd name="connsiteY18" fmla="*/ 3027670 h 3208053"/>
                <a:gd name="connsiteX19" fmla="*/ 1427673 w 3731869"/>
                <a:gd name="connsiteY19" fmla="*/ 1210577 h 3208053"/>
                <a:gd name="connsiteX20" fmla="*/ 2067071 w 3731869"/>
                <a:gd name="connsiteY20" fmla="*/ 1174341 h 3208053"/>
                <a:gd name="connsiteX21" fmla="*/ 3490340 w 3731869"/>
                <a:gd name="connsiteY21" fmla="*/ 1754017 h 3208053"/>
                <a:gd name="connsiteX22" fmla="*/ 3722226 w 3731869"/>
                <a:gd name="connsiteY22" fmla="*/ 1734919 h 3208053"/>
                <a:gd name="connsiteX23" fmla="*/ 3558330 w 3731869"/>
                <a:gd name="connsiteY23" fmla="*/ 1547435 h 3208053"/>
                <a:gd name="connsiteX0" fmla="*/ 3558330 w 3731869"/>
                <a:gd name="connsiteY0" fmla="*/ 1547435 h 3208053"/>
                <a:gd name="connsiteX1" fmla="*/ 2218325 w 3731869"/>
                <a:gd name="connsiteY1" fmla="*/ 1038317 h 3208053"/>
                <a:gd name="connsiteX2" fmla="*/ 1983418 w 3731869"/>
                <a:gd name="connsiteY2" fmla="*/ 877238 h 3208053"/>
                <a:gd name="connsiteX3" fmla="*/ 2231627 w 3731869"/>
                <a:gd name="connsiteY3" fmla="*/ 489889 h 3208053"/>
                <a:gd name="connsiteX4" fmla="*/ 3028141 w 3731869"/>
                <a:gd name="connsiteY4" fmla="*/ 144714 h 3208053"/>
                <a:gd name="connsiteX5" fmla="*/ 3005258 w 3731869"/>
                <a:gd name="connsiteY5" fmla="*/ 76072 h 3208053"/>
                <a:gd name="connsiteX6" fmla="*/ 2178196 w 3731869"/>
                <a:gd name="connsiteY6" fmla="*/ 426287 h 3208053"/>
                <a:gd name="connsiteX7" fmla="*/ 1870653 w 3731869"/>
                <a:gd name="connsiteY7" fmla="*/ 876237 h 3208053"/>
                <a:gd name="connsiteX8" fmla="*/ 1665968 w 3731869"/>
                <a:gd name="connsiteY8" fmla="*/ 814602 h 3208053"/>
                <a:gd name="connsiteX9" fmla="*/ 1801347 w 3731869"/>
                <a:gd name="connsiteY9" fmla="*/ 323324 h 3208053"/>
                <a:gd name="connsiteX10" fmla="*/ 1027715 w 3731869"/>
                <a:gd name="connsiteY10" fmla="*/ 11865 h 3208053"/>
                <a:gd name="connsiteX11" fmla="*/ 1014358 w 3731869"/>
                <a:gd name="connsiteY11" fmla="*/ 83682 h 3208053"/>
                <a:gd name="connsiteX12" fmla="*/ 1728209 w 3731869"/>
                <a:gd name="connsiteY12" fmla="*/ 412930 h 3208053"/>
                <a:gd name="connsiteX13" fmla="*/ 1135891 w 3731869"/>
                <a:gd name="connsiteY13" fmla="*/ 1265863 h 3208053"/>
                <a:gd name="connsiteX14" fmla="*/ 122048 w 3731869"/>
                <a:gd name="connsiteY14" fmla="*/ 1265865 h 3208053"/>
                <a:gd name="connsiteX15" fmla="*/ 122048 w 3731869"/>
                <a:gd name="connsiteY15" fmla="*/ 1368826 h 3208053"/>
                <a:gd name="connsiteX16" fmla="*/ 1060235 w 3731869"/>
                <a:gd name="connsiteY16" fmla="*/ 1609071 h 3208053"/>
                <a:gd name="connsiteX17" fmla="*/ 602584 w 3731869"/>
                <a:gd name="connsiteY17" fmla="*/ 2981908 h 3208053"/>
                <a:gd name="connsiteX18" fmla="*/ 694113 w 3731869"/>
                <a:gd name="connsiteY18" fmla="*/ 3027670 h 3208053"/>
                <a:gd name="connsiteX19" fmla="*/ 1427673 w 3731869"/>
                <a:gd name="connsiteY19" fmla="*/ 1210577 h 3208053"/>
                <a:gd name="connsiteX20" fmla="*/ 2067071 w 3731869"/>
                <a:gd name="connsiteY20" fmla="*/ 1174341 h 3208053"/>
                <a:gd name="connsiteX21" fmla="*/ 3490340 w 3731869"/>
                <a:gd name="connsiteY21" fmla="*/ 1754017 h 3208053"/>
                <a:gd name="connsiteX22" fmla="*/ 3722226 w 3731869"/>
                <a:gd name="connsiteY22" fmla="*/ 1734919 h 3208053"/>
                <a:gd name="connsiteX23" fmla="*/ 3558330 w 3731869"/>
                <a:gd name="connsiteY23" fmla="*/ 1547435 h 3208053"/>
                <a:gd name="connsiteX0" fmla="*/ 3558330 w 3731869"/>
                <a:gd name="connsiteY0" fmla="*/ 1547435 h 3208053"/>
                <a:gd name="connsiteX1" fmla="*/ 2218325 w 3731869"/>
                <a:gd name="connsiteY1" fmla="*/ 1038317 h 3208053"/>
                <a:gd name="connsiteX2" fmla="*/ 1983418 w 3731869"/>
                <a:gd name="connsiteY2" fmla="*/ 877238 h 3208053"/>
                <a:gd name="connsiteX3" fmla="*/ 2231627 w 3731869"/>
                <a:gd name="connsiteY3" fmla="*/ 489889 h 3208053"/>
                <a:gd name="connsiteX4" fmla="*/ 3028141 w 3731869"/>
                <a:gd name="connsiteY4" fmla="*/ 144714 h 3208053"/>
                <a:gd name="connsiteX5" fmla="*/ 3005258 w 3731869"/>
                <a:gd name="connsiteY5" fmla="*/ 76072 h 3208053"/>
                <a:gd name="connsiteX6" fmla="*/ 2178196 w 3731869"/>
                <a:gd name="connsiteY6" fmla="*/ 426287 h 3208053"/>
                <a:gd name="connsiteX7" fmla="*/ 1857953 w 3731869"/>
                <a:gd name="connsiteY7" fmla="*/ 911162 h 3208053"/>
                <a:gd name="connsiteX8" fmla="*/ 1665968 w 3731869"/>
                <a:gd name="connsiteY8" fmla="*/ 814602 h 3208053"/>
                <a:gd name="connsiteX9" fmla="*/ 1801347 w 3731869"/>
                <a:gd name="connsiteY9" fmla="*/ 323324 h 3208053"/>
                <a:gd name="connsiteX10" fmla="*/ 1027715 w 3731869"/>
                <a:gd name="connsiteY10" fmla="*/ 11865 h 3208053"/>
                <a:gd name="connsiteX11" fmla="*/ 1014358 w 3731869"/>
                <a:gd name="connsiteY11" fmla="*/ 83682 h 3208053"/>
                <a:gd name="connsiteX12" fmla="*/ 1728209 w 3731869"/>
                <a:gd name="connsiteY12" fmla="*/ 412930 h 3208053"/>
                <a:gd name="connsiteX13" fmla="*/ 1135891 w 3731869"/>
                <a:gd name="connsiteY13" fmla="*/ 1265863 h 3208053"/>
                <a:gd name="connsiteX14" fmla="*/ 122048 w 3731869"/>
                <a:gd name="connsiteY14" fmla="*/ 1265865 h 3208053"/>
                <a:gd name="connsiteX15" fmla="*/ 122048 w 3731869"/>
                <a:gd name="connsiteY15" fmla="*/ 1368826 h 3208053"/>
                <a:gd name="connsiteX16" fmla="*/ 1060235 w 3731869"/>
                <a:gd name="connsiteY16" fmla="*/ 1609071 h 3208053"/>
                <a:gd name="connsiteX17" fmla="*/ 602584 w 3731869"/>
                <a:gd name="connsiteY17" fmla="*/ 2981908 h 3208053"/>
                <a:gd name="connsiteX18" fmla="*/ 694113 w 3731869"/>
                <a:gd name="connsiteY18" fmla="*/ 3027670 h 3208053"/>
                <a:gd name="connsiteX19" fmla="*/ 1427673 w 3731869"/>
                <a:gd name="connsiteY19" fmla="*/ 1210577 h 3208053"/>
                <a:gd name="connsiteX20" fmla="*/ 2067071 w 3731869"/>
                <a:gd name="connsiteY20" fmla="*/ 1174341 h 3208053"/>
                <a:gd name="connsiteX21" fmla="*/ 3490340 w 3731869"/>
                <a:gd name="connsiteY21" fmla="*/ 1754017 h 3208053"/>
                <a:gd name="connsiteX22" fmla="*/ 3722226 w 3731869"/>
                <a:gd name="connsiteY22" fmla="*/ 1734919 h 3208053"/>
                <a:gd name="connsiteX23" fmla="*/ 3558330 w 3731869"/>
                <a:gd name="connsiteY23" fmla="*/ 1547435 h 3208053"/>
                <a:gd name="connsiteX0" fmla="*/ 3558330 w 3731869"/>
                <a:gd name="connsiteY0" fmla="*/ 1547435 h 3208053"/>
                <a:gd name="connsiteX1" fmla="*/ 2218325 w 3731869"/>
                <a:gd name="connsiteY1" fmla="*/ 1038317 h 3208053"/>
                <a:gd name="connsiteX2" fmla="*/ 1983418 w 3731869"/>
                <a:gd name="connsiteY2" fmla="*/ 877238 h 3208053"/>
                <a:gd name="connsiteX3" fmla="*/ 2231627 w 3731869"/>
                <a:gd name="connsiteY3" fmla="*/ 489889 h 3208053"/>
                <a:gd name="connsiteX4" fmla="*/ 3028141 w 3731869"/>
                <a:gd name="connsiteY4" fmla="*/ 144714 h 3208053"/>
                <a:gd name="connsiteX5" fmla="*/ 3005258 w 3731869"/>
                <a:gd name="connsiteY5" fmla="*/ 76072 h 3208053"/>
                <a:gd name="connsiteX6" fmla="*/ 2178196 w 3731869"/>
                <a:gd name="connsiteY6" fmla="*/ 426287 h 3208053"/>
                <a:gd name="connsiteX7" fmla="*/ 1857953 w 3731869"/>
                <a:gd name="connsiteY7" fmla="*/ 911162 h 3208053"/>
                <a:gd name="connsiteX8" fmla="*/ 1659618 w 3731869"/>
                <a:gd name="connsiteY8" fmla="*/ 855877 h 3208053"/>
                <a:gd name="connsiteX9" fmla="*/ 1801347 w 3731869"/>
                <a:gd name="connsiteY9" fmla="*/ 323324 h 3208053"/>
                <a:gd name="connsiteX10" fmla="*/ 1027715 w 3731869"/>
                <a:gd name="connsiteY10" fmla="*/ 11865 h 3208053"/>
                <a:gd name="connsiteX11" fmla="*/ 1014358 w 3731869"/>
                <a:gd name="connsiteY11" fmla="*/ 83682 h 3208053"/>
                <a:gd name="connsiteX12" fmla="*/ 1728209 w 3731869"/>
                <a:gd name="connsiteY12" fmla="*/ 412930 h 3208053"/>
                <a:gd name="connsiteX13" fmla="*/ 1135891 w 3731869"/>
                <a:gd name="connsiteY13" fmla="*/ 1265863 h 3208053"/>
                <a:gd name="connsiteX14" fmla="*/ 122048 w 3731869"/>
                <a:gd name="connsiteY14" fmla="*/ 1265865 h 3208053"/>
                <a:gd name="connsiteX15" fmla="*/ 122048 w 3731869"/>
                <a:gd name="connsiteY15" fmla="*/ 1368826 h 3208053"/>
                <a:gd name="connsiteX16" fmla="*/ 1060235 w 3731869"/>
                <a:gd name="connsiteY16" fmla="*/ 1609071 h 3208053"/>
                <a:gd name="connsiteX17" fmla="*/ 602584 w 3731869"/>
                <a:gd name="connsiteY17" fmla="*/ 2981908 h 3208053"/>
                <a:gd name="connsiteX18" fmla="*/ 694113 w 3731869"/>
                <a:gd name="connsiteY18" fmla="*/ 3027670 h 3208053"/>
                <a:gd name="connsiteX19" fmla="*/ 1427673 w 3731869"/>
                <a:gd name="connsiteY19" fmla="*/ 1210577 h 3208053"/>
                <a:gd name="connsiteX20" fmla="*/ 2067071 w 3731869"/>
                <a:gd name="connsiteY20" fmla="*/ 1174341 h 3208053"/>
                <a:gd name="connsiteX21" fmla="*/ 3490340 w 3731869"/>
                <a:gd name="connsiteY21" fmla="*/ 1754017 h 3208053"/>
                <a:gd name="connsiteX22" fmla="*/ 3722226 w 3731869"/>
                <a:gd name="connsiteY22" fmla="*/ 1734919 h 3208053"/>
                <a:gd name="connsiteX23" fmla="*/ 3558330 w 3731869"/>
                <a:gd name="connsiteY23" fmla="*/ 1547435 h 3208053"/>
                <a:gd name="connsiteX0" fmla="*/ 3558330 w 3731869"/>
                <a:gd name="connsiteY0" fmla="*/ 1547642 h 3208260"/>
                <a:gd name="connsiteX1" fmla="*/ 2218325 w 3731869"/>
                <a:gd name="connsiteY1" fmla="*/ 1038524 h 3208260"/>
                <a:gd name="connsiteX2" fmla="*/ 1983418 w 3731869"/>
                <a:gd name="connsiteY2" fmla="*/ 877445 h 3208260"/>
                <a:gd name="connsiteX3" fmla="*/ 2231627 w 3731869"/>
                <a:gd name="connsiteY3" fmla="*/ 490096 h 3208260"/>
                <a:gd name="connsiteX4" fmla="*/ 3028141 w 3731869"/>
                <a:gd name="connsiteY4" fmla="*/ 144921 h 3208260"/>
                <a:gd name="connsiteX5" fmla="*/ 3005258 w 3731869"/>
                <a:gd name="connsiteY5" fmla="*/ 76279 h 3208260"/>
                <a:gd name="connsiteX6" fmla="*/ 2178196 w 3731869"/>
                <a:gd name="connsiteY6" fmla="*/ 426494 h 3208260"/>
                <a:gd name="connsiteX7" fmla="*/ 1857953 w 3731869"/>
                <a:gd name="connsiteY7" fmla="*/ 911369 h 3208260"/>
                <a:gd name="connsiteX8" fmla="*/ 1659618 w 3731869"/>
                <a:gd name="connsiteY8" fmla="*/ 856084 h 3208260"/>
                <a:gd name="connsiteX9" fmla="*/ 1810872 w 3731869"/>
                <a:gd name="connsiteY9" fmla="*/ 326706 h 3208260"/>
                <a:gd name="connsiteX10" fmla="*/ 1027715 w 3731869"/>
                <a:gd name="connsiteY10" fmla="*/ 12072 h 3208260"/>
                <a:gd name="connsiteX11" fmla="*/ 1014358 w 3731869"/>
                <a:gd name="connsiteY11" fmla="*/ 83889 h 3208260"/>
                <a:gd name="connsiteX12" fmla="*/ 1728209 w 3731869"/>
                <a:gd name="connsiteY12" fmla="*/ 413137 h 3208260"/>
                <a:gd name="connsiteX13" fmla="*/ 1135891 w 3731869"/>
                <a:gd name="connsiteY13" fmla="*/ 1266070 h 3208260"/>
                <a:gd name="connsiteX14" fmla="*/ 122048 w 3731869"/>
                <a:gd name="connsiteY14" fmla="*/ 1266072 h 3208260"/>
                <a:gd name="connsiteX15" fmla="*/ 122048 w 3731869"/>
                <a:gd name="connsiteY15" fmla="*/ 1369033 h 3208260"/>
                <a:gd name="connsiteX16" fmla="*/ 1060235 w 3731869"/>
                <a:gd name="connsiteY16" fmla="*/ 1609278 h 3208260"/>
                <a:gd name="connsiteX17" fmla="*/ 602584 w 3731869"/>
                <a:gd name="connsiteY17" fmla="*/ 2982115 h 3208260"/>
                <a:gd name="connsiteX18" fmla="*/ 694113 w 3731869"/>
                <a:gd name="connsiteY18" fmla="*/ 3027877 h 3208260"/>
                <a:gd name="connsiteX19" fmla="*/ 1427673 w 3731869"/>
                <a:gd name="connsiteY19" fmla="*/ 1210784 h 3208260"/>
                <a:gd name="connsiteX20" fmla="*/ 2067071 w 3731869"/>
                <a:gd name="connsiteY20" fmla="*/ 1174548 h 3208260"/>
                <a:gd name="connsiteX21" fmla="*/ 3490340 w 3731869"/>
                <a:gd name="connsiteY21" fmla="*/ 1754224 h 3208260"/>
                <a:gd name="connsiteX22" fmla="*/ 3722226 w 3731869"/>
                <a:gd name="connsiteY22" fmla="*/ 1735126 h 3208260"/>
                <a:gd name="connsiteX23" fmla="*/ 3558330 w 3731869"/>
                <a:gd name="connsiteY23" fmla="*/ 1547642 h 3208260"/>
                <a:gd name="connsiteX0" fmla="*/ 3558330 w 3731869"/>
                <a:gd name="connsiteY0" fmla="*/ 1547642 h 3203842"/>
                <a:gd name="connsiteX1" fmla="*/ 2218325 w 3731869"/>
                <a:gd name="connsiteY1" fmla="*/ 1038524 h 3203842"/>
                <a:gd name="connsiteX2" fmla="*/ 1983418 w 3731869"/>
                <a:gd name="connsiteY2" fmla="*/ 877445 h 3203842"/>
                <a:gd name="connsiteX3" fmla="*/ 2231627 w 3731869"/>
                <a:gd name="connsiteY3" fmla="*/ 490096 h 3203842"/>
                <a:gd name="connsiteX4" fmla="*/ 3028141 w 3731869"/>
                <a:gd name="connsiteY4" fmla="*/ 144921 h 3203842"/>
                <a:gd name="connsiteX5" fmla="*/ 3005258 w 3731869"/>
                <a:gd name="connsiteY5" fmla="*/ 76279 h 3203842"/>
                <a:gd name="connsiteX6" fmla="*/ 2178196 w 3731869"/>
                <a:gd name="connsiteY6" fmla="*/ 426494 h 3203842"/>
                <a:gd name="connsiteX7" fmla="*/ 1857953 w 3731869"/>
                <a:gd name="connsiteY7" fmla="*/ 911369 h 3203842"/>
                <a:gd name="connsiteX8" fmla="*/ 1659618 w 3731869"/>
                <a:gd name="connsiteY8" fmla="*/ 856084 h 3203842"/>
                <a:gd name="connsiteX9" fmla="*/ 1810872 w 3731869"/>
                <a:gd name="connsiteY9" fmla="*/ 326706 h 3203842"/>
                <a:gd name="connsiteX10" fmla="*/ 1027715 w 3731869"/>
                <a:gd name="connsiteY10" fmla="*/ 12072 h 3203842"/>
                <a:gd name="connsiteX11" fmla="*/ 1014358 w 3731869"/>
                <a:gd name="connsiteY11" fmla="*/ 83889 h 3203842"/>
                <a:gd name="connsiteX12" fmla="*/ 1728209 w 3731869"/>
                <a:gd name="connsiteY12" fmla="*/ 413137 h 3203842"/>
                <a:gd name="connsiteX13" fmla="*/ 1135891 w 3731869"/>
                <a:gd name="connsiteY13" fmla="*/ 1266070 h 3203842"/>
                <a:gd name="connsiteX14" fmla="*/ 122048 w 3731869"/>
                <a:gd name="connsiteY14" fmla="*/ 1266072 h 3203842"/>
                <a:gd name="connsiteX15" fmla="*/ 122048 w 3731869"/>
                <a:gd name="connsiteY15" fmla="*/ 1369033 h 3203842"/>
                <a:gd name="connsiteX16" fmla="*/ 1060235 w 3731869"/>
                <a:gd name="connsiteY16" fmla="*/ 1609278 h 3203842"/>
                <a:gd name="connsiteX17" fmla="*/ 602584 w 3731869"/>
                <a:gd name="connsiteY17" fmla="*/ 2982115 h 3203842"/>
                <a:gd name="connsiteX18" fmla="*/ 694113 w 3731869"/>
                <a:gd name="connsiteY18" fmla="*/ 3027877 h 3203842"/>
                <a:gd name="connsiteX19" fmla="*/ 1402273 w 3731869"/>
                <a:gd name="connsiteY19" fmla="*/ 1274284 h 3203842"/>
                <a:gd name="connsiteX20" fmla="*/ 2067071 w 3731869"/>
                <a:gd name="connsiteY20" fmla="*/ 1174548 h 3203842"/>
                <a:gd name="connsiteX21" fmla="*/ 3490340 w 3731869"/>
                <a:gd name="connsiteY21" fmla="*/ 1754224 h 3203842"/>
                <a:gd name="connsiteX22" fmla="*/ 3722226 w 3731869"/>
                <a:gd name="connsiteY22" fmla="*/ 1735126 h 3203842"/>
                <a:gd name="connsiteX23" fmla="*/ 3558330 w 3731869"/>
                <a:gd name="connsiteY23" fmla="*/ 1547642 h 3203842"/>
                <a:gd name="connsiteX0" fmla="*/ 3561992 w 3735531"/>
                <a:gd name="connsiteY0" fmla="*/ 1547642 h 3203842"/>
                <a:gd name="connsiteX1" fmla="*/ 2221987 w 3735531"/>
                <a:gd name="connsiteY1" fmla="*/ 1038524 h 3203842"/>
                <a:gd name="connsiteX2" fmla="*/ 1987080 w 3735531"/>
                <a:gd name="connsiteY2" fmla="*/ 877445 h 3203842"/>
                <a:gd name="connsiteX3" fmla="*/ 2235289 w 3735531"/>
                <a:gd name="connsiteY3" fmla="*/ 490096 h 3203842"/>
                <a:gd name="connsiteX4" fmla="*/ 3031803 w 3735531"/>
                <a:gd name="connsiteY4" fmla="*/ 144921 h 3203842"/>
                <a:gd name="connsiteX5" fmla="*/ 3008920 w 3735531"/>
                <a:gd name="connsiteY5" fmla="*/ 76279 h 3203842"/>
                <a:gd name="connsiteX6" fmla="*/ 2181858 w 3735531"/>
                <a:gd name="connsiteY6" fmla="*/ 426494 h 3203842"/>
                <a:gd name="connsiteX7" fmla="*/ 1861615 w 3735531"/>
                <a:gd name="connsiteY7" fmla="*/ 911369 h 3203842"/>
                <a:gd name="connsiteX8" fmla="*/ 1663280 w 3735531"/>
                <a:gd name="connsiteY8" fmla="*/ 856084 h 3203842"/>
                <a:gd name="connsiteX9" fmla="*/ 1814534 w 3735531"/>
                <a:gd name="connsiteY9" fmla="*/ 326706 h 3203842"/>
                <a:gd name="connsiteX10" fmla="*/ 1031377 w 3735531"/>
                <a:gd name="connsiteY10" fmla="*/ 12072 h 3203842"/>
                <a:gd name="connsiteX11" fmla="*/ 1018020 w 3735531"/>
                <a:gd name="connsiteY11" fmla="*/ 83889 h 3203842"/>
                <a:gd name="connsiteX12" fmla="*/ 1731871 w 3735531"/>
                <a:gd name="connsiteY12" fmla="*/ 413137 h 3203842"/>
                <a:gd name="connsiteX13" fmla="*/ 1196703 w 3735531"/>
                <a:gd name="connsiteY13" fmla="*/ 1297820 h 3203842"/>
                <a:gd name="connsiteX14" fmla="*/ 125710 w 3735531"/>
                <a:gd name="connsiteY14" fmla="*/ 1266072 h 3203842"/>
                <a:gd name="connsiteX15" fmla="*/ 125710 w 3735531"/>
                <a:gd name="connsiteY15" fmla="*/ 1369033 h 3203842"/>
                <a:gd name="connsiteX16" fmla="*/ 1063897 w 3735531"/>
                <a:gd name="connsiteY16" fmla="*/ 1609278 h 3203842"/>
                <a:gd name="connsiteX17" fmla="*/ 606246 w 3735531"/>
                <a:gd name="connsiteY17" fmla="*/ 2982115 h 3203842"/>
                <a:gd name="connsiteX18" fmla="*/ 697775 w 3735531"/>
                <a:gd name="connsiteY18" fmla="*/ 3027877 h 3203842"/>
                <a:gd name="connsiteX19" fmla="*/ 1405935 w 3735531"/>
                <a:gd name="connsiteY19" fmla="*/ 1274284 h 3203842"/>
                <a:gd name="connsiteX20" fmla="*/ 2070733 w 3735531"/>
                <a:gd name="connsiteY20" fmla="*/ 1174548 h 3203842"/>
                <a:gd name="connsiteX21" fmla="*/ 3494002 w 3735531"/>
                <a:gd name="connsiteY21" fmla="*/ 1754224 h 3203842"/>
                <a:gd name="connsiteX22" fmla="*/ 3725888 w 3735531"/>
                <a:gd name="connsiteY22" fmla="*/ 1735126 h 3203842"/>
                <a:gd name="connsiteX23" fmla="*/ 3561992 w 3735531"/>
                <a:gd name="connsiteY23" fmla="*/ 1547642 h 3203842"/>
                <a:gd name="connsiteX0" fmla="*/ 3561992 w 3735531"/>
                <a:gd name="connsiteY0" fmla="*/ 1547642 h 3203842"/>
                <a:gd name="connsiteX1" fmla="*/ 2221987 w 3735531"/>
                <a:gd name="connsiteY1" fmla="*/ 1038524 h 3203842"/>
                <a:gd name="connsiteX2" fmla="*/ 1987080 w 3735531"/>
                <a:gd name="connsiteY2" fmla="*/ 877445 h 3203842"/>
                <a:gd name="connsiteX3" fmla="*/ 2235289 w 3735531"/>
                <a:gd name="connsiteY3" fmla="*/ 490096 h 3203842"/>
                <a:gd name="connsiteX4" fmla="*/ 3031803 w 3735531"/>
                <a:gd name="connsiteY4" fmla="*/ 144921 h 3203842"/>
                <a:gd name="connsiteX5" fmla="*/ 3008920 w 3735531"/>
                <a:gd name="connsiteY5" fmla="*/ 76279 h 3203842"/>
                <a:gd name="connsiteX6" fmla="*/ 2181858 w 3735531"/>
                <a:gd name="connsiteY6" fmla="*/ 426494 h 3203842"/>
                <a:gd name="connsiteX7" fmla="*/ 1861615 w 3735531"/>
                <a:gd name="connsiteY7" fmla="*/ 911369 h 3203842"/>
                <a:gd name="connsiteX8" fmla="*/ 1663280 w 3735531"/>
                <a:gd name="connsiteY8" fmla="*/ 856084 h 3203842"/>
                <a:gd name="connsiteX9" fmla="*/ 1814534 w 3735531"/>
                <a:gd name="connsiteY9" fmla="*/ 326706 h 3203842"/>
                <a:gd name="connsiteX10" fmla="*/ 1031377 w 3735531"/>
                <a:gd name="connsiteY10" fmla="*/ 12072 h 3203842"/>
                <a:gd name="connsiteX11" fmla="*/ 1018020 w 3735531"/>
                <a:gd name="connsiteY11" fmla="*/ 83889 h 3203842"/>
                <a:gd name="connsiteX12" fmla="*/ 1731871 w 3735531"/>
                <a:gd name="connsiteY12" fmla="*/ 413137 h 3203842"/>
                <a:gd name="connsiteX13" fmla="*/ 1196703 w 3735531"/>
                <a:gd name="connsiteY13" fmla="*/ 1297820 h 3203842"/>
                <a:gd name="connsiteX14" fmla="*/ 125710 w 3735531"/>
                <a:gd name="connsiteY14" fmla="*/ 1266072 h 3203842"/>
                <a:gd name="connsiteX15" fmla="*/ 125710 w 3735531"/>
                <a:gd name="connsiteY15" fmla="*/ 1369033 h 3203842"/>
                <a:gd name="connsiteX16" fmla="*/ 1063897 w 3735531"/>
                <a:gd name="connsiteY16" fmla="*/ 1609278 h 3203842"/>
                <a:gd name="connsiteX17" fmla="*/ 606246 w 3735531"/>
                <a:gd name="connsiteY17" fmla="*/ 2982115 h 3203842"/>
                <a:gd name="connsiteX18" fmla="*/ 697775 w 3735531"/>
                <a:gd name="connsiteY18" fmla="*/ 3027877 h 3203842"/>
                <a:gd name="connsiteX19" fmla="*/ 1405935 w 3735531"/>
                <a:gd name="connsiteY19" fmla="*/ 1274284 h 3203842"/>
                <a:gd name="connsiteX20" fmla="*/ 2070733 w 3735531"/>
                <a:gd name="connsiteY20" fmla="*/ 1174548 h 3203842"/>
                <a:gd name="connsiteX21" fmla="*/ 3494002 w 3735531"/>
                <a:gd name="connsiteY21" fmla="*/ 1754224 h 3203842"/>
                <a:gd name="connsiteX22" fmla="*/ 3725888 w 3735531"/>
                <a:gd name="connsiteY22" fmla="*/ 1735126 h 3203842"/>
                <a:gd name="connsiteX23" fmla="*/ 3561992 w 3735531"/>
                <a:gd name="connsiteY23" fmla="*/ 1547642 h 3203842"/>
                <a:gd name="connsiteX0" fmla="*/ 3561992 w 3735531"/>
                <a:gd name="connsiteY0" fmla="*/ 1547642 h 3203842"/>
                <a:gd name="connsiteX1" fmla="*/ 2221987 w 3735531"/>
                <a:gd name="connsiteY1" fmla="*/ 1038524 h 3203842"/>
                <a:gd name="connsiteX2" fmla="*/ 1987080 w 3735531"/>
                <a:gd name="connsiteY2" fmla="*/ 877445 h 3203842"/>
                <a:gd name="connsiteX3" fmla="*/ 2235289 w 3735531"/>
                <a:gd name="connsiteY3" fmla="*/ 490096 h 3203842"/>
                <a:gd name="connsiteX4" fmla="*/ 3031803 w 3735531"/>
                <a:gd name="connsiteY4" fmla="*/ 144921 h 3203842"/>
                <a:gd name="connsiteX5" fmla="*/ 3008920 w 3735531"/>
                <a:gd name="connsiteY5" fmla="*/ 76279 h 3203842"/>
                <a:gd name="connsiteX6" fmla="*/ 2181858 w 3735531"/>
                <a:gd name="connsiteY6" fmla="*/ 426494 h 3203842"/>
                <a:gd name="connsiteX7" fmla="*/ 1861615 w 3735531"/>
                <a:gd name="connsiteY7" fmla="*/ 911369 h 3203842"/>
                <a:gd name="connsiteX8" fmla="*/ 1663280 w 3735531"/>
                <a:gd name="connsiteY8" fmla="*/ 856084 h 3203842"/>
                <a:gd name="connsiteX9" fmla="*/ 1814534 w 3735531"/>
                <a:gd name="connsiteY9" fmla="*/ 326706 h 3203842"/>
                <a:gd name="connsiteX10" fmla="*/ 1031377 w 3735531"/>
                <a:gd name="connsiteY10" fmla="*/ 12072 h 3203842"/>
                <a:gd name="connsiteX11" fmla="*/ 1018020 w 3735531"/>
                <a:gd name="connsiteY11" fmla="*/ 83889 h 3203842"/>
                <a:gd name="connsiteX12" fmla="*/ 1731871 w 3735531"/>
                <a:gd name="connsiteY12" fmla="*/ 413137 h 3203842"/>
                <a:gd name="connsiteX13" fmla="*/ 1196703 w 3735531"/>
                <a:gd name="connsiteY13" fmla="*/ 1297820 h 3203842"/>
                <a:gd name="connsiteX14" fmla="*/ 125710 w 3735531"/>
                <a:gd name="connsiteY14" fmla="*/ 1266072 h 3203842"/>
                <a:gd name="connsiteX15" fmla="*/ 125710 w 3735531"/>
                <a:gd name="connsiteY15" fmla="*/ 1369033 h 3203842"/>
                <a:gd name="connsiteX16" fmla="*/ 1063897 w 3735531"/>
                <a:gd name="connsiteY16" fmla="*/ 1609278 h 3203842"/>
                <a:gd name="connsiteX17" fmla="*/ 606246 w 3735531"/>
                <a:gd name="connsiteY17" fmla="*/ 2982115 h 3203842"/>
                <a:gd name="connsiteX18" fmla="*/ 697775 w 3735531"/>
                <a:gd name="connsiteY18" fmla="*/ 3027877 h 3203842"/>
                <a:gd name="connsiteX19" fmla="*/ 1405935 w 3735531"/>
                <a:gd name="connsiteY19" fmla="*/ 1274284 h 3203842"/>
                <a:gd name="connsiteX20" fmla="*/ 2070733 w 3735531"/>
                <a:gd name="connsiteY20" fmla="*/ 1174548 h 3203842"/>
                <a:gd name="connsiteX21" fmla="*/ 3494002 w 3735531"/>
                <a:gd name="connsiteY21" fmla="*/ 1754224 h 3203842"/>
                <a:gd name="connsiteX22" fmla="*/ 3725888 w 3735531"/>
                <a:gd name="connsiteY22" fmla="*/ 1735126 h 3203842"/>
                <a:gd name="connsiteX23" fmla="*/ 3561992 w 3735531"/>
                <a:gd name="connsiteY23" fmla="*/ 1547642 h 3203842"/>
                <a:gd name="connsiteX0" fmla="*/ 3561992 w 3735531"/>
                <a:gd name="connsiteY0" fmla="*/ 1547642 h 3203842"/>
                <a:gd name="connsiteX1" fmla="*/ 2221987 w 3735531"/>
                <a:gd name="connsiteY1" fmla="*/ 1038524 h 3203842"/>
                <a:gd name="connsiteX2" fmla="*/ 1987080 w 3735531"/>
                <a:gd name="connsiteY2" fmla="*/ 877445 h 3203842"/>
                <a:gd name="connsiteX3" fmla="*/ 2235289 w 3735531"/>
                <a:gd name="connsiteY3" fmla="*/ 490096 h 3203842"/>
                <a:gd name="connsiteX4" fmla="*/ 3031803 w 3735531"/>
                <a:gd name="connsiteY4" fmla="*/ 144921 h 3203842"/>
                <a:gd name="connsiteX5" fmla="*/ 3008920 w 3735531"/>
                <a:gd name="connsiteY5" fmla="*/ 76279 h 3203842"/>
                <a:gd name="connsiteX6" fmla="*/ 2181858 w 3735531"/>
                <a:gd name="connsiteY6" fmla="*/ 426494 h 3203842"/>
                <a:gd name="connsiteX7" fmla="*/ 1861615 w 3735531"/>
                <a:gd name="connsiteY7" fmla="*/ 911369 h 3203842"/>
                <a:gd name="connsiteX8" fmla="*/ 1663280 w 3735531"/>
                <a:gd name="connsiteY8" fmla="*/ 856084 h 3203842"/>
                <a:gd name="connsiteX9" fmla="*/ 1814534 w 3735531"/>
                <a:gd name="connsiteY9" fmla="*/ 326706 h 3203842"/>
                <a:gd name="connsiteX10" fmla="*/ 1031377 w 3735531"/>
                <a:gd name="connsiteY10" fmla="*/ 12072 h 3203842"/>
                <a:gd name="connsiteX11" fmla="*/ 1018020 w 3735531"/>
                <a:gd name="connsiteY11" fmla="*/ 83889 h 3203842"/>
                <a:gd name="connsiteX12" fmla="*/ 1731871 w 3735531"/>
                <a:gd name="connsiteY12" fmla="*/ 413137 h 3203842"/>
                <a:gd name="connsiteX13" fmla="*/ 1196703 w 3735531"/>
                <a:gd name="connsiteY13" fmla="*/ 1297820 h 3203842"/>
                <a:gd name="connsiteX14" fmla="*/ 125710 w 3735531"/>
                <a:gd name="connsiteY14" fmla="*/ 1266072 h 3203842"/>
                <a:gd name="connsiteX15" fmla="*/ 125710 w 3735531"/>
                <a:gd name="connsiteY15" fmla="*/ 1369033 h 3203842"/>
                <a:gd name="connsiteX16" fmla="*/ 1063897 w 3735531"/>
                <a:gd name="connsiteY16" fmla="*/ 1609278 h 3203842"/>
                <a:gd name="connsiteX17" fmla="*/ 606246 w 3735531"/>
                <a:gd name="connsiteY17" fmla="*/ 2982115 h 3203842"/>
                <a:gd name="connsiteX18" fmla="*/ 697775 w 3735531"/>
                <a:gd name="connsiteY18" fmla="*/ 3027877 h 3203842"/>
                <a:gd name="connsiteX19" fmla="*/ 1405935 w 3735531"/>
                <a:gd name="connsiteY19" fmla="*/ 1274284 h 3203842"/>
                <a:gd name="connsiteX20" fmla="*/ 2070733 w 3735531"/>
                <a:gd name="connsiteY20" fmla="*/ 1174548 h 3203842"/>
                <a:gd name="connsiteX21" fmla="*/ 3494002 w 3735531"/>
                <a:gd name="connsiteY21" fmla="*/ 1754224 h 3203842"/>
                <a:gd name="connsiteX22" fmla="*/ 3725888 w 3735531"/>
                <a:gd name="connsiteY22" fmla="*/ 1735126 h 3203842"/>
                <a:gd name="connsiteX23" fmla="*/ 3561992 w 3735531"/>
                <a:gd name="connsiteY23" fmla="*/ 1547642 h 3203842"/>
                <a:gd name="connsiteX0" fmla="*/ 3561992 w 3735531"/>
                <a:gd name="connsiteY0" fmla="*/ 1547642 h 3203842"/>
                <a:gd name="connsiteX1" fmla="*/ 2221987 w 3735531"/>
                <a:gd name="connsiteY1" fmla="*/ 1038524 h 3203842"/>
                <a:gd name="connsiteX2" fmla="*/ 1987080 w 3735531"/>
                <a:gd name="connsiteY2" fmla="*/ 877445 h 3203842"/>
                <a:gd name="connsiteX3" fmla="*/ 2235289 w 3735531"/>
                <a:gd name="connsiteY3" fmla="*/ 490096 h 3203842"/>
                <a:gd name="connsiteX4" fmla="*/ 3031803 w 3735531"/>
                <a:gd name="connsiteY4" fmla="*/ 144921 h 3203842"/>
                <a:gd name="connsiteX5" fmla="*/ 3008920 w 3735531"/>
                <a:gd name="connsiteY5" fmla="*/ 76279 h 3203842"/>
                <a:gd name="connsiteX6" fmla="*/ 2181858 w 3735531"/>
                <a:gd name="connsiteY6" fmla="*/ 426494 h 3203842"/>
                <a:gd name="connsiteX7" fmla="*/ 1861615 w 3735531"/>
                <a:gd name="connsiteY7" fmla="*/ 911369 h 3203842"/>
                <a:gd name="connsiteX8" fmla="*/ 1663280 w 3735531"/>
                <a:gd name="connsiteY8" fmla="*/ 856084 h 3203842"/>
                <a:gd name="connsiteX9" fmla="*/ 1814534 w 3735531"/>
                <a:gd name="connsiteY9" fmla="*/ 326706 h 3203842"/>
                <a:gd name="connsiteX10" fmla="*/ 1031377 w 3735531"/>
                <a:gd name="connsiteY10" fmla="*/ 12072 h 3203842"/>
                <a:gd name="connsiteX11" fmla="*/ 1018020 w 3735531"/>
                <a:gd name="connsiteY11" fmla="*/ 83889 h 3203842"/>
                <a:gd name="connsiteX12" fmla="*/ 1731871 w 3735531"/>
                <a:gd name="connsiteY12" fmla="*/ 413137 h 3203842"/>
                <a:gd name="connsiteX13" fmla="*/ 1196703 w 3735531"/>
                <a:gd name="connsiteY13" fmla="*/ 1297820 h 3203842"/>
                <a:gd name="connsiteX14" fmla="*/ 125710 w 3735531"/>
                <a:gd name="connsiteY14" fmla="*/ 1266072 h 3203842"/>
                <a:gd name="connsiteX15" fmla="*/ 125710 w 3735531"/>
                <a:gd name="connsiteY15" fmla="*/ 1369033 h 3203842"/>
                <a:gd name="connsiteX16" fmla="*/ 1063897 w 3735531"/>
                <a:gd name="connsiteY16" fmla="*/ 1609278 h 3203842"/>
                <a:gd name="connsiteX17" fmla="*/ 606246 w 3735531"/>
                <a:gd name="connsiteY17" fmla="*/ 2982115 h 3203842"/>
                <a:gd name="connsiteX18" fmla="*/ 697775 w 3735531"/>
                <a:gd name="connsiteY18" fmla="*/ 3027877 h 3203842"/>
                <a:gd name="connsiteX19" fmla="*/ 1405935 w 3735531"/>
                <a:gd name="connsiteY19" fmla="*/ 1274284 h 3203842"/>
                <a:gd name="connsiteX20" fmla="*/ 2070733 w 3735531"/>
                <a:gd name="connsiteY20" fmla="*/ 1174548 h 3203842"/>
                <a:gd name="connsiteX21" fmla="*/ 3494002 w 3735531"/>
                <a:gd name="connsiteY21" fmla="*/ 1754224 h 3203842"/>
                <a:gd name="connsiteX22" fmla="*/ 3725888 w 3735531"/>
                <a:gd name="connsiteY22" fmla="*/ 1735126 h 3203842"/>
                <a:gd name="connsiteX23" fmla="*/ 3561992 w 3735531"/>
                <a:gd name="connsiteY23" fmla="*/ 1547642 h 3203842"/>
                <a:gd name="connsiteX0" fmla="*/ 3561992 w 3735531"/>
                <a:gd name="connsiteY0" fmla="*/ 1547642 h 3203842"/>
                <a:gd name="connsiteX1" fmla="*/ 2221987 w 3735531"/>
                <a:gd name="connsiteY1" fmla="*/ 1038524 h 3203842"/>
                <a:gd name="connsiteX2" fmla="*/ 1987080 w 3735531"/>
                <a:gd name="connsiteY2" fmla="*/ 877445 h 3203842"/>
                <a:gd name="connsiteX3" fmla="*/ 2235289 w 3735531"/>
                <a:gd name="connsiteY3" fmla="*/ 490096 h 3203842"/>
                <a:gd name="connsiteX4" fmla="*/ 3031803 w 3735531"/>
                <a:gd name="connsiteY4" fmla="*/ 144921 h 3203842"/>
                <a:gd name="connsiteX5" fmla="*/ 3008920 w 3735531"/>
                <a:gd name="connsiteY5" fmla="*/ 76279 h 3203842"/>
                <a:gd name="connsiteX6" fmla="*/ 2181858 w 3735531"/>
                <a:gd name="connsiteY6" fmla="*/ 426494 h 3203842"/>
                <a:gd name="connsiteX7" fmla="*/ 1861615 w 3735531"/>
                <a:gd name="connsiteY7" fmla="*/ 911369 h 3203842"/>
                <a:gd name="connsiteX8" fmla="*/ 1663280 w 3735531"/>
                <a:gd name="connsiteY8" fmla="*/ 856084 h 3203842"/>
                <a:gd name="connsiteX9" fmla="*/ 1814534 w 3735531"/>
                <a:gd name="connsiteY9" fmla="*/ 326706 h 3203842"/>
                <a:gd name="connsiteX10" fmla="*/ 1031377 w 3735531"/>
                <a:gd name="connsiteY10" fmla="*/ 12072 h 3203842"/>
                <a:gd name="connsiteX11" fmla="*/ 1018020 w 3735531"/>
                <a:gd name="connsiteY11" fmla="*/ 83889 h 3203842"/>
                <a:gd name="connsiteX12" fmla="*/ 1731871 w 3735531"/>
                <a:gd name="connsiteY12" fmla="*/ 413137 h 3203842"/>
                <a:gd name="connsiteX13" fmla="*/ 1196703 w 3735531"/>
                <a:gd name="connsiteY13" fmla="*/ 1297820 h 3203842"/>
                <a:gd name="connsiteX14" fmla="*/ 125710 w 3735531"/>
                <a:gd name="connsiteY14" fmla="*/ 1266072 h 3203842"/>
                <a:gd name="connsiteX15" fmla="*/ 125710 w 3735531"/>
                <a:gd name="connsiteY15" fmla="*/ 1356333 h 3203842"/>
                <a:gd name="connsiteX16" fmla="*/ 1063897 w 3735531"/>
                <a:gd name="connsiteY16" fmla="*/ 1609278 h 3203842"/>
                <a:gd name="connsiteX17" fmla="*/ 606246 w 3735531"/>
                <a:gd name="connsiteY17" fmla="*/ 2982115 h 3203842"/>
                <a:gd name="connsiteX18" fmla="*/ 697775 w 3735531"/>
                <a:gd name="connsiteY18" fmla="*/ 3027877 h 3203842"/>
                <a:gd name="connsiteX19" fmla="*/ 1405935 w 3735531"/>
                <a:gd name="connsiteY19" fmla="*/ 1274284 h 3203842"/>
                <a:gd name="connsiteX20" fmla="*/ 2070733 w 3735531"/>
                <a:gd name="connsiteY20" fmla="*/ 1174548 h 3203842"/>
                <a:gd name="connsiteX21" fmla="*/ 3494002 w 3735531"/>
                <a:gd name="connsiteY21" fmla="*/ 1754224 h 3203842"/>
                <a:gd name="connsiteX22" fmla="*/ 3725888 w 3735531"/>
                <a:gd name="connsiteY22" fmla="*/ 1735126 h 3203842"/>
                <a:gd name="connsiteX23" fmla="*/ 3561992 w 3735531"/>
                <a:gd name="connsiteY23" fmla="*/ 1547642 h 3203842"/>
                <a:gd name="connsiteX0" fmla="*/ 3561992 w 3735531"/>
                <a:gd name="connsiteY0" fmla="*/ 1547642 h 3203842"/>
                <a:gd name="connsiteX1" fmla="*/ 2221987 w 3735531"/>
                <a:gd name="connsiteY1" fmla="*/ 1038524 h 3203842"/>
                <a:gd name="connsiteX2" fmla="*/ 1987080 w 3735531"/>
                <a:gd name="connsiteY2" fmla="*/ 877445 h 3203842"/>
                <a:gd name="connsiteX3" fmla="*/ 2235289 w 3735531"/>
                <a:gd name="connsiteY3" fmla="*/ 490096 h 3203842"/>
                <a:gd name="connsiteX4" fmla="*/ 3031803 w 3735531"/>
                <a:gd name="connsiteY4" fmla="*/ 144921 h 3203842"/>
                <a:gd name="connsiteX5" fmla="*/ 3008920 w 3735531"/>
                <a:gd name="connsiteY5" fmla="*/ 76279 h 3203842"/>
                <a:gd name="connsiteX6" fmla="*/ 2181858 w 3735531"/>
                <a:gd name="connsiteY6" fmla="*/ 426494 h 3203842"/>
                <a:gd name="connsiteX7" fmla="*/ 1861615 w 3735531"/>
                <a:gd name="connsiteY7" fmla="*/ 911369 h 3203842"/>
                <a:gd name="connsiteX8" fmla="*/ 1663280 w 3735531"/>
                <a:gd name="connsiteY8" fmla="*/ 856084 h 3203842"/>
                <a:gd name="connsiteX9" fmla="*/ 1814534 w 3735531"/>
                <a:gd name="connsiteY9" fmla="*/ 326706 h 3203842"/>
                <a:gd name="connsiteX10" fmla="*/ 1031377 w 3735531"/>
                <a:gd name="connsiteY10" fmla="*/ 12072 h 3203842"/>
                <a:gd name="connsiteX11" fmla="*/ 1018020 w 3735531"/>
                <a:gd name="connsiteY11" fmla="*/ 83889 h 3203842"/>
                <a:gd name="connsiteX12" fmla="*/ 1731871 w 3735531"/>
                <a:gd name="connsiteY12" fmla="*/ 413137 h 3203842"/>
                <a:gd name="connsiteX13" fmla="*/ 1479081 w 3735531"/>
                <a:gd name="connsiteY13" fmla="*/ 947295 h 3203842"/>
                <a:gd name="connsiteX14" fmla="*/ 1196703 w 3735531"/>
                <a:gd name="connsiteY14" fmla="*/ 1297820 h 3203842"/>
                <a:gd name="connsiteX15" fmla="*/ 125710 w 3735531"/>
                <a:gd name="connsiteY15" fmla="*/ 1266072 h 3203842"/>
                <a:gd name="connsiteX16" fmla="*/ 125710 w 3735531"/>
                <a:gd name="connsiteY16" fmla="*/ 1356333 h 3203842"/>
                <a:gd name="connsiteX17" fmla="*/ 1063897 w 3735531"/>
                <a:gd name="connsiteY17" fmla="*/ 1609278 h 3203842"/>
                <a:gd name="connsiteX18" fmla="*/ 606246 w 3735531"/>
                <a:gd name="connsiteY18" fmla="*/ 2982115 h 3203842"/>
                <a:gd name="connsiteX19" fmla="*/ 697775 w 3735531"/>
                <a:gd name="connsiteY19" fmla="*/ 3027877 h 3203842"/>
                <a:gd name="connsiteX20" fmla="*/ 1405935 w 3735531"/>
                <a:gd name="connsiteY20" fmla="*/ 1274284 h 3203842"/>
                <a:gd name="connsiteX21" fmla="*/ 2070733 w 3735531"/>
                <a:gd name="connsiteY21" fmla="*/ 1174548 h 3203842"/>
                <a:gd name="connsiteX22" fmla="*/ 3494002 w 3735531"/>
                <a:gd name="connsiteY22" fmla="*/ 1754224 h 3203842"/>
                <a:gd name="connsiteX23" fmla="*/ 3725888 w 3735531"/>
                <a:gd name="connsiteY23" fmla="*/ 1735126 h 3203842"/>
                <a:gd name="connsiteX24" fmla="*/ 3561992 w 3735531"/>
                <a:gd name="connsiteY24" fmla="*/ 1547642 h 3203842"/>
                <a:gd name="connsiteX0" fmla="*/ 3561992 w 3735531"/>
                <a:gd name="connsiteY0" fmla="*/ 1547642 h 3203842"/>
                <a:gd name="connsiteX1" fmla="*/ 2221987 w 3735531"/>
                <a:gd name="connsiteY1" fmla="*/ 1038524 h 3203842"/>
                <a:gd name="connsiteX2" fmla="*/ 1987080 w 3735531"/>
                <a:gd name="connsiteY2" fmla="*/ 877445 h 3203842"/>
                <a:gd name="connsiteX3" fmla="*/ 2235289 w 3735531"/>
                <a:gd name="connsiteY3" fmla="*/ 490096 h 3203842"/>
                <a:gd name="connsiteX4" fmla="*/ 3031803 w 3735531"/>
                <a:gd name="connsiteY4" fmla="*/ 144921 h 3203842"/>
                <a:gd name="connsiteX5" fmla="*/ 3008920 w 3735531"/>
                <a:gd name="connsiteY5" fmla="*/ 76279 h 3203842"/>
                <a:gd name="connsiteX6" fmla="*/ 2181858 w 3735531"/>
                <a:gd name="connsiteY6" fmla="*/ 426494 h 3203842"/>
                <a:gd name="connsiteX7" fmla="*/ 1861615 w 3735531"/>
                <a:gd name="connsiteY7" fmla="*/ 911369 h 3203842"/>
                <a:gd name="connsiteX8" fmla="*/ 1561631 w 3735531"/>
                <a:gd name="connsiteY8" fmla="*/ 972695 h 3203842"/>
                <a:gd name="connsiteX9" fmla="*/ 1663280 w 3735531"/>
                <a:gd name="connsiteY9" fmla="*/ 856084 h 3203842"/>
                <a:gd name="connsiteX10" fmla="*/ 1814534 w 3735531"/>
                <a:gd name="connsiteY10" fmla="*/ 326706 h 3203842"/>
                <a:gd name="connsiteX11" fmla="*/ 1031377 w 3735531"/>
                <a:gd name="connsiteY11" fmla="*/ 12072 h 3203842"/>
                <a:gd name="connsiteX12" fmla="*/ 1018020 w 3735531"/>
                <a:gd name="connsiteY12" fmla="*/ 83889 h 3203842"/>
                <a:gd name="connsiteX13" fmla="*/ 1731871 w 3735531"/>
                <a:gd name="connsiteY13" fmla="*/ 413137 h 3203842"/>
                <a:gd name="connsiteX14" fmla="*/ 1479081 w 3735531"/>
                <a:gd name="connsiteY14" fmla="*/ 947295 h 3203842"/>
                <a:gd name="connsiteX15" fmla="*/ 1196703 w 3735531"/>
                <a:gd name="connsiteY15" fmla="*/ 1297820 h 3203842"/>
                <a:gd name="connsiteX16" fmla="*/ 125710 w 3735531"/>
                <a:gd name="connsiteY16" fmla="*/ 1266072 h 3203842"/>
                <a:gd name="connsiteX17" fmla="*/ 125710 w 3735531"/>
                <a:gd name="connsiteY17" fmla="*/ 1356333 h 3203842"/>
                <a:gd name="connsiteX18" fmla="*/ 1063897 w 3735531"/>
                <a:gd name="connsiteY18" fmla="*/ 1609278 h 3203842"/>
                <a:gd name="connsiteX19" fmla="*/ 606246 w 3735531"/>
                <a:gd name="connsiteY19" fmla="*/ 2982115 h 3203842"/>
                <a:gd name="connsiteX20" fmla="*/ 697775 w 3735531"/>
                <a:gd name="connsiteY20" fmla="*/ 3027877 h 3203842"/>
                <a:gd name="connsiteX21" fmla="*/ 1405935 w 3735531"/>
                <a:gd name="connsiteY21" fmla="*/ 1274284 h 3203842"/>
                <a:gd name="connsiteX22" fmla="*/ 2070733 w 3735531"/>
                <a:gd name="connsiteY22" fmla="*/ 1174548 h 3203842"/>
                <a:gd name="connsiteX23" fmla="*/ 3494002 w 3735531"/>
                <a:gd name="connsiteY23" fmla="*/ 1754224 h 3203842"/>
                <a:gd name="connsiteX24" fmla="*/ 3725888 w 3735531"/>
                <a:gd name="connsiteY24" fmla="*/ 1735126 h 3203842"/>
                <a:gd name="connsiteX25" fmla="*/ 3561992 w 3735531"/>
                <a:gd name="connsiteY25" fmla="*/ 1547642 h 3203842"/>
                <a:gd name="connsiteX0" fmla="*/ 3561992 w 3735531"/>
                <a:gd name="connsiteY0" fmla="*/ 1547642 h 3203842"/>
                <a:gd name="connsiteX1" fmla="*/ 2221987 w 3735531"/>
                <a:gd name="connsiteY1" fmla="*/ 1038524 h 3203842"/>
                <a:gd name="connsiteX2" fmla="*/ 1987080 w 3735531"/>
                <a:gd name="connsiteY2" fmla="*/ 877445 h 3203842"/>
                <a:gd name="connsiteX3" fmla="*/ 2235289 w 3735531"/>
                <a:gd name="connsiteY3" fmla="*/ 490096 h 3203842"/>
                <a:gd name="connsiteX4" fmla="*/ 3031803 w 3735531"/>
                <a:gd name="connsiteY4" fmla="*/ 144921 h 3203842"/>
                <a:gd name="connsiteX5" fmla="*/ 3008920 w 3735531"/>
                <a:gd name="connsiteY5" fmla="*/ 76279 h 3203842"/>
                <a:gd name="connsiteX6" fmla="*/ 2181858 w 3735531"/>
                <a:gd name="connsiteY6" fmla="*/ 426494 h 3203842"/>
                <a:gd name="connsiteX7" fmla="*/ 1861615 w 3735531"/>
                <a:gd name="connsiteY7" fmla="*/ 911369 h 3203842"/>
                <a:gd name="connsiteX8" fmla="*/ 1561631 w 3735531"/>
                <a:gd name="connsiteY8" fmla="*/ 972695 h 3203842"/>
                <a:gd name="connsiteX9" fmla="*/ 1663280 w 3735531"/>
                <a:gd name="connsiteY9" fmla="*/ 856084 h 3203842"/>
                <a:gd name="connsiteX10" fmla="*/ 1679106 w 3735531"/>
                <a:gd name="connsiteY10" fmla="*/ 804420 h 3203842"/>
                <a:gd name="connsiteX11" fmla="*/ 1814534 w 3735531"/>
                <a:gd name="connsiteY11" fmla="*/ 326706 h 3203842"/>
                <a:gd name="connsiteX12" fmla="*/ 1031377 w 3735531"/>
                <a:gd name="connsiteY12" fmla="*/ 12072 h 3203842"/>
                <a:gd name="connsiteX13" fmla="*/ 1018020 w 3735531"/>
                <a:gd name="connsiteY13" fmla="*/ 83889 h 3203842"/>
                <a:gd name="connsiteX14" fmla="*/ 1731871 w 3735531"/>
                <a:gd name="connsiteY14" fmla="*/ 413137 h 3203842"/>
                <a:gd name="connsiteX15" fmla="*/ 1479081 w 3735531"/>
                <a:gd name="connsiteY15" fmla="*/ 947295 h 3203842"/>
                <a:gd name="connsiteX16" fmla="*/ 1196703 w 3735531"/>
                <a:gd name="connsiteY16" fmla="*/ 1297820 h 3203842"/>
                <a:gd name="connsiteX17" fmla="*/ 125710 w 3735531"/>
                <a:gd name="connsiteY17" fmla="*/ 1266072 h 3203842"/>
                <a:gd name="connsiteX18" fmla="*/ 125710 w 3735531"/>
                <a:gd name="connsiteY18" fmla="*/ 1356333 h 3203842"/>
                <a:gd name="connsiteX19" fmla="*/ 1063897 w 3735531"/>
                <a:gd name="connsiteY19" fmla="*/ 1609278 h 3203842"/>
                <a:gd name="connsiteX20" fmla="*/ 606246 w 3735531"/>
                <a:gd name="connsiteY20" fmla="*/ 2982115 h 3203842"/>
                <a:gd name="connsiteX21" fmla="*/ 697775 w 3735531"/>
                <a:gd name="connsiteY21" fmla="*/ 3027877 h 3203842"/>
                <a:gd name="connsiteX22" fmla="*/ 1405935 w 3735531"/>
                <a:gd name="connsiteY22" fmla="*/ 1274284 h 3203842"/>
                <a:gd name="connsiteX23" fmla="*/ 2070733 w 3735531"/>
                <a:gd name="connsiteY23" fmla="*/ 1174548 h 3203842"/>
                <a:gd name="connsiteX24" fmla="*/ 3494002 w 3735531"/>
                <a:gd name="connsiteY24" fmla="*/ 1754224 h 3203842"/>
                <a:gd name="connsiteX25" fmla="*/ 3725888 w 3735531"/>
                <a:gd name="connsiteY25" fmla="*/ 1735126 h 3203842"/>
                <a:gd name="connsiteX26" fmla="*/ 3561992 w 3735531"/>
                <a:gd name="connsiteY26" fmla="*/ 1547642 h 3203842"/>
                <a:gd name="connsiteX0" fmla="*/ 3561992 w 3735531"/>
                <a:gd name="connsiteY0" fmla="*/ 1547642 h 3203842"/>
                <a:gd name="connsiteX1" fmla="*/ 2221987 w 3735531"/>
                <a:gd name="connsiteY1" fmla="*/ 1038524 h 3203842"/>
                <a:gd name="connsiteX2" fmla="*/ 1987080 w 3735531"/>
                <a:gd name="connsiteY2" fmla="*/ 877445 h 3203842"/>
                <a:gd name="connsiteX3" fmla="*/ 2235289 w 3735531"/>
                <a:gd name="connsiteY3" fmla="*/ 490096 h 3203842"/>
                <a:gd name="connsiteX4" fmla="*/ 3031803 w 3735531"/>
                <a:gd name="connsiteY4" fmla="*/ 144921 h 3203842"/>
                <a:gd name="connsiteX5" fmla="*/ 3008920 w 3735531"/>
                <a:gd name="connsiteY5" fmla="*/ 76279 h 3203842"/>
                <a:gd name="connsiteX6" fmla="*/ 2181858 w 3735531"/>
                <a:gd name="connsiteY6" fmla="*/ 426494 h 3203842"/>
                <a:gd name="connsiteX7" fmla="*/ 1861615 w 3735531"/>
                <a:gd name="connsiteY7" fmla="*/ 911369 h 3203842"/>
                <a:gd name="connsiteX8" fmla="*/ 1555281 w 3735531"/>
                <a:gd name="connsiteY8" fmla="*/ 991745 h 3203842"/>
                <a:gd name="connsiteX9" fmla="*/ 1663280 w 3735531"/>
                <a:gd name="connsiteY9" fmla="*/ 856084 h 3203842"/>
                <a:gd name="connsiteX10" fmla="*/ 1679106 w 3735531"/>
                <a:gd name="connsiteY10" fmla="*/ 804420 h 3203842"/>
                <a:gd name="connsiteX11" fmla="*/ 1814534 w 3735531"/>
                <a:gd name="connsiteY11" fmla="*/ 326706 h 3203842"/>
                <a:gd name="connsiteX12" fmla="*/ 1031377 w 3735531"/>
                <a:gd name="connsiteY12" fmla="*/ 12072 h 3203842"/>
                <a:gd name="connsiteX13" fmla="*/ 1018020 w 3735531"/>
                <a:gd name="connsiteY13" fmla="*/ 83889 h 3203842"/>
                <a:gd name="connsiteX14" fmla="*/ 1731871 w 3735531"/>
                <a:gd name="connsiteY14" fmla="*/ 413137 h 3203842"/>
                <a:gd name="connsiteX15" fmla="*/ 1479081 w 3735531"/>
                <a:gd name="connsiteY15" fmla="*/ 947295 h 3203842"/>
                <a:gd name="connsiteX16" fmla="*/ 1196703 w 3735531"/>
                <a:gd name="connsiteY16" fmla="*/ 1297820 h 3203842"/>
                <a:gd name="connsiteX17" fmla="*/ 125710 w 3735531"/>
                <a:gd name="connsiteY17" fmla="*/ 1266072 h 3203842"/>
                <a:gd name="connsiteX18" fmla="*/ 125710 w 3735531"/>
                <a:gd name="connsiteY18" fmla="*/ 1356333 h 3203842"/>
                <a:gd name="connsiteX19" fmla="*/ 1063897 w 3735531"/>
                <a:gd name="connsiteY19" fmla="*/ 1609278 h 3203842"/>
                <a:gd name="connsiteX20" fmla="*/ 606246 w 3735531"/>
                <a:gd name="connsiteY20" fmla="*/ 2982115 h 3203842"/>
                <a:gd name="connsiteX21" fmla="*/ 697775 w 3735531"/>
                <a:gd name="connsiteY21" fmla="*/ 3027877 h 3203842"/>
                <a:gd name="connsiteX22" fmla="*/ 1405935 w 3735531"/>
                <a:gd name="connsiteY22" fmla="*/ 1274284 h 3203842"/>
                <a:gd name="connsiteX23" fmla="*/ 2070733 w 3735531"/>
                <a:gd name="connsiteY23" fmla="*/ 1174548 h 3203842"/>
                <a:gd name="connsiteX24" fmla="*/ 3494002 w 3735531"/>
                <a:gd name="connsiteY24" fmla="*/ 1754224 h 3203842"/>
                <a:gd name="connsiteX25" fmla="*/ 3725888 w 3735531"/>
                <a:gd name="connsiteY25" fmla="*/ 1735126 h 3203842"/>
                <a:gd name="connsiteX26" fmla="*/ 3561992 w 3735531"/>
                <a:gd name="connsiteY26" fmla="*/ 1547642 h 3203842"/>
                <a:gd name="connsiteX0" fmla="*/ 3561992 w 3735531"/>
                <a:gd name="connsiteY0" fmla="*/ 1547642 h 3203842"/>
                <a:gd name="connsiteX1" fmla="*/ 2221987 w 3735531"/>
                <a:gd name="connsiteY1" fmla="*/ 1038524 h 3203842"/>
                <a:gd name="connsiteX2" fmla="*/ 1987080 w 3735531"/>
                <a:gd name="connsiteY2" fmla="*/ 877445 h 3203842"/>
                <a:gd name="connsiteX3" fmla="*/ 2235289 w 3735531"/>
                <a:gd name="connsiteY3" fmla="*/ 490096 h 3203842"/>
                <a:gd name="connsiteX4" fmla="*/ 3031803 w 3735531"/>
                <a:gd name="connsiteY4" fmla="*/ 144921 h 3203842"/>
                <a:gd name="connsiteX5" fmla="*/ 3008920 w 3735531"/>
                <a:gd name="connsiteY5" fmla="*/ 76279 h 3203842"/>
                <a:gd name="connsiteX6" fmla="*/ 2181858 w 3735531"/>
                <a:gd name="connsiteY6" fmla="*/ 426494 h 3203842"/>
                <a:gd name="connsiteX7" fmla="*/ 1861615 w 3735531"/>
                <a:gd name="connsiteY7" fmla="*/ 911369 h 3203842"/>
                <a:gd name="connsiteX8" fmla="*/ 1828331 w 3735531"/>
                <a:gd name="connsiteY8" fmla="*/ 985395 h 3203842"/>
                <a:gd name="connsiteX9" fmla="*/ 1555281 w 3735531"/>
                <a:gd name="connsiteY9" fmla="*/ 991745 h 3203842"/>
                <a:gd name="connsiteX10" fmla="*/ 1663280 w 3735531"/>
                <a:gd name="connsiteY10" fmla="*/ 856084 h 3203842"/>
                <a:gd name="connsiteX11" fmla="*/ 1679106 w 3735531"/>
                <a:gd name="connsiteY11" fmla="*/ 804420 h 3203842"/>
                <a:gd name="connsiteX12" fmla="*/ 1814534 w 3735531"/>
                <a:gd name="connsiteY12" fmla="*/ 326706 h 3203842"/>
                <a:gd name="connsiteX13" fmla="*/ 1031377 w 3735531"/>
                <a:gd name="connsiteY13" fmla="*/ 12072 h 3203842"/>
                <a:gd name="connsiteX14" fmla="*/ 1018020 w 3735531"/>
                <a:gd name="connsiteY14" fmla="*/ 83889 h 3203842"/>
                <a:gd name="connsiteX15" fmla="*/ 1731871 w 3735531"/>
                <a:gd name="connsiteY15" fmla="*/ 413137 h 3203842"/>
                <a:gd name="connsiteX16" fmla="*/ 1479081 w 3735531"/>
                <a:gd name="connsiteY16" fmla="*/ 947295 h 3203842"/>
                <a:gd name="connsiteX17" fmla="*/ 1196703 w 3735531"/>
                <a:gd name="connsiteY17" fmla="*/ 1297820 h 3203842"/>
                <a:gd name="connsiteX18" fmla="*/ 125710 w 3735531"/>
                <a:gd name="connsiteY18" fmla="*/ 1266072 h 3203842"/>
                <a:gd name="connsiteX19" fmla="*/ 125710 w 3735531"/>
                <a:gd name="connsiteY19" fmla="*/ 1356333 h 3203842"/>
                <a:gd name="connsiteX20" fmla="*/ 1063897 w 3735531"/>
                <a:gd name="connsiteY20" fmla="*/ 1609278 h 3203842"/>
                <a:gd name="connsiteX21" fmla="*/ 606246 w 3735531"/>
                <a:gd name="connsiteY21" fmla="*/ 2982115 h 3203842"/>
                <a:gd name="connsiteX22" fmla="*/ 697775 w 3735531"/>
                <a:gd name="connsiteY22" fmla="*/ 3027877 h 3203842"/>
                <a:gd name="connsiteX23" fmla="*/ 1405935 w 3735531"/>
                <a:gd name="connsiteY23" fmla="*/ 1274284 h 3203842"/>
                <a:gd name="connsiteX24" fmla="*/ 2070733 w 3735531"/>
                <a:gd name="connsiteY24" fmla="*/ 1174548 h 3203842"/>
                <a:gd name="connsiteX25" fmla="*/ 3494002 w 3735531"/>
                <a:gd name="connsiteY25" fmla="*/ 1754224 h 3203842"/>
                <a:gd name="connsiteX26" fmla="*/ 3725888 w 3735531"/>
                <a:gd name="connsiteY26" fmla="*/ 1735126 h 3203842"/>
                <a:gd name="connsiteX27" fmla="*/ 3561992 w 3735531"/>
                <a:gd name="connsiteY27" fmla="*/ 1547642 h 3203842"/>
                <a:gd name="connsiteX0" fmla="*/ 3561992 w 3735531"/>
                <a:gd name="connsiteY0" fmla="*/ 1547642 h 3203842"/>
                <a:gd name="connsiteX1" fmla="*/ 2221987 w 3735531"/>
                <a:gd name="connsiteY1" fmla="*/ 1038524 h 3203842"/>
                <a:gd name="connsiteX2" fmla="*/ 1971205 w 3735531"/>
                <a:gd name="connsiteY2" fmla="*/ 896495 h 3203842"/>
                <a:gd name="connsiteX3" fmla="*/ 2235289 w 3735531"/>
                <a:gd name="connsiteY3" fmla="*/ 490096 h 3203842"/>
                <a:gd name="connsiteX4" fmla="*/ 3031803 w 3735531"/>
                <a:gd name="connsiteY4" fmla="*/ 144921 h 3203842"/>
                <a:gd name="connsiteX5" fmla="*/ 3008920 w 3735531"/>
                <a:gd name="connsiteY5" fmla="*/ 76279 h 3203842"/>
                <a:gd name="connsiteX6" fmla="*/ 2181858 w 3735531"/>
                <a:gd name="connsiteY6" fmla="*/ 426494 h 3203842"/>
                <a:gd name="connsiteX7" fmla="*/ 1861615 w 3735531"/>
                <a:gd name="connsiteY7" fmla="*/ 911369 h 3203842"/>
                <a:gd name="connsiteX8" fmla="*/ 1828331 w 3735531"/>
                <a:gd name="connsiteY8" fmla="*/ 985395 h 3203842"/>
                <a:gd name="connsiteX9" fmla="*/ 1555281 w 3735531"/>
                <a:gd name="connsiteY9" fmla="*/ 991745 h 3203842"/>
                <a:gd name="connsiteX10" fmla="*/ 1663280 w 3735531"/>
                <a:gd name="connsiteY10" fmla="*/ 856084 h 3203842"/>
                <a:gd name="connsiteX11" fmla="*/ 1679106 w 3735531"/>
                <a:gd name="connsiteY11" fmla="*/ 804420 h 3203842"/>
                <a:gd name="connsiteX12" fmla="*/ 1814534 w 3735531"/>
                <a:gd name="connsiteY12" fmla="*/ 326706 h 3203842"/>
                <a:gd name="connsiteX13" fmla="*/ 1031377 w 3735531"/>
                <a:gd name="connsiteY13" fmla="*/ 12072 h 3203842"/>
                <a:gd name="connsiteX14" fmla="*/ 1018020 w 3735531"/>
                <a:gd name="connsiteY14" fmla="*/ 83889 h 3203842"/>
                <a:gd name="connsiteX15" fmla="*/ 1731871 w 3735531"/>
                <a:gd name="connsiteY15" fmla="*/ 413137 h 3203842"/>
                <a:gd name="connsiteX16" fmla="*/ 1479081 w 3735531"/>
                <a:gd name="connsiteY16" fmla="*/ 947295 h 3203842"/>
                <a:gd name="connsiteX17" fmla="*/ 1196703 w 3735531"/>
                <a:gd name="connsiteY17" fmla="*/ 1297820 h 3203842"/>
                <a:gd name="connsiteX18" fmla="*/ 125710 w 3735531"/>
                <a:gd name="connsiteY18" fmla="*/ 1266072 h 3203842"/>
                <a:gd name="connsiteX19" fmla="*/ 125710 w 3735531"/>
                <a:gd name="connsiteY19" fmla="*/ 1356333 h 3203842"/>
                <a:gd name="connsiteX20" fmla="*/ 1063897 w 3735531"/>
                <a:gd name="connsiteY20" fmla="*/ 1609278 h 3203842"/>
                <a:gd name="connsiteX21" fmla="*/ 606246 w 3735531"/>
                <a:gd name="connsiteY21" fmla="*/ 2982115 h 3203842"/>
                <a:gd name="connsiteX22" fmla="*/ 697775 w 3735531"/>
                <a:gd name="connsiteY22" fmla="*/ 3027877 h 3203842"/>
                <a:gd name="connsiteX23" fmla="*/ 1405935 w 3735531"/>
                <a:gd name="connsiteY23" fmla="*/ 1274284 h 3203842"/>
                <a:gd name="connsiteX24" fmla="*/ 2070733 w 3735531"/>
                <a:gd name="connsiteY24" fmla="*/ 1174548 h 3203842"/>
                <a:gd name="connsiteX25" fmla="*/ 3494002 w 3735531"/>
                <a:gd name="connsiteY25" fmla="*/ 1754224 h 3203842"/>
                <a:gd name="connsiteX26" fmla="*/ 3725888 w 3735531"/>
                <a:gd name="connsiteY26" fmla="*/ 1735126 h 3203842"/>
                <a:gd name="connsiteX27" fmla="*/ 3561992 w 3735531"/>
                <a:gd name="connsiteY27" fmla="*/ 1547642 h 3203842"/>
                <a:gd name="connsiteX0" fmla="*/ 3561992 w 3733164"/>
                <a:gd name="connsiteY0" fmla="*/ 1547642 h 3203842"/>
                <a:gd name="connsiteX1" fmla="*/ 2269612 w 3733164"/>
                <a:gd name="connsiteY1" fmla="*/ 1073449 h 3203842"/>
                <a:gd name="connsiteX2" fmla="*/ 1971205 w 3733164"/>
                <a:gd name="connsiteY2" fmla="*/ 896495 h 3203842"/>
                <a:gd name="connsiteX3" fmla="*/ 2235289 w 3733164"/>
                <a:gd name="connsiteY3" fmla="*/ 490096 h 3203842"/>
                <a:gd name="connsiteX4" fmla="*/ 3031803 w 3733164"/>
                <a:gd name="connsiteY4" fmla="*/ 144921 h 3203842"/>
                <a:gd name="connsiteX5" fmla="*/ 3008920 w 3733164"/>
                <a:gd name="connsiteY5" fmla="*/ 76279 h 3203842"/>
                <a:gd name="connsiteX6" fmla="*/ 2181858 w 3733164"/>
                <a:gd name="connsiteY6" fmla="*/ 426494 h 3203842"/>
                <a:gd name="connsiteX7" fmla="*/ 1861615 w 3733164"/>
                <a:gd name="connsiteY7" fmla="*/ 911369 h 3203842"/>
                <a:gd name="connsiteX8" fmla="*/ 1828331 w 3733164"/>
                <a:gd name="connsiteY8" fmla="*/ 985395 h 3203842"/>
                <a:gd name="connsiteX9" fmla="*/ 1555281 w 3733164"/>
                <a:gd name="connsiteY9" fmla="*/ 991745 h 3203842"/>
                <a:gd name="connsiteX10" fmla="*/ 1663280 w 3733164"/>
                <a:gd name="connsiteY10" fmla="*/ 856084 h 3203842"/>
                <a:gd name="connsiteX11" fmla="*/ 1679106 w 3733164"/>
                <a:gd name="connsiteY11" fmla="*/ 804420 h 3203842"/>
                <a:gd name="connsiteX12" fmla="*/ 1814534 w 3733164"/>
                <a:gd name="connsiteY12" fmla="*/ 326706 h 3203842"/>
                <a:gd name="connsiteX13" fmla="*/ 1031377 w 3733164"/>
                <a:gd name="connsiteY13" fmla="*/ 12072 h 3203842"/>
                <a:gd name="connsiteX14" fmla="*/ 1018020 w 3733164"/>
                <a:gd name="connsiteY14" fmla="*/ 83889 h 3203842"/>
                <a:gd name="connsiteX15" fmla="*/ 1731871 w 3733164"/>
                <a:gd name="connsiteY15" fmla="*/ 413137 h 3203842"/>
                <a:gd name="connsiteX16" fmla="*/ 1479081 w 3733164"/>
                <a:gd name="connsiteY16" fmla="*/ 947295 h 3203842"/>
                <a:gd name="connsiteX17" fmla="*/ 1196703 w 3733164"/>
                <a:gd name="connsiteY17" fmla="*/ 1297820 h 3203842"/>
                <a:gd name="connsiteX18" fmla="*/ 125710 w 3733164"/>
                <a:gd name="connsiteY18" fmla="*/ 1266072 h 3203842"/>
                <a:gd name="connsiteX19" fmla="*/ 125710 w 3733164"/>
                <a:gd name="connsiteY19" fmla="*/ 1356333 h 3203842"/>
                <a:gd name="connsiteX20" fmla="*/ 1063897 w 3733164"/>
                <a:gd name="connsiteY20" fmla="*/ 1609278 h 3203842"/>
                <a:gd name="connsiteX21" fmla="*/ 606246 w 3733164"/>
                <a:gd name="connsiteY21" fmla="*/ 2982115 h 3203842"/>
                <a:gd name="connsiteX22" fmla="*/ 697775 w 3733164"/>
                <a:gd name="connsiteY22" fmla="*/ 3027877 h 3203842"/>
                <a:gd name="connsiteX23" fmla="*/ 1405935 w 3733164"/>
                <a:gd name="connsiteY23" fmla="*/ 1274284 h 3203842"/>
                <a:gd name="connsiteX24" fmla="*/ 2070733 w 3733164"/>
                <a:gd name="connsiteY24" fmla="*/ 1174548 h 3203842"/>
                <a:gd name="connsiteX25" fmla="*/ 3494002 w 3733164"/>
                <a:gd name="connsiteY25" fmla="*/ 1754224 h 3203842"/>
                <a:gd name="connsiteX26" fmla="*/ 3725888 w 3733164"/>
                <a:gd name="connsiteY26" fmla="*/ 1735126 h 3203842"/>
                <a:gd name="connsiteX27" fmla="*/ 3561992 w 3733164"/>
                <a:gd name="connsiteY27" fmla="*/ 1547642 h 3203842"/>
                <a:gd name="connsiteX0" fmla="*/ 3561992 w 3731073"/>
                <a:gd name="connsiteY0" fmla="*/ 1547642 h 3203842"/>
                <a:gd name="connsiteX1" fmla="*/ 2314062 w 3731073"/>
                <a:gd name="connsiteY1" fmla="*/ 1108374 h 3203842"/>
                <a:gd name="connsiteX2" fmla="*/ 1971205 w 3731073"/>
                <a:gd name="connsiteY2" fmla="*/ 896495 h 3203842"/>
                <a:gd name="connsiteX3" fmla="*/ 2235289 w 3731073"/>
                <a:gd name="connsiteY3" fmla="*/ 490096 h 3203842"/>
                <a:gd name="connsiteX4" fmla="*/ 3031803 w 3731073"/>
                <a:gd name="connsiteY4" fmla="*/ 144921 h 3203842"/>
                <a:gd name="connsiteX5" fmla="*/ 3008920 w 3731073"/>
                <a:gd name="connsiteY5" fmla="*/ 76279 h 3203842"/>
                <a:gd name="connsiteX6" fmla="*/ 2181858 w 3731073"/>
                <a:gd name="connsiteY6" fmla="*/ 426494 h 3203842"/>
                <a:gd name="connsiteX7" fmla="*/ 1861615 w 3731073"/>
                <a:gd name="connsiteY7" fmla="*/ 911369 h 3203842"/>
                <a:gd name="connsiteX8" fmla="*/ 1828331 w 3731073"/>
                <a:gd name="connsiteY8" fmla="*/ 985395 h 3203842"/>
                <a:gd name="connsiteX9" fmla="*/ 1555281 w 3731073"/>
                <a:gd name="connsiteY9" fmla="*/ 991745 h 3203842"/>
                <a:gd name="connsiteX10" fmla="*/ 1663280 w 3731073"/>
                <a:gd name="connsiteY10" fmla="*/ 856084 h 3203842"/>
                <a:gd name="connsiteX11" fmla="*/ 1679106 w 3731073"/>
                <a:gd name="connsiteY11" fmla="*/ 804420 h 3203842"/>
                <a:gd name="connsiteX12" fmla="*/ 1814534 w 3731073"/>
                <a:gd name="connsiteY12" fmla="*/ 326706 h 3203842"/>
                <a:gd name="connsiteX13" fmla="*/ 1031377 w 3731073"/>
                <a:gd name="connsiteY13" fmla="*/ 12072 h 3203842"/>
                <a:gd name="connsiteX14" fmla="*/ 1018020 w 3731073"/>
                <a:gd name="connsiteY14" fmla="*/ 83889 h 3203842"/>
                <a:gd name="connsiteX15" fmla="*/ 1731871 w 3731073"/>
                <a:gd name="connsiteY15" fmla="*/ 413137 h 3203842"/>
                <a:gd name="connsiteX16" fmla="*/ 1479081 w 3731073"/>
                <a:gd name="connsiteY16" fmla="*/ 947295 h 3203842"/>
                <a:gd name="connsiteX17" fmla="*/ 1196703 w 3731073"/>
                <a:gd name="connsiteY17" fmla="*/ 1297820 h 3203842"/>
                <a:gd name="connsiteX18" fmla="*/ 125710 w 3731073"/>
                <a:gd name="connsiteY18" fmla="*/ 1266072 h 3203842"/>
                <a:gd name="connsiteX19" fmla="*/ 125710 w 3731073"/>
                <a:gd name="connsiteY19" fmla="*/ 1356333 h 3203842"/>
                <a:gd name="connsiteX20" fmla="*/ 1063897 w 3731073"/>
                <a:gd name="connsiteY20" fmla="*/ 1609278 h 3203842"/>
                <a:gd name="connsiteX21" fmla="*/ 606246 w 3731073"/>
                <a:gd name="connsiteY21" fmla="*/ 2982115 h 3203842"/>
                <a:gd name="connsiteX22" fmla="*/ 697775 w 3731073"/>
                <a:gd name="connsiteY22" fmla="*/ 3027877 h 3203842"/>
                <a:gd name="connsiteX23" fmla="*/ 1405935 w 3731073"/>
                <a:gd name="connsiteY23" fmla="*/ 1274284 h 3203842"/>
                <a:gd name="connsiteX24" fmla="*/ 2070733 w 3731073"/>
                <a:gd name="connsiteY24" fmla="*/ 1174548 h 3203842"/>
                <a:gd name="connsiteX25" fmla="*/ 3494002 w 3731073"/>
                <a:gd name="connsiteY25" fmla="*/ 1754224 h 3203842"/>
                <a:gd name="connsiteX26" fmla="*/ 3725888 w 3731073"/>
                <a:gd name="connsiteY26" fmla="*/ 1735126 h 3203842"/>
                <a:gd name="connsiteX27" fmla="*/ 3561992 w 3731073"/>
                <a:gd name="connsiteY27" fmla="*/ 1547642 h 3203842"/>
                <a:gd name="connsiteX0" fmla="*/ 3561992 w 3729252"/>
                <a:gd name="connsiteY0" fmla="*/ 1547642 h 3203842"/>
                <a:gd name="connsiteX1" fmla="*/ 2355337 w 3729252"/>
                <a:gd name="connsiteY1" fmla="*/ 1133774 h 3203842"/>
                <a:gd name="connsiteX2" fmla="*/ 1971205 w 3729252"/>
                <a:gd name="connsiteY2" fmla="*/ 896495 h 3203842"/>
                <a:gd name="connsiteX3" fmla="*/ 2235289 w 3729252"/>
                <a:gd name="connsiteY3" fmla="*/ 490096 h 3203842"/>
                <a:gd name="connsiteX4" fmla="*/ 3031803 w 3729252"/>
                <a:gd name="connsiteY4" fmla="*/ 144921 h 3203842"/>
                <a:gd name="connsiteX5" fmla="*/ 3008920 w 3729252"/>
                <a:gd name="connsiteY5" fmla="*/ 76279 h 3203842"/>
                <a:gd name="connsiteX6" fmla="*/ 2181858 w 3729252"/>
                <a:gd name="connsiteY6" fmla="*/ 426494 h 3203842"/>
                <a:gd name="connsiteX7" fmla="*/ 1861615 w 3729252"/>
                <a:gd name="connsiteY7" fmla="*/ 911369 h 3203842"/>
                <a:gd name="connsiteX8" fmla="*/ 1828331 w 3729252"/>
                <a:gd name="connsiteY8" fmla="*/ 985395 h 3203842"/>
                <a:gd name="connsiteX9" fmla="*/ 1555281 w 3729252"/>
                <a:gd name="connsiteY9" fmla="*/ 991745 h 3203842"/>
                <a:gd name="connsiteX10" fmla="*/ 1663280 w 3729252"/>
                <a:gd name="connsiteY10" fmla="*/ 856084 h 3203842"/>
                <a:gd name="connsiteX11" fmla="*/ 1679106 w 3729252"/>
                <a:gd name="connsiteY11" fmla="*/ 804420 h 3203842"/>
                <a:gd name="connsiteX12" fmla="*/ 1814534 w 3729252"/>
                <a:gd name="connsiteY12" fmla="*/ 326706 h 3203842"/>
                <a:gd name="connsiteX13" fmla="*/ 1031377 w 3729252"/>
                <a:gd name="connsiteY13" fmla="*/ 12072 h 3203842"/>
                <a:gd name="connsiteX14" fmla="*/ 1018020 w 3729252"/>
                <a:gd name="connsiteY14" fmla="*/ 83889 h 3203842"/>
                <a:gd name="connsiteX15" fmla="*/ 1731871 w 3729252"/>
                <a:gd name="connsiteY15" fmla="*/ 413137 h 3203842"/>
                <a:gd name="connsiteX16" fmla="*/ 1479081 w 3729252"/>
                <a:gd name="connsiteY16" fmla="*/ 947295 h 3203842"/>
                <a:gd name="connsiteX17" fmla="*/ 1196703 w 3729252"/>
                <a:gd name="connsiteY17" fmla="*/ 1297820 h 3203842"/>
                <a:gd name="connsiteX18" fmla="*/ 125710 w 3729252"/>
                <a:gd name="connsiteY18" fmla="*/ 1266072 h 3203842"/>
                <a:gd name="connsiteX19" fmla="*/ 125710 w 3729252"/>
                <a:gd name="connsiteY19" fmla="*/ 1356333 h 3203842"/>
                <a:gd name="connsiteX20" fmla="*/ 1063897 w 3729252"/>
                <a:gd name="connsiteY20" fmla="*/ 1609278 h 3203842"/>
                <a:gd name="connsiteX21" fmla="*/ 606246 w 3729252"/>
                <a:gd name="connsiteY21" fmla="*/ 2982115 h 3203842"/>
                <a:gd name="connsiteX22" fmla="*/ 697775 w 3729252"/>
                <a:gd name="connsiteY22" fmla="*/ 3027877 h 3203842"/>
                <a:gd name="connsiteX23" fmla="*/ 1405935 w 3729252"/>
                <a:gd name="connsiteY23" fmla="*/ 1274284 h 3203842"/>
                <a:gd name="connsiteX24" fmla="*/ 2070733 w 3729252"/>
                <a:gd name="connsiteY24" fmla="*/ 1174548 h 3203842"/>
                <a:gd name="connsiteX25" fmla="*/ 3494002 w 3729252"/>
                <a:gd name="connsiteY25" fmla="*/ 1754224 h 3203842"/>
                <a:gd name="connsiteX26" fmla="*/ 3725888 w 3729252"/>
                <a:gd name="connsiteY26" fmla="*/ 1735126 h 3203842"/>
                <a:gd name="connsiteX27" fmla="*/ 3561992 w 3729252"/>
                <a:gd name="connsiteY27" fmla="*/ 1547642 h 3203842"/>
                <a:gd name="connsiteX0" fmla="*/ 3561992 w 3727569"/>
                <a:gd name="connsiteY0" fmla="*/ 1547642 h 3203842"/>
                <a:gd name="connsiteX1" fmla="*/ 2396612 w 3727569"/>
                <a:gd name="connsiteY1" fmla="*/ 1165524 h 3203842"/>
                <a:gd name="connsiteX2" fmla="*/ 1971205 w 3727569"/>
                <a:gd name="connsiteY2" fmla="*/ 896495 h 3203842"/>
                <a:gd name="connsiteX3" fmla="*/ 2235289 w 3727569"/>
                <a:gd name="connsiteY3" fmla="*/ 490096 h 3203842"/>
                <a:gd name="connsiteX4" fmla="*/ 3031803 w 3727569"/>
                <a:gd name="connsiteY4" fmla="*/ 144921 h 3203842"/>
                <a:gd name="connsiteX5" fmla="*/ 3008920 w 3727569"/>
                <a:gd name="connsiteY5" fmla="*/ 76279 h 3203842"/>
                <a:gd name="connsiteX6" fmla="*/ 2181858 w 3727569"/>
                <a:gd name="connsiteY6" fmla="*/ 426494 h 3203842"/>
                <a:gd name="connsiteX7" fmla="*/ 1861615 w 3727569"/>
                <a:gd name="connsiteY7" fmla="*/ 911369 h 3203842"/>
                <a:gd name="connsiteX8" fmla="*/ 1828331 w 3727569"/>
                <a:gd name="connsiteY8" fmla="*/ 985395 h 3203842"/>
                <a:gd name="connsiteX9" fmla="*/ 1555281 w 3727569"/>
                <a:gd name="connsiteY9" fmla="*/ 991745 h 3203842"/>
                <a:gd name="connsiteX10" fmla="*/ 1663280 w 3727569"/>
                <a:gd name="connsiteY10" fmla="*/ 856084 h 3203842"/>
                <a:gd name="connsiteX11" fmla="*/ 1679106 w 3727569"/>
                <a:gd name="connsiteY11" fmla="*/ 804420 h 3203842"/>
                <a:gd name="connsiteX12" fmla="*/ 1814534 w 3727569"/>
                <a:gd name="connsiteY12" fmla="*/ 326706 h 3203842"/>
                <a:gd name="connsiteX13" fmla="*/ 1031377 w 3727569"/>
                <a:gd name="connsiteY13" fmla="*/ 12072 h 3203842"/>
                <a:gd name="connsiteX14" fmla="*/ 1018020 w 3727569"/>
                <a:gd name="connsiteY14" fmla="*/ 83889 h 3203842"/>
                <a:gd name="connsiteX15" fmla="*/ 1731871 w 3727569"/>
                <a:gd name="connsiteY15" fmla="*/ 413137 h 3203842"/>
                <a:gd name="connsiteX16" fmla="*/ 1479081 w 3727569"/>
                <a:gd name="connsiteY16" fmla="*/ 947295 h 3203842"/>
                <a:gd name="connsiteX17" fmla="*/ 1196703 w 3727569"/>
                <a:gd name="connsiteY17" fmla="*/ 1297820 h 3203842"/>
                <a:gd name="connsiteX18" fmla="*/ 125710 w 3727569"/>
                <a:gd name="connsiteY18" fmla="*/ 1266072 h 3203842"/>
                <a:gd name="connsiteX19" fmla="*/ 125710 w 3727569"/>
                <a:gd name="connsiteY19" fmla="*/ 1356333 h 3203842"/>
                <a:gd name="connsiteX20" fmla="*/ 1063897 w 3727569"/>
                <a:gd name="connsiteY20" fmla="*/ 1609278 h 3203842"/>
                <a:gd name="connsiteX21" fmla="*/ 606246 w 3727569"/>
                <a:gd name="connsiteY21" fmla="*/ 2982115 h 3203842"/>
                <a:gd name="connsiteX22" fmla="*/ 697775 w 3727569"/>
                <a:gd name="connsiteY22" fmla="*/ 3027877 h 3203842"/>
                <a:gd name="connsiteX23" fmla="*/ 1405935 w 3727569"/>
                <a:gd name="connsiteY23" fmla="*/ 1274284 h 3203842"/>
                <a:gd name="connsiteX24" fmla="*/ 2070733 w 3727569"/>
                <a:gd name="connsiteY24" fmla="*/ 1174548 h 3203842"/>
                <a:gd name="connsiteX25" fmla="*/ 3494002 w 3727569"/>
                <a:gd name="connsiteY25" fmla="*/ 1754224 h 3203842"/>
                <a:gd name="connsiteX26" fmla="*/ 3725888 w 3727569"/>
                <a:gd name="connsiteY26" fmla="*/ 1735126 h 3203842"/>
                <a:gd name="connsiteX27" fmla="*/ 3561992 w 3727569"/>
                <a:gd name="connsiteY27" fmla="*/ 1547642 h 3203842"/>
                <a:gd name="connsiteX0" fmla="*/ 3561992 w 3727569"/>
                <a:gd name="connsiteY0" fmla="*/ 1547642 h 3203842"/>
                <a:gd name="connsiteX1" fmla="*/ 2396612 w 3727569"/>
                <a:gd name="connsiteY1" fmla="*/ 1165524 h 3203842"/>
                <a:gd name="connsiteX2" fmla="*/ 1971205 w 3727569"/>
                <a:gd name="connsiteY2" fmla="*/ 896495 h 3203842"/>
                <a:gd name="connsiteX3" fmla="*/ 2235289 w 3727569"/>
                <a:gd name="connsiteY3" fmla="*/ 490096 h 3203842"/>
                <a:gd name="connsiteX4" fmla="*/ 3031803 w 3727569"/>
                <a:gd name="connsiteY4" fmla="*/ 144921 h 3203842"/>
                <a:gd name="connsiteX5" fmla="*/ 3008920 w 3727569"/>
                <a:gd name="connsiteY5" fmla="*/ 76279 h 3203842"/>
                <a:gd name="connsiteX6" fmla="*/ 2181858 w 3727569"/>
                <a:gd name="connsiteY6" fmla="*/ 426494 h 3203842"/>
                <a:gd name="connsiteX7" fmla="*/ 1861615 w 3727569"/>
                <a:gd name="connsiteY7" fmla="*/ 911369 h 3203842"/>
                <a:gd name="connsiteX8" fmla="*/ 1806106 w 3727569"/>
                <a:gd name="connsiteY8" fmla="*/ 988570 h 3203842"/>
                <a:gd name="connsiteX9" fmla="*/ 1555281 w 3727569"/>
                <a:gd name="connsiteY9" fmla="*/ 991745 h 3203842"/>
                <a:gd name="connsiteX10" fmla="*/ 1663280 w 3727569"/>
                <a:gd name="connsiteY10" fmla="*/ 856084 h 3203842"/>
                <a:gd name="connsiteX11" fmla="*/ 1679106 w 3727569"/>
                <a:gd name="connsiteY11" fmla="*/ 804420 h 3203842"/>
                <a:gd name="connsiteX12" fmla="*/ 1814534 w 3727569"/>
                <a:gd name="connsiteY12" fmla="*/ 326706 h 3203842"/>
                <a:gd name="connsiteX13" fmla="*/ 1031377 w 3727569"/>
                <a:gd name="connsiteY13" fmla="*/ 12072 h 3203842"/>
                <a:gd name="connsiteX14" fmla="*/ 1018020 w 3727569"/>
                <a:gd name="connsiteY14" fmla="*/ 83889 h 3203842"/>
                <a:gd name="connsiteX15" fmla="*/ 1731871 w 3727569"/>
                <a:gd name="connsiteY15" fmla="*/ 413137 h 3203842"/>
                <a:gd name="connsiteX16" fmla="*/ 1479081 w 3727569"/>
                <a:gd name="connsiteY16" fmla="*/ 947295 h 3203842"/>
                <a:gd name="connsiteX17" fmla="*/ 1196703 w 3727569"/>
                <a:gd name="connsiteY17" fmla="*/ 1297820 h 3203842"/>
                <a:gd name="connsiteX18" fmla="*/ 125710 w 3727569"/>
                <a:gd name="connsiteY18" fmla="*/ 1266072 h 3203842"/>
                <a:gd name="connsiteX19" fmla="*/ 125710 w 3727569"/>
                <a:gd name="connsiteY19" fmla="*/ 1356333 h 3203842"/>
                <a:gd name="connsiteX20" fmla="*/ 1063897 w 3727569"/>
                <a:gd name="connsiteY20" fmla="*/ 1609278 h 3203842"/>
                <a:gd name="connsiteX21" fmla="*/ 606246 w 3727569"/>
                <a:gd name="connsiteY21" fmla="*/ 2982115 h 3203842"/>
                <a:gd name="connsiteX22" fmla="*/ 697775 w 3727569"/>
                <a:gd name="connsiteY22" fmla="*/ 3027877 h 3203842"/>
                <a:gd name="connsiteX23" fmla="*/ 1405935 w 3727569"/>
                <a:gd name="connsiteY23" fmla="*/ 1274284 h 3203842"/>
                <a:gd name="connsiteX24" fmla="*/ 2070733 w 3727569"/>
                <a:gd name="connsiteY24" fmla="*/ 1174548 h 3203842"/>
                <a:gd name="connsiteX25" fmla="*/ 3494002 w 3727569"/>
                <a:gd name="connsiteY25" fmla="*/ 1754224 h 3203842"/>
                <a:gd name="connsiteX26" fmla="*/ 3725888 w 3727569"/>
                <a:gd name="connsiteY26" fmla="*/ 1735126 h 3203842"/>
                <a:gd name="connsiteX27" fmla="*/ 3561992 w 3727569"/>
                <a:gd name="connsiteY27" fmla="*/ 1547642 h 3203842"/>
                <a:gd name="connsiteX0" fmla="*/ 3561992 w 3727569"/>
                <a:gd name="connsiteY0" fmla="*/ 1547642 h 3203842"/>
                <a:gd name="connsiteX1" fmla="*/ 2396612 w 3727569"/>
                <a:gd name="connsiteY1" fmla="*/ 1165524 h 3203842"/>
                <a:gd name="connsiteX2" fmla="*/ 1971205 w 3727569"/>
                <a:gd name="connsiteY2" fmla="*/ 896495 h 3203842"/>
                <a:gd name="connsiteX3" fmla="*/ 2235289 w 3727569"/>
                <a:gd name="connsiteY3" fmla="*/ 490096 h 3203842"/>
                <a:gd name="connsiteX4" fmla="*/ 3031803 w 3727569"/>
                <a:gd name="connsiteY4" fmla="*/ 144921 h 3203842"/>
                <a:gd name="connsiteX5" fmla="*/ 3008920 w 3727569"/>
                <a:gd name="connsiteY5" fmla="*/ 76279 h 3203842"/>
                <a:gd name="connsiteX6" fmla="*/ 2181858 w 3727569"/>
                <a:gd name="connsiteY6" fmla="*/ 426494 h 3203842"/>
                <a:gd name="connsiteX7" fmla="*/ 1861615 w 3727569"/>
                <a:gd name="connsiteY7" fmla="*/ 911369 h 3203842"/>
                <a:gd name="connsiteX8" fmla="*/ 1806106 w 3727569"/>
                <a:gd name="connsiteY8" fmla="*/ 988570 h 3203842"/>
                <a:gd name="connsiteX9" fmla="*/ 1555281 w 3727569"/>
                <a:gd name="connsiteY9" fmla="*/ 991745 h 3203842"/>
                <a:gd name="connsiteX10" fmla="*/ 1663280 w 3727569"/>
                <a:gd name="connsiteY10" fmla="*/ 856084 h 3203842"/>
                <a:gd name="connsiteX11" fmla="*/ 1679106 w 3727569"/>
                <a:gd name="connsiteY11" fmla="*/ 804420 h 3203842"/>
                <a:gd name="connsiteX12" fmla="*/ 1814534 w 3727569"/>
                <a:gd name="connsiteY12" fmla="*/ 326706 h 3203842"/>
                <a:gd name="connsiteX13" fmla="*/ 1031377 w 3727569"/>
                <a:gd name="connsiteY13" fmla="*/ 12072 h 3203842"/>
                <a:gd name="connsiteX14" fmla="*/ 1018020 w 3727569"/>
                <a:gd name="connsiteY14" fmla="*/ 83889 h 3203842"/>
                <a:gd name="connsiteX15" fmla="*/ 1731871 w 3727569"/>
                <a:gd name="connsiteY15" fmla="*/ 413137 h 3203842"/>
                <a:gd name="connsiteX16" fmla="*/ 1479081 w 3727569"/>
                <a:gd name="connsiteY16" fmla="*/ 947295 h 3203842"/>
                <a:gd name="connsiteX17" fmla="*/ 1196703 w 3727569"/>
                <a:gd name="connsiteY17" fmla="*/ 1297820 h 3203842"/>
                <a:gd name="connsiteX18" fmla="*/ 125710 w 3727569"/>
                <a:gd name="connsiteY18" fmla="*/ 1266072 h 3203842"/>
                <a:gd name="connsiteX19" fmla="*/ 125710 w 3727569"/>
                <a:gd name="connsiteY19" fmla="*/ 1356333 h 3203842"/>
                <a:gd name="connsiteX20" fmla="*/ 1063897 w 3727569"/>
                <a:gd name="connsiteY20" fmla="*/ 1609278 h 3203842"/>
                <a:gd name="connsiteX21" fmla="*/ 606246 w 3727569"/>
                <a:gd name="connsiteY21" fmla="*/ 2982115 h 3203842"/>
                <a:gd name="connsiteX22" fmla="*/ 697775 w 3727569"/>
                <a:gd name="connsiteY22" fmla="*/ 3027877 h 3203842"/>
                <a:gd name="connsiteX23" fmla="*/ 1405935 w 3727569"/>
                <a:gd name="connsiteY23" fmla="*/ 1274284 h 3203842"/>
                <a:gd name="connsiteX24" fmla="*/ 2070733 w 3727569"/>
                <a:gd name="connsiteY24" fmla="*/ 1174548 h 3203842"/>
                <a:gd name="connsiteX25" fmla="*/ 3494002 w 3727569"/>
                <a:gd name="connsiteY25" fmla="*/ 1754224 h 3203842"/>
                <a:gd name="connsiteX26" fmla="*/ 3725888 w 3727569"/>
                <a:gd name="connsiteY26" fmla="*/ 1735126 h 3203842"/>
                <a:gd name="connsiteX27" fmla="*/ 3561992 w 3727569"/>
                <a:gd name="connsiteY27" fmla="*/ 1547642 h 3203842"/>
                <a:gd name="connsiteX0" fmla="*/ 3561992 w 3727569"/>
                <a:gd name="connsiteY0" fmla="*/ 1547642 h 3203842"/>
                <a:gd name="connsiteX1" fmla="*/ 2396612 w 3727569"/>
                <a:gd name="connsiteY1" fmla="*/ 1165524 h 3203842"/>
                <a:gd name="connsiteX2" fmla="*/ 1971205 w 3727569"/>
                <a:gd name="connsiteY2" fmla="*/ 896495 h 3203842"/>
                <a:gd name="connsiteX3" fmla="*/ 2235289 w 3727569"/>
                <a:gd name="connsiteY3" fmla="*/ 490096 h 3203842"/>
                <a:gd name="connsiteX4" fmla="*/ 3031803 w 3727569"/>
                <a:gd name="connsiteY4" fmla="*/ 144921 h 3203842"/>
                <a:gd name="connsiteX5" fmla="*/ 3008920 w 3727569"/>
                <a:gd name="connsiteY5" fmla="*/ 76279 h 3203842"/>
                <a:gd name="connsiteX6" fmla="*/ 2181858 w 3727569"/>
                <a:gd name="connsiteY6" fmla="*/ 426494 h 3203842"/>
                <a:gd name="connsiteX7" fmla="*/ 1861615 w 3727569"/>
                <a:gd name="connsiteY7" fmla="*/ 911369 h 3203842"/>
                <a:gd name="connsiteX8" fmla="*/ 1806106 w 3727569"/>
                <a:gd name="connsiteY8" fmla="*/ 988570 h 3203842"/>
                <a:gd name="connsiteX9" fmla="*/ 1555281 w 3727569"/>
                <a:gd name="connsiteY9" fmla="*/ 991745 h 3203842"/>
                <a:gd name="connsiteX10" fmla="*/ 1679106 w 3727569"/>
                <a:gd name="connsiteY10" fmla="*/ 804420 h 3203842"/>
                <a:gd name="connsiteX11" fmla="*/ 1814534 w 3727569"/>
                <a:gd name="connsiteY11" fmla="*/ 326706 h 3203842"/>
                <a:gd name="connsiteX12" fmla="*/ 1031377 w 3727569"/>
                <a:gd name="connsiteY12" fmla="*/ 12072 h 3203842"/>
                <a:gd name="connsiteX13" fmla="*/ 1018020 w 3727569"/>
                <a:gd name="connsiteY13" fmla="*/ 83889 h 3203842"/>
                <a:gd name="connsiteX14" fmla="*/ 1731871 w 3727569"/>
                <a:gd name="connsiteY14" fmla="*/ 413137 h 3203842"/>
                <a:gd name="connsiteX15" fmla="*/ 1479081 w 3727569"/>
                <a:gd name="connsiteY15" fmla="*/ 947295 h 3203842"/>
                <a:gd name="connsiteX16" fmla="*/ 1196703 w 3727569"/>
                <a:gd name="connsiteY16" fmla="*/ 1297820 h 3203842"/>
                <a:gd name="connsiteX17" fmla="*/ 125710 w 3727569"/>
                <a:gd name="connsiteY17" fmla="*/ 1266072 h 3203842"/>
                <a:gd name="connsiteX18" fmla="*/ 125710 w 3727569"/>
                <a:gd name="connsiteY18" fmla="*/ 1356333 h 3203842"/>
                <a:gd name="connsiteX19" fmla="*/ 1063897 w 3727569"/>
                <a:gd name="connsiteY19" fmla="*/ 1609278 h 3203842"/>
                <a:gd name="connsiteX20" fmla="*/ 606246 w 3727569"/>
                <a:gd name="connsiteY20" fmla="*/ 2982115 h 3203842"/>
                <a:gd name="connsiteX21" fmla="*/ 697775 w 3727569"/>
                <a:gd name="connsiteY21" fmla="*/ 3027877 h 3203842"/>
                <a:gd name="connsiteX22" fmla="*/ 1405935 w 3727569"/>
                <a:gd name="connsiteY22" fmla="*/ 1274284 h 3203842"/>
                <a:gd name="connsiteX23" fmla="*/ 2070733 w 3727569"/>
                <a:gd name="connsiteY23" fmla="*/ 1174548 h 3203842"/>
                <a:gd name="connsiteX24" fmla="*/ 3494002 w 3727569"/>
                <a:gd name="connsiteY24" fmla="*/ 1754224 h 3203842"/>
                <a:gd name="connsiteX25" fmla="*/ 3725888 w 3727569"/>
                <a:gd name="connsiteY25" fmla="*/ 1735126 h 3203842"/>
                <a:gd name="connsiteX26" fmla="*/ 3561992 w 3727569"/>
                <a:gd name="connsiteY26" fmla="*/ 1547642 h 3203842"/>
                <a:gd name="connsiteX0" fmla="*/ 3561992 w 3727569"/>
                <a:gd name="connsiteY0" fmla="*/ 1547642 h 3203842"/>
                <a:gd name="connsiteX1" fmla="*/ 2396612 w 3727569"/>
                <a:gd name="connsiteY1" fmla="*/ 1165524 h 3203842"/>
                <a:gd name="connsiteX2" fmla="*/ 1971205 w 3727569"/>
                <a:gd name="connsiteY2" fmla="*/ 896495 h 3203842"/>
                <a:gd name="connsiteX3" fmla="*/ 2235289 w 3727569"/>
                <a:gd name="connsiteY3" fmla="*/ 490096 h 3203842"/>
                <a:gd name="connsiteX4" fmla="*/ 3031803 w 3727569"/>
                <a:gd name="connsiteY4" fmla="*/ 144921 h 3203842"/>
                <a:gd name="connsiteX5" fmla="*/ 3008920 w 3727569"/>
                <a:gd name="connsiteY5" fmla="*/ 76279 h 3203842"/>
                <a:gd name="connsiteX6" fmla="*/ 2181858 w 3727569"/>
                <a:gd name="connsiteY6" fmla="*/ 426494 h 3203842"/>
                <a:gd name="connsiteX7" fmla="*/ 1861615 w 3727569"/>
                <a:gd name="connsiteY7" fmla="*/ 911369 h 3203842"/>
                <a:gd name="connsiteX8" fmla="*/ 1806106 w 3727569"/>
                <a:gd name="connsiteY8" fmla="*/ 988570 h 3203842"/>
                <a:gd name="connsiteX9" fmla="*/ 1555281 w 3727569"/>
                <a:gd name="connsiteY9" fmla="*/ 991745 h 3203842"/>
                <a:gd name="connsiteX10" fmla="*/ 1698156 w 3727569"/>
                <a:gd name="connsiteY10" fmla="*/ 769495 h 3203842"/>
                <a:gd name="connsiteX11" fmla="*/ 1814534 w 3727569"/>
                <a:gd name="connsiteY11" fmla="*/ 326706 h 3203842"/>
                <a:gd name="connsiteX12" fmla="*/ 1031377 w 3727569"/>
                <a:gd name="connsiteY12" fmla="*/ 12072 h 3203842"/>
                <a:gd name="connsiteX13" fmla="*/ 1018020 w 3727569"/>
                <a:gd name="connsiteY13" fmla="*/ 83889 h 3203842"/>
                <a:gd name="connsiteX14" fmla="*/ 1731871 w 3727569"/>
                <a:gd name="connsiteY14" fmla="*/ 413137 h 3203842"/>
                <a:gd name="connsiteX15" fmla="*/ 1479081 w 3727569"/>
                <a:gd name="connsiteY15" fmla="*/ 947295 h 3203842"/>
                <a:gd name="connsiteX16" fmla="*/ 1196703 w 3727569"/>
                <a:gd name="connsiteY16" fmla="*/ 1297820 h 3203842"/>
                <a:gd name="connsiteX17" fmla="*/ 125710 w 3727569"/>
                <a:gd name="connsiteY17" fmla="*/ 1266072 h 3203842"/>
                <a:gd name="connsiteX18" fmla="*/ 125710 w 3727569"/>
                <a:gd name="connsiteY18" fmla="*/ 1356333 h 3203842"/>
                <a:gd name="connsiteX19" fmla="*/ 1063897 w 3727569"/>
                <a:gd name="connsiteY19" fmla="*/ 1609278 h 3203842"/>
                <a:gd name="connsiteX20" fmla="*/ 606246 w 3727569"/>
                <a:gd name="connsiteY20" fmla="*/ 2982115 h 3203842"/>
                <a:gd name="connsiteX21" fmla="*/ 697775 w 3727569"/>
                <a:gd name="connsiteY21" fmla="*/ 3027877 h 3203842"/>
                <a:gd name="connsiteX22" fmla="*/ 1405935 w 3727569"/>
                <a:gd name="connsiteY22" fmla="*/ 1274284 h 3203842"/>
                <a:gd name="connsiteX23" fmla="*/ 2070733 w 3727569"/>
                <a:gd name="connsiteY23" fmla="*/ 1174548 h 3203842"/>
                <a:gd name="connsiteX24" fmla="*/ 3494002 w 3727569"/>
                <a:gd name="connsiteY24" fmla="*/ 1754224 h 3203842"/>
                <a:gd name="connsiteX25" fmla="*/ 3725888 w 3727569"/>
                <a:gd name="connsiteY25" fmla="*/ 1735126 h 3203842"/>
                <a:gd name="connsiteX26" fmla="*/ 3561992 w 3727569"/>
                <a:gd name="connsiteY26" fmla="*/ 1547642 h 3203842"/>
                <a:gd name="connsiteX0" fmla="*/ 3558128 w 3723705"/>
                <a:gd name="connsiteY0" fmla="*/ 1547642 h 3203842"/>
                <a:gd name="connsiteX1" fmla="*/ 2392748 w 3723705"/>
                <a:gd name="connsiteY1" fmla="*/ 1165524 h 3203842"/>
                <a:gd name="connsiteX2" fmla="*/ 1967341 w 3723705"/>
                <a:gd name="connsiteY2" fmla="*/ 896495 h 3203842"/>
                <a:gd name="connsiteX3" fmla="*/ 2231425 w 3723705"/>
                <a:gd name="connsiteY3" fmla="*/ 490096 h 3203842"/>
                <a:gd name="connsiteX4" fmla="*/ 3027939 w 3723705"/>
                <a:gd name="connsiteY4" fmla="*/ 144921 h 3203842"/>
                <a:gd name="connsiteX5" fmla="*/ 3005056 w 3723705"/>
                <a:gd name="connsiteY5" fmla="*/ 76279 h 3203842"/>
                <a:gd name="connsiteX6" fmla="*/ 2177994 w 3723705"/>
                <a:gd name="connsiteY6" fmla="*/ 426494 h 3203842"/>
                <a:gd name="connsiteX7" fmla="*/ 1857751 w 3723705"/>
                <a:gd name="connsiteY7" fmla="*/ 911369 h 3203842"/>
                <a:gd name="connsiteX8" fmla="*/ 1802242 w 3723705"/>
                <a:gd name="connsiteY8" fmla="*/ 988570 h 3203842"/>
                <a:gd name="connsiteX9" fmla="*/ 1551417 w 3723705"/>
                <a:gd name="connsiteY9" fmla="*/ 991745 h 3203842"/>
                <a:gd name="connsiteX10" fmla="*/ 1694292 w 3723705"/>
                <a:gd name="connsiteY10" fmla="*/ 769495 h 3203842"/>
                <a:gd name="connsiteX11" fmla="*/ 1810670 w 3723705"/>
                <a:gd name="connsiteY11" fmla="*/ 326706 h 3203842"/>
                <a:gd name="connsiteX12" fmla="*/ 1027513 w 3723705"/>
                <a:gd name="connsiteY12" fmla="*/ 12072 h 3203842"/>
                <a:gd name="connsiteX13" fmla="*/ 1014156 w 3723705"/>
                <a:gd name="connsiteY13" fmla="*/ 83889 h 3203842"/>
                <a:gd name="connsiteX14" fmla="*/ 1728007 w 3723705"/>
                <a:gd name="connsiteY14" fmla="*/ 413137 h 3203842"/>
                <a:gd name="connsiteX15" fmla="*/ 1475217 w 3723705"/>
                <a:gd name="connsiteY15" fmla="*/ 947295 h 3203842"/>
                <a:gd name="connsiteX16" fmla="*/ 1132514 w 3723705"/>
                <a:gd name="connsiteY16" fmla="*/ 1354970 h 3203842"/>
                <a:gd name="connsiteX17" fmla="*/ 121846 w 3723705"/>
                <a:gd name="connsiteY17" fmla="*/ 1266072 h 3203842"/>
                <a:gd name="connsiteX18" fmla="*/ 121846 w 3723705"/>
                <a:gd name="connsiteY18" fmla="*/ 1356333 h 3203842"/>
                <a:gd name="connsiteX19" fmla="*/ 1060033 w 3723705"/>
                <a:gd name="connsiteY19" fmla="*/ 1609278 h 3203842"/>
                <a:gd name="connsiteX20" fmla="*/ 602382 w 3723705"/>
                <a:gd name="connsiteY20" fmla="*/ 2982115 h 3203842"/>
                <a:gd name="connsiteX21" fmla="*/ 693911 w 3723705"/>
                <a:gd name="connsiteY21" fmla="*/ 3027877 h 3203842"/>
                <a:gd name="connsiteX22" fmla="*/ 1402071 w 3723705"/>
                <a:gd name="connsiteY22" fmla="*/ 1274284 h 3203842"/>
                <a:gd name="connsiteX23" fmla="*/ 2066869 w 3723705"/>
                <a:gd name="connsiteY23" fmla="*/ 1174548 h 3203842"/>
                <a:gd name="connsiteX24" fmla="*/ 3490138 w 3723705"/>
                <a:gd name="connsiteY24" fmla="*/ 1754224 h 3203842"/>
                <a:gd name="connsiteX25" fmla="*/ 3722024 w 3723705"/>
                <a:gd name="connsiteY25" fmla="*/ 1735126 h 3203842"/>
                <a:gd name="connsiteX26" fmla="*/ 3558128 w 3723705"/>
                <a:gd name="connsiteY26" fmla="*/ 1547642 h 3203842"/>
                <a:gd name="connsiteX0" fmla="*/ 3554676 w 3720253"/>
                <a:gd name="connsiteY0" fmla="*/ 1547642 h 3203842"/>
                <a:gd name="connsiteX1" fmla="*/ 2389296 w 3720253"/>
                <a:gd name="connsiteY1" fmla="*/ 1165524 h 3203842"/>
                <a:gd name="connsiteX2" fmla="*/ 1963889 w 3720253"/>
                <a:gd name="connsiteY2" fmla="*/ 896495 h 3203842"/>
                <a:gd name="connsiteX3" fmla="*/ 2227973 w 3720253"/>
                <a:gd name="connsiteY3" fmla="*/ 490096 h 3203842"/>
                <a:gd name="connsiteX4" fmla="*/ 3024487 w 3720253"/>
                <a:gd name="connsiteY4" fmla="*/ 144921 h 3203842"/>
                <a:gd name="connsiteX5" fmla="*/ 3001604 w 3720253"/>
                <a:gd name="connsiteY5" fmla="*/ 76279 h 3203842"/>
                <a:gd name="connsiteX6" fmla="*/ 2174542 w 3720253"/>
                <a:gd name="connsiteY6" fmla="*/ 426494 h 3203842"/>
                <a:gd name="connsiteX7" fmla="*/ 1854299 w 3720253"/>
                <a:gd name="connsiteY7" fmla="*/ 911369 h 3203842"/>
                <a:gd name="connsiteX8" fmla="*/ 1798790 w 3720253"/>
                <a:gd name="connsiteY8" fmla="*/ 988570 h 3203842"/>
                <a:gd name="connsiteX9" fmla="*/ 1547965 w 3720253"/>
                <a:gd name="connsiteY9" fmla="*/ 991745 h 3203842"/>
                <a:gd name="connsiteX10" fmla="*/ 1690840 w 3720253"/>
                <a:gd name="connsiteY10" fmla="*/ 769495 h 3203842"/>
                <a:gd name="connsiteX11" fmla="*/ 1807218 w 3720253"/>
                <a:gd name="connsiteY11" fmla="*/ 326706 h 3203842"/>
                <a:gd name="connsiteX12" fmla="*/ 1024061 w 3720253"/>
                <a:gd name="connsiteY12" fmla="*/ 12072 h 3203842"/>
                <a:gd name="connsiteX13" fmla="*/ 1010704 w 3720253"/>
                <a:gd name="connsiteY13" fmla="*/ 83889 h 3203842"/>
                <a:gd name="connsiteX14" fmla="*/ 1724555 w 3720253"/>
                <a:gd name="connsiteY14" fmla="*/ 413137 h 3203842"/>
                <a:gd name="connsiteX15" fmla="*/ 1471765 w 3720253"/>
                <a:gd name="connsiteY15" fmla="*/ 947295 h 3203842"/>
                <a:gd name="connsiteX16" fmla="*/ 1129062 w 3720253"/>
                <a:gd name="connsiteY16" fmla="*/ 1354970 h 3203842"/>
                <a:gd name="connsiteX17" fmla="*/ 118394 w 3720253"/>
                <a:gd name="connsiteY17" fmla="*/ 1266072 h 3203842"/>
                <a:gd name="connsiteX18" fmla="*/ 124744 w 3720253"/>
                <a:gd name="connsiteY18" fmla="*/ 1343633 h 3203842"/>
                <a:gd name="connsiteX19" fmla="*/ 1056581 w 3720253"/>
                <a:gd name="connsiteY19" fmla="*/ 1609278 h 3203842"/>
                <a:gd name="connsiteX20" fmla="*/ 598930 w 3720253"/>
                <a:gd name="connsiteY20" fmla="*/ 2982115 h 3203842"/>
                <a:gd name="connsiteX21" fmla="*/ 690459 w 3720253"/>
                <a:gd name="connsiteY21" fmla="*/ 3027877 h 3203842"/>
                <a:gd name="connsiteX22" fmla="*/ 1398619 w 3720253"/>
                <a:gd name="connsiteY22" fmla="*/ 1274284 h 3203842"/>
                <a:gd name="connsiteX23" fmla="*/ 2063417 w 3720253"/>
                <a:gd name="connsiteY23" fmla="*/ 1174548 h 3203842"/>
                <a:gd name="connsiteX24" fmla="*/ 3486686 w 3720253"/>
                <a:gd name="connsiteY24" fmla="*/ 1754224 h 3203842"/>
                <a:gd name="connsiteX25" fmla="*/ 3718572 w 3720253"/>
                <a:gd name="connsiteY25" fmla="*/ 1735126 h 3203842"/>
                <a:gd name="connsiteX26" fmla="*/ 3554676 w 3720253"/>
                <a:gd name="connsiteY26" fmla="*/ 1547642 h 3203842"/>
                <a:gd name="connsiteX0" fmla="*/ 3554676 w 3720253"/>
                <a:gd name="connsiteY0" fmla="*/ 1547642 h 3203842"/>
                <a:gd name="connsiteX1" fmla="*/ 2389296 w 3720253"/>
                <a:gd name="connsiteY1" fmla="*/ 1165524 h 3203842"/>
                <a:gd name="connsiteX2" fmla="*/ 1963889 w 3720253"/>
                <a:gd name="connsiteY2" fmla="*/ 896495 h 3203842"/>
                <a:gd name="connsiteX3" fmla="*/ 2227973 w 3720253"/>
                <a:gd name="connsiteY3" fmla="*/ 490096 h 3203842"/>
                <a:gd name="connsiteX4" fmla="*/ 3024487 w 3720253"/>
                <a:gd name="connsiteY4" fmla="*/ 144921 h 3203842"/>
                <a:gd name="connsiteX5" fmla="*/ 3001604 w 3720253"/>
                <a:gd name="connsiteY5" fmla="*/ 76279 h 3203842"/>
                <a:gd name="connsiteX6" fmla="*/ 2174542 w 3720253"/>
                <a:gd name="connsiteY6" fmla="*/ 426494 h 3203842"/>
                <a:gd name="connsiteX7" fmla="*/ 1854299 w 3720253"/>
                <a:gd name="connsiteY7" fmla="*/ 911369 h 3203842"/>
                <a:gd name="connsiteX8" fmla="*/ 1798790 w 3720253"/>
                <a:gd name="connsiteY8" fmla="*/ 988570 h 3203842"/>
                <a:gd name="connsiteX9" fmla="*/ 1547965 w 3720253"/>
                <a:gd name="connsiteY9" fmla="*/ 991745 h 3203842"/>
                <a:gd name="connsiteX10" fmla="*/ 1690840 w 3720253"/>
                <a:gd name="connsiteY10" fmla="*/ 769495 h 3203842"/>
                <a:gd name="connsiteX11" fmla="*/ 1807218 w 3720253"/>
                <a:gd name="connsiteY11" fmla="*/ 326706 h 3203842"/>
                <a:gd name="connsiteX12" fmla="*/ 1024061 w 3720253"/>
                <a:gd name="connsiteY12" fmla="*/ 12072 h 3203842"/>
                <a:gd name="connsiteX13" fmla="*/ 1010704 w 3720253"/>
                <a:gd name="connsiteY13" fmla="*/ 83889 h 3203842"/>
                <a:gd name="connsiteX14" fmla="*/ 1724555 w 3720253"/>
                <a:gd name="connsiteY14" fmla="*/ 413137 h 3203842"/>
                <a:gd name="connsiteX15" fmla="*/ 1471765 w 3720253"/>
                <a:gd name="connsiteY15" fmla="*/ 947295 h 3203842"/>
                <a:gd name="connsiteX16" fmla="*/ 1129062 w 3720253"/>
                <a:gd name="connsiteY16" fmla="*/ 1354970 h 3203842"/>
                <a:gd name="connsiteX17" fmla="*/ 118394 w 3720253"/>
                <a:gd name="connsiteY17" fmla="*/ 1266072 h 3203842"/>
                <a:gd name="connsiteX18" fmla="*/ 124744 w 3720253"/>
                <a:gd name="connsiteY18" fmla="*/ 1343633 h 3203842"/>
                <a:gd name="connsiteX19" fmla="*/ 1056581 w 3720253"/>
                <a:gd name="connsiteY19" fmla="*/ 1609278 h 3203842"/>
                <a:gd name="connsiteX20" fmla="*/ 598930 w 3720253"/>
                <a:gd name="connsiteY20" fmla="*/ 2982115 h 3203842"/>
                <a:gd name="connsiteX21" fmla="*/ 690459 w 3720253"/>
                <a:gd name="connsiteY21" fmla="*/ 3027877 h 3203842"/>
                <a:gd name="connsiteX22" fmla="*/ 1398619 w 3720253"/>
                <a:gd name="connsiteY22" fmla="*/ 1274284 h 3203842"/>
                <a:gd name="connsiteX23" fmla="*/ 2063417 w 3720253"/>
                <a:gd name="connsiteY23" fmla="*/ 1174548 h 3203842"/>
                <a:gd name="connsiteX24" fmla="*/ 3486686 w 3720253"/>
                <a:gd name="connsiteY24" fmla="*/ 1754224 h 3203842"/>
                <a:gd name="connsiteX25" fmla="*/ 3718572 w 3720253"/>
                <a:gd name="connsiteY25" fmla="*/ 1735126 h 3203842"/>
                <a:gd name="connsiteX26" fmla="*/ 3554676 w 3720253"/>
                <a:gd name="connsiteY26" fmla="*/ 1547642 h 3203842"/>
                <a:gd name="connsiteX0" fmla="*/ 3522822 w 3688399"/>
                <a:gd name="connsiteY0" fmla="*/ 1547642 h 3203842"/>
                <a:gd name="connsiteX1" fmla="*/ 2357442 w 3688399"/>
                <a:gd name="connsiteY1" fmla="*/ 1165524 h 3203842"/>
                <a:gd name="connsiteX2" fmla="*/ 1932035 w 3688399"/>
                <a:gd name="connsiteY2" fmla="*/ 896495 h 3203842"/>
                <a:gd name="connsiteX3" fmla="*/ 2196119 w 3688399"/>
                <a:gd name="connsiteY3" fmla="*/ 490096 h 3203842"/>
                <a:gd name="connsiteX4" fmla="*/ 2992633 w 3688399"/>
                <a:gd name="connsiteY4" fmla="*/ 144921 h 3203842"/>
                <a:gd name="connsiteX5" fmla="*/ 2969750 w 3688399"/>
                <a:gd name="connsiteY5" fmla="*/ 76279 h 3203842"/>
                <a:gd name="connsiteX6" fmla="*/ 2142688 w 3688399"/>
                <a:gd name="connsiteY6" fmla="*/ 426494 h 3203842"/>
                <a:gd name="connsiteX7" fmla="*/ 1822445 w 3688399"/>
                <a:gd name="connsiteY7" fmla="*/ 911369 h 3203842"/>
                <a:gd name="connsiteX8" fmla="*/ 1766936 w 3688399"/>
                <a:gd name="connsiteY8" fmla="*/ 988570 h 3203842"/>
                <a:gd name="connsiteX9" fmla="*/ 1516111 w 3688399"/>
                <a:gd name="connsiteY9" fmla="*/ 991745 h 3203842"/>
                <a:gd name="connsiteX10" fmla="*/ 1658986 w 3688399"/>
                <a:gd name="connsiteY10" fmla="*/ 769495 h 3203842"/>
                <a:gd name="connsiteX11" fmla="*/ 1775364 w 3688399"/>
                <a:gd name="connsiteY11" fmla="*/ 326706 h 3203842"/>
                <a:gd name="connsiteX12" fmla="*/ 992207 w 3688399"/>
                <a:gd name="connsiteY12" fmla="*/ 12072 h 3203842"/>
                <a:gd name="connsiteX13" fmla="*/ 978850 w 3688399"/>
                <a:gd name="connsiteY13" fmla="*/ 83889 h 3203842"/>
                <a:gd name="connsiteX14" fmla="*/ 1692701 w 3688399"/>
                <a:gd name="connsiteY14" fmla="*/ 413137 h 3203842"/>
                <a:gd name="connsiteX15" fmla="*/ 1439911 w 3688399"/>
                <a:gd name="connsiteY15" fmla="*/ 947295 h 3203842"/>
                <a:gd name="connsiteX16" fmla="*/ 1097208 w 3688399"/>
                <a:gd name="connsiteY16" fmla="*/ 1354970 h 3203842"/>
                <a:gd name="connsiteX17" fmla="*/ 146865 w 3688399"/>
                <a:gd name="connsiteY17" fmla="*/ 1288297 h 3203842"/>
                <a:gd name="connsiteX18" fmla="*/ 92890 w 3688399"/>
                <a:gd name="connsiteY18" fmla="*/ 1343633 h 3203842"/>
                <a:gd name="connsiteX19" fmla="*/ 1024727 w 3688399"/>
                <a:gd name="connsiteY19" fmla="*/ 1609278 h 3203842"/>
                <a:gd name="connsiteX20" fmla="*/ 567076 w 3688399"/>
                <a:gd name="connsiteY20" fmla="*/ 2982115 h 3203842"/>
                <a:gd name="connsiteX21" fmla="*/ 658605 w 3688399"/>
                <a:gd name="connsiteY21" fmla="*/ 3027877 h 3203842"/>
                <a:gd name="connsiteX22" fmla="*/ 1366765 w 3688399"/>
                <a:gd name="connsiteY22" fmla="*/ 1274284 h 3203842"/>
                <a:gd name="connsiteX23" fmla="*/ 2031563 w 3688399"/>
                <a:gd name="connsiteY23" fmla="*/ 1174548 h 3203842"/>
                <a:gd name="connsiteX24" fmla="*/ 3454832 w 3688399"/>
                <a:gd name="connsiteY24" fmla="*/ 1754224 h 3203842"/>
                <a:gd name="connsiteX25" fmla="*/ 3686718 w 3688399"/>
                <a:gd name="connsiteY25" fmla="*/ 1735126 h 3203842"/>
                <a:gd name="connsiteX26" fmla="*/ 3522822 w 3688399"/>
                <a:gd name="connsiteY26" fmla="*/ 1547642 h 3203842"/>
                <a:gd name="connsiteX0" fmla="*/ 3522822 w 3688399"/>
                <a:gd name="connsiteY0" fmla="*/ 1547642 h 3195666"/>
                <a:gd name="connsiteX1" fmla="*/ 2357442 w 3688399"/>
                <a:gd name="connsiteY1" fmla="*/ 1165524 h 3195666"/>
                <a:gd name="connsiteX2" fmla="*/ 1932035 w 3688399"/>
                <a:gd name="connsiteY2" fmla="*/ 896495 h 3195666"/>
                <a:gd name="connsiteX3" fmla="*/ 2196119 w 3688399"/>
                <a:gd name="connsiteY3" fmla="*/ 490096 h 3195666"/>
                <a:gd name="connsiteX4" fmla="*/ 2992633 w 3688399"/>
                <a:gd name="connsiteY4" fmla="*/ 144921 h 3195666"/>
                <a:gd name="connsiteX5" fmla="*/ 2969750 w 3688399"/>
                <a:gd name="connsiteY5" fmla="*/ 76279 h 3195666"/>
                <a:gd name="connsiteX6" fmla="*/ 2142688 w 3688399"/>
                <a:gd name="connsiteY6" fmla="*/ 426494 h 3195666"/>
                <a:gd name="connsiteX7" fmla="*/ 1822445 w 3688399"/>
                <a:gd name="connsiteY7" fmla="*/ 911369 h 3195666"/>
                <a:gd name="connsiteX8" fmla="*/ 1766936 w 3688399"/>
                <a:gd name="connsiteY8" fmla="*/ 988570 h 3195666"/>
                <a:gd name="connsiteX9" fmla="*/ 1516111 w 3688399"/>
                <a:gd name="connsiteY9" fmla="*/ 991745 h 3195666"/>
                <a:gd name="connsiteX10" fmla="*/ 1658986 w 3688399"/>
                <a:gd name="connsiteY10" fmla="*/ 769495 h 3195666"/>
                <a:gd name="connsiteX11" fmla="*/ 1775364 w 3688399"/>
                <a:gd name="connsiteY11" fmla="*/ 326706 h 3195666"/>
                <a:gd name="connsiteX12" fmla="*/ 992207 w 3688399"/>
                <a:gd name="connsiteY12" fmla="*/ 12072 h 3195666"/>
                <a:gd name="connsiteX13" fmla="*/ 978850 w 3688399"/>
                <a:gd name="connsiteY13" fmla="*/ 83889 h 3195666"/>
                <a:gd name="connsiteX14" fmla="*/ 1692701 w 3688399"/>
                <a:gd name="connsiteY14" fmla="*/ 413137 h 3195666"/>
                <a:gd name="connsiteX15" fmla="*/ 1439911 w 3688399"/>
                <a:gd name="connsiteY15" fmla="*/ 947295 h 3195666"/>
                <a:gd name="connsiteX16" fmla="*/ 1097208 w 3688399"/>
                <a:gd name="connsiteY16" fmla="*/ 1354970 h 3195666"/>
                <a:gd name="connsiteX17" fmla="*/ 146865 w 3688399"/>
                <a:gd name="connsiteY17" fmla="*/ 1288297 h 3195666"/>
                <a:gd name="connsiteX18" fmla="*/ 92890 w 3688399"/>
                <a:gd name="connsiteY18" fmla="*/ 1343633 h 3195666"/>
                <a:gd name="connsiteX19" fmla="*/ 1024727 w 3688399"/>
                <a:gd name="connsiteY19" fmla="*/ 1609278 h 3195666"/>
                <a:gd name="connsiteX20" fmla="*/ 567076 w 3688399"/>
                <a:gd name="connsiteY20" fmla="*/ 2982115 h 3195666"/>
                <a:gd name="connsiteX21" fmla="*/ 658605 w 3688399"/>
                <a:gd name="connsiteY21" fmla="*/ 3015177 h 3195666"/>
                <a:gd name="connsiteX22" fmla="*/ 1366765 w 3688399"/>
                <a:gd name="connsiteY22" fmla="*/ 1274284 h 3195666"/>
                <a:gd name="connsiteX23" fmla="*/ 2031563 w 3688399"/>
                <a:gd name="connsiteY23" fmla="*/ 1174548 h 3195666"/>
                <a:gd name="connsiteX24" fmla="*/ 3454832 w 3688399"/>
                <a:gd name="connsiteY24" fmla="*/ 1754224 h 3195666"/>
                <a:gd name="connsiteX25" fmla="*/ 3686718 w 3688399"/>
                <a:gd name="connsiteY25" fmla="*/ 1735126 h 3195666"/>
                <a:gd name="connsiteX26" fmla="*/ 3522822 w 3688399"/>
                <a:gd name="connsiteY26" fmla="*/ 1547642 h 3195666"/>
                <a:gd name="connsiteX0" fmla="*/ 3522822 w 3688399"/>
                <a:gd name="connsiteY0" fmla="*/ 1547642 h 3133435"/>
                <a:gd name="connsiteX1" fmla="*/ 2357442 w 3688399"/>
                <a:gd name="connsiteY1" fmla="*/ 1165524 h 3133435"/>
                <a:gd name="connsiteX2" fmla="*/ 1932035 w 3688399"/>
                <a:gd name="connsiteY2" fmla="*/ 896495 h 3133435"/>
                <a:gd name="connsiteX3" fmla="*/ 2196119 w 3688399"/>
                <a:gd name="connsiteY3" fmla="*/ 490096 h 3133435"/>
                <a:gd name="connsiteX4" fmla="*/ 2992633 w 3688399"/>
                <a:gd name="connsiteY4" fmla="*/ 144921 h 3133435"/>
                <a:gd name="connsiteX5" fmla="*/ 2969750 w 3688399"/>
                <a:gd name="connsiteY5" fmla="*/ 76279 h 3133435"/>
                <a:gd name="connsiteX6" fmla="*/ 2142688 w 3688399"/>
                <a:gd name="connsiteY6" fmla="*/ 426494 h 3133435"/>
                <a:gd name="connsiteX7" fmla="*/ 1822445 w 3688399"/>
                <a:gd name="connsiteY7" fmla="*/ 911369 h 3133435"/>
                <a:gd name="connsiteX8" fmla="*/ 1766936 w 3688399"/>
                <a:gd name="connsiteY8" fmla="*/ 988570 h 3133435"/>
                <a:gd name="connsiteX9" fmla="*/ 1516111 w 3688399"/>
                <a:gd name="connsiteY9" fmla="*/ 991745 h 3133435"/>
                <a:gd name="connsiteX10" fmla="*/ 1658986 w 3688399"/>
                <a:gd name="connsiteY10" fmla="*/ 769495 h 3133435"/>
                <a:gd name="connsiteX11" fmla="*/ 1775364 w 3688399"/>
                <a:gd name="connsiteY11" fmla="*/ 326706 h 3133435"/>
                <a:gd name="connsiteX12" fmla="*/ 992207 w 3688399"/>
                <a:gd name="connsiteY12" fmla="*/ 12072 h 3133435"/>
                <a:gd name="connsiteX13" fmla="*/ 978850 w 3688399"/>
                <a:gd name="connsiteY13" fmla="*/ 83889 h 3133435"/>
                <a:gd name="connsiteX14" fmla="*/ 1692701 w 3688399"/>
                <a:gd name="connsiteY14" fmla="*/ 413137 h 3133435"/>
                <a:gd name="connsiteX15" fmla="*/ 1439911 w 3688399"/>
                <a:gd name="connsiteY15" fmla="*/ 947295 h 3133435"/>
                <a:gd name="connsiteX16" fmla="*/ 1097208 w 3688399"/>
                <a:gd name="connsiteY16" fmla="*/ 1354970 h 3133435"/>
                <a:gd name="connsiteX17" fmla="*/ 146865 w 3688399"/>
                <a:gd name="connsiteY17" fmla="*/ 1288297 h 3133435"/>
                <a:gd name="connsiteX18" fmla="*/ 92890 w 3688399"/>
                <a:gd name="connsiteY18" fmla="*/ 1343633 h 3133435"/>
                <a:gd name="connsiteX19" fmla="*/ 1024727 w 3688399"/>
                <a:gd name="connsiteY19" fmla="*/ 1609278 h 3133435"/>
                <a:gd name="connsiteX20" fmla="*/ 567076 w 3688399"/>
                <a:gd name="connsiteY20" fmla="*/ 2982115 h 3133435"/>
                <a:gd name="connsiteX21" fmla="*/ 658605 w 3688399"/>
                <a:gd name="connsiteY21" fmla="*/ 3015177 h 3133435"/>
                <a:gd name="connsiteX22" fmla="*/ 998588 w 3688399"/>
                <a:gd name="connsiteY22" fmla="*/ 2239520 h 3133435"/>
                <a:gd name="connsiteX23" fmla="*/ 1366765 w 3688399"/>
                <a:gd name="connsiteY23" fmla="*/ 1274284 h 3133435"/>
                <a:gd name="connsiteX24" fmla="*/ 2031563 w 3688399"/>
                <a:gd name="connsiteY24" fmla="*/ 1174548 h 3133435"/>
                <a:gd name="connsiteX25" fmla="*/ 3454832 w 3688399"/>
                <a:gd name="connsiteY25" fmla="*/ 1754224 h 3133435"/>
                <a:gd name="connsiteX26" fmla="*/ 3686718 w 3688399"/>
                <a:gd name="connsiteY26" fmla="*/ 1735126 h 3133435"/>
                <a:gd name="connsiteX27" fmla="*/ 3522822 w 3688399"/>
                <a:gd name="connsiteY27" fmla="*/ 1547642 h 3133435"/>
                <a:gd name="connsiteX0" fmla="*/ 3522822 w 3688399"/>
                <a:gd name="connsiteY0" fmla="*/ 1547642 h 3143225"/>
                <a:gd name="connsiteX1" fmla="*/ 2357442 w 3688399"/>
                <a:gd name="connsiteY1" fmla="*/ 1165524 h 3143225"/>
                <a:gd name="connsiteX2" fmla="*/ 1932035 w 3688399"/>
                <a:gd name="connsiteY2" fmla="*/ 896495 h 3143225"/>
                <a:gd name="connsiteX3" fmla="*/ 2196119 w 3688399"/>
                <a:gd name="connsiteY3" fmla="*/ 490096 h 3143225"/>
                <a:gd name="connsiteX4" fmla="*/ 2992633 w 3688399"/>
                <a:gd name="connsiteY4" fmla="*/ 144921 h 3143225"/>
                <a:gd name="connsiteX5" fmla="*/ 2969750 w 3688399"/>
                <a:gd name="connsiteY5" fmla="*/ 76279 h 3143225"/>
                <a:gd name="connsiteX6" fmla="*/ 2142688 w 3688399"/>
                <a:gd name="connsiteY6" fmla="*/ 426494 h 3143225"/>
                <a:gd name="connsiteX7" fmla="*/ 1822445 w 3688399"/>
                <a:gd name="connsiteY7" fmla="*/ 911369 h 3143225"/>
                <a:gd name="connsiteX8" fmla="*/ 1766936 w 3688399"/>
                <a:gd name="connsiteY8" fmla="*/ 988570 h 3143225"/>
                <a:gd name="connsiteX9" fmla="*/ 1516111 w 3688399"/>
                <a:gd name="connsiteY9" fmla="*/ 991745 h 3143225"/>
                <a:gd name="connsiteX10" fmla="*/ 1658986 w 3688399"/>
                <a:gd name="connsiteY10" fmla="*/ 769495 h 3143225"/>
                <a:gd name="connsiteX11" fmla="*/ 1775364 w 3688399"/>
                <a:gd name="connsiteY11" fmla="*/ 326706 h 3143225"/>
                <a:gd name="connsiteX12" fmla="*/ 992207 w 3688399"/>
                <a:gd name="connsiteY12" fmla="*/ 12072 h 3143225"/>
                <a:gd name="connsiteX13" fmla="*/ 978850 w 3688399"/>
                <a:gd name="connsiteY13" fmla="*/ 83889 h 3143225"/>
                <a:gd name="connsiteX14" fmla="*/ 1692701 w 3688399"/>
                <a:gd name="connsiteY14" fmla="*/ 413137 h 3143225"/>
                <a:gd name="connsiteX15" fmla="*/ 1439911 w 3688399"/>
                <a:gd name="connsiteY15" fmla="*/ 947295 h 3143225"/>
                <a:gd name="connsiteX16" fmla="*/ 1097208 w 3688399"/>
                <a:gd name="connsiteY16" fmla="*/ 1354970 h 3143225"/>
                <a:gd name="connsiteX17" fmla="*/ 146865 w 3688399"/>
                <a:gd name="connsiteY17" fmla="*/ 1288297 h 3143225"/>
                <a:gd name="connsiteX18" fmla="*/ 92890 w 3688399"/>
                <a:gd name="connsiteY18" fmla="*/ 1343633 h 3143225"/>
                <a:gd name="connsiteX19" fmla="*/ 1024727 w 3688399"/>
                <a:gd name="connsiteY19" fmla="*/ 1609278 h 3143225"/>
                <a:gd name="connsiteX20" fmla="*/ 608351 w 3688399"/>
                <a:gd name="connsiteY20" fmla="*/ 2997990 h 3143225"/>
                <a:gd name="connsiteX21" fmla="*/ 658605 w 3688399"/>
                <a:gd name="connsiteY21" fmla="*/ 3015177 h 3143225"/>
                <a:gd name="connsiteX22" fmla="*/ 998588 w 3688399"/>
                <a:gd name="connsiteY22" fmla="*/ 2239520 h 3143225"/>
                <a:gd name="connsiteX23" fmla="*/ 1366765 w 3688399"/>
                <a:gd name="connsiteY23" fmla="*/ 1274284 h 3143225"/>
                <a:gd name="connsiteX24" fmla="*/ 2031563 w 3688399"/>
                <a:gd name="connsiteY24" fmla="*/ 1174548 h 3143225"/>
                <a:gd name="connsiteX25" fmla="*/ 3454832 w 3688399"/>
                <a:gd name="connsiteY25" fmla="*/ 1754224 h 3143225"/>
                <a:gd name="connsiteX26" fmla="*/ 3686718 w 3688399"/>
                <a:gd name="connsiteY26" fmla="*/ 1735126 h 3143225"/>
                <a:gd name="connsiteX27" fmla="*/ 3522822 w 3688399"/>
                <a:gd name="connsiteY27" fmla="*/ 1547642 h 3143225"/>
                <a:gd name="connsiteX0" fmla="*/ 3522822 w 3688399"/>
                <a:gd name="connsiteY0" fmla="*/ 1547642 h 3131703"/>
                <a:gd name="connsiteX1" fmla="*/ 2357442 w 3688399"/>
                <a:gd name="connsiteY1" fmla="*/ 1165524 h 3131703"/>
                <a:gd name="connsiteX2" fmla="*/ 1932035 w 3688399"/>
                <a:gd name="connsiteY2" fmla="*/ 896495 h 3131703"/>
                <a:gd name="connsiteX3" fmla="*/ 2196119 w 3688399"/>
                <a:gd name="connsiteY3" fmla="*/ 490096 h 3131703"/>
                <a:gd name="connsiteX4" fmla="*/ 2992633 w 3688399"/>
                <a:gd name="connsiteY4" fmla="*/ 144921 h 3131703"/>
                <a:gd name="connsiteX5" fmla="*/ 2969750 w 3688399"/>
                <a:gd name="connsiteY5" fmla="*/ 76279 h 3131703"/>
                <a:gd name="connsiteX6" fmla="*/ 2142688 w 3688399"/>
                <a:gd name="connsiteY6" fmla="*/ 426494 h 3131703"/>
                <a:gd name="connsiteX7" fmla="*/ 1822445 w 3688399"/>
                <a:gd name="connsiteY7" fmla="*/ 911369 h 3131703"/>
                <a:gd name="connsiteX8" fmla="*/ 1766936 w 3688399"/>
                <a:gd name="connsiteY8" fmla="*/ 988570 h 3131703"/>
                <a:gd name="connsiteX9" fmla="*/ 1516111 w 3688399"/>
                <a:gd name="connsiteY9" fmla="*/ 991745 h 3131703"/>
                <a:gd name="connsiteX10" fmla="*/ 1658986 w 3688399"/>
                <a:gd name="connsiteY10" fmla="*/ 769495 h 3131703"/>
                <a:gd name="connsiteX11" fmla="*/ 1775364 w 3688399"/>
                <a:gd name="connsiteY11" fmla="*/ 326706 h 3131703"/>
                <a:gd name="connsiteX12" fmla="*/ 992207 w 3688399"/>
                <a:gd name="connsiteY12" fmla="*/ 12072 h 3131703"/>
                <a:gd name="connsiteX13" fmla="*/ 978850 w 3688399"/>
                <a:gd name="connsiteY13" fmla="*/ 83889 h 3131703"/>
                <a:gd name="connsiteX14" fmla="*/ 1692701 w 3688399"/>
                <a:gd name="connsiteY14" fmla="*/ 413137 h 3131703"/>
                <a:gd name="connsiteX15" fmla="*/ 1439911 w 3688399"/>
                <a:gd name="connsiteY15" fmla="*/ 947295 h 3131703"/>
                <a:gd name="connsiteX16" fmla="*/ 1097208 w 3688399"/>
                <a:gd name="connsiteY16" fmla="*/ 1354970 h 3131703"/>
                <a:gd name="connsiteX17" fmla="*/ 146865 w 3688399"/>
                <a:gd name="connsiteY17" fmla="*/ 1288297 h 3131703"/>
                <a:gd name="connsiteX18" fmla="*/ 92890 w 3688399"/>
                <a:gd name="connsiteY18" fmla="*/ 1343633 h 3131703"/>
                <a:gd name="connsiteX19" fmla="*/ 1024727 w 3688399"/>
                <a:gd name="connsiteY19" fmla="*/ 1609278 h 3131703"/>
                <a:gd name="connsiteX20" fmla="*/ 608351 w 3688399"/>
                <a:gd name="connsiteY20" fmla="*/ 2997990 h 3131703"/>
                <a:gd name="connsiteX21" fmla="*/ 658605 w 3688399"/>
                <a:gd name="connsiteY21" fmla="*/ 3015177 h 3131703"/>
                <a:gd name="connsiteX22" fmla="*/ 998588 w 3688399"/>
                <a:gd name="connsiteY22" fmla="*/ 2239520 h 3131703"/>
                <a:gd name="connsiteX23" fmla="*/ 1366765 w 3688399"/>
                <a:gd name="connsiteY23" fmla="*/ 1274284 h 3131703"/>
                <a:gd name="connsiteX24" fmla="*/ 2031563 w 3688399"/>
                <a:gd name="connsiteY24" fmla="*/ 1174548 h 3131703"/>
                <a:gd name="connsiteX25" fmla="*/ 3454832 w 3688399"/>
                <a:gd name="connsiteY25" fmla="*/ 1754224 h 3131703"/>
                <a:gd name="connsiteX26" fmla="*/ 3686718 w 3688399"/>
                <a:gd name="connsiteY26" fmla="*/ 1735126 h 3131703"/>
                <a:gd name="connsiteX27" fmla="*/ 3522822 w 3688399"/>
                <a:gd name="connsiteY27" fmla="*/ 1547642 h 3131703"/>
                <a:gd name="connsiteX0" fmla="*/ 3485142 w 3650719"/>
                <a:gd name="connsiteY0" fmla="*/ 1547642 h 3131703"/>
                <a:gd name="connsiteX1" fmla="*/ 2319762 w 3650719"/>
                <a:gd name="connsiteY1" fmla="*/ 1165524 h 3131703"/>
                <a:gd name="connsiteX2" fmla="*/ 1894355 w 3650719"/>
                <a:gd name="connsiteY2" fmla="*/ 896495 h 3131703"/>
                <a:gd name="connsiteX3" fmla="*/ 2158439 w 3650719"/>
                <a:gd name="connsiteY3" fmla="*/ 490096 h 3131703"/>
                <a:gd name="connsiteX4" fmla="*/ 2954953 w 3650719"/>
                <a:gd name="connsiteY4" fmla="*/ 144921 h 3131703"/>
                <a:gd name="connsiteX5" fmla="*/ 2932070 w 3650719"/>
                <a:gd name="connsiteY5" fmla="*/ 76279 h 3131703"/>
                <a:gd name="connsiteX6" fmla="*/ 2105008 w 3650719"/>
                <a:gd name="connsiteY6" fmla="*/ 426494 h 3131703"/>
                <a:gd name="connsiteX7" fmla="*/ 1784765 w 3650719"/>
                <a:gd name="connsiteY7" fmla="*/ 911369 h 3131703"/>
                <a:gd name="connsiteX8" fmla="*/ 1729256 w 3650719"/>
                <a:gd name="connsiteY8" fmla="*/ 988570 h 3131703"/>
                <a:gd name="connsiteX9" fmla="*/ 1478431 w 3650719"/>
                <a:gd name="connsiteY9" fmla="*/ 991745 h 3131703"/>
                <a:gd name="connsiteX10" fmla="*/ 1621306 w 3650719"/>
                <a:gd name="connsiteY10" fmla="*/ 769495 h 3131703"/>
                <a:gd name="connsiteX11" fmla="*/ 1737684 w 3650719"/>
                <a:gd name="connsiteY11" fmla="*/ 326706 h 3131703"/>
                <a:gd name="connsiteX12" fmla="*/ 954527 w 3650719"/>
                <a:gd name="connsiteY12" fmla="*/ 12072 h 3131703"/>
                <a:gd name="connsiteX13" fmla="*/ 941170 w 3650719"/>
                <a:gd name="connsiteY13" fmla="*/ 83889 h 3131703"/>
                <a:gd name="connsiteX14" fmla="*/ 1655021 w 3650719"/>
                <a:gd name="connsiteY14" fmla="*/ 413137 h 3131703"/>
                <a:gd name="connsiteX15" fmla="*/ 1402231 w 3650719"/>
                <a:gd name="connsiteY15" fmla="*/ 947295 h 3131703"/>
                <a:gd name="connsiteX16" fmla="*/ 1059528 w 3650719"/>
                <a:gd name="connsiteY16" fmla="*/ 1354970 h 3131703"/>
                <a:gd name="connsiteX17" fmla="*/ 119533 w 3650719"/>
                <a:gd name="connsiteY17" fmla="*/ 1302896 h 3131703"/>
                <a:gd name="connsiteX18" fmla="*/ 109185 w 3650719"/>
                <a:gd name="connsiteY18" fmla="*/ 1288297 h 3131703"/>
                <a:gd name="connsiteX19" fmla="*/ 55210 w 3650719"/>
                <a:gd name="connsiteY19" fmla="*/ 1343633 h 3131703"/>
                <a:gd name="connsiteX20" fmla="*/ 987047 w 3650719"/>
                <a:gd name="connsiteY20" fmla="*/ 1609278 h 3131703"/>
                <a:gd name="connsiteX21" fmla="*/ 570671 w 3650719"/>
                <a:gd name="connsiteY21" fmla="*/ 2997990 h 3131703"/>
                <a:gd name="connsiteX22" fmla="*/ 620925 w 3650719"/>
                <a:gd name="connsiteY22" fmla="*/ 3015177 h 3131703"/>
                <a:gd name="connsiteX23" fmla="*/ 960908 w 3650719"/>
                <a:gd name="connsiteY23" fmla="*/ 2239520 h 3131703"/>
                <a:gd name="connsiteX24" fmla="*/ 1329085 w 3650719"/>
                <a:gd name="connsiteY24" fmla="*/ 1274284 h 3131703"/>
                <a:gd name="connsiteX25" fmla="*/ 1993883 w 3650719"/>
                <a:gd name="connsiteY25" fmla="*/ 1174548 h 3131703"/>
                <a:gd name="connsiteX26" fmla="*/ 3417152 w 3650719"/>
                <a:gd name="connsiteY26" fmla="*/ 1754224 h 3131703"/>
                <a:gd name="connsiteX27" fmla="*/ 3649038 w 3650719"/>
                <a:gd name="connsiteY27" fmla="*/ 1735126 h 3131703"/>
                <a:gd name="connsiteX28" fmla="*/ 3485142 w 3650719"/>
                <a:gd name="connsiteY28" fmla="*/ 1547642 h 3131703"/>
                <a:gd name="connsiteX0" fmla="*/ 3522821 w 3688398"/>
                <a:gd name="connsiteY0" fmla="*/ 1547642 h 3131703"/>
                <a:gd name="connsiteX1" fmla="*/ 2357441 w 3688398"/>
                <a:gd name="connsiteY1" fmla="*/ 1165524 h 3131703"/>
                <a:gd name="connsiteX2" fmla="*/ 1932034 w 3688398"/>
                <a:gd name="connsiteY2" fmla="*/ 896495 h 3131703"/>
                <a:gd name="connsiteX3" fmla="*/ 2196118 w 3688398"/>
                <a:gd name="connsiteY3" fmla="*/ 490096 h 3131703"/>
                <a:gd name="connsiteX4" fmla="*/ 2992632 w 3688398"/>
                <a:gd name="connsiteY4" fmla="*/ 144921 h 3131703"/>
                <a:gd name="connsiteX5" fmla="*/ 2969749 w 3688398"/>
                <a:gd name="connsiteY5" fmla="*/ 76279 h 3131703"/>
                <a:gd name="connsiteX6" fmla="*/ 2142687 w 3688398"/>
                <a:gd name="connsiteY6" fmla="*/ 426494 h 3131703"/>
                <a:gd name="connsiteX7" fmla="*/ 1822444 w 3688398"/>
                <a:gd name="connsiteY7" fmla="*/ 911369 h 3131703"/>
                <a:gd name="connsiteX8" fmla="*/ 1766935 w 3688398"/>
                <a:gd name="connsiteY8" fmla="*/ 988570 h 3131703"/>
                <a:gd name="connsiteX9" fmla="*/ 1516110 w 3688398"/>
                <a:gd name="connsiteY9" fmla="*/ 991745 h 3131703"/>
                <a:gd name="connsiteX10" fmla="*/ 1658985 w 3688398"/>
                <a:gd name="connsiteY10" fmla="*/ 769495 h 3131703"/>
                <a:gd name="connsiteX11" fmla="*/ 1775363 w 3688398"/>
                <a:gd name="connsiteY11" fmla="*/ 326706 h 3131703"/>
                <a:gd name="connsiteX12" fmla="*/ 992206 w 3688398"/>
                <a:gd name="connsiteY12" fmla="*/ 12072 h 3131703"/>
                <a:gd name="connsiteX13" fmla="*/ 978849 w 3688398"/>
                <a:gd name="connsiteY13" fmla="*/ 83889 h 3131703"/>
                <a:gd name="connsiteX14" fmla="*/ 1692700 w 3688398"/>
                <a:gd name="connsiteY14" fmla="*/ 413137 h 3131703"/>
                <a:gd name="connsiteX15" fmla="*/ 1439910 w 3688398"/>
                <a:gd name="connsiteY15" fmla="*/ 947295 h 3131703"/>
                <a:gd name="connsiteX16" fmla="*/ 1097207 w 3688398"/>
                <a:gd name="connsiteY16" fmla="*/ 1354970 h 3131703"/>
                <a:gd name="connsiteX17" fmla="*/ 146864 w 3688398"/>
                <a:gd name="connsiteY17" fmla="*/ 1288297 h 3131703"/>
                <a:gd name="connsiteX18" fmla="*/ 92889 w 3688398"/>
                <a:gd name="connsiteY18" fmla="*/ 1343633 h 3131703"/>
                <a:gd name="connsiteX19" fmla="*/ 1024726 w 3688398"/>
                <a:gd name="connsiteY19" fmla="*/ 1609278 h 3131703"/>
                <a:gd name="connsiteX20" fmla="*/ 608350 w 3688398"/>
                <a:gd name="connsiteY20" fmla="*/ 2997990 h 3131703"/>
                <a:gd name="connsiteX21" fmla="*/ 658604 w 3688398"/>
                <a:gd name="connsiteY21" fmla="*/ 3015177 h 3131703"/>
                <a:gd name="connsiteX22" fmla="*/ 998587 w 3688398"/>
                <a:gd name="connsiteY22" fmla="*/ 2239520 h 3131703"/>
                <a:gd name="connsiteX23" fmla="*/ 1366764 w 3688398"/>
                <a:gd name="connsiteY23" fmla="*/ 1274284 h 3131703"/>
                <a:gd name="connsiteX24" fmla="*/ 2031562 w 3688398"/>
                <a:gd name="connsiteY24" fmla="*/ 1174548 h 3131703"/>
                <a:gd name="connsiteX25" fmla="*/ 3454831 w 3688398"/>
                <a:gd name="connsiteY25" fmla="*/ 1754224 h 3131703"/>
                <a:gd name="connsiteX26" fmla="*/ 3686717 w 3688398"/>
                <a:gd name="connsiteY26" fmla="*/ 1735126 h 3131703"/>
                <a:gd name="connsiteX27" fmla="*/ 3522821 w 3688398"/>
                <a:gd name="connsiteY27" fmla="*/ 1547642 h 3131703"/>
                <a:gd name="connsiteX0" fmla="*/ 3524315 w 3689892"/>
                <a:gd name="connsiteY0" fmla="*/ 1547642 h 3131703"/>
                <a:gd name="connsiteX1" fmla="*/ 2358935 w 3689892"/>
                <a:gd name="connsiteY1" fmla="*/ 1165524 h 3131703"/>
                <a:gd name="connsiteX2" fmla="*/ 1933528 w 3689892"/>
                <a:gd name="connsiteY2" fmla="*/ 896495 h 3131703"/>
                <a:gd name="connsiteX3" fmla="*/ 2197612 w 3689892"/>
                <a:gd name="connsiteY3" fmla="*/ 490096 h 3131703"/>
                <a:gd name="connsiteX4" fmla="*/ 2994126 w 3689892"/>
                <a:gd name="connsiteY4" fmla="*/ 144921 h 3131703"/>
                <a:gd name="connsiteX5" fmla="*/ 2971243 w 3689892"/>
                <a:gd name="connsiteY5" fmla="*/ 76279 h 3131703"/>
                <a:gd name="connsiteX6" fmla="*/ 2144181 w 3689892"/>
                <a:gd name="connsiteY6" fmla="*/ 426494 h 3131703"/>
                <a:gd name="connsiteX7" fmla="*/ 1823938 w 3689892"/>
                <a:gd name="connsiteY7" fmla="*/ 911369 h 3131703"/>
                <a:gd name="connsiteX8" fmla="*/ 1768429 w 3689892"/>
                <a:gd name="connsiteY8" fmla="*/ 988570 h 3131703"/>
                <a:gd name="connsiteX9" fmla="*/ 1517604 w 3689892"/>
                <a:gd name="connsiteY9" fmla="*/ 991745 h 3131703"/>
                <a:gd name="connsiteX10" fmla="*/ 1660479 w 3689892"/>
                <a:gd name="connsiteY10" fmla="*/ 769495 h 3131703"/>
                <a:gd name="connsiteX11" fmla="*/ 1776857 w 3689892"/>
                <a:gd name="connsiteY11" fmla="*/ 326706 h 3131703"/>
                <a:gd name="connsiteX12" fmla="*/ 993700 w 3689892"/>
                <a:gd name="connsiteY12" fmla="*/ 12072 h 3131703"/>
                <a:gd name="connsiteX13" fmla="*/ 980343 w 3689892"/>
                <a:gd name="connsiteY13" fmla="*/ 83889 h 3131703"/>
                <a:gd name="connsiteX14" fmla="*/ 1694194 w 3689892"/>
                <a:gd name="connsiteY14" fmla="*/ 413137 h 3131703"/>
                <a:gd name="connsiteX15" fmla="*/ 1441404 w 3689892"/>
                <a:gd name="connsiteY15" fmla="*/ 947295 h 3131703"/>
                <a:gd name="connsiteX16" fmla="*/ 1098701 w 3689892"/>
                <a:gd name="connsiteY16" fmla="*/ 1354970 h 3131703"/>
                <a:gd name="connsiteX17" fmla="*/ 145183 w 3689892"/>
                <a:gd name="connsiteY17" fmla="*/ 1300997 h 3131703"/>
                <a:gd name="connsiteX18" fmla="*/ 94383 w 3689892"/>
                <a:gd name="connsiteY18" fmla="*/ 1343633 h 3131703"/>
                <a:gd name="connsiteX19" fmla="*/ 1026220 w 3689892"/>
                <a:gd name="connsiteY19" fmla="*/ 1609278 h 3131703"/>
                <a:gd name="connsiteX20" fmla="*/ 609844 w 3689892"/>
                <a:gd name="connsiteY20" fmla="*/ 2997990 h 3131703"/>
                <a:gd name="connsiteX21" fmla="*/ 660098 w 3689892"/>
                <a:gd name="connsiteY21" fmla="*/ 3015177 h 3131703"/>
                <a:gd name="connsiteX22" fmla="*/ 1000081 w 3689892"/>
                <a:gd name="connsiteY22" fmla="*/ 2239520 h 3131703"/>
                <a:gd name="connsiteX23" fmla="*/ 1368258 w 3689892"/>
                <a:gd name="connsiteY23" fmla="*/ 1274284 h 3131703"/>
                <a:gd name="connsiteX24" fmla="*/ 2033056 w 3689892"/>
                <a:gd name="connsiteY24" fmla="*/ 1174548 h 3131703"/>
                <a:gd name="connsiteX25" fmla="*/ 3456325 w 3689892"/>
                <a:gd name="connsiteY25" fmla="*/ 1754224 h 3131703"/>
                <a:gd name="connsiteX26" fmla="*/ 3688211 w 3689892"/>
                <a:gd name="connsiteY26" fmla="*/ 1735126 h 3131703"/>
                <a:gd name="connsiteX27" fmla="*/ 3524315 w 3689892"/>
                <a:gd name="connsiteY27" fmla="*/ 1547642 h 3131703"/>
                <a:gd name="connsiteX0" fmla="*/ 3568957 w 3734534"/>
                <a:gd name="connsiteY0" fmla="*/ 1547642 h 3131703"/>
                <a:gd name="connsiteX1" fmla="*/ 2403577 w 3734534"/>
                <a:gd name="connsiteY1" fmla="*/ 1165524 h 3131703"/>
                <a:gd name="connsiteX2" fmla="*/ 1978170 w 3734534"/>
                <a:gd name="connsiteY2" fmla="*/ 896495 h 3131703"/>
                <a:gd name="connsiteX3" fmla="*/ 2242254 w 3734534"/>
                <a:gd name="connsiteY3" fmla="*/ 490096 h 3131703"/>
                <a:gd name="connsiteX4" fmla="*/ 3038768 w 3734534"/>
                <a:gd name="connsiteY4" fmla="*/ 144921 h 3131703"/>
                <a:gd name="connsiteX5" fmla="*/ 3015885 w 3734534"/>
                <a:gd name="connsiteY5" fmla="*/ 76279 h 3131703"/>
                <a:gd name="connsiteX6" fmla="*/ 2188823 w 3734534"/>
                <a:gd name="connsiteY6" fmla="*/ 426494 h 3131703"/>
                <a:gd name="connsiteX7" fmla="*/ 1868580 w 3734534"/>
                <a:gd name="connsiteY7" fmla="*/ 911369 h 3131703"/>
                <a:gd name="connsiteX8" fmla="*/ 1813071 w 3734534"/>
                <a:gd name="connsiteY8" fmla="*/ 988570 h 3131703"/>
                <a:gd name="connsiteX9" fmla="*/ 1562246 w 3734534"/>
                <a:gd name="connsiteY9" fmla="*/ 991745 h 3131703"/>
                <a:gd name="connsiteX10" fmla="*/ 1705121 w 3734534"/>
                <a:gd name="connsiteY10" fmla="*/ 769495 h 3131703"/>
                <a:gd name="connsiteX11" fmla="*/ 1821499 w 3734534"/>
                <a:gd name="connsiteY11" fmla="*/ 326706 h 3131703"/>
                <a:gd name="connsiteX12" fmla="*/ 1038342 w 3734534"/>
                <a:gd name="connsiteY12" fmla="*/ 12072 h 3131703"/>
                <a:gd name="connsiteX13" fmla="*/ 1024985 w 3734534"/>
                <a:gd name="connsiteY13" fmla="*/ 83889 h 3131703"/>
                <a:gd name="connsiteX14" fmla="*/ 1738836 w 3734534"/>
                <a:gd name="connsiteY14" fmla="*/ 413137 h 3131703"/>
                <a:gd name="connsiteX15" fmla="*/ 1486046 w 3734534"/>
                <a:gd name="connsiteY15" fmla="*/ 947295 h 3131703"/>
                <a:gd name="connsiteX16" fmla="*/ 1143343 w 3734534"/>
                <a:gd name="connsiteY16" fmla="*/ 1354970 h 3131703"/>
                <a:gd name="connsiteX17" fmla="*/ 189825 w 3734534"/>
                <a:gd name="connsiteY17" fmla="*/ 1300997 h 3131703"/>
                <a:gd name="connsiteX18" fmla="*/ 139025 w 3734534"/>
                <a:gd name="connsiteY18" fmla="*/ 1343633 h 3131703"/>
                <a:gd name="connsiteX19" fmla="*/ 1070862 w 3734534"/>
                <a:gd name="connsiteY19" fmla="*/ 1609278 h 3131703"/>
                <a:gd name="connsiteX20" fmla="*/ 654486 w 3734534"/>
                <a:gd name="connsiteY20" fmla="*/ 2997990 h 3131703"/>
                <a:gd name="connsiteX21" fmla="*/ 704740 w 3734534"/>
                <a:gd name="connsiteY21" fmla="*/ 3015177 h 3131703"/>
                <a:gd name="connsiteX22" fmla="*/ 1044723 w 3734534"/>
                <a:gd name="connsiteY22" fmla="*/ 2239520 h 3131703"/>
                <a:gd name="connsiteX23" fmla="*/ 1412900 w 3734534"/>
                <a:gd name="connsiteY23" fmla="*/ 1274284 h 3131703"/>
                <a:gd name="connsiteX24" fmla="*/ 2077698 w 3734534"/>
                <a:gd name="connsiteY24" fmla="*/ 1174548 h 3131703"/>
                <a:gd name="connsiteX25" fmla="*/ 3500967 w 3734534"/>
                <a:gd name="connsiteY25" fmla="*/ 1754224 h 3131703"/>
                <a:gd name="connsiteX26" fmla="*/ 3732853 w 3734534"/>
                <a:gd name="connsiteY26" fmla="*/ 1735126 h 3131703"/>
                <a:gd name="connsiteX27" fmla="*/ 3568957 w 3734534"/>
                <a:gd name="connsiteY27" fmla="*/ 1547642 h 3131703"/>
                <a:gd name="connsiteX0" fmla="*/ 3568957 w 3734534"/>
                <a:gd name="connsiteY0" fmla="*/ 1547642 h 3131703"/>
                <a:gd name="connsiteX1" fmla="*/ 2403577 w 3734534"/>
                <a:gd name="connsiteY1" fmla="*/ 1165524 h 3131703"/>
                <a:gd name="connsiteX2" fmla="*/ 1978170 w 3734534"/>
                <a:gd name="connsiteY2" fmla="*/ 896495 h 3131703"/>
                <a:gd name="connsiteX3" fmla="*/ 2242254 w 3734534"/>
                <a:gd name="connsiteY3" fmla="*/ 490096 h 3131703"/>
                <a:gd name="connsiteX4" fmla="*/ 3038768 w 3734534"/>
                <a:gd name="connsiteY4" fmla="*/ 144921 h 3131703"/>
                <a:gd name="connsiteX5" fmla="*/ 3015885 w 3734534"/>
                <a:gd name="connsiteY5" fmla="*/ 76279 h 3131703"/>
                <a:gd name="connsiteX6" fmla="*/ 2188823 w 3734534"/>
                <a:gd name="connsiteY6" fmla="*/ 426494 h 3131703"/>
                <a:gd name="connsiteX7" fmla="*/ 1868580 w 3734534"/>
                <a:gd name="connsiteY7" fmla="*/ 911369 h 3131703"/>
                <a:gd name="connsiteX8" fmla="*/ 1813071 w 3734534"/>
                <a:gd name="connsiteY8" fmla="*/ 988570 h 3131703"/>
                <a:gd name="connsiteX9" fmla="*/ 1562246 w 3734534"/>
                <a:gd name="connsiteY9" fmla="*/ 991745 h 3131703"/>
                <a:gd name="connsiteX10" fmla="*/ 1705121 w 3734534"/>
                <a:gd name="connsiteY10" fmla="*/ 769495 h 3131703"/>
                <a:gd name="connsiteX11" fmla="*/ 1821499 w 3734534"/>
                <a:gd name="connsiteY11" fmla="*/ 326706 h 3131703"/>
                <a:gd name="connsiteX12" fmla="*/ 1038342 w 3734534"/>
                <a:gd name="connsiteY12" fmla="*/ 12072 h 3131703"/>
                <a:gd name="connsiteX13" fmla="*/ 1024985 w 3734534"/>
                <a:gd name="connsiteY13" fmla="*/ 83889 h 3131703"/>
                <a:gd name="connsiteX14" fmla="*/ 1738836 w 3734534"/>
                <a:gd name="connsiteY14" fmla="*/ 413137 h 3131703"/>
                <a:gd name="connsiteX15" fmla="*/ 1486046 w 3734534"/>
                <a:gd name="connsiteY15" fmla="*/ 947295 h 3131703"/>
                <a:gd name="connsiteX16" fmla="*/ 1143343 w 3734534"/>
                <a:gd name="connsiteY16" fmla="*/ 1354970 h 3131703"/>
                <a:gd name="connsiteX17" fmla="*/ 189825 w 3734534"/>
                <a:gd name="connsiteY17" fmla="*/ 1300997 h 3131703"/>
                <a:gd name="connsiteX18" fmla="*/ 139025 w 3734534"/>
                <a:gd name="connsiteY18" fmla="*/ 1343633 h 3131703"/>
                <a:gd name="connsiteX19" fmla="*/ 1070862 w 3734534"/>
                <a:gd name="connsiteY19" fmla="*/ 1609278 h 3131703"/>
                <a:gd name="connsiteX20" fmla="*/ 654486 w 3734534"/>
                <a:gd name="connsiteY20" fmla="*/ 2997990 h 3131703"/>
                <a:gd name="connsiteX21" fmla="*/ 704740 w 3734534"/>
                <a:gd name="connsiteY21" fmla="*/ 3015177 h 3131703"/>
                <a:gd name="connsiteX22" fmla="*/ 1044723 w 3734534"/>
                <a:gd name="connsiteY22" fmla="*/ 2239520 h 3131703"/>
                <a:gd name="connsiteX23" fmla="*/ 1412900 w 3734534"/>
                <a:gd name="connsiteY23" fmla="*/ 1274284 h 3131703"/>
                <a:gd name="connsiteX24" fmla="*/ 2077698 w 3734534"/>
                <a:gd name="connsiteY24" fmla="*/ 1174548 h 3131703"/>
                <a:gd name="connsiteX25" fmla="*/ 3500967 w 3734534"/>
                <a:gd name="connsiteY25" fmla="*/ 1754224 h 3131703"/>
                <a:gd name="connsiteX26" fmla="*/ 3732853 w 3734534"/>
                <a:gd name="connsiteY26" fmla="*/ 1735126 h 3131703"/>
                <a:gd name="connsiteX27" fmla="*/ 3568957 w 3734534"/>
                <a:gd name="connsiteY27" fmla="*/ 1547642 h 3131703"/>
                <a:gd name="connsiteX0" fmla="*/ 3543835 w 3709412"/>
                <a:gd name="connsiteY0" fmla="*/ 1547642 h 3131703"/>
                <a:gd name="connsiteX1" fmla="*/ 2378455 w 3709412"/>
                <a:gd name="connsiteY1" fmla="*/ 1165524 h 3131703"/>
                <a:gd name="connsiteX2" fmla="*/ 1953048 w 3709412"/>
                <a:gd name="connsiteY2" fmla="*/ 896495 h 3131703"/>
                <a:gd name="connsiteX3" fmla="*/ 2217132 w 3709412"/>
                <a:gd name="connsiteY3" fmla="*/ 490096 h 3131703"/>
                <a:gd name="connsiteX4" fmla="*/ 3013646 w 3709412"/>
                <a:gd name="connsiteY4" fmla="*/ 144921 h 3131703"/>
                <a:gd name="connsiteX5" fmla="*/ 2990763 w 3709412"/>
                <a:gd name="connsiteY5" fmla="*/ 76279 h 3131703"/>
                <a:gd name="connsiteX6" fmla="*/ 2163701 w 3709412"/>
                <a:gd name="connsiteY6" fmla="*/ 426494 h 3131703"/>
                <a:gd name="connsiteX7" fmla="*/ 1843458 w 3709412"/>
                <a:gd name="connsiteY7" fmla="*/ 911369 h 3131703"/>
                <a:gd name="connsiteX8" fmla="*/ 1787949 w 3709412"/>
                <a:gd name="connsiteY8" fmla="*/ 988570 h 3131703"/>
                <a:gd name="connsiteX9" fmla="*/ 1537124 w 3709412"/>
                <a:gd name="connsiteY9" fmla="*/ 991745 h 3131703"/>
                <a:gd name="connsiteX10" fmla="*/ 1679999 w 3709412"/>
                <a:gd name="connsiteY10" fmla="*/ 769495 h 3131703"/>
                <a:gd name="connsiteX11" fmla="*/ 1796377 w 3709412"/>
                <a:gd name="connsiteY11" fmla="*/ 326706 h 3131703"/>
                <a:gd name="connsiteX12" fmla="*/ 1013220 w 3709412"/>
                <a:gd name="connsiteY12" fmla="*/ 12072 h 3131703"/>
                <a:gd name="connsiteX13" fmla="*/ 999863 w 3709412"/>
                <a:gd name="connsiteY13" fmla="*/ 83889 h 3131703"/>
                <a:gd name="connsiteX14" fmla="*/ 1713714 w 3709412"/>
                <a:gd name="connsiteY14" fmla="*/ 413137 h 3131703"/>
                <a:gd name="connsiteX15" fmla="*/ 1460924 w 3709412"/>
                <a:gd name="connsiteY15" fmla="*/ 947295 h 3131703"/>
                <a:gd name="connsiteX16" fmla="*/ 1118221 w 3709412"/>
                <a:gd name="connsiteY16" fmla="*/ 1354970 h 3131703"/>
                <a:gd name="connsiteX17" fmla="*/ 126603 w 3709412"/>
                <a:gd name="connsiteY17" fmla="*/ 1297822 h 3131703"/>
                <a:gd name="connsiteX18" fmla="*/ 113903 w 3709412"/>
                <a:gd name="connsiteY18" fmla="*/ 1343633 h 3131703"/>
                <a:gd name="connsiteX19" fmla="*/ 1045740 w 3709412"/>
                <a:gd name="connsiteY19" fmla="*/ 1609278 h 3131703"/>
                <a:gd name="connsiteX20" fmla="*/ 629364 w 3709412"/>
                <a:gd name="connsiteY20" fmla="*/ 2997990 h 3131703"/>
                <a:gd name="connsiteX21" fmla="*/ 679618 w 3709412"/>
                <a:gd name="connsiteY21" fmla="*/ 3015177 h 3131703"/>
                <a:gd name="connsiteX22" fmla="*/ 1019601 w 3709412"/>
                <a:gd name="connsiteY22" fmla="*/ 2239520 h 3131703"/>
                <a:gd name="connsiteX23" fmla="*/ 1387778 w 3709412"/>
                <a:gd name="connsiteY23" fmla="*/ 1274284 h 3131703"/>
                <a:gd name="connsiteX24" fmla="*/ 2052576 w 3709412"/>
                <a:gd name="connsiteY24" fmla="*/ 1174548 h 3131703"/>
                <a:gd name="connsiteX25" fmla="*/ 3475845 w 3709412"/>
                <a:gd name="connsiteY25" fmla="*/ 1754224 h 3131703"/>
                <a:gd name="connsiteX26" fmla="*/ 3707731 w 3709412"/>
                <a:gd name="connsiteY26" fmla="*/ 1735126 h 3131703"/>
                <a:gd name="connsiteX27" fmla="*/ 3543835 w 3709412"/>
                <a:gd name="connsiteY27" fmla="*/ 1547642 h 3131703"/>
                <a:gd name="connsiteX0" fmla="*/ 3543835 w 3709412"/>
                <a:gd name="connsiteY0" fmla="*/ 1547642 h 3131703"/>
                <a:gd name="connsiteX1" fmla="*/ 2378455 w 3709412"/>
                <a:gd name="connsiteY1" fmla="*/ 1165524 h 3131703"/>
                <a:gd name="connsiteX2" fmla="*/ 1953048 w 3709412"/>
                <a:gd name="connsiteY2" fmla="*/ 896495 h 3131703"/>
                <a:gd name="connsiteX3" fmla="*/ 2217132 w 3709412"/>
                <a:gd name="connsiteY3" fmla="*/ 490096 h 3131703"/>
                <a:gd name="connsiteX4" fmla="*/ 3013646 w 3709412"/>
                <a:gd name="connsiteY4" fmla="*/ 144921 h 3131703"/>
                <a:gd name="connsiteX5" fmla="*/ 2997113 w 3709412"/>
                <a:gd name="connsiteY5" fmla="*/ 98504 h 3131703"/>
                <a:gd name="connsiteX6" fmla="*/ 2163701 w 3709412"/>
                <a:gd name="connsiteY6" fmla="*/ 426494 h 3131703"/>
                <a:gd name="connsiteX7" fmla="*/ 1843458 w 3709412"/>
                <a:gd name="connsiteY7" fmla="*/ 911369 h 3131703"/>
                <a:gd name="connsiteX8" fmla="*/ 1787949 w 3709412"/>
                <a:gd name="connsiteY8" fmla="*/ 988570 h 3131703"/>
                <a:gd name="connsiteX9" fmla="*/ 1537124 w 3709412"/>
                <a:gd name="connsiteY9" fmla="*/ 991745 h 3131703"/>
                <a:gd name="connsiteX10" fmla="*/ 1679999 w 3709412"/>
                <a:gd name="connsiteY10" fmla="*/ 769495 h 3131703"/>
                <a:gd name="connsiteX11" fmla="*/ 1796377 w 3709412"/>
                <a:gd name="connsiteY11" fmla="*/ 326706 h 3131703"/>
                <a:gd name="connsiteX12" fmla="*/ 1013220 w 3709412"/>
                <a:gd name="connsiteY12" fmla="*/ 12072 h 3131703"/>
                <a:gd name="connsiteX13" fmla="*/ 999863 w 3709412"/>
                <a:gd name="connsiteY13" fmla="*/ 83889 h 3131703"/>
                <a:gd name="connsiteX14" fmla="*/ 1713714 w 3709412"/>
                <a:gd name="connsiteY14" fmla="*/ 413137 h 3131703"/>
                <a:gd name="connsiteX15" fmla="*/ 1460924 w 3709412"/>
                <a:gd name="connsiteY15" fmla="*/ 947295 h 3131703"/>
                <a:gd name="connsiteX16" fmla="*/ 1118221 w 3709412"/>
                <a:gd name="connsiteY16" fmla="*/ 1354970 h 3131703"/>
                <a:gd name="connsiteX17" fmla="*/ 126603 w 3709412"/>
                <a:gd name="connsiteY17" fmla="*/ 1297822 h 3131703"/>
                <a:gd name="connsiteX18" fmla="*/ 113903 w 3709412"/>
                <a:gd name="connsiteY18" fmla="*/ 1343633 h 3131703"/>
                <a:gd name="connsiteX19" fmla="*/ 1045740 w 3709412"/>
                <a:gd name="connsiteY19" fmla="*/ 1609278 h 3131703"/>
                <a:gd name="connsiteX20" fmla="*/ 629364 w 3709412"/>
                <a:gd name="connsiteY20" fmla="*/ 2997990 h 3131703"/>
                <a:gd name="connsiteX21" fmla="*/ 679618 w 3709412"/>
                <a:gd name="connsiteY21" fmla="*/ 3015177 h 3131703"/>
                <a:gd name="connsiteX22" fmla="*/ 1019601 w 3709412"/>
                <a:gd name="connsiteY22" fmla="*/ 2239520 h 3131703"/>
                <a:gd name="connsiteX23" fmla="*/ 1387778 w 3709412"/>
                <a:gd name="connsiteY23" fmla="*/ 1274284 h 3131703"/>
                <a:gd name="connsiteX24" fmla="*/ 2052576 w 3709412"/>
                <a:gd name="connsiteY24" fmla="*/ 1174548 h 3131703"/>
                <a:gd name="connsiteX25" fmla="*/ 3475845 w 3709412"/>
                <a:gd name="connsiteY25" fmla="*/ 1754224 h 3131703"/>
                <a:gd name="connsiteX26" fmla="*/ 3707731 w 3709412"/>
                <a:gd name="connsiteY26" fmla="*/ 1735126 h 3131703"/>
                <a:gd name="connsiteX27" fmla="*/ 3543835 w 3709412"/>
                <a:gd name="connsiteY27" fmla="*/ 1547642 h 3131703"/>
                <a:gd name="connsiteX0" fmla="*/ 3543835 w 3709412"/>
                <a:gd name="connsiteY0" fmla="*/ 1547642 h 3131703"/>
                <a:gd name="connsiteX1" fmla="*/ 2378455 w 3709412"/>
                <a:gd name="connsiteY1" fmla="*/ 1165524 h 3131703"/>
                <a:gd name="connsiteX2" fmla="*/ 1953048 w 3709412"/>
                <a:gd name="connsiteY2" fmla="*/ 896495 h 3131703"/>
                <a:gd name="connsiteX3" fmla="*/ 2217132 w 3709412"/>
                <a:gd name="connsiteY3" fmla="*/ 490096 h 3131703"/>
                <a:gd name="connsiteX4" fmla="*/ 3013646 w 3709412"/>
                <a:gd name="connsiteY4" fmla="*/ 144921 h 3131703"/>
                <a:gd name="connsiteX5" fmla="*/ 2993938 w 3709412"/>
                <a:gd name="connsiteY5" fmla="*/ 114379 h 3131703"/>
                <a:gd name="connsiteX6" fmla="*/ 2163701 w 3709412"/>
                <a:gd name="connsiteY6" fmla="*/ 426494 h 3131703"/>
                <a:gd name="connsiteX7" fmla="*/ 1843458 w 3709412"/>
                <a:gd name="connsiteY7" fmla="*/ 911369 h 3131703"/>
                <a:gd name="connsiteX8" fmla="*/ 1787949 w 3709412"/>
                <a:gd name="connsiteY8" fmla="*/ 988570 h 3131703"/>
                <a:gd name="connsiteX9" fmla="*/ 1537124 w 3709412"/>
                <a:gd name="connsiteY9" fmla="*/ 991745 h 3131703"/>
                <a:gd name="connsiteX10" fmla="*/ 1679999 w 3709412"/>
                <a:gd name="connsiteY10" fmla="*/ 769495 h 3131703"/>
                <a:gd name="connsiteX11" fmla="*/ 1796377 w 3709412"/>
                <a:gd name="connsiteY11" fmla="*/ 326706 h 3131703"/>
                <a:gd name="connsiteX12" fmla="*/ 1013220 w 3709412"/>
                <a:gd name="connsiteY12" fmla="*/ 12072 h 3131703"/>
                <a:gd name="connsiteX13" fmla="*/ 999863 w 3709412"/>
                <a:gd name="connsiteY13" fmla="*/ 83889 h 3131703"/>
                <a:gd name="connsiteX14" fmla="*/ 1713714 w 3709412"/>
                <a:gd name="connsiteY14" fmla="*/ 413137 h 3131703"/>
                <a:gd name="connsiteX15" fmla="*/ 1460924 w 3709412"/>
                <a:gd name="connsiteY15" fmla="*/ 947295 h 3131703"/>
                <a:gd name="connsiteX16" fmla="*/ 1118221 w 3709412"/>
                <a:gd name="connsiteY16" fmla="*/ 1354970 h 3131703"/>
                <a:gd name="connsiteX17" fmla="*/ 126603 w 3709412"/>
                <a:gd name="connsiteY17" fmla="*/ 1297822 h 3131703"/>
                <a:gd name="connsiteX18" fmla="*/ 113903 w 3709412"/>
                <a:gd name="connsiteY18" fmla="*/ 1343633 h 3131703"/>
                <a:gd name="connsiteX19" fmla="*/ 1045740 w 3709412"/>
                <a:gd name="connsiteY19" fmla="*/ 1609278 h 3131703"/>
                <a:gd name="connsiteX20" fmla="*/ 629364 w 3709412"/>
                <a:gd name="connsiteY20" fmla="*/ 2997990 h 3131703"/>
                <a:gd name="connsiteX21" fmla="*/ 679618 w 3709412"/>
                <a:gd name="connsiteY21" fmla="*/ 3015177 h 3131703"/>
                <a:gd name="connsiteX22" fmla="*/ 1019601 w 3709412"/>
                <a:gd name="connsiteY22" fmla="*/ 2239520 h 3131703"/>
                <a:gd name="connsiteX23" fmla="*/ 1387778 w 3709412"/>
                <a:gd name="connsiteY23" fmla="*/ 1274284 h 3131703"/>
                <a:gd name="connsiteX24" fmla="*/ 2052576 w 3709412"/>
                <a:gd name="connsiteY24" fmla="*/ 1174548 h 3131703"/>
                <a:gd name="connsiteX25" fmla="*/ 3475845 w 3709412"/>
                <a:gd name="connsiteY25" fmla="*/ 1754224 h 3131703"/>
                <a:gd name="connsiteX26" fmla="*/ 3707731 w 3709412"/>
                <a:gd name="connsiteY26" fmla="*/ 1735126 h 3131703"/>
                <a:gd name="connsiteX27" fmla="*/ 3543835 w 3709412"/>
                <a:gd name="connsiteY27" fmla="*/ 1547642 h 3131703"/>
                <a:gd name="connsiteX0" fmla="*/ 3543835 w 3709412"/>
                <a:gd name="connsiteY0" fmla="*/ 1547642 h 3131703"/>
                <a:gd name="connsiteX1" fmla="*/ 2378455 w 3709412"/>
                <a:gd name="connsiteY1" fmla="*/ 1165524 h 3131703"/>
                <a:gd name="connsiteX2" fmla="*/ 1953048 w 3709412"/>
                <a:gd name="connsiteY2" fmla="*/ 896495 h 3131703"/>
                <a:gd name="connsiteX3" fmla="*/ 2217132 w 3709412"/>
                <a:gd name="connsiteY3" fmla="*/ 490096 h 3131703"/>
                <a:gd name="connsiteX4" fmla="*/ 3013646 w 3709412"/>
                <a:gd name="connsiteY4" fmla="*/ 144921 h 3131703"/>
                <a:gd name="connsiteX5" fmla="*/ 2993938 w 3709412"/>
                <a:gd name="connsiteY5" fmla="*/ 114379 h 3131703"/>
                <a:gd name="connsiteX6" fmla="*/ 2204976 w 3709412"/>
                <a:gd name="connsiteY6" fmla="*/ 397919 h 3131703"/>
                <a:gd name="connsiteX7" fmla="*/ 1843458 w 3709412"/>
                <a:gd name="connsiteY7" fmla="*/ 911369 h 3131703"/>
                <a:gd name="connsiteX8" fmla="*/ 1787949 w 3709412"/>
                <a:gd name="connsiteY8" fmla="*/ 988570 h 3131703"/>
                <a:gd name="connsiteX9" fmla="*/ 1537124 w 3709412"/>
                <a:gd name="connsiteY9" fmla="*/ 991745 h 3131703"/>
                <a:gd name="connsiteX10" fmla="*/ 1679999 w 3709412"/>
                <a:gd name="connsiteY10" fmla="*/ 769495 h 3131703"/>
                <a:gd name="connsiteX11" fmla="*/ 1796377 w 3709412"/>
                <a:gd name="connsiteY11" fmla="*/ 326706 h 3131703"/>
                <a:gd name="connsiteX12" fmla="*/ 1013220 w 3709412"/>
                <a:gd name="connsiteY12" fmla="*/ 12072 h 3131703"/>
                <a:gd name="connsiteX13" fmla="*/ 999863 w 3709412"/>
                <a:gd name="connsiteY13" fmla="*/ 83889 h 3131703"/>
                <a:gd name="connsiteX14" fmla="*/ 1713714 w 3709412"/>
                <a:gd name="connsiteY14" fmla="*/ 413137 h 3131703"/>
                <a:gd name="connsiteX15" fmla="*/ 1460924 w 3709412"/>
                <a:gd name="connsiteY15" fmla="*/ 947295 h 3131703"/>
                <a:gd name="connsiteX16" fmla="*/ 1118221 w 3709412"/>
                <a:gd name="connsiteY16" fmla="*/ 1354970 h 3131703"/>
                <a:gd name="connsiteX17" fmla="*/ 126603 w 3709412"/>
                <a:gd name="connsiteY17" fmla="*/ 1297822 h 3131703"/>
                <a:gd name="connsiteX18" fmla="*/ 113903 w 3709412"/>
                <a:gd name="connsiteY18" fmla="*/ 1343633 h 3131703"/>
                <a:gd name="connsiteX19" fmla="*/ 1045740 w 3709412"/>
                <a:gd name="connsiteY19" fmla="*/ 1609278 h 3131703"/>
                <a:gd name="connsiteX20" fmla="*/ 629364 w 3709412"/>
                <a:gd name="connsiteY20" fmla="*/ 2997990 h 3131703"/>
                <a:gd name="connsiteX21" fmla="*/ 679618 w 3709412"/>
                <a:gd name="connsiteY21" fmla="*/ 3015177 h 3131703"/>
                <a:gd name="connsiteX22" fmla="*/ 1019601 w 3709412"/>
                <a:gd name="connsiteY22" fmla="*/ 2239520 h 3131703"/>
                <a:gd name="connsiteX23" fmla="*/ 1387778 w 3709412"/>
                <a:gd name="connsiteY23" fmla="*/ 1274284 h 3131703"/>
                <a:gd name="connsiteX24" fmla="*/ 2052576 w 3709412"/>
                <a:gd name="connsiteY24" fmla="*/ 1174548 h 3131703"/>
                <a:gd name="connsiteX25" fmla="*/ 3475845 w 3709412"/>
                <a:gd name="connsiteY25" fmla="*/ 1754224 h 3131703"/>
                <a:gd name="connsiteX26" fmla="*/ 3707731 w 3709412"/>
                <a:gd name="connsiteY26" fmla="*/ 1735126 h 3131703"/>
                <a:gd name="connsiteX27" fmla="*/ 3543835 w 3709412"/>
                <a:gd name="connsiteY27" fmla="*/ 1547642 h 3131703"/>
                <a:gd name="connsiteX0" fmla="*/ 3543835 w 3709412"/>
                <a:gd name="connsiteY0" fmla="*/ 1547642 h 3131703"/>
                <a:gd name="connsiteX1" fmla="*/ 2378455 w 3709412"/>
                <a:gd name="connsiteY1" fmla="*/ 1165524 h 3131703"/>
                <a:gd name="connsiteX2" fmla="*/ 1953048 w 3709412"/>
                <a:gd name="connsiteY2" fmla="*/ 896495 h 3131703"/>
                <a:gd name="connsiteX3" fmla="*/ 2274282 w 3709412"/>
                <a:gd name="connsiteY3" fmla="*/ 417071 h 3131703"/>
                <a:gd name="connsiteX4" fmla="*/ 3013646 w 3709412"/>
                <a:gd name="connsiteY4" fmla="*/ 144921 h 3131703"/>
                <a:gd name="connsiteX5" fmla="*/ 2993938 w 3709412"/>
                <a:gd name="connsiteY5" fmla="*/ 114379 h 3131703"/>
                <a:gd name="connsiteX6" fmla="*/ 2204976 w 3709412"/>
                <a:gd name="connsiteY6" fmla="*/ 397919 h 3131703"/>
                <a:gd name="connsiteX7" fmla="*/ 1843458 w 3709412"/>
                <a:gd name="connsiteY7" fmla="*/ 911369 h 3131703"/>
                <a:gd name="connsiteX8" fmla="*/ 1787949 w 3709412"/>
                <a:gd name="connsiteY8" fmla="*/ 988570 h 3131703"/>
                <a:gd name="connsiteX9" fmla="*/ 1537124 w 3709412"/>
                <a:gd name="connsiteY9" fmla="*/ 991745 h 3131703"/>
                <a:gd name="connsiteX10" fmla="*/ 1679999 w 3709412"/>
                <a:gd name="connsiteY10" fmla="*/ 769495 h 3131703"/>
                <a:gd name="connsiteX11" fmla="*/ 1796377 w 3709412"/>
                <a:gd name="connsiteY11" fmla="*/ 326706 h 3131703"/>
                <a:gd name="connsiteX12" fmla="*/ 1013220 w 3709412"/>
                <a:gd name="connsiteY12" fmla="*/ 12072 h 3131703"/>
                <a:gd name="connsiteX13" fmla="*/ 999863 w 3709412"/>
                <a:gd name="connsiteY13" fmla="*/ 83889 h 3131703"/>
                <a:gd name="connsiteX14" fmla="*/ 1713714 w 3709412"/>
                <a:gd name="connsiteY14" fmla="*/ 413137 h 3131703"/>
                <a:gd name="connsiteX15" fmla="*/ 1460924 w 3709412"/>
                <a:gd name="connsiteY15" fmla="*/ 947295 h 3131703"/>
                <a:gd name="connsiteX16" fmla="*/ 1118221 w 3709412"/>
                <a:gd name="connsiteY16" fmla="*/ 1354970 h 3131703"/>
                <a:gd name="connsiteX17" fmla="*/ 126603 w 3709412"/>
                <a:gd name="connsiteY17" fmla="*/ 1297822 h 3131703"/>
                <a:gd name="connsiteX18" fmla="*/ 113903 w 3709412"/>
                <a:gd name="connsiteY18" fmla="*/ 1343633 h 3131703"/>
                <a:gd name="connsiteX19" fmla="*/ 1045740 w 3709412"/>
                <a:gd name="connsiteY19" fmla="*/ 1609278 h 3131703"/>
                <a:gd name="connsiteX20" fmla="*/ 629364 w 3709412"/>
                <a:gd name="connsiteY20" fmla="*/ 2997990 h 3131703"/>
                <a:gd name="connsiteX21" fmla="*/ 679618 w 3709412"/>
                <a:gd name="connsiteY21" fmla="*/ 3015177 h 3131703"/>
                <a:gd name="connsiteX22" fmla="*/ 1019601 w 3709412"/>
                <a:gd name="connsiteY22" fmla="*/ 2239520 h 3131703"/>
                <a:gd name="connsiteX23" fmla="*/ 1387778 w 3709412"/>
                <a:gd name="connsiteY23" fmla="*/ 1274284 h 3131703"/>
                <a:gd name="connsiteX24" fmla="*/ 2052576 w 3709412"/>
                <a:gd name="connsiteY24" fmla="*/ 1174548 h 3131703"/>
                <a:gd name="connsiteX25" fmla="*/ 3475845 w 3709412"/>
                <a:gd name="connsiteY25" fmla="*/ 1754224 h 3131703"/>
                <a:gd name="connsiteX26" fmla="*/ 3707731 w 3709412"/>
                <a:gd name="connsiteY26" fmla="*/ 1735126 h 3131703"/>
                <a:gd name="connsiteX27" fmla="*/ 3543835 w 3709412"/>
                <a:gd name="connsiteY27" fmla="*/ 1547642 h 3131703"/>
                <a:gd name="connsiteX0" fmla="*/ 3543835 w 3709412"/>
                <a:gd name="connsiteY0" fmla="*/ 1547642 h 3131703"/>
                <a:gd name="connsiteX1" fmla="*/ 2378455 w 3709412"/>
                <a:gd name="connsiteY1" fmla="*/ 1165524 h 3131703"/>
                <a:gd name="connsiteX2" fmla="*/ 1978448 w 3709412"/>
                <a:gd name="connsiteY2" fmla="*/ 909195 h 3131703"/>
                <a:gd name="connsiteX3" fmla="*/ 2274282 w 3709412"/>
                <a:gd name="connsiteY3" fmla="*/ 417071 h 3131703"/>
                <a:gd name="connsiteX4" fmla="*/ 3013646 w 3709412"/>
                <a:gd name="connsiteY4" fmla="*/ 144921 h 3131703"/>
                <a:gd name="connsiteX5" fmla="*/ 2993938 w 3709412"/>
                <a:gd name="connsiteY5" fmla="*/ 114379 h 3131703"/>
                <a:gd name="connsiteX6" fmla="*/ 2204976 w 3709412"/>
                <a:gd name="connsiteY6" fmla="*/ 397919 h 3131703"/>
                <a:gd name="connsiteX7" fmla="*/ 1843458 w 3709412"/>
                <a:gd name="connsiteY7" fmla="*/ 911369 h 3131703"/>
                <a:gd name="connsiteX8" fmla="*/ 1787949 w 3709412"/>
                <a:gd name="connsiteY8" fmla="*/ 988570 h 3131703"/>
                <a:gd name="connsiteX9" fmla="*/ 1537124 w 3709412"/>
                <a:gd name="connsiteY9" fmla="*/ 991745 h 3131703"/>
                <a:gd name="connsiteX10" fmla="*/ 1679999 w 3709412"/>
                <a:gd name="connsiteY10" fmla="*/ 769495 h 3131703"/>
                <a:gd name="connsiteX11" fmla="*/ 1796377 w 3709412"/>
                <a:gd name="connsiteY11" fmla="*/ 326706 h 3131703"/>
                <a:gd name="connsiteX12" fmla="*/ 1013220 w 3709412"/>
                <a:gd name="connsiteY12" fmla="*/ 12072 h 3131703"/>
                <a:gd name="connsiteX13" fmla="*/ 999863 w 3709412"/>
                <a:gd name="connsiteY13" fmla="*/ 83889 h 3131703"/>
                <a:gd name="connsiteX14" fmla="*/ 1713714 w 3709412"/>
                <a:gd name="connsiteY14" fmla="*/ 413137 h 3131703"/>
                <a:gd name="connsiteX15" fmla="*/ 1460924 w 3709412"/>
                <a:gd name="connsiteY15" fmla="*/ 947295 h 3131703"/>
                <a:gd name="connsiteX16" fmla="*/ 1118221 w 3709412"/>
                <a:gd name="connsiteY16" fmla="*/ 1354970 h 3131703"/>
                <a:gd name="connsiteX17" fmla="*/ 126603 w 3709412"/>
                <a:gd name="connsiteY17" fmla="*/ 1297822 h 3131703"/>
                <a:gd name="connsiteX18" fmla="*/ 113903 w 3709412"/>
                <a:gd name="connsiteY18" fmla="*/ 1343633 h 3131703"/>
                <a:gd name="connsiteX19" fmla="*/ 1045740 w 3709412"/>
                <a:gd name="connsiteY19" fmla="*/ 1609278 h 3131703"/>
                <a:gd name="connsiteX20" fmla="*/ 629364 w 3709412"/>
                <a:gd name="connsiteY20" fmla="*/ 2997990 h 3131703"/>
                <a:gd name="connsiteX21" fmla="*/ 679618 w 3709412"/>
                <a:gd name="connsiteY21" fmla="*/ 3015177 h 3131703"/>
                <a:gd name="connsiteX22" fmla="*/ 1019601 w 3709412"/>
                <a:gd name="connsiteY22" fmla="*/ 2239520 h 3131703"/>
                <a:gd name="connsiteX23" fmla="*/ 1387778 w 3709412"/>
                <a:gd name="connsiteY23" fmla="*/ 1274284 h 3131703"/>
                <a:gd name="connsiteX24" fmla="*/ 2052576 w 3709412"/>
                <a:gd name="connsiteY24" fmla="*/ 1174548 h 3131703"/>
                <a:gd name="connsiteX25" fmla="*/ 3475845 w 3709412"/>
                <a:gd name="connsiteY25" fmla="*/ 1754224 h 3131703"/>
                <a:gd name="connsiteX26" fmla="*/ 3707731 w 3709412"/>
                <a:gd name="connsiteY26" fmla="*/ 1735126 h 3131703"/>
                <a:gd name="connsiteX27" fmla="*/ 3543835 w 3709412"/>
                <a:gd name="connsiteY27" fmla="*/ 1547642 h 3131703"/>
                <a:gd name="connsiteX0" fmla="*/ 3543835 w 3709412"/>
                <a:gd name="connsiteY0" fmla="*/ 1547642 h 3131703"/>
                <a:gd name="connsiteX1" fmla="*/ 2378455 w 3709412"/>
                <a:gd name="connsiteY1" fmla="*/ 1165524 h 3131703"/>
                <a:gd name="connsiteX2" fmla="*/ 1978448 w 3709412"/>
                <a:gd name="connsiteY2" fmla="*/ 909195 h 3131703"/>
                <a:gd name="connsiteX3" fmla="*/ 2274282 w 3709412"/>
                <a:gd name="connsiteY3" fmla="*/ 417071 h 3131703"/>
                <a:gd name="connsiteX4" fmla="*/ 3013646 w 3709412"/>
                <a:gd name="connsiteY4" fmla="*/ 144921 h 3131703"/>
                <a:gd name="connsiteX5" fmla="*/ 2993938 w 3709412"/>
                <a:gd name="connsiteY5" fmla="*/ 114379 h 3131703"/>
                <a:gd name="connsiteX6" fmla="*/ 2204976 w 3709412"/>
                <a:gd name="connsiteY6" fmla="*/ 397919 h 3131703"/>
                <a:gd name="connsiteX7" fmla="*/ 1881558 w 3709412"/>
                <a:gd name="connsiteY7" fmla="*/ 924069 h 3131703"/>
                <a:gd name="connsiteX8" fmla="*/ 1787949 w 3709412"/>
                <a:gd name="connsiteY8" fmla="*/ 988570 h 3131703"/>
                <a:gd name="connsiteX9" fmla="*/ 1537124 w 3709412"/>
                <a:gd name="connsiteY9" fmla="*/ 991745 h 3131703"/>
                <a:gd name="connsiteX10" fmla="*/ 1679999 w 3709412"/>
                <a:gd name="connsiteY10" fmla="*/ 769495 h 3131703"/>
                <a:gd name="connsiteX11" fmla="*/ 1796377 w 3709412"/>
                <a:gd name="connsiteY11" fmla="*/ 326706 h 3131703"/>
                <a:gd name="connsiteX12" fmla="*/ 1013220 w 3709412"/>
                <a:gd name="connsiteY12" fmla="*/ 12072 h 3131703"/>
                <a:gd name="connsiteX13" fmla="*/ 999863 w 3709412"/>
                <a:gd name="connsiteY13" fmla="*/ 83889 h 3131703"/>
                <a:gd name="connsiteX14" fmla="*/ 1713714 w 3709412"/>
                <a:gd name="connsiteY14" fmla="*/ 413137 h 3131703"/>
                <a:gd name="connsiteX15" fmla="*/ 1460924 w 3709412"/>
                <a:gd name="connsiteY15" fmla="*/ 947295 h 3131703"/>
                <a:gd name="connsiteX16" fmla="*/ 1118221 w 3709412"/>
                <a:gd name="connsiteY16" fmla="*/ 1354970 h 3131703"/>
                <a:gd name="connsiteX17" fmla="*/ 126603 w 3709412"/>
                <a:gd name="connsiteY17" fmla="*/ 1297822 h 3131703"/>
                <a:gd name="connsiteX18" fmla="*/ 113903 w 3709412"/>
                <a:gd name="connsiteY18" fmla="*/ 1343633 h 3131703"/>
                <a:gd name="connsiteX19" fmla="*/ 1045740 w 3709412"/>
                <a:gd name="connsiteY19" fmla="*/ 1609278 h 3131703"/>
                <a:gd name="connsiteX20" fmla="*/ 629364 w 3709412"/>
                <a:gd name="connsiteY20" fmla="*/ 2997990 h 3131703"/>
                <a:gd name="connsiteX21" fmla="*/ 679618 w 3709412"/>
                <a:gd name="connsiteY21" fmla="*/ 3015177 h 3131703"/>
                <a:gd name="connsiteX22" fmla="*/ 1019601 w 3709412"/>
                <a:gd name="connsiteY22" fmla="*/ 2239520 h 3131703"/>
                <a:gd name="connsiteX23" fmla="*/ 1387778 w 3709412"/>
                <a:gd name="connsiteY23" fmla="*/ 1274284 h 3131703"/>
                <a:gd name="connsiteX24" fmla="*/ 2052576 w 3709412"/>
                <a:gd name="connsiteY24" fmla="*/ 1174548 h 3131703"/>
                <a:gd name="connsiteX25" fmla="*/ 3475845 w 3709412"/>
                <a:gd name="connsiteY25" fmla="*/ 1754224 h 3131703"/>
                <a:gd name="connsiteX26" fmla="*/ 3707731 w 3709412"/>
                <a:gd name="connsiteY26" fmla="*/ 1735126 h 3131703"/>
                <a:gd name="connsiteX27" fmla="*/ 3543835 w 3709412"/>
                <a:gd name="connsiteY27" fmla="*/ 1547642 h 3131703"/>
                <a:gd name="connsiteX0" fmla="*/ 3543835 w 3709412"/>
                <a:gd name="connsiteY0" fmla="*/ 1547642 h 3131703"/>
                <a:gd name="connsiteX1" fmla="*/ 2378455 w 3709412"/>
                <a:gd name="connsiteY1" fmla="*/ 1165524 h 3131703"/>
                <a:gd name="connsiteX2" fmla="*/ 1978448 w 3709412"/>
                <a:gd name="connsiteY2" fmla="*/ 909195 h 3131703"/>
                <a:gd name="connsiteX3" fmla="*/ 2274282 w 3709412"/>
                <a:gd name="connsiteY3" fmla="*/ 417071 h 3131703"/>
                <a:gd name="connsiteX4" fmla="*/ 3013646 w 3709412"/>
                <a:gd name="connsiteY4" fmla="*/ 144921 h 3131703"/>
                <a:gd name="connsiteX5" fmla="*/ 2993938 w 3709412"/>
                <a:gd name="connsiteY5" fmla="*/ 114379 h 3131703"/>
                <a:gd name="connsiteX6" fmla="*/ 2204976 w 3709412"/>
                <a:gd name="connsiteY6" fmla="*/ 397919 h 3131703"/>
                <a:gd name="connsiteX7" fmla="*/ 1913308 w 3709412"/>
                <a:gd name="connsiteY7" fmla="*/ 854219 h 3131703"/>
                <a:gd name="connsiteX8" fmla="*/ 1787949 w 3709412"/>
                <a:gd name="connsiteY8" fmla="*/ 988570 h 3131703"/>
                <a:gd name="connsiteX9" fmla="*/ 1537124 w 3709412"/>
                <a:gd name="connsiteY9" fmla="*/ 991745 h 3131703"/>
                <a:gd name="connsiteX10" fmla="*/ 1679999 w 3709412"/>
                <a:gd name="connsiteY10" fmla="*/ 769495 h 3131703"/>
                <a:gd name="connsiteX11" fmla="*/ 1796377 w 3709412"/>
                <a:gd name="connsiteY11" fmla="*/ 326706 h 3131703"/>
                <a:gd name="connsiteX12" fmla="*/ 1013220 w 3709412"/>
                <a:gd name="connsiteY12" fmla="*/ 12072 h 3131703"/>
                <a:gd name="connsiteX13" fmla="*/ 999863 w 3709412"/>
                <a:gd name="connsiteY13" fmla="*/ 83889 h 3131703"/>
                <a:gd name="connsiteX14" fmla="*/ 1713714 w 3709412"/>
                <a:gd name="connsiteY14" fmla="*/ 413137 h 3131703"/>
                <a:gd name="connsiteX15" fmla="*/ 1460924 w 3709412"/>
                <a:gd name="connsiteY15" fmla="*/ 947295 h 3131703"/>
                <a:gd name="connsiteX16" fmla="*/ 1118221 w 3709412"/>
                <a:gd name="connsiteY16" fmla="*/ 1354970 h 3131703"/>
                <a:gd name="connsiteX17" fmla="*/ 126603 w 3709412"/>
                <a:gd name="connsiteY17" fmla="*/ 1297822 h 3131703"/>
                <a:gd name="connsiteX18" fmla="*/ 113903 w 3709412"/>
                <a:gd name="connsiteY18" fmla="*/ 1343633 h 3131703"/>
                <a:gd name="connsiteX19" fmla="*/ 1045740 w 3709412"/>
                <a:gd name="connsiteY19" fmla="*/ 1609278 h 3131703"/>
                <a:gd name="connsiteX20" fmla="*/ 629364 w 3709412"/>
                <a:gd name="connsiteY20" fmla="*/ 2997990 h 3131703"/>
                <a:gd name="connsiteX21" fmla="*/ 679618 w 3709412"/>
                <a:gd name="connsiteY21" fmla="*/ 3015177 h 3131703"/>
                <a:gd name="connsiteX22" fmla="*/ 1019601 w 3709412"/>
                <a:gd name="connsiteY22" fmla="*/ 2239520 h 3131703"/>
                <a:gd name="connsiteX23" fmla="*/ 1387778 w 3709412"/>
                <a:gd name="connsiteY23" fmla="*/ 1274284 h 3131703"/>
                <a:gd name="connsiteX24" fmla="*/ 2052576 w 3709412"/>
                <a:gd name="connsiteY24" fmla="*/ 1174548 h 3131703"/>
                <a:gd name="connsiteX25" fmla="*/ 3475845 w 3709412"/>
                <a:gd name="connsiteY25" fmla="*/ 1754224 h 3131703"/>
                <a:gd name="connsiteX26" fmla="*/ 3707731 w 3709412"/>
                <a:gd name="connsiteY26" fmla="*/ 1735126 h 3131703"/>
                <a:gd name="connsiteX27" fmla="*/ 3543835 w 3709412"/>
                <a:gd name="connsiteY27" fmla="*/ 1547642 h 3131703"/>
                <a:gd name="connsiteX0" fmla="*/ 3543835 w 3709412"/>
                <a:gd name="connsiteY0" fmla="*/ 1547642 h 3131703"/>
                <a:gd name="connsiteX1" fmla="*/ 2378455 w 3709412"/>
                <a:gd name="connsiteY1" fmla="*/ 1165524 h 3131703"/>
                <a:gd name="connsiteX2" fmla="*/ 1978448 w 3709412"/>
                <a:gd name="connsiteY2" fmla="*/ 909195 h 3131703"/>
                <a:gd name="connsiteX3" fmla="*/ 2274282 w 3709412"/>
                <a:gd name="connsiteY3" fmla="*/ 417071 h 3131703"/>
                <a:gd name="connsiteX4" fmla="*/ 3013646 w 3709412"/>
                <a:gd name="connsiteY4" fmla="*/ 144921 h 3131703"/>
                <a:gd name="connsiteX5" fmla="*/ 2993938 w 3709412"/>
                <a:gd name="connsiteY5" fmla="*/ 114379 h 3131703"/>
                <a:gd name="connsiteX6" fmla="*/ 2204976 w 3709412"/>
                <a:gd name="connsiteY6" fmla="*/ 397919 h 3131703"/>
                <a:gd name="connsiteX7" fmla="*/ 1913308 w 3709412"/>
                <a:gd name="connsiteY7" fmla="*/ 854219 h 3131703"/>
                <a:gd name="connsiteX8" fmla="*/ 1889549 w 3709412"/>
                <a:gd name="connsiteY8" fmla="*/ 1001270 h 3131703"/>
                <a:gd name="connsiteX9" fmla="*/ 1537124 w 3709412"/>
                <a:gd name="connsiteY9" fmla="*/ 991745 h 3131703"/>
                <a:gd name="connsiteX10" fmla="*/ 1679999 w 3709412"/>
                <a:gd name="connsiteY10" fmla="*/ 769495 h 3131703"/>
                <a:gd name="connsiteX11" fmla="*/ 1796377 w 3709412"/>
                <a:gd name="connsiteY11" fmla="*/ 326706 h 3131703"/>
                <a:gd name="connsiteX12" fmla="*/ 1013220 w 3709412"/>
                <a:gd name="connsiteY12" fmla="*/ 12072 h 3131703"/>
                <a:gd name="connsiteX13" fmla="*/ 999863 w 3709412"/>
                <a:gd name="connsiteY13" fmla="*/ 83889 h 3131703"/>
                <a:gd name="connsiteX14" fmla="*/ 1713714 w 3709412"/>
                <a:gd name="connsiteY14" fmla="*/ 413137 h 3131703"/>
                <a:gd name="connsiteX15" fmla="*/ 1460924 w 3709412"/>
                <a:gd name="connsiteY15" fmla="*/ 947295 h 3131703"/>
                <a:gd name="connsiteX16" fmla="*/ 1118221 w 3709412"/>
                <a:gd name="connsiteY16" fmla="*/ 1354970 h 3131703"/>
                <a:gd name="connsiteX17" fmla="*/ 126603 w 3709412"/>
                <a:gd name="connsiteY17" fmla="*/ 1297822 h 3131703"/>
                <a:gd name="connsiteX18" fmla="*/ 113903 w 3709412"/>
                <a:gd name="connsiteY18" fmla="*/ 1343633 h 3131703"/>
                <a:gd name="connsiteX19" fmla="*/ 1045740 w 3709412"/>
                <a:gd name="connsiteY19" fmla="*/ 1609278 h 3131703"/>
                <a:gd name="connsiteX20" fmla="*/ 629364 w 3709412"/>
                <a:gd name="connsiteY20" fmla="*/ 2997990 h 3131703"/>
                <a:gd name="connsiteX21" fmla="*/ 679618 w 3709412"/>
                <a:gd name="connsiteY21" fmla="*/ 3015177 h 3131703"/>
                <a:gd name="connsiteX22" fmla="*/ 1019601 w 3709412"/>
                <a:gd name="connsiteY22" fmla="*/ 2239520 h 3131703"/>
                <a:gd name="connsiteX23" fmla="*/ 1387778 w 3709412"/>
                <a:gd name="connsiteY23" fmla="*/ 1274284 h 3131703"/>
                <a:gd name="connsiteX24" fmla="*/ 2052576 w 3709412"/>
                <a:gd name="connsiteY24" fmla="*/ 1174548 h 3131703"/>
                <a:gd name="connsiteX25" fmla="*/ 3475845 w 3709412"/>
                <a:gd name="connsiteY25" fmla="*/ 1754224 h 3131703"/>
                <a:gd name="connsiteX26" fmla="*/ 3707731 w 3709412"/>
                <a:gd name="connsiteY26" fmla="*/ 1735126 h 3131703"/>
                <a:gd name="connsiteX27" fmla="*/ 3543835 w 3709412"/>
                <a:gd name="connsiteY27" fmla="*/ 1547642 h 3131703"/>
                <a:gd name="connsiteX0" fmla="*/ 3543835 w 3709412"/>
                <a:gd name="connsiteY0" fmla="*/ 1547642 h 3131703"/>
                <a:gd name="connsiteX1" fmla="*/ 2378455 w 3709412"/>
                <a:gd name="connsiteY1" fmla="*/ 1165524 h 3131703"/>
                <a:gd name="connsiteX2" fmla="*/ 1978448 w 3709412"/>
                <a:gd name="connsiteY2" fmla="*/ 909195 h 3131703"/>
                <a:gd name="connsiteX3" fmla="*/ 2274282 w 3709412"/>
                <a:gd name="connsiteY3" fmla="*/ 417071 h 3131703"/>
                <a:gd name="connsiteX4" fmla="*/ 3013646 w 3709412"/>
                <a:gd name="connsiteY4" fmla="*/ 144921 h 3131703"/>
                <a:gd name="connsiteX5" fmla="*/ 2993938 w 3709412"/>
                <a:gd name="connsiteY5" fmla="*/ 114379 h 3131703"/>
                <a:gd name="connsiteX6" fmla="*/ 2204976 w 3709412"/>
                <a:gd name="connsiteY6" fmla="*/ 397919 h 3131703"/>
                <a:gd name="connsiteX7" fmla="*/ 1948233 w 3709412"/>
                <a:gd name="connsiteY7" fmla="*/ 774844 h 3131703"/>
                <a:gd name="connsiteX8" fmla="*/ 1889549 w 3709412"/>
                <a:gd name="connsiteY8" fmla="*/ 1001270 h 3131703"/>
                <a:gd name="connsiteX9" fmla="*/ 1537124 w 3709412"/>
                <a:gd name="connsiteY9" fmla="*/ 991745 h 3131703"/>
                <a:gd name="connsiteX10" fmla="*/ 1679999 w 3709412"/>
                <a:gd name="connsiteY10" fmla="*/ 769495 h 3131703"/>
                <a:gd name="connsiteX11" fmla="*/ 1796377 w 3709412"/>
                <a:gd name="connsiteY11" fmla="*/ 326706 h 3131703"/>
                <a:gd name="connsiteX12" fmla="*/ 1013220 w 3709412"/>
                <a:gd name="connsiteY12" fmla="*/ 12072 h 3131703"/>
                <a:gd name="connsiteX13" fmla="*/ 999863 w 3709412"/>
                <a:gd name="connsiteY13" fmla="*/ 83889 h 3131703"/>
                <a:gd name="connsiteX14" fmla="*/ 1713714 w 3709412"/>
                <a:gd name="connsiteY14" fmla="*/ 413137 h 3131703"/>
                <a:gd name="connsiteX15" fmla="*/ 1460924 w 3709412"/>
                <a:gd name="connsiteY15" fmla="*/ 947295 h 3131703"/>
                <a:gd name="connsiteX16" fmla="*/ 1118221 w 3709412"/>
                <a:gd name="connsiteY16" fmla="*/ 1354970 h 3131703"/>
                <a:gd name="connsiteX17" fmla="*/ 126603 w 3709412"/>
                <a:gd name="connsiteY17" fmla="*/ 1297822 h 3131703"/>
                <a:gd name="connsiteX18" fmla="*/ 113903 w 3709412"/>
                <a:gd name="connsiteY18" fmla="*/ 1343633 h 3131703"/>
                <a:gd name="connsiteX19" fmla="*/ 1045740 w 3709412"/>
                <a:gd name="connsiteY19" fmla="*/ 1609278 h 3131703"/>
                <a:gd name="connsiteX20" fmla="*/ 629364 w 3709412"/>
                <a:gd name="connsiteY20" fmla="*/ 2997990 h 3131703"/>
                <a:gd name="connsiteX21" fmla="*/ 679618 w 3709412"/>
                <a:gd name="connsiteY21" fmla="*/ 3015177 h 3131703"/>
                <a:gd name="connsiteX22" fmla="*/ 1019601 w 3709412"/>
                <a:gd name="connsiteY22" fmla="*/ 2239520 h 3131703"/>
                <a:gd name="connsiteX23" fmla="*/ 1387778 w 3709412"/>
                <a:gd name="connsiteY23" fmla="*/ 1274284 h 3131703"/>
                <a:gd name="connsiteX24" fmla="*/ 2052576 w 3709412"/>
                <a:gd name="connsiteY24" fmla="*/ 1174548 h 3131703"/>
                <a:gd name="connsiteX25" fmla="*/ 3475845 w 3709412"/>
                <a:gd name="connsiteY25" fmla="*/ 1754224 h 3131703"/>
                <a:gd name="connsiteX26" fmla="*/ 3707731 w 3709412"/>
                <a:gd name="connsiteY26" fmla="*/ 1735126 h 3131703"/>
                <a:gd name="connsiteX27" fmla="*/ 3543835 w 3709412"/>
                <a:gd name="connsiteY27" fmla="*/ 1547642 h 3131703"/>
                <a:gd name="connsiteX0" fmla="*/ 3543835 w 3709412"/>
                <a:gd name="connsiteY0" fmla="*/ 1547642 h 3131703"/>
                <a:gd name="connsiteX1" fmla="*/ 2378455 w 3709412"/>
                <a:gd name="connsiteY1" fmla="*/ 1165524 h 3131703"/>
                <a:gd name="connsiteX2" fmla="*/ 1972098 w 3709412"/>
                <a:gd name="connsiteY2" fmla="*/ 925070 h 3131703"/>
                <a:gd name="connsiteX3" fmla="*/ 2274282 w 3709412"/>
                <a:gd name="connsiteY3" fmla="*/ 417071 h 3131703"/>
                <a:gd name="connsiteX4" fmla="*/ 3013646 w 3709412"/>
                <a:gd name="connsiteY4" fmla="*/ 144921 h 3131703"/>
                <a:gd name="connsiteX5" fmla="*/ 2993938 w 3709412"/>
                <a:gd name="connsiteY5" fmla="*/ 114379 h 3131703"/>
                <a:gd name="connsiteX6" fmla="*/ 2204976 w 3709412"/>
                <a:gd name="connsiteY6" fmla="*/ 397919 h 3131703"/>
                <a:gd name="connsiteX7" fmla="*/ 1948233 w 3709412"/>
                <a:gd name="connsiteY7" fmla="*/ 774844 h 3131703"/>
                <a:gd name="connsiteX8" fmla="*/ 1889549 w 3709412"/>
                <a:gd name="connsiteY8" fmla="*/ 1001270 h 3131703"/>
                <a:gd name="connsiteX9" fmla="*/ 1537124 w 3709412"/>
                <a:gd name="connsiteY9" fmla="*/ 991745 h 3131703"/>
                <a:gd name="connsiteX10" fmla="*/ 1679999 w 3709412"/>
                <a:gd name="connsiteY10" fmla="*/ 769495 h 3131703"/>
                <a:gd name="connsiteX11" fmla="*/ 1796377 w 3709412"/>
                <a:gd name="connsiteY11" fmla="*/ 326706 h 3131703"/>
                <a:gd name="connsiteX12" fmla="*/ 1013220 w 3709412"/>
                <a:gd name="connsiteY12" fmla="*/ 12072 h 3131703"/>
                <a:gd name="connsiteX13" fmla="*/ 999863 w 3709412"/>
                <a:gd name="connsiteY13" fmla="*/ 83889 h 3131703"/>
                <a:gd name="connsiteX14" fmla="*/ 1713714 w 3709412"/>
                <a:gd name="connsiteY14" fmla="*/ 413137 h 3131703"/>
                <a:gd name="connsiteX15" fmla="*/ 1460924 w 3709412"/>
                <a:gd name="connsiteY15" fmla="*/ 947295 h 3131703"/>
                <a:gd name="connsiteX16" fmla="*/ 1118221 w 3709412"/>
                <a:gd name="connsiteY16" fmla="*/ 1354970 h 3131703"/>
                <a:gd name="connsiteX17" fmla="*/ 126603 w 3709412"/>
                <a:gd name="connsiteY17" fmla="*/ 1297822 h 3131703"/>
                <a:gd name="connsiteX18" fmla="*/ 113903 w 3709412"/>
                <a:gd name="connsiteY18" fmla="*/ 1343633 h 3131703"/>
                <a:gd name="connsiteX19" fmla="*/ 1045740 w 3709412"/>
                <a:gd name="connsiteY19" fmla="*/ 1609278 h 3131703"/>
                <a:gd name="connsiteX20" fmla="*/ 629364 w 3709412"/>
                <a:gd name="connsiteY20" fmla="*/ 2997990 h 3131703"/>
                <a:gd name="connsiteX21" fmla="*/ 679618 w 3709412"/>
                <a:gd name="connsiteY21" fmla="*/ 3015177 h 3131703"/>
                <a:gd name="connsiteX22" fmla="*/ 1019601 w 3709412"/>
                <a:gd name="connsiteY22" fmla="*/ 2239520 h 3131703"/>
                <a:gd name="connsiteX23" fmla="*/ 1387778 w 3709412"/>
                <a:gd name="connsiteY23" fmla="*/ 1274284 h 3131703"/>
                <a:gd name="connsiteX24" fmla="*/ 2052576 w 3709412"/>
                <a:gd name="connsiteY24" fmla="*/ 1174548 h 3131703"/>
                <a:gd name="connsiteX25" fmla="*/ 3475845 w 3709412"/>
                <a:gd name="connsiteY25" fmla="*/ 1754224 h 3131703"/>
                <a:gd name="connsiteX26" fmla="*/ 3707731 w 3709412"/>
                <a:gd name="connsiteY26" fmla="*/ 1735126 h 3131703"/>
                <a:gd name="connsiteX27" fmla="*/ 3543835 w 3709412"/>
                <a:gd name="connsiteY27" fmla="*/ 1547642 h 3131703"/>
                <a:gd name="connsiteX0" fmla="*/ 3543835 w 3709412"/>
                <a:gd name="connsiteY0" fmla="*/ 1547021 h 3131082"/>
                <a:gd name="connsiteX1" fmla="*/ 2378455 w 3709412"/>
                <a:gd name="connsiteY1" fmla="*/ 1164903 h 3131082"/>
                <a:gd name="connsiteX2" fmla="*/ 1972098 w 3709412"/>
                <a:gd name="connsiteY2" fmla="*/ 924449 h 3131082"/>
                <a:gd name="connsiteX3" fmla="*/ 2274282 w 3709412"/>
                <a:gd name="connsiteY3" fmla="*/ 416450 h 3131082"/>
                <a:gd name="connsiteX4" fmla="*/ 3013646 w 3709412"/>
                <a:gd name="connsiteY4" fmla="*/ 144300 h 3131082"/>
                <a:gd name="connsiteX5" fmla="*/ 2993938 w 3709412"/>
                <a:gd name="connsiteY5" fmla="*/ 113758 h 3131082"/>
                <a:gd name="connsiteX6" fmla="*/ 2204976 w 3709412"/>
                <a:gd name="connsiteY6" fmla="*/ 397298 h 3131082"/>
                <a:gd name="connsiteX7" fmla="*/ 1948233 w 3709412"/>
                <a:gd name="connsiteY7" fmla="*/ 774223 h 3131082"/>
                <a:gd name="connsiteX8" fmla="*/ 1889549 w 3709412"/>
                <a:gd name="connsiteY8" fmla="*/ 1000649 h 3131082"/>
                <a:gd name="connsiteX9" fmla="*/ 1537124 w 3709412"/>
                <a:gd name="connsiteY9" fmla="*/ 991124 h 3131082"/>
                <a:gd name="connsiteX10" fmla="*/ 1679999 w 3709412"/>
                <a:gd name="connsiteY10" fmla="*/ 768874 h 3131082"/>
                <a:gd name="connsiteX11" fmla="*/ 1790027 w 3709412"/>
                <a:gd name="connsiteY11" fmla="*/ 316560 h 3131082"/>
                <a:gd name="connsiteX12" fmla="*/ 1013220 w 3709412"/>
                <a:gd name="connsiteY12" fmla="*/ 11451 h 3131082"/>
                <a:gd name="connsiteX13" fmla="*/ 999863 w 3709412"/>
                <a:gd name="connsiteY13" fmla="*/ 83268 h 3131082"/>
                <a:gd name="connsiteX14" fmla="*/ 1713714 w 3709412"/>
                <a:gd name="connsiteY14" fmla="*/ 412516 h 3131082"/>
                <a:gd name="connsiteX15" fmla="*/ 1460924 w 3709412"/>
                <a:gd name="connsiteY15" fmla="*/ 946674 h 3131082"/>
                <a:gd name="connsiteX16" fmla="*/ 1118221 w 3709412"/>
                <a:gd name="connsiteY16" fmla="*/ 1354349 h 3131082"/>
                <a:gd name="connsiteX17" fmla="*/ 126603 w 3709412"/>
                <a:gd name="connsiteY17" fmla="*/ 1297201 h 3131082"/>
                <a:gd name="connsiteX18" fmla="*/ 113903 w 3709412"/>
                <a:gd name="connsiteY18" fmla="*/ 1343012 h 3131082"/>
                <a:gd name="connsiteX19" fmla="*/ 1045740 w 3709412"/>
                <a:gd name="connsiteY19" fmla="*/ 1608657 h 3131082"/>
                <a:gd name="connsiteX20" fmla="*/ 629364 w 3709412"/>
                <a:gd name="connsiteY20" fmla="*/ 2997369 h 3131082"/>
                <a:gd name="connsiteX21" fmla="*/ 679618 w 3709412"/>
                <a:gd name="connsiteY21" fmla="*/ 3014556 h 3131082"/>
                <a:gd name="connsiteX22" fmla="*/ 1019601 w 3709412"/>
                <a:gd name="connsiteY22" fmla="*/ 2238899 h 3131082"/>
                <a:gd name="connsiteX23" fmla="*/ 1387778 w 3709412"/>
                <a:gd name="connsiteY23" fmla="*/ 1273663 h 3131082"/>
                <a:gd name="connsiteX24" fmla="*/ 2052576 w 3709412"/>
                <a:gd name="connsiteY24" fmla="*/ 1173927 h 3131082"/>
                <a:gd name="connsiteX25" fmla="*/ 3475845 w 3709412"/>
                <a:gd name="connsiteY25" fmla="*/ 1753603 h 3131082"/>
                <a:gd name="connsiteX26" fmla="*/ 3707731 w 3709412"/>
                <a:gd name="connsiteY26" fmla="*/ 1734505 h 3131082"/>
                <a:gd name="connsiteX27" fmla="*/ 3543835 w 3709412"/>
                <a:gd name="connsiteY27" fmla="*/ 1547021 h 3131082"/>
                <a:gd name="connsiteX0" fmla="*/ 3543835 w 3709412"/>
                <a:gd name="connsiteY0" fmla="*/ 1513296 h 3097357"/>
                <a:gd name="connsiteX1" fmla="*/ 2378455 w 3709412"/>
                <a:gd name="connsiteY1" fmla="*/ 1131178 h 3097357"/>
                <a:gd name="connsiteX2" fmla="*/ 1972098 w 3709412"/>
                <a:gd name="connsiteY2" fmla="*/ 890724 h 3097357"/>
                <a:gd name="connsiteX3" fmla="*/ 2274282 w 3709412"/>
                <a:gd name="connsiteY3" fmla="*/ 382725 h 3097357"/>
                <a:gd name="connsiteX4" fmla="*/ 3013646 w 3709412"/>
                <a:gd name="connsiteY4" fmla="*/ 110575 h 3097357"/>
                <a:gd name="connsiteX5" fmla="*/ 2993938 w 3709412"/>
                <a:gd name="connsiteY5" fmla="*/ 80033 h 3097357"/>
                <a:gd name="connsiteX6" fmla="*/ 2204976 w 3709412"/>
                <a:gd name="connsiteY6" fmla="*/ 363573 h 3097357"/>
                <a:gd name="connsiteX7" fmla="*/ 1948233 w 3709412"/>
                <a:gd name="connsiteY7" fmla="*/ 740498 h 3097357"/>
                <a:gd name="connsiteX8" fmla="*/ 1889549 w 3709412"/>
                <a:gd name="connsiteY8" fmla="*/ 966924 h 3097357"/>
                <a:gd name="connsiteX9" fmla="*/ 1537124 w 3709412"/>
                <a:gd name="connsiteY9" fmla="*/ 957399 h 3097357"/>
                <a:gd name="connsiteX10" fmla="*/ 1679999 w 3709412"/>
                <a:gd name="connsiteY10" fmla="*/ 735149 h 3097357"/>
                <a:gd name="connsiteX11" fmla="*/ 1790027 w 3709412"/>
                <a:gd name="connsiteY11" fmla="*/ 282835 h 3097357"/>
                <a:gd name="connsiteX12" fmla="*/ 1010045 w 3709412"/>
                <a:gd name="connsiteY12" fmla="*/ 25351 h 3097357"/>
                <a:gd name="connsiteX13" fmla="*/ 999863 w 3709412"/>
                <a:gd name="connsiteY13" fmla="*/ 49543 h 3097357"/>
                <a:gd name="connsiteX14" fmla="*/ 1713714 w 3709412"/>
                <a:gd name="connsiteY14" fmla="*/ 378791 h 3097357"/>
                <a:gd name="connsiteX15" fmla="*/ 1460924 w 3709412"/>
                <a:gd name="connsiteY15" fmla="*/ 912949 h 3097357"/>
                <a:gd name="connsiteX16" fmla="*/ 1118221 w 3709412"/>
                <a:gd name="connsiteY16" fmla="*/ 1320624 h 3097357"/>
                <a:gd name="connsiteX17" fmla="*/ 126603 w 3709412"/>
                <a:gd name="connsiteY17" fmla="*/ 1263476 h 3097357"/>
                <a:gd name="connsiteX18" fmla="*/ 113903 w 3709412"/>
                <a:gd name="connsiteY18" fmla="*/ 1309287 h 3097357"/>
                <a:gd name="connsiteX19" fmla="*/ 1045740 w 3709412"/>
                <a:gd name="connsiteY19" fmla="*/ 1574932 h 3097357"/>
                <a:gd name="connsiteX20" fmla="*/ 629364 w 3709412"/>
                <a:gd name="connsiteY20" fmla="*/ 2963644 h 3097357"/>
                <a:gd name="connsiteX21" fmla="*/ 679618 w 3709412"/>
                <a:gd name="connsiteY21" fmla="*/ 2980831 h 3097357"/>
                <a:gd name="connsiteX22" fmla="*/ 1019601 w 3709412"/>
                <a:gd name="connsiteY22" fmla="*/ 2205174 h 3097357"/>
                <a:gd name="connsiteX23" fmla="*/ 1387778 w 3709412"/>
                <a:gd name="connsiteY23" fmla="*/ 1239938 h 3097357"/>
                <a:gd name="connsiteX24" fmla="*/ 2052576 w 3709412"/>
                <a:gd name="connsiteY24" fmla="*/ 1140202 h 3097357"/>
                <a:gd name="connsiteX25" fmla="*/ 3475845 w 3709412"/>
                <a:gd name="connsiteY25" fmla="*/ 1719878 h 3097357"/>
                <a:gd name="connsiteX26" fmla="*/ 3707731 w 3709412"/>
                <a:gd name="connsiteY26" fmla="*/ 1700780 h 3097357"/>
                <a:gd name="connsiteX27" fmla="*/ 3543835 w 3709412"/>
                <a:gd name="connsiteY27" fmla="*/ 1513296 h 3097357"/>
                <a:gd name="connsiteX0" fmla="*/ 3543835 w 3709412"/>
                <a:gd name="connsiteY0" fmla="*/ 1502730 h 3086791"/>
                <a:gd name="connsiteX1" fmla="*/ 2378455 w 3709412"/>
                <a:gd name="connsiteY1" fmla="*/ 1120612 h 3086791"/>
                <a:gd name="connsiteX2" fmla="*/ 1972098 w 3709412"/>
                <a:gd name="connsiteY2" fmla="*/ 880158 h 3086791"/>
                <a:gd name="connsiteX3" fmla="*/ 2274282 w 3709412"/>
                <a:gd name="connsiteY3" fmla="*/ 372159 h 3086791"/>
                <a:gd name="connsiteX4" fmla="*/ 3013646 w 3709412"/>
                <a:gd name="connsiteY4" fmla="*/ 100009 h 3086791"/>
                <a:gd name="connsiteX5" fmla="*/ 2993938 w 3709412"/>
                <a:gd name="connsiteY5" fmla="*/ 69467 h 3086791"/>
                <a:gd name="connsiteX6" fmla="*/ 2204976 w 3709412"/>
                <a:gd name="connsiteY6" fmla="*/ 353007 h 3086791"/>
                <a:gd name="connsiteX7" fmla="*/ 1948233 w 3709412"/>
                <a:gd name="connsiteY7" fmla="*/ 729932 h 3086791"/>
                <a:gd name="connsiteX8" fmla="*/ 1889549 w 3709412"/>
                <a:gd name="connsiteY8" fmla="*/ 956358 h 3086791"/>
                <a:gd name="connsiteX9" fmla="*/ 1537124 w 3709412"/>
                <a:gd name="connsiteY9" fmla="*/ 946833 h 3086791"/>
                <a:gd name="connsiteX10" fmla="*/ 1679999 w 3709412"/>
                <a:gd name="connsiteY10" fmla="*/ 724583 h 3086791"/>
                <a:gd name="connsiteX11" fmla="*/ 1790027 w 3709412"/>
                <a:gd name="connsiteY11" fmla="*/ 272269 h 3086791"/>
                <a:gd name="connsiteX12" fmla="*/ 1010045 w 3709412"/>
                <a:gd name="connsiteY12" fmla="*/ 14785 h 3086791"/>
                <a:gd name="connsiteX13" fmla="*/ 1031613 w 3709412"/>
                <a:gd name="connsiteY13" fmla="*/ 67552 h 3086791"/>
                <a:gd name="connsiteX14" fmla="*/ 1713714 w 3709412"/>
                <a:gd name="connsiteY14" fmla="*/ 368225 h 3086791"/>
                <a:gd name="connsiteX15" fmla="*/ 1460924 w 3709412"/>
                <a:gd name="connsiteY15" fmla="*/ 902383 h 3086791"/>
                <a:gd name="connsiteX16" fmla="*/ 1118221 w 3709412"/>
                <a:gd name="connsiteY16" fmla="*/ 1310058 h 3086791"/>
                <a:gd name="connsiteX17" fmla="*/ 126603 w 3709412"/>
                <a:gd name="connsiteY17" fmla="*/ 1252910 h 3086791"/>
                <a:gd name="connsiteX18" fmla="*/ 113903 w 3709412"/>
                <a:gd name="connsiteY18" fmla="*/ 1298721 h 3086791"/>
                <a:gd name="connsiteX19" fmla="*/ 1045740 w 3709412"/>
                <a:gd name="connsiteY19" fmla="*/ 1564366 h 3086791"/>
                <a:gd name="connsiteX20" fmla="*/ 629364 w 3709412"/>
                <a:gd name="connsiteY20" fmla="*/ 2953078 h 3086791"/>
                <a:gd name="connsiteX21" fmla="*/ 679618 w 3709412"/>
                <a:gd name="connsiteY21" fmla="*/ 2970265 h 3086791"/>
                <a:gd name="connsiteX22" fmla="*/ 1019601 w 3709412"/>
                <a:gd name="connsiteY22" fmla="*/ 2194608 h 3086791"/>
                <a:gd name="connsiteX23" fmla="*/ 1387778 w 3709412"/>
                <a:gd name="connsiteY23" fmla="*/ 1229372 h 3086791"/>
                <a:gd name="connsiteX24" fmla="*/ 2052576 w 3709412"/>
                <a:gd name="connsiteY24" fmla="*/ 1129636 h 3086791"/>
                <a:gd name="connsiteX25" fmla="*/ 3475845 w 3709412"/>
                <a:gd name="connsiteY25" fmla="*/ 1709312 h 3086791"/>
                <a:gd name="connsiteX26" fmla="*/ 3707731 w 3709412"/>
                <a:gd name="connsiteY26" fmla="*/ 1690214 h 3086791"/>
                <a:gd name="connsiteX27" fmla="*/ 3543835 w 3709412"/>
                <a:gd name="connsiteY27" fmla="*/ 1502730 h 3086791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72098 w 3709412"/>
                <a:gd name="connsiteY2" fmla="*/ 879307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889549 w 3709412"/>
                <a:gd name="connsiteY8" fmla="*/ 955507 h 3085940"/>
                <a:gd name="connsiteX9" fmla="*/ 1537124 w 3709412"/>
                <a:gd name="connsiteY9" fmla="*/ 945982 h 3085940"/>
                <a:gd name="connsiteX10" fmla="*/ 1679999 w 3709412"/>
                <a:gd name="connsiteY10" fmla="*/ 7237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60924 w 3709412"/>
                <a:gd name="connsiteY15" fmla="*/ 9015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387778 w 3709412"/>
                <a:gd name="connsiteY23" fmla="*/ 1228521 h 3085940"/>
                <a:gd name="connsiteX24" fmla="*/ 2052576 w 3709412"/>
                <a:gd name="connsiteY24" fmla="*/ 1128785 h 3085940"/>
                <a:gd name="connsiteX25" fmla="*/ 3475845 w 3709412"/>
                <a:gd name="connsiteY25" fmla="*/ 1708461 h 3085940"/>
                <a:gd name="connsiteX26" fmla="*/ 3707731 w 3709412"/>
                <a:gd name="connsiteY26" fmla="*/ 1689363 h 3085940"/>
                <a:gd name="connsiteX27" fmla="*/ 3543835 w 3709412"/>
                <a:gd name="connsiteY27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72098 w 3709412"/>
                <a:gd name="connsiteY2" fmla="*/ 879307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889549 w 3709412"/>
                <a:gd name="connsiteY8" fmla="*/ 955507 h 3085940"/>
                <a:gd name="connsiteX9" fmla="*/ 1537124 w 3709412"/>
                <a:gd name="connsiteY9" fmla="*/ 945982 h 3085940"/>
                <a:gd name="connsiteX10" fmla="*/ 1679999 w 3709412"/>
                <a:gd name="connsiteY10" fmla="*/ 7237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387778 w 3709412"/>
                <a:gd name="connsiteY23" fmla="*/ 1228521 h 3085940"/>
                <a:gd name="connsiteX24" fmla="*/ 2052576 w 3709412"/>
                <a:gd name="connsiteY24" fmla="*/ 1128785 h 3085940"/>
                <a:gd name="connsiteX25" fmla="*/ 3475845 w 3709412"/>
                <a:gd name="connsiteY25" fmla="*/ 1708461 h 3085940"/>
                <a:gd name="connsiteX26" fmla="*/ 3707731 w 3709412"/>
                <a:gd name="connsiteY26" fmla="*/ 1689363 h 3085940"/>
                <a:gd name="connsiteX27" fmla="*/ 3543835 w 3709412"/>
                <a:gd name="connsiteY27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72098 w 3709412"/>
                <a:gd name="connsiteY2" fmla="*/ 879307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889549 w 3709412"/>
                <a:gd name="connsiteY8" fmla="*/ 955507 h 3085940"/>
                <a:gd name="connsiteX9" fmla="*/ 1499024 w 3709412"/>
                <a:gd name="connsiteY9" fmla="*/ 942807 h 3085940"/>
                <a:gd name="connsiteX10" fmla="*/ 1679999 w 3709412"/>
                <a:gd name="connsiteY10" fmla="*/ 7237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387778 w 3709412"/>
                <a:gd name="connsiteY23" fmla="*/ 1228521 h 3085940"/>
                <a:gd name="connsiteX24" fmla="*/ 2052576 w 3709412"/>
                <a:gd name="connsiteY24" fmla="*/ 1128785 h 3085940"/>
                <a:gd name="connsiteX25" fmla="*/ 3475845 w 3709412"/>
                <a:gd name="connsiteY25" fmla="*/ 1708461 h 3085940"/>
                <a:gd name="connsiteX26" fmla="*/ 3707731 w 3709412"/>
                <a:gd name="connsiteY26" fmla="*/ 1689363 h 3085940"/>
                <a:gd name="connsiteX27" fmla="*/ 3543835 w 3709412"/>
                <a:gd name="connsiteY27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72098 w 3709412"/>
                <a:gd name="connsiteY2" fmla="*/ 879307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889549 w 3709412"/>
                <a:gd name="connsiteY8" fmla="*/ 955507 h 3085940"/>
                <a:gd name="connsiteX9" fmla="*/ 1499024 w 3709412"/>
                <a:gd name="connsiteY9" fmla="*/ 942807 h 3085940"/>
                <a:gd name="connsiteX10" fmla="*/ 1632374 w 3709412"/>
                <a:gd name="connsiteY10" fmla="*/ 6856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387778 w 3709412"/>
                <a:gd name="connsiteY23" fmla="*/ 1228521 h 3085940"/>
                <a:gd name="connsiteX24" fmla="*/ 2052576 w 3709412"/>
                <a:gd name="connsiteY24" fmla="*/ 1128785 h 3085940"/>
                <a:gd name="connsiteX25" fmla="*/ 3475845 w 3709412"/>
                <a:gd name="connsiteY25" fmla="*/ 1708461 h 3085940"/>
                <a:gd name="connsiteX26" fmla="*/ 3707731 w 3709412"/>
                <a:gd name="connsiteY26" fmla="*/ 1689363 h 3085940"/>
                <a:gd name="connsiteX27" fmla="*/ 3543835 w 3709412"/>
                <a:gd name="connsiteY27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72098 w 3709412"/>
                <a:gd name="connsiteY2" fmla="*/ 879307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889549 w 3709412"/>
                <a:gd name="connsiteY8" fmla="*/ 955507 h 3085940"/>
                <a:gd name="connsiteX9" fmla="*/ 1499024 w 3709412"/>
                <a:gd name="connsiteY9" fmla="*/ 942807 h 3085940"/>
                <a:gd name="connsiteX10" fmla="*/ 1632374 w 3709412"/>
                <a:gd name="connsiteY10" fmla="*/ 6856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387778 w 3709412"/>
                <a:gd name="connsiteY23" fmla="*/ 1228521 h 3085940"/>
                <a:gd name="connsiteX24" fmla="*/ 2052576 w 3709412"/>
                <a:gd name="connsiteY24" fmla="*/ 1128785 h 3085940"/>
                <a:gd name="connsiteX25" fmla="*/ 3475845 w 3709412"/>
                <a:gd name="connsiteY25" fmla="*/ 1708461 h 3085940"/>
                <a:gd name="connsiteX26" fmla="*/ 3707731 w 3709412"/>
                <a:gd name="connsiteY26" fmla="*/ 1689363 h 3085940"/>
                <a:gd name="connsiteX27" fmla="*/ 3543835 w 3709412"/>
                <a:gd name="connsiteY27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72098 w 3709412"/>
                <a:gd name="connsiteY2" fmla="*/ 879307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889549 w 3709412"/>
                <a:gd name="connsiteY8" fmla="*/ 955507 h 3085940"/>
                <a:gd name="connsiteX9" fmla="*/ 1499024 w 3709412"/>
                <a:gd name="connsiteY9" fmla="*/ 942807 h 3085940"/>
                <a:gd name="connsiteX10" fmla="*/ 1632374 w 3709412"/>
                <a:gd name="connsiteY10" fmla="*/ 6856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387778 w 3709412"/>
                <a:gd name="connsiteY23" fmla="*/ 1228521 h 3085940"/>
                <a:gd name="connsiteX24" fmla="*/ 2052576 w 3709412"/>
                <a:gd name="connsiteY24" fmla="*/ 1128785 h 3085940"/>
                <a:gd name="connsiteX25" fmla="*/ 3475845 w 3709412"/>
                <a:gd name="connsiteY25" fmla="*/ 1708461 h 3085940"/>
                <a:gd name="connsiteX26" fmla="*/ 3707731 w 3709412"/>
                <a:gd name="connsiteY26" fmla="*/ 1689363 h 3085940"/>
                <a:gd name="connsiteX27" fmla="*/ 3543835 w 3709412"/>
                <a:gd name="connsiteY27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72098 w 3709412"/>
                <a:gd name="connsiteY2" fmla="*/ 879307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918124 w 3709412"/>
                <a:gd name="connsiteY8" fmla="*/ 965032 h 3085940"/>
                <a:gd name="connsiteX9" fmla="*/ 1499024 w 3709412"/>
                <a:gd name="connsiteY9" fmla="*/ 942807 h 3085940"/>
                <a:gd name="connsiteX10" fmla="*/ 1632374 w 3709412"/>
                <a:gd name="connsiteY10" fmla="*/ 6856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387778 w 3709412"/>
                <a:gd name="connsiteY23" fmla="*/ 1228521 h 3085940"/>
                <a:gd name="connsiteX24" fmla="*/ 2052576 w 3709412"/>
                <a:gd name="connsiteY24" fmla="*/ 1128785 h 3085940"/>
                <a:gd name="connsiteX25" fmla="*/ 3475845 w 3709412"/>
                <a:gd name="connsiteY25" fmla="*/ 1708461 h 3085940"/>
                <a:gd name="connsiteX26" fmla="*/ 3707731 w 3709412"/>
                <a:gd name="connsiteY26" fmla="*/ 1689363 h 3085940"/>
                <a:gd name="connsiteX27" fmla="*/ 3543835 w 3709412"/>
                <a:gd name="connsiteY27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94323 w 3709412"/>
                <a:gd name="connsiteY2" fmla="*/ 844382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918124 w 3709412"/>
                <a:gd name="connsiteY8" fmla="*/ 965032 h 3085940"/>
                <a:gd name="connsiteX9" fmla="*/ 1499024 w 3709412"/>
                <a:gd name="connsiteY9" fmla="*/ 942807 h 3085940"/>
                <a:gd name="connsiteX10" fmla="*/ 1632374 w 3709412"/>
                <a:gd name="connsiteY10" fmla="*/ 6856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387778 w 3709412"/>
                <a:gd name="connsiteY23" fmla="*/ 1228521 h 3085940"/>
                <a:gd name="connsiteX24" fmla="*/ 2052576 w 3709412"/>
                <a:gd name="connsiteY24" fmla="*/ 1128785 h 3085940"/>
                <a:gd name="connsiteX25" fmla="*/ 3475845 w 3709412"/>
                <a:gd name="connsiteY25" fmla="*/ 1708461 h 3085940"/>
                <a:gd name="connsiteX26" fmla="*/ 3707731 w 3709412"/>
                <a:gd name="connsiteY26" fmla="*/ 1689363 h 3085940"/>
                <a:gd name="connsiteX27" fmla="*/ 3543835 w 3709412"/>
                <a:gd name="connsiteY27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94323 w 3709412"/>
                <a:gd name="connsiteY2" fmla="*/ 844382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918124 w 3709412"/>
                <a:gd name="connsiteY8" fmla="*/ 965032 h 3085940"/>
                <a:gd name="connsiteX9" fmla="*/ 1499024 w 3709412"/>
                <a:gd name="connsiteY9" fmla="*/ 942807 h 3085940"/>
                <a:gd name="connsiteX10" fmla="*/ 1632374 w 3709412"/>
                <a:gd name="connsiteY10" fmla="*/ 6856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448103 w 3709412"/>
                <a:gd name="connsiteY23" fmla="*/ 1111046 h 3085940"/>
                <a:gd name="connsiteX24" fmla="*/ 2052576 w 3709412"/>
                <a:gd name="connsiteY24" fmla="*/ 1128785 h 3085940"/>
                <a:gd name="connsiteX25" fmla="*/ 3475845 w 3709412"/>
                <a:gd name="connsiteY25" fmla="*/ 1708461 h 3085940"/>
                <a:gd name="connsiteX26" fmla="*/ 3707731 w 3709412"/>
                <a:gd name="connsiteY26" fmla="*/ 1689363 h 3085940"/>
                <a:gd name="connsiteX27" fmla="*/ 3543835 w 3709412"/>
                <a:gd name="connsiteY27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94323 w 3709412"/>
                <a:gd name="connsiteY2" fmla="*/ 844382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918124 w 3709412"/>
                <a:gd name="connsiteY8" fmla="*/ 965032 h 3085940"/>
                <a:gd name="connsiteX9" fmla="*/ 1499024 w 3709412"/>
                <a:gd name="connsiteY9" fmla="*/ 942807 h 3085940"/>
                <a:gd name="connsiteX10" fmla="*/ 1632374 w 3709412"/>
                <a:gd name="connsiteY10" fmla="*/ 6856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448103 w 3709412"/>
                <a:gd name="connsiteY23" fmla="*/ 1111046 h 3085940"/>
                <a:gd name="connsiteX24" fmla="*/ 2052576 w 3709412"/>
                <a:gd name="connsiteY24" fmla="*/ 1128785 h 3085940"/>
                <a:gd name="connsiteX25" fmla="*/ 3475845 w 3709412"/>
                <a:gd name="connsiteY25" fmla="*/ 1708461 h 3085940"/>
                <a:gd name="connsiteX26" fmla="*/ 3707731 w 3709412"/>
                <a:gd name="connsiteY26" fmla="*/ 1689363 h 3085940"/>
                <a:gd name="connsiteX27" fmla="*/ 3543835 w 3709412"/>
                <a:gd name="connsiteY27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94323 w 3709412"/>
                <a:gd name="connsiteY2" fmla="*/ 844382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918124 w 3709412"/>
                <a:gd name="connsiteY8" fmla="*/ 965032 h 3085940"/>
                <a:gd name="connsiteX9" fmla="*/ 1499024 w 3709412"/>
                <a:gd name="connsiteY9" fmla="*/ 942807 h 3085940"/>
                <a:gd name="connsiteX10" fmla="*/ 1632374 w 3709412"/>
                <a:gd name="connsiteY10" fmla="*/ 6856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448103 w 3709412"/>
                <a:gd name="connsiteY23" fmla="*/ 1111046 h 3085940"/>
                <a:gd name="connsiteX24" fmla="*/ 2052576 w 3709412"/>
                <a:gd name="connsiteY24" fmla="*/ 1128785 h 3085940"/>
                <a:gd name="connsiteX25" fmla="*/ 3475845 w 3709412"/>
                <a:gd name="connsiteY25" fmla="*/ 1708461 h 3085940"/>
                <a:gd name="connsiteX26" fmla="*/ 3707731 w 3709412"/>
                <a:gd name="connsiteY26" fmla="*/ 1689363 h 3085940"/>
                <a:gd name="connsiteX27" fmla="*/ 3543835 w 3709412"/>
                <a:gd name="connsiteY27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94323 w 3709412"/>
                <a:gd name="connsiteY2" fmla="*/ 844382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918124 w 3709412"/>
                <a:gd name="connsiteY8" fmla="*/ 965032 h 3085940"/>
                <a:gd name="connsiteX9" fmla="*/ 1499024 w 3709412"/>
                <a:gd name="connsiteY9" fmla="*/ 942807 h 3085940"/>
                <a:gd name="connsiteX10" fmla="*/ 1632374 w 3709412"/>
                <a:gd name="connsiteY10" fmla="*/ 6856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476678 w 3709412"/>
                <a:gd name="connsiteY23" fmla="*/ 1031671 h 3085940"/>
                <a:gd name="connsiteX24" fmla="*/ 2052576 w 3709412"/>
                <a:gd name="connsiteY24" fmla="*/ 1128785 h 3085940"/>
                <a:gd name="connsiteX25" fmla="*/ 3475845 w 3709412"/>
                <a:gd name="connsiteY25" fmla="*/ 1708461 h 3085940"/>
                <a:gd name="connsiteX26" fmla="*/ 3707731 w 3709412"/>
                <a:gd name="connsiteY26" fmla="*/ 1689363 h 3085940"/>
                <a:gd name="connsiteX27" fmla="*/ 3543835 w 3709412"/>
                <a:gd name="connsiteY27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94323 w 3709412"/>
                <a:gd name="connsiteY2" fmla="*/ 844382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918124 w 3709412"/>
                <a:gd name="connsiteY8" fmla="*/ 965032 h 3085940"/>
                <a:gd name="connsiteX9" fmla="*/ 1499024 w 3709412"/>
                <a:gd name="connsiteY9" fmla="*/ 942807 h 3085940"/>
                <a:gd name="connsiteX10" fmla="*/ 1632374 w 3709412"/>
                <a:gd name="connsiteY10" fmla="*/ 6856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476678 w 3709412"/>
                <a:gd name="connsiteY23" fmla="*/ 1031671 h 3085940"/>
                <a:gd name="connsiteX24" fmla="*/ 2052576 w 3709412"/>
                <a:gd name="connsiteY24" fmla="*/ 1128785 h 3085940"/>
                <a:gd name="connsiteX25" fmla="*/ 3475845 w 3709412"/>
                <a:gd name="connsiteY25" fmla="*/ 1708461 h 3085940"/>
                <a:gd name="connsiteX26" fmla="*/ 3707731 w 3709412"/>
                <a:gd name="connsiteY26" fmla="*/ 1689363 h 3085940"/>
                <a:gd name="connsiteX27" fmla="*/ 3543835 w 3709412"/>
                <a:gd name="connsiteY27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94323 w 3709412"/>
                <a:gd name="connsiteY2" fmla="*/ 844382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918124 w 3709412"/>
                <a:gd name="connsiteY8" fmla="*/ 965032 h 3085940"/>
                <a:gd name="connsiteX9" fmla="*/ 1499024 w 3709412"/>
                <a:gd name="connsiteY9" fmla="*/ 942807 h 3085940"/>
                <a:gd name="connsiteX10" fmla="*/ 1632374 w 3709412"/>
                <a:gd name="connsiteY10" fmla="*/ 6856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476678 w 3709412"/>
                <a:gd name="connsiteY23" fmla="*/ 1031671 h 3085940"/>
                <a:gd name="connsiteX24" fmla="*/ 2052576 w 3709412"/>
                <a:gd name="connsiteY24" fmla="*/ 1128785 h 3085940"/>
                <a:gd name="connsiteX25" fmla="*/ 3475845 w 3709412"/>
                <a:gd name="connsiteY25" fmla="*/ 1708461 h 3085940"/>
                <a:gd name="connsiteX26" fmla="*/ 3707731 w 3709412"/>
                <a:gd name="connsiteY26" fmla="*/ 1689363 h 3085940"/>
                <a:gd name="connsiteX27" fmla="*/ 3543835 w 3709412"/>
                <a:gd name="connsiteY27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94323 w 3709412"/>
                <a:gd name="connsiteY2" fmla="*/ 844382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918124 w 3709412"/>
                <a:gd name="connsiteY8" fmla="*/ 965032 h 3085940"/>
                <a:gd name="connsiteX9" fmla="*/ 1499024 w 3709412"/>
                <a:gd name="connsiteY9" fmla="*/ 942807 h 3085940"/>
                <a:gd name="connsiteX10" fmla="*/ 1632374 w 3709412"/>
                <a:gd name="connsiteY10" fmla="*/ 6856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476678 w 3709412"/>
                <a:gd name="connsiteY23" fmla="*/ 1031671 h 3085940"/>
                <a:gd name="connsiteX24" fmla="*/ 1591101 w 3709412"/>
                <a:gd name="connsiteY24" fmla="*/ 1126956 h 3085940"/>
                <a:gd name="connsiteX25" fmla="*/ 2052576 w 3709412"/>
                <a:gd name="connsiteY25" fmla="*/ 1128785 h 3085940"/>
                <a:gd name="connsiteX26" fmla="*/ 3475845 w 3709412"/>
                <a:gd name="connsiteY26" fmla="*/ 1708461 h 3085940"/>
                <a:gd name="connsiteX27" fmla="*/ 3707731 w 3709412"/>
                <a:gd name="connsiteY27" fmla="*/ 1689363 h 3085940"/>
                <a:gd name="connsiteX28" fmla="*/ 3543835 w 3709412"/>
                <a:gd name="connsiteY28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94323 w 3709412"/>
                <a:gd name="connsiteY2" fmla="*/ 844382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918124 w 3709412"/>
                <a:gd name="connsiteY8" fmla="*/ 965032 h 3085940"/>
                <a:gd name="connsiteX9" fmla="*/ 1499024 w 3709412"/>
                <a:gd name="connsiteY9" fmla="*/ 942807 h 3085940"/>
                <a:gd name="connsiteX10" fmla="*/ 1632374 w 3709412"/>
                <a:gd name="connsiteY10" fmla="*/ 6856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432228 w 3709412"/>
                <a:gd name="connsiteY23" fmla="*/ 1158671 h 3085940"/>
                <a:gd name="connsiteX24" fmla="*/ 1591101 w 3709412"/>
                <a:gd name="connsiteY24" fmla="*/ 1126956 h 3085940"/>
                <a:gd name="connsiteX25" fmla="*/ 2052576 w 3709412"/>
                <a:gd name="connsiteY25" fmla="*/ 1128785 h 3085940"/>
                <a:gd name="connsiteX26" fmla="*/ 3475845 w 3709412"/>
                <a:gd name="connsiteY26" fmla="*/ 1708461 h 3085940"/>
                <a:gd name="connsiteX27" fmla="*/ 3707731 w 3709412"/>
                <a:gd name="connsiteY27" fmla="*/ 1689363 h 3085940"/>
                <a:gd name="connsiteX28" fmla="*/ 3543835 w 3709412"/>
                <a:gd name="connsiteY28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94323 w 3709412"/>
                <a:gd name="connsiteY2" fmla="*/ 844382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918124 w 3709412"/>
                <a:gd name="connsiteY8" fmla="*/ 965032 h 3085940"/>
                <a:gd name="connsiteX9" fmla="*/ 1499024 w 3709412"/>
                <a:gd name="connsiteY9" fmla="*/ 942807 h 3085940"/>
                <a:gd name="connsiteX10" fmla="*/ 1632374 w 3709412"/>
                <a:gd name="connsiteY10" fmla="*/ 6856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432228 w 3709412"/>
                <a:gd name="connsiteY23" fmla="*/ 1158671 h 3085940"/>
                <a:gd name="connsiteX24" fmla="*/ 1606976 w 3709412"/>
                <a:gd name="connsiteY24" fmla="*/ 1044406 h 3085940"/>
                <a:gd name="connsiteX25" fmla="*/ 2052576 w 3709412"/>
                <a:gd name="connsiteY25" fmla="*/ 1128785 h 3085940"/>
                <a:gd name="connsiteX26" fmla="*/ 3475845 w 3709412"/>
                <a:gd name="connsiteY26" fmla="*/ 1708461 h 3085940"/>
                <a:gd name="connsiteX27" fmla="*/ 3707731 w 3709412"/>
                <a:gd name="connsiteY27" fmla="*/ 1689363 h 3085940"/>
                <a:gd name="connsiteX28" fmla="*/ 3543835 w 3709412"/>
                <a:gd name="connsiteY28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94323 w 3709412"/>
                <a:gd name="connsiteY2" fmla="*/ 844382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918124 w 3709412"/>
                <a:gd name="connsiteY8" fmla="*/ 965032 h 3085940"/>
                <a:gd name="connsiteX9" fmla="*/ 1499024 w 3709412"/>
                <a:gd name="connsiteY9" fmla="*/ 942807 h 3085940"/>
                <a:gd name="connsiteX10" fmla="*/ 1632374 w 3709412"/>
                <a:gd name="connsiteY10" fmla="*/ 6856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432228 w 3709412"/>
                <a:gd name="connsiteY23" fmla="*/ 1158671 h 3085940"/>
                <a:gd name="connsiteX24" fmla="*/ 1606976 w 3709412"/>
                <a:gd name="connsiteY24" fmla="*/ 1044406 h 3085940"/>
                <a:gd name="connsiteX25" fmla="*/ 2052576 w 3709412"/>
                <a:gd name="connsiteY25" fmla="*/ 1128785 h 3085940"/>
                <a:gd name="connsiteX26" fmla="*/ 3475845 w 3709412"/>
                <a:gd name="connsiteY26" fmla="*/ 1708461 h 3085940"/>
                <a:gd name="connsiteX27" fmla="*/ 3707731 w 3709412"/>
                <a:gd name="connsiteY27" fmla="*/ 1689363 h 3085940"/>
                <a:gd name="connsiteX28" fmla="*/ 3543835 w 3709412"/>
                <a:gd name="connsiteY28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94323 w 3709412"/>
                <a:gd name="connsiteY2" fmla="*/ 844382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918124 w 3709412"/>
                <a:gd name="connsiteY8" fmla="*/ 965032 h 3085940"/>
                <a:gd name="connsiteX9" fmla="*/ 1499024 w 3709412"/>
                <a:gd name="connsiteY9" fmla="*/ 942807 h 3085940"/>
                <a:gd name="connsiteX10" fmla="*/ 1632374 w 3709412"/>
                <a:gd name="connsiteY10" fmla="*/ 6856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432228 w 3709412"/>
                <a:gd name="connsiteY23" fmla="*/ 1158671 h 3085940"/>
                <a:gd name="connsiteX24" fmla="*/ 1606976 w 3709412"/>
                <a:gd name="connsiteY24" fmla="*/ 1044406 h 3085940"/>
                <a:gd name="connsiteX25" fmla="*/ 2052576 w 3709412"/>
                <a:gd name="connsiteY25" fmla="*/ 1128785 h 3085940"/>
                <a:gd name="connsiteX26" fmla="*/ 3475845 w 3709412"/>
                <a:gd name="connsiteY26" fmla="*/ 1708461 h 3085940"/>
                <a:gd name="connsiteX27" fmla="*/ 3707731 w 3709412"/>
                <a:gd name="connsiteY27" fmla="*/ 1689363 h 3085940"/>
                <a:gd name="connsiteX28" fmla="*/ 3543835 w 3709412"/>
                <a:gd name="connsiteY28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94323 w 3709412"/>
                <a:gd name="connsiteY2" fmla="*/ 844382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918124 w 3709412"/>
                <a:gd name="connsiteY8" fmla="*/ 965032 h 3085940"/>
                <a:gd name="connsiteX9" fmla="*/ 1499024 w 3709412"/>
                <a:gd name="connsiteY9" fmla="*/ 942807 h 3085940"/>
                <a:gd name="connsiteX10" fmla="*/ 1632374 w 3709412"/>
                <a:gd name="connsiteY10" fmla="*/ 6856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432228 w 3709412"/>
                <a:gd name="connsiteY23" fmla="*/ 1158671 h 3085940"/>
                <a:gd name="connsiteX24" fmla="*/ 1606976 w 3709412"/>
                <a:gd name="connsiteY24" fmla="*/ 1044406 h 3085940"/>
                <a:gd name="connsiteX25" fmla="*/ 2052576 w 3709412"/>
                <a:gd name="connsiteY25" fmla="*/ 1128785 h 3085940"/>
                <a:gd name="connsiteX26" fmla="*/ 3475845 w 3709412"/>
                <a:gd name="connsiteY26" fmla="*/ 1708461 h 3085940"/>
                <a:gd name="connsiteX27" fmla="*/ 3707731 w 3709412"/>
                <a:gd name="connsiteY27" fmla="*/ 1689363 h 3085940"/>
                <a:gd name="connsiteX28" fmla="*/ 3543835 w 3709412"/>
                <a:gd name="connsiteY28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94323 w 3709412"/>
                <a:gd name="connsiteY2" fmla="*/ 844382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918124 w 3709412"/>
                <a:gd name="connsiteY8" fmla="*/ 965032 h 3085940"/>
                <a:gd name="connsiteX9" fmla="*/ 1499024 w 3709412"/>
                <a:gd name="connsiteY9" fmla="*/ 942807 h 3085940"/>
                <a:gd name="connsiteX10" fmla="*/ 1632374 w 3709412"/>
                <a:gd name="connsiteY10" fmla="*/ 6856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432228 w 3709412"/>
                <a:gd name="connsiteY23" fmla="*/ 1158671 h 3085940"/>
                <a:gd name="connsiteX24" fmla="*/ 1606976 w 3709412"/>
                <a:gd name="connsiteY24" fmla="*/ 1044406 h 3085940"/>
                <a:gd name="connsiteX25" fmla="*/ 2052576 w 3709412"/>
                <a:gd name="connsiteY25" fmla="*/ 1128785 h 3085940"/>
                <a:gd name="connsiteX26" fmla="*/ 3475845 w 3709412"/>
                <a:gd name="connsiteY26" fmla="*/ 1708461 h 3085940"/>
                <a:gd name="connsiteX27" fmla="*/ 3707731 w 3709412"/>
                <a:gd name="connsiteY27" fmla="*/ 1689363 h 3085940"/>
                <a:gd name="connsiteX28" fmla="*/ 3543835 w 3709412"/>
                <a:gd name="connsiteY28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94323 w 3709412"/>
                <a:gd name="connsiteY2" fmla="*/ 844382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918124 w 3709412"/>
                <a:gd name="connsiteY8" fmla="*/ 965032 h 3085940"/>
                <a:gd name="connsiteX9" fmla="*/ 1499024 w 3709412"/>
                <a:gd name="connsiteY9" fmla="*/ 942807 h 3085940"/>
                <a:gd name="connsiteX10" fmla="*/ 1632374 w 3709412"/>
                <a:gd name="connsiteY10" fmla="*/ 6856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432228 w 3709412"/>
                <a:gd name="connsiteY23" fmla="*/ 1158671 h 3085940"/>
                <a:gd name="connsiteX24" fmla="*/ 1606976 w 3709412"/>
                <a:gd name="connsiteY24" fmla="*/ 1044406 h 3085940"/>
                <a:gd name="connsiteX25" fmla="*/ 2052576 w 3709412"/>
                <a:gd name="connsiteY25" fmla="*/ 1128785 h 3085940"/>
                <a:gd name="connsiteX26" fmla="*/ 3475845 w 3709412"/>
                <a:gd name="connsiteY26" fmla="*/ 1708461 h 3085940"/>
                <a:gd name="connsiteX27" fmla="*/ 3707731 w 3709412"/>
                <a:gd name="connsiteY27" fmla="*/ 1689363 h 3085940"/>
                <a:gd name="connsiteX28" fmla="*/ 3543835 w 3709412"/>
                <a:gd name="connsiteY28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94323 w 3709412"/>
                <a:gd name="connsiteY2" fmla="*/ 844382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918124 w 3709412"/>
                <a:gd name="connsiteY8" fmla="*/ 965032 h 3085940"/>
                <a:gd name="connsiteX9" fmla="*/ 1499024 w 3709412"/>
                <a:gd name="connsiteY9" fmla="*/ 942807 h 3085940"/>
                <a:gd name="connsiteX10" fmla="*/ 1632374 w 3709412"/>
                <a:gd name="connsiteY10" fmla="*/ 6856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432228 w 3709412"/>
                <a:gd name="connsiteY23" fmla="*/ 1158671 h 3085940"/>
                <a:gd name="connsiteX24" fmla="*/ 1606976 w 3709412"/>
                <a:gd name="connsiteY24" fmla="*/ 1044406 h 3085940"/>
                <a:gd name="connsiteX25" fmla="*/ 2128776 w 3709412"/>
                <a:gd name="connsiteY25" fmla="*/ 1160535 h 3085940"/>
                <a:gd name="connsiteX26" fmla="*/ 3475845 w 3709412"/>
                <a:gd name="connsiteY26" fmla="*/ 1708461 h 3085940"/>
                <a:gd name="connsiteX27" fmla="*/ 3707731 w 3709412"/>
                <a:gd name="connsiteY27" fmla="*/ 1689363 h 3085940"/>
                <a:gd name="connsiteX28" fmla="*/ 3543835 w 3709412"/>
                <a:gd name="connsiteY28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94323 w 3709412"/>
                <a:gd name="connsiteY2" fmla="*/ 844382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918124 w 3709412"/>
                <a:gd name="connsiteY8" fmla="*/ 965032 h 3085940"/>
                <a:gd name="connsiteX9" fmla="*/ 1514899 w 3709412"/>
                <a:gd name="connsiteY9" fmla="*/ 933282 h 3085940"/>
                <a:gd name="connsiteX10" fmla="*/ 1632374 w 3709412"/>
                <a:gd name="connsiteY10" fmla="*/ 6856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432228 w 3709412"/>
                <a:gd name="connsiteY23" fmla="*/ 1158671 h 3085940"/>
                <a:gd name="connsiteX24" fmla="*/ 1606976 w 3709412"/>
                <a:gd name="connsiteY24" fmla="*/ 1044406 h 3085940"/>
                <a:gd name="connsiteX25" fmla="*/ 2128776 w 3709412"/>
                <a:gd name="connsiteY25" fmla="*/ 1160535 h 3085940"/>
                <a:gd name="connsiteX26" fmla="*/ 3475845 w 3709412"/>
                <a:gd name="connsiteY26" fmla="*/ 1708461 h 3085940"/>
                <a:gd name="connsiteX27" fmla="*/ 3707731 w 3709412"/>
                <a:gd name="connsiteY27" fmla="*/ 1689363 h 3085940"/>
                <a:gd name="connsiteX28" fmla="*/ 3543835 w 3709412"/>
                <a:gd name="connsiteY28" fmla="*/ 1501879 h 3085940"/>
                <a:gd name="connsiteX0" fmla="*/ 3547287 w 3712864"/>
                <a:gd name="connsiteY0" fmla="*/ 1501879 h 3096384"/>
                <a:gd name="connsiteX1" fmla="*/ 2381907 w 3712864"/>
                <a:gd name="connsiteY1" fmla="*/ 1119761 h 3096384"/>
                <a:gd name="connsiteX2" fmla="*/ 1997775 w 3712864"/>
                <a:gd name="connsiteY2" fmla="*/ 844382 h 3096384"/>
                <a:gd name="connsiteX3" fmla="*/ 2277734 w 3712864"/>
                <a:gd name="connsiteY3" fmla="*/ 371308 h 3096384"/>
                <a:gd name="connsiteX4" fmla="*/ 3017098 w 3712864"/>
                <a:gd name="connsiteY4" fmla="*/ 99158 h 3096384"/>
                <a:gd name="connsiteX5" fmla="*/ 2997390 w 3712864"/>
                <a:gd name="connsiteY5" fmla="*/ 68616 h 3096384"/>
                <a:gd name="connsiteX6" fmla="*/ 2208428 w 3712864"/>
                <a:gd name="connsiteY6" fmla="*/ 352156 h 3096384"/>
                <a:gd name="connsiteX7" fmla="*/ 1951685 w 3712864"/>
                <a:gd name="connsiteY7" fmla="*/ 729081 h 3096384"/>
                <a:gd name="connsiteX8" fmla="*/ 1921576 w 3712864"/>
                <a:gd name="connsiteY8" fmla="*/ 965032 h 3096384"/>
                <a:gd name="connsiteX9" fmla="*/ 1518351 w 3712864"/>
                <a:gd name="connsiteY9" fmla="*/ 933282 h 3096384"/>
                <a:gd name="connsiteX10" fmla="*/ 1635826 w 3712864"/>
                <a:gd name="connsiteY10" fmla="*/ 685632 h 3096384"/>
                <a:gd name="connsiteX11" fmla="*/ 1793479 w 3712864"/>
                <a:gd name="connsiteY11" fmla="*/ 271418 h 3096384"/>
                <a:gd name="connsiteX12" fmla="*/ 1013497 w 3712864"/>
                <a:gd name="connsiteY12" fmla="*/ 13934 h 3096384"/>
                <a:gd name="connsiteX13" fmla="*/ 1035065 w 3712864"/>
                <a:gd name="connsiteY13" fmla="*/ 66701 h 3096384"/>
                <a:gd name="connsiteX14" fmla="*/ 1729866 w 3712864"/>
                <a:gd name="connsiteY14" fmla="*/ 338799 h 3096384"/>
                <a:gd name="connsiteX15" fmla="*/ 1445326 w 3712864"/>
                <a:gd name="connsiteY15" fmla="*/ 825332 h 3096384"/>
                <a:gd name="connsiteX16" fmla="*/ 1121673 w 3712864"/>
                <a:gd name="connsiteY16" fmla="*/ 1309207 h 3096384"/>
                <a:gd name="connsiteX17" fmla="*/ 130055 w 3712864"/>
                <a:gd name="connsiteY17" fmla="*/ 1252059 h 3096384"/>
                <a:gd name="connsiteX18" fmla="*/ 117355 w 3712864"/>
                <a:gd name="connsiteY18" fmla="*/ 1297870 h 3096384"/>
                <a:gd name="connsiteX19" fmla="*/ 1103167 w 3712864"/>
                <a:gd name="connsiteY19" fmla="*/ 1579390 h 3096384"/>
                <a:gd name="connsiteX20" fmla="*/ 632816 w 3712864"/>
                <a:gd name="connsiteY20" fmla="*/ 2952227 h 3096384"/>
                <a:gd name="connsiteX21" fmla="*/ 683070 w 3712864"/>
                <a:gd name="connsiteY21" fmla="*/ 2969414 h 3096384"/>
                <a:gd name="connsiteX22" fmla="*/ 1023053 w 3712864"/>
                <a:gd name="connsiteY22" fmla="*/ 2193757 h 3096384"/>
                <a:gd name="connsiteX23" fmla="*/ 1435680 w 3712864"/>
                <a:gd name="connsiteY23" fmla="*/ 1158671 h 3096384"/>
                <a:gd name="connsiteX24" fmla="*/ 1610428 w 3712864"/>
                <a:gd name="connsiteY24" fmla="*/ 1044406 h 3096384"/>
                <a:gd name="connsiteX25" fmla="*/ 2132228 w 3712864"/>
                <a:gd name="connsiteY25" fmla="*/ 1160535 h 3096384"/>
                <a:gd name="connsiteX26" fmla="*/ 3479297 w 3712864"/>
                <a:gd name="connsiteY26" fmla="*/ 1708461 h 3096384"/>
                <a:gd name="connsiteX27" fmla="*/ 3711183 w 3712864"/>
                <a:gd name="connsiteY27" fmla="*/ 1689363 h 3096384"/>
                <a:gd name="connsiteX28" fmla="*/ 3547287 w 3712864"/>
                <a:gd name="connsiteY28" fmla="*/ 1501879 h 3096384"/>
                <a:gd name="connsiteX0" fmla="*/ 3547287 w 3712864"/>
                <a:gd name="connsiteY0" fmla="*/ 1501879 h 3096384"/>
                <a:gd name="connsiteX1" fmla="*/ 2381907 w 3712864"/>
                <a:gd name="connsiteY1" fmla="*/ 1119761 h 3096384"/>
                <a:gd name="connsiteX2" fmla="*/ 1997775 w 3712864"/>
                <a:gd name="connsiteY2" fmla="*/ 844382 h 3096384"/>
                <a:gd name="connsiteX3" fmla="*/ 2277734 w 3712864"/>
                <a:gd name="connsiteY3" fmla="*/ 371308 h 3096384"/>
                <a:gd name="connsiteX4" fmla="*/ 3017098 w 3712864"/>
                <a:gd name="connsiteY4" fmla="*/ 99158 h 3096384"/>
                <a:gd name="connsiteX5" fmla="*/ 2997390 w 3712864"/>
                <a:gd name="connsiteY5" fmla="*/ 68616 h 3096384"/>
                <a:gd name="connsiteX6" fmla="*/ 2208428 w 3712864"/>
                <a:gd name="connsiteY6" fmla="*/ 352156 h 3096384"/>
                <a:gd name="connsiteX7" fmla="*/ 1951685 w 3712864"/>
                <a:gd name="connsiteY7" fmla="*/ 729081 h 3096384"/>
                <a:gd name="connsiteX8" fmla="*/ 1921576 w 3712864"/>
                <a:gd name="connsiteY8" fmla="*/ 965032 h 3096384"/>
                <a:gd name="connsiteX9" fmla="*/ 1518351 w 3712864"/>
                <a:gd name="connsiteY9" fmla="*/ 933282 h 3096384"/>
                <a:gd name="connsiteX10" fmla="*/ 1635826 w 3712864"/>
                <a:gd name="connsiteY10" fmla="*/ 685632 h 3096384"/>
                <a:gd name="connsiteX11" fmla="*/ 1793479 w 3712864"/>
                <a:gd name="connsiteY11" fmla="*/ 271418 h 3096384"/>
                <a:gd name="connsiteX12" fmla="*/ 1013497 w 3712864"/>
                <a:gd name="connsiteY12" fmla="*/ 13934 h 3096384"/>
                <a:gd name="connsiteX13" fmla="*/ 1035065 w 3712864"/>
                <a:gd name="connsiteY13" fmla="*/ 66701 h 3096384"/>
                <a:gd name="connsiteX14" fmla="*/ 1729866 w 3712864"/>
                <a:gd name="connsiteY14" fmla="*/ 338799 h 3096384"/>
                <a:gd name="connsiteX15" fmla="*/ 1445326 w 3712864"/>
                <a:gd name="connsiteY15" fmla="*/ 825332 h 3096384"/>
                <a:gd name="connsiteX16" fmla="*/ 1121673 w 3712864"/>
                <a:gd name="connsiteY16" fmla="*/ 1309207 h 3096384"/>
                <a:gd name="connsiteX17" fmla="*/ 130055 w 3712864"/>
                <a:gd name="connsiteY17" fmla="*/ 1252059 h 3096384"/>
                <a:gd name="connsiteX18" fmla="*/ 117355 w 3712864"/>
                <a:gd name="connsiteY18" fmla="*/ 1297870 h 3096384"/>
                <a:gd name="connsiteX19" fmla="*/ 1103167 w 3712864"/>
                <a:gd name="connsiteY19" fmla="*/ 1579390 h 3096384"/>
                <a:gd name="connsiteX20" fmla="*/ 632816 w 3712864"/>
                <a:gd name="connsiteY20" fmla="*/ 2952227 h 3096384"/>
                <a:gd name="connsiteX21" fmla="*/ 683070 w 3712864"/>
                <a:gd name="connsiteY21" fmla="*/ 2969414 h 3096384"/>
                <a:gd name="connsiteX22" fmla="*/ 1023053 w 3712864"/>
                <a:gd name="connsiteY22" fmla="*/ 2193757 h 3096384"/>
                <a:gd name="connsiteX23" fmla="*/ 1435680 w 3712864"/>
                <a:gd name="connsiteY23" fmla="*/ 1158671 h 3096384"/>
                <a:gd name="connsiteX24" fmla="*/ 1610428 w 3712864"/>
                <a:gd name="connsiteY24" fmla="*/ 1044406 h 3096384"/>
                <a:gd name="connsiteX25" fmla="*/ 2132228 w 3712864"/>
                <a:gd name="connsiteY25" fmla="*/ 1160535 h 3096384"/>
                <a:gd name="connsiteX26" fmla="*/ 3479297 w 3712864"/>
                <a:gd name="connsiteY26" fmla="*/ 1708461 h 3096384"/>
                <a:gd name="connsiteX27" fmla="*/ 3711183 w 3712864"/>
                <a:gd name="connsiteY27" fmla="*/ 1689363 h 3096384"/>
                <a:gd name="connsiteX28" fmla="*/ 3547287 w 3712864"/>
                <a:gd name="connsiteY28" fmla="*/ 1501879 h 3096384"/>
                <a:gd name="connsiteX0" fmla="*/ 3552644 w 3718221"/>
                <a:gd name="connsiteY0" fmla="*/ 1501879 h 3109003"/>
                <a:gd name="connsiteX1" fmla="*/ 2387264 w 3718221"/>
                <a:gd name="connsiteY1" fmla="*/ 1119761 h 3109003"/>
                <a:gd name="connsiteX2" fmla="*/ 2003132 w 3718221"/>
                <a:gd name="connsiteY2" fmla="*/ 844382 h 3109003"/>
                <a:gd name="connsiteX3" fmla="*/ 2283091 w 3718221"/>
                <a:gd name="connsiteY3" fmla="*/ 371308 h 3109003"/>
                <a:gd name="connsiteX4" fmla="*/ 3022455 w 3718221"/>
                <a:gd name="connsiteY4" fmla="*/ 99158 h 3109003"/>
                <a:gd name="connsiteX5" fmla="*/ 3002747 w 3718221"/>
                <a:gd name="connsiteY5" fmla="*/ 68616 h 3109003"/>
                <a:gd name="connsiteX6" fmla="*/ 2213785 w 3718221"/>
                <a:gd name="connsiteY6" fmla="*/ 352156 h 3109003"/>
                <a:gd name="connsiteX7" fmla="*/ 1957042 w 3718221"/>
                <a:gd name="connsiteY7" fmla="*/ 729081 h 3109003"/>
                <a:gd name="connsiteX8" fmla="*/ 1926933 w 3718221"/>
                <a:gd name="connsiteY8" fmla="*/ 965032 h 3109003"/>
                <a:gd name="connsiteX9" fmla="*/ 1523708 w 3718221"/>
                <a:gd name="connsiteY9" fmla="*/ 933282 h 3109003"/>
                <a:gd name="connsiteX10" fmla="*/ 1641183 w 3718221"/>
                <a:gd name="connsiteY10" fmla="*/ 685632 h 3109003"/>
                <a:gd name="connsiteX11" fmla="*/ 1798836 w 3718221"/>
                <a:gd name="connsiteY11" fmla="*/ 271418 h 3109003"/>
                <a:gd name="connsiteX12" fmla="*/ 1018854 w 3718221"/>
                <a:gd name="connsiteY12" fmla="*/ 13934 h 3109003"/>
                <a:gd name="connsiteX13" fmla="*/ 1040422 w 3718221"/>
                <a:gd name="connsiteY13" fmla="*/ 66701 h 3109003"/>
                <a:gd name="connsiteX14" fmla="*/ 1735223 w 3718221"/>
                <a:gd name="connsiteY14" fmla="*/ 338799 h 3109003"/>
                <a:gd name="connsiteX15" fmla="*/ 1450683 w 3718221"/>
                <a:gd name="connsiteY15" fmla="*/ 825332 h 3109003"/>
                <a:gd name="connsiteX16" fmla="*/ 1127030 w 3718221"/>
                <a:gd name="connsiteY16" fmla="*/ 1309207 h 3109003"/>
                <a:gd name="connsiteX17" fmla="*/ 135412 w 3718221"/>
                <a:gd name="connsiteY17" fmla="*/ 1252059 h 3109003"/>
                <a:gd name="connsiteX18" fmla="*/ 122712 w 3718221"/>
                <a:gd name="connsiteY18" fmla="*/ 1297870 h 3109003"/>
                <a:gd name="connsiteX19" fmla="*/ 1191074 w 3718221"/>
                <a:gd name="connsiteY19" fmla="*/ 1395240 h 3109003"/>
                <a:gd name="connsiteX20" fmla="*/ 638173 w 3718221"/>
                <a:gd name="connsiteY20" fmla="*/ 2952227 h 3109003"/>
                <a:gd name="connsiteX21" fmla="*/ 688427 w 3718221"/>
                <a:gd name="connsiteY21" fmla="*/ 2969414 h 3109003"/>
                <a:gd name="connsiteX22" fmla="*/ 1028410 w 3718221"/>
                <a:gd name="connsiteY22" fmla="*/ 2193757 h 3109003"/>
                <a:gd name="connsiteX23" fmla="*/ 1441037 w 3718221"/>
                <a:gd name="connsiteY23" fmla="*/ 1158671 h 3109003"/>
                <a:gd name="connsiteX24" fmla="*/ 1615785 w 3718221"/>
                <a:gd name="connsiteY24" fmla="*/ 1044406 h 3109003"/>
                <a:gd name="connsiteX25" fmla="*/ 2137585 w 3718221"/>
                <a:gd name="connsiteY25" fmla="*/ 1160535 h 3109003"/>
                <a:gd name="connsiteX26" fmla="*/ 3484654 w 3718221"/>
                <a:gd name="connsiteY26" fmla="*/ 1708461 h 3109003"/>
                <a:gd name="connsiteX27" fmla="*/ 3716540 w 3718221"/>
                <a:gd name="connsiteY27" fmla="*/ 1689363 h 3109003"/>
                <a:gd name="connsiteX28" fmla="*/ 3552644 w 3718221"/>
                <a:gd name="connsiteY28" fmla="*/ 1501879 h 3109003"/>
                <a:gd name="connsiteX0" fmla="*/ 3552644 w 3718221"/>
                <a:gd name="connsiteY0" fmla="*/ 1501879 h 3109003"/>
                <a:gd name="connsiteX1" fmla="*/ 2387264 w 3718221"/>
                <a:gd name="connsiteY1" fmla="*/ 1119761 h 3109003"/>
                <a:gd name="connsiteX2" fmla="*/ 2003132 w 3718221"/>
                <a:gd name="connsiteY2" fmla="*/ 844382 h 3109003"/>
                <a:gd name="connsiteX3" fmla="*/ 2283091 w 3718221"/>
                <a:gd name="connsiteY3" fmla="*/ 371308 h 3109003"/>
                <a:gd name="connsiteX4" fmla="*/ 3022455 w 3718221"/>
                <a:gd name="connsiteY4" fmla="*/ 99158 h 3109003"/>
                <a:gd name="connsiteX5" fmla="*/ 3002747 w 3718221"/>
                <a:gd name="connsiteY5" fmla="*/ 68616 h 3109003"/>
                <a:gd name="connsiteX6" fmla="*/ 2213785 w 3718221"/>
                <a:gd name="connsiteY6" fmla="*/ 352156 h 3109003"/>
                <a:gd name="connsiteX7" fmla="*/ 1957042 w 3718221"/>
                <a:gd name="connsiteY7" fmla="*/ 729081 h 3109003"/>
                <a:gd name="connsiteX8" fmla="*/ 1926933 w 3718221"/>
                <a:gd name="connsiteY8" fmla="*/ 965032 h 3109003"/>
                <a:gd name="connsiteX9" fmla="*/ 1523708 w 3718221"/>
                <a:gd name="connsiteY9" fmla="*/ 933282 h 3109003"/>
                <a:gd name="connsiteX10" fmla="*/ 1641183 w 3718221"/>
                <a:gd name="connsiteY10" fmla="*/ 685632 h 3109003"/>
                <a:gd name="connsiteX11" fmla="*/ 1798836 w 3718221"/>
                <a:gd name="connsiteY11" fmla="*/ 271418 h 3109003"/>
                <a:gd name="connsiteX12" fmla="*/ 1018854 w 3718221"/>
                <a:gd name="connsiteY12" fmla="*/ 13934 h 3109003"/>
                <a:gd name="connsiteX13" fmla="*/ 1040422 w 3718221"/>
                <a:gd name="connsiteY13" fmla="*/ 66701 h 3109003"/>
                <a:gd name="connsiteX14" fmla="*/ 1735223 w 3718221"/>
                <a:gd name="connsiteY14" fmla="*/ 338799 h 3109003"/>
                <a:gd name="connsiteX15" fmla="*/ 1450683 w 3718221"/>
                <a:gd name="connsiteY15" fmla="*/ 825332 h 3109003"/>
                <a:gd name="connsiteX16" fmla="*/ 1127030 w 3718221"/>
                <a:gd name="connsiteY16" fmla="*/ 1309207 h 3109003"/>
                <a:gd name="connsiteX17" fmla="*/ 135412 w 3718221"/>
                <a:gd name="connsiteY17" fmla="*/ 1252059 h 3109003"/>
                <a:gd name="connsiteX18" fmla="*/ 122712 w 3718221"/>
                <a:gd name="connsiteY18" fmla="*/ 1297870 h 3109003"/>
                <a:gd name="connsiteX19" fmla="*/ 1191074 w 3718221"/>
                <a:gd name="connsiteY19" fmla="*/ 1395240 h 3109003"/>
                <a:gd name="connsiteX20" fmla="*/ 638173 w 3718221"/>
                <a:gd name="connsiteY20" fmla="*/ 2952227 h 3109003"/>
                <a:gd name="connsiteX21" fmla="*/ 688427 w 3718221"/>
                <a:gd name="connsiteY21" fmla="*/ 2969414 h 3109003"/>
                <a:gd name="connsiteX22" fmla="*/ 1028410 w 3718221"/>
                <a:gd name="connsiteY22" fmla="*/ 2193757 h 3109003"/>
                <a:gd name="connsiteX23" fmla="*/ 1441037 w 3718221"/>
                <a:gd name="connsiteY23" fmla="*/ 1158671 h 3109003"/>
                <a:gd name="connsiteX24" fmla="*/ 1615785 w 3718221"/>
                <a:gd name="connsiteY24" fmla="*/ 1044406 h 3109003"/>
                <a:gd name="connsiteX25" fmla="*/ 2137585 w 3718221"/>
                <a:gd name="connsiteY25" fmla="*/ 1160535 h 3109003"/>
                <a:gd name="connsiteX26" fmla="*/ 3484654 w 3718221"/>
                <a:gd name="connsiteY26" fmla="*/ 1708461 h 3109003"/>
                <a:gd name="connsiteX27" fmla="*/ 3716540 w 3718221"/>
                <a:gd name="connsiteY27" fmla="*/ 1689363 h 3109003"/>
                <a:gd name="connsiteX28" fmla="*/ 3552644 w 3718221"/>
                <a:gd name="connsiteY28" fmla="*/ 1501879 h 3109003"/>
                <a:gd name="connsiteX0" fmla="*/ 3552644 w 3718221"/>
                <a:gd name="connsiteY0" fmla="*/ 1501879 h 3109003"/>
                <a:gd name="connsiteX1" fmla="*/ 2387264 w 3718221"/>
                <a:gd name="connsiteY1" fmla="*/ 1119761 h 3109003"/>
                <a:gd name="connsiteX2" fmla="*/ 2003132 w 3718221"/>
                <a:gd name="connsiteY2" fmla="*/ 844382 h 3109003"/>
                <a:gd name="connsiteX3" fmla="*/ 2283091 w 3718221"/>
                <a:gd name="connsiteY3" fmla="*/ 371308 h 3109003"/>
                <a:gd name="connsiteX4" fmla="*/ 3022455 w 3718221"/>
                <a:gd name="connsiteY4" fmla="*/ 99158 h 3109003"/>
                <a:gd name="connsiteX5" fmla="*/ 3002747 w 3718221"/>
                <a:gd name="connsiteY5" fmla="*/ 68616 h 3109003"/>
                <a:gd name="connsiteX6" fmla="*/ 2213785 w 3718221"/>
                <a:gd name="connsiteY6" fmla="*/ 352156 h 3109003"/>
                <a:gd name="connsiteX7" fmla="*/ 1957042 w 3718221"/>
                <a:gd name="connsiteY7" fmla="*/ 729081 h 3109003"/>
                <a:gd name="connsiteX8" fmla="*/ 1926933 w 3718221"/>
                <a:gd name="connsiteY8" fmla="*/ 965032 h 3109003"/>
                <a:gd name="connsiteX9" fmla="*/ 1523708 w 3718221"/>
                <a:gd name="connsiteY9" fmla="*/ 933282 h 3109003"/>
                <a:gd name="connsiteX10" fmla="*/ 1641183 w 3718221"/>
                <a:gd name="connsiteY10" fmla="*/ 685632 h 3109003"/>
                <a:gd name="connsiteX11" fmla="*/ 1798836 w 3718221"/>
                <a:gd name="connsiteY11" fmla="*/ 271418 h 3109003"/>
                <a:gd name="connsiteX12" fmla="*/ 1018854 w 3718221"/>
                <a:gd name="connsiteY12" fmla="*/ 13934 h 3109003"/>
                <a:gd name="connsiteX13" fmla="*/ 1040422 w 3718221"/>
                <a:gd name="connsiteY13" fmla="*/ 66701 h 3109003"/>
                <a:gd name="connsiteX14" fmla="*/ 1735223 w 3718221"/>
                <a:gd name="connsiteY14" fmla="*/ 338799 h 3109003"/>
                <a:gd name="connsiteX15" fmla="*/ 1450683 w 3718221"/>
                <a:gd name="connsiteY15" fmla="*/ 825332 h 3109003"/>
                <a:gd name="connsiteX16" fmla="*/ 1127030 w 3718221"/>
                <a:gd name="connsiteY16" fmla="*/ 1309207 h 3109003"/>
                <a:gd name="connsiteX17" fmla="*/ 135412 w 3718221"/>
                <a:gd name="connsiteY17" fmla="*/ 1252059 h 3109003"/>
                <a:gd name="connsiteX18" fmla="*/ 122712 w 3718221"/>
                <a:gd name="connsiteY18" fmla="*/ 1297870 h 3109003"/>
                <a:gd name="connsiteX19" fmla="*/ 1191074 w 3718221"/>
                <a:gd name="connsiteY19" fmla="*/ 1395240 h 3109003"/>
                <a:gd name="connsiteX20" fmla="*/ 638173 w 3718221"/>
                <a:gd name="connsiteY20" fmla="*/ 2952227 h 3109003"/>
                <a:gd name="connsiteX21" fmla="*/ 688427 w 3718221"/>
                <a:gd name="connsiteY21" fmla="*/ 2969414 h 3109003"/>
                <a:gd name="connsiteX22" fmla="*/ 1028410 w 3718221"/>
                <a:gd name="connsiteY22" fmla="*/ 2193757 h 3109003"/>
                <a:gd name="connsiteX23" fmla="*/ 1441037 w 3718221"/>
                <a:gd name="connsiteY23" fmla="*/ 1158671 h 3109003"/>
                <a:gd name="connsiteX24" fmla="*/ 1615785 w 3718221"/>
                <a:gd name="connsiteY24" fmla="*/ 1044406 h 3109003"/>
                <a:gd name="connsiteX25" fmla="*/ 2137585 w 3718221"/>
                <a:gd name="connsiteY25" fmla="*/ 1160535 h 3109003"/>
                <a:gd name="connsiteX26" fmla="*/ 3484654 w 3718221"/>
                <a:gd name="connsiteY26" fmla="*/ 1708461 h 3109003"/>
                <a:gd name="connsiteX27" fmla="*/ 3716540 w 3718221"/>
                <a:gd name="connsiteY27" fmla="*/ 1689363 h 3109003"/>
                <a:gd name="connsiteX28" fmla="*/ 3552644 w 3718221"/>
                <a:gd name="connsiteY28" fmla="*/ 1501879 h 3109003"/>
                <a:gd name="connsiteX0" fmla="*/ 3552644 w 3718221"/>
                <a:gd name="connsiteY0" fmla="*/ 1501879 h 3109003"/>
                <a:gd name="connsiteX1" fmla="*/ 2387264 w 3718221"/>
                <a:gd name="connsiteY1" fmla="*/ 1119761 h 3109003"/>
                <a:gd name="connsiteX2" fmla="*/ 2003132 w 3718221"/>
                <a:gd name="connsiteY2" fmla="*/ 844382 h 3109003"/>
                <a:gd name="connsiteX3" fmla="*/ 2283091 w 3718221"/>
                <a:gd name="connsiteY3" fmla="*/ 371308 h 3109003"/>
                <a:gd name="connsiteX4" fmla="*/ 3022455 w 3718221"/>
                <a:gd name="connsiteY4" fmla="*/ 99158 h 3109003"/>
                <a:gd name="connsiteX5" fmla="*/ 3002747 w 3718221"/>
                <a:gd name="connsiteY5" fmla="*/ 68616 h 3109003"/>
                <a:gd name="connsiteX6" fmla="*/ 2213785 w 3718221"/>
                <a:gd name="connsiteY6" fmla="*/ 352156 h 3109003"/>
                <a:gd name="connsiteX7" fmla="*/ 1957042 w 3718221"/>
                <a:gd name="connsiteY7" fmla="*/ 729081 h 3109003"/>
                <a:gd name="connsiteX8" fmla="*/ 1926933 w 3718221"/>
                <a:gd name="connsiteY8" fmla="*/ 965032 h 3109003"/>
                <a:gd name="connsiteX9" fmla="*/ 1523708 w 3718221"/>
                <a:gd name="connsiteY9" fmla="*/ 933282 h 3109003"/>
                <a:gd name="connsiteX10" fmla="*/ 1641183 w 3718221"/>
                <a:gd name="connsiteY10" fmla="*/ 685632 h 3109003"/>
                <a:gd name="connsiteX11" fmla="*/ 1798836 w 3718221"/>
                <a:gd name="connsiteY11" fmla="*/ 271418 h 3109003"/>
                <a:gd name="connsiteX12" fmla="*/ 1018854 w 3718221"/>
                <a:gd name="connsiteY12" fmla="*/ 13934 h 3109003"/>
                <a:gd name="connsiteX13" fmla="*/ 1040422 w 3718221"/>
                <a:gd name="connsiteY13" fmla="*/ 66701 h 3109003"/>
                <a:gd name="connsiteX14" fmla="*/ 1735223 w 3718221"/>
                <a:gd name="connsiteY14" fmla="*/ 338799 h 3109003"/>
                <a:gd name="connsiteX15" fmla="*/ 1450683 w 3718221"/>
                <a:gd name="connsiteY15" fmla="*/ 825332 h 3109003"/>
                <a:gd name="connsiteX16" fmla="*/ 1127030 w 3718221"/>
                <a:gd name="connsiteY16" fmla="*/ 1309207 h 3109003"/>
                <a:gd name="connsiteX17" fmla="*/ 135412 w 3718221"/>
                <a:gd name="connsiteY17" fmla="*/ 1252059 h 3109003"/>
                <a:gd name="connsiteX18" fmla="*/ 122712 w 3718221"/>
                <a:gd name="connsiteY18" fmla="*/ 1297870 h 3109003"/>
                <a:gd name="connsiteX19" fmla="*/ 1191074 w 3718221"/>
                <a:gd name="connsiteY19" fmla="*/ 1395240 h 3109003"/>
                <a:gd name="connsiteX20" fmla="*/ 638173 w 3718221"/>
                <a:gd name="connsiteY20" fmla="*/ 2952227 h 3109003"/>
                <a:gd name="connsiteX21" fmla="*/ 688427 w 3718221"/>
                <a:gd name="connsiteY21" fmla="*/ 2969414 h 3109003"/>
                <a:gd name="connsiteX22" fmla="*/ 1028410 w 3718221"/>
                <a:gd name="connsiteY22" fmla="*/ 2193757 h 3109003"/>
                <a:gd name="connsiteX23" fmla="*/ 1441037 w 3718221"/>
                <a:gd name="connsiteY23" fmla="*/ 1158671 h 3109003"/>
                <a:gd name="connsiteX24" fmla="*/ 1615785 w 3718221"/>
                <a:gd name="connsiteY24" fmla="*/ 1044406 h 3109003"/>
                <a:gd name="connsiteX25" fmla="*/ 2137585 w 3718221"/>
                <a:gd name="connsiteY25" fmla="*/ 1160535 h 3109003"/>
                <a:gd name="connsiteX26" fmla="*/ 3484654 w 3718221"/>
                <a:gd name="connsiteY26" fmla="*/ 1708461 h 3109003"/>
                <a:gd name="connsiteX27" fmla="*/ 3716540 w 3718221"/>
                <a:gd name="connsiteY27" fmla="*/ 1689363 h 3109003"/>
                <a:gd name="connsiteX28" fmla="*/ 3552644 w 3718221"/>
                <a:gd name="connsiteY28" fmla="*/ 1501879 h 3109003"/>
                <a:gd name="connsiteX0" fmla="*/ 3552644 w 3718221"/>
                <a:gd name="connsiteY0" fmla="*/ 1501879 h 3109003"/>
                <a:gd name="connsiteX1" fmla="*/ 2387264 w 3718221"/>
                <a:gd name="connsiteY1" fmla="*/ 1119761 h 3109003"/>
                <a:gd name="connsiteX2" fmla="*/ 2003132 w 3718221"/>
                <a:gd name="connsiteY2" fmla="*/ 844382 h 3109003"/>
                <a:gd name="connsiteX3" fmla="*/ 2283091 w 3718221"/>
                <a:gd name="connsiteY3" fmla="*/ 371308 h 3109003"/>
                <a:gd name="connsiteX4" fmla="*/ 3022455 w 3718221"/>
                <a:gd name="connsiteY4" fmla="*/ 99158 h 3109003"/>
                <a:gd name="connsiteX5" fmla="*/ 3002747 w 3718221"/>
                <a:gd name="connsiteY5" fmla="*/ 68616 h 3109003"/>
                <a:gd name="connsiteX6" fmla="*/ 2213785 w 3718221"/>
                <a:gd name="connsiteY6" fmla="*/ 352156 h 3109003"/>
                <a:gd name="connsiteX7" fmla="*/ 1957042 w 3718221"/>
                <a:gd name="connsiteY7" fmla="*/ 729081 h 3109003"/>
                <a:gd name="connsiteX8" fmla="*/ 1926933 w 3718221"/>
                <a:gd name="connsiteY8" fmla="*/ 965032 h 3109003"/>
                <a:gd name="connsiteX9" fmla="*/ 1523708 w 3718221"/>
                <a:gd name="connsiteY9" fmla="*/ 933282 h 3109003"/>
                <a:gd name="connsiteX10" fmla="*/ 1641183 w 3718221"/>
                <a:gd name="connsiteY10" fmla="*/ 685632 h 3109003"/>
                <a:gd name="connsiteX11" fmla="*/ 1798836 w 3718221"/>
                <a:gd name="connsiteY11" fmla="*/ 271418 h 3109003"/>
                <a:gd name="connsiteX12" fmla="*/ 1018854 w 3718221"/>
                <a:gd name="connsiteY12" fmla="*/ 13934 h 3109003"/>
                <a:gd name="connsiteX13" fmla="*/ 1040422 w 3718221"/>
                <a:gd name="connsiteY13" fmla="*/ 66701 h 3109003"/>
                <a:gd name="connsiteX14" fmla="*/ 1735223 w 3718221"/>
                <a:gd name="connsiteY14" fmla="*/ 338799 h 3109003"/>
                <a:gd name="connsiteX15" fmla="*/ 1450683 w 3718221"/>
                <a:gd name="connsiteY15" fmla="*/ 825332 h 3109003"/>
                <a:gd name="connsiteX16" fmla="*/ 1127030 w 3718221"/>
                <a:gd name="connsiteY16" fmla="*/ 1309207 h 3109003"/>
                <a:gd name="connsiteX17" fmla="*/ 135412 w 3718221"/>
                <a:gd name="connsiteY17" fmla="*/ 1252059 h 3109003"/>
                <a:gd name="connsiteX18" fmla="*/ 122712 w 3718221"/>
                <a:gd name="connsiteY18" fmla="*/ 1297870 h 3109003"/>
                <a:gd name="connsiteX19" fmla="*/ 1191074 w 3718221"/>
                <a:gd name="connsiteY19" fmla="*/ 1395240 h 3109003"/>
                <a:gd name="connsiteX20" fmla="*/ 638173 w 3718221"/>
                <a:gd name="connsiteY20" fmla="*/ 2952227 h 3109003"/>
                <a:gd name="connsiteX21" fmla="*/ 688427 w 3718221"/>
                <a:gd name="connsiteY21" fmla="*/ 2969414 h 3109003"/>
                <a:gd name="connsiteX22" fmla="*/ 1028410 w 3718221"/>
                <a:gd name="connsiteY22" fmla="*/ 2193757 h 3109003"/>
                <a:gd name="connsiteX23" fmla="*/ 1441037 w 3718221"/>
                <a:gd name="connsiteY23" fmla="*/ 1158671 h 3109003"/>
                <a:gd name="connsiteX24" fmla="*/ 1615785 w 3718221"/>
                <a:gd name="connsiteY24" fmla="*/ 1044406 h 3109003"/>
                <a:gd name="connsiteX25" fmla="*/ 2137585 w 3718221"/>
                <a:gd name="connsiteY25" fmla="*/ 1160535 h 3109003"/>
                <a:gd name="connsiteX26" fmla="*/ 3484654 w 3718221"/>
                <a:gd name="connsiteY26" fmla="*/ 1708461 h 3109003"/>
                <a:gd name="connsiteX27" fmla="*/ 3716540 w 3718221"/>
                <a:gd name="connsiteY27" fmla="*/ 1689363 h 3109003"/>
                <a:gd name="connsiteX28" fmla="*/ 3552644 w 3718221"/>
                <a:gd name="connsiteY28" fmla="*/ 1501879 h 3109003"/>
                <a:gd name="connsiteX0" fmla="*/ 3559143 w 3724720"/>
                <a:gd name="connsiteY0" fmla="*/ 1501879 h 3109003"/>
                <a:gd name="connsiteX1" fmla="*/ 2393763 w 3724720"/>
                <a:gd name="connsiteY1" fmla="*/ 1119761 h 3109003"/>
                <a:gd name="connsiteX2" fmla="*/ 2009631 w 3724720"/>
                <a:gd name="connsiteY2" fmla="*/ 844382 h 3109003"/>
                <a:gd name="connsiteX3" fmla="*/ 2289590 w 3724720"/>
                <a:gd name="connsiteY3" fmla="*/ 371308 h 3109003"/>
                <a:gd name="connsiteX4" fmla="*/ 3028954 w 3724720"/>
                <a:gd name="connsiteY4" fmla="*/ 99158 h 3109003"/>
                <a:gd name="connsiteX5" fmla="*/ 3009246 w 3724720"/>
                <a:gd name="connsiteY5" fmla="*/ 68616 h 3109003"/>
                <a:gd name="connsiteX6" fmla="*/ 2220284 w 3724720"/>
                <a:gd name="connsiteY6" fmla="*/ 352156 h 3109003"/>
                <a:gd name="connsiteX7" fmla="*/ 1963541 w 3724720"/>
                <a:gd name="connsiteY7" fmla="*/ 729081 h 3109003"/>
                <a:gd name="connsiteX8" fmla="*/ 1933432 w 3724720"/>
                <a:gd name="connsiteY8" fmla="*/ 965032 h 3109003"/>
                <a:gd name="connsiteX9" fmla="*/ 1530207 w 3724720"/>
                <a:gd name="connsiteY9" fmla="*/ 933282 h 3109003"/>
                <a:gd name="connsiteX10" fmla="*/ 1647682 w 3724720"/>
                <a:gd name="connsiteY10" fmla="*/ 685632 h 3109003"/>
                <a:gd name="connsiteX11" fmla="*/ 1805335 w 3724720"/>
                <a:gd name="connsiteY11" fmla="*/ 271418 h 3109003"/>
                <a:gd name="connsiteX12" fmla="*/ 1025353 w 3724720"/>
                <a:gd name="connsiteY12" fmla="*/ 13934 h 3109003"/>
                <a:gd name="connsiteX13" fmla="*/ 1046921 w 3724720"/>
                <a:gd name="connsiteY13" fmla="*/ 66701 h 3109003"/>
                <a:gd name="connsiteX14" fmla="*/ 1741722 w 3724720"/>
                <a:gd name="connsiteY14" fmla="*/ 338799 h 3109003"/>
                <a:gd name="connsiteX15" fmla="*/ 1457182 w 3724720"/>
                <a:gd name="connsiteY15" fmla="*/ 825332 h 3109003"/>
                <a:gd name="connsiteX16" fmla="*/ 1241479 w 3724720"/>
                <a:gd name="connsiteY16" fmla="*/ 1296507 h 3109003"/>
                <a:gd name="connsiteX17" fmla="*/ 141911 w 3724720"/>
                <a:gd name="connsiteY17" fmla="*/ 1252059 h 3109003"/>
                <a:gd name="connsiteX18" fmla="*/ 129211 w 3724720"/>
                <a:gd name="connsiteY18" fmla="*/ 1297870 h 3109003"/>
                <a:gd name="connsiteX19" fmla="*/ 1197573 w 3724720"/>
                <a:gd name="connsiteY19" fmla="*/ 1395240 h 3109003"/>
                <a:gd name="connsiteX20" fmla="*/ 644672 w 3724720"/>
                <a:gd name="connsiteY20" fmla="*/ 2952227 h 3109003"/>
                <a:gd name="connsiteX21" fmla="*/ 694926 w 3724720"/>
                <a:gd name="connsiteY21" fmla="*/ 2969414 h 3109003"/>
                <a:gd name="connsiteX22" fmla="*/ 1034909 w 3724720"/>
                <a:gd name="connsiteY22" fmla="*/ 2193757 h 3109003"/>
                <a:gd name="connsiteX23" fmla="*/ 1447536 w 3724720"/>
                <a:gd name="connsiteY23" fmla="*/ 1158671 h 3109003"/>
                <a:gd name="connsiteX24" fmla="*/ 1622284 w 3724720"/>
                <a:gd name="connsiteY24" fmla="*/ 1044406 h 3109003"/>
                <a:gd name="connsiteX25" fmla="*/ 2144084 w 3724720"/>
                <a:gd name="connsiteY25" fmla="*/ 1160535 h 3109003"/>
                <a:gd name="connsiteX26" fmla="*/ 3491153 w 3724720"/>
                <a:gd name="connsiteY26" fmla="*/ 1708461 h 3109003"/>
                <a:gd name="connsiteX27" fmla="*/ 3723039 w 3724720"/>
                <a:gd name="connsiteY27" fmla="*/ 1689363 h 3109003"/>
                <a:gd name="connsiteX28" fmla="*/ 3559143 w 3724720"/>
                <a:gd name="connsiteY28" fmla="*/ 1501879 h 3109003"/>
                <a:gd name="connsiteX0" fmla="*/ 3559143 w 3724720"/>
                <a:gd name="connsiteY0" fmla="*/ 1501879 h 3109003"/>
                <a:gd name="connsiteX1" fmla="*/ 2393763 w 3724720"/>
                <a:gd name="connsiteY1" fmla="*/ 1119761 h 3109003"/>
                <a:gd name="connsiteX2" fmla="*/ 2009631 w 3724720"/>
                <a:gd name="connsiteY2" fmla="*/ 844382 h 3109003"/>
                <a:gd name="connsiteX3" fmla="*/ 2289590 w 3724720"/>
                <a:gd name="connsiteY3" fmla="*/ 371308 h 3109003"/>
                <a:gd name="connsiteX4" fmla="*/ 3028954 w 3724720"/>
                <a:gd name="connsiteY4" fmla="*/ 99158 h 3109003"/>
                <a:gd name="connsiteX5" fmla="*/ 3009246 w 3724720"/>
                <a:gd name="connsiteY5" fmla="*/ 68616 h 3109003"/>
                <a:gd name="connsiteX6" fmla="*/ 2220284 w 3724720"/>
                <a:gd name="connsiteY6" fmla="*/ 352156 h 3109003"/>
                <a:gd name="connsiteX7" fmla="*/ 1963541 w 3724720"/>
                <a:gd name="connsiteY7" fmla="*/ 729081 h 3109003"/>
                <a:gd name="connsiteX8" fmla="*/ 1933432 w 3724720"/>
                <a:gd name="connsiteY8" fmla="*/ 965032 h 3109003"/>
                <a:gd name="connsiteX9" fmla="*/ 1530207 w 3724720"/>
                <a:gd name="connsiteY9" fmla="*/ 933282 h 3109003"/>
                <a:gd name="connsiteX10" fmla="*/ 1647682 w 3724720"/>
                <a:gd name="connsiteY10" fmla="*/ 685632 h 3109003"/>
                <a:gd name="connsiteX11" fmla="*/ 1805335 w 3724720"/>
                <a:gd name="connsiteY11" fmla="*/ 271418 h 3109003"/>
                <a:gd name="connsiteX12" fmla="*/ 1025353 w 3724720"/>
                <a:gd name="connsiteY12" fmla="*/ 13934 h 3109003"/>
                <a:gd name="connsiteX13" fmla="*/ 1046921 w 3724720"/>
                <a:gd name="connsiteY13" fmla="*/ 66701 h 3109003"/>
                <a:gd name="connsiteX14" fmla="*/ 1741722 w 3724720"/>
                <a:gd name="connsiteY14" fmla="*/ 338799 h 3109003"/>
                <a:gd name="connsiteX15" fmla="*/ 1485757 w 3724720"/>
                <a:gd name="connsiteY15" fmla="*/ 838032 h 3109003"/>
                <a:gd name="connsiteX16" fmla="*/ 1241479 w 3724720"/>
                <a:gd name="connsiteY16" fmla="*/ 1296507 h 3109003"/>
                <a:gd name="connsiteX17" fmla="*/ 141911 w 3724720"/>
                <a:gd name="connsiteY17" fmla="*/ 1252059 h 3109003"/>
                <a:gd name="connsiteX18" fmla="*/ 129211 w 3724720"/>
                <a:gd name="connsiteY18" fmla="*/ 1297870 h 3109003"/>
                <a:gd name="connsiteX19" fmla="*/ 1197573 w 3724720"/>
                <a:gd name="connsiteY19" fmla="*/ 1395240 h 3109003"/>
                <a:gd name="connsiteX20" fmla="*/ 644672 w 3724720"/>
                <a:gd name="connsiteY20" fmla="*/ 2952227 h 3109003"/>
                <a:gd name="connsiteX21" fmla="*/ 694926 w 3724720"/>
                <a:gd name="connsiteY21" fmla="*/ 2969414 h 3109003"/>
                <a:gd name="connsiteX22" fmla="*/ 1034909 w 3724720"/>
                <a:gd name="connsiteY22" fmla="*/ 2193757 h 3109003"/>
                <a:gd name="connsiteX23" fmla="*/ 1447536 w 3724720"/>
                <a:gd name="connsiteY23" fmla="*/ 1158671 h 3109003"/>
                <a:gd name="connsiteX24" fmla="*/ 1622284 w 3724720"/>
                <a:gd name="connsiteY24" fmla="*/ 1044406 h 3109003"/>
                <a:gd name="connsiteX25" fmla="*/ 2144084 w 3724720"/>
                <a:gd name="connsiteY25" fmla="*/ 1160535 h 3109003"/>
                <a:gd name="connsiteX26" fmla="*/ 3491153 w 3724720"/>
                <a:gd name="connsiteY26" fmla="*/ 1708461 h 3109003"/>
                <a:gd name="connsiteX27" fmla="*/ 3723039 w 3724720"/>
                <a:gd name="connsiteY27" fmla="*/ 1689363 h 3109003"/>
                <a:gd name="connsiteX28" fmla="*/ 3559143 w 3724720"/>
                <a:gd name="connsiteY28" fmla="*/ 1501879 h 3109003"/>
                <a:gd name="connsiteX0" fmla="*/ 3559143 w 3724720"/>
                <a:gd name="connsiteY0" fmla="*/ 1501879 h 3109003"/>
                <a:gd name="connsiteX1" fmla="*/ 2393763 w 3724720"/>
                <a:gd name="connsiteY1" fmla="*/ 1119761 h 3109003"/>
                <a:gd name="connsiteX2" fmla="*/ 2009631 w 3724720"/>
                <a:gd name="connsiteY2" fmla="*/ 844382 h 3109003"/>
                <a:gd name="connsiteX3" fmla="*/ 2289590 w 3724720"/>
                <a:gd name="connsiteY3" fmla="*/ 371308 h 3109003"/>
                <a:gd name="connsiteX4" fmla="*/ 3028954 w 3724720"/>
                <a:gd name="connsiteY4" fmla="*/ 99158 h 3109003"/>
                <a:gd name="connsiteX5" fmla="*/ 3009246 w 3724720"/>
                <a:gd name="connsiteY5" fmla="*/ 68616 h 3109003"/>
                <a:gd name="connsiteX6" fmla="*/ 2220284 w 3724720"/>
                <a:gd name="connsiteY6" fmla="*/ 352156 h 3109003"/>
                <a:gd name="connsiteX7" fmla="*/ 1963541 w 3724720"/>
                <a:gd name="connsiteY7" fmla="*/ 729081 h 3109003"/>
                <a:gd name="connsiteX8" fmla="*/ 1933432 w 3724720"/>
                <a:gd name="connsiteY8" fmla="*/ 965032 h 3109003"/>
                <a:gd name="connsiteX9" fmla="*/ 1530207 w 3724720"/>
                <a:gd name="connsiteY9" fmla="*/ 933282 h 3109003"/>
                <a:gd name="connsiteX10" fmla="*/ 1647682 w 3724720"/>
                <a:gd name="connsiteY10" fmla="*/ 685632 h 3109003"/>
                <a:gd name="connsiteX11" fmla="*/ 1805335 w 3724720"/>
                <a:gd name="connsiteY11" fmla="*/ 271418 h 3109003"/>
                <a:gd name="connsiteX12" fmla="*/ 1025353 w 3724720"/>
                <a:gd name="connsiteY12" fmla="*/ 13934 h 3109003"/>
                <a:gd name="connsiteX13" fmla="*/ 1046921 w 3724720"/>
                <a:gd name="connsiteY13" fmla="*/ 66701 h 3109003"/>
                <a:gd name="connsiteX14" fmla="*/ 1741722 w 3724720"/>
                <a:gd name="connsiteY14" fmla="*/ 338799 h 3109003"/>
                <a:gd name="connsiteX15" fmla="*/ 1485757 w 3724720"/>
                <a:gd name="connsiteY15" fmla="*/ 838032 h 3109003"/>
                <a:gd name="connsiteX16" fmla="*/ 1241479 w 3724720"/>
                <a:gd name="connsiteY16" fmla="*/ 1296507 h 3109003"/>
                <a:gd name="connsiteX17" fmla="*/ 141911 w 3724720"/>
                <a:gd name="connsiteY17" fmla="*/ 1252059 h 3109003"/>
                <a:gd name="connsiteX18" fmla="*/ 129211 w 3724720"/>
                <a:gd name="connsiteY18" fmla="*/ 1297870 h 3109003"/>
                <a:gd name="connsiteX19" fmla="*/ 1197573 w 3724720"/>
                <a:gd name="connsiteY19" fmla="*/ 1395240 h 3109003"/>
                <a:gd name="connsiteX20" fmla="*/ 644672 w 3724720"/>
                <a:gd name="connsiteY20" fmla="*/ 2952227 h 3109003"/>
                <a:gd name="connsiteX21" fmla="*/ 694926 w 3724720"/>
                <a:gd name="connsiteY21" fmla="*/ 2969414 h 3109003"/>
                <a:gd name="connsiteX22" fmla="*/ 1034909 w 3724720"/>
                <a:gd name="connsiteY22" fmla="*/ 2193757 h 3109003"/>
                <a:gd name="connsiteX23" fmla="*/ 1447536 w 3724720"/>
                <a:gd name="connsiteY23" fmla="*/ 1158671 h 3109003"/>
                <a:gd name="connsiteX24" fmla="*/ 1622284 w 3724720"/>
                <a:gd name="connsiteY24" fmla="*/ 1044406 h 3109003"/>
                <a:gd name="connsiteX25" fmla="*/ 2144084 w 3724720"/>
                <a:gd name="connsiteY25" fmla="*/ 1160535 h 3109003"/>
                <a:gd name="connsiteX26" fmla="*/ 3491153 w 3724720"/>
                <a:gd name="connsiteY26" fmla="*/ 1708461 h 3109003"/>
                <a:gd name="connsiteX27" fmla="*/ 3723039 w 3724720"/>
                <a:gd name="connsiteY27" fmla="*/ 1689363 h 3109003"/>
                <a:gd name="connsiteX28" fmla="*/ 3559143 w 3724720"/>
                <a:gd name="connsiteY28" fmla="*/ 1501879 h 3109003"/>
                <a:gd name="connsiteX0" fmla="*/ 3559143 w 3724720"/>
                <a:gd name="connsiteY0" fmla="*/ 1501879 h 3109003"/>
                <a:gd name="connsiteX1" fmla="*/ 2393763 w 3724720"/>
                <a:gd name="connsiteY1" fmla="*/ 1119761 h 3109003"/>
                <a:gd name="connsiteX2" fmla="*/ 2009631 w 3724720"/>
                <a:gd name="connsiteY2" fmla="*/ 844382 h 3109003"/>
                <a:gd name="connsiteX3" fmla="*/ 2289590 w 3724720"/>
                <a:gd name="connsiteY3" fmla="*/ 371308 h 3109003"/>
                <a:gd name="connsiteX4" fmla="*/ 3028954 w 3724720"/>
                <a:gd name="connsiteY4" fmla="*/ 99158 h 3109003"/>
                <a:gd name="connsiteX5" fmla="*/ 3009246 w 3724720"/>
                <a:gd name="connsiteY5" fmla="*/ 68616 h 3109003"/>
                <a:gd name="connsiteX6" fmla="*/ 2220284 w 3724720"/>
                <a:gd name="connsiteY6" fmla="*/ 352156 h 3109003"/>
                <a:gd name="connsiteX7" fmla="*/ 1963541 w 3724720"/>
                <a:gd name="connsiteY7" fmla="*/ 729081 h 3109003"/>
                <a:gd name="connsiteX8" fmla="*/ 1933432 w 3724720"/>
                <a:gd name="connsiteY8" fmla="*/ 965032 h 3109003"/>
                <a:gd name="connsiteX9" fmla="*/ 1530207 w 3724720"/>
                <a:gd name="connsiteY9" fmla="*/ 933282 h 3109003"/>
                <a:gd name="connsiteX10" fmla="*/ 1647682 w 3724720"/>
                <a:gd name="connsiteY10" fmla="*/ 685632 h 3109003"/>
                <a:gd name="connsiteX11" fmla="*/ 1805335 w 3724720"/>
                <a:gd name="connsiteY11" fmla="*/ 271418 h 3109003"/>
                <a:gd name="connsiteX12" fmla="*/ 1025353 w 3724720"/>
                <a:gd name="connsiteY12" fmla="*/ 13934 h 3109003"/>
                <a:gd name="connsiteX13" fmla="*/ 1046921 w 3724720"/>
                <a:gd name="connsiteY13" fmla="*/ 66701 h 3109003"/>
                <a:gd name="connsiteX14" fmla="*/ 1741722 w 3724720"/>
                <a:gd name="connsiteY14" fmla="*/ 338799 h 3109003"/>
                <a:gd name="connsiteX15" fmla="*/ 1485757 w 3724720"/>
                <a:gd name="connsiteY15" fmla="*/ 838032 h 3109003"/>
                <a:gd name="connsiteX16" fmla="*/ 1241479 w 3724720"/>
                <a:gd name="connsiteY16" fmla="*/ 1296507 h 3109003"/>
                <a:gd name="connsiteX17" fmla="*/ 141911 w 3724720"/>
                <a:gd name="connsiteY17" fmla="*/ 1252059 h 3109003"/>
                <a:gd name="connsiteX18" fmla="*/ 129211 w 3724720"/>
                <a:gd name="connsiteY18" fmla="*/ 1297870 h 3109003"/>
                <a:gd name="connsiteX19" fmla="*/ 1197573 w 3724720"/>
                <a:gd name="connsiteY19" fmla="*/ 1395240 h 3109003"/>
                <a:gd name="connsiteX20" fmla="*/ 644672 w 3724720"/>
                <a:gd name="connsiteY20" fmla="*/ 2952227 h 3109003"/>
                <a:gd name="connsiteX21" fmla="*/ 694926 w 3724720"/>
                <a:gd name="connsiteY21" fmla="*/ 2969414 h 3109003"/>
                <a:gd name="connsiteX22" fmla="*/ 1034909 w 3724720"/>
                <a:gd name="connsiteY22" fmla="*/ 2193757 h 3109003"/>
                <a:gd name="connsiteX23" fmla="*/ 1460236 w 3724720"/>
                <a:gd name="connsiteY23" fmla="*/ 1168196 h 3109003"/>
                <a:gd name="connsiteX24" fmla="*/ 1622284 w 3724720"/>
                <a:gd name="connsiteY24" fmla="*/ 1044406 h 3109003"/>
                <a:gd name="connsiteX25" fmla="*/ 2144084 w 3724720"/>
                <a:gd name="connsiteY25" fmla="*/ 1160535 h 3109003"/>
                <a:gd name="connsiteX26" fmla="*/ 3491153 w 3724720"/>
                <a:gd name="connsiteY26" fmla="*/ 1708461 h 3109003"/>
                <a:gd name="connsiteX27" fmla="*/ 3723039 w 3724720"/>
                <a:gd name="connsiteY27" fmla="*/ 1689363 h 3109003"/>
                <a:gd name="connsiteX28" fmla="*/ 3559143 w 3724720"/>
                <a:gd name="connsiteY28" fmla="*/ 1501879 h 3109003"/>
                <a:gd name="connsiteX0" fmla="*/ 3559143 w 3724720"/>
                <a:gd name="connsiteY0" fmla="*/ 1501879 h 3109003"/>
                <a:gd name="connsiteX1" fmla="*/ 2393763 w 3724720"/>
                <a:gd name="connsiteY1" fmla="*/ 1119761 h 3109003"/>
                <a:gd name="connsiteX2" fmla="*/ 2009631 w 3724720"/>
                <a:gd name="connsiteY2" fmla="*/ 844382 h 3109003"/>
                <a:gd name="connsiteX3" fmla="*/ 2289590 w 3724720"/>
                <a:gd name="connsiteY3" fmla="*/ 371308 h 3109003"/>
                <a:gd name="connsiteX4" fmla="*/ 3028954 w 3724720"/>
                <a:gd name="connsiteY4" fmla="*/ 99158 h 3109003"/>
                <a:gd name="connsiteX5" fmla="*/ 3009246 w 3724720"/>
                <a:gd name="connsiteY5" fmla="*/ 68616 h 3109003"/>
                <a:gd name="connsiteX6" fmla="*/ 2220284 w 3724720"/>
                <a:gd name="connsiteY6" fmla="*/ 352156 h 3109003"/>
                <a:gd name="connsiteX7" fmla="*/ 1963541 w 3724720"/>
                <a:gd name="connsiteY7" fmla="*/ 729081 h 3109003"/>
                <a:gd name="connsiteX8" fmla="*/ 1933432 w 3724720"/>
                <a:gd name="connsiteY8" fmla="*/ 965032 h 3109003"/>
                <a:gd name="connsiteX9" fmla="*/ 1530207 w 3724720"/>
                <a:gd name="connsiteY9" fmla="*/ 933282 h 3109003"/>
                <a:gd name="connsiteX10" fmla="*/ 1647682 w 3724720"/>
                <a:gd name="connsiteY10" fmla="*/ 685632 h 3109003"/>
                <a:gd name="connsiteX11" fmla="*/ 1805335 w 3724720"/>
                <a:gd name="connsiteY11" fmla="*/ 271418 h 3109003"/>
                <a:gd name="connsiteX12" fmla="*/ 1025353 w 3724720"/>
                <a:gd name="connsiteY12" fmla="*/ 13934 h 3109003"/>
                <a:gd name="connsiteX13" fmla="*/ 1046921 w 3724720"/>
                <a:gd name="connsiteY13" fmla="*/ 66701 h 3109003"/>
                <a:gd name="connsiteX14" fmla="*/ 1741722 w 3724720"/>
                <a:gd name="connsiteY14" fmla="*/ 338799 h 3109003"/>
                <a:gd name="connsiteX15" fmla="*/ 1485757 w 3724720"/>
                <a:gd name="connsiteY15" fmla="*/ 838032 h 3109003"/>
                <a:gd name="connsiteX16" fmla="*/ 1241479 w 3724720"/>
                <a:gd name="connsiteY16" fmla="*/ 1296507 h 3109003"/>
                <a:gd name="connsiteX17" fmla="*/ 141911 w 3724720"/>
                <a:gd name="connsiteY17" fmla="*/ 1252059 h 3109003"/>
                <a:gd name="connsiteX18" fmla="*/ 129211 w 3724720"/>
                <a:gd name="connsiteY18" fmla="*/ 1297870 h 3109003"/>
                <a:gd name="connsiteX19" fmla="*/ 1197573 w 3724720"/>
                <a:gd name="connsiteY19" fmla="*/ 1395240 h 3109003"/>
                <a:gd name="connsiteX20" fmla="*/ 644672 w 3724720"/>
                <a:gd name="connsiteY20" fmla="*/ 2952227 h 3109003"/>
                <a:gd name="connsiteX21" fmla="*/ 694926 w 3724720"/>
                <a:gd name="connsiteY21" fmla="*/ 2969414 h 3109003"/>
                <a:gd name="connsiteX22" fmla="*/ 1034909 w 3724720"/>
                <a:gd name="connsiteY22" fmla="*/ 2193757 h 3109003"/>
                <a:gd name="connsiteX23" fmla="*/ 1447536 w 3724720"/>
                <a:gd name="connsiteY23" fmla="*/ 1168196 h 3109003"/>
                <a:gd name="connsiteX24" fmla="*/ 1622284 w 3724720"/>
                <a:gd name="connsiteY24" fmla="*/ 1044406 h 3109003"/>
                <a:gd name="connsiteX25" fmla="*/ 2144084 w 3724720"/>
                <a:gd name="connsiteY25" fmla="*/ 1160535 h 3109003"/>
                <a:gd name="connsiteX26" fmla="*/ 3491153 w 3724720"/>
                <a:gd name="connsiteY26" fmla="*/ 1708461 h 3109003"/>
                <a:gd name="connsiteX27" fmla="*/ 3723039 w 3724720"/>
                <a:gd name="connsiteY27" fmla="*/ 1689363 h 3109003"/>
                <a:gd name="connsiteX28" fmla="*/ 3559143 w 3724720"/>
                <a:gd name="connsiteY28" fmla="*/ 1501879 h 3109003"/>
                <a:gd name="connsiteX0" fmla="*/ 3559143 w 3724720"/>
                <a:gd name="connsiteY0" fmla="*/ 1501879 h 3109003"/>
                <a:gd name="connsiteX1" fmla="*/ 2393763 w 3724720"/>
                <a:gd name="connsiteY1" fmla="*/ 1119761 h 3109003"/>
                <a:gd name="connsiteX2" fmla="*/ 2009631 w 3724720"/>
                <a:gd name="connsiteY2" fmla="*/ 844382 h 3109003"/>
                <a:gd name="connsiteX3" fmla="*/ 2289590 w 3724720"/>
                <a:gd name="connsiteY3" fmla="*/ 371308 h 3109003"/>
                <a:gd name="connsiteX4" fmla="*/ 3028954 w 3724720"/>
                <a:gd name="connsiteY4" fmla="*/ 99158 h 3109003"/>
                <a:gd name="connsiteX5" fmla="*/ 3009246 w 3724720"/>
                <a:gd name="connsiteY5" fmla="*/ 68616 h 3109003"/>
                <a:gd name="connsiteX6" fmla="*/ 2220284 w 3724720"/>
                <a:gd name="connsiteY6" fmla="*/ 352156 h 3109003"/>
                <a:gd name="connsiteX7" fmla="*/ 1963541 w 3724720"/>
                <a:gd name="connsiteY7" fmla="*/ 729081 h 3109003"/>
                <a:gd name="connsiteX8" fmla="*/ 1933432 w 3724720"/>
                <a:gd name="connsiteY8" fmla="*/ 965032 h 3109003"/>
                <a:gd name="connsiteX9" fmla="*/ 1530207 w 3724720"/>
                <a:gd name="connsiteY9" fmla="*/ 933282 h 3109003"/>
                <a:gd name="connsiteX10" fmla="*/ 1647682 w 3724720"/>
                <a:gd name="connsiteY10" fmla="*/ 685632 h 3109003"/>
                <a:gd name="connsiteX11" fmla="*/ 1805335 w 3724720"/>
                <a:gd name="connsiteY11" fmla="*/ 271418 h 3109003"/>
                <a:gd name="connsiteX12" fmla="*/ 1025353 w 3724720"/>
                <a:gd name="connsiteY12" fmla="*/ 13934 h 3109003"/>
                <a:gd name="connsiteX13" fmla="*/ 1046921 w 3724720"/>
                <a:gd name="connsiteY13" fmla="*/ 66701 h 3109003"/>
                <a:gd name="connsiteX14" fmla="*/ 1741722 w 3724720"/>
                <a:gd name="connsiteY14" fmla="*/ 338799 h 3109003"/>
                <a:gd name="connsiteX15" fmla="*/ 1520682 w 3724720"/>
                <a:gd name="connsiteY15" fmla="*/ 790407 h 3109003"/>
                <a:gd name="connsiteX16" fmla="*/ 1241479 w 3724720"/>
                <a:gd name="connsiteY16" fmla="*/ 1296507 h 3109003"/>
                <a:gd name="connsiteX17" fmla="*/ 141911 w 3724720"/>
                <a:gd name="connsiteY17" fmla="*/ 1252059 h 3109003"/>
                <a:gd name="connsiteX18" fmla="*/ 129211 w 3724720"/>
                <a:gd name="connsiteY18" fmla="*/ 1297870 h 3109003"/>
                <a:gd name="connsiteX19" fmla="*/ 1197573 w 3724720"/>
                <a:gd name="connsiteY19" fmla="*/ 1395240 h 3109003"/>
                <a:gd name="connsiteX20" fmla="*/ 644672 w 3724720"/>
                <a:gd name="connsiteY20" fmla="*/ 2952227 h 3109003"/>
                <a:gd name="connsiteX21" fmla="*/ 694926 w 3724720"/>
                <a:gd name="connsiteY21" fmla="*/ 2969414 h 3109003"/>
                <a:gd name="connsiteX22" fmla="*/ 1034909 w 3724720"/>
                <a:gd name="connsiteY22" fmla="*/ 2193757 h 3109003"/>
                <a:gd name="connsiteX23" fmla="*/ 1447536 w 3724720"/>
                <a:gd name="connsiteY23" fmla="*/ 1168196 h 3109003"/>
                <a:gd name="connsiteX24" fmla="*/ 1622284 w 3724720"/>
                <a:gd name="connsiteY24" fmla="*/ 1044406 h 3109003"/>
                <a:gd name="connsiteX25" fmla="*/ 2144084 w 3724720"/>
                <a:gd name="connsiteY25" fmla="*/ 1160535 h 3109003"/>
                <a:gd name="connsiteX26" fmla="*/ 3491153 w 3724720"/>
                <a:gd name="connsiteY26" fmla="*/ 1708461 h 3109003"/>
                <a:gd name="connsiteX27" fmla="*/ 3723039 w 3724720"/>
                <a:gd name="connsiteY27" fmla="*/ 1689363 h 3109003"/>
                <a:gd name="connsiteX28" fmla="*/ 3559143 w 3724720"/>
                <a:gd name="connsiteY28" fmla="*/ 1501879 h 3109003"/>
                <a:gd name="connsiteX0" fmla="*/ 3559143 w 3724720"/>
                <a:gd name="connsiteY0" fmla="*/ 1501879 h 3109003"/>
                <a:gd name="connsiteX1" fmla="*/ 2393763 w 3724720"/>
                <a:gd name="connsiteY1" fmla="*/ 1119761 h 3109003"/>
                <a:gd name="connsiteX2" fmla="*/ 2009631 w 3724720"/>
                <a:gd name="connsiteY2" fmla="*/ 844382 h 3109003"/>
                <a:gd name="connsiteX3" fmla="*/ 2289590 w 3724720"/>
                <a:gd name="connsiteY3" fmla="*/ 371308 h 3109003"/>
                <a:gd name="connsiteX4" fmla="*/ 3028954 w 3724720"/>
                <a:gd name="connsiteY4" fmla="*/ 99158 h 3109003"/>
                <a:gd name="connsiteX5" fmla="*/ 3009246 w 3724720"/>
                <a:gd name="connsiteY5" fmla="*/ 68616 h 3109003"/>
                <a:gd name="connsiteX6" fmla="*/ 2220284 w 3724720"/>
                <a:gd name="connsiteY6" fmla="*/ 352156 h 3109003"/>
                <a:gd name="connsiteX7" fmla="*/ 1963541 w 3724720"/>
                <a:gd name="connsiteY7" fmla="*/ 729081 h 3109003"/>
                <a:gd name="connsiteX8" fmla="*/ 1933432 w 3724720"/>
                <a:gd name="connsiteY8" fmla="*/ 965032 h 3109003"/>
                <a:gd name="connsiteX9" fmla="*/ 1530207 w 3724720"/>
                <a:gd name="connsiteY9" fmla="*/ 933282 h 3109003"/>
                <a:gd name="connsiteX10" fmla="*/ 1647682 w 3724720"/>
                <a:gd name="connsiteY10" fmla="*/ 685632 h 3109003"/>
                <a:gd name="connsiteX11" fmla="*/ 1805335 w 3724720"/>
                <a:gd name="connsiteY11" fmla="*/ 271418 h 3109003"/>
                <a:gd name="connsiteX12" fmla="*/ 1025353 w 3724720"/>
                <a:gd name="connsiteY12" fmla="*/ 13934 h 3109003"/>
                <a:gd name="connsiteX13" fmla="*/ 1046921 w 3724720"/>
                <a:gd name="connsiteY13" fmla="*/ 66701 h 3109003"/>
                <a:gd name="connsiteX14" fmla="*/ 1741722 w 3724720"/>
                <a:gd name="connsiteY14" fmla="*/ 338799 h 3109003"/>
                <a:gd name="connsiteX15" fmla="*/ 1520682 w 3724720"/>
                <a:gd name="connsiteY15" fmla="*/ 790407 h 3109003"/>
                <a:gd name="connsiteX16" fmla="*/ 1241479 w 3724720"/>
                <a:gd name="connsiteY16" fmla="*/ 1296507 h 3109003"/>
                <a:gd name="connsiteX17" fmla="*/ 141911 w 3724720"/>
                <a:gd name="connsiteY17" fmla="*/ 1252059 h 3109003"/>
                <a:gd name="connsiteX18" fmla="*/ 129211 w 3724720"/>
                <a:gd name="connsiteY18" fmla="*/ 1297870 h 3109003"/>
                <a:gd name="connsiteX19" fmla="*/ 1197573 w 3724720"/>
                <a:gd name="connsiteY19" fmla="*/ 1395240 h 3109003"/>
                <a:gd name="connsiteX20" fmla="*/ 644672 w 3724720"/>
                <a:gd name="connsiteY20" fmla="*/ 2952227 h 3109003"/>
                <a:gd name="connsiteX21" fmla="*/ 694926 w 3724720"/>
                <a:gd name="connsiteY21" fmla="*/ 2969414 h 3109003"/>
                <a:gd name="connsiteX22" fmla="*/ 1034909 w 3724720"/>
                <a:gd name="connsiteY22" fmla="*/ 2193757 h 3109003"/>
                <a:gd name="connsiteX23" fmla="*/ 1447536 w 3724720"/>
                <a:gd name="connsiteY23" fmla="*/ 1168196 h 3109003"/>
                <a:gd name="connsiteX24" fmla="*/ 1622284 w 3724720"/>
                <a:gd name="connsiteY24" fmla="*/ 1044406 h 3109003"/>
                <a:gd name="connsiteX25" fmla="*/ 2144084 w 3724720"/>
                <a:gd name="connsiteY25" fmla="*/ 1160535 h 3109003"/>
                <a:gd name="connsiteX26" fmla="*/ 3491153 w 3724720"/>
                <a:gd name="connsiteY26" fmla="*/ 1708461 h 3109003"/>
                <a:gd name="connsiteX27" fmla="*/ 3723039 w 3724720"/>
                <a:gd name="connsiteY27" fmla="*/ 1689363 h 3109003"/>
                <a:gd name="connsiteX28" fmla="*/ 3559143 w 3724720"/>
                <a:gd name="connsiteY28" fmla="*/ 1501879 h 3109003"/>
                <a:gd name="connsiteX0" fmla="*/ 3557020 w 3722597"/>
                <a:gd name="connsiteY0" fmla="*/ 1501879 h 3109003"/>
                <a:gd name="connsiteX1" fmla="*/ 2391640 w 3722597"/>
                <a:gd name="connsiteY1" fmla="*/ 1119761 h 3109003"/>
                <a:gd name="connsiteX2" fmla="*/ 2007508 w 3722597"/>
                <a:gd name="connsiteY2" fmla="*/ 844382 h 3109003"/>
                <a:gd name="connsiteX3" fmla="*/ 2287467 w 3722597"/>
                <a:gd name="connsiteY3" fmla="*/ 371308 h 3109003"/>
                <a:gd name="connsiteX4" fmla="*/ 3026831 w 3722597"/>
                <a:gd name="connsiteY4" fmla="*/ 99158 h 3109003"/>
                <a:gd name="connsiteX5" fmla="*/ 3007123 w 3722597"/>
                <a:gd name="connsiteY5" fmla="*/ 68616 h 3109003"/>
                <a:gd name="connsiteX6" fmla="*/ 2218161 w 3722597"/>
                <a:gd name="connsiteY6" fmla="*/ 352156 h 3109003"/>
                <a:gd name="connsiteX7" fmla="*/ 1961418 w 3722597"/>
                <a:gd name="connsiteY7" fmla="*/ 729081 h 3109003"/>
                <a:gd name="connsiteX8" fmla="*/ 1931309 w 3722597"/>
                <a:gd name="connsiteY8" fmla="*/ 965032 h 3109003"/>
                <a:gd name="connsiteX9" fmla="*/ 1528084 w 3722597"/>
                <a:gd name="connsiteY9" fmla="*/ 933282 h 3109003"/>
                <a:gd name="connsiteX10" fmla="*/ 1645559 w 3722597"/>
                <a:gd name="connsiteY10" fmla="*/ 685632 h 3109003"/>
                <a:gd name="connsiteX11" fmla="*/ 1803212 w 3722597"/>
                <a:gd name="connsiteY11" fmla="*/ 271418 h 3109003"/>
                <a:gd name="connsiteX12" fmla="*/ 1023230 w 3722597"/>
                <a:gd name="connsiteY12" fmla="*/ 13934 h 3109003"/>
                <a:gd name="connsiteX13" fmla="*/ 1044798 w 3722597"/>
                <a:gd name="connsiteY13" fmla="*/ 66701 h 3109003"/>
                <a:gd name="connsiteX14" fmla="*/ 1739599 w 3722597"/>
                <a:gd name="connsiteY14" fmla="*/ 338799 h 3109003"/>
                <a:gd name="connsiteX15" fmla="*/ 1518559 w 3722597"/>
                <a:gd name="connsiteY15" fmla="*/ 790407 h 3109003"/>
                <a:gd name="connsiteX16" fmla="*/ 1204431 w 3722597"/>
                <a:gd name="connsiteY16" fmla="*/ 1296507 h 3109003"/>
                <a:gd name="connsiteX17" fmla="*/ 139788 w 3722597"/>
                <a:gd name="connsiteY17" fmla="*/ 1252059 h 3109003"/>
                <a:gd name="connsiteX18" fmla="*/ 127088 w 3722597"/>
                <a:gd name="connsiteY18" fmla="*/ 1297870 h 3109003"/>
                <a:gd name="connsiteX19" fmla="*/ 1195450 w 3722597"/>
                <a:gd name="connsiteY19" fmla="*/ 1395240 h 3109003"/>
                <a:gd name="connsiteX20" fmla="*/ 642549 w 3722597"/>
                <a:gd name="connsiteY20" fmla="*/ 2952227 h 3109003"/>
                <a:gd name="connsiteX21" fmla="*/ 692803 w 3722597"/>
                <a:gd name="connsiteY21" fmla="*/ 2969414 h 3109003"/>
                <a:gd name="connsiteX22" fmla="*/ 1032786 w 3722597"/>
                <a:gd name="connsiteY22" fmla="*/ 2193757 h 3109003"/>
                <a:gd name="connsiteX23" fmla="*/ 1445413 w 3722597"/>
                <a:gd name="connsiteY23" fmla="*/ 1168196 h 3109003"/>
                <a:gd name="connsiteX24" fmla="*/ 1620161 w 3722597"/>
                <a:gd name="connsiteY24" fmla="*/ 1044406 h 3109003"/>
                <a:gd name="connsiteX25" fmla="*/ 2141961 w 3722597"/>
                <a:gd name="connsiteY25" fmla="*/ 1160535 h 3109003"/>
                <a:gd name="connsiteX26" fmla="*/ 3489030 w 3722597"/>
                <a:gd name="connsiteY26" fmla="*/ 1708461 h 3109003"/>
                <a:gd name="connsiteX27" fmla="*/ 3720916 w 3722597"/>
                <a:gd name="connsiteY27" fmla="*/ 1689363 h 3109003"/>
                <a:gd name="connsiteX28" fmla="*/ 3557020 w 3722597"/>
                <a:gd name="connsiteY28" fmla="*/ 1501879 h 3109003"/>
                <a:gd name="connsiteX0" fmla="*/ 3559686 w 3725263"/>
                <a:gd name="connsiteY0" fmla="*/ 1501879 h 3109882"/>
                <a:gd name="connsiteX1" fmla="*/ 2394306 w 3725263"/>
                <a:gd name="connsiteY1" fmla="*/ 1119761 h 3109882"/>
                <a:gd name="connsiteX2" fmla="*/ 2010174 w 3725263"/>
                <a:gd name="connsiteY2" fmla="*/ 844382 h 3109882"/>
                <a:gd name="connsiteX3" fmla="*/ 2290133 w 3725263"/>
                <a:gd name="connsiteY3" fmla="*/ 371308 h 3109882"/>
                <a:gd name="connsiteX4" fmla="*/ 3029497 w 3725263"/>
                <a:gd name="connsiteY4" fmla="*/ 99158 h 3109882"/>
                <a:gd name="connsiteX5" fmla="*/ 3009789 w 3725263"/>
                <a:gd name="connsiteY5" fmla="*/ 68616 h 3109882"/>
                <a:gd name="connsiteX6" fmla="*/ 2220827 w 3725263"/>
                <a:gd name="connsiteY6" fmla="*/ 352156 h 3109882"/>
                <a:gd name="connsiteX7" fmla="*/ 1964084 w 3725263"/>
                <a:gd name="connsiteY7" fmla="*/ 729081 h 3109882"/>
                <a:gd name="connsiteX8" fmla="*/ 1933975 w 3725263"/>
                <a:gd name="connsiteY8" fmla="*/ 965032 h 3109882"/>
                <a:gd name="connsiteX9" fmla="*/ 1530750 w 3725263"/>
                <a:gd name="connsiteY9" fmla="*/ 933282 h 3109882"/>
                <a:gd name="connsiteX10" fmla="*/ 1648225 w 3725263"/>
                <a:gd name="connsiteY10" fmla="*/ 685632 h 3109882"/>
                <a:gd name="connsiteX11" fmla="*/ 1805878 w 3725263"/>
                <a:gd name="connsiteY11" fmla="*/ 271418 h 3109882"/>
                <a:gd name="connsiteX12" fmla="*/ 1025896 w 3725263"/>
                <a:gd name="connsiteY12" fmla="*/ 13934 h 3109882"/>
                <a:gd name="connsiteX13" fmla="*/ 1047464 w 3725263"/>
                <a:gd name="connsiteY13" fmla="*/ 66701 h 3109882"/>
                <a:gd name="connsiteX14" fmla="*/ 1742265 w 3725263"/>
                <a:gd name="connsiteY14" fmla="*/ 338799 h 3109882"/>
                <a:gd name="connsiteX15" fmla="*/ 1521225 w 3725263"/>
                <a:gd name="connsiteY15" fmla="*/ 790407 h 3109882"/>
                <a:gd name="connsiteX16" fmla="*/ 1207097 w 3725263"/>
                <a:gd name="connsiteY16" fmla="*/ 1296507 h 3109882"/>
                <a:gd name="connsiteX17" fmla="*/ 142454 w 3725263"/>
                <a:gd name="connsiteY17" fmla="*/ 1252059 h 3109882"/>
                <a:gd name="connsiteX18" fmla="*/ 129754 w 3725263"/>
                <a:gd name="connsiteY18" fmla="*/ 1297870 h 3109882"/>
                <a:gd name="connsiteX19" fmla="*/ 1239391 w 3725263"/>
                <a:gd name="connsiteY19" fmla="*/ 1382540 h 3109882"/>
                <a:gd name="connsiteX20" fmla="*/ 645215 w 3725263"/>
                <a:gd name="connsiteY20" fmla="*/ 2952227 h 3109882"/>
                <a:gd name="connsiteX21" fmla="*/ 695469 w 3725263"/>
                <a:gd name="connsiteY21" fmla="*/ 2969414 h 3109882"/>
                <a:gd name="connsiteX22" fmla="*/ 1035452 w 3725263"/>
                <a:gd name="connsiteY22" fmla="*/ 2193757 h 3109882"/>
                <a:gd name="connsiteX23" fmla="*/ 1448079 w 3725263"/>
                <a:gd name="connsiteY23" fmla="*/ 1168196 h 3109882"/>
                <a:gd name="connsiteX24" fmla="*/ 1622827 w 3725263"/>
                <a:gd name="connsiteY24" fmla="*/ 1044406 h 3109882"/>
                <a:gd name="connsiteX25" fmla="*/ 2144627 w 3725263"/>
                <a:gd name="connsiteY25" fmla="*/ 1160535 h 3109882"/>
                <a:gd name="connsiteX26" fmla="*/ 3491696 w 3725263"/>
                <a:gd name="connsiteY26" fmla="*/ 1708461 h 3109882"/>
                <a:gd name="connsiteX27" fmla="*/ 3723582 w 3725263"/>
                <a:gd name="connsiteY27" fmla="*/ 1689363 h 3109882"/>
                <a:gd name="connsiteX28" fmla="*/ 3559686 w 3725263"/>
                <a:gd name="connsiteY28" fmla="*/ 1501879 h 3109882"/>
                <a:gd name="connsiteX0" fmla="*/ 3559686 w 3725263"/>
                <a:gd name="connsiteY0" fmla="*/ 1501879 h 3109882"/>
                <a:gd name="connsiteX1" fmla="*/ 2394306 w 3725263"/>
                <a:gd name="connsiteY1" fmla="*/ 1119761 h 3109882"/>
                <a:gd name="connsiteX2" fmla="*/ 2010174 w 3725263"/>
                <a:gd name="connsiteY2" fmla="*/ 844382 h 3109882"/>
                <a:gd name="connsiteX3" fmla="*/ 2290133 w 3725263"/>
                <a:gd name="connsiteY3" fmla="*/ 371308 h 3109882"/>
                <a:gd name="connsiteX4" fmla="*/ 3029497 w 3725263"/>
                <a:gd name="connsiteY4" fmla="*/ 99158 h 3109882"/>
                <a:gd name="connsiteX5" fmla="*/ 3009789 w 3725263"/>
                <a:gd name="connsiteY5" fmla="*/ 68616 h 3109882"/>
                <a:gd name="connsiteX6" fmla="*/ 2220827 w 3725263"/>
                <a:gd name="connsiteY6" fmla="*/ 352156 h 3109882"/>
                <a:gd name="connsiteX7" fmla="*/ 1964084 w 3725263"/>
                <a:gd name="connsiteY7" fmla="*/ 729081 h 3109882"/>
                <a:gd name="connsiteX8" fmla="*/ 1933975 w 3725263"/>
                <a:gd name="connsiteY8" fmla="*/ 965032 h 3109882"/>
                <a:gd name="connsiteX9" fmla="*/ 1530750 w 3725263"/>
                <a:gd name="connsiteY9" fmla="*/ 933282 h 3109882"/>
                <a:gd name="connsiteX10" fmla="*/ 1648225 w 3725263"/>
                <a:gd name="connsiteY10" fmla="*/ 685632 h 3109882"/>
                <a:gd name="connsiteX11" fmla="*/ 1805878 w 3725263"/>
                <a:gd name="connsiteY11" fmla="*/ 271418 h 3109882"/>
                <a:gd name="connsiteX12" fmla="*/ 1025896 w 3725263"/>
                <a:gd name="connsiteY12" fmla="*/ 13934 h 3109882"/>
                <a:gd name="connsiteX13" fmla="*/ 1047464 w 3725263"/>
                <a:gd name="connsiteY13" fmla="*/ 66701 h 3109882"/>
                <a:gd name="connsiteX14" fmla="*/ 1742265 w 3725263"/>
                <a:gd name="connsiteY14" fmla="*/ 338799 h 3109882"/>
                <a:gd name="connsiteX15" fmla="*/ 1521225 w 3725263"/>
                <a:gd name="connsiteY15" fmla="*/ 790407 h 3109882"/>
                <a:gd name="connsiteX16" fmla="*/ 1207097 w 3725263"/>
                <a:gd name="connsiteY16" fmla="*/ 1296507 h 3109882"/>
                <a:gd name="connsiteX17" fmla="*/ 142454 w 3725263"/>
                <a:gd name="connsiteY17" fmla="*/ 1252059 h 3109882"/>
                <a:gd name="connsiteX18" fmla="*/ 129754 w 3725263"/>
                <a:gd name="connsiteY18" fmla="*/ 1297870 h 3109882"/>
                <a:gd name="connsiteX19" fmla="*/ 1239391 w 3725263"/>
                <a:gd name="connsiteY19" fmla="*/ 1382540 h 3109882"/>
                <a:gd name="connsiteX20" fmla="*/ 645215 w 3725263"/>
                <a:gd name="connsiteY20" fmla="*/ 2952227 h 3109882"/>
                <a:gd name="connsiteX21" fmla="*/ 695469 w 3725263"/>
                <a:gd name="connsiteY21" fmla="*/ 2969414 h 3109882"/>
                <a:gd name="connsiteX22" fmla="*/ 1035452 w 3725263"/>
                <a:gd name="connsiteY22" fmla="*/ 2193757 h 3109882"/>
                <a:gd name="connsiteX23" fmla="*/ 1448079 w 3725263"/>
                <a:gd name="connsiteY23" fmla="*/ 1168196 h 3109882"/>
                <a:gd name="connsiteX24" fmla="*/ 1622827 w 3725263"/>
                <a:gd name="connsiteY24" fmla="*/ 1044406 h 3109882"/>
                <a:gd name="connsiteX25" fmla="*/ 2144627 w 3725263"/>
                <a:gd name="connsiteY25" fmla="*/ 1160535 h 3109882"/>
                <a:gd name="connsiteX26" fmla="*/ 3491696 w 3725263"/>
                <a:gd name="connsiteY26" fmla="*/ 1708461 h 3109882"/>
                <a:gd name="connsiteX27" fmla="*/ 3723582 w 3725263"/>
                <a:gd name="connsiteY27" fmla="*/ 1689363 h 3109882"/>
                <a:gd name="connsiteX28" fmla="*/ 3559686 w 3725263"/>
                <a:gd name="connsiteY28" fmla="*/ 1501879 h 3109882"/>
                <a:gd name="connsiteX0" fmla="*/ 3559276 w 3724853"/>
                <a:gd name="connsiteY0" fmla="*/ 1501879 h 3110101"/>
                <a:gd name="connsiteX1" fmla="*/ 2393896 w 3724853"/>
                <a:gd name="connsiteY1" fmla="*/ 1119761 h 3110101"/>
                <a:gd name="connsiteX2" fmla="*/ 2009764 w 3724853"/>
                <a:gd name="connsiteY2" fmla="*/ 844382 h 3110101"/>
                <a:gd name="connsiteX3" fmla="*/ 2289723 w 3724853"/>
                <a:gd name="connsiteY3" fmla="*/ 371308 h 3110101"/>
                <a:gd name="connsiteX4" fmla="*/ 3029087 w 3724853"/>
                <a:gd name="connsiteY4" fmla="*/ 99158 h 3110101"/>
                <a:gd name="connsiteX5" fmla="*/ 3009379 w 3724853"/>
                <a:gd name="connsiteY5" fmla="*/ 68616 h 3110101"/>
                <a:gd name="connsiteX6" fmla="*/ 2220417 w 3724853"/>
                <a:gd name="connsiteY6" fmla="*/ 352156 h 3110101"/>
                <a:gd name="connsiteX7" fmla="*/ 1963674 w 3724853"/>
                <a:gd name="connsiteY7" fmla="*/ 729081 h 3110101"/>
                <a:gd name="connsiteX8" fmla="*/ 1933565 w 3724853"/>
                <a:gd name="connsiteY8" fmla="*/ 965032 h 3110101"/>
                <a:gd name="connsiteX9" fmla="*/ 1530340 w 3724853"/>
                <a:gd name="connsiteY9" fmla="*/ 933282 h 3110101"/>
                <a:gd name="connsiteX10" fmla="*/ 1647815 w 3724853"/>
                <a:gd name="connsiteY10" fmla="*/ 685632 h 3110101"/>
                <a:gd name="connsiteX11" fmla="*/ 1805468 w 3724853"/>
                <a:gd name="connsiteY11" fmla="*/ 271418 h 3110101"/>
                <a:gd name="connsiteX12" fmla="*/ 1025486 w 3724853"/>
                <a:gd name="connsiteY12" fmla="*/ 13934 h 3110101"/>
                <a:gd name="connsiteX13" fmla="*/ 1047054 w 3724853"/>
                <a:gd name="connsiteY13" fmla="*/ 66701 h 3110101"/>
                <a:gd name="connsiteX14" fmla="*/ 1741855 w 3724853"/>
                <a:gd name="connsiteY14" fmla="*/ 338799 h 3110101"/>
                <a:gd name="connsiteX15" fmla="*/ 1520815 w 3724853"/>
                <a:gd name="connsiteY15" fmla="*/ 790407 h 3110101"/>
                <a:gd name="connsiteX16" fmla="*/ 1206687 w 3724853"/>
                <a:gd name="connsiteY16" fmla="*/ 1296507 h 3110101"/>
                <a:gd name="connsiteX17" fmla="*/ 142044 w 3724853"/>
                <a:gd name="connsiteY17" fmla="*/ 1252059 h 3110101"/>
                <a:gd name="connsiteX18" fmla="*/ 129344 w 3724853"/>
                <a:gd name="connsiteY18" fmla="*/ 1297870 h 3110101"/>
                <a:gd name="connsiteX19" fmla="*/ 1232631 w 3724853"/>
                <a:gd name="connsiteY19" fmla="*/ 1379365 h 3110101"/>
                <a:gd name="connsiteX20" fmla="*/ 644805 w 3724853"/>
                <a:gd name="connsiteY20" fmla="*/ 2952227 h 3110101"/>
                <a:gd name="connsiteX21" fmla="*/ 695059 w 3724853"/>
                <a:gd name="connsiteY21" fmla="*/ 2969414 h 3110101"/>
                <a:gd name="connsiteX22" fmla="*/ 1035042 w 3724853"/>
                <a:gd name="connsiteY22" fmla="*/ 2193757 h 3110101"/>
                <a:gd name="connsiteX23" fmla="*/ 1447669 w 3724853"/>
                <a:gd name="connsiteY23" fmla="*/ 1168196 h 3110101"/>
                <a:gd name="connsiteX24" fmla="*/ 1622417 w 3724853"/>
                <a:gd name="connsiteY24" fmla="*/ 1044406 h 3110101"/>
                <a:gd name="connsiteX25" fmla="*/ 2144217 w 3724853"/>
                <a:gd name="connsiteY25" fmla="*/ 1160535 h 3110101"/>
                <a:gd name="connsiteX26" fmla="*/ 3491286 w 3724853"/>
                <a:gd name="connsiteY26" fmla="*/ 1708461 h 3110101"/>
                <a:gd name="connsiteX27" fmla="*/ 3723172 w 3724853"/>
                <a:gd name="connsiteY27" fmla="*/ 1689363 h 3110101"/>
                <a:gd name="connsiteX28" fmla="*/ 3559276 w 3724853"/>
                <a:gd name="connsiteY28" fmla="*/ 1501879 h 3110101"/>
                <a:gd name="connsiteX0" fmla="*/ 3619154 w 3784731"/>
                <a:gd name="connsiteY0" fmla="*/ 1501879 h 3110101"/>
                <a:gd name="connsiteX1" fmla="*/ 2453774 w 3784731"/>
                <a:gd name="connsiteY1" fmla="*/ 1119761 h 3110101"/>
                <a:gd name="connsiteX2" fmla="*/ 2069642 w 3784731"/>
                <a:gd name="connsiteY2" fmla="*/ 844382 h 3110101"/>
                <a:gd name="connsiteX3" fmla="*/ 2349601 w 3784731"/>
                <a:gd name="connsiteY3" fmla="*/ 371308 h 3110101"/>
                <a:gd name="connsiteX4" fmla="*/ 3088965 w 3784731"/>
                <a:gd name="connsiteY4" fmla="*/ 99158 h 3110101"/>
                <a:gd name="connsiteX5" fmla="*/ 3069257 w 3784731"/>
                <a:gd name="connsiteY5" fmla="*/ 68616 h 3110101"/>
                <a:gd name="connsiteX6" fmla="*/ 2280295 w 3784731"/>
                <a:gd name="connsiteY6" fmla="*/ 352156 h 3110101"/>
                <a:gd name="connsiteX7" fmla="*/ 2023552 w 3784731"/>
                <a:gd name="connsiteY7" fmla="*/ 729081 h 3110101"/>
                <a:gd name="connsiteX8" fmla="*/ 1993443 w 3784731"/>
                <a:gd name="connsiteY8" fmla="*/ 965032 h 3110101"/>
                <a:gd name="connsiteX9" fmla="*/ 1590218 w 3784731"/>
                <a:gd name="connsiteY9" fmla="*/ 933282 h 3110101"/>
                <a:gd name="connsiteX10" fmla="*/ 1707693 w 3784731"/>
                <a:gd name="connsiteY10" fmla="*/ 685632 h 3110101"/>
                <a:gd name="connsiteX11" fmla="*/ 1865346 w 3784731"/>
                <a:gd name="connsiteY11" fmla="*/ 271418 h 3110101"/>
                <a:gd name="connsiteX12" fmla="*/ 1085364 w 3784731"/>
                <a:gd name="connsiteY12" fmla="*/ 13934 h 3110101"/>
                <a:gd name="connsiteX13" fmla="*/ 1106932 w 3784731"/>
                <a:gd name="connsiteY13" fmla="*/ 66701 h 3110101"/>
                <a:gd name="connsiteX14" fmla="*/ 1801733 w 3784731"/>
                <a:gd name="connsiteY14" fmla="*/ 338799 h 3110101"/>
                <a:gd name="connsiteX15" fmla="*/ 1580693 w 3784731"/>
                <a:gd name="connsiteY15" fmla="*/ 790407 h 3110101"/>
                <a:gd name="connsiteX16" fmla="*/ 1266565 w 3784731"/>
                <a:gd name="connsiteY16" fmla="*/ 1296507 h 3110101"/>
                <a:gd name="connsiteX17" fmla="*/ 201922 w 3784731"/>
                <a:gd name="connsiteY17" fmla="*/ 1252059 h 3110101"/>
                <a:gd name="connsiteX18" fmla="*/ 189222 w 3784731"/>
                <a:gd name="connsiteY18" fmla="*/ 1297870 h 3110101"/>
                <a:gd name="connsiteX19" fmla="*/ 1292509 w 3784731"/>
                <a:gd name="connsiteY19" fmla="*/ 1379365 h 3110101"/>
                <a:gd name="connsiteX20" fmla="*/ 704683 w 3784731"/>
                <a:gd name="connsiteY20" fmla="*/ 2952227 h 3110101"/>
                <a:gd name="connsiteX21" fmla="*/ 754937 w 3784731"/>
                <a:gd name="connsiteY21" fmla="*/ 2969414 h 3110101"/>
                <a:gd name="connsiteX22" fmla="*/ 1094920 w 3784731"/>
                <a:gd name="connsiteY22" fmla="*/ 2193757 h 3110101"/>
                <a:gd name="connsiteX23" fmla="*/ 1507547 w 3784731"/>
                <a:gd name="connsiteY23" fmla="*/ 1168196 h 3110101"/>
                <a:gd name="connsiteX24" fmla="*/ 1682295 w 3784731"/>
                <a:gd name="connsiteY24" fmla="*/ 1044406 h 3110101"/>
                <a:gd name="connsiteX25" fmla="*/ 2204095 w 3784731"/>
                <a:gd name="connsiteY25" fmla="*/ 1160535 h 3110101"/>
                <a:gd name="connsiteX26" fmla="*/ 3551164 w 3784731"/>
                <a:gd name="connsiteY26" fmla="*/ 1708461 h 3110101"/>
                <a:gd name="connsiteX27" fmla="*/ 3783050 w 3784731"/>
                <a:gd name="connsiteY27" fmla="*/ 1689363 h 3110101"/>
                <a:gd name="connsiteX28" fmla="*/ 3619154 w 3784731"/>
                <a:gd name="connsiteY28" fmla="*/ 1501879 h 3110101"/>
                <a:gd name="connsiteX0" fmla="*/ 3587435 w 3753012"/>
                <a:gd name="connsiteY0" fmla="*/ 1501879 h 3110101"/>
                <a:gd name="connsiteX1" fmla="*/ 2422055 w 3753012"/>
                <a:gd name="connsiteY1" fmla="*/ 1119761 h 3110101"/>
                <a:gd name="connsiteX2" fmla="*/ 2037923 w 3753012"/>
                <a:gd name="connsiteY2" fmla="*/ 844382 h 3110101"/>
                <a:gd name="connsiteX3" fmla="*/ 2317882 w 3753012"/>
                <a:gd name="connsiteY3" fmla="*/ 371308 h 3110101"/>
                <a:gd name="connsiteX4" fmla="*/ 3057246 w 3753012"/>
                <a:gd name="connsiteY4" fmla="*/ 99158 h 3110101"/>
                <a:gd name="connsiteX5" fmla="*/ 3037538 w 3753012"/>
                <a:gd name="connsiteY5" fmla="*/ 68616 h 3110101"/>
                <a:gd name="connsiteX6" fmla="*/ 2248576 w 3753012"/>
                <a:gd name="connsiteY6" fmla="*/ 352156 h 3110101"/>
                <a:gd name="connsiteX7" fmla="*/ 1991833 w 3753012"/>
                <a:gd name="connsiteY7" fmla="*/ 729081 h 3110101"/>
                <a:gd name="connsiteX8" fmla="*/ 1961724 w 3753012"/>
                <a:gd name="connsiteY8" fmla="*/ 965032 h 3110101"/>
                <a:gd name="connsiteX9" fmla="*/ 1558499 w 3753012"/>
                <a:gd name="connsiteY9" fmla="*/ 933282 h 3110101"/>
                <a:gd name="connsiteX10" fmla="*/ 1675974 w 3753012"/>
                <a:gd name="connsiteY10" fmla="*/ 685632 h 3110101"/>
                <a:gd name="connsiteX11" fmla="*/ 1833627 w 3753012"/>
                <a:gd name="connsiteY11" fmla="*/ 271418 h 3110101"/>
                <a:gd name="connsiteX12" fmla="*/ 1053645 w 3753012"/>
                <a:gd name="connsiteY12" fmla="*/ 13934 h 3110101"/>
                <a:gd name="connsiteX13" fmla="*/ 1075213 w 3753012"/>
                <a:gd name="connsiteY13" fmla="*/ 66701 h 3110101"/>
                <a:gd name="connsiteX14" fmla="*/ 1770014 w 3753012"/>
                <a:gd name="connsiteY14" fmla="*/ 338799 h 3110101"/>
                <a:gd name="connsiteX15" fmla="*/ 1548974 w 3753012"/>
                <a:gd name="connsiteY15" fmla="*/ 790407 h 3110101"/>
                <a:gd name="connsiteX16" fmla="*/ 1234846 w 3753012"/>
                <a:gd name="connsiteY16" fmla="*/ 1296507 h 3110101"/>
                <a:gd name="connsiteX17" fmla="*/ 170203 w 3753012"/>
                <a:gd name="connsiteY17" fmla="*/ 1252059 h 3110101"/>
                <a:gd name="connsiteX18" fmla="*/ 157503 w 3753012"/>
                <a:gd name="connsiteY18" fmla="*/ 1297870 h 3110101"/>
                <a:gd name="connsiteX19" fmla="*/ 1260790 w 3753012"/>
                <a:gd name="connsiteY19" fmla="*/ 1379365 h 3110101"/>
                <a:gd name="connsiteX20" fmla="*/ 672964 w 3753012"/>
                <a:gd name="connsiteY20" fmla="*/ 2952227 h 3110101"/>
                <a:gd name="connsiteX21" fmla="*/ 723218 w 3753012"/>
                <a:gd name="connsiteY21" fmla="*/ 2969414 h 3110101"/>
                <a:gd name="connsiteX22" fmla="*/ 1063201 w 3753012"/>
                <a:gd name="connsiteY22" fmla="*/ 2193757 h 3110101"/>
                <a:gd name="connsiteX23" fmla="*/ 1475828 w 3753012"/>
                <a:gd name="connsiteY23" fmla="*/ 1168196 h 3110101"/>
                <a:gd name="connsiteX24" fmla="*/ 1650576 w 3753012"/>
                <a:gd name="connsiteY24" fmla="*/ 1044406 h 3110101"/>
                <a:gd name="connsiteX25" fmla="*/ 2172376 w 3753012"/>
                <a:gd name="connsiteY25" fmla="*/ 1160535 h 3110101"/>
                <a:gd name="connsiteX26" fmla="*/ 3519445 w 3753012"/>
                <a:gd name="connsiteY26" fmla="*/ 1708461 h 3110101"/>
                <a:gd name="connsiteX27" fmla="*/ 3751331 w 3753012"/>
                <a:gd name="connsiteY27" fmla="*/ 1689363 h 3110101"/>
                <a:gd name="connsiteX28" fmla="*/ 3587435 w 3753012"/>
                <a:gd name="connsiteY28" fmla="*/ 1501879 h 3110101"/>
                <a:gd name="connsiteX0" fmla="*/ 3593884 w 3759461"/>
                <a:gd name="connsiteY0" fmla="*/ 1501879 h 3110101"/>
                <a:gd name="connsiteX1" fmla="*/ 2428504 w 3759461"/>
                <a:gd name="connsiteY1" fmla="*/ 1119761 h 3110101"/>
                <a:gd name="connsiteX2" fmla="*/ 2044372 w 3759461"/>
                <a:gd name="connsiteY2" fmla="*/ 844382 h 3110101"/>
                <a:gd name="connsiteX3" fmla="*/ 2324331 w 3759461"/>
                <a:gd name="connsiteY3" fmla="*/ 371308 h 3110101"/>
                <a:gd name="connsiteX4" fmla="*/ 3063695 w 3759461"/>
                <a:gd name="connsiteY4" fmla="*/ 99158 h 3110101"/>
                <a:gd name="connsiteX5" fmla="*/ 3043987 w 3759461"/>
                <a:gd name="connsiteY5" fmla="*/ 68616 h 3110101"/>
                <a:gd name="connsiteX6" fmla="*/ 2255025 w 3759461"/>
                <a:gd name="connsiteY6" fmla="*/ 352156 h 3110101"/>
                <a:gd name="connsiteX7" fmla="*/ 1998282 w 3759461"/>
                <a:gd name="connsiteY7" fmla="*/ 729081 h 3110101"/>
                <a:gd name="connsiteX8" fmla="*/ 1968173 w 3759461"/>
                <a:gd name="connsiteY8" fmla="*/ 965032 h 3110101"/>
                <a:gd name="connsiteX9" fmla="*/ 1564948 w 3759461"/>
                <a:gd name="connsiteY9" fmla="*/ 933282 h 3110101"/>
                <a:gd name="connsiteX10" fmla="*/ 1682423 w 3759461"/>
                <a:gd name="connsiteY10" fmla="*/ 685632 h 3110101"/>
                <a:gd name="connsiteX11" fmla="*/ 1840076 w 3759461"/>
                <a:gd name="connsiteY11" fmla="*/ 271418 h 3110101"/>
                <a:gd name="connsiteX12" fmla="*/ 1060094 w 3759461"/>
                <a:gd name="connsiteY12" fmla="*/ 13934 h 3110101"/>
                <a:gd name="connsiteX13" fmla="*/ 1081662 w 3759461"/>
                <a:gd name="connsiteY13" fmla="*/ 66701 h 3110101"/>
                <a:gd name="connsiteX14" fmla="*/ 1776463 w 3759461"/>
                <a:gd name="connsiteY14" fmla="*/ 338799 h 3110101"/>
                <a:gd name="connsiteX15" fmla="*/ 1555423 w 3759461"/>
                <a:gd name="connsiteY15" fmla="*/ 790407 h 3110101"/>
                <a:gd name="connsiteX16" fmla="*/ 1241295 w 3759461"/>
                <a:gd name="connsiteY16" fmla="*/ 1296507 h 3110101"/>
                <a:gd name="connsiteX17" fmla="*/ 176652 w 3759461"/>
                <a:gd name="connsiteY17" fmla="*/ 1252059 h 3110101"/>
                <a:gd name="connsiteX18" fmla="*/ 163952 w 3759461"/>
                <a:gd name="connsiteY18" fmla="*/ 1297870 h 3110101"/>
                <a:gd name="connsiteX19" fmla="*/ 1267239 w 3759461"/>
                <a:gd name="connsiteY19" fmla="*/ 1379365 h 3110101"/>
                <a:gd name="connsiteX20" fmla="*/ 679413 w 3759461"/>
                <a:gd name="connsiteY20" fmla="*/ 2952227 h 3110101"/>
                <a:gd name="connsiteX21" fmla="*/ 729667 w 3759461"/>
                <a:gd name="connsiteY21" fmla="*/ 2969414 h 3110101"/>
                <a:gd name="connsiteX22" fmla="*/ 1069650 w 3759461"/>
                <a:gd name="connsiteY22" fmla="*/ 2193757 h 3110101"/>
                <a:gd name="connsiteX23" fmla="*/ 1482277 w 3759461"/>
                <a:gd name="connsiteY23" fmla="*/ 1168196 h 3110101"/>
                <a:gd name="connsiteX24" fmla="*/ 1657025 w 3759461"/>
                <a:gd name="connsiteY24" fmla="*/ 1044406 h 3110101"/>
                <a:gd name="connsiteX25" fmla="*/ 2178825 w 3759461"/>
                <a:gd name="connsiteY25" fmla="*/ 1160535 h 3110101"/>
                <a:gd name="connsiteX26" fmla="*/ 3525894 w 3759461"/>
                <a:gd name="connsiteY26" fmla="*/ 1708461 h 3110101"/>
                <a:gd name="connsiteX27" fmla="*/ 3757780 w 3759461"/>
                <a:gd name="connsiteY27" fmla="*/ 1689363 h 3110101"/>
                <a:gd name="connsiteX28" fmla="*/ 3593884 w 3759461"/>
                <a:gd name="connsiteY28" fmla="*/ 1501879 h 3110101"/>
                <a:gd name="connsiteX0" fmla="*/ 3620459 w 3786036"/>
                <a:gd name="connsiteY0" fmla="*/ 1501879 h 3110101"/>
                <a:gd name="connsiteX1" fmla="*/ 2455079 w 3786036"/>
                <a:gd name="connsiteY1" fmla="*/ 1119761 h 3110101"/>
                <a:gd name="connsiteX2" fmla="*/ 2070947 w 3786036"/>
                <a:gd name="connsiteY2" fmla="*/ 844382 h 3110101"/>
                <a:gd name="connsiteX3" fmla="*/ 2350906 w 3786036"/>
                <a:gd name="connsiteY3" fmla="*/ 371308 h 3110101"/>
                <a:gd name="connsiteX4" fmla="*/ 3090270 w 3786036"/>
                <a:gd name="connsiteY4" fmla="*/ 99158 h 3110101"/>
                <a:gd name="connsiteX5" fmla="*/ 3070562 w 3786036"/>
                <a:gd name="connsiteY5" fmla="*/ 68616 h 3110101"/>
                <a:gd name="connsiteX6" fmla="*/ 2281600 w 3786036"/>
                <a:gd name="connsiteY6" fmla="*/ 352156 h 3110101"/>
                <a:gd name="connsiteX7" fmla="*/ 2024857 w 3786036"/>
                <a:gd name="connsiteY7" fmla="*/ 729081 h 3110101"/>
                <a:gd name="connsiteX8" fmla="*/ 1994748 w 3786036"/>
                <a:gd name="connsiteY8" fmla="*/ 965032 h 3110101"/>
                <a:gd name="connsiteX9" fmla="*/ 1591523 w 3786036"/>
                <a:gd name="connsiteY9" fmla="*/ 933282 h 3110101"/>
                <a:gd name="connsiteX10" fmla="*/ 1708998 w 3786036"/>
                <a:gd name="connsiteY10" fmla="*/ 685632 h 3110101"/>
                <a:gd name="connsiteX11" fmla="*/ 1866651 w 3786036"/>
                <a:gd name="connsiteY11" fmla="*/ 271418 h 3110101"/>
                <a:gd name="connsiteX12" fmla="*/ 1086669 w 3786036"/>
                <a:gd name="connsiteY12" fmla="*/ 13934 h 3110101"/>
                <a:gd name="connsiteX13" fmla="*/ 1108237 w 3786036"/>
                <a:gd name="connsiteY13" fmla="*/ 66701 h 3110101"/>
                <a:gd name="connsiteX14" fmla="*/ 1803038 w 3786036"/>
                <a:gd name="connsiteY14" fmla="*/ 338799 h 3110101"/>
                <a:gd name="connsiteX15" fmla="*/ 1581998 w 3786036"/>
                <a:gd name="connsiteY15" fmla="*/ 790407 h 3110101"/>
                <a:gd name="connsiteX16" fmla="*/ 1293270 w 3786036"/>
                <a:gd name="connsiteY16" fmla="*/ 1293332 h 3110101"/>
                <a:gd name="connsiteX17" fmla="*/ 203227 w 3786036"/>
                <a:gd name="connsiteY17" fmla="*/ 1252059 h 3110101"/>
                <a:gd name="connsiteX18" fmla="*/ 190527 w 3786036"/>
                <a:gd name="connsiteY18" fmla="*/ 1297870 h 3110101"/>
                <a:gd name="connsiteX19" fmla="*/ 1293814 w 3786036"/>
                <a:gd name="connsiteY19" fmla="*/ 1379365 h 3110101"/>
                <a:gd name="connsiteX20" fmla="*/ 705988 w 3786036"/>
                <a:gd name="connsiteY20" fmla="*/ 2952227 h 3110101"/>
                <a:gd name="connsiteX21" fmla="*/ 756242 w 3786036"/>
                <a:gd name="connsiteY21" fmla="*/ 2969414 h 3110101"/>
                <a:gd name="connsiteX22" fmla="*/ 1096225 w 3786036"/>
                <a:gd name="connsiteY22" fmla="*/ 2193757 h 3110101"/>
                <a:gd name="connsiteX23" fmla="*/ 1508852 w 3786036"/>
                <a:gd name="connsiteY23" fmla="*/ 1168196 h 3110101"/>
                <a:gd name="connsiteX24" fmla="*/ 1683600 w 3786036"/>
                <a:gd name="connsiteY24" fmla="*/ 1044406 h 3110101"/>
                <a:gd name="connsiteX25" fmla="*/ 2205400 w 3786036"/>
                <a:gd name="connsiteY25" fmla="*/ 1160535 h 3110101"/>
                <a:gd name="connsiteX26" fmla="*/ 3552469 w 3786036"/>
                <a:gd name="connsiteY26" fmla="*/ 1708461 h 3110101"/>
                <a:gd name="connsiteX27" fmla="*/ 3784355 w 3786036"/>
                <a:gd name="connsiteY27" fmla="*/ 1689363 h 3110101"/>
                <a:gd name="connsiteX28" fmla="*/ 3620459 w 3786036"/>
                <a:gd name="connsiteY28" fmla="*/ 1501879 h 3110101"/>
                <a:gd name="connsiteX0" fmla="*/ 3620459 w 3786036"/>
                <a:gd name="connsiteY0" fmla="*/ 1501879 h 3110101"/>
                <a:gd name="connsiteX1" fmla="*/ 2455079 w 3786036"/>
                <a:gd name="connsiteY1" fmla="*/ 1119761 h 3110101"/>
                <a:gd name="connsiteX2" fmla="*/ 2070947 w 3786036"/>
                <a:gd name="connsiteY2" fmla="*/ 844382 h 3110101"/>
                <a:gd name="connsiteX3" fmla="*/ 2350906 w 3786036"/>
                <a:gd name="connsiteY3" fmla="*/ 371308 h 3110101"/>
                <a:gd name="connsiteX4" fmla="*/ 3090270 w 3786036"/>
                <a:gd name="connsiteY4" fmla="*/ 99158 h 3110101"/>
                <a:gd name="connsiteX5" fmla="*/ 3070562 w 3786036"/>
                <a:gd name="connsiteY5" fmla="*/ 68616 h 3110101"/>
                <a:gd name="connsiteX6" fmla="*/ 2281600 w 3786036"/>
                <a:gd name="connsiteY6" fmla="*/ 352156 h 3110101"/>
                <a:gd name="connsiteX7" fmla="*/ 2043907 w 3786036"/>
                <a:gd name="connsiteY7" fmla="*/ 665581 h 3110101"/>
                <a:gd name="connsiteX8" fmla="*/ 1994748 w 3786036"/>
                <a:gd name="connsiteY8" fmla="*/ 965032 h 3110101"/>
                <a:gd name="connsiteX9" fmla="*/ 1591523 w 3786036"/>
                <a:gd name="connsiteY9" fmla="*/ 933282 h 3110101"/>
                <a:gd name="connsiteX10" fmla="*/ 1708998 w 3786036"/>
                <a:gd name="connsiteY10" fmla="*/ 685632 h 3110101"/>
                <a:gd name="connsiteX11" fmla="*/ 1866651 w 3786036"/>
                <a:gd name="connsiteY11" fmla="*/ 271418 h 3110101"/>
                <a:gd name="connsiteX12" fmla="*/ 1086669 w 3786036"/>
                <a:gd name="connsiteY12" fmla="*/ 13934 h 3110101"/>
                <a:gd name="connsiteX13" fmla="*/ 1108237 w 3786036"/>
                <a:gd name="connsiteY13" fmla="*/ 66701 h 3110101"/>
                <a:gd name="connsiteX14" fmla="*/ 1803038 w 3786036"/>
                <a:gd name="connsiteY14" fmla="*/ 338799 h 3110101"/>
                <a:gd name="connsiteX15" fmla="*/ 1581998 w 3786036"/>
                <a:gd name="connsiteY15" fmla="*/ 790407 h 3110101"/>
                <a:gd name="connsiteX16" fmla="*/ 1293270 w 3786036"/>
                <a:gd name="connsiteY16" fmla="*/ 1293332 h 3110101"/>
                <a:gd name="connsiteX17" fmla="*/ 203227 w 3786036"/>
                <a:gd name="connsiteY17" fmla="*/ 1252059 h 3110101"/>
                <a:gd name="connsiteX18" fmla="*/ 190527 w 3786036"/>
                <a:gd name="connsiteY18" fmla="*/ 1297870 h 3110101"/>
                <a:gd name="connsiteX19" fmla="*/ 1293814 w 3786036"/>
                <a:gd name="connsiteY19" fmla="*/ 1379365 h 3110101"/>
                <a:gd name="connsiteX20" fmla="*/ 705988 w 3786036"/>
                <a:gd name="connsiteY20" fmla="*/ 2952227 h 3110101"/>
                <a:gd name="connsiteX21" fmla="*/ 756242 w 3786036"/>
                <a:gd name="connsiteY21" fmla="*/ 2969414 h 3110101"/>
                <a:gd name="connsiteX22" fmla="*/ 1096225 w 3786036"/>
                <a:gd name="connsiteY22" fmla="*/ 2193757 h 3110101"/>
                <a:gd name="connsiteX23" fmla="*/ 1508852 w 3786036"/>
                <a:gd name="connsiteY23" fmla="*/ 1168196 h 3110101"/>
                <a:gd name="connsiteX24" fmla="*/ 1683600 w 3786036"/>
                <a:gd name="connsiteY24" fmla="*/ 1044406 h 3110101"/>
                <a:gd name="connsiteX25" fmla="*/ 2205400 w 3786036"/>
                <a:gd name="connsiteY25" fmla="*/ 1160535 h 3110101"/>
                <a:gd name="connsiteX26" fmla="*/ 3552469 w 3786036"/>
                <a:gd name="connsiteY26" fmla="*/ 1708461 h 3110101"/>
                <a:gd name="connsiteX27" fmla="*/ 3784355 w 3786036"/>
                <a:gd name="connsiteY27" fmla="*/ 1689363 h 3110101"/>
                <a:gd name="connsiteX28" fmla="*/ 3620459 w 3786036"/>
                <a:gd name="connsiteY28" fmla="*/ 1501879 h 3110101"/>
                <a:gd name="connsiteX0" fmla="*/ 3620459 w 3786036"/>
                <a:gd name="connsiteY0" fmla="*/ 1501879 h 3110101"/>
                <a:gd name="connsiteX1" fmla="*/ 2455079 w 3786036"/>
                <a:gd name="connsiteY1" fmla="*/ 1119761 h 3110101"/>
                <a:gd name="connsiteX2" fmla="*/ 2070947 w 3786036"/>
                <a:gd name="connsiteY2" fmla="*/ 844382 h 3110101"/>
                <a:gd name="connsiteX3" fmla="*/ 2350906 w 3786036"/>
                <a:gd name="connsiteY3" fmla="*/ 371308 h 3110101"/>
                <a:gd name="connsiteX4" fmla="*/ 3090270 w 3786036"/>
                <a:gd name="connsiteY4" fmla="*/ 99158 h 3110101"/>
                <a:gd name="connsiteX5" fmla="*/ 3070562 w 3786036"/>
                <a:gd name="connsiteY5" fmla="*/ 68616 h 3110101"/>
                <a:gd name="connsiteX6" fmla="*/ 2303825 w 3786036"/>
                <a:gd name="connsiteY6" fmla="*/ 326756 h 3110101"/>
                <a:gd name="connsiteX7" fmla="*/ 2043907 w 3786036"/>
                <a:gd name="connsiteY7" fmla="*/ 665581 h 3110101"/>
                <a:gd name="connsiteX8" fmla="*/ 1994748 w 3786036"/>
                <a:gd name="connsiteY8" fmla="*/ 965032 h 3110101"/>
                <a:gd name="connsiteX9" fmla="*/ 1591523 w 3786036"/>
                <a:gd name="connsiteY9" fmla="*/ 933282 h 3110101"/>
                <a:gd name="connsiteX10" fmla="*/ 1708998 w 3786036"/>
                <a:gd name="connsiteY10" fmla="*/ 685632 h 3110101"/>
                <a:gd name="connsiteX11" fmla="*/ 1866651 w 3786036"/>
                <a:gd name="connsiteY11" fmla="*/ 271418 h 3110101"/>
                <a:gd name="connsiteX12" fmla="*/ 1086669 w 3786036"/>
                <a:gd name="connsiteY12" fmla="*/ 13934 h 3110101"/>
                <a:gd name="connsiteX13" fmla="*/ 1108237 w 3786036"/>
                <a:gd name="connsiteY13" fmla="*/ 66701 h 3110101"/>
                <a:gd name="connsiteX14" fmla="*/ 1803038 w 3786036"/>
                <a:gd name="connsiteY14" fmla="*/ 338799 h 3110101"/>
                <a:gd name="connsiteX15" fmla="*/ 1581998 w 3786036"/>
                <a:gd name="connsiteY15" fmla="*/ 790407 h 3110101"/>
                <a:gd name="connsiteX16" fmla="*/ 1293270 w 3786036"/>
                <a:gd name="connsiteY16" fmla="*/ 1293332 h 3110101"/>
                <a:gd name="connsiteX17" fmla="*/ 203227 w 3786036"/>
                <a:gd name="connsiteY17" fmla="*/ 1252059 h 3110101"/>
                <a:gd name="connsiteX18" fmla="*/ 190527 w 3786036"/>
                <a:gd name="connsiteY18" fmla="*/ 1297870 h 3110101"/>
                <a:gd name="connsiteX19" fmla="*/ 1293814 w 3786036"/>
                <a:gd name="connsiteY19" fmla="*/ 1379365 h 3110101"/>
                <a:gd name="connsiteX20" fmla="*/ 705988 w 3786036"/>
                <a:gd name="connsiteY20" fmla="*/ 2952227 h 3110101"/>
                <a:gd name="connsiteX21" fmla="*/ 756242 w 3786036"/>
                <a:gd name="connsiteY21" fmla="*/ 2969414 h 3110101"/>
                <a:gd name="connsiteX22" fmla="*/ 1096225 w 3786036"/>
                <a:gd name="connsiteY22" fmla="*/ 2193757 h 3110101"/>
                <a:gd name="connsiteX23" fmla="*/ 1508852 w 3786036"/>
                <a:gd name="connsiteY23" fmla="*/ 1168196 h 3110101"/>
                <a:gd name="connsiteX24" fmla="*/ 1683600 w 3786036"/>
                <a:gd name="connsiteY24" fmla="*/ 1044406 h 3110101"/>
                <a:gd name="connsiteX25" fmla="*/ 2205400 w 3786036"/>
                <a:gd name="connsiteY25" fmla="*/ 1160535 h 3110101"/>
                <a:gd name="connsiteX26" fmla="*/ 3552469 w 3786036"/>
                <a:gd name="connsiteY26" fmla="*/ 1708461 h 3110101"/>
                <a:gd name="connsiteX27" fmla="*/ 3784355 w 3786036"/>
                <a:gd name="connsiteY27" fmla="*/ 1689363 h 3110101"/>
                <a:gd name="connsiteX28" fmla="*/ 3620459 w 3786036"/>
                <a:gd name="connsiteY28" fmla="*/ 1501879 h 3110101"/>
                <a:gd name="connsiteX0" fmla="*/ 3620459 w 3786036"/>
                <a:gd name="connsiteY0" fmla="*/ 1501879 h 3110101"/>
                <a:gd name="connsiteX1" fmla="*/ 2455079 w 3786036"/>
                <a:gd name="connsiteY1" fmla="*/ 1119761 h 3110101"/>
                <a:gd name="connsiteX2" fmla="*/ 2070947 w 3786036"/>
                <a:gd name="connsiteY2" fmla="*/ 844382 h 3110101"/>
                <a:gd name="connsiteX3" fmla="*/ 2281056 w 3786036"/>
                <a:gd name="connsiteY3" fmla="*/ 412583 h 3110101"/>
                <a:gd name="connsiteX4" fmla="*/ 3090270 w 3786036"/>
                <a:gd name="connsiteY4" fmla="*/ 99158 h 3110101"/>
                <a:gd name="connsiteX5" fmla="*/ 3070562 w 3786036"/>
                <a:gd name="connsiteY5" fmla="*/ 68616 h 3110101"/>
                <a:gd name="connsiteX6" fmla="*/ 2303825 w 3786036"/>
                <a:gd name="connsiteY6" fmla="*/ 326756 h 3110101"/>
                <a:gd name="connsiteX7" fmla="*/ 2043907 w 3786036"/>
                <a:gd name="connsiteY7" fmla="*/ 665581 h 3110101"/>
                <a:gd name="connsiteX8" fmla="*/ 1994748 w 3786036"/>
                <a:gd name="connsiteY8" fmla="*/ 965032 h 3110101"/>
                <a:gd name="connsiteX9" fmla="*/ 1591523 w 3786036"/>
                <a:gd name="connsiteY9" fmla="*/ 933282 h 3110101"/>
                <a:gd name="connsiteX10" fmla="*/ 1708998 w 3786036"/>
                <a:gd name="connsiteY10" fmla="*/ 685632 h 3110101"/>
                <a:gd name="connsiteX11" fmla="*/ 1866651 w 3786036"/>
                <a:gd name="connsiteY11" fmla="*/ 271418 h 3110101"/>
                <a:gd name="connsiteX12" fmla="*/ 1086669 w 3786036"/>
                <a:gd name="connsiteY12" fmla="*/ 13934 h 3110101"/>
                <a:gd name="connsiteX13" fmla="*/ 1108237 w 3786036"/>
                <a:gd name="connsiteY13" fmla="*/ 66701 h 3110101"/>
                <a:gd name="connsiteX14" fmla="*/ 1803038 w 3786036"/>
                <a:gd name="connsiteY14" fmla="*/ 338799 h 3110101"/>
                <a:gd name="connsiteX15" fmla="*/ 1581998 w 3786036"/>
                <a:gd name="connsiteY15" fmla="*/ 790407 h 3110101"/>
                <a:gd name="connsiteX16" fmla="*/ 1293270 w 3786036"/>
                <a:gd name="connsiteY16" fmla="*/ 1293332 h 3110101"/>
                <a:gd name="connsiteX17" fmla="*/ 203227 w 3786036"/>
                <a:gd name="connsiteY17" fmla="*/ 1252059 h 3110101"/>
                <a:gd name="connsiteX18" fmla="*/ 190527 w 3786036"/>
                <a:gd name="connsiteY18" fmla="*/ 1297870 h 3110101"/>
                <a:gd name="connsiteX19" fmla="*/ 1293814 w 3786036"/>
                <a:gd name="connsiteY19" fmla="*/ 1379365 h 3110101"/>
                <a:gd name="connsiteX20" fmla="*/ 705988 w 3786036"/>
                <a:gd name="connsiteY20" fmla="*/ 2952227 h 3110101"/>
                <a:gd name="connsiteX21" fmla="*/ 756242 w 3786036"/>
                <a:gd name="connsiteY21" fmla="*/ 2969414 h 3110101"/>
                <a:gd name="connsiteX22" fmla="*/ 1096225 w 3786036"/>
                <a:gd name="connsiteY22" fmla="*/ 2193757 h 3110101"/>
                <a:gd name="connsiteX23" fmla="*/ 1508852 w 3786036"/>
                <a:gd name="connsiteY23" fmla="*/ 1168196 h 3110101"/>
                <a:gd name="connsiteX24" fmla="*/ 1683600 w 3786036"/>
                <a:gd name="connsiteY24" fmla="*/ 1044406 h 3110101"/>
                <a:gd name="connsiteX25" fmla="*/ 2205400 w 3786036"/>
                <a:gd name="connsiteY25" fmla="*/ 1160535 h 3110101"/>
                <a:gd name="connsiteX26" fmla="*/ 3552469 w 3786036"/>
                <a:gd name="connsiteY26" fmla="*/ 1708461 h 3110101"/>
                <a:gd name="connsiteX27" fmla="*/ 3784355 w 3786036"/>
                <a:gd name="connsiteY27" fmla="*/ 1689363 h 3110101"/>
                <a:gd name="connsiteX28" fmla="*/ 3620459 w 3786036"/>
                <a:gd name="connsiteY28" fmla="*/ 1501879 h 3110101"/>
                <a:gd name="connsiteX0" fmla="*/ 3620459 w 3786036"/>
                <a:gd name="connsiteY0" fmla="*/ 1501179 h 3109401"/>
                <a:gd name="connsiteX1" fmla="*/ 2455079 w 3786036"/>
                <a:gd name="connsiteY1" fmla="*/ 1119061 h 3109401"/>
                <a:gd name="connsiteX2" fmla="*/ 2070947 w 3786036"/>
                <a:gd name="connsiteY2" fmla="*/ 843682 h 3109401"/>
                <a:gd name="connsiteX3" fmla="*/ 2281056 w 3786036"/>
                <a:gd name="connsiteY3" fmla="*/ 411883 h 3109401"/>
                <a:gd name="connsiteX4" fmla="*/ 3090270 w 3786036"/>
                <a:gd name="connsiteY4" fmla="*/ 98458 h 3109401"/>
                <a:gd name="connsiteX5" fmla="*/ 3070562 w 3786036"/>
                <a:gd name="connsiteY5" fmla="*/ 67916 h 3109401"/>
                <a:gd name="connsiteX6" fmla="*/ 2303825 w 3786036"/>
                <a:gd name="connsiteY6" fmla="*/ 326056 h 3109401"/>
                <a:gd name="connsiteX7" fmla="*/ 2043907 w 3786036"/>
                <a:gd name="connsiteY7" fmla="*/ 664881 h 3109401"/>
                <a:gd name="connsiteX8" fmla="*/ 1994748 w 3786036"/>
                <a:gd name="connsiteY8" fmla="*/ 964332 h 3109401"/>
                <a:gd name="connsiteX9" fmla="*/ 1591523 w 3786036"/>
                <a:gd name="connsiteY9" fmla="*/ 932582 h 3109401"/>
                <a:gd name="connsiteX10" fmla="*/ 1708998 w 3786036"/>
                <a:gd name="connsiteY10" fmla="*/ 684932 h 3109401"/>
                <a:gd name="connsiteX11" fmla="*/ 1866651 w 3786036"/>
                <a:gd name="connsiteY11" fmla="*/ 270718 h 3109401"/>
                <a:gd name="connsiteX12" fmla="*/ 1086669 w 3786036"/>
                <a:gd name="connsiteY12" fmla="*/ 13234 h 3109401"/>
                <a:gd name="connsiteX13" fmla="*/ 1108237 w 3786036"/>
                <a:gd name="connsiteY13" fmla="*/ 66001 h 3109401"/>
                <a:gd name="connsiteX14" fmla="*/ 1815738 w 3786036"/>
                <a:gd name="connsiteY14" fmla="*/ 312699 h 3109401"/>
                <a:gd name="connsiteX15" fmla="*/ 1581998 w 3786036"/>
                <a:gd name="connsiteY15" fmla="*/ 789707 h 3109401"/>
                <a:gd name="connsiteX16" fmla="*/ 1293270 w 3786036"/>
                <a:gd name="connsiteY16" fmla="*/ 1292632 h 3109401"/>
                <a:gd name="connsiteX17" fmla="*/ 203227 w 3786036"/>
                <a:gd name="connsiteY17" fmla="*/ 1251359 h 3109401"/>
                <a:gd name="connsiteX18" fmla="*/ 190527 w 3786036"/>
                <a:gd name="connsiteY18" fmla="*/ 1297170 h 3109401"/>
                <a:gd name="connsiteX19" fmla="*/ 1293814 w 3786036"/>
                <a:gd name="connsiteY19" fmla="*/ 1378665 h 3109401"/>
                <a:gd name="connsiteX20" fmla="*/ 705988 w 3786036"/>
                <a:gd name="connsiteY20" fmla="*/ 2951527 h 3109401"/>
                <a:gd name="connsiteX21" fmla="*/ 756242 w 3786036"/>
                <a:gd name="connsiteY21" fmla="*/ 2968714 h 3109401"/>
                <a:gd name="connsiteX22" fmla="*/ 1096225 w 3786036"/>
                <a:gd name="connsiteY22" fmla="*/ 2193057 h 3109401"/>
                <a:gd name="connsiteX23" fmla="*/ 1508852 w 3786036"/>
                <a:gd name="connsiteY23" fmla="*/ 1167496 h 3109401"/>
                <a:gd name="connsiteX24" fmla="*/ 1683600 w 3786036"/>
                <a:gd name="connsiteY24" fmla="*/ 1043706 h 3109401"/>
                <a:gd name="connsiteX25" fmla="*/ 2205400 w 3786036"/>
                <a:gd name="connsiteY25" fmla="*/ 1159835 h 3109401"/>
                <a:gd name="connsiteX26" fmla="*/ 3552469 w 3786036"/>
                <a:gd name="connsiteY26" fmla="*/ 1707761 h 3109401"/>
                <a:gd name="connsiteX27" fmla="*/ 3784355 w 3786036"/>
                <a:gd name="connsiteY27" fmla="*/ 1688663 h 3109401"/>
                <a:gd name="connsiteX28" fmla="*/ 3620459 w 3786036"/>
                <a:gd name="connsiteY28" fmla="*/ 1501179 h 3109401"/>
                <a:gd name="connsiteX0" fmla="*/ 3620459 w 3786036"/>
                <a:gd name="connsiteY0" fmla="*/ 1501179 h 3109401"/>
                <a:gd name="connsiteX1" fmla="*/ 2455079 w 3786036"/>
                <a:gd name="connsiteY1" fmla="*/ 1119061 h 3109401"/>
                <a:gd name="connsiteX2" fmla="*/ 2070947 w 3786036"/>
                <a:gd name="connsiteY2" fmla="*/ 843682 h 3109401"/>
                <a:gd name="connsiteX3" fmla="*/ 2281056 w 3786036"/>
                <a:gd name="connsiteY3" fmla="*/ 411883 h 3109401"/>
                <a:gd name="connsiteX4" fmla="*/ 3090270 w 3786036"/>
                <a:gd name="connsiteY4" fmla="*/ 98458 h 3109401"/>
                <a:gd name="connsiteX5" fmla="*/ 3070562 w 3786036"/>
                <a:gd name="connsiteY5" fmla="*/ 67916 h 3109401"/>
                <a:gd name="connsiteX6" fmla="*/ 2303825 w 3786036"/>
                <a:gd name="connsiteY6" fmla="*/ 326056 h 3109401"/>
                <a:gd name="connsiteX7" fmla="*/ 2043907 w 3786036"/>
                <a:gd name="connsiteY7" fmla="*/ 664881 h 3109401"/>
                <a:gd name="connsiteX8" fmla="*/ 1994748 w 3786036"/>
                <a:gd name="connsiteY8" fmla="*/ 964332 h 3109401"/>
                <a:gd name="connsiteX9" fmla="*/ 1591523 w 3786036"/>
                <a:gd name="connsiteY9" fmla="*/ 932582 h 3109401"/>
                <a:gd name="connsiteX10" fmla="*/ 1708998 w 3786036"/>
                <a:gd name="connsiteY10" fmla="*/ 684932 h 3109401"/>
                <a:gd name="connsiteX11" fmla="*/ 1866651 w 3786036"/>
                <a:gd name="connsiteY11" fmla="*/ 270718 h 3109401"/>
                <a:gd name="connsiteX12" fmla="*/ 1086669 w 3786036"/>
                <a:gd name="connsiteY12" fmla="*/ 13234 h 3109401"/>
                <a:gd name="connsiteX13" fmla="*/ 1108237 w 3786036"/>
                <a:gd name="connsiteY13" fmla="*/ 66001 h 3109401"/>
                <a:gd name="connsiteX14" fmla="*/ 1815738 w 3786036"/>
                <a:gd name="connsiteY14" fmla="*/ 312699 h 3109401"/>
                <a:gd name="connsiteX15" fmla="*/ 1581998 w 3786036"/>
                <a:gd name="connsiteY15" fmla="*/ 789707 h 3109401"/>
                <a:gd name="connsiteX16" fmla="*/ 1293270 w 3786036"/>
                <a:gd name="connsiteY16" fmla="*/ 1292632 h 3109401"/>
                <a:gd name="connsiteX17" fmla="*/ 203227 w 3786036"/>
                <a:gd name="connsiteY17" fmla="*/ 1251359 h 3109401"/>
                <a:gd name="connsiteX18" fmla="*/ 190527 w 3786036"/>
                <a:gd name="connsiteY18" fmla="*/ 1297170 h 3109401"/>
                <a:gd name="connsiteX19" fmla="*/ 1293814 w 3786036"/>
                <a:gd name="connsiteY19" fmla="*/ 1378665 h 3109401"/>
                <a:gd name="connsiteX20" fmla="*/ 705988 w 3786036"/>
                <a:gd name="connsiteY20" fmla="*/ 2951527 h 3109401"/>
                <a:gd name="connsiteX21" fmla="*/ 756242 w 3786036"/>
                <a:gd name="connsiteY21" fmla="*/ 2968714 h 3109401"/>
                <a:gd name="connsiteX22" fmla="*/ 1096225 w 3786036"/>
                <a:gd name="connsiteY22" fmla="*/ 2193057 h 3109401"/>
                <a:gd name="connsiteX23" fmla="*/ 1508852 w 3786036"/>
                <a:gd name="connsiteY23" fmla="*/ 1167496 h 3109401"/>
                <a:gd name="connsiteX24" fmla="*/ 1683600 w 3786036"/>
                <a:gd name="connsiteY24" fmla="*/ 1043706 h 3109401"/>
                <a:gd name="connsiteX25" fmla="*/ 2154600 w 3786036"/>
                <a:gd name="connsiteY25" fmla="*/ 1125968 h 3109401"/>
                <a:gd name="connsiteX26" fmla="*/ 3552469 w 3786036"/>
                <a:gd name="connsiteY26" fmla="*/ 1707761 h 3109401"/>
                <a:gd name="connsiteX27" fmla="*/ 3784355 w 3786036"/>
                <a:gd name="connsiteY27" fmla="*/ 1688663 h 3109401"/>
                <a:gd name="connsiteX28" fmla="*/ 3620459 w 3786036"/>
                <a:gd name="connsiteY28" fmla="*/ 1501179 h 3109401"/>
                <a:gd name="connsiteX0" fmla="*/ 3620459 w 3786036"/>
                <a:gd name="connsiteY0" fmla="*/ 1501179 h 3109401"/>
                <a:gd name="connsiteX1" fmla="*/ 2455079 w 3786036"/>
                <a:gd name="connsiteY1" fmla="*/ 1119061 h 3109401"/>
                <a:gd name="connsiteX2" fmla="*/ 2070947 w 3786036"/>
                <a:gd name="connsiteY2" fmla="*/ 843682 h 3109401"/>
                <a:gd name="connsiteX3" fmla="*/ 2281056 w 3786036"/>
                <a:gd name="connsiteY3" fmla="*/ 411883 h 3109401"/>
                <a:gd name="connsiteX4" fmla="*/ 3090270 w 3786036"/>
                <a:gd name="connsiteY4" fmla="*/ 98458 h 3109401"/>
                <a:gd name="connsiteX5" fmla="*/ 3070562 w 3786036"/>
                <a:gd name="connsiteY5" fmla="*/ 67916 h 3109401"/>
                <a:gd name="connsiteX6" fmla="*/ 2303825 w 3786036"/>
                <a:gd name="connsiteY6" fmla="*/ 326056 h 3109401"/>
                <a:gd name="connsiteX7" fmla="*/ 2043907 w 3786036"/>
                <a:gd name="connsiteY7" fmla="*/ 664881 h 3109401"/>
                <a:gd name="connsiteX8" fmla="*/ 1994748 w 3786036"/>
                <a:gd name="connsiteY8" fmla="*/ 964332 h 3109401"/>
                <a:gd name="connsiteX9" fmla="*/ 1591523 w 3786036"/>
                <a:gd name="connsiteY9" fmla="*/ 932582 h 3109401"/>
                <a:gd name="connsiteX10" fmla="*/ 1708998 w 3786036"/>
                <a:gd name="connsiteY10" fmla="*/ 684932 h 3109401"/>
                <a:gd name="connsiteX11" fmla="*/ 1866651 w 3786036"/>
                <a:gd name="connsiteY11" fmla="*/ 270718 h 3109401"/>
                <a:gd name="connsiteX12" fmla="*/ 1086669 w 3786036"/>
                <a:gd name="connsiteY12" fmla="*/ 13234 h 3109401"/>
                <a:gd name="connsiteX13" fmla="*/ 1108237 w 3786036"/>
                <a:gd name="connsiteY13" fmla="*/ 66001 h 3109401"/>
                <a:gd name="connsiteX14" fmla="*/ 1815738 w 3786036"/>
                <a:gd name="connsiteY14" fmla="*/ 312699 h 3109401"/>
                <a:gd name="connsiteX15" fmla="*/ 1581998 w 3786036"/>
                <a:gd name="connsiteY15" fmla="*/ 789707 h 3109401"/>
                <a:gd name="connsiteX16" fmla="*/ 1293270 w 3786036"/>
                <a:gd name="connsiteY16" fmla="*/ 1292632 h 3109401"/>
                <a:gd name="connsiteX17" fmla="*/ 203227 w 3786036"/>
                <a:gd name="connsiteY17" fmla="*/ 1251359 h 3109401"/>
                <a:gd name="connsiteX18" fmla="*/ 190527 w 3786036"/>
                <a:gd name="connsiteY18" fmla="*/ 1297170 h 3109401"/>
                <a:gd name="connsiteX19" fmla="*/ 1293814 w 3786036"/>
                <a:gd name="connsiteY19" fmla="*/ 1378665 h 3109401"/>
                <a:gd name="connsiteX20" fmla="*/ 705988 w 3786036"/>
                <a:gd name="connsiteY20" fmla="*/ 2951527 h 3109401"/>
                <a:gd name="connsiteX21" fmla="*/ 756242 w 3786036"/>
                <a:gd name="connsiteY21" fmla="*/ 2968714 h 3109401"/>
                <a:gd name="connsiteX22" fmla="*/ 1096225 w 3786036"/>
                <a:gd name="connsiteY22" fmla="*/ 2193057 h 3109401"/>
                <a:gd name="connsiteX23" fmla="*/ 1508852 w 3786036"/>
                <a:gd name="connsiteY23" fmla="*/ 1167496 h 3109401"/>
                <a:gd name="connsiteX24" fmla="*/ 1683600 w 3786036"/>
                <a:gd name="connsiteY24" fmla="*/ 1043706 h 3109401"/>
                <a:gd name="connsiteX25" fmla="*/ 2133434 w 3786036"/>
                <a:gd name="connsiteY25" fmla="*/ 1113268 h 3109401"/>
                <a:gd name="connsiteX26" fmla="*/ 3552469 w 3786036"/>
                <a:gd name="connsiteY26" fmla="*/ 1707761 h 3109401"/>
                <a:gd name="connsiteX27" fmla="*/ 3784355 w 3786036"/>
                <a:gd name="connsiteY27" fmla="*/ 1688663 h 3109401"/>
                <a:gd name="connsiteX28" fmla="*/ 3620459 w 3786036"/>
                <a:gd name="connsiteY28" fmla="*/ 1501179 h 3109401"/>
                <a:gd name="connsiteX0" fmla="*/ 3620459 w 3786036"/>
                <a:gd name="connsiteY0" fmla="*/ 1501179 h 3109401"/>
                <a:gd name="connsiteX1" fmla="*/ 2455079 w 3786036"/>
                <a:gd name="connsiteY1" fmla="*/ 1119061 h 3109401"/>
                <a:gd name="connsiteX2" fmla="*/ 2070947 w 3786036"/>
                <a:gd name="connsiteY2" fmla="*/ 843682 h 3109401"/>
                <a:gd name="connsiteX3" fmla="*/ 2281056 w 3786036"/>
                <a:gd name="connsiteY3" fmla="*/ 411883 h 3109401"/>
                <a:gd name="connsiteX4" fmla="*/ 3090270 w 3786036"/>
                <a:gd name="connsiteY4" fmla="*/ 98458 h 3109401"/>
                <a:gd name="connsiteX5" fmla="*/ 3070562 w 3786036"/>
                <a:gd name="connsiteY5" fmla="*/ 67916 h 3109401"/>
                <a:gd name="connsiteX6" fmla="*/ 2303825 w 3786036"/>
                <a:gd name="connsiteY6" fmla="*/ 326056 h 3109401"/>
                <a:gd name="connsiteX7" fmla="*/ 2043907 w 3786036"/>
                <a:gd name="connsiteY7" fmla="*/ 664881 h 3109401"/>
                <a:gd name="connsiteX8" fmla="*/ 1994748 w 3786036"/>
                <a:gd name="connsiteY8" fmla="*/ 964332 h 3109401"/>
                <a:gd name="connsiteX9" fmla="*/ 1591523 w 3786036"/>
                <a:gd name="connsiteY9" fmla="*/ 932582 h 3109401"/>
                <a:gd name="connsiteX10" fmla="*/ 1708998 w 3786036"/>
                <a:gd name="connsiteY10" fmla="*/ 684932 h 3109401"/>
                <a:gd name="connsiteX11" fmla="*/ 1866651 w 3786036"/>
                <a:gd name="connsiteY11" fmla="*/ 270718 h 3109401"/>
                <a:gd name="connsiteX12" fmla="*/ 1086669 w 3786036"/>
                <a:gd name="connsiteY12" fmla="*/ 13234 h 3109401"/>
                <a:gd name="connsiteX13" fmla="*/ 1108237 w 3786036"/>
                <a:gd name="connsiteY13" fmla="*/ 66001 h 3109401"/>
                <a:gd name="connsiteX14" fmla="*/ 1815738 w 3786036"/>
                <a:gd name="connsiteY14" fmla="*/ 312699 h 3109401"/>
                <a:gd name="connsiteX15" fmla="*/ 1581998 w 3786036"/>
                <a:gd name="connsiteY15" fmla="*/ 789707 h 3109401"/>
                <a:gd name="connsiteX16" fmla="*/ 1293270 w 3786036"/>
                <a:gd name="connsiteY16" fmla="*/ 1292632 h 3109401"/>
                <a:gd name="connsiteX17" fmla="*/ 203227 w 3786036"/>
                <a:gd name="connsiteY17" fmla="*/ 1251359 h 3109401"/>
                <a:gd name="connsiteX18" fmla="*/ 190527 w 3786036"/>
                <a:gd name="connsiteY18" fmla="*/ 1297170 h 3109401"/>
                <a:gd name="connsiteX19" fmla="*/ 1293814 w 3786036"/>
                <a:gd name="connsiteY19" fmla="*/ 1378665 h 3109401"/>
                <a:gd name="connsiteX20" fmla="*/ 705988 w 3786036"/>
                <a:gd name="connsiteY20" fmla="*/ 2951527 h 3109401"/>
                <a:gd name="connsiteX21" fmla="*/ 756242 w 3786036"/>
                <a:gd name="connsiteY21" fmla="*/ 2968714 h 3109401"/>
                <a:gd name="connsiteX22" fmla="*/ 1096225 w 3786036"/>
                <a:gd name="connsiteY22" fmla="*/ 2193057 h 3109401"/>
                <a:gd name="connsiteX23" fmla="*/ 1508852 w 3786036"/>
                <a:gd name="connsiteY23" fmla="*/ 1167496 h 3109401"/>
                <a:gd name="connsiteX24" fmla="*/ 1683600 w 3786036"/>
                <a:gd name="connsiteY24" fmla="*/ 1043706 h 3109401"/>
                <a:gd name="connsiteX25" fmla="*/ 2133434 w 3786036"/>
                <a:gd name="connsiteY25" fmla="*/ 1113268 h 3109401"/>
                <a:gd name="connsiteX26" fmla="*/ 3552469 w 3786036"/>
                <a:gd name="connsiteY26" fmla="*/ 1707761 h 3109401"/>
                <a:gd name="connsiteX27" fmla="*/ 3784355 w 3786036"/>
                <a:gd name="connsiteY27" fmla="*/ 1688663 h 3109401"/>
                <a:gd name="connsiteX28" fmla="*/ 3620459 w 3786036"/>
                <a:gd name="connsiteY28" fmla="*/ 1501179 h 3109401"/>
                <a:gd name="connsiteX0" fmla="*/ 3620459 w 3786036"/>
                <a:gd name="connsiteY0" fmla="*/ 1501179 h 3109401"/>
                <a:gd name="connsiteX1" fmla="*/ 2455079 w 3786036"/>
                <a:gd name="connsiteY1" fmla="*/ 1119061 h 3109401"/>
                <a:gd name="connsiteX2" fmla="*/ 2070947 w 3786036"/>
                <a:gd name="connsiteY2" fmla="*/ 843682 h 3109401"/>
                <a:gd name="connsiteX3" fmla="*/ 2281056 w 3786036"/>
                <a:gd name="connsiteY3" fmla="*/ 411883 h 3109401"/>
                <a:gd name="connsiteX4" fmla="*/ 3090270 w 3786036"/>
                <a:gd name="connsiteY4" fmla="*/ 98458 h 3109401"/>
                <a:gd name="connsiteX5" fmla="*/ 3070562 w 3786036"/>
                <a:gd name="connsiteY5" fmla="*/ 67916 h 3109401"/>
                <a:gd name="connsiteX6" fmla="*/ 2303825 w 3786036"/>
                <a:gd name="connsiteY6" fmla="*/ 326056 h 3109401"/>
                <a:gd name="connsiteX7" fmla="*/ 2043907 w 3786036"/>
                <a:gd name="connsiteY7" fmla="*/ 664881 h 3109401"/>
                <a:gd name="connsiteX8" fmla="*/ 1994748 w 3786036"/>
                <a:gd name="connsiteY8" fmla="*/ 964332 h 3109401"/>
                <a:gd name="connsiteX9" fmla="*/ 1591523 w 3786036"/>
                <a:gd name="connsiteY9" fmla="*/ 932582 h 3109401"/>
                <a:gd name="connsiteX10" fmla="*/ 1708998 w 3786036"/>
                <a:gd name="connsiteY10" fmla="*/ 684932 h 3109401"/>
                <a:gd name="connsiteX11" fmla="*/ 1866651 w 3786036"/>
                <a:gd name="connsiteY11" fmla="*/ 270718 h 3109401"/>
                <a:gd name="connsiteX12" fmla="*/ 1086669 w 3786036"/>
                <a:gd name="connsiteY12" fmla="*/ 13234 h 3109401"/>
                <a:gd name="connsiteX13" fmla="*/ 1108237 w 3786036"/>
                <a:gd name="connsiteY13" fmla="*/ 66001 h 3109401"/>
                <a:gd name="connsiteX14" fmla="*/ 1815738 w 3786036"/>
                <a:gd name="connsiteY14" fmla="*/ 312699 h 3109401"/>
                <a:gd name="connsiteX15" fmla="*/ 1581998 w 3786036"/>
                <a:gd name="connsiteY15" fmla="*/ 789707 h 3109401"/>
                <a:gd name="connsiteX16" fmla="*/ 1293270 w 3786036"/>
                <a:gd name="connsiteY16" fmla="*/ 1292632 h 3109401"/>
                <a:gd name="connsiteX17" fmla="*/ 203227 w 3786036"/>
                <a:gd name="connsiteY17" fmla="*/ 1251359 h 3109401"/>
                <a:gd name="connsiteX18" fmla="*/ 190527 w 3786036"/>
                <a:gd name="connsiteY18" fmla="*/ 1297170 h 3109401"/>
                <a:gd name="connsiteX19" fmla="*/ 1293814 w 3786036"/>
                <a:gd name="connsiteY19" fmla="*/ 1378665 h 3109401"/>
                <a:gd name="connsiteX20" fmla="*/ 705988 w 3786036"/>
                <a:gd name="connsiteY20" fmla="*/ 2951527 h 3109401"/>
                <a:gd name="connsiteX21" fmla="*/ 756242 w 3786036"/>
                <a:gd name="connsiteY21" fmla="*/ 2968714 h 3109401"/>
                <a:gd name="connsiteX22" fmla="*/ 1096225 w 3786036"/>
                <a:gd name="connsiteY22" fmla="*/ 2193057 h 3109401"/>
                <a:gd name="connsiteX23" fmla="*/ 1508852 w 3786036"/>
                <a:gd name="connsiteY23" fmla="*/ 1167496 h 3109401"/>
                <a:gd name="connsiteX24" fmla="*/ 1683600 w 3786036"/>
                <a:gd name="connsiteY24" fmla="*/ 1039473 h 3109401"/>
                <a:gd name="connsiteX25" fmla="*/ 2133434 w 3786036"/>
                <a:gd name="connsiteY25" fmla="*/ 1113268 h 3109401"/>
                <a:gd name="connsiteX26" fmla="*/ 3552469 w 3786036"/>
                <a:gd name="connsiteY26" fmla="*/ 1707761 h 3109401"/>
                <a:gd name="connsiteX27" fmla="*/ 3784355 w 3786036"/>
                <a:gd name="connsiteY27" fmla="*/ 1688663 h 3109401"/>
                <a:gd name="connsiteX28" fmla="*/ 3620459 w 3786036"/>
                <a:gd name="connsiteY28" fmla="*/ 1501179 h 3109401"/>
                <a:gd name="connsiteX0" fmla="*/ 3620459 w 3786036"/>
                <a:gd name="connsiteY0" fmla="*/ 1501179 h 3109401"/>
                <a:gd name="connsiteX1" fmla="*/ 2455079 w 3786036"/>
                <a:gd name="connsiteY1" fmla="*/ 1119061 h 3109401"/>
                <a:gd name="connsiteX2" fmla="*/ 2070947 w 3786036"/>
                <a:gd name="connsiteY2" fmla="*/ 843682 h 3109401"/>
                <a:gd name="connsiteX3" fmla="*/ 2281056 w 3786036"/>
                <a:gd name="connsiteY3" fmla="*/ 411883 h 3109401"/>
                <a:gd name="connsiteX4" fmla="*/ 3090270 w 3786036"/>
                <a:gd name="connsiteY4" fmla="*/ 98458 h 3109401"/>
                <a:gd name="connsiteX5" fmla="*/ 3070562 w 3786036"/>
                <a:gd name="connsiteY5" fmla="*/ 67916 h 3109401"/>
                <a:gd name="connsiteX6" fmla="*/ 2303825 w 3786036"/>
                <a:gd name="connsiteY6" fmla="*/ 326056 h 3109401"/>
                <a:gd name="connsiteX7" fmla="*/ 2043907 w 3786036"/>
                <a:gd name="connsiteY7" fmla="*/ 664881 h 3109401"/>
                <a:gd name="connsiteX8" fmla="*/ 1994748 w 3786036"/>
                <a:gd name="connsiteY8" fmla="*/ 964332 h 3109401"/>
                <a:gd name="connsiteX9" fmla="*/ 1591523 w 3786036"/>
                <a:gd name="connsiteY9" fmla="*/ 932582 h 3109401"/>
                <a:gd name="connsiteX10" fmla="*/ 1708998 w 3786036"/>
                <a:gd name="connsiteY10" fmla="*/ 684932 h 3109401"/>
                <a:gd name="connsiteX11" fmla="*/ 1866651 w 3786036"/>
                <a:gd name="connsiteY11" fmla="*/ 270718 h 3109401"/>
                <a:gd name="connsiteX12" fmla="*/ 1086669 w 3786036"/>
                <a:gd name="connsiteY12" fmla="*/ 13234 h 3109401"/>
                <a:gd name="connsiteX13" fmla="*/ 1108237 w 3786036"/>
                <a:gd name="connsiteY13" fmla="*/ 66001 h 3109401"/>
                <a:gd name="connsiteX14" fmla="*/ 1815738 w 3786036"/>
                <a:gd name="connsiteY14" fmla="*/ 312699 h 3109401"/>
                <a:gd name="connsiteX15" fmla="*/ 1581998 w 3786036"/>
                <a:gd name="connsiteY15" fmla="*/ 789707 h 3109401"/>
                <a:gd name="connsiteX16" fmla="*/ 1293270 w 3786036"/>
                <a:gd name="connsiteY16" fmla="*/ 1292632 h 3109401"/>
                <a:gd name="connsiteX17" fmla="*/ 203227 w 3786036"/>
                <a:gd name="connsiteY17" fmla="*/ 1251359 h 3109401"/>
                <a:gd name="connsiteX18" fmla="*/ 190527 w 3786036"/>
                <a:gd name="connsiteY18" fmla="*/ 1297170 h 3109401"/>
                <a:gd name="connsiteX19" fmla="*/ 1293814 w 3786036"/>
                <a:gd name="connsiteY19" fmla="*/ 1378665 h 3109401"/>
                <a:gd name="connsiteX20" fmla="*/ 705988 w 3786036"/>
                <a:gd name="connsiteY20" fmla="*/ 2951527 h 3109401"/>
                <a:gd name="connsiteX21" fmla="*/ 756242 w 3786036"/>
                <a:gd name="connsiteY21" fmla="*/ 2968714 h 3109401"/>
                <a:gd name="connsiteX22" fmla="*/ 1096225 w 3786036"/>
                <a:gd name="connsiteY22" fmla="*/ 2193057 h 3109401"/>
                <a:gd name="connsiteX23" fmla="*/ 1508852 w 3786036"/>
                <a:gd name="connsiteY23" fmla="*/ 1167496 h 3109401"/>
                <a:gd name="connsiteX24" fmla="*/ 1683600 w 3786036"/>
                <a:gd name="connsiteY24" fmla="*/ 1039473 h 3109401"/>
                <a:gd name="connsiteX25" fmla="*/ 2133434 w 3786036"/>
                <a:gd name="connsiteY25" fmla="*/ 1113268 h 3109401"/>
                <a:gd name="connsiteX26" fmla="*/ 3552469 w 3786036"/>
                <a:gd name="connsiteY26" fmla="*/ 1707761 h 3109401"/>
                <a:gd name="connsiteX27" fmla="*/ 3784355 w 3786036"/>
                <a:gd name="connsiteY27" fmla="*/ 1688663 h 3109401"/>
                <a:gd name="connsiteX28" fmla="*/ 3620459 w 3786036"/>
                <a:gd name="connsiteY28" fmla="*/ 1501179 h 3109401"/>
                <a:gd name="connsiteX0" fmla="*/ 3620459 w 3786036"/>
                <a:gd name="connsiteY0" fmla="*/ 1501179 h 3109401"/>
                <a:gd name="connsiteX1" fmla="*/ 2455079 w 3786036"/>
                <a:gd name="connsiteY1" fmla="*/ 1119061 h 3109401"/>
                <a:gd name="connsiteX2" fmla="*/ 2070947 w 3786036"/>
                <a:gd name="connsiteY2" fmla="*/ 843682 h 3109401"/>
                <a:gd name="connsiteX3" fmla="*/ 2281056 w 3786036"/>
                <a:gd name="connsiteY3" fmla="*/ 399183 h 3109401"/>
                <a:gd name="connsiteX4" fmla="*/ 3090270 w 3786036"/>
                <a:gd name="connsiteY4" fmla="*/ 98458 h 3109401"/>
                <a:gd name="connsiteX5" fmla="*/ 3070562 w 3786036"/>
                <a:gd name="connsiteY5" fmla="*/ 67916 h 3109401"/>
                <a:gd name="connsiteX6" fmla="*/ 2303825 w 3786036"/>
                <a:gd name="connsiteY6" fmla="*/ 326056 h 3109401"/>
                <a:gd name="connsiteX7" fmla="*/ 2043907 w 3786036"/>
                <a:gd name="connsiteY7" fmla="*/ 664881 h 3109401"/>
                <a:gd name="connsiteX8" fmla="*/ 1994748 w 3786036"/>
                <a:gd name="connsiteY8" fmla="*/ 964332 h 3109401"/>
                <a:gd name="connsiteX9" fmla="*/ 1591523 w 3786036"/>
                <a:gd name="connsiteY9" fmla="*/ 932582 h 3109401"/>
                <a:gd name="connsiteX10" fmla="*/ 1708998 w 3786036"/>
                <a:gd name="connsiteY10" fmla="*/ 684932 h 3109401"/>
                <a:gd name="connsiteX11" fmla="*/ 1866651 w 3786036"/>
                <a:gd name="connsiteY11" fmla="*/ 270718 h 3109401"/>
                <a:gd name="connsiteX12" fmla="*/ 1086669 w 3786036"/>
                <a:gd name="connsiteY12" fmla="*/ 13234 h 3109401"/>
                <a:gd name="connsiteX13" fmla="*/ 1108237 w 3786036"/>
                <a:gd name="connsiteY13" fmla="*/ 66001 h 3109401"/>
                <a:gd name="connsiteX14" fmla="*/ 1815738 w 3786036"/>
                <a:gd name="connsiteY14" fmla="*/ 312699 h 3109401"/>
                <a:gd name="connsiteX15" fmla="*/ 1581998 w 3786036"/>
                <a:gd name="connsiteY15" fmla="*/ 789707 h 3109401"/>
                <a:gd name="connsiteX16" fmla="*/ 1293270 w 3786036"/>
                <a:gd name="connsiteY16" fmla="*/ 1292632 h 3109401"/>
                <a:gd name="connsiteX17" fmla="*/ 203227 w 3786036"/>
                <a:gd name="connsiteY17" fmla="*/ 1251359 h 3109401"/>
                <a:gd name="connsiteX18" fmla="*/ 190527 w 3786036"/>
                <a:gd name="connsiteY18" fmla="*/ 1297170 h 3109401"/>
                <a:gd name="connsiteX19" fmla="*/ 1293814 w 3786036"/>
                <a:gd name="connsiteY19" fmla="*/ 1378665 h 3109401"/>
                <a:gd name="connsiteX20" fmla="*/ 705988 w 3786036"/>
                <a:gd name="connsiteY20" fmla="*/ 2951527 h 3109401"/>
                <a:gd name="connsiteX21" fmla="*/ 756242 w 3786036"/>
                <a:gd name="connsiteY21" fmla="*/ 2968714 h 3109401"/>
                <a:gd name="connsiteX22" fmla="*/ 1096225 w 3786036"/>
                <a:gd name="connsiteY22" fmla="*/ 2193057 h 3109401"/>
                <a:gd name="connsiteX23" fmla="*/ 1508852 w 3786036"/>
                <a:gd name="connsiteY23" fmla="*/ 1167496 h 3109401"/>
                <a:gd name="connsiteX24" fmla="*/ 1683600 w 3786036"/>
                <a:gd name="connsiteY24" fmla="*/ 1039473 h 3109401"/>
                <a:gd name="connsiteX25" fmla="*/ 2133434 w 3786036"/>
                <a:gd name="connsiteY25" fmla="*/ 1113268 h 3109401"/>
                <a:gd name="connsiteX26" fmla="*/ 3552469 w 3786036"/>
                <a:gd name="connsiteY26" fmla="*/ 1707761 h 3109401"/>
                <a:gd name="connsiteX27" fmla="*/ 3784355 w 3786036"/>
                <a:gd name="connsiteY27" fmla="*/ 1688663 h 3109401"/>
                <a:gd name="connsiteX28" fmla="*/ 3620459 w 3786036"/>
                <a:gd name="connsiteY28" fmla="*/ 1501179 h 3109401"/>
                <a:gd name="connsiteX0" fmla="*/ 3620459 w 3786036"/>
                <a:gd name="connsiteY0" fmla="*/ 1501179 h 3109401"/>
                <a:gd name="connsiteX1" fmla="*/ 2455079 w 3786036"/>
                <a:gd name="connsiteY1" fmla="*/ 1119061 h 3109401"/>
                <a:gd name="connsiteX2" fmla="*/ 2070947 w 3786036"/>
                <a:gd name="connsiteY2" fmla="*/ 843682 h 3109401"/>
                <a:gd name="connsiteX3" fmla="*/ 2281056 w 3786036"/>
                <a:gd name="connsiteY3" fmla="*/ 399183 h 3109401"/>
                <a:gd name="connsiteX4" fmla="*/ 3090270 w 3786036"/>
                <a:gd name="connsiteY4" fmla="*/ 98458 h 3109401"/>
                <a:gd name="connsiteX5" fmla="*/ 3070562 w 3786036"/>
                <a:gd name="connsiteY5" fmla="*/ 67916 h 3109401"/>
                <a:gd name="connsiteX6" fmla="*/ 2303825 w 3786036"/>
                <a:gd name="connsiteY6" fmla="*/ 326056 h 3109401"/>
                <a:gd name="connsiteX7" fmla="*/ 2043907 w 3786036"/>
                <a:gd name="connsiteY7" fmla="*/ 664881 h 3109401"/>
                <a:gd name="connsiteX8" fmla="*/ 1994748 w 3786036"/>
                <a:gd name="connsiteY8" fmla="*/ 964332 h 3109401"/>
                <a:gd name="connsiteX9" fmla="*/ 1591523 w 3786036"/>
                <a:gd name="connsiteY9" fmla="*/ 932582 h 3109401"/>
                <a:gd name="connsiteX10" fmla="*/ 1708998 w 3786036"/>
                <a:gd name="connsiteY10" fmla="*/ 684932 h 3109401"/>
                <a:gd name="connsiteX11" fmla="*/ 1866651 w 3786036"/>
                <a:gd name="connsiteY11" fmla="*/ 270718 h 3109401"/>
                <a:gd name="connsiteX12" fmla="*/ 1086669 w 3786036"/>
                <a:gd name="connsiteY12" fmla="*/ 13234 h 3109401"/>
                <a:gd name="connsiteX13" fmla="*/ 1125170 w 3786036"/>
                <a:gd name="connsiteY13" fmla="*/ 66001 h 3109401"/>
                <a:gd name="connsiteX14" fmla="*/ 1815738 w 3786036"/>
                <a:gd name="connsiteY14" fmla="*/ 312699 h 3109401"/>
                <a:gd name="connsiteX15" fmla="*/ 1581998 w 3786036"/>
                <a:gd name="connsiteY15" fmla="*/ 789707 h 3109401"/>
                <a:gd name="connsiteX16" fmla="*/ 1293270 w 3786036"/>
                <a:gd name="connsiteY16" fmla="*/ 1292632 h 3109401"/>
                <a:gd name="connsiteX17" fmla="*/ 203227 w 3786036"/>
                <a:gd name="connsiteY17" fmla="*/ 1251359 h 3109401"/>
                <a:gd name="connsiteX18" fmla="*/ 190527 w 3786036"/>
                <a:gd name="connsiteY18" fmla="*/ 1297170 h 3109401"/>
                <a:gd name="connsiteX19" fmla="*/ 1293814 w 3786036"/>
                <a:gd name="connsiteY19" fmla="*/ 1378665 h 3109401"/>
                <a:gd name="connsiteX20" fmla="*/ 705988 w 3786036"/>
                <a:gd name="connsiteY20" fmla="*/ 2951527 h 3109401"/>
                <a:gd name="connsiteX21" fmla="*/ 756242 w 3786036"/>
                <a:gd name="connsiteY21" fmla="*/ 2968714 h 3109401"/>
                <a:gd name="connsiteX22" fmla="*/ 1096225 w 3786036"/>
                <a:gd name="connsiteY22" fmla="*/ 2193057 h 3109401"/>
                <a:gd name="connsiteX23" fmla="*/ 1508852 w 3786036"/>
                <a:gd name="connsiteY23" fmla="*/ 1167496 h 3109401"/>
                <a:gd name="connsiteX24" fmla="*/ 1683600 w 3786036"/>
                <a:gd name="connsiteY24" fmla="*/ 1039473 h 3109401"/>
                <a:gd name="connsiteX25" fmla="*/ 2133434 w 3786036"/>
                <a:gd name="connsiteY25" fmla="*/ 1113268 h 3109401"/>
                <a:gd name="connsiteX26" fmla="*/ 3552469 w 3786036"/>
                <a:gd name="connsiteY26" fmla="*/ 1707761 h 3109401"/>
                <a:gd name="connsiteX27" fmla="*/ 3784355 w 3786036"/>
                <a:gd name="connsiteY27" fmla="*/ 1688663 h 3109401"/>
                <a:gd name="connsiteX28" fmla="*/ 3620459 w 3786036"/>
                <a:gd name="connsiteY28" fmla="*/ 1501179 h 3109401"/>
                <a:gd name="connsiteX0" fmla="*/ 3560805 w 3726382"/>
                <a:gd name="connsiteY0" fmla="*/ 1501179 h 3109401"/>
                <a:gd name="connsiteX1" fmla="*/ 2395425 w 3726382"/>
                <a:gd name="connsiteY1" fmla="*/ 1119061 h 3109401"/>
                <a:gd name="connsiteX2" fmla="*/ 2011293 w 3726382"/>
                <a:gd name="connsiteY2" fmla="*/ 843682 h 3109401"/>
                <a:gd name="connsiteX3" fmla="*/ 2221402 w 3726382"/>
                <a:gd name="connsiteY3" fmla="*/ 399183 h 3109401"/>
                <a:gd name="connsiteX4" fmla="*/ 3030616 w 3726382"/>
                <a:gd name="connsiteY4" fmla="*/ 98458 h 3109401"/>
                <a:gd name="connsiteX5" fmla="*/ 3010908 w 3726382"/>
                <a:gd name="connsiteY5" fmla="*/ 67916 h 3109401"/>
                <a:gd name="connsiteX6" fmla="*/ 2244171 w 3726382"/>
                <a:gd name="connsiteY6" fmla="*/ 326056 h 3109401"/>
                <a:gd name="connsiteX7" fmla="*/ 1984253 w 3726382"/>
                <a:gd name="connsiteY7" fmla="*/ 664881 h 3109401"/>
                <a:gd name="connsiteX8" fmla="*/ 1935094 w 3726382"/>
                <a:gd name="connsiteY8" fmla="*/ 964332 h 3109401"/>
                <a:gd name="connsiteX9" fmla="*/ 1531869 w 3726382"/>
                <a:gd name="connsiteY9" fmla="*/ 932582 h 3109401"/>
                <a:gd name="connsiteX10" fmla="*/ 1649344 w 3726382"/>
                <a:gd name="connsiteY10" fmla="*/ 684932 h 3109401"/>
                <a:gd name="connsiteX11" fmla="*/ 1806997 w 3726382"/>
                <a:gd name="connsiteY11" fmla="*/ 270718 h 3109401"/>
                <a:gd name="connsiteX12" fmla="*/ 1027015 w 3726382"/>
                <a:gd name="connsiteY12" fmla="*/ 13234 h 3109401"/>
                <a:gd name="connsiteX13" fmla="*/ 1065516 w 3726382"/>
                <a:gd name="connsiteY13" fmla="*/ 66001 h 3109401"/>
                <a:gd name="connsiteX14" fmla="*/ 1756084 w 3726382"/>
                <a:gd name="connsiteY14" fmla="*/ 312699 h 3109401"/>
                <a:gd name="connsiteX15" fmla="*/ 1522344 w 3726382"/>
                <a:gd name="connsiteY15" fmla="*/ 789707 h 3109401"/>
                <a:gd name="connsiteX16" fmla="*/ 1233616 w 3726382"/>
                <a:gd name="connsiteY16" fmla="*/ 1292632 h 3109401"/>
                <a:gd name="connsiteX17" fmla="*/ 143573 w 3726382"/>
                <a:gd name="connsiteY17" fmla="*/ 1259826 h 3109401"/>
                <a:gd name="connsiteX18" fmla="*/ 130873 w 3726382"/>
                <a:gd name="connsiteY18" fmla="*/ 1297170 h 3109401"/>
                <a:gd name="connsiteX19" fmla="*/ 1234160 w 3726382"/>
                <a:gd name="connsiteY19" fmla="*/ 1378665 h 3109401"/>
                <a:gd name="connsiteX20" fmla="*/ 646334 w 3726382"/>
                <a:gd name="connsiteY20" fmla="*/ 2951527 h 3109401"/>
                <a:gd name="connsiteX21" fmla="*/ 696588 w 3726382"/>
                <a:gd name="connsiteY21" fmla="*/ 2968714 h 3109401"/>
                <a:gd name="connsiteX22" fmla="*/ 1036571 w 3726382"/>
                <a:gd name="connsiteY22" fmla="*/ 2193057 h 3109401"/>
                <a:gd name="connsiteX23" fmla="*/ 1449198 w 3726382"/>
                <a:gd name="connsiteY23" fmla="*/ 1167496 h 3109401"/>
                <a:gd name="connsiteX24" fmla="*/ 1623946 w 3726382"/>
                <a:gd name="connsiteY24" fmla="*/ 1039473 h 3109401"/>
                <a:gd name="connsiteX25" fmla="*/ 2073780 w 3726382"/>
                <a:gd name="connsiteY25" fmla="*/ 1113268 h 3109401"/>
                <a:gd name="connsiteX26" fmla="*/ 3492815 w 3726382"/>
                <a:gd name="connsiteY26" fmla="*/ 1707761 h 3109401"/>
                <a:gd name="connsiteX27" fmla="*/ 3724701 w 3726382"/>
                <a:gd name="connsiteY27" fmla="*/ 1688663 h 3109401"/>
                <a:gd name="connsiteX28" fmla="*/ 3560805 w 3726382"/>
                <a:gd name="connsiteY28" fmla="*/ 1501179 h 3109401"/>
                <a:gd name="connsiteX0" fmla="*/ 3560805 w 3726382"/>
                <a:gd name="connsiteY0" fmla="*/ 1501179 h 3108230"/>
                <a:gd name="connsiteX1" fmla="*/ 2395425 w 3726382"/>
                <a:gd name="connsiteY1" fmla="*/ 1119061 h 3108230"/>
                <a:gd name="connsiteX2" fmla="*/ 2011293 w 3726382"/>
                <a:gd name="connsiteY2" fmla="*/ 843682 h 3108230"/>
                <a:gd name="connsiteX3" fmla="*/ 2221402 w 3726382"/>
                <a:gd name="connsiteY3" fmla="*/ 399183 h 3108230"/>
                <a:gd name="connsiteX4" fmla="*/ 3030616 w 3726382"/>
                <a:gd name="connsiteY4" fmla="*/ 98458 h 3108230"/>
                <a:gd name="connsiteX5" fmla="*/ 3010908 w 3726382"/>
                <a:gd name="connsiteY5" fmla="*/ 67916 h 3108230"/>
                <a:gd name="connsiteX6" fmla="*/ 2244171 w 3726382"/>
                <a:gd name="connsiteY6" fmla="*/ 326056 h 3108230"/>
                <a:gd name="connsiteX7" fmla="*/ 1984253 w 3726382"/>
                <a:gd name="connsiteY7" fmla="*/ 664881 h 3108230"/>
                <a:gd name="connsiteX8" fmla="*/ 1935094 w 3726382"/>
                <a:gd name="connsiteY8" fmla="*/ 964332 h 3108230"/>
                <a:gd name="connsiteX9" fmla="*/ 1531869 w 3726382"/>
                <a:gd name="connsiteY9" fmla="*/ 932582 h 3108230"/>
                <a:gd name="connsiteX10" fmla="*/ 1649344 w 3726382"/>
                <a:gd name="connsiteY10" fmla="*/ 684932 h 3108230"/>
                <a:gd name="connsiteX11" fmla="*/ 1806997 w 3726382"/>
                <a:gd name="connsiteY11" fmla="*/ 270718 h 3108230"/>
                <a:gd name="connsiteX12" fmla="*/ 1027015 w 3726382"/>
                <a:gd name="connsiteY12" fmla="*/ 13234 h 3108230"/>
                <a:gd name="connsiteX13" fmla="*/ 1065516 w 3726382"/>
                <a:gd name="connsiteY13" fmla="*/ 66001 h 3108230"/>
                <a:gd name="connsiteX14" fmla="*/ 1756084 w 3726382"/>
                <a:gd name="connsiteY14" fmla="*/ 312699 h 3108230"/>
                <a:gd name="connsiteX15" fmla="*/ 1522344 w 3726382"/>
                <a:gd name="connsiteY15" fmla="*/ 789707 h 3108230"/>
                <a:gd name="connsiteX16" fmla="*/ 1233616 w 3726382"/>
                <a:gd name="connsiteY16" fmla="*/ 1292632 h 3108230"/>
                <a:gd name="connsiteX17" fmla="*/ 143573 w 3726382"/>
                <a:gd name="connsiteY17" fmla="*/ 1259826 h 3108230"/>
                <a:gd name="connsiteX18" fmla="*/ 130873 w 3726382"/>
                <a:gd name="connsiteY18" fmla="*/ 1297170 h 3108230"/>
                <a:gd name="connsiteX19" fmla="*/ 1234160 w 3726382"/>
                <a:gd name="connsiteY19" fmla="*/ 1395598 h 3108230"/>
                <a:gd name="connsiteX20" fmla="*/ 646334 w 3726382"/>
                <a:gd name="connsiteY20" fmla="*/ 2951527 h 3108230"/>
                <a:gd name="connsiteX21" fmla="*/ 696588 w 3726382"/>
                <a:gd name="connsiteY21" fmla="*/ 2968714 h 3108230"/>
                <a:gd name="connsiteX22" fmla="*/ 1036571 w 3726382"/>
                <a:gd name="connsiteY22" fmla="*/ 2193057 h 3108230"/>
                <a:gd name="connsiteX23" fmla="*/ 1449198 w 3726382"/>
                <a:gd name="connsiteY23" fmla="*/ 1167496 h 3108230"/>
                <a:gd name="connsiteX24" fmla="*/ 1623946 w 3726382"/>
                <a:gd name="connsiteY24" fmla="*/ 1039473 h 3108230"/>
                <a:gd name="connsiteX25" fmla="*/ 2073780 w 3726382"/>
                <a:gd name="connsiteY25" fmla="*/ 1113268 h 3108230"/>
                <a:gd name="connsiteX26" fmla="*/ 3492815 w 3726382"/>
                <a:gd name="connsiteY26" fmla="*/ 1707761 h 3108230"/>
                <a:gd name="connsiteX27" fmla="*/ 3724701 w 3726382"/>
                <a:gd name="connsiteY27" fmla="*/ 1688663 h 3108230"/>
                <a:gd name="connsiteX28" fmla="*/ 3560805 w 3726382"/>
                <a:gd name="connsiteY28" fmla="*/ 1501179 h 3108230"/>
                <a:gd name="connsiteX0" fmla="*/ 3560805 w 3726382"/>
                <a:gd name="connsiteY0" fmla="*/ 1501179 h 3108230"/>
                <a:gd name="connsiteX1" fmla="*/ 2395425 w 3726382"/>
                <a:gd name="connsiteY1" fmla="*/ 1119061 h 3108230"/>
                <a:gd name="connsiteX2" fmla="*/ 2011293 w 3726382"/>
                <a:gd name="connsiteY2" fmla="*/ 843682 h 3108230"/>
                <a:gd name="connsiteX3" fmla="*/ 2221402 w 3726382"/>
                <a:gd name="connsiteY3" fmla="*/ 399183 h 3108230"/>
                <a:gd name="connsiteX4" fmla="*/ 3030616 w 3726382"/>
                <a:gd name="connsiteY4" fmla="*/ 98458 h 3108230"/>
                <a:gd name="connsiteX5" fmla="*/ 3010908 w 3726382"/>
                <a:gd name="connsiteY5" fmla="*/ 67916 h 3108230"/>
                <a:gd name="connsiteX6" fmla="*/ 2244171 w 3726382"/>
                <a:gd name="connsiteY6" fmla="*/ 326056 h 3108230"/>
                <a:gd name="connsiteX7" fmla="*/ 1984253 w 3726382"/>
                <a:gd name="connsiteY7" fmla="*/ 664881 h 3108230"/>
                <a:gd name="connsiteX8" fmla="*/ 1935094 w 3726382"/>
                <a:gd name="connsiteY8" fmla="*/ 964332 h 3108230"/>
                <a:gd name="connsiteX9" fmla="*/ 1531869 w 3726382"/>
                <a:gd name="connsiteY9" fmla="*/ 932582 h 3108230"/>
                <a:gd name="connsiteX10" fmla="*/ 1649344 w 3726382"/>
                <a:gd name="connsiteY10" fmla="*/ 684932 h 3108230"/>
                <a:gd name="connsiteX11" fmla="*/ 1806997 w 3726382"/>
                <a:gd name="connsiteY11" fmla="*/ 270718 h 3108230"/>
                <a:gd name="connsiteX12" fmla="*/ 1027015 w 3726382"/>
                <a:gd name="connsiteY12" fmla="*/ 13234 h 3108230"/>
                <a:gd name="connsiteX13" fmla="*/ 1065516 w 3726382"/>
                <a:gd name="connsiteY13" fmla="*/ 66001 h 3108230"/>
                <a:gd name="connsiteX14" fmla="*/ 1756084 w 3726382"/>
                <a:gd name="connsiteY14" fmla="*/ 312699 h 3108230"/>
                <a:gd name="connsiteX15" fmla="*/ 1522344 w 3726382"/>
                <a:gd name="connsiteY15" fmla="*/ 789707 h 3108230"/>
                <a:gd name="connsiteX16" fmla="*/ 1233616 w 3726382"/>
                <a:gd name="connsiteY16" fmla="*/ 1292632 h 3108230"/>
                <a:gd name="connsiteX17" fmla="*/ 143573 w 3726382"/>
                <a:gd name="connsiteY17" fmla="*/ 1259826 h 3108230"/>
                <a:gd name="connsiteX18" fmla="*/ 130873 w 3726382"/>
                <a:gd name="connsiteY18" fmla="*/ 1297170 h 3108230"/>
                <a:gd name="connsiteX19" fmla="*/ 1234160 w 3726382"/>
                <a:gd name="connsiteY19" fmla="*/ 1395598 h 3108230"/>
                <a:gd name="connsiteX20" fmla="*/ 646334 w 3726382"/>
                <a:gd name="connsiteY20" fmla="*/ 2951527 h 3108230"/>
                <a:gd name="connsiteX21" fmla="*/ 696588 w 3726382"/>
                <a:gd name="connsiteY21" fmla="*/ 2968714 h 3108230"/>
                <a:gd name="connsiteX22" fmla="*/ 1036571 w 3726382"/>
                <a:gd name="connsiteY22" fmla="*/ 2193057 h 3108230"/>
                <a:gd name="connsiteX23" fmla="*/ 1449198 w 3726382"/>
                <a:gd name="connsiteY23" fmla="*/ 1167496 h 3108230"/>
                <a:gd name="connsiteX24" fmla="*/ 1623946 w 3726382"/>
                <a:gd name="connsiteY24" fmla="*/ 1039473 h 3108230"/>
                <a:gd name="connsiteX25" fmla="*/ 2073780 w 3726382"/>
                <a:gd name="connsiteY25" fmla="*/ 1113268 h 3108230"/>
                <a:gd name="connsiteX26" fmla="*/ 3492815 w 3726382"/>
                <a:gd name="connsiteY26" fmla="*/ 1707761 h 3108230"/>
                <a:gd name="connsiteX27" fmla="*/ 3724701 w 3726382"/>
                <a:gd name="connsiteY27" fmla="*/ 1688663 h 3108230"/>
                <a:gd name="connsiteX28" fmla="*/ 3560805 w 3726382"/>
                <a:gd name="connsiteY28" fmla="*/ 1501179 h 3108230"/>
                <a:gd name="connsiteX0" fmla="*/ 3560805 w 3726382"/>
                <a:gd name="connsiteY0" fmla="*/ 1501179 h 3098455"/>
                <a:gd name="connsiteX1" fmla="*/ 2395425 w 3726382"/>
                <a:gd name="connsiteY1" fmla="*/ 1119061 h 3098455"/>
                <a:gd name="connsiteX2" fmla="*/ 2011293 w 3726382"/>
                <a:gd name="connsiteY2" fmla="*/ 843682 h 3098455"/>
                <a:gd name="connsiteX3" fmla="*/ 2221402 w 3726382"/>
                <a:gd name="connsiteY3" fmla="*/ 399183 h 3098455"/>
                <a:gd name="connsiteX4" fmla="*/ 3030616 w 3726382"/>
                <a:gd name="connsiteY4" fmla="*/ 98458 h 3098455"/>
                <a:gd name="connsiteX5" fmla="*/ 3010908 w 3726382"/>
                <a:gd name="connsiteY5" fmla="*/ 67916 h 3098455"/>
                <a:gd name="connsiteX6" fmla="*/ 2244171 w 3726382"/>
                <a:gd name="connsiteY6" fmla="*/ 326056 h 3098455"/>
                <a:gd name="connsiteX7" fmla="*/ 1984253 w 3726382"/>
                <a:gd name="connsiteY7" fmla="*/ 664881 h 3098455"/>
                <a:gd name="connsiteX8" fmla="*/ 1935094 w 3726382"/>
                <a:gd name="connsiteY8" fmla="*/ 964332 h 3098455"/>
                <a:gd name="connsiteX9" fmla="*/ 1531869 w 3726382"/>
                <a:gd name="connsiteY9" fmla="*/ 932582 h 3098455"/>
                <a:gd name="connsiteX10" fmla="*/ 1649344 w 3726382"/>
                <a:gd name="connsiteY10" fmla="*/ 684932 h 3098455"/>
                <a:gd name="connsiteX11" fmla="*/ 1806997 w 3726382"/>
                <a:gd name="connsiteY11" fmla="*/ 270718 h 3098455"/>
                <a:gd name="connsiteX12" fmla="*/ 1027015 w 3726382"/>
                <a:gd name="connsiteY12" fmla="*/ 13234 h 3098455"/>
                <a:gd name="connsiteX13" fmla="*/ 1065516 w 3726382"/>
                <a:gd name="connsiteY13" fmla="*/ 66001 h 3098455"/>
                <a:gd name="connsiteX14" fmla="*/ 1756084 w 3726382"/>
                <a:gd name="connsiteY14" fmla="*/ 312699 h 3098455"/>
                <a:gd name="connsiteX15" fmla="*/ 1522344 w 3726382"/>
                <a:gd name="connsiteY15" fmla="*/ 789707 h 3098455"/>
                <a:gd name="connsiteX16" fmla="*/ 1233616 w 3726382"/>
                <a:gd name="connsiteY16" fmla="*/ 1292632 h 3098455"/>
                <a:gd name="connsiteX17" fmla="*/ 143573 w 3726382"/>
                <a:gd name="connsiteY17" fmla="*/ 1259826 h 3098455"/>
                <a:gd name="connsiteX18" fmla="*/ 130873 w 3726382"/>
                <a:gd name="connsiteY18" fmla="*/ 1297170 h 3098455"/>
                <a:gd name="connsiteX19" fmla="*/ 1234160 w 3726382"/>
                <a:gd name="connsiteY19" fmla="*/ 1395598 h 3098455"/>
                <a:gd name="connsiteX20" fmla="*/ 646334 w 3726382"/>
                <a:gd name="connsiteY20" fmla="*/ 2951527 h 3098455"/>
                <a:gd name="connsiteX21" fmla="*/ 683888 w 3726382"/>
                <a:gd name="connsiteY21" fmla="*/ 2947547 h 3098455"/>
                <a:gd name="connsiteX22" fmla="*/ 1036571 w 3726382"/>
                <a:gd name="connsiteY22" fmla="*/ 2193057 h 3098455"/>
                <a:gd name="connsiteX23" fmla="*/ 1449198 w 3726382"/>
                <a:gd name="connsiteY23" fmla="*/ 1167496 h 3098455"/>
                <a:gd name="connsiteX24" fmla="*/ 1623946 w 3726382"/>
                <a:gd name="connsiteY24" fmla="*/ 1039473 h 3098455"/>
                <a:gd name="connsiteX25" fmla="*/ 2073780 w 3726382"/>
                <a:gd name="connsiteY25" fmla="*/ 1113268 h 3098455"/>
                <a:gd name="connsiteX26" fmla="*/ 3492815 w 3726382"/>
                <a:gd name="connsiteY26" fmla="*/ 1707761 h 3098455"/>
                <a:gd name="connsiteX27" fmla="*/ 3724701 w 3726382"/>
                <a:gd name="connsiteY27" fmla="*/ 1688663 h 3098455"/>
                <a:gd name="connsiteX28" fmla="*/ 3560805 w 3726382"/>
                <a:gd name="connsiteY28" fmla="*/ 1501179 h 3098455"/>
                <a:gd name="connsiteX0" fmla="*/ 3560805 w 3726382"/>
                <a:gd name="connsiteY0" fmla="*/ 1501179 h 3102362"/>
                <a:gd name="connsiteX1" fmla="*/ 2395425 w 3726382"/>
                <a:gd name="connsiteY1" fmla="*/ 1119061 h 3102362"/>
                <a:gd name="connsiteX2" fmla="*/ 2011293 w 3726382"/>
                <a:gd name="connsiteY2" fmla="*/ 843682 h 3102362"/>
                <a:gd name="connsiteX3" fmla="*/ 2221402 w 3726382"/>
                <a:gd name="connsiteY3" fmla="*/ 399183 h 3102362"/>
                <a:gd name="connsiteX4" fmla="*/ 3030616 w 3726382"/>
                <a:gd name="connsiteY4" fmla="*/ 98458 h 3102362"/>
                <a:gd name="connsiteX5" fmla="*/ 3010908 w 3726382"/>
                <a:gd name="connsiteY5" fmla="*/ 67916 h 3102362"/>
                <a:gd name="connsiteX6" fmla="*/ 2244171 w 3726382"/>
                <a:gd name="connsiteY6" fmla="*/ 326056 h 3102362"/>
                <a:gd name="connsiteX7" fmla="*/ 1984253 w 3726382"/>
                <a:gd name="connsiteY7" fmla="*/ 664881 h 3102362"/>
                <a:gd name="connsiteX8" fmla="*/ 1935094 w 3726382"/>
                <a:gd name="connsiteY8" fmla="*/ 964332 h 3102362"/>
                <a:gd name="connsiteX9" fmla="*/ 1531869 w 3726382"/>
                <a:gd name="connsiteY9" fmla="*/ 932582 h 3102362"/>
                <a:gd name="connsiteX10" fmla="*/ 1649344 w 3726382"/>
                <a:gd name="connsiteY10" fmla="*/ 684932 h 3102362"/>
                <a:gd name="connsiteX11" fmla="*/ 1806997 w 3726382"/>
                <a:gd name="connsiteY11" fmla="*/ 270718 h 3102362"/>
                <a:gd name="connsiteX12" fmla="*/ 1027015 w 3726382"/>
                <a:gd name="connsiteY12" fmla="*/ 13234 h 3102362"/>
                <a:gd name="connsiteX13" fmla="*/ 1065516 w 3726382"/>
                <a:gd name="connsiteY13" fmla="*/ 66001 h 3102362"/>
                <a:gd name="connsiteX14" fmla="*/ 1756084 w 3726382"/>
                <a:gd name="connsiteY14" fmla="*/ 312699 h 3102362"/>
                <a:gd name="connsiteX15" fmla="*/ 1522344 w 3726382"/>
                <a:gd name="connsiteY15" fmla="*/ 789707 h 3102362"/>
                <a:gd name="connsiteX16" fmla="*/ 1233616 w 3726382"/>
                <a:gd name="connsiteY16" fmla="*/ 1292632 h 3102362"/>
                <a:gd name="connsiteX17" fmla="*/ 143573 w 3726382"/>
                <a:gd name="connsiteY17" fmla="*/ 1259826 h 3102362"/>
                <a:gd name="connsiteX18" fmla="*/ 130873 w 3726382"/>
                <a:gd name="connsiteY18" fmla="*/ 1297170 h 3102362"/>
                <a:gd name="connsiteX19" fmla="*/ 1234160 w 3726382"/>
                <a:gd name="connsiteY19" fmla="*/ 1395598 h 3102362"/>
                <a:gd name="connsiteX20" fmla="*/ 646334 w 3726382"/>
                <a:gd name="connsiteY20" fmla="*/ 2951527 h 3102362"/>
                <a:gd name="connsiteX21" fmla="*/ 683888 w 3726382"/>
                <a:gd name="connsiteY21" fmla="*/ 2947547 h 3102362"/>
                <a:gd name="connsiteX22" fmla="*/ 1036571 w 3726382"/>
                <a:gd name="connsiteY22" fmla="*/ 2193057 h 3102362"/>
                <a:gd name="connsiteX23" fmla="*/ 1449198 w 3726382"/>
                <a:gd name="connsiteY23" fmla="*/ 1167496 h 3102362"/>
                <a:gd name="connsiteX24" fmla="*/ 1623946 w 3726382"/>
                <a:gd name="connsiteY24" fmla="*/ 1039473 h 3102362"/>
                <a:gd name="connsiteX25" fmla="*/ 2073780 w 3726382"/>
                <a:gd name="connsiteY25" fmla="*/ 1113268 h 3102362"/>
                <a:gd name="connsiteX26" fmla="*/ 3492815 w 3726382"/>
                <a:gd name="connsiteY26" fmla="*/ 1707761 h 3102362"/>
                <a:gd name="connsiteX27" fmla="*/ 3724701 w 3726382"/>
                <a:gd name="connsiteY27" fmla="*/ 1688663 h 3102362"/>
                <a:gd name="connsiteX28" fmla="*/ 3560805 w 3726382"/>
                <a:gd name="connsiteY28" fmla="*/ 1501179 h 3102362"/>
                <a:gd name="connsiteX0" fmla="*/ 3560805 w 3726382"/>
                <a:gd name="connsiteY0" fmla="*/ 1501179 h 3097601"/>
                <a:gd name="connsiteX1" fmla="*/ 2395425 w 3726382"/>
                <a:gd name="connsiteY1" fmla="*/ 1119061 h 3097601"/>
                <a:gd name="connsiteX2" fmla="*/ 2011293 w 3726382"/>
                <a:gd name="connsiteY2" fmla="*/ 843682 h 3097601"/>
                <a:gd name="connsiteX3" fmla="*/ 2221402 w 3726382"/>
                <a:gd name="connsiteY3" fmla="*/ 399183 h 3097601"/>
                <a:gd name="connsiteX4" fmla="*/ 3030616 w 3726382"/>
                <a:gd name="connsiteY4" fmla="*/ 98458 h 3097601"/>
                <a:gd name="connsiteX5" fmla="*/ 3010908 w 3726382"/>
                <a:gd name="connsiteY5" fmla="*/ 67916 h 3097601"/>
                <a:gd name="connsiteX6" fmla="*/ 2244171 w 3726382"/>
                <a:gd name="connsiteY6" fmla="*/ 326056 h 3097601"/>
                <a:gd name="connsiteX7" fmla="*/ 1984253 w 3726382"/>
                <a:gd name="connsiteY7" fmla="*/ 664881 h 3097601"/>
                <a:gd name="connsiteX8" fmla="*/ 1935094 w 3726382"/>
                <a:gd name="connsiteY8" fmla="*/ 964332 h 3097601"/>
                <a:gd name="connsiteX9" fmla="*/ 1531869 w 3726382"/>
                <a:gd name="connsiteY9" fmla="*/ 932582 h 3097601"/>
                <a:gd name="connsiteX10" fmla="*/ 1649344 w 3726382"/>
                <a:gd name="connsiteY10" fmla="*/ 684932 h 3097601"/>
                <a:gd name="connsiteX11" fmla="*/ 1806997 w 3726382"/>
                <a:gd name="connsiteY11" fmla="*/ 270718 h 3097601"/>
                <a:gd name="connsiteX12" fmla="*/ 1027015 w 3726382"/>
                <a:gd name="connsiteY12" fmla="*/ 13234 h 3097601"/>
                <a:gd name="connsiteX13" fmla="*/ 1065516 w 3726382"/>
                <a:gd name="connsiteY13" fmla="*/ 66001 h 3097601"/>
                <a:gd name="connsiteX14" fmla="*/ 1756084 w 3726382"/>
                <a:gd name="connsiteY14" fmla="*/ 312699 h 3097601"/>
                <a:gd name="connsiteX15" fmla="*/ 1522344 w 3726382"/>
                <a:gd name="connsiteY15" fmla="*/ 789707 h 3097601"/>
                <a:gd name="connsiteX16" fmla="*/ 1233616 w 3726382"/>
                <a:gd name="connsiteY16" fmla="*/ 1292632 h 3097601"/>
                <a:gd name="connsiteX17" fmla="*/ 143573 w 3726382"/>
                <a:gd name="connsiteY17" fmla="*/ 1259826 h 3097601"/>
                <a:gd name="connsiteX18" fmla="*/ 130873 w 3726382"/>
                <a:gd name="connsiteY18" fmla="*/ 1297170 h 3097601"/>
                <a:gd name="connsiteX19" fmla="*/ 1234160 w 3726382"/>
                <a:gd name="connsiteY19" fmla="*/ 1395598 h 3097601"/>
                <a:gd name="connsiteX20" fmla="*/ 646334 w 3726382"/>
                <a:gd name="connsiteY20" fmla="*/ 2951527 h 3097601"/>
                <a:gd name="connsiteX21" fmla="*/ 683888 w 3726382"/>
                <a:gd name="connsiteY21" fmla="*/ 2947547 h 3097601"/>
                <a:gd name="connsiteX22" fmla="*/ 1019638 w 3726382"/>
                <a:gd name="connsiteY22" fmla="*/ 2209990 h 3097601"/>
                <a:gd name="connsiteX23" fmla="*/ 1449198 w 3726382"/>
                <a:gd name="connsiteY23" fmla="*/ 1167496 h 3097601"/>
                <a:gd name="connsiteX24" fmla="*/ 1623946 w 3726382"/>
                <a:gd name="connsiteY24" fmla="*/ 1039473 h 3097601"/>
                <a:gd name="connsiteX25" fmla="*/ 2073780 w 3726382"/>
                <a:gd name="connsiteY25" fmla="*/ 1113268 h 3097601"/>
                <a:gd name="connsiteX26" fmla="*/ 3492815 w 3726382"/>
                <a:gd name="connsiteY26" fmla="*/ 1707761 h 3097601"/>
                <a:gd name="connsiteX27" fmla="*/ 3724701 w 3726382"/>
                <a:gd name="connsiteY27" fmla="*/ 1688663 h 3097601"/>
                <a:gd name="connsiteX28" fmla="*/ 3560805 w 3726382"/>
                <a:gd name="connsiteY28" fmla="*/ 1501179 h 3097601"/>
                <a:gd name="connsiteX0" fmla="*/ 3560805 w 3726382"/>
                <a:gd name="connsiteY0" fmla="*/ 1501179 h 3097601"/>
                <a:gd name="connsiteX1" fmla="*/ 2395425 w 3726382"/>
                <a:gd name="connsiteY1" fmla="*/ 1119061 h 3097601"/>
                <a:gd name="connsiteX2" fmla="*/ 2011293 w 3726382"/>
                <a:gd name="connsiteY2" fmla="*/ 843682 h 3097601"/>
                <a:gd name="connsiteX3" fmla="*/ 2221402 w 3726382"/>
                <a:gd name="connsiteY3" fmla="*/ 399183 h 3097601"/>
                <a:gd name="connsiteX4" fmla="*/ 3030616 w 3726382"/>
                <a:gd name="connsiteY4" fmla="*/ 98458 h 3097601"/>
                <a:gd name="connsiteX5" fmla="*/ 3010908 w 3726382"/>
                <a:gd name="connsiteY5" fmla="*/ 67916 h 3097601"/>
                <a:gd name="connsiteX6" fmla="*/ 2244171 w 3726382"/>
                <a:gd name="connsiteY6" fmla="*/ 326056 h 3097601"/>
                <a:gd name="connsiteX7" fmla="*/ 1984253 w 3726382"/>
                <a:gd name="connsiteY7" fmla="*/ 664881 h 3097601"/>
                <a:gd name="connsiteX8" fmla="*/ 1935094 w 3726382"/>
                <a:gd name="connsiteY8" fmla="*/ 964332 h 3097601"/>
                <a:gd name="connsiteX9" fmla="*/ 1531869 w 3726382"/>
                <a:gd name="connsiteY9" fmla="*/ 932582 h 3097601"/>
                <a:gd name="connsiteX10" fmla="*/ 1649344 w 3726382"/>
                <a:gd name="connsiteY10" fmla="*/ 684932 h 3097601"/>
                <a:gd name="connsiteX11" fmla="*/ 1806997 w 3726382"/>
                <a:gd name="connsiteY11" fmla="*/ 270718 h 3097601"/>
                <a:gd name="connsiteX12" fmla="*/ 1027015 w 3726382"/>
                <a:gd name="connsiteY12" fmla="*/ 13234 h 3097601"/>
                <a:gd name="connsiteX13" fmla="*/ 1065516 w 3726382"/>
                <a:gd name="connsiteY13" fmla="*/ 66001 h 3097601"/>
                <a:gd name="connsiteX14" fmla="*/ 1756084 w 3726382"/>
                <a:gd name="connsiteY14" fmla="*/ 312699 h 3097601"/>
                <a:gd name="connsiteX15" fmla="*/ 1522344 w 3726382"/>
                <a:gd name="connsiteY15" fmla="*/ 789707 h 3097601"/>
                <a:gd name="connsiteX16" fmla="*/ 1233616 w 3726382"/>
                <a:gd name="connsiteY16" fmla="*/ 1292632 h 3097601"/>
                <a:gd name="connsiteX17" fmla="*/ 143573 w 3726382"/>
                <a:gd name="connsiteY17" fmla="*/ 1259826 h 3097601"/>
                <a:gd name="connsiteX18" fmla="*/ 130873 w 3726382"/>
                <a:gd name="connsiteY18" fmla="*/ 1297170 h 3097601"/>
                <a:gd name="connsiteX19" fmla="*/ 1234160 w 3726382"/>
                <a:gd name="connsiteY19" fmla="*/ 1395598 h 3097601"/>
                <a:gd name="connsiteX20" fmla="*/ 646334 w 3726382"/>
                <a:gd name="connsiteY20" fmla="*/ 2951527 h 3097601"/>
                <a:gd name="connsiteX21" fmla="*/ 683888 w 3726382"/>
                <a:gd name="connsiteY21" fmla="*/ 2947547 h 3097601"/>
                <a:gd name="connsiteX22" fmla="*/ 1019638 w 3726382"/>
                <a:gd name="connsiteY22" fmla="*/ 2209990 h 3097601"/>
                <a:gd name="connsiteX23" fmla="*/ 1449198 w 3726382"/>
                <a:gd name="connsiteY23" fmla="*/ 1167496 h 3097601"/>
                <a:gd name="connsiteX24" fmla="*/ 1623946 w 3726382"/>
                <a:gd name="connsiteY24" fmla="*/ 1039473 h 3097601"/>
                <a:gd name="connsiteX25" fmla="*/ 2090714 w 3726382"/>
                <a:gd name="connsiteY25" fmla="*/ 1134435 h 3097601"/>
                <a:gd name="connsiteX26" fmla="*/ 3492815 w 3726382"/>
                <a:gd name="connsiteY26" fmla="*/ 1707761 h 3097601"/>
                <a:gd name="connsiteX27" fmla="*/ 3724701 w 3726382"/>
                <a:gd name="connsiteY27" fmla="*/ 1688663 h 3097601"/>
                <a:gd name="connsiteX28" fmla="*/ 3560805 w 3726382"/>
                <a:gd name="connsiteY28" fmla="*/ 1501179 h 3097601"/>
                <a:gd name="connsiteX0" fmla="*/ 3560805 w 3728843"/>
                <a:gd name="connsiteY0" fmla="*/ 1501179 h 3097601"/>
                <a:gd name="connsiteX1" fmla="*/ 2336158 w 3728843"/>
                <a:gd name="connsiteY1" fmla="*/ 1106361 h 3097601"/>
                <a:gd name="connsiteX2" fmla="*/ 2011293 w 3728843"/>
                <a:gd name="connsiteY2" fmla="*/ 843682 h 3097601"/>
                <a:gd name="connsiteX3" fmla="*/ 2221402 w 3728843"/>
                <a:gd name="connsiteY3" fmla="*/ 399183 h 3097601"/>
                <a:gd name="connsiteX4" fmla="*/ 3030616 w 3728843"/>
                <a:gd name="connsiteY4" fmla="*/ 98458 h 3097601"/>
                <a:gd name="connsiteX5" fmla="*/ 3010908 w 3728843"/>
                <a:gd name="connsiteY5" fmla="*/ 67916 h 3097601"/>
                <a:gd name="connsiteX6" fmla="*/ 2244171 w 3728843"/>
                <a:gd name="connsiteY6" fmla="*/ 326056 h 3097601"/>
                <a:gd name="connsiteX7" fmla="*/ 1984253 w 3728843"/>
                <a:gd name="connsiteY7" fmla="*/ 664881 h 3097601"/>
                <a:gd name="connsiteX8" fmla="*/ 1935094 w 3728843"/>
                <a:gd name="connsiteY8" fmla="*/ 964332 h 3097601"/>
                <a:gd name="connsiteX9" fmla="*/ 1531869 w 3728843"/>
                <a:gd name="connsiteY9" fmla="*/ 932582 h 3097601"/>
                <a:gd name="connsiteX10" fmla="*/ 1649344 w 3728843"/>
                <a:gd name="connsiteY10" fmla="*/ 684932 h 3097601"/>
                <a:gd name="connsiteX11" fmla="*/ 1806997 w 3728843"/>
                <a:gd name="connsiteY11" fmla="*/ 270718 h 3097601"/>
                <a:gd name="connsiteX12" fmla="*/ 1027015 w 3728843"/>
                <a:gd name="connsiteY12" fmla="*/ 13234 h 3097601"/>
                <a:gd name="connsiteX13" fmla="*/ 1065516 w 3728843"/>
                <a:gd name="connsiteY13" fmla="*/ 66001 h 3097601"/>
                <a:gd name="connsiteX14" fmla="*/ 1756084 w 3728843"/>
                <a:gd name="connsiteY14" fmla="*/ 312699 h 3097601"/>
                <a:gd name="connsiteX15" fmla="*/ 1522344 w 3728843"/>
                <a:gd name="connsiteY15" fmla="*/ 789707 h 3097601"/>
                <a:gd name="connsiteX16" fmla="*/ 1233616 w 3728843"/>
                <a:gd name="connsiteY16" fmla="*/ 1292632 h 3097601"/>
                <a:gd name="connsiteX17" fmla="*/ 143573 w 3728843"/>
                <a:gd name="connsiteY17" fmla="*/ 1259826 h 3097601"/>
                <a:gd name="connsiteX18" fmla="*/ 130873 w 3728843"/>
                <a:gd name="connsiteY18" fmla="*/ 1297170 h 3097601"/>
                <a:gd name="connsiteX19" fmla="*/ 1234160 w 3728843"/>
                <a:gd name="connsiteY19" fmla="*/ 1395598 h 3097601"/>
                <a:gd name="connsiteX20" fmla="*/ 646334 w 3728843"/>
                <a:gd name="connsiteY20" fmla="*/ 2951527 h 3097601"/>
                <a:gd name="connsiteX21" fmla="*/ 683888 w 3728843"/>
                <a:gd name="connsiteY21" fmla="*/ 2947547 h 3097601"/>
                <a:gd name="connsiteX22" fmla="*/ 1019638 w 3728843"/>
                <a:gd name="connsiteY22" fmla="*/ 2209990 h 3097601"/>
                <a:gd name="connsiteX23" fmla="*/ 1449198 w 3728843"/>
                <a:gd name="connsiteY23" fmla="*/ 1167496 h 3097601"/>
                <a:gd name="connsiteX24" fmla="*/ 1623946 w 3728843"/>
                <a:gd name="connsiteY24" fmla="*/ 1039473 h 3097601"/>
                <a:gd name="connsiteX25" fmla="*/ 2090714 w 3728843"/>
                <a:gd name="connsiteY25" fmla="*/ 1134435 h 3097601"/>
                <a:gd name="connsiteX26" fmla="*/ 3492815 w 3728843"/>
                <a:gd name="connsiteY26" fmla="*/ 1707761 h 3097601"/>
                <a:gd name="connsiteX27" fmla="*/ 3724701 w 3728843"/>
                <a:gd name="connsiteY27" fmla="*/ 1688663 h 3097601"/>
                <a:gd name="connsiteX28" fmla="*/ 3560805 w 3728843"/>
                <a:gd name="connsiteY28" fmla="*/ 1501179 h 3097601"/>
                <a:gd name="connsiteX0" fmla="*/ 3560805 w 3736302"/>
                <a:gd name="connsiteY0" fmla="*/ 1501179 h 3097601"/>
                <a:gd name="connsiteX1" fmla="*/ 2336158 w 3736302"/>
                <a:gd name="connsiteY1" fmla="*/ 1106361 h 3097601"/>
                <a:gd name="connsiteX2" fmla="*/ 2011293 w 3736302"/>
                <a:gd name="connsiteY2" fmla="*/ 843682 h 3097601"/>
                <a:gd name="connsiteX3" fmla="*/ 2221402 w 3736302"/>
                <a:gd name="connsiteY3" fmla="*/ 399183 h 3097601"/>
                <a:gd name="connsiteX4" fmla="*/ 3030616 w 3736302"/>
                <a:gd name="connsiteY4" fmla="*/ 98458 h 3097601"/>
                <a:gd name="connsiteX5" fmla="*/ 3010908 w 3736302"/>
                <a:gd name="connsiteY5" fmla="*/ 67916 h 3097601"/>
                <a:gd name="connsiteX6" fmla="*/ 2244171 w 3736302"/>
                <a:gd name="connsiteY6" fmla="*/ 326056 h 3097601"/>
                <a:gd name="connsiteX7" fmla="*/ 1984253 w 3736302"/>
                <a:gd name="connsiteY7" fmla="*/ 664881 h 3097601"/>
                <a:gd name="connsiteX8" fmla="*/ 1935094 w 3736302"/>
                <a:gd name="connsiteY8" fmla="*/ 964332 h 3097601"/>
                <a:gd name="connsiteX9" fmla="*/ 1531869 w 3736302"/>
                <a:gd name="connsiteY9" fmla="*/ 932582 h 3097601"/>
                <a:gd name="connsiteX10" fmla="*/ 1649344 w 3736302"/>
                <a:gd name="connsiteY10" fmla="*/ 684932 h 3097601"/>
                <a:gd name="connsiteX11" fmla="*/ 1806997 w 3736302"/>
                <a:gd name="connsiteY11" fmla="*/ 270718 h 3097601"/>
                <a:gd name="connsiteX12" fmla="*/ 1027015 w 3736302"/>
                <a:gd name="connsiteY12" fmla="*/ 13234 h 3097601"/>
                <a:gd name="connsiteX13" fmla="*/ 1065516 w 3736302"/>
                <a:gd name="connsiteY13" fmla="*/ 66001 h 3097601"/>
                <a:gd name="connsiteX14" fmla="*/ 1756084 w 3736302"/>
                <a:gd name="connsiteY14" fmla="*/ 312699 h 3097601"/>
                <a:gd name="connsiteX15" fmla="*/ 1522344 w 3736302"/>
                <a:gd name="connsiteY15" fmla="*/ 789707 h 3097601"/>
                <a:gd name="connsiteX16" fmla="*/ 1233616 w 3736302"/>
                <a:gd name="connsiteY16" fmla="*/ 1292632 h 3097601"/>
                <a:gd name="connsiteX17" fmla="*/ 143573 w 3736302"/>
                <a:gd name="connsiteY17" fmla="*/ 1259826 h 3097601"/>
                <a:gd name="connsiteX18" fmla="*/ 130873 w 3736302"/>
                <a:gd name="connsiteY18" fmla="*/ 1297170 h 3097601"/>
                <a:gd name="connsiteX19" fmla="*/ 1234160 w 3736302"/>
                <a:gd name="connsiteY19" fmla="*/ 1395598 h 3097601"/>
                <a:gd name="connsiteX20" fmla="*/ 646334 w 3736302"/>
                <a:gd name="connsiteY20" fmla="*/ 2951527 h 3097601"/>
                <a:gd name="connsiteX21" fmla="*/ 683888 w 3736302"/>
                <a:gd name="connsiteY21" fmla="*/ 2947547 h 3097601"/>
                <a:gd name="connsiteX22" fmla="*/ 1019638 w 3736302"/>
                <a:gd name="connsiteY22" fmla="*/ 2209990 h 3097601"/>
                <a:gd name="connsiteX23" fmla="*/ 1449198 w 3736302"/>
                <a:gd name="connsiteY23" fmla="*/ 1167496 h 3097601"/>
                <a:gd name="connsiteX24" fmla="*/ 1623946 w 3736302"/>
                <a:gd name="connsiteY24" fmla="*/ 1039473 h 3097601"/>
                <a:gd name="connsiteX25" fmla="*/ 2090714 w 3736302"/>
                <a:gd name="connsiteY25" fmla="*/ 1134435 h 3097601"/>
                <a:gd name="connsiteX26" fmla="*/ 3492815 w 3736302"/>
                <a:gd name="connsiteY26" fmla="*/ 1707761 h 3097601"/>
                <a:gd name="connsiteX27" fmla="*/ 3724701 w 3736302"/>
                <a:gd name="connsiteY27" fmla="*/ 1688663 h 3097601"/>
                <a:gd name="connsiteX28" fmla="*/ 3560805 w 3736302"/>
                <a:gd name="connsiteY28" fmla="*/ 1501179 h 3097601"/>
                <a:gd name="connsiteX0" fmla="*/ 3560805 w 3736302"/>
                <a:gd name="connsiteY0" fmla="*/ 1501179 h 3097601"/>
                <a:gd name="connsiteX1" fmla="*/ 2336158 w 3736302"/>
                <a:gd name="connsiteY1" fmla="*/ 1106361 h 3097601"/>
                <a:gd name="connsiteX2" fmla="*/ 2011293 w 3736302"/>
                <a:gd name="connsiteY2" fmla="*/ 843682 h 3097601"/>
                <a:gd name="connsiteX3" fmla="*/ 2221402 w 3736302"/>
                <a:gd name="connsiteY3" fmla="*/ 399183 h 3097601"/>
                <a:gd name="connsiteX4" fmla="*/ 3030616 w 3736302"/>
                <a:gd name="connsiteY4" fmla="*/ 98458 h 3097601"/>
                <a:gd name="connsiteX5" fmla="*/ 3010908 w 3736302"/>
                <a:gd name="connsiteY5" fmla="*/ 67916 h 3097601"/>
                <a:gd name="connsiteX6" fmla="*/ 2244171 w 3736302"/>
                <a:gd name="connsiteY6" fmla="*/ 326056 h 3097601"/>
                <a:gd name="connsiteX7" fmla="*/ 1984253 w 3736302"/>
                <a:gd name="connsiteY7" fmla="*/ 664881 h 3097601"/>
                <a:gd name="connsiteX8" fmla="*/ 1935094 w 3736302"/>
                <a:gd name="connsiteY8" fmla="*/ 964332 h 3097601"/>
                <a:gd name="connsiteX9" fmla="*/ 1531869 w 3736302"/>
                <a:gd name="connsiteY9" fmla="*/ 932582 h 3097601"/>
                <a:gd name="connsiteX10" fmla="*/ 1649344 w 3736302"/>
                <a:gd name="connsiteY10" fmla="*/ 684932 h 3097601"/>
                <a:gd name="connsiteX11" fmla="*/ 1806997 w 3736302"/>
                <a:gd name="connsiteY11" fmla="*/ 270718 h 3097601"/>
                <a:gd name="connsiteX12" fmla="*/ 1027015 w 3736302"/>
                <a:gd name="connsiteY12" fmla="*/ 13234 h 3097601"/>
                <a:gd name="connsiteX13" fmla="*/ 1065516 w 3736302"/>
                <a:gd name="connsiteY13" fmla="*/ 66001 h 3097601"/>
                <a:gd name="connsiteX14" fmla="*/ 1756084 w 3736302"/>
                <a:gd name="connsiteY14" fmla="*/ 312699 h 3097601"/>
                <a:gd name="connsiteX15" fmla="*/ 1522344 w 3736302"/>
                <a:gd name="connsiteY15" fmla="*/ 789707 h 3097601"/>
                <a:gd name="connsiteX16" fmla="*/ 1233616 w 3736302"/>
                <a:gd name="connsiteY16" fmla="*/ 1292632 h 3097601"/>
                <a:gd name="connsiteX17" fmla="*/ 143573 w 3736302"/>
                <a:gd name="connsiteY17" fmla="*/ 1259826 h 3097601"/>
                <a:gd name="connsiteX18" fmla="*/ 130873 w 3736302"/>
                <a:gd name="connsiteY18" fmla="*/ 1297170 h 3097601"/>
                <a:gd name="connsiteX19" fmla="*/ 1234160 w 3736302"/>
                <a:gd name="connsiteY19" fmla="*/ 1395598 h 3097601"/>
                <a:gd name="connsiteX20" fmla="*/ 646334 w 3736302"/>
                <a:gd name="connsiteY20" fmla="*/ 2951527 h 3097601"/>
                <a:gd name="connsiteX21" fmla="*/ 683888 w 3736302"/>
                <a:gd name="connsiteY21" fmla="*/ 2947547 h 3097601"/>
                <a:gd name="connsiteX22" fmla="*/ 1019638 w 3736302"/>
                <a:gd name="connsiteY22" fmla="*/ 2209990 h 3097601"/>
                <a:gd name="connsiteX23" fmla="*/ 1449198 w 3736302"/>
                <a:gd name="connsiteY23" fmla="*/ 1167496 h 3097601"/>
                <a:gd name="connsiteX24" fmla="*/ 1623946 w 3736302"/>
                <a:gd name="connsiteY24" fmla="*/ 1039473 h 3097601"/>
                <a:gd name="connsiteX25" fmla="*/ 2090714 w 3736302"/>
                <a:gd name="connsiteY25" fmla="*/ 1134435 h 3097601"/>
                <a:gd name="connsiteX26" fmla="*/ 3492815 w 3736302"/>
                <a:gd name="connsiteY26" fmla="*/ 1707761 h 3097601"/>
                <a:gd name="connsiteX27" fmla="*/ 3724701 w 3736302"/>
                <a:gd name="connsiteY27" fmla="*/ 1688663 h 3097601"/>
                <a:gd name="connsiteX28" fmla="*/ 3560805 w 3736302"/>
                <a:gd name="connsiteY28" fmla="*/ 1501179 h 3097601"/>
                <a:gd name="connsiteX0" fmla="*/ 3560805 w 3736302"/>
                <a:gd name="connsiteY0" fmla="*/ 1501179 h 3097601"/>
                <a:gd name="connsiteX1" fmla="*/ 2336158 w 3736302"/>
                <a:gd name="connsiteY1" fmla="*/ 1106361 h 3097601"/>
                <a:gd name="connsiteX2" fmla="*/ 2011293 w 3736302"/>
                <a:gd name="connsiteY2" fmla="*/ 843682 h 3097601"/>
                <a:gd name="connsiteX3" fmla="*/ 2221402 w 3736302"/>
                <a:gd name="connsiteY3" fmla="*/ 399183 h 3097601"/>
                <a:gd name="connsiteX4" fmla="*/ 3030616 w 3736302"/>
                <a:gd name="connsiteY4" fmla="*/ 98458 h 3097601"/>
                <a:gd name="connsiteX5" fmla="*/ 3010908 w 3736302"/>
                <a:gd name="connsiteY5" fmla="*/ 67916 h 3097601"/>
                <a:gd name="connsiteX6" fmla="*/ 2244171 w 3736302"/>
                <a:gd name="connsiteY6" fmla="*/ 326056 h 3097601"/>
                <a:gd name="connsiteX7" fmla="*/ 1984253 w 3736302"/>
                <a:gd name="connsiteY7" fmla="*/ 664881 h 3097601"/>
                <a:gd name="connsiteX8" fmla="*/ 1935094 w 3736302"/>
                <a:gd name="connsiteY8" fmla="*/ 964332 h 3097601"/>
                <a:gd name="connsiteX9" fmla="*/ 1531869 w 3736302"/>
                <a:gd name="connsiteY9" fmla="*/ 932582 h 3097601"/>
                <a:gd name="connsiteX10" fmla="*/ 1649344 w 3736302"/>
                <a:gd name="connsiteY10" fmla="*/ 684932 h 3097601"/>
                <a:gd name="connsiteX11" fmla="*/ 1806997 w 3736302"/>
                <a:gd name="connsiteY11" fmla="*/ 270718 h 3097601"/>
                <a:gd name="connsiteX12" fmla="*/ 1027015 w 3736302"/>
                <a:gd name="connsiteY12" fmla="*/ 13234 h 3097601"/>
                <a:gd name="connsiteX13" fmla="*/ 1065516 w 3736302"/>
                <a:gd name="connsiteY13" fmla="*/ 66001 h 3097601"/>
                <a:gd name="connsiteX14" fmla="*/ 1756084 w 3736302"/>
                <a:gd name="connsiteY14" fmla="*/ 312699 h 3097601"/>
                <a:gd name="connsiteX15" fmla="*/ 1522344 w 3736302"/>
                <a:gd name="connsiteY15" fmla="*/ 789707 h 3097601"/>
                <a:gd name="connsiteX16" fmla="*/ 1233616 w 3736302"/>
                <a:gd name="connsiteY16" fmla="*/ 1292632 h 3097601"/>
                <a:gd name="connsiteX17" fmla="*/ 143573 w 3736302"/>
                <a:gd name="connsiteY17" fmla="*/ 1259826 h 3097601"/>
                <a:gd name="connsiteX18" fmla="*/ 130873 w 3736302"/>
                <a:gd name="connsiteY18" fmla="*/ 1297170 h 3097601"/>
                <a:gd name="connsiteX19" fmla="*/ 1234160 w 3736302"/>
                <a:gd name="connsiteY19" fmla="*/ 1395598 h 3097601"/>
                <a:gd name="connsiteX20" fmla="*/ 646334 w 3736302"/>
                <a:gd name="connsiteY20" fmla="*/ 2951527 h 3097601"/>
                <a:gd name="connsiteX21" fmla="*/ 683888 w 3736302"/>
                <a:gd name="connsiteY21" fmla="*/ 2947547 h 3097601"/>
                <a:gd name="connsiteX22" fmla="*/ 1019638 w 3736302"/>
                <a:gd name="connsiteY22" fmla="*/ 2209990 h 3097601"/>
                <a:gd name="connsiteX23" fmla="*/ 1449198 w 3736302"/>
                <a:gd name="connsiteY23" fmla="*/ 1167496 h 3097601"/>
                <a:gd name="connsiteX24" fmla="*/ 1623946 w 3736302"/>
                <a:gd name="connsiteY24" fmla="*/ 1039473 h 3097601"/>
                <a:gd name="connsiteX25" fmla="*/ 2090714 w 3736302"/>
                <a:gd name="connsiteY25" fmla="*/ 1134435 h 3097601"/>
                <a:gd name="connsiteX26" fmla="*/ 3492815 w 3736302"/>
                <a:gd name="connsiteY26" fmla="*/ 1707761 h 3097601"/>
                <a:gd name="connsiteX27" fmla="*/ 3724701 w 3736302"/>
                <a:gd name="connsiteY27" fmla="*/ 1688663 h 3097601"/>
                <a:gd name="connsiteX28" fmla="*/ 3560805 w 3736302"/>
                <a:gd name="connsiteY28" fmla="*/ 1501179 h 3097601"/>
                <a:gd name="connsiteX0" fmla="*/ 3464857 w 3725233"/>
                <a:gd name="connsiteY0" fmla="*/ 1483733 h 3097601"/>
                <a:gd name="connsiteX1" fmla="*/ 2336158 w 3725233"/>
                <a:gd name="connsiteY1" fmla="*/ 1106361 h 3097601"/>
                <a:gd name="connsiteX2" fmla="*/ 2011293 w 3725233"/>
                <a:gd name="connsiteY2" fmla="*/ 843682 h 3097601"/>
                <a:gd name="connsiteX3" fmla="*/ 2221402 w 3725233"/>
                <a:gd name="connsiteY3" fmla="*/ 399183 h 3097601"/>
                <a:gd name="connsiteX4" fmla="*/ 3030616 w 3725233"/>
                <a:gd name="connsiteY4" fmla="*/ 98458 h 3097601"/>
                <a:gd name="connsiteX5" fmla="*/ 3010908 w 3725233"/>
                <a:gd name="connsiteY5" fmla="*/ 67916 h 3097601"/>
                <a:gd name="connsiteX6" fmla="*/ 2244171 w 3725233"/>
                <a:gd name="connsiteY6" fmla="*/ 326056 h 3097601"/>
                <a:gd name="connsiteX7" fmla="*/ 1984253 w 3725233"/>
                <a:gd name="connsiteY7" fmla="*/ 664881 h 3097601"/>
                <a:gd name="connsiteX8" fmla="*/ 1935094 w 3725233"/>
                <a:gd name="connsiteY8" fmla="*/ 964332 h 3097601"/>
                <a:gd name="connsiteX9" fmla="*/ 1531869 w 3725233"/>
                <a:gd name="connsiteY9" fmla="*/ 932582 h 3097601"/>
                <a:gd name="connsiteX10" fmla="*/ 1649344 w 3725233"/>
                <a:gd name="connsiteY10" fmla="*/ 684932 h 3097601"/>
                <a:gd name="connsiteX11" fmla="*/ 1806997 w 3725233"/>
                <a:gd name="connsiteY11" fmla="*/ 270718 h 3097601"/>
                <a:gd name="connsiteX12" fmla="*/ 1027015 w 3725233"/>
                <a:gd name="connsiteY12" fmla="*/ 13234 h 3097601"/>
                <a:gd name="connsiteX13" fmla="*/ 1065516 w 3725233"/>
                <a:gd name="connsiteY13" fmla="*/ 66001 h 3097601"/>
                <a:gd name="connsiteX14" fmla="*/ 1756084 w 3725233"/>
                <a:gd name="connsiteY14" fmla="*/ 312699 h 3097601"/>
                <a:gd name="connsiteX15" fmla="*/ 1522344 w 3725233"/>
                <a:gd name="connsiteY15" fmla="*/ 789707 h 3097601"/>
                <a:gd name="connsiteX16" fmla="*/ 1233616 w 3725233"/>
                <a:gd name="connsiteY16" fmla="*/ 1292632 h 3097601"/>
                <a:gd name="connsiteX17" fmla="*/ 143573 w 3725233"/>
                <a:gd name="connsiteY17" fmla="*/ 1259826 h 3097601"/>
                <a:gd name="connsiteX18" fmla="*/ 130873 w 3725233"/>
                <a:gd name="connsiteY18" fmla="*/ 1297170 h 3097601"/>
                <a:gd name="connsiteX19" fmla="*/ 1234160 w 3725233"/>
                <a:gd name="connsiteY19" fmla="*/ 1395598 h 3097601"/>
                <a:gd name="connsiteX20" fmla="*/ 646334 w 3725233"/>
                <a:gd name="connsiteY20" fmla="*/ 2951527 h 3097601"/>
                <a:gd name="connsiteX21" fmla="*/ 683888 w 3725233"/>
                <a:gd name="connsiteY21" fmla="*/ 2947547 h 3097601"/>
                <a:gd name="connsiteX22" fmla="*/ 1019638 w 3725233"/>
                <a:gd name="connsiteY22" fmla="*/ 2209990 h 3097601"/>
                <a:gd name="connsiteX23" fmla="*/ 1449198 w 3725233"/>
                <a:gd name="connsiteY23" fmla="*/ 1167496 h 3097601"/>
                <a:gd name="connsiteX24" fmla="*/ 1623946 w 3725233"/>
                <a:gd name="connsiteY24" fmla="*/ 1039473 h 3097601"/>
                <a:gd name="connsiteX25" fmla="*/ 2090714 w 3725233"/>
                <a:gd name="connsiteY25" fmla="*/ 1134435 h 3097601"/>
                <a:gd name="connsiteX26" fmla="*/ 3492815 w 3725233"/>
                <a:gd name="connsiteY26" fmla="*/ 1707761 h 3097601"/>
                <a:gd name="connsiteX27" fmla="*/ 3724701 w 3725233"/>
                <a:gd name="connsiteY27" fmla="*/ 1688663 h 3097601"/>
                <a:gd name="connsiteX28" fmla="*/ 3464857 w 3725233"/>
                <a:gd name="connsiteY28" fmla="*/ 1483733 h 3097601"/>
                <a:gd name="connsiteX0" fmla="*/ 3464857 w 3725233"/>
                <a:gd name="connsiteY0" fmla="*/ 1483733 h 3097601"/>
                <a:gd name="connsiteX1" fmla="*/ 2336158 w 3725233"/>
                <a:gd name="connsiteY1" fmla="*/ 1106361 h 3097601"/>
                <a:gd name="connsiteX2" fmla="*/ 2011293 w 3725233"/>
                <a:gd name="connsiteY2" fmla="*/ 843682 h 3097601"/>
                <a:gd name="connsiteX3" fmla="*/ 2221402 w 3725233"/>
                <a:gd name="connsiteY3" fmla="*/ 399183 h 3097601"/>
                <a:gd name="connsiteX4" fmla="*/ 3030616 w 3725233"/>
                <a:gd name="connsiteY4" fmla="*/ 98458 h 3097601"/>
                <a:gd name="connsiteX5" fmla="*/ 3010908 w 3725233"/>
                <a:gd name="connsiteY5" fmla="*/ 67916 h 3097601"/>
                <a:gd name="connsiteX6" fmla="*/ 2244171 w 3725233"/>
                <a:gd name="connsiteY6" fmla="*/ 326056 h 3097601"/>
                <a:gd name="connsiteX7" fmla="*/ 1984253 w 3725233"/>
                <a:gd name="connsiteY7" fmla="*/ 664881 h 3097601"/>
                <a:gd name="connsiteX8" fmla="*/ 1935094 w 3725233"/>
                <a:gd name="connsiteY8" fmla="*/ 964332 h 3097601"/>
                <a:gd name="connsiteX9" fmla="*/ 1531869 w 3725233"/>
                <a:gd name="connsiteY9" fmla="*/ 932582 h 3097601"/>
                <a:gd name="connsiteX10" fmla="*/ 1649344 w 3725233"/>
                <a:gd name="connsiteY10" fmla="*/ 684932 h 3097601"/>
                <a:gd name="connsiteX11" fmla="*/ 1806997 w 3725233"/>
                <a:gd name="connsiteY11" fmla="*/ 270718 h 3097601"/>
                <a:gd name="connsiteX12" fmla="*/ 1027015 w 3725233"/>
                <a:gd name="connsiteY12" fmla="*/ 13234 h 3097601"/>
                <a:gd name="connsiteX13" fmla="*/ 1065516 w 3725233"/>
                <a:gd name="connsiteY13" fmla="*/ 66001 h 3097601"/>
                <a:gd name="connsiteX14" fmla="*/ 1756084 w 3725233"/>
                <a:gd name="connsiteY14" fmla="*/ 312699 h 3097601"/>
                <a:gd name="connsiteX15" fmla="*/ 1522344 w 3725233"/>
                <a:gd name="connsiteY15" fmla="*/ 789707 h 3097601"/>
                <a:gd name="connsiteX16" fmla="*/ 1233616 w 3725233"/>
                <a:gd name="connsiteY16" fmla="*/ 1292632 h 3097601"/>
                <a:gd name="connsiteX17" fmla="*/ 143573 w 3725233"/>
                <a:gd name="connsiteY17" fmla="*/ 1259826 h 3097601"/>
                <a:gd name="connsiteX18" fmla="*/ 130873 w 3725233"/>
                <a:gd name="connsiteY18" fmla="*/ 1297170 h 3097601"/>
                <a:gd name="connsiteX19" fmla="*/ 1234160 w 3725233"/>
                <a:gd name="connsiteY19" fmla="*/ 1395598 h 3097601"/>
                <a:gd name="connsiteX20" fmla="*/ 646334 w 3725233"/>
                <a:gd name="connsiteY20" fmla="*/ 2951527 h 3097601"/>
                <a:gd name="connsiteX21" fmla="*/ 683888 w 3725233"/>
                <a:gd name="connsiteY21" fmla="*/ 2947547 h 3097601"/>
                <a:gd name="connsiteX22" fmla="*/ 1019638 w 3725233"/>
                <a:gd name="connsiteY22" fmla="*/ 2209990 h 3097601"/>
                <a:gd name="connsiteX23" fmla="*/ 1449198 w 3725233"/>
                <a:gd name="connsiteY23" fmla="*/ 1167496 h 3097601"/>
                <a:gd name="connsiteX24" fmla="*/ 1623946 w 3725233"/>
                <a:gd name="connsiteY24" fmla="*/ 1039473 h 3097601"/>
                <a:gd name="connsiteX25" fmla="*/ 2090714 w 3725233"/>
                <a:gd name="connsiteY25" fmla="*/ 1134435 h 3097601"/>
                <a:gd name="connsiteX26" fmla="*/ 3396868 w 3725233"/>
                <a:gd name="connsiteY26" fmla="*/ 1646703 h 3097601"/>
                <a:gd name="connsiteX27" fmla="*/ 3724701 w 3725233"/>
                <a:gd name="connsiteY27" fmla="*/ 1688663 h 3097601"/>
                <a:gd name="connsiteX28" fmla="*/ 3464857 w 3725233"/>
                <a:gd name="connsiteY28" fmla="*/ 1483733 h 3097601"/>
                <a:gd name="connsiteX0" fmla="*/ 3464857 w 3666324"/>
                <a:gd name="connsiteY0" fmla="*/ 1483733 h 3097601"/>
                <a:gd name="connsiteX1" fmla="*/ 2336158 w 3666324"/>
                <a:gd name="connsiteY1" fmla="*/ 1106361 h 3097601"/>
                <a:gd name="connsiteX2" fmla="*/ 2011293 w 3666324"/>
                <a:gd name="connsiteY2" fmla="*/ 843682 h 3097601"/>
                <a:gd name="connsiteX3" fmla="*/ 2221402 w 3666324"/>
                <a:gd name="connsiteY3" fmla="*/ 399183 h 3097601"/>
                <a:gd name="connsiteX4" fmla="*/ 3030616 w 3666324"/>
                <a:gd name="connsiteY4" fmla="*/ 98458 h 3097601"/>
                <a:gd name="connsiteX5" fmla="*/ 3010908 w 3666324"/>
                <a:gd name="connsiteY5" fmla="*/ 67916 h 3097601"/>
                <a:gd name="connsiteX6" fmla="*/ 2244171 w 3666324"/>
                <a:gd name="connsiteY6" fmla="*/ 326056 h 3097601"/>
                <a:gd name="connsiteX7" fmla="*/ 1984253 w 3666324"/>
                <a:gd name="connsiteY7" fmla="*/ 664881 h 3097601"/>
                <a:gd name="connsiteX8" fmla="*/ 1935094 w 3666324"/>
                <a:gd name="connsiteY8" fmla="*/ 964332 h 3097601"/>
                <a:gd name="connsiteX9" fmla="*/ 1531869 w 3666324"/>
                <a:gd name="connsiteY9" fmla="*/ 932582 h 3097601"/>
                <a:gd name="connsiteX10" fmla="*/ 1649344 w 3666324"/>
                <a:gd name="connsiteY10" fmla="*/ 684932 h 3097601"/>
                <a:gd name="connsiteX11" fmla="*/ 1806997 w 3666324"/>
                <a:gd name="connsiteY11" fmla="*/ 270718 h 3097601"/>
                <a:gd name="connsiteX12" fmla="*/ 1027015 w 3666324"/>
                <a:gd name="connsiteY12" fmla="*/ 13234 h 3097601"/>
                <a:gd name="connsiteX13" fmla="*/ 1065516 w 3666324"/>
                <a:gd name="connsiteY13" fmla="*/ 66001 h 3097601"/>
                <a:gd name="connsiteX14" fmla="*/ 1756084 w 3666324"/>
                <a:gd name="connsiteY14" fmla="*/ 312699 h 3097601"/>
                <a:gd name="connsiteX15" fmla="*/ 1522344 w 3666324"/>
                <a:gd name="connsiteY15" fmla="*/ 789707 h 3097601"/>
                <a:gd name="connsiteX16" fmla="*/ 1233616 w 3666324"/>
                <a:gd name="connsiteY16" fmla="*/ 1292632 h 3097601"/>
                <a:gd name="connsiteX17" fmla="*/ 143573 w 3666324"/>
                <a:gd name="connsiteY17" fmla="*/ 1259826 h 3097601"/>
                <a:gd name="connsiteX18" fmla="*/ 130873 w 3666324"/>
                <a:gd name="connsiteY18" fmla="*/ 1297170 h 3097601"/>
                <a:gd name="connsiteX19" fmla="*/ 1234160 w 3666324"/>
                <a:gd name="connsiteY19" fmla="*/ 1395598 h 3097601"/>
                <a:gd name="connsiteX20" fmla="*/ 646334 w 3666324"/>
                <a:gd name="connsiteY20" fmla="*/ 2951527 h 3097601"/>
                <a:gd name="connsiteX21" fmla="*/ 683888 w 3666324"/>
                <a:gd name="connsiteY21" fmla="*/ 2947547 h 3097601"/>
                <a:gd name="connsiteX22" fmla="*/ 1019638 w 3666324"/>
                <a:gd name="connsiteY22" fmla="*/ 2209990 h 3097601"/>
                <a:gd name="connsiteX23" fmla="*/ 1449198 w 3666324"/>
                <a:gd name="connsiteY23" fmla="*/ 1167496 h 3097601"/>
                <a:gd name="connsiteX24" fmla="*/ 1623946 w 3666324"/>
                <a:gd name="connsiteY24" fmla="*/ 1039473 h 3097601"/>
                <a:gd name="connsiteX25" fmla="*/ 2090714 w 3666324"/>
                <a:gd name="connsiteY25" fmla="*/ 1134435 h 3097601"/>
                <a:gd name="connsiteX26" fmla="*/ 3396868 w 3666324"/>
                <a:gd name="connsiteY26" fmla="*/ 1646703 h 3097601"/>
                <a:gd name="connsiteX27" fmla="*/ 3663642 w 3666324"/>
                <a:gd name="connsiteY27" fmla="*/ 1671219 h 3097601"/>
                <a:gd name="connsiteX28" fmla="*/ 3464857 w 3666324"/>
                <a:gd name="connsiteY28" fmla="*/ 1483733 h 3097601"/>
                <a:gd name="connsiteX0" fmla="*/ 3464857 w 3584664"/>
                <a:gd name="connsiteY0" fmla="*/ 1483733 h 3097601"/>
                <a:gd name="connsiteX1" fmla="*/ 2336158 w 3584664"/>
                <a:gd name="connsiteY1" fmla="*/ 1106361 h 3097601"/>
                <a:gd name="connsiteX2" fmla="*/ 2011293 w 3584664"/>
                <a:gd name="connsiteY2" fmla="*/ 843682 h 3097601"/>
                <a:gd name="connsiteX3" fmla="*/ 2221402 w 3584664"/>
                <a:gd name="connsiteY3" fmla="*/ 399183 h 3097601"/>
                <a:gd name="connsiteX4" fmla="*/ 3030616 w 3584664"/>
                <a:gd name="connsiteY4" fmla="*/ 98458 h 3097601"/>
                <a:gd name="connsiteX5" fmla="*/ 3010908 w 3584664"/>
                <a:gd name="connsiteY5" fmla="*/ 67916 h 3097601"/>
                <a:gd name="connsiteX6" fmla="*/ 2244171 w 3584664"/>
                <a:gd name="connsiteY6" fmla="*/ 326056 h 3097601"/>
                <a:gd name="connsiteX7" fmla="*/ 1984253 w 3584664"/>
                <a:gd name="connsiteY7" fmla="*/ 664881 h 3097601"/>
                <a:gd name="connsiteX8" fmla="*/ 1935094 w 3584664"/>
                <a:gd name="connsiteY8" fmla="*/ 964332 h 3097601"/>
                <a:gd name="connsiteX9" fmla="*/ 1531869 w 3584664"/>
                <a:gd name="connsiteY9" fmla="*/ 932582 h 3097601"/>
                <a:gd name="connsiteX10" fmla="*/ 1649344 w 3584664"/>
                <a:gd name="connsiteY10" fmla="*/ 684932 h 3097601"/>
                <a:gd name="connsiteX11" fmla="*/ 1806997 w 3584664"/>
                <a:gd name="connsiteY11" fmla="*/ 270718 h 3097601"/>
                <a:gd name="connsiteX12" fmla="*/ 1027015 w 3584664"/>
                <a:gd name="connsiteY12" fmla="*/ 13234 h 3097601"/>
                <a:gd name="connsiteX13" fmla="*/ 1065516 w 3584664"/>
                <a:gd name="connsiteY13" fmla="*/ 66001 h 3097601"/>
                <a:gd name="connsiteX14" fmla="*/ 1756084 w 3584664"/>
                <a:gd name="connsiteY14" fmla="*/ 312699 h 3097601"/>
                <a:gd name="connsiteX15" fmla="*/ 1522344 w 3584664"/>
                <a:gd name="connsiteY15" fmla="*/ 789707 h 3097601"/>
                <a:gd name="connsiteX16" fmla="*/ 1233616 w 3584664"/>
                <a:gd name="connsiteY16" fmla="*/ 1292632 h 3097601"/>
                <a:gd name="connsiteX17" fmla="*/ 143573 w 3584664"/>
                <a:gd name="connsiteY17" fmla="*/ 1259826 h 3097601"/>
                <a:gd name="connsiteX18" fmla="*/ 130873 w 3584664"/>
                <a:gd name="connsiteY18" fmla="*/ 1297170 h 3097601"/>
                <a:gd name="connsiteX19" fmla="*/ 1234160 w 3584664"/>
                <a:gd name="connsiteY19" fmla="*/ 1395598 h 3097601"/>
                <a:gd name="connsiteX20" fmla="*/ 646334 w 3584664"/>
                <a:gd name="connsiteY20" fmla="*/ 2951527 h 3097601"/>
                <a:gd name="connsiteX21" fmla="*/ 683888 w 3584664"/>
                <a:gd name="connsiteY21" fmla="*/ 2947547 h 3097601"/>
                <a:gd name="connsiteX22" fmla="*/ 1019638 w 3584664"/>
                <a:gd name="connsiteY22" fmla="*/ 2209990 h 3097601"/>
                <a:gd name="connsiteX23" fmla="*/ 1449198 w 3584664"/>
                <a:gd name="connsiteY23" fmla="*/ 1167496 h 3097601"/>
                <a:gd name="connsiteX24" fmla="*/ 1623946 w 3584664"/>
                <a:gd name="connsiteY24" fmla="*/ 1039473 h 3097601"/>
                <a:gd name="connsiteX25" fmla="*/ 2090714 w 3584664"/>
                <a:gd name="connsiteY25" fmla="*/ 1134435 h 3097601"/>
                <a:gd name="connsiteX26" fmla="*/ 3396868 w 3584664"/>
                <a:gd name="connsiteY26" fmla="*/ 1646703 h 3097601"/>
                <a:gd name="connsiteX27" fmla="*/ 3464857 w 3584664"/>
                <a:gd name="connsiteY27" fmla="*/ 1483733 h 3097601"/>
                <a:gd name="connsiteX0" fmla="*/ 3464857 w 3555385"/>
                <a:gd name="connsiteY0" fmla="*/ 1483733 h 3097601"/>
                <a:gd name="connsiteX1" fmla="*/ 2336158 w 3555385"/>
                <a:gd name="connsiteY1" fmla="*/ 1106361 h 3097601"/>
                <a:gd name="connsiteX2" fmla="*/ 2011293 w 3555385"/>
                <a:gd name="connsiteY2" fmla="*/ 843682 h 3097601"/>
                <a:gd name="connsiteX3" fmla="*/ 2221402 w 3555385"/>
                <a:gd name="connsiteY3" fmla="*/ 399183 h 3097601"/>
                <a:gd name="connsiteX4" fmla="*/ 3030616 w 3555385"/>
                <a:gd name="connsiteY4" fmla="*/ 98458 h 3097601"/>
                <a:gd name="connsiteX5" fmla="*/ 3010908 w 3555385"/>
                <a:gd name="connsiteY5" fmla="*/ 67916 h 3097601"/>
                <a:gd name="connsiteX6" fmla="*/ 2244171 w 3555385"/>
                <a:gd name="connsiteY6" fmla="*/ 326056 h 3097601"/>
                <a:gd name="connsiteX7" fmla="*/ 1984253 w 3555385"/>
                <a:gd name="connsiteY7" fmla="*/ 664881 h 3097601"/>
                <a:gd name="connsiteX8" fmla="*/ 1935094 w 3555385"/>
                <a:gd name="connsiteY8" fmla="*/ 964332 h 3097601"/>
                <a:gd name="connsiteX9" fmla="*/ 1531869 w 3555385"/>
                <a:gd name="connsiteY9" fmla="*/ 932582 h 3097601"/>
                <a:gd name="connsiteX10" fmla="*/ 1649344 w 3555385"/>
                <a:gd name="connsiteY10" fmla="*/ 684932 h 3097601"/>
                <a:gd name="connsiteX11" fmla="*/ 1806997 w 3555385"/>
                <a:gd name="connsiteY11" fmla="*/ 270718 h 3097601"/>
                <a:gd name="connsiteX12" fmla="*/ 1027015 w 3555385"/>
                <a:gd name="connsiteY12" fmla="*/ 13234 h 3097601"/>
                <a:gd name="connsiteX13" fmla="*/ 1065516 w 3555385"/>
                <a:gd name="connsiteY13" fmla="*/ 66001 h 3097601"/>
                <a:gd name="connsiteX14" fmla="*/ 1756084 w 3555385"/>
                <a:gd name="connsiteY14" fmla="*/ 312699 h 3097601"/>
                <a:gd name="connsiteX15" fmla="*/ 1522344 w 3555385"/>
                <a:gd name="connsiteY15" fmla="*/ 789707 h 3097601"/>
                <a:gd name="connsiteX16" fmla="*/ 1233616 w 3555385"/>
                <a:gd name="connsiteY16" fmla="*/ 1292632 h 3097601"/>
                <a:gd name="connsiteX17" fmla="*/ 143573 w 3555385"/>
                <a:gd name="connsiteY17" fmla="*/ 1259826 h 3097601"/>
                <a:gd name="connsiteX18" fmla="*/ 130873 w 3555385"/>
                <a:gd name="connsiteY18" fmla="*/ 1297170 h 3097601"/>
                <a:gd name="connsiteX19" fmla="*/ 1234160 w 3555385"/>
                <a:gd name="connsiteY19" fmla="*/ 1395598 h 3097601"/>
                <a:gd name="connsiteX20" fmla="*/ 646334 w 3555385"/>
                <a:gd name="connsiteY20" fmla="*/ 2951527 h 3097601"/>
                <a:gd name="connsiteX21" fmla="*/ 683888 w 3555385"/>
                <a:gd name="connsiteY21" fmla="*/ 2947547 h 3097601"/>
                <a:gd name="connsiteX22" fmla="*/ 1019638 w 3555385"/>
                <a:gd name="connsiteY22" fmla="*/ 2209990 h 3097601"/>
                <a:gd name="connsiteX23" fmla="*/ 1449198 w 3555385"/>
                <a:gd name="connsiteY23" fmla="*/ 1167496 h 3097601"/>
                <a:gd name="connsiteX24" fmla="*/ 1623946 w 3555385"/>
                <a:gd name="connsiteY24" fmla="*/ 1039473 h 3097601"/>
                <a:gd name="connsiteX25" fmla="*/ 2090714 w 3555385"/>
                <a:gd name="connsiteY25" fmla="*/ 1134435 h 3097601"/>
                <a:gd name="connsiteX26" fmla="*/ 3396868 w 3555385"/>
                <a:gd name="connsiteY26" fmla="*/ 1646703 h 3097601"/>
                <a:gd name="connsiteX27" fmla="*/ 3477021 w 3555385"/>
                <a:gd name="connsiteY27" fmla="*/ 1595451 h 3097601"/>
                <a:gd name="connsiteX28" fmla="*/ 3464857 w 3555385"/>
                <a:gd name="connsiteY28" fmla="*/ 1483733 h 3097601"/>
                <a:gd name="connsiteX0" fmla="*/ 3464857 w 3584664"/>
                <a:gd name="connsiteY0" fmla="*/ 1483733 h 3097601"/>
                <a:gd name="connsiteX1" fmla="*/ 2336158 w 3584664"/>
                <a:gd name="connsiteY1" fmla="*/ 1106361 h 3097601"/>
                <a:gd name="connsiteX2" fmla="*/ 2011293 w 3584664"/>
                <a:gd name="connsiteY2" fmla="*/ 843682 h 3097601"/>
                <a:gd name="connsiteX3" fmla="*/ 2221402 w 3584664"/>
                <a:gd name="connsiteY3" fmla="*/ 399183 h 3097601"/>
                <a:gd name="connsiteX4" fmla="*/ 3030616 w 3584664"/>
                <a:gd name="connsiteY4" fmla="*/ 98458 h 3097601"/>
                <a:gd name="connsiteX5" fmla="*/ 3010908 w 3584664"/>
                <a:gd name="connsiteY5" fmla="*/ 67916 h 3097601"/>
                <a:gd name="connsiteX6" fmla="*/ 2244171 w 3584664"/>
                <a:gd name="connsiteY6" fmla="*/ 326056 h 3097601"/>
                <a:gd name="connsiteX7" fmla="*/ 1984253 w 3584664"/>
                <a:gd name="connsiteY7" fmla="*/ 664881 h 3097601"/>
                <a:gd name="connsiteX8" fmla="*/ 1935094 w 3584664"/>
                <a:gd name="connsiteY8" fmla="*/ 964332 h 3097601"/>
                <a:gd name="connsiteX9" fmla="*/ 1531869 w 3584664"/>
                <a:gd name="connsiteY9" fmla="*/ 932582 h 3097601"/>
                <a:gd name="connsiteX10" fmla="*/ 1649344 w 3584664"/>
                <a:gd name="connsiteY10" fmla="*/ 684932 h 3097601"/>
                <a:gd name="connsiteX11" fmla="*/ 1806997 w 3584664"/>
                <a:gd name="connsiteY11" fmla="*/ 270718 h 3097601"/>
                <a:gd name="connsiteX12" fmla="*/ 1027015 w 3584664"/>
                <a:gd name="connsiteY12" fmla="*/ 13234 h 3097601"/>
                <a:gd name="connsiteX13" fmla="*/ 1065516 w 3584664"/>
                <a:gd name="connsiteY13" fmla="*/ 66001 h 3097601"/>
                <a:gd name="connsiteX14" fmla="*/ 1756084 w 3584664"/>
                <a:gd name="connsiteY14" fmla="*/ 312699 h 3097601"/>
                <a:gd name="connsiteX15" fmla="*/ 1522344 w 3584664"/>
                <a:gd name="connsiteY15" fmla="*/ 789707 h 3097601"/>
                <a:gd name="connsiteX16" fmla="*/ 1233616 w 3584664"/>
                <a:gd name="connsiteY16" fmla="*/ 1292632 h 3097601"/>
                <a:gd name="connsiteX17" fmla="*/ 143573 w 3584664"/>
                <a:gd name="connsiteY17" fmla="*/ 1259826 h 3097601"/>
                <a:gd name="connsiteX18" fmla="*/ 130873 w 3584664"/>
                <a:gd name="connsiteY18" fmla="*/ 1297170 h 3097601"/>
                <a:gd name="connsiteX19" fmla="*/ 1234160 w 3584664"/>
                <a:gd name="connsiteY19" fmla="*/ 1395598 h 3097601"/>
                <a:gd name="connsiteX20" fmla="*/ 646334 w 3584664"/>
                <a:gd name="connsiteY20" fmla="*/ 2951527 h 3097601"/>
                <a:gd name="connsiteX21" fmla="*/ 683888 w 3584664"/>
                <a:gd name="connsiteY21" fmla="*/ 2947547 h 3097601"/>
                <a:gd name="connsiteX22" fmla="*/ 1019638 w 3584664"/>
                <a:gd name="connsiteY22" fmla="*/ 2209990 h 3097601"/>
                <a:gd name="connsiteX23" fmla="*/ 1449198 w 3584664"/>
                <a:gd name="connsiteY23" fmla="*/ 1167496 h 3097601"/>
                <a:gd name="connsiteX24" fmla="*/ 1623946 w 3584664"/>
                <a:gd name="connsiteY24" fmla="*/ 1039473 h 3097601"/>
                <a:gd name="connsiteX25" fmla="*/ 2090714 w 3584664"/>
                <a:gd name="connsiteY25" fmla="*/ 1134435 h 3097601"/>
                <a:gd name="connsiteX26" fmla="*/ 3396868 w 3584664"/>
                <a:gd name="connsiteY26" fmla="*/ 1646703 h 3097601"/>
                <a:gd name="connsiteX27" fmla="*/ 3464857 w 3584664"/>
                <a:gd name="connsiteY27" fmla="*/ 1483733 h 3097601"/>
                <a:gd name="connsiteX0" fmla="*/ 3464857 w 3536858"/>
                <a:gd name="connsiteY0" fmla="*/ 1483733 h 3097601"/>
                <a:gd name="connsiteX1" fmla="*/ 2336158 w 3536858"/>
                <a:gd name="connsiteY1" fmla="*/ 1106361 h 3097601"/>
                <a:gd name="connsiteX2" fmla="*/ 2011293 w 3536858"/>
                <a:gd name="connsiteY2" fmla="*/ 843682 h 3097601"/>
                <a:gd name="connsiteX3" fmla="*/ 2221402 w 3536858"/>
                <a:gd name="connsiteY3" fmla="*/ 399183 h 3097601"/>
                <a:gd name="connsiteX4" fmla="*/ 3030616 w 3536858"/>
                <a:gd name="connsiteY4" fmla="*/ 98458 h 3097601"/>
                <a:gd name="connsiteX5" fmla="*/ 3010908 w 3536858"/>
                <a:gd name="connsiteY5" fmla="*/ 67916 h 3097601"/>
                <a:gd name="connsiteX6" fmla="*/ 2244171 w 3536858"/>
                <a:gd name="connsiteY6" fmla="*/ 326056 h 3097601"/>
                <a:gd name="connsiteX7" fmla="*/ 1984253 w 3536858"/>
                <a:gd name="connsiteY7" fmla="*/ 664881 h 3097601"/>
                <a:gd name="connsiteX8" fmla="*/ 1935094 w 3536858"/>
                <a:gd name="connsiteY8" fmla="*/ 964332 h 3097601"/>
                <a:gd name="connsiteX9" fmla="*/ 1531869 w 3536858"/>
                <a:gd name="connsiteY9" fmla="*/ 932582 h 3097601"/>
                <a:gd name="connsiteX10" fmla="*/ 1649344 w 3536858"/>
                <a:gd name="connsiteY10" fmla="*/ 684932 h 3097601"/>
                <a:gd name="connsiteX11" fmla="*/ 1806997 w 3536858"/>
                <a:gd name="connsiteY11" fmla="*/ 270718 h 3097601"/>
                <a:gd name="connsiteX12" fmla="*/ 1027015 w 3536858"/>
                <a:gd name="connsiteY12" fmla="*/ 13234 h 3097601"/>
                <a:gd name="connsiteX13" fmla="*/ 1065516 w 3536858"/>
                <a:gd name="connsiteY13" fmla="*/ 66001 h 3097601"/>
                <a:gd name="connsiteX14" fmla="*/ 1756084 w 3536858"/>
                <a:gd name="connsiteY14" fmla="*/ 312699 h 3097601"/>
                <a:gd name="connsiteX15" fmla="*/ 1522344 w 3536858"/>
                <a:gd name="connsiteY15" fmla="*/ 789707 h 3097601"/>
                <a:gd name="connsiteX16" fmla="*/ 1233616 w 3536858"/>
                <a:gd name="connsiteY16" fmla="*/ 1292632 h 3097601"/>
                <a:gd name="connsiteX17" fmla="*/ 143573 w 3536858"/>
                <a:gd name="connsiteY17" fmla="*/ 1259826 h 3097601"/>
                <a:gd name="connsiteX18" fmla="*/ 130873 w 3536858"/>
                <a:gd name="connsiteY18" fmla="*/ 1297170 h 3097601"/>
                <a:gd name="connsiteX19" fmla="*/ 1234160 w 3536858"/>
                <a:gd name="connsiteY19" fmla="*/ 1395598 h 3097601"/>
                <a:gd name="connsiteX20" fmla="*/ 646334 w 3536858"/>
                <a:gd name="connsiteY20" fmla="*/ 2951527 h 3097601"/>
                <a:gd name="connsiteX21" fmla="*/ 683888 w 3536858"/>
                <a:gd name="connsiteY21" fmla="*/ 2947547 h 3097601"/>
                <a:gd name="connsiteX22" fmla="*/ 1019638 w 3536858"/>
                <a:gd name="connsiteY22" fmla="*/ 2209990 h 3097601"/>
                <a:gd name="connsiteX23" fmla="*/ 1449198 w 3536858"/>
                <a:gd name="connsiteY23" fmla="*/ 1167496 h 3097601"/>
                <a:gd name="connsiteX24" fmla="*/ 1623946 w 3536858"/>
                <a:gd name="connsiteY24" fmla="*/ 1039473 h 3097601"/>
                <a:gd name="connsiteX25" fmla="*/ 2090714 w 3536858"/>
                <a:gd name="connsiteY25" fmla="*/ 1134435 h 3097601"/>
                <a:gd name="connsiteX26" fmla="*/ 3396868 w 3536858"/>
                <a:gd name="connsiteY26" fmla="*/ 1646703 h 3097601"/>
                <a:gd name="connsiteX27" fmla="*/ 3464857 w 3536858"/>
                <a:gd name="connsiteY27" fmla="*/ 1483733 h 3097601"/>
                <a:gd name="connsiteX0" fmla="*/ 3464857 w 3511505"/>
                <a:gd name="connsiteY0" fmla="*/ 1483733 h 3097601"/>
                <a:gd name="connsiteX1" fmla="*/ 2336158 w 3511505"/>
                <a:gd name="connsiteY1" fmla="*/ 1106361 h 3097601"/>
                <a:gd name="connsiteX2" fmla="*/ 2011293 w 3511505"/>
                <a:gd name="connsiteY2" fmla="*/ 843682 h 3097601"/>
                <a:gd name="connsiteX3" fmla="*/ 2221402 w 3511505"/>
                <a:gd name="connsiteY3" fmla="*/ 399183 h 3097601"/>
                <a:gd name="connsiteX4" fmla="*/ 3030616 w 3511505"/>
                <a:gd name="connsiteY4" fmla="*/ 98458 h 3097601"/>
                <a:gd name="connsiteX5" fmla="*/ 3010908 w 3511505"/>
                <a:gd name="connsiteY5" fmla="*/ 67916 h 3097601"/>
                <a:gd name="connsiteX6" fmla="*/ 2244171 w 3511505"/>
                <a:gd name="connsiteY6" fmla="*/ 326056 h 3097601"/>
                <a:gd name="connsiteX7" fmla="*/ 1984253 w 3511505"/>
                <a:gd name="connsiteY7" fmla="*/ 664881 h 3097601"/>
                <a:gd name="connsiteX8" fmla="*/ 1935094 w 3511505"/>
                <a:gd name="connsiteY8" fmla="*/ 964332 h 3097601"/>
                <a:gd name="connsiteX9" fmla="*/ 1531869 w 3511505"/>
                <a:gd name="connsiteY9" fmla="*/ 932582 h 3097601"/>
                <a:gd name="connsiteX10" fmla="*/ 1649344 w 3511505"/>
                <a:gd name="connsiteY10" fmla="*/ 684932 h 3097601"/>
                <a:gd name="connsiteX11" fmla="*/ 1806997 w 3511505"/>
                <a:gd name="connsiteY11" fmla="*/ 270718 h 3097601"/>
                <a:gd name="connsiteX12" fmla="*/ 1027015 w 3511505"/>
                <a:gd name="connsiteY12" fmla="*/ 13234 h 3097601"/>
                <a:gd name="connsiteX13" fmla="*/ 1065516 w 3511505"/>
                <a:gd name="connsiteY13" fmla="*/ 66001 h 3097601"/>
                <a:gd name="connsiteX14" fmla="*/ 1756084 w 3511505"/>
                <a:gd name="connsiteY14" fmla="*/ 312699 h 3097601"/>
                <a:gd name="connsiteX15" fmla="*/ 1522344 w 3511505"/>
                <a:gd name="connsiteY15" fmla="*/ 789707 h 3097601"/>
                <a:gd name="connsiteX16" fmla="*/ 1233616 w 3511505"/>
                <a:gd name="connsiteY16" fmla="*/ 1292632 h 3097601"/>
                <a:gd name="connsiteX17" fmla="*/ 143573 w 3511505"/>
                <a:gd name="connsiteY17" fmla="*/ 1259826 h 3097601"/>
                <a:gd name="connsiteX18" fmla="*/ 130873 w 3511505"/>
                <a:gd name="connsiteY18" fmla="*/ 1297170 h 3097601"/>
                <a:gd name="connsiteX19" fmla="*/ 1234160 w 3511505"/>
                <a:gd name="connsiteY19" fmla="*/ 1395598 h 3097601"/>
                <a:gd name="connsiteX20" fmla="*/ 646334 w 3511505"/>
                <a:gd name="connsiteY20" fmla="*/ 2951527 h 3097601"/>
                <a:gd name="connsiteX21" fmla="*/ 683888 w 3511505"/>
                <a:gd name="connsiteY21" fmla="*/ 2947547 h 3097601"/>
                <a:gd name="connsiteX22" fmla="*/ 1019638 w 3511505"/>
                <a:gd name="connsiteY22" fmla="*/ 2209990 h 3097601"/>
                <a:gd name="connsiteX23" fmla="*/ 1449198 w 3511505"/>
                <a:gd name="connsiteY23" fmla="*/ 1167496 h 3097601"/>
                <a:gd name="connsiteX24" fmla="*/ 1623946 w 3511505"/>
                <a:gd name="connsiteY24" fmla="*/ 1039473 h 3097601"/>
                <a:gd name="connsiteX25" fmla="*/ 2090714 w 3511505"/>
                <a:gd name="connsiteY25" fmla="*/ 1134435 h 3097601"/>
                <a:gd name="connsiteX26" fmla="*/ 3396868 w 3511505"/>
                <a:gd name="connsiteY26" fmla="*/ 1646703 h 3097601"/>
                <a:gd name="connsiteX27" fmla="*/ 3464857 w 3511505"/>
                <a:gd name="connsiteY27" fmla="*/ 1483733 h 3097601"/>
                <a:gd name="connsiteX0" fmla="*/ 3397480 w 3461975"/>
                <a:gd name="connsiteY0" fmla="*/ 1464558 h 3097601"/>
                <a:gd name="connsiteX1" fmla="*/ 2336158 w 3461975"/>
                <a:gd name="connsiteY1" fmla="*/ 1106361 h 3097601"/>
                <a:gd name="connsiteX2" fmla="*/ 2011293 w 3461975"/>
                <a:gd name="connsiteY2" fmla="*/ 843682 h 3097601"/>
                <a:gd name="connsiteX3" fmla="*/ 2221402 w 3461975"/>
                <a:gd name="connsiteY3" fmla="*/ 399183 h 3097601"/>
                <a:gd name="connsiteX4" fmla="*/ 3030616 w 3461975"/>
                <a:gd name="connsiteY4" fmla="*/ 98458 h 3097601"/>
                <a:gd name="connsiteX5" fmla="*/ 3010908 w 3461975"/>
                <a:gd name="connsiteY5" fmla="*/ 67916 h 3097601"/>
                <a:gd name="connsiteX6" fmla="*/ 2244171 w 3461975"/>
                <a:gd name="connsiteY6" fmla="*/ 326056 h 3097601"/>
                <a:gd name="connsiteX7" fmla="*/ 1984253 w 3461975"/>
                <a:gd name="connsiteY7" fmla="*/ 664881 h 3097601"/>
                <a:gd name="connsiteX8" fmla="*/ 1935094 w 3461975"/>
                <a:gd name="connsiteY8" fmla="*/ 964332 h 3097601"/>
                <a:gd name="connsiteX9" fmla="*/ 1531869 w 3461975"/>
                <a:gd name="connsiteY9" fmla="*/ 932582 h 3097601"/>
                <a:gd name="connsiteX10" fmla="*/ 1649344 w 3461975"/>
                <a:gd name="connsiteY10" fmla="*/ 684932 h 3097601"/>
                <a:gd name="connsiteX11" fmla="*/ 1806997 w 3461975"/>
                <a:gd name="connsiteY11" fmla="*/ 270718 h 3097601"/>
                <a:gd name="connsiteX12" fmla="*/ 1027015 w 3461975"/>
                <a:gd name="connsiteY12" fmla="*/ 13234 h 3097601"/>
                <a:gd name="connsiteX13" fmla="*/ 1065516 w 3461975"/>
                <a:gd name="connsiteY13" fmla="*/ 66001 h 3097601"/>
                <a:gd name="connsiteX14" fmla="*/ 1756084 w 3461975"/>
                <a:gd name="connsiteY14" fmla="*/ 312699 h 3097601"/>
                <a:gd name="connsiteX15" fmla="*/ 1522344 w 3461975"/>
                <a:gd name="connsiteY15" fmla="*/ 789707 h 3097601"/>
                <a:gd name="connsiteX16" fmla="*/ 1233616 w 3461975"/>
                <a:gd name="connsiteY16" fmla="*/ 1292632 h 3097601"/>
                <a:gd name="connsiteX17" fmla="*/ 143573 w 3461975"/>
                <a:gd name="connsiteY17" fmla="*/ 1259826 h 3097601"/>
                <a:gd name="connsiteX18" fmla="*/ 130873 w 3461975"/>
                <a:gd name="connsiteY18" fmla="*/ 1297170 h 3097601"/>
                <a:gd name="connsiteX19" fmla="*/ 1234160 w 3461975"/>
                <a:gd name="connsiteY19" fmla="*/ 1395598 h 3097601"/>
                <a:gd name="connsiteX20" fmla="*/ 646334 w 3461975"/>
                <a:gd name="connsiteY20" fmla="*/ 2951527 h 3097601"/>
                <a:gd name="connsiteX21" fmla="*/ 683888 w 3461975"/>
                <a:gd name="connsiteY21" fmla="*/ 2947547 h 3097601"/>
                <a:gd name="connsiteX22" fmla="*/ 1019638 w 3461975"/>
                <a:gd name="connsiteY22" fmla="*/ 2209990 h 3097601"/>
                <a:gd name="connsiteX23" fmla="*/ 1449198 w 3461975"/>
                <a:gd name="connsiteY23" fmla="*/ 1167496 h 3097601"/>
                <a:gd name="connsiteX24" fmla="*/ 1623946 w 3461975"/>
                <a:gd name="connsiteY24" fmla="*/ 1039473 h 3097601"/>
                <a:gd name="connsiteX25" fmla="*/ 2090714 w 3461975"/>
                <a:gd name="connsiteY25" fmla="*/ 1134435 h 3097601"/>
                <a:gd name="connsiteX26" fmla="*/ 3396868 w 3461975"/>
                <a:gd name="connsiteY26" fmla="*/ 1646703 h 3097601"/>
                <a:gd name="connsiteX27" fmla="*/ 3397480 w 3461975"/>
                <a:gd name="connsiteY27" fmla="*/ 1464558 h 3097601"/>
                <a:gd name="connsiteX0" fmla="*/ 3397480 w 3470906"/>
                <a:gd name="connsiteY0" fmla="*/ 1464558 h 3097601"/>
                <a:gd name="connsiteX1" fmla="*/ 2336158 w 3470906"/>
                <a:gd name="connsiteY1" fmla="*/ 1106361 h 3097601"/>
                <a:gd name="connsiteX2" fmla="*/ 2011293 w 3470906"/>
                <a:gd name="connsiteY2" fmla="*/ 843682 h 3097601"/>
                <a:gd name="connsiteX3" fmla="*/ 2221402 w 3470906"/>
                <a:gd name="connsiteY3" fmla="*/ 399183 h 3097601"/>
                <a:gd name="connsiteX4" fmla="*/ 3030616 w 3470906"/>
                <a:gd name="connsiteY4" fmla="*/ 98458 h 3097601"/>
                <a:gd name="connsiteX5" fmla="*/ 3010908 w 3470906"/>
                <a:gd name="connsiteY5" fmla="*/ 67916 h 3097601"/>
                <a:gd name="connsiteX6" fmla="*/ 2244171 w 3470906"/>
                <a:gd name="connsiteY6" fmla="*/ 326056 h 3097601"/>
                <a:gd name="connsiteX7" fmla="*/ 1984253 w 3470906"/>
                <a:gd name="connsiteY7" fmla="*/ 664881 h 3097601"/>
                <a:gd name="connsiteX8" fmla="*/ 1935094 w 3470906"/>
                <a:gd name="connsiteY8" fmla="*/ 964332 h 3097601"/>
                <a:gd name="connsiteX9" fmla="*/ 1531869 w 3470906"/>
                <a:gd name="connsiteY9" fmla="*/ 932582 h 3097601"/>
                <a:gd name="connsiteX10" fmla="*/ 1649344 w 3470906"/>
                <a:gd name="connsiteY10" fmla="*/ 684932 h 3097601"/>
                <a:gd name="connsiteX11" fmla="*/ 1806997 w 3470906"/>
                <a:gd name="connsiteY11" fmla="*/ 270718 h 3097601"/>
                <a:gd name="connsiteX12" fmla="*/ 1027015 w 3470906"/>
                <a:gd name="connsiteY12" fmla="*/ 13234 h 3097601"/>
                <a:gd name="connsiteX13" fmla="*/ 1065516 w 3470906"/>
                <a:gd name="connsiteY13" fmla="*/ 66001 h 3097601"/>
                <a:gd name="connsiteX14" fmla="*/ 1756084 w 3470906"/>
                <a:gd name="connsiteY14" fmla="*/ 312699 h 3097601"/>
                <a:gd name="connsiteX15" fmla="*/ 1522344 w 3470906"/>
                <a:gd name="connsiteY15" fmla="*/ 789707 h 3097601"/>
                <a:gd name="connsiteX16" fmla="*/ 1233616 w 3470906"/>
                <a:gd name="connsiteY16" fmla="*/ 1292632 h 3097601"/>
                <a:gd name="connsiteX17" fmla="*/ 143573 w 3470906"/>
                <a:gd name="connsiteY17" fmla="*/ 1259826 h 3097601"/>
                <a:gd name="connsiteX18" fmla="*/ 130873 w 3470906"/>
                <a:gd name="connsiteY18" fmla="*/ 1297170 h 3097601"/>
                <a:gd name="connsiteX19" fmla="*/ 1234160 w 3470906"/>
                <a:gd name="connsiteY19" fmla="*/ 1395598 h 3097601"/>
                <a:gd name="connsiteX20" fmla="*/ 646334 w 3470906"/>
                <a:gd name="connsiteY20" fmla="*/ 2951527 h 3097601"/>
                <a:gd name="connsiteX21" fmla="*/ 683888 w 3470906"/>
                <a:gd name="connsiteY21" fmla="*/ 2947547 h 3097601"/>
                <a:gd name="connsiteX22" fmla="*/ 1019638 w 3470906"/>
                <a:gd name="connsiteY22" fmla="*/ 2209990 h 3097601"/>
                <a:gd name="connsiteX23" fmla="*/ 1449198 w 3470906"/>
                <a:gd name="connsiteY23" fmla="*/ 1167496 h 3097601"/>
                <a:gd name="connsiteX24" fmla="*/ 1623946 w 3470906"/>
                <a:gd name="connsiteY24" fmla="*/ 1039473 h 3097601"/>
                <a:gd name="connsiteX25" fmla="*/ 2090714 w 3470906"/>
                <a:gd name="connsiteY25" fmla="*/ 1134435 h 3097601"/>
                <a:gd name="connsiteX26" fmla="*/ 3396868 w 3470906"/>
                <a:gd name="connsiteY26" fmla="*/ 1646703 h 3097601"/>
                <a:gd name="connsiteX27" fmla="*/ 3397480 w 3470906"/>
                <a:gd name="connsiteY27" fmla="*/ 1464558 h 3097601"/>
                <a:gd name="connsiteX0" fmla="*/ 3397480 w 3476566"/>
                <a:gd name="connsiteY0" fmla="*/ 1464558 h 3097601"/>
                <a:gd name="connsiteX1" fmla="*/ 2336158 w 3476566"/>
                <a:gd name="connsiteY1" fmla="*/ 1106361 h 3097601"/>
                <a:gd name="connsiteX2" fmla="*/ 2011293 w 3476566"/>
                <a:gd name="connsiteY2" fmla="*/ 843682 h 3097601"/>
                <a:gd name="connsiteX3" fmla="*/ 2221402 w 3476566"/>
                <a:gd name="connsiteY3" fmla="*/ 399183 h 3097601"/>
                <a:gd name="connsiteX4" fmla="*/ 3030616 w 3476566"/>
                <a:gd name="connsiteY4" fmla="*/ 98458 h 3097601"/>
                <a:gd name="connsiteX5" fmla="*/ 3010908 w 3476566"/>
                <a:gd name="connsiteY5" fmla="*/ 67916 h 3097601"/>
                <a:gd name="connsiteX6" fmla="*/ 2244171 w 3476566"/>
                <a:gd name="connsiteY6" fmla="*/ 326056 h 3097601"/>
                <a:gd name="connsiteX7" fmla="*/ 1984253 w 3476566"/>
                <a:gd name="connsiteY7" fmla="*/ 664881 h 3097601"/>
                <a:gd name="connsiteX8" fmla="*/ 1935094 w 3476566"/>
                <a:gd name="connsiteY8" fmla="*/ 964332 h 3097601"/>
                <a:gd name="connsiteX9" fmla="*/ 1531869 w 3476566"/>
                <a:gd name="connsiteY9" fmla="*/ 932582 h 3097601"/>
                <a:gd name="connsiteX10" fmla="*/ 1649344 w 3476566"/>
                <a:gd name="connsiteY10" fmla="*/ 684932 h 3097601"/>
                <a:gd name="connsiteX11" fmla="*/ 1806997 w 3476566"/>
                <a:gd name="connsiteY11" fmla="*/ 270718 h 3097601"/>
                <a:gd name="connsiteX12" fmla="*/ 1027015 w 3476566"/>
                <a:gd name="connsiteY12" fmla="*/ 13234 h 3097601"/>
                <a:gd name="connsiteX13" fmla="*/ 1065516 w 3476566"/>
                <a:gd name="connsiteY13" fmla="*/ 66001 h 3097601"/>
                <a:gd name="connsiteX14" fmla="*/ 1756084 w 3476566"/>
                <a:gd name="connsiteY14" fmla="*/ 312699 h 3097601"/>
                <a:gd name="connsiteX15" fmla="*/ 1522344 w 3476566"/>
                <a:gd name="connsiteY15" fmla="*/ 789707 h 3097601"/>
                <a:gd name="connsiteX16" fmla="*/ 1233616 w 3476566"/>
                <a:gd name="connsiteY16" fmla="*/ 1292632 h 3097601"/>
                <a:gd name="connsiteX17" fmla="*/ 143573 w 3476566"/>
                <a:gd name="connsiteY17" fmla="*/ 1259826 h 3097601"/>
                <a:gd name="connsiteX18" fmla="*/ 130873 w 3476566"/>
                <a:gd name="connsiteY18" fmla="*/ 1297170 h 3097601"/>
                <a:gd name="connsiteX19" fmla="*/ 1234160 w 3476566"/>
                <a:gd name="connsiteY19" fmla="*/ 1395598 h 3097601"/>
                <a:gd name="connsiteX20" fmla="*/ 646334 w 3476566"/>
                <a:gd name="connsiteY20" fmla="*/ 2951527 h 3097601"/>
                <a:gd name="connsiteX21" fmla="*/ 683888 w 3476566"/>
                <a:gd name="connsiteY21" fmla="*/ 2947547 h 3097601"/>
                <a:gd name="connsiteX22" fmla="*/ 1019638 w 3476566"/>
                <a:gd name="connsiteY22" fmla="*/ 2209990 h 3097601"/>
                <a:gd name="connsiteX23" fmla="*/ 1449198 w 3476566"/>
                <a:gd name="connsiteY23" fmla="*/ 1167496 h 3097601"/>
                <a:gd name="connsiteX24" fmla="*/ 1623946 w 3476566"/>
                <a:gd name="connsiteY24" fmla="*/ 1039473 h 3097601"/>
                <a:gd name="connsiteX25" fmla="*/ 2090714 w 3476566"/>
                <a:gd name="connsiteY25" fmla="*/ 1134435 h 3097601"/>
                <a:gd name="connsiteX26" fmla="*/ 3348741 w 3476566"/>
                <a:gd name="connsiteY26" fmla="*/ 1627529 h 3097601"/>
                <a:gd name="connsiteX27" fmla="*/ 3397480 w 3476566"/>
                <a:gd name="connsiteY27" fmla="*/ 1464558 h 3097601"/>
                <a:gd name="connsiteX0" fmla="*/ 3397480 w 3476566"/>
                <a:gd name="connsiteY0" fmla="*/ 1464558 h 3097601"/>
                <a:gd name="connsiteX1" fmla="*/ 2336158 w 3476566"/>
                <a:gd name="connsiteY1" fmla="*/ 1106361 h 3097601"/>
                <a:gd name="connsiteX2" fmla="*/ 2011293 w 3476566"/>
                <a:gd name="connsiteY2" fmla="*/ 843682 h 3097601"/>
                <a:gd name="connsiteX3" fmla="*/ 2221402 w 3476566"/>
                <a:gd name="connsiteY3" fmla="*/ 399183 h 3097601"/>
                <a:gd name="connsiteX4" fmla="*/ 3030616 w 3476566"/>
                <a:gd name="connsiteY4" fmla="*/ 98458 h 3097601"/>
                <a:gd name="connsiteX5" fmla="*/ 3010908 w 3476566"/>
                <a:gd name="connsiteY5" fmla="*/ 67916 h 3097601"/>
                <a:gd name="connsiteX6" fmla="*/ 2244171 w 3476566"/>
                <a:gd name="connsiteY6" fmla="*/ 326056 h 3097601"/>
                <a:gd name="connsiteX7" fmla="*/ 1984253 w 3476566"/>
                <a:gd name="connsiteY7" fmla="*/ 664881 h 3097601"/>
                <a:gd name="connsiteX8" fmla="*/ 1935094 w 3476566"/>
                <a:gd name="connsiteY8" fmla="*/ 964332 h 3097601"/>
                <a:gd name="connsiteX9" fmla="*/ 1531869 w 3476566"/>
                <a:gd name="connsiteY9" fmla="*/ 932582 h 3097601"/>
                <a:gd name="connsiteX10" fmla="*/ 1649344 w 3476566"/>
                <a:gd name="connsiteY10" fmla="*/ 684932 h 3097601"/>
                <a:gd name="connsiteX11" fmla="*/ 1806997 w 3476566"/>
                <a:gd name="connsiteY11" fmla="*/ 270718 h 3097601"/>
                <a:gd name="connsiteX12" fmla="*/ 1027015 w 3476566"/>
                <a:gd name="connsiteY12" fmla="*/ 13234 h 3097601"/>
                <a:gd name="connsiteX13" fmla="*/ 1065516 w 3476566"/>
                <a:gd name="connsiteY13" fmla="*/ 66001 h 3097601"/>
                <a:gd name="connsiteX14" fmla="*/ 1756084 w 3476566"/>
                <a:gd name="connsiteY14" fmla="*/ 312699 h 3097601"/>
                <a:gd name="connsiteX15" fmla="*/ 1522344 w 3476566"/>
                <a:gd name="connsiteY15" fmla="*/ 789707 h 3097601"/>
                <a:gd name="connsiteX16" fmla="*/ 1233616 w 3476566"/>
                <a:gd name="connsiteY16" fmla="*/ 1292632 h 3097601"/>
                <a:gd name="connsiteX17" fmla="*/ 143573 w 3476566"/>
                <a:gd name="connsiteY17" fmla="*/ 1259826 h 3097601"/>
                <a:gd name="connsiteX18" fmla="*/ 130873 w 3476566"/>
                <a:gd name="connsiteY18" fmla="*/ 1297170 h 3097601"/>
                <a:gd name="connsiteX19" fmla="*/ 1234160 w 3476566"/>
                <a:gd name="connsiteY19" fmla="*/ 1395598 h 3097601"/>
                <a:gd name="connsiteX20" fmla="*/ 646334 w 3476566"/>
                <a:gd name="connsiteY20" fmla="*/ 2951527 h 3097601"/>
                <a:gd name="connsiteX21" fmla="*/ 683888 w 3476566"/>
                <a:gd name="connsiteY21" fmla="*/ 2947547 h 3097601"/>
                <a:gd name="connsiteX22" fmla="*/ 1019638 w 3476566"/>
                <a:gd name="connsiteY22" fmla="*/ 2209990 h 3097601"/>
                <a:gd name="connsiteX23" fmla="*/ 1449198 w 3476566"/>
                <a:gd name="connsiteY23" fmla="*/ 1167496 h 3097601"/>
                <a:gd name="connsiteX24" fmla="*/ 1623946 w 3476566"/>
                <a:gd name="connsiteY24" fmla="*/ 1039473 h 3097601"/>
                <a:gd name="connsiteX25" fmla="*/ 2090714 w 3476566"/>
                <a:gd name="connsiteY25" fmla="*/ 1134435 h 3097601"/>
                <a:gd name="connsiteX26" fmla="*/ 3348741 w 3476566"/>
                <a:gd name="connsiteY26" fmla="*/ 1627529 h 3097601"/>
                <a:gd name="connsiteX27" fmla="*/ 3397480 w 3476566"/>
                <a:gd name="connsiteY27" fmla="*/ 1464558 h 3097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476566" h="3097601">
                  <a:moveTo>
                    <a:pt x="3397480" y="1464558"/>
                  </a:moveTo>
                  <a:cubicBezTo>
                    <a:pt x="3228716" y="1377697"/>
                    <a:pt x="2567189" y="1209840"/>
                    <a:pt x="2336158" y="1106361"/>
                  </a:cubicBezTo>
                  <a:cubicBezTo>
                    <a:pt x="2105127" y="1002882"/>
                    <a:pt x="1968859" y="995941"/>
                    <a:pt x="2011293" y="843682"/>
                  </a:cubicBezTo>
                  <a:cubicBezTo>
                    <a:pt x="2044202" y="707298"/>
                    <a:pt x="2051515" y="523387"/>
                    <a:pt x="2221402" y="399183"/>
                  </a:cubicBezTo>
                  <a:cubicBezTo>
                    <a:pt x="2391289" y="274979"/>
                    <a:pt x="2899032" y="153669"/>
                    <a:pt x="3030616" y="98458"/>
                  </a:cubicBezTo>
                  <a:cubicBezTo>
                    <a:pt x="3162200" y="43247"/>
                    <a:pt x="3141982" y="29983"/>
                    <a:pt x="3010908" y="67916"/>
                  </a:cubicBezTo>
                  <a:cubicBezTo>
                    <a:pt x="2879834" y="105849"/>
                    <a:pt x="2415280" y="226562"/>
                    <a:pt x="2244171" y="326056"/>
                  </a:cubicBezTo>
                  <a:cubicBezTo>
                    <a:pt x="2073062" y="425550"/>
                    <a:pt x="2035766" y="558502"/>
                    <a:pt x="1984253" y="664881"/>
                  </a:cubicBezTo>
                  <a:cubicBezTo>
                    <a:pt x="1932740" y="771260"/>
                    <a:pt x="1938525" y="889552"/>
                    <a:pt x="1935094" y="964332"/>
                  </a:cubicBezTo>
                  <a:cubicBezTo>
                    <a:pt x="1884038" y="977728"/>
                    <a:pt x="1553036" y="963274"/>
                    <a:pt x="1531869" y="932582"/>
                  </a:cubicBezTo>
                  <a:cubicBezTo>
                    <a:pt x="1510702" y="901890"/>
                    <a:pt x="1580735" y="798947"/>
                    <a:pt x="1649344" y="684932"/>
                  </a:cubicBezTo>
                  <a:cubicBezTo>
                    <a:pt x="1727478" y="586792"/>
                    <a:pt x="1910718" y="382668"/>
                    <a:pt x="1806997" y="270718"/>
                  </a:cubicBezTo>
                  <a:cubicBezTo>
                    <a:pt x="1703276" y="158768"/>
                    <a:pt x="1150595" y="47354"/>
                    <a:pt x="1027015" y="13234"/>
                  </a:cubicBezTo>
                  <a:cubicBezTo>
                    <a:pt x="903435" y="-20886"/>
                    <a:pt x="944005" y="16090"/>
                    <a:pt x="1065516" y="66001"/>
                  </a:cubicBezTo>
                  <a:cubicBezTo>
                    <a:pt x="1187028" y="115912"/>
                    <a:pt x="1679946" y="192081"/>
                    <a:pt x="1756084" y="312699"/>
                  </a:cubicBezTo>
                  <a:cubicBezTo>
                    <a:pt x="1832222" y="433317"/>
                    <a:pt x="1611539" y="642260"/>
                    <a:pt x="1522344" y="789707"/>
                  </a:cubicBezTo>
                  <a:cubicBezTo>
                    <a:pt x="1423624" y="1045104"/>
                    <a:pt x="1463411" y="1214279"/>
                    <a:pt x="1233616" y="1292632"/>
                  </a:cubicBezTo>
                  <a:cubicBezTo>
                    <a:pt x="1003821" y="1370985"/>
                    <a:pt x="327363" y="1259070"/>
                    <a:pt x="143573" y="1259826"/>
                  </a:cubicBezTo>
                  <a:cubicBezTo>
                    <a:pt x="-40217" y="1260582"/>
                    <a:pt x="-50891" y="1274541"/>
                    <a:pt x="130873" y="1297170"/>
                  </a:cubicBezTo>
                  <a:cubicBezTo>
                    <a:pt x="312637" y="1319799"/>
                    <a:pt x="1112267" y="1390805"/>
                    <a:pt x="1234160" y="1395598"/>
                  </a:cubicBezTo>
                  <a:cubicBezTo>
                    <a:pt x="1356053" y="1400391"/>
                    <a:pt x="738046" y="2692869"/>
                    <a:pt x="646334" y="2951527"/>
                  </a:cubicBezTo>
                  <a:cubicBezTo>
                    <a:pt x="554622" y="3210185"/>
                    <a:pt x="621671" y="3071136"/>
                    <a:pt x="683888" y="2947547"/>
                  </a:cubicBezTo>
                  <a:cubicBezTo>
                    <a:pt x="746105" y="2823958"/>
                    <a:pt x="901611" y="2500139"/>
                    <a:pt x="1019638" y="2209990"/>
                  </a:cubicBezTo>
                  <a:cubicBezTo>
                    <a:pt x="1137665" y="1919841"/>
                    <a:pt x="1348480" y="1362582"/>
                    <a:pt x="1449198" y="1167496"/>
                  </a:cubicBezTo>
                  <a:cubicBezTo>
                    <a:pt x="1549916" y="972410"/>
                    <a:pt x="1454938" y="1007412"/>
                    <a:pt x="1623946" y="1039473"/>
                  </a:cubicBezTo>
                  <a:cubicBezTo>
                    <a:pt x="2129504" y="1050367"/>
                    <a:pt x="1902532" y="1049688"/>
                    <a:pt x="2090714" y="1134435"/>
                  </a:cubicBezTo>
                  <a:cubicBezTo>
                    <a:pt x="2421771" y="1247757"/>
                    <a:pt x="3086586" y="1538065"/>
                    <a:pt x="3348741" y="1627529"/>
                  </a:cubicBezTo>
                  <a:cubicBezTo>
                    <a:pt x="3423758" y="1599456"/>
                    <a:pt x="3566244" y="1551419"/>
                    <a:pt x="3397480" y="1464558"/>
                  </a:cubicBezTo>
                  <a:close/>
                </a:path>
              </a:pathLst>
            </a:custGeom>
            <a:solidFill>
              <a:srgbClr val="E6E6E6"/>
            </a:solidFill>
            <a:ln w="3175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47" name="Freeform 46"/>
            <p:cNvSpPr>
              <a:spLocks noChangeAspect="1"/>
            </p:cNvSpPr>
            <p:nvPr/>
          </p:nvSpPr>
          <p:spPr>
            <a:xfrm rot="20916014">
              <a:off x="-2880427" y="7225153"/>
              <a:ext cx="251822" cy="247917"/>
            </a:xfrm>
            <a:custGeom>
              <a:avLst/>
              <a:gdLst>
                <a:gd name="connsiteX0" fmla="*/ 263255 w 264005"/>
                <a:gd name="connsiteY0" fmla="*/ 262250 h 262540"/>
                <a:gd name="connsiteX1" fmla="*/ 170043 w 264005"/>
                <a:gd name="connsiteY1" fmla="*/ 134088 h 262540"/>
                <a:gd name="connsiteX2" fmla="*/ 170043 w 264005"/>
                <a:gd name="connsiteY2" fmla="*/ 5926 h 262540"/>
                <a:gd name="connsiteX3" fmla="*/ 100134 w 264005"/>
                <a:gd name="connsiteY3" fmla="*/ 29228 h 262540"/>
                <a:gd name="connsiteX4" fmla="*/ 100134 w 264005"/>
                <a:gd name="connsiteY4" fmla="*/ 99134 h 262540"/>
                <a:gd name="connsiteX5" fmla="*/ 6922 w 264005"/>
                <a:gd name="connsiteY5" fmla="*/ 145739 h 262540"/>
                <a:gd name="connsiteX6" fmla="*/ 18573 w 264005"/>
                <a:gd name="connsiteY6" fmla="*/ 203994 h 262540"/>
                <a:gd name="connsiteX7" fmla="*/ 111785 w 264005"/>
                <a:gd name="connsiteY7" fmla="*/ 169041 h 262540"/>
                <a:gd name="connsiteX8" fmla="*/ 263255 w 264005"/>
                <a:gd name="connsiteY8" fmla="*/ 262250 h 262540"/>
                <a:gd name="connsiteX0" fmla="*/ 263255 w 265458"/>
                <a:gd name="connsiteY0" fmla="*/ 262250 h 283907"/>
                <a:gd name="connsiteX1" fmla="*/ 170043 w 265458"/>
                <a:gd name="connsiteY1" fmla="*/ 134088 h 283907"/>
                <a:gd name="connsiteX2" fmla="*/ 170043 w 265458"/>
                <a:gd name="connsiteY2" fmla="*/ 5926 h 283907"/>
                <a:gd name="connsiteX3" fmla="*/ 100134 w 265458"/>
                <a:gd name="connsiteY3" fmla="*/ 29228 h 283907"/>
                <a:gd name="connsiteX4" fmla="*/ 100134 w 265458"/>
                <a:gd name="connsiteY4" fmla="*/ 99134 h 283907"/>
                <a:gd name="connsiteX5" fmla="*/ 6922 w 265458"/>
                <a:gd name="connsiteY5" fmla="*/ 145739 h 283907"/>
                <a:gd name="connsiteX6" fmla="*/ 18573 w 265458"/>
                <a:gd name="connsiteY6" fmla="*/ 203994 h 283907"/>
                <a:gd name="connsiteX7" fmla="*/ 111785 w 265458"/>
                <a:gd name="connsiteY7" fmla="*/ 169041 h 283907"/>
                <a:gd name="connsiteX8" fmla="*/ 225774 w 265458"/>
                <a:gd name="connsiteY8" fmla="*/ 274877 h 283907"/>
                <a:gd name="connsiteX9" fmla="*/ 263255 w 265458"/>
                <a:gd name="connsiteY9" fmla="*/ 262250 h 283907"/>
                <a:gd name="connsiteX0" fmla="*/ 263255 w 265458"/>
                <a:gd name="connsiteY0" fmla="*/ 268230 h 289887"/>
                <a:gd name="connsiteX1" fmla="*/ 170043 w 265458"/>
                <a:gd name="connsiteY1" fmla="*/ 140068 h 289887"/>
                <a:gd name="connsiteX2" fmla="*/ 170043 w 265458"/>
                <a:gd name="connsiteY2" fmla="*/ 11906 h 289887"/>
                <a:gd name="connsiteX3" fmla="*/ 131884 w 265458"/>
                <a:gd name="connsiteY3" fmla="*/ 16158 h 289887"/>
                <a:gd name="connsiteX4" fmla="*/ 100134 w 265458"/>
                <a:gd name="connsiteY4" fmla="*/ 105114 h 289887"/>
                <a:gd name="connsiteX5" fmla="*/ 6922 w 265458"/>
                <a:gd name="connsiteY5" fmla="*/ 151719 h 289887"/>
                <a:gd name="connsiteX6" fmla="*/ 18573 w 265458"/>
                <a:gd name="connsiteY6" fmla="*/ 209974 h 289887"/>
                <a:gd name="connsiteX7" fmla="*/ 111785 w 265458"/>
                <a:gd name="connsiteY7" fmla="*/ 175021 h 289887"/>
                <a:gd name="connsiteX8" fmla="*/ 225774 w 265458"/>
                <a:gd name="connsiteY8" fmla="*/ 280857 h 289887"/>
                <a:gd name="connsiteX9" fmla="*/ 263255 w 265458"/>
                <a:gd name="connsiteY9" fmla="*/ 268230 h 289887"/>
                <a:gd name="connsiteX0" fmla="*/ 264485 w 266688"/>
                <a:gd name="connsiteY0" fmla="*/ 268230 h 289887"/>
                <a:gd name="connsiteX1" fmla="*/ 171273 w 266688"/>
                <a:gd name="connsiteY1" fmla="*/ 140068 h 289887"/>
                <a:gd name="connsiteX2" fmla="*/ 171273 w 266688"/>
                <a:gd name="connsiteY2" fmla="*/ 11906 h 289887"/>
                <a:gd name="connsiteX3" fmla="*/ 133114 w 266688"/>
                <a:gd name="connsiteY3" fmla="*/ 16158 h 289887"/>
                <a:gd name="connsiteX4" fmla="*/ 101364 w 266688"/>
                <a:gd name="connsiteY4" fmla="*/ 105114 h 289887"/>
                <a:gd name="connsiteX5" fmla="*/ 8152 w 266688"/>
                <a:gd name="connsiteY5" fmla="*/ 151719 h 289887"/>
                <a:gd name="connsiteX6" fmla="*/ 16628 w 266688"/>
                <a:gd name="connsiteY6" fmla="*/ 184574 h 289887"/>
                <a:gd name="connsiteX7" fmla="*/ 113015 w 266688"/>
                <a:gd name="connsiteY7" fmla="*/ 175021 h 289887"/>
                <a:gd name="connsiteX8" fmla="*/ 227004 w 266688"/>
                <a:gd name="connsiteY8" fmla="*/ 280857 h 289887"/>
                <a:gd name="connsiteX9" fmla="*/ 264485 w 266688"/>
                <a:gd name="connsiteY9" fmla="*/ 268230 h 289887"/>
                <a:gd name="connsiteX0" fmla="*/ 291309 w 292575"/>
                <a:gd name="connsiteY0" fmla="*/ 249070 h 284546"/>
                <a:gd name="connsiteX1" fmla="*/ 171273 w 292575"/>
                <a:gd name="connsiteY1" fmla="*/ 140068 h 284546"/>
                <a:gd name="connsiteX2" fmla="*/ 171273 w 292575"/>
                <a:gd name="connsiteY2" fmla="*/ 11906 h 284546"/>
                <a:gd name="connsiteX3" fmla="*/ 133114 w 292575"/>
                <a:gd name="connsiteY3" fmla="*/ 16158 h 284546"/>
                <a:gd name="connsiteX4" fmla="*/ 101364 w 292575"/>
                <a:gd name="connsiteY4" fmla="*/ 105114 h 284546"/>
                <a:gd name="connsiteX5" fmla="*/ 8152 w 292575"/>
                <a:gd name="connsiteY5" fmla="*/ 151719 h 284546"/>
                <a:gd name="connsiteX6" fmla="*/ 16628 w 292575"/>
                <a:gd name="connsiteY6" fmla="*/ 184574 h 284546"/>
                <a:gd name="connsiteX7" fmla="*/ 113015 w 292575"/>
                <a:gd name="connsiteY7" fmla="*/ 175021 h 284546"/>
                <a:gd name="connsiteX8" fmla="*/ 227004 w 292575"/>
                <a:gd name="connsiteY8" fmla="*/ 280857 h 284546"/>
                <a:gd name="connsiteX9" fmla="*/ 291309 w 292575"/>
                <a:gd name="connsiteY9" fmla="*/ 249070 h 284546"/>
                <a:gd name="connsiteX0" fmla="*/ 291309 w 292353"/>
                <a:gd name="connsiteY0" fmla="*/ 249070 h 306158"/>
                <a:gd name="connsiteX1" fmla="*/ 171273 w 292353"/>
                <a:gd name="connsiteY1" fmla="*/ 140068 h 306158"/>
                <a:gd name="connsiteX2" fmla="*/ 171273 w 292353"/>
                <a:gd name="connsiteY2" fmla="*/ 11906 h 306158"/>
                <a:gd name="connsiteX3" fmla="*/ 133114 w 292353"/>
                <a:gd name="connsiteY3" fmla="*/ 16158 h 306158"/>
                <a:gd name="connsiteX4" fmla="*/ 101364 w 292353"/>
                <a:gd name="connsiteY4" fmla="*/ 105114 h 306158"/>
                <a:gd name="connsiteX5" fmla="*/ 8152 w 292353"/>
                <a:gd name="connsiteY5" fmla="*/ 151719 h 306158"/>
                <a:gd name="connsiteX6" fmla="*/ 16628 w 292353"/>
                <a:gd name="connsiteY6" fmla="*/ 184574 h 306158"/>
                <a:gd name="connsiteX7" fmla="*/ 113015 w 292353"/>
                <a:gd name="connsiteY7" fmla="*/ 175021 h 306158"/>
                <a:gd name="connsiteX8" fmla="*/ 223172 w 292353"/>
                <a:gd name="connsiteY8" fmla="*/ 303848 h 306158"/>
                <a:gd name="connsiteX9" fmla="*/ 291309 w 292353"/>
                <a:gd name="connsiteY9" fmla="*/ 249070 h 306158"/>
                <a:gd name="connsiteX0" fmla="*/ 291309 w 292353"/>
                <a:gd name="connsiteY0" fmla="*/ 252919 h 310007"/>
                <a:gd name="connsiteX1" fmla="*/ 171273 w 292353"/>
                <a:gd name="connsiteY1" fmla="*/ 143917 h 310007"/>
                <a:gd name="connsiteX2" fmla="*/ 171273 w 292353"/>
                <a:gd name="connsiteY2" fmla="*/ 15755 h 310007"/>
                <a:gd name="connsiteX3" fmla="*/ 144610 w 292353"/>
                <a:gd name="connsiteY3" fmla="*/ 12343 h 310007"/>
                <a:gd name="connsiteX4" fmla="*/ 101364 w 292353"/>
                <a:gd name="connsiteY4" fmla="*/ 108963 h 310007"/>
                <a:gd name="connsiteX5" fmla="*/ 8152 w 292353"/>
                <a:gd name="connsiteY5" fmla="*/ 155568 h 310007"/>
                <a:gd name="connsiteX6" fmla="*/ 16628 w 292353"/>
                <a:gd name="connsiteY6" fmla="*/ 188423 h 310007"/>
                <a:gd name="connsiteX7" fmla="*/ 113015 w 292353"/>
                <a:gd name="connsiteY7" fmla="*/ 178870 h 310007"/>
                <a:gd name="connsiteX8" fmla="*/ 223172 w 292353"/>
                <a:gd name="connsiteY8" fmla="*/ 307697 h 310007"/>
                <a:gd name="connsiteX9" fmla="*/ 291309 w 292353"/>
                <a:gd name="connsiteY9" fmla="*/ 252919 h 310007"/>
                <a:gd name="connsiteX0" fmla="*/ 297389 w 298433"/>
                <a:gd name="connsiteY0" fmla="*/ 252919 h 310007"/>
                <a:gd name="connsiteX1" fmla="*/ 177353 w 298433"/>
                <a:gd name="connsiteY1" fmla="*/ 143917 h 310007"/>
                <a:gd name="connsiteX2" fmla="*/ 177353 w 298433"/>
                <a:gd name="connsiteY2" fmla="*/ 15755 h 310007"/>
                <a:gd name="connsiteX3" fmla="*/ 150690 w 298433"/>
                <a:gd name="connsiteY3" fmla="*/ 12343 h 310007"/>
                <a:gd name="connsiteX4" fmla="*/ 107444 w 298433"/>
                <a:gd name="connsiteY4" fmla="*/ 108963 h 310007"/>
                <a:gd name="connsiteX5" fmla="*/ 14232 w 298433"/>
                <a:gd name="connsiteY5" fmla="*/ 155568 h 310007"/>
                <a:gd name="connsiteX6" fmla="*/ 11212 w 298433"/>
                <a:gd name="connsiteY6" fmla="*/ 188423 h 310007"/>
                <a:gd name="connsiteX7" fmla="*/ 119095 w 298433"/>
                <a:gd name="connsiteY7" fmla="*/ 178870 h 310007"/>
                <a:gd name="connsiteX8" fmla="*/ 229252 w 298433"/>
                <a:gd name="connsiteY8" fmla="*/ 307697 h 310007"/>
                <a:gd name="connsiteX9" fmla="*/ 297389 w 298433"/>
                <a:gd name="connsiteY9" fmla="*/ 252919 h 310007"/>
                <a:gd name="connsiteX0" fmla="*/ 297390 w 298434"/>
                <a:gd name="connsiteY0" fmla="*/ 252919 h 310007"/>
                <a:gd name="connsiteX1" fmla="*/ 177354 w 298434"/>
                <a:gd name="connsiteY1" fmla="*/ 143917 h 310007"/>
                <a:gd name="connsiteX2" fmla="*/ 177354 w 298434"/>
                <a:gd name="connsiteY2" fmla="*/ 15755 h 310007"/>
                <a:gd name="connsiteX3" fmla="*/ 157611 w 298434"/>
                <a:gd name="connsiteY3" fmla="*/ 12343 h 310007"/>
                <a:gd name="connsiteX4" fmla="*/ 107445 w 298434"/>
                <a:gd name="connsiteY4" fmla="*/ 108963 h 310007"/>
                <a:gd name="connsiteX5" fmla="*/ 14233 w 298434"/>
                <a:gd name="connsiteY5" fmla="*/ 155568 h 310007"/>
                <a:gd name="connsiteX6" fmla="*/ 11213 w 298434"/>
                <a:gd name="connsiteY6" fmla="*/ 188423 h 310007"/>
                <a:gd name="connsiteX7" fmla="*/ 119096 w 298434"/>
                <a:gd name="connsiteY7" fmla="*/ 178870 h 310007"/>
                <a:gd name="connsiteX8" fmla="*/ 229253 w 298434"/>
                <a:gd name="connsiteY8" fmla="*/ 307697 h 310007"/>
                <a:gd name="connsiteX9" fmla="*/ 297390 w 298434"/>
                <a:gd name="connsiteY9" fmla="*/ 252919 h 310007"/>
                <a:gd name="connsiteX0" fmla="*/ 300166 w 301210"/>
                <a:gd name="connsiteY0" fmla="*/ 252919 h 310007"/>
                <a:gd name="connsiteX1" fmla="*/ 180130 w 301210"/>
                <a:gd name="connsiteY1" fmla="*/ 143917 h 310007"/>
                <a:gd name="connsiteX2" fmla="*/ 180130 w 301210"/>
                <a:gd name="connsiteY2" fmla="*/ 15755 h 310007"/>
                <a:gd name="connsiteX3" fmla="*/ 160387 w 301210"/>
                <a:gd name="connsiteY3" fmla="*/ 12343 h 310007"/>
                <a:gd name="connsiteX4" fmla="*/ 110221 w 301210"/>
                <a:gd name="connsiteY4" fmla="*/ 108963 h 310007"/>
                <a:gd name="connsiteX5" fmla="*/ 11819 w 301210"/>
                <a:gd name="connsiteY5" fmla="*/ 160950 h 310007"/>
                <a:gd name="connsiteX6" fmla="*/ 13989 w 301210"/>
                <a:gd name="connsiteY6" fmla="*/ 188423 h 310007"/>
                <a:gd name="connsiteX7" fmla="*/ 121872 w 301210"/>
                <a:gd name="connsiteY7" fmla="*/ 178870 h 310007"/>
                <a:gd name="connsiteX8" fmla="*/ 232029 w 301210"/>
                <a:gd name="connsiteY8" fmla="*/ 307697 h 310007"/>
                <a:gd name="connsiteX9" fmla="*/ 300166 w 301210"/>
                <a:gd name="connsiteY9" fmla="*/ 252919 h 310007"/>
                <a:gd name="connsiteX0" fmla="*/ 300501 w 301545"/>
                <a:gd name="connsiteY0" fmla="*/ 253373 h 310461"/>
                <a:gd name="connsiteX1" fmla="*/ 180465 w 301545"/>
                <a:gd name="connsiteY1" fmla="*/ 144371 h 310461"/>
                <a:gd name="connsiteX2" fmla="*/ 180465 w 301545"/>
                <a:gd name="connsiteY2" fmla="*/ 16209 h 310461"/>
                <a:gd name="connsiteX3" fmla="*/ 160722 w 301545"/>
                <a:gd name="connsiteY3" fmla="*/ 12797 h 310461"/>
                <a:gd name="connsiteX4" fmla="*/ 115746 w 301545"/>
                <a:gd name="connsiteY4" fmla="*/ 116593 h 310461"/>
                <a:gd name="connsiteX5" fmla="*/ 12154 w 301545"/>
                <a:gd name="connsiteY5" fmla="*/ 161404 h 310461"/>
                <a:gd name="connsiteX6" fmla="*/ 14324 w 301545"/>
                <a:gd name="connsiteY6" fmla="*/ 188877 h 310461"/>
                <a:gd name="connsiteX7" fmla="*/ 122207 w 301545"/>
                <a:gd name="connsiteY7" fmla="*/ 179324 h 310461"/>
                <a:gd name="connsiteX8" fmla="*/ 232364 w 301545"/>
                <a:gd name="connsiteY8" fmla="*/ 308151 h 310461"/>
                <a:gd name="connsiteX9" fmla="*/ 300501 w 301545"/>
                <a:gd name="connsiteY9" fmla="*/ 253373 h 310461"/>
                <a:gd name="connsiteX0" fmla="*/ 301560 w 302553"/>
                <a:gd name="connsiteY0" fmla="*/ 253373 h 310119"/>
                <a:gd name="connsiteX1" fmla="*/ 181524 w 302553"/>
                <a:gd name="connsiteY1" fmla="*/ 144371 h 310119"/>
                <a:gd name="connsiteX2" fmla="*/ 181524 w 302553"/>
                <a:gd name="connsiteY2" fmla="*/ 16209 h 310119"/>
                <a:gd name="connsiteX3" fmla="*/ 161781 w 302553"/>
                <a:gd name="connsiteY3" fmla="*/ 12797 h 310119"/>
                <a:gd name="connsiteX4" fmla="*/ 116805 w 302553"/>
                <a:gd name="connsiteY4" fmla="*/ 116593 h 310119"/>
                <a:gd name="connsiteX5" fmla="*/ 13213 w 302553"/>
                <a:gd name="connsiteY5" fmla="*/ 161404 h 310119"/>
                <a:gd name="connsiteX6" fmla="*/ 15383 w 302553"/>
                <a:gd name="connsiteY6" fmla="*/ 188877 h 310119"/>
                <a:gd name="connsiteX7" fmla="*/ 140567 w 302553"/>
                <a:gd name="connsiteY7" fmla="*/ 186500 h 310119"/>
                <a:gd name="connsiteX8" fmla="*/ 233423 w 302553"/>
                <a:gd name="connsiteY8" fmla="*/ 308151 h 310119"/>
                <a:gd name="connsiteX9" fmla="*/ 301560 w 302553"/>
                <a:gd name="connsiteY9" fmla="*/ 253373 h 310119"/>
                <a:gd name="connsiteX0" fmla="*/ 301560 w 308588"/>
                <a:gd name="connsiteY0" fmla="*/ 253373 h 310436"/>
                <a:gd name="connsiteX1" fmla="*/ 181524 w 308588"/>
                <a:gd name="connsiteY1" fmla="*/ 144371 h 310436"/>
                <a:gd name="connsiteX2" fmla="*/ 181524 w 308588"/>
                <a:gd name="connsiteY2" fmla="*/ 16209 h 310436"/>
                <a:gd name="connsiteX3" fmla="*/ 161781 w 308588"/>
                <a:gd name="connsiteY3" fmla="*/ 12797 h 310436"/>
                <a:gd name="connsiteX4" fmla="*/ 116805 w 308588"/>
                <a:gd name="connsiteY4" fmla="*/ 116593 h 310436"/>
                <a:gd name="connsiteX5" fmla="*/ 13213 w 308588"/>
                <a:gd name="connsiteY5" fmla="*/ 161404 h 310436"/>
                <a:gd name="connsiteX6" fmla="*/ 15383 w 308588"/>
                <a:gd name="connsiteY6" fmla="*/ 188877 h 310436"/>
                <a:gd name="connsiteX7" fmla="*/ 140567 w 308588"/>
                <a:gd name="connsiteY7" fmla="*/ 186500 h 310436"/>
                <a:gd name="connsiteX8" fmla="*/ 233423 w 308588"/>
                <a:gd name="connsiteY8" fmla="*/ 308151 h 310436"/>
                <a:gd name="connsiteX9" fmla="*/ 301560 w 308588"/>
                <a:gd name="connsiteY9" fmla="*/ 253373 h 310436"/>
                <a:gd name="connsiteX0" fmla="*/ 301560 w 308242"/>
                <a:gd name="connsiteY0" fmla="*/ 253373 h 316958"/>
                <a:gd name="connsiteX1" fmla="*/ 181524 w 308242"/>
                <a:gd name="connsiteY1" fmla="*/ 144371 h 316958"/>
                <a:gd name="connsiteX2" fmla="*/ 181524 w 308242"/>
                <a:gd name="connsiteY2" fmla="*/ 16209 h 316958"/>
                <a:gd name="connsiteX3" fmla="*/ 161781 w 308242"/>
                <a:gd name="connsiteY3" fmla="*/ 12797 h 316958"/>
                <a:gd name="connsiteX4" fmla="*/ 116805 w 308242"/>
                <a:gd name="connsiteY4" fmla="*/ 116593 h 316958"/>
                <a:gd name="connsiteX5" fmla="*/ 13213 w 308242"/>
                <a:gd name="connsiteY5" fmla="*/ 161404 h 316958"/>
                <a:gd name="connsiteX6" fmla="*/ 15383 w 308242"/>
                <a:gd name="connsiteY6" fmla="*/ 188877 h 316958"/>
                <a:gd name="connsiteX7" fmla="*/ 140567 w 308242"/>
                <a:gd name="connsiteY7" fmla="*/ 186500 h 316958"/>
                <a:gd name="connsiteX8" fmla="*/ 233423 w 308242"/>
                <a:gd name="connsiteY8" fmla="*/ 308151 h 316958"/>
                <a:gd name="connsiteX9" fmla="*/ 301560 w 308242"/>
                <a:gd name="connsiteY9" fmla="*/ 253373 h 316958"/>
                <a:gd name="connsiteX0" fmla="*/ 301560 w 308242"/>
                <a:gd name="connsiteY0" fmla="*/ 253373 h 316958"/>
                <a:gd name="connsiteX1" fmla="*/ 181524 w 308242"/>
                <a:gd name="connsiteY1" fmla="*/ 144371 h 316958"/>
                <a:gd name="connsiteX2" fmla="*/ 181524 w 308242"/>
                <a:gd name="connsiteY2" fmla="*/ 16209 h 316958"/>
                <a:gd name="connsiteX3" fmla="*/ 161781 w 308242"/>
                <a:gd name="connsiteY3" fmla="*/ 12797 h 316958"/>
                <a:gd name="connsiteX4" fmla="*/ 116805 w 308242"/>
                <a:gd name="connsiteY4" fmla="*/ 116593 h 316958"/>
                <a:gd name="connsiteX5" fmla="*/ 13213 w 308242"/>
                <a:gd name="connsiteY5" fmla="*/ 161404 h 316958"/>
                <a:gd name="connsiteX6" fmla="*/ 15383 w 308242"/>
                <a:gd name="connsiteY6" fmla="*/ 179907 h 316958"/>
                <a:gd name="connsiteX7" fmla="*/ 140567 w 308242"/>
                <a:gd name="connsiteY7" fmla="*/ 186500 h 316958"/>
                <a:gd name="connsiteX8" fmla="*/ 233423 w 308242"/>
                <a:gd name="connsiteY8" fmla="*/ 308151 h 316958"/>
                <a:gd name="connsiteX9" fmla="*/ 301560 w 308242"/>
                <a:gd name="connsiteY9" fmla="*/ 253373 h 316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08242" h="316958">
                  <a:moveTo>
                    <a:pt x="301560" y="253373"/>
                  </a:moveTo>
                  <a:cubicBezTo>
                    <a:pt x="272149" y="218900"/>
                    <a:pt x="201530" y="183898"/>
                    <a:pt x="181524" y="144371"/>
                  </a:cubicBezTo>
                  <a:cubicBezTo>
                    <a:pt x="161518" y="104844"/>
                    <a:pt x="184814" y="38138"/>
                    <a:pt x="181524" y="16209"/>
                  </a:cubicBezTo>
                  <a:cubicBezTo>
                    <a:pt x="178234" y="-5720"/>
                    <a:pt x="172568" y="-3934"/>
                    <a:pt x="161781" y="12797"/>
                  </a:cubicBezTo>
                  <a:cubicBezTo>
                    <a:pt x="150994" y="29528"/>
                    <a:pt x="141566" y="91825"/>
                    <a:pt x="116805" y="116593"/>
                  </a:cubicBezTo>
                  <a:cubicBezTo>
                    <a:pt x="92044" y="141361"/>
                    <a:pt x="30117" y="150852"/>
                    <a:pt x="13213" y="161404"/>
                  </a:cubicBezTo>
                  <a:cubicBezTo>
                    <a:pt x="-3691" y="171956"/>
                    <a:pt x="-5843" y="175724"/>
                    <a:pt x="15383" y="179907"/>
                  </a:cubicBezTo>
                  <a:cubicBezTo>
                    <a:pt x="36609" y="184090"/>
                    <a:pt x="105504" y="170453"/>
                    <a:pt x="140567" y="186500"/>
                  </a:cubicBezTo>
                  <a:cubicBezTo>
                    <a:pt x="175630" y="202547"/>
                    <a:pt x="211781" y="279065"/>
                    <a:pt x="233423" y="308151"/>
                  </a:cubicBezTo>
                  <a:cubicBezTo>
                    <a:pt x="255065" y="337237"/>
                    <a:pt x="330971" y="287846"/>
                    <a:pt x="301560" y="253373"/>
                  </a:cubicBezTo>
                  <a:close/>
                </a:path>
              </a:pathLst>
            </a:custGeom>
            <a:solidFill>
              <a:srgbClr val="262626"/>
            </a:solidFill>
            <a:ln w="3175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48" name="Right Triangle 47"/>
            <p:cNvSpPr/>
            <p:nvPr/>
          </p:nvSpPr>
          <p:spPr>
            <a:xfrm flipH="1">
              <a:off x="-2216530" y="7401305"/>
              <a:ext cx="235471" cy="812256"/>
            </a:xfrm>
            <a:prstGeom prst="rtTriangle">
              <a:avLst/>
            </a:prstGeom>
            <a:solidFill>
              <a:schemeClr val="bg1"/>
            </a:solidFill>
            <a:ln w="3175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13"/>
            </a:p>
          </p:txBody>
        </p:sp>
      </p:grpSp>
      <p:grpSp>
        <p:nvGrpSpPr>
          <p:cNvPr id="6" name="Group 54"/>
          <p:cNvGrpSpPr>
            <a:grpSpLocks noChangeAspect="1"/>
          </p:cNvGrpSpPr>
          <p:nvPr/>
        </p:nvGrpSpPr>
        <p:grpSpPr bwMode="auto">
          <a:xfrm>
            <a:off x="592138" y="5363396"/>
            <a:ext cx="547687" cy="546100"/>
            <a:chOff x="-3132256" y="11261580"/>
            <a:chExt cx="1131570" cy="1128676"/>
          </a:xfrm>
        </p:grpSpPr>
        <p:sp>
          <p:nvSpPr>
            <p:cNvPr id="56" name="Freeform 55"/>
            <p:cNvSpPr>
              <a:spLocks noChangeAspect="1"/>
            </p:cNvSpPr>
            <p:nvPr/>
          </p:nvSpPr>
          <p:spPr>
            <a:xfrm>
              <a:off x="-3132256" y="11261580"/>
              <a:ext cx="1131570" cy="1128676"/>
            </a:xfrm>
            <a:custGeom>
              <a:avLst/>
              <a:gdLst>
                <a:gd name="connsiteX0" fmla="*/ 1635854 w 3014567"/>
                <a:gd name="connsiteY0" fmla="*/ 1202191 h 2578850"/>
                <a:gd name="connsiteX1" fmla="*/ 1528031 w 3014567"/>
                <a:gd name="connsiteY1" fmla="*/ 2100815 h 2578850"/>
                <a:gd name="connsiteX2" fmla="*/ 964955 w 3014567"/>
                <a:gd name="connsiteY2" fmla="*/ 2520173 h 2578850"/>
                <a:gd name="connsiteX3" fmla="*/ 605544 w 3014567"/>
                <a:gd name="connsiteY3" fmla="*/ 2532155 h 2578850"/>
                <a:gd name="connsiteX4" fmla="*/ 174252 w 3014567"/>
                <a:gd name="connsiteY4" fmla="*/ 2112797 h 2578850"/>
                <a:gd name="connsiteX5" fmla="*/ 18507 w 3014567"/>
                <a:gd name="connsiteY5" fmla="*/ 1190209 h 2578850"/>
                <a:gd name="connsiteX6" fmla="*/ 569603 w 3014567"/>
                <a:gd name="connsiteY6" fmla="*/ 363475 h 2578850"/>
                <a:gd name="connsiteX7" fmla="*/ 1528031 w 3014567"/>
                <a:gd name="connsiteY7" fmla="*/ 111860 h 2578850"/>
                <a:gd name="connsiteX8" fmla="*/ 2714085 w 3014567"/>
                <a:gd name="connsiteY8" fmla="*/ 4025 h 2578850"/>
                <a:gd name="connsiteX9" fmla="*/ 3013594 w 3014567"/>
                <a:gd name="connsiteY9" fmla="*/ 51952 h 2578850"/>
                <a:gd name="connsiteX10" fmla="*/ 2773987 w 3014567"/>
                <a:gd name="connsiteY10" fmla="*/ 315548 h 2578850"/>
                <a:gd name="connsiteX11" fmla="*/ 1911402 w 3014567"/>
                <a:gd name="connsiteY11" fmla="*/ 890668 h 2578850"/>
                <a:gd name="connsiteX12" fmla="*/ 1240503 w 3014567"/>
                <a:gd name="connsiteY12" fmla="*/ 926613 h 2578850"/>
                <a:gd name="connsiteX13" fmla="*/ 1240503 w 3014567"/>
                <a:gd name="connsiteY13" fmla="*/ 1130301 h 2578850"/>
                <a:gd name="connsiteX14" fmla="*/ 1635854 w 3014567"/>
                <a:gd name="connsiteY14" fmla="*/ 1202191 h 2578850"/>
                <a:gd name="connsiteX0" fmla="*/ 1635854 w 3014567"/>
                <a:gd name="connsiteY0" fmla="*/ 1202191 h 2578850"/>
                <a:gd name="connsiteX1" fmla="*/ 1528031 w 3014567"/>
                <a:gd name="connsiteY1" fmla="*/ 2100815 h 2578850"/>
                <a:gd name="connsiteX2" fmla="*/ 1072778 w 3014567"/>
                <a:gd name="connsiteY2" fmla="*/ 2520173 h 2578850"/>
                <a:gd name="connsiteX3" fmla="*/ 605544 w 3014567"/>
                <a:gd name="connsiteY3" fmla="*/ 2532155 h 2578850"/>
                <a:gd name="connsiteX4" fmla="*/ 174252 w 3014567"/>
                <a:gd name="connsiteY4" fmla="*/ 2112797 h 2578850"/>
                <a:gd name="connsiteX5" fmla="*/ 18507 w 3014567"/>
                <a:gd name="connsiteY5" fmla="*/ 1190209 h 2578850"/>
                <a:gd name="connsiteX6" fmla="*/ 569603 w 3014567"/>
                <a:gd name="connsiteY6" fmla="*/ 363475 h 2578850"/>
                <a:gd name="connsiteX7" fmla="*/ 1528031 w 3014567"/>
                <a:gd name="connsiteY7" fmla="*/ 111860 h 2578850"/>
                <a:gd name="connsiteX8" fmla="*/ 2714085 w 3014567"/>
                <a:gd name="connsiteY8" fmla="*/ 4025 h 2578850"/>
                <a:gd name="connsiteX9" fmla="*/ 3013594 w 3014567"/>
                <a:gd name="connsiteY9" fmla="*/ 51952 h 2578850"/>
                <a:gd name="connsiteX10" fmla="*/ 2773987 w 3014567"/>
                <a:gd name="connsiteY10" fmla="*/ 315548 h 2578850"/>
                <a:gd name="connsiteX11" fmla="*/ 1911402 w 3014567"/>
                <a:gd name="connsiteY11" fmla="*/ 890668 h 2578850"/>
                <a:gd name="connsiteX12" fmla="*/ 1240503 w 3014567"/>
                <a:gd name="connsiteY12" fmla="*/ 926613 h 2578850"/>
                <a:gd name="connsiteX13" fmla="*/ 1240503 w 3014567"/>
                <a:gd name="connsiteY13" fmla="*/ 1130301 h 2578850"/>
                <a:gd name="connsiteX14" fmla="*/ 1635854 w 3014567"/>
                <a:gd name="connsiteY14" fmla="*/ 1202191 h 2578850"/>
                <a:gd name="connsiteX0" fmla="*/ 1635854 w 2872658"/>
                <a:gd name="connsiteY0" fmla="*/ 1206131 h 2582790"/>
                <a:gd name="connsiteX1" fmla="*/ 1528031 w 2872658"/>
                <a:gd name="connsiteY1" fmla="*/ 2104755 h 2582790"/>
                <a:gd name="connsiteX2" fmla="*/ 1072778 w 2872658"/>
                <a:gd name="connsiteY2" fmla="*/ 2524113 h 2582790"/>
                <a:gd name="connsiteX3" fmla="*/ 605544 w 2872658"/>
                <a:gd name="connsiteY3" fmla="*/ 2536095 h 2582790"/>
                <a:gd name="connsiteX4" fmla="*/ 174252 w 2872658"/>
                <a:gd name="connsiteY4" fmla="*/ 2116737 h 2582790"/>
                <a:gd name="connsiteX5" fmla="*/ 18507 w 2872658"/>
                <a:gd name="connsiteY5" fmla="*/ 1194149 h 2582790"/>
                <a:gd name="connsiteX6" fmla="*/ 569603 w 2872658"/>
                <a:gd name="connsiteY6" fmla="*/ 367415 h 2582790"/>
                <a:gd name="connsiteX7" fmla="*/ 1528031 w 2872658"/>
                <a:gd name="connsiteY7" fmla="*/ 115800 h 2582790"/>
                <a:gd name="connsiteX8" fmla="*/ 2714085 w 2872658"/>
                <a:gd name="connsiteY8" fmla="*/ 7965 h 2582790"/>
                <a:gd name="connsiteX9" fmla="*/ 2773987 w 2872658"/>
                <a:gd name="connsiteY9" fmla="*/ 319488 h 2582790"/>
                <a:gd name="connsiteX10" fmla="*/ 1911402 w 2872658"/>
                <a:gd name="connsiteY10" fmla="*/ 894608 h 2582790"/>
                <a:gd name="connsiteX11" fmla="*/ 1240503 w 2872658"/>
                <a:gd name="connsiteY11" fmla="*/ 930553 h 2582790"/>
                <a:gd name="connsiteX12" fmla="*/ 1240503 w 2872658"/>
                <a:gd name="connsiteY12" fmla="*/ 1134241 h 2582790"/>
                <a:gd name="connsiteX13" fmla="*/ 1635854 w 2872658"/>
                <a:gd name="connsiteY13" fmla="*/ 1206131 h 2582790"/>
                <a:gd name="connsiteX0" fmla="*/ 1803579 w 2872658"/>
                <a:gd name="connsiteY0" fmla="*/ 1301984 h 2582790"/>
                <a:gd name="connsiteX1" fmla="*/ 1528031 w 2872658"/>
                <a:gd name="connsiteY1" fmla="*/ 2104755 h 2582790"/>
                <a:gd name="connsiteX2" fmla="*/ 1072778 w 2872658"/>
                <a:gd name="connsiteY2" fmla="*/ 2524113 h 2582790"/>
                <a:gd name="connsiteX3" fmla="*/ 605544 w 2872658"/>
                <a:gd name="connsiteY3" fmla="*/ 2536095 h 2582790"/>
                <a:gd name="connsiteX4" fmla="*/ 174252 w 2872658"/>
                <a:gd name="connsiteY4" fmla="*/ 2116737 h 2582790"/>
                <a:gd name="connsiteX5" fmla="*/ 18507 w 2872658"/>
                <a:gd name="connsiteY5" fmla="*/ 1194149 h 2582790"/>
                <a:gd name="connsiteX6" fmla="*/ 569603 w 2872658"/>
                <a:gd name="connsiteY6" fmla="*/ 367415 h 2582790"/>
                <a:gd name="connsiteX7" fmla="*/ 1528031 w 2872658"/>
                <a:gd name="connsiteY7" fmla="*/ 115800 h 2582790"/>
                <a:gd name="connsiteX8" fmla="*/ 2714085 w 2872658"/>
                <a:gd name="connsiteY8" fmla="*/ 7965 h 2582790"/>
                <a:gd name="connsiteX9" fmla="*/ 2773987 w 2872658"/>
                <a:gd name="connsiteY9" fmla="*/ 319488 h 2582790"/>
                <a:gd name="connsiteX10" fmla="*/ 1911402 w 2872658"/>
                <a:gd name="connsiteY10" fmla="*/ 894608 h 2582790"/>
                <a:gd name="connsiteX11" fmla="*/ 1240503 w 2872658"/>
                <a:gd name="connsiteY11" fmla="*/ 930553 h 2582790"/>
                <a:gd name="connsiteX12" fmla="*/ 1240503 w 2872658"/>
                <a:gd name="connsiteY12" fmla="*/ 1134241 h 2582790"/>
                <a:gd name="connsiteX13" fmla="*/ 1803579 w 2872658"/>
                <a:gd name="connsiteY13" fmla="*/ 1301984 h 2582790"/>
                <a:gd name="connsiteX0" fmla="*/ 1803579 w 2794129"/>
                <a:gd name="connsiteY0" fmla="*/ 1290781 h 2571587"/>
                <a:gd name="connsiteX1" fmla="*/ 1528031 w 2794129"/>
                <a:gd name="connsiteY1" fmla="*/ 2093552 h 2571587"/>
                <a:gd name="connsiteX2" fmla="*/ 1072778 w 2794129"/>
                <a:gd name="connsiteY2" fmla="*/ 2512910 h 2571587"/>
                <a:gd name="connsiteX3" fmla="*/ 605544 w 2794129"/>
                <a:gd name="connsiteY3" fmla="*/ 2524892 h 2571587"/>
                <a:gd name="connsiteX4" fmla="*/ 174252 w 2794129"/>
                <a:gd name="connsiteY4" fmla="*/ 2105534 h 2571587"/>
                <a:gd name="connsiteX5" fmla="*/ 18507 w 2794129"/>
                <a:gd name="connsiteY5" fmla="*/ 1182946 h 2571587"/>
                <a:gd name="connsiteX6" fmla="*/ 569603 w 2794129"/>
                <a:gd name="connsiteY6" fmla="*/ 356212 h 2571587"/>
                <a:gd name="connsiteX7" fmla="*/ 1528031 w 2794129"/>
                <a:gd name="connsiteY7" fmla="*/ 104597 h 2571587"/>
                <a:gd name="connsiteX8" fmla="*/ 2438537 w 2794129"/>
                <a:gd name="connsiteY8" fmla="*/ 8744 h 2571587"/>
                <a:gd name="connsiteX9" fmla="*/ 2773987 w 2794129"/>
                <a:gd name="connsiteY9" fmla="*/ 308285 h 2571587"/>
                <a:gd name="connsiteX10" fmla="*/ 1911402 w 2794129"/>
                <a:gd name="connsiteY10" fmla="*/ 883405 h 2571587"/>
                <a:gd name="connsiteX11" fmla="*/ 1240503 w 2794129"/>
                <a:gd name="connsiteY11" fmla="*/ 919350 h 2571587"/>
                <a:gd name="connsiteX12" fmla="*/ 1240503 w 2794129"/>
                <a:gd name="connsiteY12" fmla="*/ 1123038 h 2571587"/>
                <a:gd name="connsiteX13" fmla="*/ 1803579 w 2794129"/>
                <a:gd name="connsiteY13" fmla="*/ 1290781 h 2571587"/>
                <a:gd name="connsiteX0" fmla="*/ 1803579 w 2505571"/>
                <a:gd name="connsiteY0" fmla="*/ 1299974 h 2580780"/>
                <a:gd name="connsiteX1" fmla="*/ 1528031 w 2505571"/>
                <a:gd name="connsiteY1" fmla="*/ 2102745 h 2580780"/>
                <a:gd name="connsiteX2" fmla="*/ 1072778 w 2505571"/>
                <a:gd name="connsiteY2" fmla="*/ 2522103 h 2580780"/>
                <a:gd name="connsiteX3" fmla="*/ 605544 w 2505571"/>
                <a:gd name="connsiteY3" fmla="*/ 2534085 h 2580780"/>
                <a:gd name="connsiteX4" fmla="*/ 174252 w 2505571"/>
                <a:gd name="connsiteY4" fmla="*/ 2114727 h 2580780"/>
                <a:gd name="connsiteX5" fmla="*/ 18507 w 2505571"/>
                <a:gd name="connsiteY5" fmla="*/ 1192139 h 2580780"/>
                <a:gd name="connsiteX6" fmla="*/ 569603 w 2505571"/>
                <a:gd name="connsiteY6" fmla="*/ 365405 h 2580780"/>
                <a:gd name="connsiteX7" fmla="*/ 1528031 w 2505571"/>
                <a:gd name="connsiteY7" fmla="*/ 113790 h 2580780"/>
                <a:gd name="connsiteX8" fmla="*/ 2438537 w 2505571"/>
                <a:gd name="connsiteY8" fmla="*/ 17937 h 2580780"/>
                <a:gd name="connsiteX9" fmla="*/ 2378636 w 2505571"/>
                <a:gd name="connsiteY9" fmla="*/ 461258 h 2580780"/>
                <a:gd name="connsiteX10" fmla="*/ 1911402 w 2505571"/>
                <a:gd name="connsiteY10" fmla="*/ 892598 h 2580780"/>
                <a:gd name="connsiteX11" fmla="*/ 1240503 w 2505571"/>
                <a:gd name="connsiteY11" fmla="*/ 928543 h 2580780"/>
                <a:gd name="connsiteX12" fmla="*/ 1240503 w 2505571"/>
                <a:gd name="connsiteY12" fmla="*/ 1132231 h 2580780"/>
                <a:gd name="connsiteX13" fmla="*/ 1803579 w 2505571"/>
                <a:gd name="connsiteY13" fmla="*/ 1299974 h 2580780"/>
                <a:gd name="connsiteX0" fmla="*/ 1803579 w 2505571"/>
                <a:gd name="connsiteY0" fmla="*/ 1299974 h 2580780"/>
                <a:gd name="connsiteX1" fmla="*/ 1528031 w 2505571"/>
                <a:gd name="connsiteY1" fmla="*/ 2102745 h 2580780"/>
                <a:gd name="connsiteX2" fmla="*/ 1072778 w 2505571"/>
                <a:gd name="connsiteY2" fmla="*/ 2522103 h 2580780"/>
                <a:gd name="connsiteX3" fmla="*/ 605544 w 2505571"/>
                <a:gd name="connsiteY3" fmla="*/ 2534085 h 2580780"/>
                <a:gd name="connsiteX4" fmla="*/ 174252 w 2505571"/>
                <a:gd name="connsiteY4" fmla="*/ 2114727 h 2580780"/>
                <a:gd name="connsiteX5" fmla="*/ 18507 w 2505571"/>
                <a:gd name="connsiteY5" fmla="*/ 1192139 h 2580780"/>
                <a:gd name="connsiteX6" fmla="*/ 569603 w 2505571"/>
                <a:gd name="connsiteY6" fmla="*/ 365405 h 2580780"/>
                <a:gd name="connsiteX7" fmla="*/ 1528031 w 2505571"/>
                <a:gd name="connsiteY7" fmla="*/ 113790 h 2580780"/>
                <a:gd name="connsiteX8" fmla="*/ 2438537 w 2505571"/>
                <a:gd name="connsiteY8" fmla="*/ 17937 h 2580780"/>
                <a:gd name="connsiteX9" fmla="*/ 2378636 w 2505571"/>
                <a:gd name="connsiteY9" fmla="*/ 461258 h 2580780"/>
                <a:gd name="connsiteX10" fmla="*/ 1911402 w 2505571"/>
                <a:gd name="connsiteY10" fmla="*/ 892598 h 2580780"/>
                <a:gd name="connsiteX11" fmla="*/ 1396247 w 2505571"/>
                <a:gd name="connsiteY11" fmla="*/ 928543 h 2580780"/>
                <a:gd name="connsiteX12" fmla="*/ 1240503 w 2505571"/>
                <a:gd name="connsiteY12" fmla="*/ 1132231 h 2580780"/>
                <a:gd name="connsiteX13" fmla="*/ 1803579 w 2505571"/>
                <a:gd name="connsiteY13" fmla="*/ 1299974 h 2580780"/>
                <a:gd name="connsiteX0" fmla="*/ 1803579 w 2505571"/>
                <a:gd name="connsiteY0" fmla="*/ 1299974 h 2580780"/>
                <a:gd name="connsiteX1" fmla="*/ 1528031 w 2505571"/>
                <a:gd name="connsiteY1" fmla="*/ 2102745 h 2580780"/>
                <a:gd name="connsiteX2" fmla="*/ 1072778 w 2505571"/>
                <a:gd name="connsiteY2" fmla="*/ 2522103 h 2580780"/>
                <a:gd name="connsiteX3" fmla="*/ 605544 w 2505571"/>
                <a:gd name="connsiteY3" fmla="*/ 2534085 h 2580780"/>
                <a:gd name="connsiteX4" fmla="*/ 174252 w 2505571"/>
                <a:gd name="connsiteY4" fmla="*/ 2114727 h 2580780"/>
                <a:gd name="connsiteX5" fmla="*/ 18507 w 2505571"/>
                <a:gd name="connsiteY5" fmla="*/ 1192139 h 2580780"/>
                <a:gd name="connsiteX6" fmla="*/ 569603 w 2505571"/>
                <a:gd name="connsiteY6" fmla="*/ 365405 h 2580780"/>
                <a:gd name="connsiteX7" fmla="*/ 1528031 w 2505571"/>
                <a:gd name="connsiteY7" fmla="*/ 113790 h 2580780"/>
                <a:gd name="connsiteX8" fmla="*/ 2438537 w 2505571"/>
                <a:gd name="connsiteY8" fmla="*/ 17937 h 2580780"/>
                <a:gd name="connsiteX9" fmla="*/ 2378636 w 2505571"/>
                <a:gd name="connsiteY9" fmla="*/ 461258 h 2580780"/>
                <a:gd name="connsiteX10" fmla="*/ 1911402 w 2505571"/>
                <a:gd name="connsiteY10" fmla="*/ 892598 h 2580780"/>
                <a:gd name="connsiteX11" fmla="*/ 1396247 w 2505571"/>
                <a:gd name="connsiteY11" fmla="*/ 928543 h 2580780"/>
                <a:gd name="connsiteX12" fmla="*/ 1408228 w 2505571"/>
                <a:gd name="connsiteY12" fmla="*/ 1180158 h 2580780"/>
                <a:gd name="connsiteX13" fmla="*/ 1803579 w 2505571"/>
                <a:gd name="connsiteY13" fmla="*/ 1299974 h 2580780"/>
                <a:gd name="connsiteX0" fmla="*/ 1803579 w 2462675"/>
                <a:gd name="connsiteY0" fmla="*/ 1223864 h 2504670"/>
                <a:gd name="connsiteX1" fmla="*/ 1528031 w 2462675"/>
                <a:gd name="connsiteY1" fmla="*/ 2026635 h 2504670"/>
                <a:gd name="connsiteX2" fmla="*/ 1072778 w 2462675"/>
                <a:gd name="connsiteY2" fmla="*/ 2445993 h 2504670"/>
                <a:gd name="connsiteX3" fmla="*/ 605544 w 2462675"/>
                <a:gd name="connsiteY3" fmla="*/ 2457975 h 2504670"/>
                <a:gd name="connsiteX4" fmla="*/ 174252 w 2462675"/>
                <a:gd name="connsiteY4" fmla="*/ 2038617 h 2504670"/>
                <a:gd name="connsiteX5" fmla="*/ 18507 w 2462675"/>
                <a:gd name="connsiteY5" fmla="*/ 1116029 h 2504670"/>
                <a:gd name="connsiteX6" fmla="*/ 569603 w 2462675"/>
                <a:gd name="connsiteY6" fmla="*/ 289295 h 2504670"/>
                <a:gd name="connsiteX7" fmla="*/ 1528031 w 2462675"/>
                <a:gd name="connsiteY7" fmla="*/ 37680 h 2504670"/>
                <a:gd name="connsiteX8" fmla="*/ 2378635 w 2462675"/>
                <a:gd name="connsiteY8" fmla="*/ 37680 h 2504670"/>
                <a:gd name="connsiteX9" fmla="*/ 2378636 w 2462675"/>
                <a:gd name="connsiteY9" fmla="*/ 385148 h 2504670"/>
                <a:gd name="connsiteX10" fmla="*/ 1911402 w 2462675"/>
                <a:gd name="connsiteY10" fmla="*/ 816488 h 2504670"/>
                <a:gd name="connsiteX11" fmla="*/ 1396247 w 2462675"/>
                <a:gd name="connsiteY11" fmla="*/ 852433 h 2504670"/>
                <a:gd name="connsiteX12" fmla="*/ 1408228 w 2462675"/>
                <a:gd name="connsiteY12" fmla="*/ 1104048 h 2504670"/>
                <a:gd name="connsiteX13" fmla="*/ 1803579 w 2462675"/>
                <a:gd name="connsiteY13" fmla="*/ 1223864 h 2504670"/>
                <a:gd name="connsiteX0" fmla="*/ 1803579 w 2462675"/>
                <a:gd name="connsiteY0" fmla="*/ 1223864 h 2504670"/>
                <a:gd name="connsiteX1" fmla="*/ 1528031 w 2462675"/>
                <a:gd name="connsiteY1" fmla="*/ 2026635 h 2504670"/>
                <a:gd name="connsiteX2" fmla="*/ 1072778 w 2462675"/>
                <a:gd name="connsiteY2" fmla="*/ 2445993 h 2504670"/>
                <a:gd name="connsiteX3" fmla="*/ 605544 w 2462675"/>
                <a:gd name="connsiteY3" fmla="*/ 2457975 h 2504670"/>
                <a:gd name="connsiteX4" fmla="*/ 174252 w 2462675"/>
                <a:gd name="connsiteY4" fmla="*/ 2038617 h 2504670"/>
                <a:gd name="connsiteX5" fmla="*/ 18507 w 2462675"/>
                <a:gd name="connsiteY5" fmla="*/ 1116029 h 2504670"/>
                <a:gd name="connsiteX6" fmla="*/ 569603 w 2462675"/>
                <a:gd name="connsiteY6" fmla="*/ 289295 h 2504670"/>
                <a:gd name="connsiteX7" fmla="*/ 1528031 w 2462675"/>
                <a:gd name="connsiteY7" fmla="*/ 37680 h 2504670"/>
                <a:gd name="connsiteX8" fmla="*/ 2378635 w 2462675"/>
                <a:gd name="connsiteY8" fmla="*/ 37680 h 2504670"/>
                <a:gd name="connsiteX9" fmla="*/ 2378636 w 2462675"/>
                <a:gd name="connsiteY9" fmla="*/ 385148 h 2504670"/>
                <a:gd name="connsiteX10" fmla="*/ 1911402 w 2462675"/>
                <a:gd name="connsiteY10" fmla="*/ 816488 h 2504670"/>
                <a:gd name="connsiteX11" fmla="*/ 1480110 w 2462675"/>
                <a:gd name="connsiteY11" fmla="*/ 840452 h 2504670"/>
                <a:gd name="connsiteX12" fmla="*/ 1408228 w 2462675"/>
                <a:gd name="connsiteY12" fmla="*/ 1104048 h 2504670"/>
                <a:gd name="connsiteX13" fmla="*/ 1803579 w 2462675"/>
                <a:gd name="connsiteY13" fmla="*/ 1223864 h 2504670"/>
                <a:gd name="connsiteX0" fmla="*/ 1807912 w 2467008"/>
                <a:gd name="connsiteY0" fmla="*/ 1223864 h 2502294"/>
                <a:gd name="connsiteX1" fmla="*/ 1532364 w 2467008"/>
                <a:gd name="connsiteY1" fmla="*/ 2026635 h 2502294"/>
                <a:gd name="connsiteX2" fmla="*/ 1077111 w 2467008"/>
                <a:gd name="connsiteY2" fmla="*/ 2445993 h 2502294"/>
                <a:gd name="connsiteX3" fmla="*/ 609877 w 2467008"/>
                <a:gd name="connsiteY3" fmla="*/ 2457975 h 2502294"/>
                <a:gd name="connsiteX4" fmla="*/ 154624 w 2467008"/>
                <a:gd name="connsiteY4" fmla="*/ 2074562 h 2502294"/>
                <a:gd name="connsiteX5" fmla="*/ 22840 w 2467008"/>
                <a:gd name="connsiteY5" fmla="*/ 1116029 h 2502294"/>
                <a:gd name="connsiteX6" fmla="*/ 573936 w 2467008"/>
                <a:gd name="connsiteY6" fmla="*/ 289295 h 2502294"/>
                <a:gd name="connsiteX7" fmla="*/ 1532364 w 2467008"/>
                <a:gd name="connsiteY7" fmla="*/ 37680 h 2502294"/>
                <a:gd name="connsiteX8" fmla="*/ 2382968 w 2467008"/>
                <a:gd name="connsiteY8" fmla="*/ 37680 h 2502294"/>
                <a:gd name="connsiteX9" fmla="*/ 2382969 w 2467008"/>
                <a:gd name="connsiteY9" fmla="*/ 385148 h 2502294"/>
                <a:gd name="connsiteX10" fmla="*/ 1915735 w 2467008"/>
                <a:gd name="connsiteY10" fmla="*/ 816488 h 2502294"/>
                <a:gd name="connsiteX11" fmla="*/ 1484443 w 2467008"/>
                <a:gd name="connsiteY11" fmla="*/ 840452 h 2502294"/>
                <a:gd name="connsiteX12" fmla="*/ 1412561 w 2467008"/>
                <a:gd name="connsiteY12" fmla="*/ 1104048 h 2502294"/>
                <a:gd name="connsiteX13" fmla="*/ 1807912 w 2467008"/>
                <a:gd name="connsiteY13" fmla="*/ 1223864 h 2502294"/>
                <a:gd name="connsiteX0" fmla="*/ 1924273 w 2467008"/>
                <a:gd name="connsiteY0" fmla="*/ 1263180 h 2502294"/>
                <a:gd name="connsiteX1" fmla="*/ 1532364 w 2467008"/>
                <a:gd name="connsiteY1" fmla="*/ 2026635 h 2502294"/>
                <a:gd name="connsiteX2" fmla="*/ 1077111 w 2467008"/>
                <a:gd name="connsiteY2" fmla="*/ 2445993 h 2502294"/>
                <a:gd name="connsiteX3" fmla="*/ 609877 w 2467008"/>
                <a:gd name="connsiteY3" fmla="*/ 2457975 h 2502294"/>
                <a:gd name="connsiteX4" fmla="*/ 154624 w 2467008"/>
                <a:gd name="connsiteY4" fmla="*/ 2074562 h 2502294"/>
                <a:gd name="connsiteX5" fmla="*/ 22840 w 2467008"/>
                <a:gd name="connsiteY5" fmla="*/ 1116029 h 2502294"/>
                <a:gd name="connsiteX6" fmla="*/ 573936 w 2467008"/>
                <a:gd name="connsiteY6" fmla="*/ 289295 h 2502294"/>
                <a:gd name="connsiteX7" fmla="*/ 1532364 w 2467008"/>
                <a:gd name="connsiteY7" fmla="*/ 37680 h 2502294"/>
                <a:gd name="connsiteX8" fmla="*/ 2382968 w 2467008"/>
                <a:gd name="connsiteY8" fmla="*/ 37680 h 2502294"/>
                <a:gd name="connsiteX9" fmla="*/ 2382969 w 2467008"/>
                <a:gd name="connsiteY9" fmla="*/ 385148 h 2502294"/>
                <a:gd name="connsiteX10" fmla="*/ 1915735 w 2467008"/>
                <a:gd name="connsiteY10" fmla="*/ 816488 h 2502294"/>
                <a:gd name="connsiteX11" fmla="*/ 1484443 w 2467008"/>
                <a:gd name="connsiteY11" fmla="*/ 840452 h 2502294"/>
                <a:gd name="connsiteX12" fmla="*/ 1412561 w 2467008"/>
                <a:gd name="connsiteY12" fmla="*/ 1104048 h 2502294"/>
                <a:gd name="connsiteX13" fmla="*/ 1924273 w 2467008"/>
                <a:gd name="connsiteY13" fmla="*/ 1263180 h 2502294"/>
                <a:gd name="connsiteX0" fmla="*/ 1924273 w 2467008"/>
                <a:gd name="connsiteY0" fmla="*/ 1263180 h 2502294"/>
                <a:gd name="connsiteX1" fmla="*/ 1532364 w 2467008"/>
                <a:gd name="connsiteY1" fmla="*/ 2026635 h 2502294"/>
                <a:gd name="connsiteX2" fmla="*/ 1077111 w 2467008"/>
                <a:gd name="connsiteY2" fmla="*/ 2445993 h 2502294"/>
                <a:gd name="connsiteX3" fmla="*/ 609877 w 2467008"/>
                <a:gd name="connsiteY3" fmla="*/ 2457975 h 2502294"/>
                <a:gd name="connsiteX4" fmla="*/ 154624 w 2467008"/>
                <a:gd name="connsiteY4" fmla="*/ 2074562 h 2502294"/>
                <a:gd name="connsiteX5" fmla="*/ 22840 w 2467008"/>
                <a:gd name="connsiteY5" fmla="*/ 1116029 h 2502294"/>
                <a:gd name="connsiteX6" fmla="*/ 573936 w 2467008"/>
                <a:gd name="connsiteY6" fmla="*/ 289295 h 2502294"/>
                <a:gd name="connsiteX7" fmla="*/ 1532364 w 2467008"/>
                <a:gd name="connsiteY7" fmla="*/ 37680 h 2502294"/>
                <a:gd name="connsiteX8" fmla="*/ 2382968 w 2467008"/>
                <a:gd name="connsiteY8" fmla="*/ 37680 h 2502294"/>
                <a:gd name="connsiteX9" fmla="*/ 2382969 w 2467008"/>
                <a:gd name="connsiteY9" fmla="*/ 385148 h 2502294"/>
                <a:gd name="connsiteX10" fmla="*/ 1915735 w 2467008"/>
                <a:gd name="connsiteY10" fmla="*/ 816488 h 2502294"/>
                <a:gd name="connsiteX11" fmla="*/ 1484443 w 2467008"/>
                <a:gd name="connsiteY11" fmla="*/ 840452 h 2502294"/>
                <a:gd name="connsiteX12" fmla="*/ 1528921 w 2467008"/>
                <a:gd name="connsiteY12" fmla="*/ 1104049 h 2502294"/>
                <a:gd name="connsiteX13" fmla="*/ 1924273 w 2467008"/>
                <a:gd name="connsiteY13" fmla="*/ 1263180 h 2502294"/>
                <a:gd name="connsiteX0" fmla="*/ 1924273 w 2467008"/>
                <a:gd name="connsiteY0" fmla="*/ 1263180 h 2502294"/>
                <a:gd name="connsiteX1" fmla="*/ 1532364 w 2467008"/>
                <a:gd name="connsiteY1" fmla="*/ 2026635 h 2502294"/>
                <a:gd name="connsiteX2" fmla="*/ 1077111 w 2467008"/>
                <a:gd name="connsiteY2" fmla="*/ 2445993 h 2502294"/>
                <a:gd name="connsiteX3" fmla="*/ 609877 w 2467008"/>
                <a:gd name="connsiteY3" fmla="*/ 2457975 h 2502294"/>
                <a:gd name="connsiteX4" fmla="*/ 154624 w 2467008"/>
                <a:gd name="connsiteY4" fmla="*/ 2074562 h 2502294"/>
                <a:gd name="connsiteX5" fmla="*/ 22840 w 2467008"/>
                <a:gd name="connsiteY5" fmla="*/ 1116029 h 2502294"/>
                <a:gd name="connsiteX6" fmla="*/ 573936 w 2467008"/>
                <a:gd name="connsiteY6" fmla="*/ 289295 h 2502294"/>
                <a:gd name="connsiteX7" fmla="*/ 1532364 w 2467008"/>
                <a:gd name="connsiteY7" fmla="*/ 37680 h 2502294"/>
                <a:gd name="connsiteX8" fmla="*/ 2382968 w 2467008"/>
                <a:gd name="connsiteY8" fmla="*/ 37680 h 2502294"/>
                <a:gd name="connsiteX9" fmla="*/ 2382969 w 2467008"/>
                <a:gd name="connsiteY9" fmla="*/ 385148 h 2502294"/>
                <a:gd name="connsiteX10" fmla="*/ 1915735 w 2467008"/>
                <a:gd name="connsiteY10" fmla="*/ 816488 h 2502294"/>
                <a:gd name="connsiteX11" fmla="*/ 1587875 w 2467008"/>
                <a:gd name="connsiteY11" fmla="*/ 853558 h 2502294"/>
                <a:gd name="connsiteX12" fmla="*/ 1528921 w 2467008"/>
                <a:gd name="connsiteY12" fmla="*/ 1104049 h 2502294"/>
                <a:gd name="connsiteX13" fmla="*/ 1924273 w 2467008"/>
                <a:gd name="connsiteY13" fmla="*/ 1263180 h 2502294"/>
                <a:gd name="connsiteX0" fmla="*/ 1924273 w 2467008"/>
                <a:gd name="connsiteY0" fmla="*/ 1263180 h 2502294"/>
                <a:gd name="connsiteX1" fmla="*/ 1532364 w 2467008"/>
                <a:gd name="connsiteY1" fmla="*/ 2026635 h 2502294"/>
                <a:gd name="connsiteX2" fmla="*/ 1077111 w 2467008"/>
                <a:gd name="connsiteY2" fmla="*/ 2445993 h 2502294"/>
                <a:gd name="connsiteX3" fmla="*/ 609877 w 2467008"/>
                <a:gd name="connsiteY3" fmla="*/ 2457975 h 2502294"/>
                <a:gd name="connsiteX4" fmla="*/ 154624 w 2467008"/>
                <a:gd name="connsiteY4" fmla="*/ 2074562 h 2502294"/>
                <a:gd name="connsiteX5" fmla="*/ 22840 w 2467008"/>
                <a:gd name="connsiteY5" fmla="*/ 1116029 h 2502294"/>
                <a:gd name="connsiteX6" fmla="*/ 573936 w 2467008"/>
                <a:gd name="connsiteY6" fmla="*/ 289295 h 2502294"/>
                <a:gd name="connsiteX7" fmla="*/ 1532364 w 2467008"/>
                <a:gd name="connsiteY7" fmla="*/ 37680 h 2502294"/>
                <a:gd name="connsiteX8" fmla="*/ 2382968 w 2467008"/>
                <a:gd name="connsiteY8" fmla="*/ 37680 h 2502294"/>
                <a:gd name="connsiteX9" fmla="*/ 2382969 w 2467008"/>
                <a:gd name="connsiteY9" fmla="*/ 385148 h 2502294"/>
                <a:gd name="connsiteX10" fmla="*/ 1915735 w 2467008"/>
                <a:gd name="connsiteY10" fmla="*/ 816488 h 2502294"/>
                <a:gd name="connsiteX11" fmla="*/ 1587875 w 2467008"/>
                <a:gd name="connsiteY11" fmla="*/ 853558 h 2502294"/>
                <a:gd name="connsiteX12" fmla="*/ 1593566 w 2467008"/>
                <a:gd name="connsiteY12" fmla="*/ 1117154 h 2502294"/>
                <a:gd name="connsiteX13" fmla="*/ 1924273 w 2467008"/>
                <a:gd name="connsiteY13" fmla="*/ 1263180 h 2502294"/>
                <a:gd name="connsiteX0" fmla="*/ 1924273 w 2467008"/>
                <a:gd name="connsiteY0" fmla="*/ 1263180 h 2502294"/>
                <a:gd name="connsiteX1" fmla="*/ 1532364 w 2467008"/>
                <a:gd name="connsiteY1" fmla="*/ 2026635 h 2502294"/>
                <a:gd name="connsiteX2" fmla="*/ 1077111 w 2467008"/>
                <a:gd name="connsiteY2" fmla="*/ 2445993 h 2502294"/>
                <a:gd name="connsiteX3" fmla="*/ 609877 w 2467008"/>
                <a:gd name="connsiteY3" fmla="*/ 2457975 h 2502294"/>
                <a:gd name="connsiteX4" fmla="*/ 154624 w 2467008"/>
                <a:gd name="connsiteY4" fmla="*/ 2074562 h 2502294"/>
                <a:gd name="connsiteX5" fmla="*/ 22840 w 2467008"/>
                <a:gd name="connsiteY5" fmla="*/ 1116029 h 2502294"/>
                <a:gd name="connsiteX6" fmla="*/ 573936 w 2467008"/>
                <a:gd name="connsiteY6" fmla="*/ 289295 h 2502294"/>
                <a:gd name="connsiteX7" fmla="*/ 1532364 w 2467008"/>
                <a:gd name="connsiteY7" fmla="*/ 37680 h 2502294"/>
                <a:gd name="connsiteX8" fmla="*/ 2382968 w 2467008"/>
                <a:gd name="connsiteY8" fmla="*/ 37680 h 2502294"/>
                <a:gd name="connsiteX9" fmla="*/ 2382969 w 2467008"/>
                <a:gd name="connsiteY9" fmla="*/ 385148 h 2502294"/>
                <a:gd name="connsiteX10" fmla="*/ 1915735 w 2467008"/>
                <a:gd name="connsiteY10" fmla="*/ 816488 h 2502294"/>
                <a:gd name="connsiteX11" fmla="*/ 1691306 w 2467008"/>
                <a:gd name="connsiteY11" fmla="*/ 866664 h 2502294"/>
                <a:gd name="connsiteX12" fmla="*/ 1593566 w 2467008"/>
                <a:gd name="connsiteY12" fmla="*/ 1117154 h 2502294"/>
                <a:gd name="connsiteX13" fmla="*/ 1924273 w 2467008"/>
                <a:gd name="connsiteY13" fmla="*/ 1263180 h 2502294"/>
                <a:gd name="connsiteX0" fmla="*/ 1924273 w 2467008"/>
                <a:gd name="connsiteY0" fmla="*/ 1263180 h 2502294"/>
                <a:gd name="connsiteX1" fmla="*/ 1661653 w 2467008"/>
                <a:gd name="connsiteY1" fmla="*/ 2026635 h 2502294"/>
                <a:gd name="connsiteX2" fmla="*/ 1077111 w 2467008"/>
                <a:gd name="connsiteY2" fmla="*/ 2445993 h 2502294"/>
                <a:gd name="connsiteX3" fmla="*/ 609877 w 2467008"/>
                <a:gd name="connsiteY3" fmla="*/ 2457975 h 2502294"/>
                <a:gd name="connsiteX4" fmla="*/ 154624 w 2467008"/>
                <a:gd name="connsiteY4" fmla="*/ 2074562 h 2502294"/>
                <a:gd name="connsiteX5" fmla="*/ 22840 w 2467008"/>
                <a:gd name="connsiteY5" fmla="*/ 1116029 h 2502294"/>
                <a:gd name="connsiteX6" fmla="*/ 573936 w 2467008"/>
                <a:gd name="connsiteY6" fmla="*/ 289295 h 2502294"/>
                <a:gd name="connsiteX7" fmla="*/ 1532364 w 2467008"/>
                <a:gd name="connsiteY7" fmla="*/ 37680 h 2502294"/>
                <a:gd name="connsiteX8" fmla="*/ 2382968 w 2467008"/>
                <a:gd name="connsiteY8" fmla="*/ 37680 h 2502294"/>
                <a:gd name="connsiteX9" fmla="*/ 2382969 w 2467008"/>
                <a:gd name="connsiteY9" fmla="*/ 385148 h 2502294"/>
                <a:gd name="connsiteX10" fmla="*/ 1915735 w 2467008"/>
                <a:gd name="connsiteY10" fmla="*/ 816488 h 2502294"/>
                <a:gd name="connsiteX11" fmla="*/ 1691306 w 2467008"/>
                <a:gd name="connsiteY11" fmla="*/ 866664 h 2502294"/>
                <a:gd name="connsiteX12" fmla="*/ 1593566 w 2467008"/>
                <a:gd name="connsiteY12" fmla="*/ 1117154 h 2502294"/>
                <a:gd name="connsiteX13" fmla="*/ 1924273 w 2467008"/>
                <a:gd name="connsiteY13" fmla="*/ 1263180 h 2502294"/>
                <a:gd name="connsiteX0" fmla="*/ 1924273 w 2467008"/>
                <a:gd name="connsiteY0" fmla="*/ 1263180 h 2490146"/>
                <a:gd name="connsiteX1" fmla="*/ 1661653 w 2467008"/>
                <a:gd name="connsiteY1" fmla="*/ 2026635 h 2490146"/>
                <a:gd name="connsiteX2" fmla="*/ 1245187 w 2467008"/>
                <a:gd name="connsiteY2" fmla="*/ 2419783 h 2490146"/>
                <a:gd name="connsiteX3" fmla="*/ 609877 w 2467008"/>
                <a:gd name="connsiteY3" fmla="*/ 2457975 h 2490146"/>
                <a:gd name="connsiteX4" fmla="*/ 154624 w 2467008"/>
                <a:gd name="connsiteY4" fmla="*/ 2074562 h 2490146"/>
                <a:gd name="connsiteX5" fmla="*/ 22840 w 2467008"/>
                <a:gd name="connsiteY5" fmla="*/ 1116029 h 2490146"/>
                <a:gd name="connsiteX6" fmla="*/ 573936 w 2467008"/>
                <a:gd name="connsiteY6" fmla="*/ 289295 h 2490146"/>
                <a:gd name="connsiteX7" fmla="*/ 1532364 w 2467008"/>
                <a:gd name="connsiteY7" fmla="*/ 37680 h 2490146"/>
                <a:gd name="connsiteX8" fmla="*/ 2382968 w 2467008"/>
                <a:gd name="connsiteY8" fmla="*/ 37680 h 2490146"/>
                <a:gd name="connsiteX9" fmla="*/ 2382969 w 2467008"/>
                <a:gd name="connsiteY9" fmla="*/ 385148 h 2490146"/>
                <a:gd name="connsiteX10" fmla="*/ 1915735 w 2467008"/>
                <a:gd name="connsiteY10" fmla="*/ 816488 h 2490146"/>
                <a:gd name="connsiteX11" fmla="*/ 1691306 w 2467008"/>
                <a:gd name="connsiteY11" fmla="*/ 866664 h 2490146"/>
                <a:gd name="connsiteX12" fmla="*/ 1593566 w 2467008"/>
                <a:gd name="connsiteY12" fmla="*/ 1117154 h 2490146"/>
                <a:gd name="connsiteX13" fmla="*/ 1924273 w 2467008"/>
                <a:gd name="connsiteY13" fmla="*/ 1263180 h 2490146"/>
                <a:gd name="connsiteX0" fmla="*/ 1930082 w 2472817"/>
                <a:gd name="connsiteY0" fmla="*/ 1263180 h 2491101"/>
                <a:gd name="connsiteX1" fmla="*/ 1667462 w 2472817"/>
                <a:gd name="connsiteY1" fmla="*/ 2026635 h 2491101"/>
                <a:gd name="connsiteX2" fmla="*/ 1250996 w 2472817"/>
                <a:gd name="connsiteY2" fmla="*/ 2419783 h 2491101"/>
                <a:gd name="connsiteX3" fmla="*/ 615686 w 2472817"/>
                <a:gd name="connsiteY3" fmla="*/ 2457975 h 2491101"/>
                <a:gd name="connsiteX4" fmla="*/ 134576 w 2472817"/>
                <a:gd name="connsiteY4" fmla="*/ 2061457 h 2491101"/>
                <a:gd name="connsiteX5" fmla="*/ 28649 w 2472817"/>
                <a:gd name="connsiteY5" fmla="*/ 1116029 h 2491101"/>
                <a:gd name="connsiteX6" fmla="*/ 579745 w 2472817"/>
                <a:gd name="connsiteY6" fmla="*/ 289295 h 2491101"/>
                <a:gd name="connsiteX7" fmla="*/ 1538173 w 2472817"/>
                <a:gd name="connsiteY7" fmla="*/ 37680 h 2491101"/>
                <a:gd name="connsiteX8" fmla="*/ 2388777 w 2472817"/>
                <a:gd name="connsiteY8" fmla="*/ 37680 h 2491101"/>
                <a:gd name="connsiteX9" fmla="*/ 2388778 w 2472817"/>
                <a:gd name="connsiteY9" fmla="*/ 385148 h 2491101"/>
                <a:gd name="connsiteX10" fmla="*/ 1921544 w 2472817"/>
                <a:gd name="connsiteY10" fmla="*/ 816488 h 2491101"/>
                <a:gd name="connsiteX11" fmla="*/ 1697115 w 2472817"/>
                <a:gd name="connsiteY11" fmla="*/ 866664 h 2491101"/>
                <a:gd name="connsiteX12" fmla="*/ 1599375 w 2472817"/>
                <a:gd name="connsiteY12" fmla="*/ 1117154 h 2491101"/>
                <a:gd name="connsiteX13" fmla="*/ 1930082 w 2472817"/>
                <a:gd name="connsiteY13" fmla="*/ 1263180 h 2491101"/>
                <a:gd name="connsiteX0" fmla="*/ 1930082 w 2472817"/>
                <a:gd name="connsiteY0" fmla="*/ 1263180 h 2488832"/>
                <a:gd name="connsiteX1" fmla="*/ 1771307 w 2472817"/>
                <a:gd name="connsiteY1" fmla="*/ 2078847 h 2488832"/>
                <a:gd name="connsiteX2" fmla="*/ 1250996 w 2472817"/>
                <a:gd name="connsiteY2" fmla="*/ 2419783 h 2488832"/>
                <a:gd name="connsiteX3" fmla="*/ 615686 w 2472817"/>
                <a:gd name="connsiteY3" fmla="*/ 2457975 h 2488832"/>
                <a:gd name="connsiteX4" fmla="*/ 134576 w 2472817"/>
                <a:gd name="connsiteY4" fmla="*/ 2061457 h 2488832"/>
                <a:gd name="connsiteX5" fmla="*/ 28649 w 2472817"/>
                <a:gd name="connsiteY5" fmla="*/ 1116029 h 2488832"/>
                <a:gd name="connsiteX6" fmla="*/ 579745 w 2472817"/>
                <a:gd name="connsiteY6" fmla="*/ 289295 h 2488832"/>
                <a:gd name="connsiteX7" fmla="*/ 1538173 w 2472817"/>
                <a:gd name="connsiteY7" fmla="*/ 37680 h 2488832"/>
                <a:gd name="connsiteX8" fmla="*/ 2388777 w 2472817"/>
                <a:gd name="connsiteY8" fmla="*/ 37680 h 2488832"/>
                <a:gd name="connsiteX9" fmla="*/ 2388778 w 2472817"/>
                <a:gd name="connsiteY9" fmla="*/ 385148 h 2488832"/>
                <a:gd name="connsiteX10" fmla="*/ 1921544 w 2472817"/>
                <a:gd name="connsiteY10" fmla="*/ 816488 h 2488832"/>
                <a:gd name="connsiteX11" fmla="*/ 1697115 w 2472817"/>
                <a:gd name="connsiteY11" fmla="*/ 866664 h 2488832"/>
                <a:gd name="connsiteX12" fmla="*/ 1599375 w 2472817"/>
                <a:gd name="connsiteY12" fmla="*/ 1117154 h 2488832"/>
                <a:gd name="connsiteX13" fmla="*/ 1930082 w 2472817"/>
                <a:gd name="connsiteY13" fmla="*/ 1263180 h 2488832"/>
                <a:gd name="connsiteX0" fmla="*/ 1930082 w 2472817"/>
                <a:gd name="connsiteY0" fmla="*/ 1263180 h 2484335"/>
                <a:gd name="connsiteX1" fmla="*/ 1771307 w 2472817"/>
                <a:gd name="connsiteY1" fmla="*/ 2078847 h 2484335"/>
                <a:gd name="connsiteX2" fmla="*/ 1432727 w 2472817"/>
                <a:gd name="connsiteY2" fmla="*/ 2406729 h 2484335"/>
                <a:gd name="connsiteX3" fmla="*/ 615686 w 2472817"/>
                <a:gd name="connsiteY3" fmla="*/ 2457975 h 2484335"/>
                <a:gd name="connsiteX4" fmla="*/ 134576 w 2472817"/>
                <a:gd name="connsiteY4" fmla="*/ 2061457 h 2484335"/>
                <a:gd name="connsiteX5" fmla="*/ 28649 w 2472817"/>
                <a:gd name="connsiteY5" fmla="*/ 1116029 h 2484335"/>
                <a:gd name="connsiteX6" fmla="*/ 579745 w 2472817"/>
                <a:gd name="connsiteY6" fmla="*/ 289295 h 2484335"/>
                <a:gd name="connsiteX7" fmla="*/ 1538173 w 2472817"/>
                <a:gd name="connsiteY7" fmla="*/ 37680 h 2484335"/>
                <a:gd name="connsiteX8" fmla="*/ 2388777 w 2472817"/>
                <a:gd name="connsiteY8" fmla="*/ 37680 h 2484335"/>
                <a:gd name="connsiteX9" fmla="*/ 2388778 w 2472817"/>
                <a:gd name="connsiteY9" fmla="*/ 385148 h 2484335"/>
                <a:gd name="connsiteX10" fmla="*/ 1921544 w 2472817"/>
                <a:gd name="connsiteY10" fmla="*/ 816488 h 2484335"/>
                <a:gd name="connsiteX11" fmla="*/ 1697115 w 2472817"/>
                <a:gd name="connsiteY11" fmla="*/ 866664 h 2484335"/>
                <a:gd name="connsiteX12" fmla="*/ 1599375 w 2472817"/>
                <a:gd name="connsiteY12" fmla="*/ 1117154 h 2484335"/>
                <a:gd name="connsiteX13" fmla="*/ 1930082 w 2472817"/>
                <a:gd name="connsiteY13" fmla="*/ 1263180 h 2484335"/>
                <a:gd name="connsiteX0" fmla="*/ 1930082 w 2472817"/>
                <a:gd name="connsiteY0" fmla="*/ 1263180 h 2494069"/>
                <a:gd name="connsiteX1" fmla="*/ 1771307 w 2472817"/>
                <a:gd name="connsiteY1" fmla="*/ 2078847 h 2494069"/>
                <a:gd name="connsiteX2" fmla="*/ 1458688 w 2472817"/>
                <a:gd name="connsiteY2" fmla="*/ 2432836 h 2494069"/>
                <a:gd name="connsiteX3" fmla="*/ 615686 w 2472817"/>
                <a:gd name="connsiteY3" fmla="*/ 2457975 h 2494069"/>
                <a:gd name="connsiteX4" fmla="*/ 134576 w 2472817"/>
                <a:gd name="connsiteY4" fmla="*/ 2061457 h 2494069"/>
                <a:gd name="connsiteX5" fmla="*/ 28649 w 2472817"/>
                <a:gd name="connsiteY5" fmla="*/ 1116029 h 2494069"/>
                <a:gd name="connsiteX6" fmla="*/ 579745 w 2472817"/>
                <a:gd name="connsiteY6" fmla="*/ 289295 h 2494069"/>
                <a:gd name="connsiteX7" fmla="*/ 1538173 w 2472817"/>
                <a:gd name="connsiteY7" fmla="*/ 37680 h 2494069"/>
                <a:gd name="connsiteX8" fmla="*/ 2388777 w 2472817"/>
                <a:gd name="connsiteY8" fmla="*/ 37680 h 2494069"/>
                <a:gd name="connsiteX9" fmla="*/ 2388778 w 2472817"/>
                <a:gd name="connsiteY9" fmla="*/ 385148 h 2494069"/>
                <a:gd name="connsiteX10" fmla="*/ 1921544 w 2472817"/>
                <a:gd name="connsiteY10" fmla="*/ 816488 h 2494069"/>
                <a:gd name="connsiteX11" fmla="*/ 1697115 w 2472817"/>
                <a:gd name="connsiteY11" fmla="*/ 866664 h 2494069"/>
                <a:gd name="connsiteX12" fmla="*/ 1599375 w 2472817"/>
                <a:gd name="connsiteY12" fmla="*/ 1117154 h 2494069"/>
                <a:gd name="connsiteX13" fmla="*/ 1930082 w 2472817"/>
                <a:gd name="connsiteY13" fmla="*/ 1263180 h 2494069"/>
                <a:gd name="connsiteX0" fmla="*/ 1930082 w 2472817"/>
                <a:gd name="connsiteY0" fmla="*/ 1263180 h 2503180"/>
                <a:gd name="connsiteX1" fmla="*/ 1862172 w 2472817"/>
                <a:gd name="connsiteY1" fmla="*/ 1909158 h 2503180"/>
                <a:gd name="connsiteX2" fmla="*/ 1458688 w 2472817"/>
                <a:gd name="connsiteY2" fmla="*/ 2432836 h 2503180"/>
                <a:gd name="connsiteX3" fmla="*/ 615686 w 2472817"/>
                <a:gd name="connsiteY3" fmla="*/ 2457975 h 2503180"/>
                <a:gd name="connsiteX4" fmla="*/ 134576 w 2472817"/>
                <a:gd name="connsiteY4" fmla="*/ 2061457 h 2503180"/>
                <a:gd name="connsiteX5" fmla="*/ 28649 w 2472817"/>
                <a:gd name="connsiteY5" fmla="*/ 1116029 h 2503180"/>
                <a:gd name="connsiteX6" fmla="*/ 579745 w 2472817"/>
                <a:gd name="connsiteY6" fmla="*/ 289295 h 2503180"/>
                <a:gd name="connsiteX7" fmla="*/ 1538173 w 2472817"/>
                <a:gd name="connsiteY7" fmla="*/ 37680 h 2503180"/>
                <a:gd name="connsiteX8" fmla="*/ 2388777 w 2472817"/>
                <a:gd name="connsiteY8" fmla="*/ 37680 h 2503180"/>
                <a:gd name="connsiteX9" fmla="*/ 2388778 w 2472817"/>
                <a:gd name="connsiteY9" fmla="*/ 385148 h 2503180"/>
                <a:gd name="connsiteX10" fmla="*/ 1921544 w 2472817"/>
                <a:gd name="connsiteY10" fmla="*/ 816488 h 2503180"/>
                <a:gd name="connsiteX11" fmla="*/ 1697115 w 2472817"/>
                <a:gd name="connsiteY11" fmla="*/ 866664 h 2503180"/>
                <a:gd name="connsiteX12" fmla="*/ 1599375 w 2472817"/>
                <a:gd name="connsiteY12" fmla="*/ 1117154 h 2503180"/>
                <a:gd name="connsiteX13" fmla="*/ 1930082 w 2472817"/>
                <a:gd name="connsiteY13" fmla="*/ 1263180 h 2503180"/>
                <a:gd name="connsiteX0" fmla="*/ 1923420 w 2466155"/>
                <a:gd name="connsiteY0" fmla="*/ 1262732 h 2502732"/>
                <a:gd name="connsiteX1" fmla="*/ 1855510 w 2466155"/>
                <a:gd name="connsiteY1" fmla="*/ 1908710 h 2502732"/>
                <a:gd name="connsiteX2" fmla="*/ 1452026 w 2466155"/>
                <a:gd name="connsiteY2" fmla="*/ 2432388 h 2502732"/>
                <a:gd name="connsiteX3" fmla="*/ 609024 w 2466155"/>
                <a:gd name="connsiteY3" fmla="*/ 2457527 h 2502732"/>
                <a:gd name="connsiteX4" fmla="*/ 127914 w 2466155"/>
                <a:gd name="connsiteY4" fmla="*/ 2061009 h 2502732"/>
                <a:gd name="connsiteX5" fmla="*/ 21987 w 2466155"/>
                <a:gd name="connsiteY5" fmla="*/ 1115581 h 2502732"/>
                <a:gd name="connsiteX6" fmla="*/ 479970 w 2466155"/>
                <a:gd name="connsiteY6" fmla="*/ 280982 h 2502732"/>
                <a:gd name="connsiteX7" fmla="*/ 1531511 w 2466155"/>
                <a:gd name="connsiteY7" fmla="*/ 37232 h 2502732"/>
                <a:gd name="connsiteX8" fmla="*/ 2382115 w 2466155"/>
                <a:gd name="connsiteY8" fmla="*/ 37232 h 2502732"/>
                <a:gd name="connsiteX9" fmla="*/ 2382116 w 2466155"/>
                <a:gd name="connsiteY9" fmla="*/ 384700 h 2502732"/>
                <a:gd name="connsiteX10" fmla="*/ 1914882 w 2466155"/>
                <a:gd name="connsiteY10" fmla="*/ 816040 h 2502732"/>
                <a:gd name="connsiteX11" fmla="*/ 1690453 w 2466155"/>
                <a:gd name="connsiteY11" fmla="*/ 866216 h 2502732"/>
                <a:gd name="connsiteX12" fmla="*/ 1592713 w 2466155"/>
                <a:gd name="connsiteY12" fmla="*/ 1116706 h 2502732"/>
                <a:gd name="connsiteX13" fmla="*/ 1923420 w 2466155"/>
                <a:gd name="connsiteY13" fmla="*/ 1262732 h 2502732"/>
                <a:gd name="connsiteX0" fmla="*/ 1923420 w 2468867"/>
                <a:gd name="connsiteY0" fmla="*/ 1293140 h 2533140"/>
                <a:gd name="connsiteX1" fmla="*/ 1855510 w 2468867"/>
                <a:gd name="connsiteY1" fmla="*/ 1939118 h 2533140"/>
                <a:gd name="connsiteX2" fmla="*/ 1452026 w 2468867"/>
                <a:gd name="connsiteY2" fmla="*/ 2462796 h 2533140"/>
                <a:gd name="connsiteX3" fmla="*/ 609024 w 2468867"/>
                <a:gd name="connsiteY3" fmla="*/ 2487935 h 2533140"/>
                <a:gd name="connsiteX4" fmla="*/ 127914 w 2468867"/>
                <a:gd name="connsiteY4" fmla="*/ 2091417 h 2533140"/>
                <a:gd name="connsiteX5" fmla="*/ 21987 w 2468867"/>
                <a:gd name="connsiteY5" fmla="*/ 1145989 h 2533140"/>
                <a:gd name="connsiteX6" fmla="*/ 479970 w 2468867"/>
                <a:gd name="connsiteY6" fmla="*/ 311390 h 2533140"/>
                <a:gd name="connsiteX7" fmla="*/ 1492714 w 2468867"/>
                <a:gd name="connsiteY7" fmla="*/ 20450 h 2533140"/>
                <a:gd name="connsiteX8" fmla="*/ 2382115 w 2468867"/>
                <a:gd name="connsiteY8" fmla="*/ 67640 h 2533140"/>
                <a:gd name="connsiteX9" fmla="*/ 2382116 w 2468867"/>
                <a:gd name="connsiteY9" fmla="*/ 415108 h 2533140"/>
                <a:gd name="connsiteX10" fmla="*/ 1914882 w 2468867"/>
                <a:gd name="connsiteY10" fmla="*/ 846448 h 2533140"/>
                <a:gd name="connsiteX11" fmla="*/ 1690453 w 2468867"/>
                <a:gd name="connsiteY11" fmla="*/ 896624 h 2533140"/>
                <a:gd name="connsiteX12" fmla="*/ 1592713 w 2468867"/>
                <a:gd name="connsiteY12" fmla="*/ 1147114 h 2533140"/>
                <a:gd name="connsiteX13" fmla="*/ 1923420 w 2468867"/>
                <a:gd name="connsiteY13" fmla="*/ 1293140 h 2533140"/>
                <a:gd name="connsiteX0" fmla="*/ 1925261 w 2470708"/>
                <a:gd name="connsiteY0" fmla="*/ 1293140 h 2548591"/>
                <a:gd name="connsiteX1" fmla="*/ 1857351 w 2470708"/>
                <a:gd name="connsiteY1" fmla="*/ 1939118 h 2548591"/>
                <a:gd name="connsiteX2" fmla="*/ 1453867 w 2470708"/>
                <a:gd name="connsiteY2" fmla="*/ 2462796 h 2548591"/>
                <a:gd name="connsiteX3" fmla="*/ 680700 w 2470708"/>
                <a:gd name="connsiteY3" fmla="*/ 2511531 h 2548591"/>
                <a:gd name="connsiteX4" fmla="*/ 129755 w 2470708"/>
                <a:gd name="connsiteY4" fmla="*/ 2091417 h 2548591"/>
                <a:gd name="connsiteX5" fmla="*/ 23828 w 2470708"/>
                <a:gd name="connsiteY5" fmla="*/ 1145989 h 2548591"/>
                <a:gd name="connsiteX6" fmla="*/ 481811 w 2470708"/>
                <a:gd name="connsiteY6" fmla="*/ 311390 h 2548591"/>
                <a:gd name="connsiteX7" fmla="*/ 1494555 w 2470708"/>
                <a:gd name="connsiteY7" fmla="*/ 20450 h 2548591"/>
                <a:gd name="connsiteX8" fmla="*/ 2383956 w 2470708"/>
                <a:gd name="connsiteY8" fmla="*/ 67640 h 2548591"/>
                <a:gd name="connsiteX9" fmla="*/ 2383957 w 2470708"/>
                <a:gd name="connsiteY9" fmla="*/ 415108 h 2548591"/>
                <a:gd name="connsiteX10" fmla="*/ 1916723 w 2470708"/>
                <a:gd name="connsiteY10" fmla="*/ 846448 h 2548591"/>
                <a:gd name="connsiteX11" fmla="*/ 1692294 w 2470708"/>
                <a:gd name="connsiteY11" fmla="*/ 896624 h 2548591"/>
                <a:gd name="connsiteX12" fmla="*/ 1594554 w 2470708"/>
                <a:gd name="connsiteY12" fmla="*/ 1147114 h 2548591"/>
                <a:gd name="connsiteX13" fmla="*/ 1925261 w 2470708"/>
                <a:gd name="connsiteY13" fmla="*/ 1293140 h 2548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70708" h="2548591">
                  <a:moveTo>
                    <a:pt x="1925261" y="1293140"/>
                  </a:moveTo>
                  <a:cubicBezTo>
                    <a:pt x="1969061" y="1425141"/>
                    <a:pt x="1935917" y="1744175"/>
                    <a:pt x="1857351" y="1939118"/>
                  </a:cubicBezTo>
                  <a:cubicBezTo>
                    <a:pt x="1778785" y="2134061"/>
                    <a:pt x="1649976" y="2367394"/>
                    <a:pt x="1453867" y="2462796"/>
                  </a:cubicBezTo>
                  <a:cubicBezTo>
                    <a:pt x="1257758" y="2558198"/>
                    <a:pt x="901385" y="2573427"/>
                    <a:pt x="680700" y="2511531"/>
                  </a:cubicBezTo>
                  <a:cubicBezTo>
                    <a:pt x="460015" y="2449635"/>
                    <a:pt x="239234" y="2319007"/>
                    <a:pt x="129755" y="2091417"/>
                  </a:cubicBezTo>
                  <a:cubicBezTo>
                    <a:pt x="20276" y="1863827"/>
                    <a:pt x="-34848" y="1442660"/>
                    <a:pt x="23828" y="1145989"/>
                  </a:cubicBezTo>
                  <a:cubicBezTo>
                    <a:pt x="82504" y="849318"/>
                    <a:pt x="236690" y="498980"/>
                    <a:pt x="481811" y="311390"/>
                  </a:cubicBezTo>
                  <a:cubicBezTo>
                    <a:pt x="726932" y="123800"/>
                    <a:pt x="1177531" y="61075"/>
                    <a:pt x="1494555" y="20450"/>
                  </a:cubicBezTo>
                  <a:cubicBezTo>
                    <a:pt x="1811579" y="-20175"/>
                    <a:pt x="2235722" y="1864"/>
                    <a:pt x="2383956" y="67640"/>
                  </a:cubicBezTo>
                  <a:cubicBezTo>
                    <a:pt x="2532190" y="133416"/>
                    <a:pt x="2461829" y="285307"/>
                    <a:pt x="2383957" y="415108"/>
                  </a:cubicBezTo>
                  <a:cubicBezTo>
                    <a:pt x="2306085" y="544909"/>
                    <a:pt x="2032000" y="766195"/>
                    <a:pt x="1916723" y="846448"/>
                  </a:cubicBezTo>
                  <a:cubicBezTo>
                    <a:pt x="1801446" y="926701"/>
                    <a:pt x="1804110" y="856685"/>
                    <a:pt x="1692294" y="896624"/>
                  </a:cubicBezTo>
                  <a:cubicBezTo>
                    <a:pt x="1580477" y="936563"/>
                    <a:pt x="1555726" y="1081028"/>
                    <a:pt x="1594554" y="1147114"/>
                  </a:cubicBezTo>
                  <a:cubicBezTo>
                    <a:pt x="1633382" y="1213200"/>
                    <a:pt x="1881461" y="1161139"/>
                    <a:pt x="1925261" y="1293140"/>
                  </a:cubicBezTo>
                  <a:close/>
                </a:path>
              </a:pathLst>
            </a:custGeom>
            <a:solidFill>
              <a:srgbClr val="737373"/>
            </a:solidFill>
            <a:ln w="3175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13" dirty="0">
                <a:solidFill>
                  <a:schemeClr val="tx1"/>
                </a:solidFill>
              </a:endParaRPr>
            </a:p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13" dirty="0">
                <a:solidFill>
                  <a:schemeClr val="tx1"/>
                </a:solidFill>
              </a:endParaRPr>
            </a:p>
          </p:txBody>
        </p:sp>
        <p:sp>
          <p:nvSpPr>
            <p:cNvPr id="57" name="Freeform 56"/>
            <p:cNvSpPr/>
            <p:nvPr/>
          </p:nvSpPr>
          <p:spPr>
            <a:xfrm>
              <a:off x="-2922341" y="11360011"/>
              <a:ext cx="875737" cy="849789"/>
            </a:xfrm>
            <a:custGeom>
              <a:avLst/>
              <a:gdLst>
                <a:gd name="connsiteX0" fmla="*/ 4762738 w 5019243"/>
                <a:gd name="connsiteY0" fmla="*/ 2002994 h 4546286"/>
                <a:gd name="connsiteX1" fmla="*/ 3096571 w 5019243"/>
                <a:gd name="connsiteY1" fmla="*/ 1641810 h 4546286"/>
                <a:gd name="connsiteX2" fmla="*/ 3084920 w 5019243"/>
                <a:gd name="connsiteY2" fmla="*/ 500004 h 4546286"/>
                <a:gd name="connsiteX3" fmla="*/ 3527677 w 5019243"/>
                <a:gd name="connsiteY3" fmla="*/ 127170 h 4546286"/>
                <a:gd name="connsiteX4" fmla="*/ 3376208 w 5019243"/>
                <a:gd name="connsiteY4" fmla="*/ 10659 h 4546286"/>
                <a:gd name="connsiteX5" fmla="*/ 2991708 w 5019243"/>
                <a:gd name="connsiteY5" fmla="*/ 360191 h 4546286"/>
                <a:gd name="connsiteX6" fmla="*/ 1791602 w 5019243"/>
                <a:gd name="connsiteY6" fmla="*/ 278634 h 4546286"/>
                <a:gd name="connsiteX7" fmla="*/ 1814905 w 5019243"/>
                <a:gd name="connsiteY7" fmla="*/ 395145 h 4546286"/>
                <a:gd name="connsiteX8" fmla="*/ 2735374 w 5019243"/>
                <a:gd name="connsiteY8" fmla="*/ 511656 h 4546286"/>
                <a:gd name="connsiteX9" fmla="*/ 2595556 w 5019243"/>
                <a:gd name="connsiteY9" fmla="*/ 1525299 h 4546286"/>
                <a:gd name="connsiteX10" fmla="*/ 1744996 w 5019243"/>
                <a:gd name="connsiteY10" fmla="*/ 2154458 h 4546286"/>
                <a:gd name="connsiteX11" fmla="*/ 253602 w 5019243"/>
                <a:gd name="connsiteY11" fmla="*/ 2026296 h 4546286"/>
                <a:gd name="connsiteX12" fmla="*/ 172041 w 5019243"/>
                <a:gd name="connsiteY12" fmla="*/ 2352526 h 4546286"/>
                <a:gd name="connsiteX13" fmla="*/ 1989677 w 5019243"/>
                <a:gd name="connsiteY13" fmla="*/ 2469037 h 4546286"/>
                <a:gd name="connsiteX14" fmla="*/ 1255632 w 5019243"/>
                <a:gd name="connsiteY14" fmla="*/ 4228350 h 4546286"/>
                <a:gd name="connsiteX15" fmla="*/ 1546920 w 5019243"/>
                <a:gd name="connsiteY15" fmla="*/ 4356512 h 4546286"/>
                <a:gd name="connsiteX16" fmla="*/ 2630511 w 5019243"/>
                <a:gd name="connsiteY16" fmla="*/ 2224364 h 4546286"/>
                <a:gd name="connsiteX17" fmla="*/ 4657874 w 5019243"/>
                <a:gd name="connsiteY17" fmla="*/ 2608850 h 4546286"/>
                <a:gd name="connsiteX18" fmla="*/ 5019071 w 5019243"/>
                <a:gd name="connsiteY18" fmla="*/ 2096202 h 4546286"/>
                <a:gd name="connsiteX19" fmla="*/ 4704480 w 5019243"/>
                <a:gd name="connsiteY19" fmla="*/ 1979692 h 4546286"/>
                <a:gd name="connsiteX20" fmla="*/ 4622920 w 5019243"/>
                <a:gd name="connsiteY20" fmla="*/ 1979692 h 4546286"/>
                <a:gd name="connsiteX21" fmla="*/ 4587965 w 5019243"/>
                <a:gd name="connsiteY21" fmla="*/ 1956389 h 4546286"/>
                <a:gd name="connsiteX0" fmla="*/ 4762738 w 5019247"/>
                <a:gd name="connsiteY0" fmla="*/ 2002994 h 4546286"/>
                <a:gd name="connsiteX1" fmla="*/ 3096571 w 5019247"/>
                <a:gd name="connsiteY1" fmla="*/ 1641810 h 4546286"/>
                <a:gd name="connsiteX2" fmla="*/ 3084920 w 5019247"/>
                <a:gd name="connsiteY2" fmla="*/ 500004 h 4546286"/>
                <a:gd name="connsiteX3" fmla="*/ 3527677 w 5019247"/>
                <a:gd name="connsiteY3" fmla="*/ 127170 h 4546286"/>
                <a:gd name="connsiteX4" fmla="*/ 3376208 w 5019247"/>
                <a:gd name="connsiteY4" fmla="*/ 10659 h 4546286"/>
                <a:gd name="connsiteX5" fmla="*/ 2991708 w 5019247"/>
                <a:gd name="connsiteY5" fmla="*/ 360191 h 4546286"/>
                <a:gd name="connsiteX6" fmla="*/ 1791602 w 5019247"/>
                <a:gd name="connsiteY6" fmla="*/ 278634 h 4546286"/>
                <a:gd name="connsiteX7" fmla="*/ 1814905 w 5019247"/>
                <a:gd name="connsiteY7" fmla="*/ 395145 h 4546286"/>
                <a:gd name="connsiteX8" fmla="*/ 2735374 w 5019247"/>
                <a:gd name="connsiteY8" fmla="*/ 511656 h 4546286"/>
                <a:gd name="connsiteX9" fmla="*/ 2595556 w 5019247"/>
                <a:gd name="connsiteY9" fmla="*/ 1525299 h 4546286"/>
                <a:gd name="connsiteX10" fmla="*/ 1744996 w 5019247"/>
                <a:gd name="connsiteY10" fmla="*/ 2154458 h 4546286"/>
                <a:gd name="connsiteX11" fmla="*/ 253602 w 5019247"/>
                <a:gd name="connsiteY11" fmla="*/ 2026296 h 4546286"/>
                <a:gd name="connsiteX12" fmla="*/ 172041 w 5019247"/>
                <a:gd name="connsiteY12" fmla="*/ 2352526 h 4546286"/>
                <a:gd name="connsiteX13" fmla="*/ 1989677 w 5019247"/>
                <a:gd name="connsiteY13" fmla="*/ 2469037 h 4546286"/>
                <a:gd name="connsiteX14" fmla="*/ 1255632 w 5019247"/>
                <a:gd name="connsiteY14" fmla="*/ 4228350 h 4546286"/>
                <a:gd name="connsiteX15" fmla="*/ 1546920 w 5019247"/>
                <a:gd name="connsiteY15" fmla="*/ 4356512 h 4546286"/>
                <a:gd name="connsiteX16" fmla="*/ 2630511 w 5019247"/>
                <a:gd name="connsiteY16" fmla="*/ 2224364 h 4546286"/>
                <a:gd name="connsiteX17" fmla="*/ 4657874 w 5019247"/>
                <a:gd name="connsiteY17" fmla="*/ 2608850 h 4546286"/>
                <a:gd name="connsiteX18" fmla="*/ 5019071 w 5019247"/>
                <a:gd name="connsiteY18" fmla="*/ 2096202 h 4546286"/>
                <a:gd name="connsiteX19" fmla="*/ 4704480 w 5019247"/>
                <a:gd name="connsiteY19" fmla="*/ 1979692 h 4546286"/>
                <a:gd name="connsiteX20" fmla="*/ 4587965 w 5019247"/>
                <a:gd name="connsiteY20" fmla="*/ 1956389 h 4546286"/>
                <a:gd name="connsiteX0" fmla="*/ 4762738 w 5024198"/>
                <a:gd name="connsiteY0" fmla="*/ 2002994 h 4546286"/>
                <a:gd name="connsiteX1" fmla="*/ 3096571 w 5024198"/>
                <a:gd name="connsiteY1" fmla="*/ 1641810 h 4546286"/>
                <a:gd name="connsiteX2" fmla="*/ 3084920 w 5024198"/>
                <a:gd name="connsiteY2" fmla="*/ 500004 h 4546286"/>
                <a:gd name="connsiteX3" fmla="*/ 3527677 w 5024198"/>
                <a:gd name="connsiteY3" fmla="*/ 127170 h 4546286"/>
                <a:gd name="connsiteX4" fmla="*/ 3376208 w 5024198"/>
                <a:gd name="connsiteY4" fmla="*/ 10659 h 4546286"/>
                <a:gd name="connsiteX5" fmla="*/ 2991708 w 5024198"/>
                <a:gd name="connsiteY5" fmla="*/ 360191 h 4546286"/>
                <a:gd name="connsiteX6" fmla="*/ 1791602 w 5024198"/>
                <a:gd name="connsiteY6" fmla="*/ 278634 h 4546286"/>
                <a:gd name="connsiteX7" fmla="*/ 1814905 w 5024198"/>
                <a:gd name="connsiteY7" fmla="*/ 395145 h 4546286"/>
                <a:gd name="connsiteX8" fmla="*/ 2735374 w 5024198"/>
                <a:gd name="connsiteY8" fmla="*/ 511656 h 4546286"/>
                <a:gd name="connsiteX9" fmla="*/ 2595556 w 5024198"/>
                <a:gd name="connsiteY9" fmla="*/ 1525299 h 4546286"/>
                <a:gd name="connsiteX10" fmla="*/ 1744996 w 5024198"/>
                <a:gd name="connsiteY10" fmla="*/ 2154458 h 4546286"/>
                <a:gd name="connsiteX11" fmla="*/ 253602 w 5024198"/>
                <a:gd name="connsiteY11" fmla="*/ 2026296 h 4546286"/>
                <a:gd name="connsiteX12" fmla="*/ 172041 w 5024198"/>
                <a:gd name="connsiteY12" fmla="*/ 2352526 h 4546286"/>
                <a:gd name="connsiteX13" fmla="*/ 1989677 w 5024198"/>
                <a:gd name="connsiteY13" fmla="*/ 2469037 h 4546286"/>
                <a:gd name="connsiteX14" fmla="*/ 1255632 w 5024198"/>
                <a:gd name="connsiteY14" fmla="*/ 4228350 h 4546286"/>
                <a:gd name="connsiteX15" fmla="*/ 1546920 w 5024198"/>
                <a:gd name="connsiteY15" fmla="*/ 4356512 h 4546286"/>
                <a:gd name="connsiteX16" fmla="*/ 2630511 w 5024198"/>
                <a:gd name="connsiteY16" fmla="*/ 2224364 h 4546286"/>
                <a:gd name="connsiteX17" fmla="*/ 4657874 w 5024198"/>
                <a:gd name="connsiteY17" fmla="*/ 2608850 h 4546286"/>
                <a:gd name="connsiteX18" fmla="*/ 5019071 w 5024198"/>
                <a:gd name="connsiteY18" fmla="*/ 2096202 h 4546286"/>
                <a:gd name="connsiteX19" fmla="*/ 4587965 w 5024198"/>
                <a:gd name="connsiteY19" fmla="*/ 1956389 h 4546286"/>
                <a:gd name="connsiteX0" fmla="*/ 3096571 w 5024198"/>
                <a:gd name="connsiteY0" fmla="*/ 1641810 h 4546286"/>
                <a:gd name="connsiteX1" fmla="*/ 3084920 w 5024198"/>
                <a:gd name="connsiteY1" fmla="*/ 500004 h 4546286"/>
                <a:gd name="connsiteX2" fmla="*/ 3527677 w 5024198"/>
                <a:gd name="connsiteY2" fmla="*/ 127170 h 4546286"/>
                <a:gd name="connsiteX3" fmla="*/ 3376208 w 5024198"/>
                <a:gd name="connsiteY3" fmla="*/ 10659 h 4546286"/>
                <a:gd name="connsiteX4" fmla="*/ 2991708 w 5024198"/>
                <a:gd name="connsiteY4" fmla="*/ 360191 h 4546286"/>
                <a:gd name="connsiteX5" fmla="*/ 1791602 w 5024198"/>
                <a:gd name="connsiteY5" fmla="*/ 278634 h 4546286"/>
                <a:gd name="connsiteX6" fmla="*/ 1814905 w 5024198"/>
                <a:gd name="connsiteY6" fmla="*/ 395145 h 4546286"/>
                <a:gd name="connsiteX7" fmla="*/ 2735374 w 5024198"/>
                <a:gd name="connsiteY7" fmla="*/ 511656 h 4546286"/>
                <a:gd name="connsiteX8" fmla="*/ 2595556 w 5024198"/>
                <a:gd name="connsiteY8" fmla="*/ 1525299 h 4546286"/>
                <a:gd name="connsiteX9" fmla="*/ 1744996 w 5024198"/>
                <a:gd name="connsiteY9" fmla="*/ 2154458 h 4546286"/>
                <a:gd name="connsiteX10" fmla="*/ 253602 w 5024198"/>
                <a:gd name="connsiteY10" fmla="*/ 2026296 h 4546286"/>
                <a:gd name="connsiteX11" fmla="*/ 172041 w 5024198"/>
                <a:gd name="connsiteY11" fmla="*/ 2352526 h 4546286"/>
                <a:gd name="connsiteX12" fmla="*/ 1989677 w 5024198"/>
                <a:gd name="connsiteY12" fmla="*/ 2469037 h 4546286"/>
                <a:gd name="connsiteX13" fmla="*/ 1255632 w 5024198"/>
                <a:gd name="connsiteY13" fmla="*/ 4228350 h 4546286"/>
                <a:gd name="connsiteX14" fmla="*/ 1546920 w 5024198"/>
                <a:gd name="connsiteY14" fmla="*/ 4356512 h 4546286"/>
                <a:gd name="connsiteX15" fmla="*/ 2630511 w 5024198"/>
                <a:gd name="connsiteY15" fmla="*/ 2224364 h 4546286"/>
                <a:gd name="connsiteX16" fmla="*/ 4657874 w 5024198"/>
                <a:gd name="connsiteY16" fmla="*/ 2608850 h 4546286"/>
                <a:gd name="connsiteX17" fmla="*/ 5019071 w 5024198"/>
                <a:gd name="connsiteY17" fmla="*/ 2096202 h 4546286"/>
                <a:gd name="connsiteX18" fmla="*/ 4587965 w 5024198"/>
                <a:gd name="connsiteY18" fmla="*/ 1956389 h 4546286"/>
                <a:gd name="connsiteX0" fmla="*/ 4553010 w 5024198"/>
                <a:gd name="connsiteY0" fmla="*/ 1933087 h 4546286"/>
                <a:gd name="connsiteX1" fmla="*/ 3084920 w 5024198"/>
                <a:gd name="connsiteY1" fmla="*/ 500004 h 4546286"/>
                <a:gd name="connsiteX2" fmla="*/ 3527677 w 5024198"/>
                <a:gd name="connsiteY2" fmla="*/ 127170 h 4546286"/>
                <a:gd name="connsiteX3" fmla="*/ 3376208 w 5024198"/>
                <a:gd name="connsiteY3" fmla="*/ 10659 h 4546286"/>
                <a:gd name="connsiteX4" fmla="*/ 2991708 w 5024198"/>
                <a:gd name="connsiteY4" fmla="*/ 360191 h 4546286"/>
                <a:gd name="connsiteX5" fmla="*/ 1791602 w 5024198"/>
                <a:gd name="connsiteY5" fmla="*/ 278634 h 4546286"/>
                <a:gd name="connsiteX6" fmla="*/ 1814905 w 5024198"/>
                <a:gd name="connsiteY6" fmla="*/ 395145 h 4546286"/>
                <a:gd name="connsiteX7" fmla="*/ 2735374 w 5024198"/>
                <a:gd name="connsiteY7" fmla="*/ 511656 h 4546286"/>
                <a:gd name="connsiteX8" fmla="*/ 2595556 w 5024198"/>
                <a:gd name="connsiteY8" fmla="*/ 1525299 h 4546286"/>
                <a:gd name="connsiteX9" fmla="*/ 1744996 w 5024198"/>
                <a:gd name="connsiteY9" fmla="*/ 2154458 h 4546286"/>
                <a:gd name="connsiteX10" fmla="*/ 253602 w 5024198"/>
                <a:gd name="connsiteY10" fmla="*/ 2026296 h 4546286"/>
                <a:gd name="connsiteX11" fmla="*/ 172041 w 5024198"/>
                <a:gd name="connsiteY11" fmla="*/ 2352526 h 4546286"/>
                <a:gd name="connsiteX12" fmla="*/ 1989677 w 5024198"/>
                <a:gd name="connsiteY12" fmla="*/ 2469037 h 4546286"/>
                <a:gd name="connsiteX13" fmla="*/ 1255632 w 5024198"/>
                <a:gd name="connsiteY13" fmla="*/ 4228350 h 4546286"/>
                <a:gd name="connsiteX14" fmla="*/ 1546920 w 5024198"/>
                <a:gd name="connsiteY14" fmla="*/ 4356512 h 4546286"/>
                <a:gd name="connsiteX15" fmla="*/ 2630511 w 5024198"/>
                <a:gd name="connsiteY15" fmla="*/ 2224364 h 4546286"/>
                <a:gd name="connsiteX16" fmla="*/ 4657874 w 5024198"/>
                <a:gd name="connsiteY16" fmla="*/ 2608850 h 4546286"/>
                <a:gd name="connsiteX17" fmla="*/ 5019071 w 5024198"/>
                <a:gd name="connsiteY17" fmla="*/ 2096202 h 4546286"/>
                <a:gd name="connsiteX18" fmla="*/ 4587965 w 5024198"/>
                <a:gd name="connsiteY18" fmla="*/ 1956389 h 4546286"/>
                <a:gd name="connsiteX0" fmla="*/ 4553010 w 5024198"/>
                <a:gd name="connsiteY0" fmla="*/ 1933087 h 4546286"/>
                <a:gd name="connsiteX1" fmla="*/ 3084920 w 5024198"/>
                <a:gd name="connsiteY1" fmla="*/ 500004 h 4546286"/>
                <a:gd name="connsiteX2" fmla="*/ 3527677 w 5024198"/>
                <a:gd name="connsiteY2" fmla="*/ 127170 h 4546286"/>
                <a:gd name="connsiteX3" fmla="*/ 3376208 w 5024198"/>
                <a:gd name="connsiteY3" fmla="*/ 10659 h 4546286"/>
                <a:gd name="connsiteX4" fmla="*/ 2991708 w 5024198"/>
                <a:gd name="connsiteY4" fmla="*/ 360191 h 4546286"/>
                <a:gd name="connsiteX5" fmla="*/ 1791602 w 5024198"/>
                <a:gd name="connsiteY5" fmla="*/ 278634 h 4546286"/>
                <a:gd name="connsiteX6" fmla="*/ 1814905 w 5024198"/>
                <a:gd name="connsiteY6" fmla="*/ 395145 h 4546286"/>
                <a:gd name="connsiteX7" fmla="*/ 2735374 w 5024198"/>
                <a:gd name="connsiteY7" fmla="*/ 511656 h 4546286"/>
                <a:gd name="connsiteX8" fmla="*/ 2595556 w 5024198"/>
                <a:gd name="connsiteY8" fmla="*/ 1525299 h 4546286"/>
                <a:gd name="connsiteX9" fmla="*/ 1744996 w 5024198"/>
                <a:gd name="connsiteY9" fmla="*/ 2154458 h 4546286"/>
                <a:gd name="connsiteX10" fmla="*/ 253602 w 5024198"/>
                <a:gd name="connsiteY10" fmla="*/ 2026296 h 4546286"/>
                <a:gd name="connsiteX11" fmla="*/ 172041 w 5024198"/>
                <a:gd name="connsiteY11" fmla="*/ 2352526 h 4546286"/>
                <a:gd name="connsiteX12" fmla="*/ 1989677 w 5024198"/>
                <a:gd name="connsiteY12" fmla="*/ 2469037 h 4546286"/>
                <a:gd name="connsiteX13" fmla="*/ 1255632 w 5024198"/>
                <a:gd name="connsiteY13" fmla="*/ 4228350 h 4546286"/>
                <a:gd name="connsiteX14" fmla="*/ 1546920 w 5024198"/>
                <a:gd name="connsiteY14" fmla="*/ 4356512 h 4546286"/>
                <a:gd name="connsiteX15" fmla="*/ 2630511 w 5024198"/>
                <a:gd name="connsiteY15" fmla="*/ 2224364 h 4546286"/>
                <a:gd name="connsiteX16" fmla="*/ 4657874 w 5024198"/>
                <a:gd name="connsiteY16" fmla="*/ 2608850 h 4546286"/>
                <a:gd name="connsiteX17" fmla="*/ 5019071 w 5024198"/>
                <a:gd name="connsiteY17" fmla="*/ 2096202 h 4546286"/>
                <a:gd name="connsiteX18" fmla="*/ 4587965 w 5024198"/>
                <a:gd name="connsiteY18" fmla="*/ 1956389 h 4546286"/>
                <a:gd name="connsiteX19" fmla="*/ 4553010 w 5024198"/>
                <a:gd name="connsiteY19" fmla="*/ 1933087 h 4546286"/>
                <a:gd name="connsiteX0" fmla="*/ 3189782 w 5024198"/>
                <a:gd name="connsiteY0" fmla="*/ 1723368 h 4546286"/>
                <a:gd name="connsiteX1" fmla="*/ 3084920 w 5024198"/>
                <a:gd name="connsiteY1" fmla="*/ 500004 h 4546286"/>
                <a:gd name="connsiteX2" fmla="*/ 3527677 w 5024198"/>
                <a:gd name="connsiteY2" fmla="*/ 127170 h 4546286"/>
                <a:gd name="connsiteX3" fmla="*/ 3376208 w 5024198"/>
                <a:gd name="connsiteY3" fmla="*/ 10659 h 4546286"/>
                <a:gd name="connsiteX4" fmla="*/ 2991708 w 5024198"/>
                <a:gd name="connsiteY4" fmla="*/ 360191 h 4546286"/>
                <a:gd name="connsiteX5" fmla="*/ 1791602 w 5024198"/>
                <a:gd name="connsiteY5" fmla="*/ 278634 h 4546286"/>
                <a:gd name="connsiteX6" fmla="*/ 1814905 w 5024198"/>
                <a:gd name="connsiteY6" fmla="*/ 395145 h 4546286"/>
                <a:gd name="connsiteX7" fmla="*/ 2735374 w 5024198"/>
                <a:gd name="connsiteY7" fmla="*/ 511656 h 4546286"/>
                <a:gd name="connsiteX8" fmla="*/ 2595556 w 5024198"/>
                <a:gd name="connsiteY8" fmla="*/ 1525299 h 4546286"/>
                <a:gd name="connsiteX9" fmla="*/ 1744996 w 5024198"/>
                <a:gd name="connsiteY9" fmla="*/ 2154458 h 4546286"/>
                <a:gd name="connsiteX10" fmla="*/ 253602 w 5024198"/>
                <a:gd name="connsiteY10" fmla="*/ 2026296 h 4546286"/>
                <a:gd name="connsiteX11" fmla="*/ 172041 w 5024198"/>
                <a:gd name="connsiteY11" fmla="*/ 2352526 h 4546286"/>
                <a:gd name="connsiteX12" fmla="*/ 1989677 w 5024198"/>
                <a:gd name="connsiteY12" fmla="*/ 2469037 h 4546286"/>
                <a:gd name="connsiteX13" fmla="*/ 1255632 w 5024198"/>
                <a:gd name="connsiteY13" fmla="*/ 4228350 h 4546286"/>
                <a:gd name="connsiteX14" fmla="*/ 1546920 w 5024198"/>
                <a:gd name="connsiteY14" fmla="*/ 4356512 h 4546286"/>
                <a:gd name="connsiteX15" fmla="*/ 2630511 w 5024198"/>
                <a:gd name="connsiteY15" fmla="*/ 2224364 h 4546286"/>
                <a:gd name="connsiteX16" fmla="*/ 4657874 w 5024198"/>
                <a:gd name="connsiteY16" fmla="*/ 2608850 h 4546286"/>
                <a:gd name="connsiteX17" fmla="*/ 5019071 w 5024198"/>
                <a:gd name="connsiteY17" fmla="*/ 2096202 h 4546286"/>
                <a:gd name="connsiteX18" fmla="*/ 4587965 w 5024198"/>
                <a:gd name="connsiteY18" fmla="*/ 1956389 h 4546286"/>
                <a:gd name="connsiteX19" fmla="*/ 3189782 w 5024198"/>
                <a:gd name="connsiteY19" fmla="*/ 1723368 h 4546286"/>
                <a:gd name="connsiteX0" fmla="*/ 3189782 w 5024198"/>
                <a:gd name="connsiteY0" fmla="*/ 1712902 h 4535820"/>
                <a:gd name="connsiteX1" fmla="*/ 3084920 w 5024198"/>
                <a:gd name="connsiteY1" fmla="*/ 489538 h 4535820"/>
                <a:gd name="connsiteX2" fmla="*/ 4203465 w 5024198"/>
                <a:gd name="connsiteY2" fmla="*/ 303121 h 4535820"/>
                <a:gd name="connsiteX3" fmla="*/ 3376208 w 5024198"/>
                <a:gd name="connsiteY3" fmla="*/ 193 h 4535820"/>
                <a:gd name="connsiteX4" fmla="*/ 2991708 w 5024198"/>
                <a:gd name="connsiteY4" fmla="*/ 349725 h 4535820"/>
                <a:gd name="connsiteX5" fmla="*/ 1791602 w 5024198"/>
                <a:gd name="connsiteY5" fmla="*/ 268168 h 4535820"/>
                <a:gd name="connsiteX6" fmla="*/ 1814905 w 5024198"/>
                <a:gd name="connsiteY6" fmla="*/ 384679 h 4535820"/>
                <a:gd name="connsiteX7" fmla="*/ 2735374 w 5024198"/>
                <a:gd name="connsiteY7" fmla="*/ 501190 h 4535820"/>
                <a:gd name="connsiteX8" fmla="*/ 2595556 w 5024198"/>
                <a:gd name="connsiteY8" fmla="*/ 1514833 h 4535820"/>
                <a:gd name="connsiteX9" fmla="*/ 1744996 w 5024198"/>
                <a:gd name="connsiteY9" fmla="*/ 2143992 h 4535820"/>
                <a:gd name="connsiteX10" fmla="*/ 253602 w 5024198"/>
                <a:gd name="connsiteY10" fmla="*/ 2015830 h 4535820"/>
                <a:gd name="connsiteX11" fmla="*/ 172041 w 5024198"/>
                <a:gd name="connsiteY11" fmla="*/ 2342060 h 4535820"/>
                <a:gd name="connsiteX12" fmla="*/ 1989677 w 5024198"/>
                <a:gd name="connsiteY12" fmla="*/ 2458571 h 4535820"/>
                <a:gd name="connsiteX13" fmla="*/ 1255632 w 5024198"/>
                <a:gd name="connsiteY13" fmla="*/ 4217884 h 4535820"/>
                <a:gd name="connsiteX14" fmla="*/ 1546920 w 5024198"/>
                <a:gd name="connsiteY14" fmla="*/ 4346046 h 4535820"/>
                <a:gd name="connsiteX15" fmla="*/ 2630511 w 5024198"/>
                <a:gd name="connsiteY15" fmla="*/ 2213898 h 4535820"/>
                <a:gd name="connsiteX16" fmla="*/ 4657874 w 5024198"/>
                <a:gd name="connsiteY16" fmla="*/ 2598384 h 4535820"/>
                <a:gd name="connsiteX17" fmla="*/ 5019071 w 5024198"/>
                <a:gd name="connsiteY17" fmla="*/ 2085736 h 4535820"/>
                <a:gd name="connsiteX18" fmla="*/ 4587965 w 5024198"/>
                <a:gd name="connsiteY18" fmla="*/ 1945923 h 4535820"/>
                <a:gd name="connsiteX19" fmla="*/ 3189782 w 5024198"/>
                <a:gd name="connsiteY19" fmla="*/ 1712902 h 4535820"/>
                <a:gd name="connsiteX0" fmla="*/ 3189782 w 5024198"/>
                <a:gd name="connsiteY0" fmla="*/ 1561661 h 4384579"/>
                <a:gd name="connsiteX1" fmla="*/ 3084920 w 5024198"/>
                <a:gd name="connsiteY1" fmla="*/ 338297 h 4384579"/>
                <a:gd name="connsiteX2" fmla="*/ 4203465 w 5024198"/>
                <a:gd name="connsiteY2" fmla="*/ 151880 h 4384579"/>
                <a:gd name="connsiteX3" fmla="*/ 4156860 w 5024198"/>
                <a:gd name="connsiteY3" fmla="*/ 416 h 4384579"/>
                <a:gd name="connsiteX4" fmla="*/ 2991708 w 5024198"/>
                <a:gd name="connsiteY4" fmla="*/ 198484 h 4384579"/>
                <a:gd name="connsiteX5" fmla="*/ 1791602 w 5024198"/>
                <a:gd name="connsiteY5" fmla="*/ 116927 h 4384579"/>
                <a:gd name="connsiteX6" fmla="*/ 1814905 w 5024198"/>
                <a:gd name="connsiteY6" fmla="*/ 233438 h 4384579"/>
                <a:gd name="connsiteX7" fmla="*/ 2735374 w 5024198"/>
                <a:gd name="connsiteY7" fmla="*/ 349949 h 4384579"/>
                <a:gd name="connsiteX8" fmla="*/ 2595556 w 5024198"/>
                <a:gd name="connsiteY8" fmla="*/ 1363592 h 4384579"/>
                <a:gd name="connsiteX9" fmla="*/ 1744996 w 5024198"/>
                <a:gd name="connsiteY9" fmla="*/ 1992751 h 4384579"/>
                <a:gd name="connsiteX10" fmla="*/ 253602 w 5024198"/>
                <a:gd name="connsiteY10" fmla="*/ 1864589 h 4384579"/>
                <a:gd name="connsiteX11" fmla="*/ 172041 w 5024198"/>
                <a:gd name="connsiteY11" fmla="*/ 2190819 h 4384579"/>
                <a:gd name="connsiteX12" fmla="*/ 1989677 w 5024198"/>
                <a:gd name="connsiteY12" fmla="*/ 2307330 h 4384579"/>
                <a:gd name="connsiteX13" fmla="*/ 1255632 w 5024198"/>
                <a:gd name="connsiteY13" fmla="*/ 4066643 h 4384579"/>
                <a:gd name="connsiteX14" fmla="*/ 1546920 w 5024198"/>
                <a:gd name="connsiteY14" fmla="*/ 4194805 h 4384579"/>
                <a:gd name="connsiteX15" fmla="*/ 2630511 w 5024198"/>
                <a:gd name="connsiteY15" fmla="*/ 2062657 h 4384579"/>
                <a:gd name="connsiteX16" fmla="*/ 4657874 w 5024198"/>
                <a:gd name="connsiteY16" fmla="*/ 2447143 h 4384579"/>
                <a:gd name="connsiteX17" fmla="*/ 5019071 w 5024198"/>
                <a:gd name="connsiteY17" fmla="*/ 1934495 h 4384579"/>
                <a:gd name="connsiteX18" fmla="*/ 4587965 w 5024198"/>
                <a:gd name="connsiteY18" fmla="*/ 1794682 h 4384579"/>
                <a:gd name="connsiteX19" fmla="*/ 3189782 w 5024198"/>
                <a:gd name="connsiteY19" fmla="*/ 1561661 h 4384579"/>
                <a:gd name="connsiteX0" fmla="*/ 3189782 w 5024198"/>
                <a:gd name="connsiteY0" fmla="*/ 1562027 h 4384945"/>
                <a:gd name="connsiteX1" fmla="*/ 3084920 w 5024198"/>
                <a:gd name="connsiteY1" fmla="*/ 338663 h 4384945"/>
                <a:gd name="connsiteX2" fmla="*/ 4203465 w 5024198"/>
                <a:gd name="connsiteY2" fmla="*/ 152246 h 4384945"/>
                <a:gd name="connsiteX3" fmla="*/ 4156860 w 5024198"/>
                <a:gd name="connsiteY3" fmla="*/ 782 h 4384945"/>
                <a:gd name="connsiteX4" fmla="*/ 2980056 w 5024198"/>
                <a:gd name="connsiteY4" fmla="*/ 93991 h 4384945"/>
                <a:gd name="connsiteX5" fmla="*/ 1791602 w 5024198"/>
                <a:gd name="connsiteY5" fmla="*/ 117293 h 4384945"/>
                <a:gd name="connsiteX6" fmla="*/ 1814905 w 5024198"/>
                <a:gd name="connsiteY6" fmla="*/ 233804 h 4384945"/>
                <a:gd name="connsiteX7" fmla="*/ 2735374 w 5024198"/>
                <a:gd name="connsiteY7" fmla="*/ 350315 h 4384945"/>
                <a:gd name="connsiteX8" fmla="*/ 2595556 w 5024198"/>
                <a:gd name="connsiteY8" fmla="*/ 1363958 h 4384945"/>
                <a:gd name="connsiteX9" fmla="*/ 1744996 w 5024198"/>
                <a:gd name="connsiteY9" fmla="*/ 1993117 h 4384945"/>
                <a:gd name="connsiteX10" fmla="*/ 253602 w 5024198"/>
                <a:gd name="connsiteY10" fmla="*/ 1864955 h 4384945"/>
                <a:gd name="connsiteX11" fmla="*/ 172041 w 5024198"/>
                <a:gd name="connsiteY11" fmla="*/ 2191185 h 4384945"/>
                <a:gd name="connsiteX12" fmla="*/ 1989677 w 5024198"/>
                <a:gd name="connsiteY12" fmla="*/ 2307696 h 4384945"/>
                <a:gd name="connsiteX13" fmla="*/ 1255632 w 5024198"/>
                <a:gd name="connsiteY13" fmla="*/ 4067009 h 4384945"/>
                <a:gd name="connsiteX14" fmla="*/ 1546920 w 5024198"/>
                <a:gd name="connsiteY14" fmla="*/ 4195171 h 4384945"/>
                <a:gd name="connsiteX15" fmla="*/ 2630511 w 5024198"/>
                <a:gd name="connsiteY15" fmla="*/ 2063023 h 4384945"/>
                <a:gd name="connsiteX16" fmla="*/ 4657874 w 5024198"/>
                <a:gd name="connsiteY16" fmla="*/ 2447509 h 4384945"/>
                <a:gd name="connsiteX17" fmla="*/ 5019071 w 5024198"/>
                <a:gd name="connsiteY17" fmla="*/ 1934861 h 4384945"/>
                <a:gd name="connsiteX18" fmla="*/ 4587965 w 5024198"/>
                <a:gd name="connsiteY18" fmla="*/ 1795048 h 4384945"/>
                <a:gd name="connsiteX19" fmla="*/ 3189782 w 5024198"/>
                <a:gd name="connsiteY19" fmla="*/ 1562027 h 4384945"/>
                <a:gd name="connsiteX0" fmla="*/ 3189782 w 5024198"/>
                <a:gd name="connsiteY0" fmla="*/ 1562012 h 4384930"/>
                <a:gd name="connsiteX1" fmla="*/ 3084920 w 5024198"/>
                <a:gd name="connsiteY1" fmla="*/ 338648 h 4384930"/>
                <a:gd name="connsiteX2" fmla="*/ 4203465 w 5024198"/>
                <a:gd name="connsiteY2" fmla="*/ 152231 h 4384930"/>
                <a:gd name="connsiteX3" fmla="*/ 4156860 w 5024198"/>
                <a:gd name="connsiteY3" fmla="*/ 767 h 4384930"/>
                <a:gd name="connsiteX4" fmla="*/ 2980056 w 5024198"/>
                <a:gd name="connsiteY4" fmla="*/ 93976 h 4384930"/>
                <a:gd name="connsiteX5" fmla="*/ 1675087 w 5024198"/>
                <a:gd name="connsiteY5" fmla="*/ 105627 h 4384930"/>
                <a:gd name="connsiteX6" fmla="*/ 1814905 w 5024198"/>
                <a:gd name="connsiteY6" fmla="*/ 233789 h 4384930"/>
                <a:gd name="connsiteX7" fmla="*/ 2735374 w 5024198"/>
                <a:gd name="connsiteY7" fmla="*/ 350300 h 4384930"/>
                <a:gd name="connsiteX8" fmla="*/ 2595556 w 5024198"/>
                <a:gd name="connsiteY8" fmla="*/ 1363943 h 4384930"/>
                <a:gd name="connsiteX9" fmla="*/ 1744996 w 5024198"/>
                <a:gd name="connsiteY9" fmla="*/ 1993102 h 4384930"/>
                <a:gd name="connsiteX10" fmla="*/ 253602 w 5024198"/>
                <a:gd name="connsiteY10" fmla="*/ 1864940 h 4384930"/>
                <a:gd name="connsiteX11" fmla="*/ 172041 w 5024198"/>
                <a:gd name="connsiteY11" fmla="*/ 2191170 h 4384930"/>
                <a:gd name="connsiteX12" fmla="*/ 1989677 w 5024198"/>
                <a:gd name="connsiteY12" fmla="*/ 2307681 h 4384930"/>
                <a:gd name="connsiteX13" fmla="*/ 1255632 w 5024198"/>
                <a:gd name="connsiteY13" fmla="*/ 4066994 h 4384930"/>
                <a:gd name="connsiteX14" fmla="*/ 1546920 w 5024198"/>
                <a:gd name="connsiteY14" fmla="*/ 4195156 h 4384930"/>
                <a:gd name="connsiteX15" fmla="*/ 2630511 w 5024198"/>
                <a:gd name="connsiteY15" fmla="*/ 2063008 h 4384930"/>
                <a:gd name="connsiteX16" fmla="*/ 4657874 w 5024198"/>
                <a:gd name="connsiteY16" fmla="*/ 2447494 h 4384930"/>
                <a:gd name="connsiteX17" fmla="*/ 5019071 w 5024198"/>
                <a:gd name="connsiteY17" fmla="*/ 1934846 h 4384930"/>
                <a:gd name="connsiteX18" fmla="*/ 4587965 w 5024198"/>
                <a:gd name="connsiteY18" fmla="*/ 1795033 h 4384930"/>
                <a:gd name="connsiteX19" fmla="*/ 3189782 w 5024198"/>
                <a:gd name="connsiteY19" fmla="*/ 1562012 h 4384930"/>
                <a:gd name="connsiteX0" fmla="*/ 3189782 w 5024198"/>
                <a:gd name="connsiteY0" fmla="*/ 1562012 h 4384930"/>
                <a:gd name="connsiteX1" fmla="*/ 3084920 w 5024198"/>
                <a:gd name="connsiteY1" fmla="*/ 338648 h 4384930"/>
                <a:gd name="connsiteX2" fmla="*/ 4203465 w 5024198"/>
                <a:gd name="connsiteY2" fmla="*/ 152231 h 4384930"/>
                <a:gd name="connsiteX3" fmla="*/ 4156860 w 5024198"/>
                <a:gd name="connsiteY3" fmla="*/ 767 h 4384930"/>
                <a:gd name="connsiteX4" fmla="*/ 2980056 w 5024198"/>
                <a:gd name="connsiteY4" fmla="*/ 93976 h 4384930"/>
                <a:gd name="connsiteX5" fmla="*/ 1675087 w 5024198"/>
                <a:gd name="connsiteY5" fmla="*/ 105627 h 4384930"/>
                <a:gd name="connsiteX6" fmla="*/ 1756648 w 5024198"/>
                <a:gd name="connsiteY6" fmla="*/ 303695 h 4384930"/>
                <a:gd name="connsiteX7" fmla="*/ 2735374 w 5024198"/>
                <a:gd name="connsiteY7" fmla="*/ 350300 h 4384930"/>
                <a:gd name="connsiteX8" fmla="*/ 2595556 w 5024198"/>
                <a:gd name="connsiteY8" fmla="*/ 1363943 h 4384930"/>
                <a:gd name="connsiteX9" fmla="*/ 1744996 w 5024198"/>
                <a:gd name="connsiteY9" fmla="*/ 1993102 h 4384930"/>
                <a:gd name="connsiteX10" fmla="*/ 253602 w 5024198"/>
                <a:gd name="connsiteY10" fmla="*/ 1864940 h 4384930"/>
                <a:gd name="connsiteX11" fmla="*/ 172041 w 5024198"/>
                <a:gd name="connsiteY11" fmla="*/ 2191170 h 4384930"/>
                <a:gd name="connsiteX12" fmla="*/ 1989677 w 5024198"/>
                <a:gd name="connsiteY12" fmla="*/ 2307681 h 4384930"/>
                <a:gd name="connsiteX13" fmla="*/ 1255632 w 5024198"/>
                <a:gd name="connsiteY13" fmla="*/ 4066994 h 4384930"/>
                <a:gd name="connsiteX14" fmla="*/ 1546920 w 5024198"/>
                <a:gd name="connsiteY14" fmla="*/ 4195156 h 4384930"/>
                <a:gd name="connsiteX15" fmla="*/ 2630511 w 5024198"/>
                <a:gd name="connsiteY15" fmla="*/ 2063008 h 4384930"/>
                <a:gd name="connsiteX16" fmla="*/ 4657874 w 5024198"/>
                <a:gd name="connsiteY16" fmla="*/ 2447494 h 4384930"/>
                <a:gd name="connsiteX17" fmla="*/ 5019071 w 5024198"/>
                <a:gd name="connsiteY17" fmla="*/ 1934846 h 4384930"/>
                <a:gd name="connsiteX18" fmla="*/ 4587965 w 5024198"/>
                <a:gd name="connsiteY18" fmla="*/ 1795033 h 4384930"/>
                <a:gd name="connsiteX19" fmla="*/ 3189782 w 5024198"/>
                <a:gd name="connsiteY19" fmla="*/ 1562012 h 4384930"/>
                <a:gd name="connsiteX0" fmla="*/ 3189782 w 5024198"/>
                <a:gd name="connsiteY0" fmla="*/ 1562012 h 4384930"/>
                <a:gd name="connsiteX1" fmla="*/ 3084920 w 5024198"/>
                <a:gd name="connsiteY1" fmla="*/ 338648 h 4384930"/>
                <a:gd name="connsiteX2" fmla="*/ 4203465 w 5024198"/>
                <a:gd name="connsiteY2" fmla="*/ 152231 h 4384930"/>
                <a:gd name="connsiteX3" fmla="*/ 4156860 w 5024198"/>
                <a:gd name="connsiteY3" fmla="*/ 767 h 4384930"/>
                <a:gd name="connsiteX4" fmla="*/ 2980056 w 5024198"/>
                <a:gd name="connsiteY4" fmla="*/ 93976 h 4384930"/>
                <a:gd name="connsiteX5" fmla="*/ 1675087 w 5024198"/>
                <a:gd name="connsiteY5" fmla="*/ 105627 h 4384930"/>
                <a:gd name="connsiteX6" fmla="*/ 1756648 w 5024198"/>
                <a:gd name="connsiteY6" fmla="*/ 303695 h 4384930"/>
                <a:gd name="connsiteX7" fmla="*/ 2735374 w 5024198"/>
                <a:gd name="connsiteY7" fmla="*/ 350300 h 4384930"/>
                <a:gd name="connsiteX8" fmla="*/ 2595556 w 5024198"/>
                <a:gd name="connsiteY8" fmla="*/ 1363943 h 4384930"/>
                <a:gd name="connsiteX9" fmla="*/ 1744996 w 5024198"/>
                <a:gd name="connsiteY9" fmla="*/ 1899893 h 4384930"/>
                <a:gd name="connsiteX10" fmla="*/ 253602 w 5024198"/>
                <a:gd name="connsiteY10" fmla="*/ 1864940 h 4384930"/>
                <a:gd name="connsiteX11" fmla="*/ 172041 w 5024198"/>
                <a:gd name="connsiteY11" fmla="*/ 2191170 h 4384930"/>
                <a:gd name="connsiteX12" fmla="*/ 1989677 w 5024198"/>
                <a:gd name="connsiteY12" fmla="*/ 2307681 h 4384930"/>
                <a:gd name="connsiteX13" fmla="*/ 1255632 w 5024198"/>
                <a:gd name="connsiteY13" fmla="*/ 4066994 h 4384930"/>
                <a:gd name="connsiteX14" fmla="*/ 1546920 w 5024198"/>
                <a:gd name="connsiteY14" fmla="*/ 4195156 h 4384930"/>
                <a:gd name="connsiteX15" fmla="*/ 2630511 w 5024198"/>
                <a:gd name="connsiteY15" fmla="*/ 2063008 h 4384930"/>
                <a:gd name="connsiteX16" fmla="*/ 4657874 w 5024198"/>
                <a:gd name="connsiteY16" fmla="*/ 2447494 h 4384930"/>
                <a:gd name="connsiteX17" fmla="*/ 5019071 w 5024198"/>
                <a:gd name="connsiteY17" fmla="*/ 1934846 h 4384930"/>
                <a:gd name="connsiteX18" fmla="*/ 4587965 w 5024198"/>
                <a:gd name="connsiteY18" fmla="*/ 1795033 h 4384930"/>
                <a:gd name="connsiteX19" fmla="*/ 3189782 w 5024198"/>
                <a:gd name="connsiteY19" fmla="*/ 1562012 h 4384930"/>
                <a:gd name="connsiteX0" fmla="*/ 3206082 w 5040498"/>
                <a:gd name="connsiteY0" fmla="*/ 1562012 h 4384930"/>
                <a:gd name="connsiteX1" fmla="*/ 3101220 w 5040498"/>
                <a:gd name="connsiteY1" fmla="*/ 338648 h 4384930"/>
                <a:gd name="connsiteX2" fmla="*/ 4219765 w 5040498"/>
                <a:gd name="connsiteY2" fmla="*/ 152231 h 4384930"/>
                <a:gd name="connsiteX3" fmla="*/ 4173160 w 5040498"/>
                <a:gd name="connsiteY3" fmla="*/ 767 h 4384930"/>
                <a:gd name="connsiteX4" fmla="*/ 2996356 w 5040498"/>
                <a:gd name="connsiteY4" fmla="*/ 93976 h 4384930"/>
                <a:gd name="connsiteX5" fmla="*/ 1691387 w 5040498"/>
                <a:gd name="connsiteY5" fmla="*/ 105627 h 4384930"/>
                <a:gd name="connsiteX6" fmla="*/ 1772948 w 5040498"/>
                <a:gd name="connsiteY6" fmla="*/ 303695 h 4384930"/>
                <a:gd name="connsiteX7" fmla="*/ 2751674 w 5040498"/>
                <a:gd name="connsiteY7" fmla="*/ 350300 h 4384930"/>
                <a:gd name="connsiteX8" fmla="*/ 2611856 w 5040498"/>
                <a:gd name="connsiteY8" fmla="*/ 1363943 h 4384930"/>
                <a:gd name="connsiteX9" fmla="*/ 1761296 w 5040498"/>
                <a:gd name="connsiteY9" fmla="*/ 1899893 h 4384930"/>
                <a:gd name="connsiteX10" fmla="*/ 234948 w 5040498"/>
                <a:gd name="connsiteY10" fmla="*/ 2004753 h 4384930"/>
                <a:gd name="connsiteX11" fmla="*/ 188341 w 5040498"/>
                <a:gd name="connsiteY11" fmla="*/ 2191170 h 4384930"/>
                <a:gd name="connsiteX12" fmla="*/ 2005977 w 5040498"/>
                <a:gd name="connsiteY12" fmla="*/ 2307681 h 4384930"/>
                <a:gd name="connsiteX13" fmla="*/ 1271932 w 5040498"/>
                <a:gd name="connsiteY13" fmla="*/ 4066994 h 4384930"/>
                <a:gd name="connsiteX14" fmla="*/ 1563220 w 5040498"/>
                <a:gd name="connsiteY14" fmla="*/ 4195156 h 4384930"/>
                <a:gd name="connsiteX15" fmla="*/ 2646811 w 5040498"/>
                <a:gd name="connsiteY15" fmla="*/ 2063008 h 4384930"/>
                <a:gd name="connsiteX16" fmla="*/ 4674174 w 5040498"/>
                <a:gd name="connsiteY16" fmla="*/ 2447494 h 4384930"/>
                <a:gd name="connsiteX17" fmla="*/ 5035371 w 5040498"/>
                <a:gd name="connsiteY17" fmla="*/ 1934846 h 4384930"/>
                <a:gd name="connsiteX18" fmla="*/ 4604265 w 5040498"/>
                <a:gd name="connsiteY18" fmla="*/ 1795033 h 4384930"/>
                <a:gd name="connsiteX19" fmla="*/ 3206082 w 5040498"/>
                <a:gd name="connsiteY19" fmla="*/ 1562012 h 4384930"/>
                <a:gd name="connsiteX0" fmla="*/ 3206082 w 5040498"/>
                <a:gd name="connsiteY0" fmla="*/ 1562012 h 4366202"/>
                <a:gd name="connsiteX1" fmla="*/ 3101220 w 5040498"/>
                <a:gd name="connsiteY1" fmla="*/ 338648 h 4366202"/>
                <a:gd name="connsiteX2" fmla="*/ 4219765 w 5040498"/>
                <a:gd name="connsiteY2" fmla="*/ 152231 h 4366202"/>
                <a:gd name="connsiteX3" fmla="*/ 4173160 w 5040498"/>
                <a:gd name="connsiteY3" fmla="*/ 767 h 4366202"/>
                <a:gd name="connsiteX4" fmla="*/ 2996356 w 5040498"/>
                <a:gd name="connsiteY4" fmla="*/ 93976 h 4366202"/>
                <a:gd name="connsiteX5" fmla="*/ 1691387 w 5040498"/>
                <a:gd name="connsiteY5" fmla="*/ 105627 h 4366202"/>
                <a:gd name="connsiteX6" fmla="*/ 1772948 w 5040498"/>
                <a:gd name="connsiteY6" fmla="*/ 303695 h 4366202"/>
                <a:gd name="connsiteX7" fmla="*/ 2751674 w 5040498"/>
                <a:gd name="connsiteY7" fmla="*/ 350300 h 4366202"/>
                <a:gd name="connsiteX8" fmla="*/ 2611856 w 5040498"/>
                <a:gd name="connsiteY8" fmla="*/ 1363943 h 4366202"/>
                <a:gd name="connsiteX9" fmla="*/ 1761296 w 5040498"/>
                <a:gd name="connsiteY9" fmla="*/ 1899893 h 4366202"/>
                <a:gd name="connsiteX10" fmla="*/ 234948 w 5040498"/>
                <a:gd name="connsiteY10" fmla="*/ 2004753 h 4366202"/>
                <a:gd name="connsiteX11" fmla="*/ 188341 w 5040498"/>
                <a:gd name="connsiteY11" fmla="*/ 2191170 h 4366202"/>
                <a:gd name="connsiteX12" fmla="*/ 2005977 w 5040498"/>
                <a:gd name="connsiteY12" fmla="*/ 2307681 h 4366202"/>
                <a:gd name="connsiteX13" fmla="*/ 1155417 w 5040498"/>
                <a:gd name="connsiteY13" fmla="*/ 4020390 h 4366202"/>
                <a:gd name="connsiteX14" fmla="*/ 1563220 w 5040498"/>
                <a:gd name="connsiteY14" fmla="*/ 4195156 h 4366202"/>
                <a:gd name="connsiteX15" fmla="*/ 2646811 w 5040498"/>
                <a:gd name="connsiteY15" fmla="*/ 2063008 h 4366202"/>
                <a:gd name="connsiteX16" fmla="*/ 4674174 w 5040498"/>
                <a:gd name="connsiteY16" fmla="*/ 2447494 h 4366202"/>
                <a:gd name="connsiteX17" fmla="*/ 5035371 w 5040498"/>
                <a:gd name="connsiteY17" fmla="*/ 1934846 h 4366202"/>
                <a:gd name="connsiteX18" fmla="*/ 4604265 w 5040498"/>
                <a:gd name="connsiteY18" fmla="*/ 1795033 h 4366202"/>
                <a:gd name="connsiteX19" fmla="*/ 3206082 w 5040498"/>
                <a:gd name="connsiteY19" fmla="*/ 1562012 h 4366202"/>
                <a:gd name="connsiteX0" fmla="*/ 3206082 w 5040498"/>
                <a:gd name="connsiteY0" fmla="*/ 1562012 h 4199999"/>
                <a:gd name="connsiteX1" fmla="*/ 3101220 w 5040498"/>
                <a:gd name="connsiteY1" fmla="*/ 338648 h 4199999"/>
                <a:gd name="connsiteX2" fmla="*/ 4219765 w 5040498"/>
                <a:gd name="connsiteY2" fmla="*/ 152231 h 4199999"/>
                <a:gd name="connsiteX3" fmla="*/ 4173160 w 5040498"/>
                <a:gd name="connsiteY3" fmla="*/ 767 h 4199999"/>
                <a:gd name="connsiteX4" fmla="*/ 2996356 w 5040498"/>
                <a:gd name="connsiteY4" fmla="*/ 93976 h 4199999"/>
                <a:gd name="connsiteX5" fmla="*/ 1691387 w 5040498"/>
                <a:gd name="connsiteY5" fmla="*/ 105627 h 4199999"/>
                <a:gd name="connsiteX6" fmla="*/ 1772948 w 5040498"/>
                <a:gd name="connsiteY6" fmla="*/ 303695 h 4199999"/>
                <a:gd name="connsiteX7" fmla="*/ 2751674 w 5040498"/>
                <a:gd name="connsiteY7" fmla="*/ 350300 h 4199999"/>
                <a:gd name="connsiteX8" fmla="*/ 2611856 w 5040498"/>
                <a:gd name="connsiteY8" fmla="*/ 1363943 h 4199999"/>
                <a:gd name="connsiteX9" fmla="*/ 1761296 w 5040498"/>
                <a:gd name="connsiteY9" fmla="*/ 1899893 h 4199999"/>
                <a:gd name="connsiteX10" fmla="*/ 234948 w 5040498"/>
                <a:gd name="connsiteY10" fmla="*/ 2004753 h 4199999"/>
                <a:gd name="connsiteX11" fmla="*/ 188341 w 5040498"/>
                <a:gd name="connsiteY11" fmla="*/ 2191170 h 4199999"/>
                <a:gd name="connsiteX12" fmla="*/ 2005977 w 5040498"/>
                <a:gd name="connsiteY12" fmla="*/ 2307681 h 4199999"/>
                <a:gd name="connsiteX13" fmla="*/ 1155417 w 5040498"/>
                <a:gd name="connsiteY13" fmla="*/ 4020390 h 4199999"/>
                <a:gd name="connsiteX14" fmla="*/ 1493311 w 5040498"/>
                <a:gd name="connsiteY14" fmla="*/ 3927181 h 4199999"/>
                <a:gd name="connsiteX15" fmla="*/ 2646811 w 5040498"/>
                <a:gd name="connsiteY15" fmla="*/ 2063008 h 4199999"/>
                <a:gd name="connsiteX16" fmla="*/ 4674174 w 5040498"/>
                <a:gd name="connsiteY16" fmla="*/ 2447494 h 4199999"/>
                <a:gd name="connsiteX17" fmla="*/ 5035371 w 5040498"/>
                <a:gd name="connsiteY17" fmla="*/ 1934846 h 4199999"/>
                <a:gd name="connsiteX18" fmla="*/ 4604265 w 5040498"/>
                <a:gd name="connsiteY18" fmla="*/ 1795033 h 4199999"/>
                <a:gd name="connsiteX19" fmla="*/ 3206082 w 5040498"/>
                <a:gd name="connsiteY19" fmla="*/ 1562012 h 4199999"/>
                <a:gd name="connsiteX0" fmla="*/ 3202096 w 5036512"/>
                <a:gd name="connsiteY0" fmla="*/ 1562012 h 4202396"/>
                <a:gd name="connsiteX1" fmla="*/ 3097234 w 5036512"/>
                <a:gd name="connsiteY1" fmla="*/ 338648 h 4202396"/>
                <a:gd name="connsiteX2" fmla="*/ 4215779 w 5036512"/>
                <a:gd name="connsiteY2" fmla="*/ 152231 h 4202396"/>
                <a:gd name="connsiteX3" fmla="*/ 4169174 w 5036512"/>
                <a:gd name="connsiteY3" fmla="*/ 767 h 4202396"/>
                <a:gd name="connsiteX4" fmla="*/ 2992370 w 5036512"/>
                <a:gd name="connsiteY4" fmla="*/ 93976 h 4202396"/>
                <a:gd name="connsiteX5" fmla="*/ 1687401 w 5036512"/>
                <a:gd name="connsiteY5" fmla="*/ 105627 h 4202396"/>
                <a:gd name="connsiteX6" fmla="*/ 1768962 w 5036512"/>
                <a:gd name="connsiteY6" fmla="*/ 303695 h 4202396"/>
                <a:gd name="connsiteX7" fmla="*/ 2747688 w 5036512"/>
                <a:gd name="connsiteY7" fmla="*/ 350300 h 4202396"/>
                <a:gd name="connsiteX8" fmla="*/ 2607870 w 5036512"/>
                <a:gd name="connsiteY8" fmla="*/ 1363943 h 4202396"/>
                <a:gd name="connsiteX9" fmla="*/ 1757310 w 5036512"/>
                <a:gd name="connsiteY9" fmla="*/ 1899893 h 4202396"/>
                <a:gd name="connsiteX10" fmla="*/ 230962 w 5036512"/>
                <a:gd name="connsiteY10" fmla="*/ 2004753 h 4202396"/>
                <a:gd name="connsiteX11" fmla="*/ 184355 w 5036512"/>
                <a:gd name="connsiteY11" fmla="*/ 2191170 h 4202396"/>
                <a:gd name="connsiteX12" fmla="*/ 1943733 w 5036512"/>
                <a:gd name="connsiteY12" fmla="*/ 2272727 h 4202396"/>
                <a:gd name="connsiteX13" fmla="*/ 1151431 w 5036512"/>
                <a:gd name="connsiteY13" fmla="*/ 4020390 h 4202396"/>
                <a:gd name="connsiteX14" fmla="*/ 1489325 w 5036512"/>
                <a:gd name="connsiteY14" fmla="*/ 3927181 h 4202396"/>
                <a:gd name="connsiteX15" fmla="*/ 2642825 w 5036512"/>
                <a:gd name="connsiteY15" fmla="*/ 2063008 h 4202396"/>
                <a:gd name="connsiteX16" fmla="*/ 4670188 w 5036512"/>
                <a:gd name="connsiteY16" fmla="*/ 2447494 h 4202396"/>
                <a:gd name="connsiteX17" fmla="*/ 5031385 w 5036512"/>
                <a:gd name="connsiteY17" fmla="*/ 1934846 h 4202396"/>
                <a:gd name="connsiteX18" fmla="*/ 4600279 w 5036512"/>
                <a:gd name="connsiteY18" fmla="*/ 1795033 h 4202396"/>
                <a:gd name="connsiteX19" fmla="*/ 3202096 w 5036512"/>
                <a:gd name="connsiteY19" fmla="*/ 1562012 h 4202396"/>
                <a:gd name="connsiteX0" fmla="*/ 3198259 w 5032675"/>
                <a:gd name="connsiteY0" fmla="*/ 1562012 h 4202396"/>
                <a:gd name="connsiteX1" fmla="*/ 3093397 w 5032675"/>
                <a:gd name="connsiteY1" fmla="*/ 338648 h 4202396"/>
                <a:gd name="connsiteX2" fmla="*/ 4211942 w 5032675"/>
                <a:gd name="connsiteY2" fmla="*/ 152231 h 4202396"/>
                <a:gd name="connsiteX3" fmla="*/ 4165337 w 5032675"/>
                <a:gd name="connsiteY3" fmla="*/ 767 h 4202396"/>
                <a:gd name="connsiteX4" fmla="*/ 2988533 w 5032675"/>
                <a:gd name="connsiteY4" fmla="*/ 93976 h 4202396"/>
                <a:gd name="connsiteX5" fmla="*/ 1683564 w 5032675"/>
                <a:gd name="connsiteY5" fmla="*/ 105627 h 4202396"/>
                <a:gd name="connsiteX6" fmla="*/ 1765125 w 5032675"/>
                <a:gd name="connsiteY6" fmla="*/ 303695 h 4202396"/>
                <a:gd name="connsiteX7" fmla="*/ 2743851 w 5032675"/>
                <a:gd name="connsiteY7" fmla="*/ 350300 h 4202396"/>
                <a:gd name="connsiteX8" fmla="*/ 2604033 w 5032675"/>
                <a:gd name="connsiteY8" fmla="*/ 1363943 h 4202396"/>
                <a:gd name="connsiteX9" fmla="*/ 1683564 w 5032675"/>
                <a:gd name="connsiteY9" fmla="*/ 1853289 h 4202396"/>
                <a:gd name="connsiteX10" fmla="*/ 227125 w 5032675"/>
                <a:gd name="connsiteY10" fmla="*/ 2004753 h 4202396"/>
                <a:gd name="connsiteX11" fmla="*/ 180518 w 5032675"/>
                <a:gd name="connsiteY11" fmla="*/ 2191170 h 4202396"/>
                <a:gd name="connsiteX12" fmla="*/ 1939896 w 5032675"/>
                <a:gd name="connsiteY12" fmla="*/ 2272727 h 4202396"/>
                <a:gd name="connsiteX13" fmla="*/ 1147594 w 5032675"/>
                <a:gd name="connsiteY13" fmla="*/ 4020390 h 4202396"/>
                <a:gd name="connsiteX14" fmla="*/ 1485488 w 5032675"/>
                <a:gd name="connsiteY14" fmla="*/ 3927181 h 4202396"/>
                <a:gd name="connsiteX15" fmla="*/ 2638988 w 5032675"/>
                <a:gd name="connsiteY15" fmla="*/ 2063008 h 4202396"/>
                <a:gd name="connsiteX16" fmla="*/ 4666351 w 5032675"/>
                <a:gd name="connsiteY16" fmla="*/ 2447494 h 4202396"/>
                <a:gd name="connsiteX17" fmla="*/ 5027548 w 5032675"/>
                <a:gd name="connsiteY17" fmla="*/ 1934846 h 4202396"/>
                <a:gd name="connsiteX18" fmla="*/ 4596442 w 5032675"/>
                <a:gd name="connsiteY18" fmla="*/ 1795033 h 4202396"/>
                <a:gd name="connsiteX19" fmla="*/ 3198259 w 5032675"/>
                <a:gd name="connsiteY19" fmla="*/ 1562012 h 4202396"/>
                <a:gd name="connsiteX0" fmla="*/ 3198259 w 5032675"/>
                <a:gd name="connsiteY0" fmla="*/ 1562012 h 4196822"/>
                <a:gd name="connsiteX1" fmla="*/ 3093397 w 5032675"/>
                <a:gd name="connsiteY1" fmla="*/ 338648 h 4196822"/>
                <a:gd name="connsiteX2" fmla="*/ 4211942 w 5032675"/>
                <a:gd name="connsiteY2" fmla="*/ 152231 h 4196822"/>
                <a:gd name="connsiteX3" fmla="*/ 4165337 w 5032675"/>
                <a:gd name="connsiteY3" fmla="*/ 767 h 4196822"/>
                <a:gd name="connsiteX4" fmla="*/ 2988533 w 5032675"/>
                <a:gd name="connsiteY4" fmla="*/ 93976 h 4196822"/>
                <a:gd name="connsiteX5" fmla="*/ 1683564 w 5032675"/>
                <a:gd name="connsiteY5" fmla="*/ 105627 h 4196822"/>
                <a:gd name="connsiteX6" fmla="*/ 1765125 w 5032675"/>
                <a:gd name="connsiteY6" fmla="*/ 303695 h 4196822"/>
                <a:gd name="connsiteX7" fmla="*/ 2743851 w 5032675"/>
                <a:gd name="connsiteY7" fmla="*/ 350300 h 4196822"/>
                <a:gd name="connsiteX8" fmla="*/ 2604033 w 5032675"/>
                <a:gd name="connsiteY8" fmla="*/ 1363943 h 4196822"/>
                <a:gd name="connsiteX9" fmla="*/ 1683564 w 5032675"/>
                <a:gd name="connsiteY9" fmla="*/ 1853289 h 4196822"/>
                <a:gd name="connsiteX10" fmla="*/ 227125 w 5032675"/>
                <a:gd name="connsiteY10" fmla="*/ 2004753 h 4196822"/>
                <a:gd name="connsiteX11" fmla="*/ 180518 w 5032675"/>
                <a:gd name="connsiteY11" fmla="*/ 2191170 h 4196822"/>
                <a:gd name="connsiteX12" fmla="*/ 1939896 w 5032675"/>
                <a:gd name="connsiteY12" fmla="*/ 2272727 h 4196822"/>
                <a:gd name="connsiteX13" fmla="*/ 1147594 w 5032675"/>
                <a:gd name="connsiteY13" fmla="*/ 4020390 h 4196822"/>
                <a:gd name="connsiteX14" fmla="*/ 1415579 w 5032675"/>
                <a:gd name="connsiteY14" fmla="*/ 3915530 h 4196822"/>
                <a:gd name="connsiteX15" fmla="*/ 2638988 w 5032675"/>
                <a:gd name="connsiteY15" fmla="*/ 2063008 h 4196822"/>
                <a:gd name="connsiteX16" fmla="*/ 4666351 w 5032675"/>
                <a:gd name="connsiteY16" fmla="*/ 2447494 h 4196822"/>
                <a:gd name="connsiteX17" fmla="*/ 5027548 w 5032675"/>
                <a:gd name="connsiteY17" fmla="*/ 1934846 h 4196822"/>
                <a:gd name="connsiteX18" fmla="*/ 4596442 w 5032675"/>
                <a:gd name="connsiteY18" fmla="*/ 1795033 h 4196822"/>
                <a:gd name="connsiteX19" fmla="*/ 3198259 w 5032675"/>
                <a:gd name="connsiteY19" fmla="*/ 1562012 h 4196822"/>
                <a:gd name="connsiteX0" fmla="*/ 3198259 w 5031688"/>
                <a:gd name="connsiteY0" fmla="*/ 1562012 h 4194345"/>
                <a:gd name="connsiteX1" fmla="*/ 3093397 w 5031688"/>
                <a:gd name="connsiteY1" fmla="*/ 338648 h 4194345"/>
                <a:gd name="connsiteX2" fmla="*/ 4211942 w 5031688"/>
                <a:gd name="connsiteY2" fmla="*/ 152231 h 4194345"/>
                <a:gd name="connsiteX3" fmla="*/ 4165337 w 5031688"/>
                <a:gd name="connsiteY3" fmla="*/ 767 h 4194345"/>
                <a:gd name="connsiteX4" fmla="*/ 2988533 w 5031688"/>
                <a:gd name="connsiteY4" fmla="*/ 93976 h 4194345"/>
                <a:gd name="connsiteX5" fmla="*/ 1683564 w 5031688"/>
                <a:gd name="connsiteY5" fmla="*/ 105627 h 4194345"/>
                <a:gd name="connsiteX6" fmla="*/ 1765125 w 5031688"/>
                <a:gd name="connsiteY6" fmla="*/ 303695 h 4194345"/>
                <a:gd name="connsiteX7" fmla="*/ 2743851 w 5031688"/>
                <a:gd name="connsiteY7" fmla="*/ 350300 h 4194345"/>
                <a:gd name="connsiteX8" fmla="*/ 2604033 w 5031688"/>
                <a:gd name="connsiteY8" fmla="*/ 1363943 h 4194345"/>
                <a:gd name="connsiteX9" fmla="*/ 1683564 w 5031688"/>
                <a:gd name="connsiteY9" fmla="*/ 1853289 h 4194345"/>
                <a:gd name="connsiteX10" fmla="*/ 227125 w 5031688"/>
                <a:gd name="connsiteY10" fmla="*/ 2004753 h 4194345"/>
                <a:gd name="connsiteX11" fmla="*/ 180518 w 5031688"/>
                <a:gd name="connsiteY11" fmla="*/ 2191170 h 4194345"/>
                <a:gd name="connsiteX12" fmla="*/ 1939896 w 5031688"/>
                <a:gd name="connsiteY12" fmla="*/ 2272727 h 4194345"/>
                <a:gd name="connsiteX13" fmla="*/ 1147594 w 5031688"/>
                <a:gd name="connsiteY13" fmla="*/ 4020390 h 4194345"/>
                <a:gd name="connsiteX14" fmla="*/ 1415579 w 5031688"/>
                <a:gd name="connsiteY14" fmla="*/ 3915530 h 4194345"/>
                <a:gd name="connsiteX15" fmla="*/ 2708897 w 5031688"/>
                <a:gd name="connsiteY15" fmla="*/ 2109612 h 4194345"/>
                <a:gd name="connsiteX16" fmla="*/ 4666351 w 5031688"/>
                <a:gd name="connsiteY16" fmla="*/ 2447494 h 4194345"/>
                <a:gd name="connsiteX17" fmla="*/ 5027548 w 5031688"/>
                <a:gd name="connsiteY17" fmla="*/ 1934846 h 4194345"/>
                <a:gd name="connsiteX18" fmla="*/ 4596442 w 5031688"/>
                <a:gd name="connsiteY18" fmla="*/ 1795033 h 4194345"/>
                <a:gd name="connsiteX19" fmla="*/ 3198259 w 5031688"/>
                <a:gd name="connsiteY19" fmla="*/ 1562012 h 4194345"/>
                <a:gd name="connsiteX0" fmla="*/ 3198259 w 5031688"/>
                <a:gd name="connsiteY0" fmla="*/ 1562012 h 4194345"/>
                <a:gd name="connsiteX1" fmla="*/ 3093397 w 5031688"/>
                <a:gd name="connsiteY1" fmla="*/ 338648 h 4194345"/>
                <a:gd name="connsiteX2" fmla="*/ 4211942 w 5031688"/>
                <a:gd name="connsiteY2" fmla="*/ 152231 h 4194345"/>
                <a:gd name="connsiteX3" fmla="*/ 4165337 w 5031688"/>
                <a:gd name="connsiteY3" fmla="*/ 767 h 4194345"/>
                <a:gd name="connsiteX4" fmla="*/ 2988533 w 5031688"/>
                <a:gd name="connsiteY4" fmla="*/ 93976 h 4194345"/>
                <a:gd name="connsiteX5" fmla="*/ 1683564 w 5031688"/>
                <a:gd name="connsiteY5" fmla="*/ 105627 h 4194345"/>
                <a:gd name="connsiteX6" fmla="*/ 1765125 w 5031688"/>
                <a:gd name="connsiteY6" fmla="*/ 303695 h 4194345"/>
                <a:gd name="connsiteX7" fmla="*/ 2685593 w 5031688"/>
                <a:gd name="connsiteY7" fmla="*/ 408555 h 4194345"/>
                <a:gd name="connsiteX8" fmla="*/ 2604033 w 5031688"/>
                <a:gd name="connsiteY8" fmla="*/ 1363943 h 4194345"/>
                <a:gd name="connsiteX9" fmla="*/ 1683564 w 5031688"/>
                <a:gd name="connsiteY9" fmla="*/ 1853289 h 4194345"/>
                <a:gd name="connsiteX10" fmla="*/ 227125 w 5031688"/>
                <a:gd name="connsiteY10" fmla="*/ 2004753 h 4194345"/>
                <a:gd name="connsiteX11" fmla="*/ 180518 w 5031688"/>
                <a:gd name="connsiteY11" fmla="*/ 2191170 h 4194345"/>
                <a:gd name="connsiteX12" fmla="*/ 1939896 w 5031688"/>
                <a:gd name="connsiteY12" fmla="*/ 2272727 h 4194345"/>
                <a:gd name="connsiteX13" fmla="*/ 1147594 w 5031688"/>
                <a:gd name="connsiteY13" fmla="*/ 4020390 h 4194345"/>
                <a:gd name="connsiteX14" fmla="*/ 1415579 w 5031688"/>
                <a:gd name="connsiteY14" fmla="*/ 3915530 h 4194345"/>
                <a:gd name="connsiteX15" fmla="*/ 2708897 w 5031688"/>
                <a:gd name="connsiteY15" fmla="*/ 2109612 h 4194345"/>
                <a:gd name="connsiteX16" fmla="*/ 4666351 w 5031688"/>
                <a:gd name="connsiteY16" fmla="*/ 2447494 h 4194345"/>
                <a:gd name="connsiteX17" fmla="*/ 5027548 w 5031688"/>
                <a:gd name="connsiteY17" fmla="*/ 1934846 h 4194345"/>
                <a:gd name="connsiteX18" fmla="*/ 4596442 w 5031688"/>
                <a:gd name="connsiteY18" fmla="*/ 1795033 h 4194345"/>
                <a:gd name="connsiteX19" fmla="*/ 3198259 w 5031688"/>
                <a:gd name="connsiteY19" fmla="*/ 1562012 h 4194345"/>
                <a:gd name="connsiteX0" fmla="*/ 3198259 w 5031688"/>
                <a:gd name="connsiteY0" fmla="*/ 1564298 h 4196631"/>
                <a:gd name="connsiteX1" fmla="*/ 3093397 w 5031688"/>
                <a:gd name="connsiteY1" fmla="*/ 340934 h 4196631"/>
                <a:gd name="connsiteX2" fmla="*/ 4153684 w 5031688"/>
                <a:gd name="connsiteY2" fmla="*/ 224424 h 4196631"/>
                <a:gd name="connsiteX3" fmla="*/ 4165337 w 5031688"/>
                <a:gd name="connsiteY3" fmla="*/ 3053 h 4196631"/>
                <a:gd name="connsiteX4" fmla="*/ 2988533 w 5031688"/>
                <a:gd name="connsiteY4" fmla="*/ 96262 h 4196631"/>
                <a:gd name="connsiteX5" fmla="*/ 1683564 w 5031688"/>
                <a:gd name="connsiteY5" fmla="*/ 107913 h 4196631"/>
                <a:gd name="connsiteX6" fmla="*/ 1765125 w 5031688"/>
                <a:gd name="connsiteY6" fmla="*/ 305981 h 4196631"/>
                <a:gd name="connsiteX7" fmla="*/ 2685593 w 5031688"/>
                <a:gd name="connsiteY7" fmla="*/ 410841 h 4196631"/>
                <a:gd name="connsiteX8" fmla="*/ 2604033 w 5031688"/>
                <a:gd name="connsiteY8" fmla="*/ 1366229 h 4196631"/>
                <a:gd name="connsiteX9" fmla="*/ 1683564 w 5031688"/>
                <a:gd name="connsiteY9" fmla="*/ 1855575 h 4196631"/>
                <a:gd name="connsiteX10" fmla="*/ 227125 w 5031688"/>
                <a:gd name="connsiteY10" fmla="*/ 2007039 h 4196631"/>
                <a:gd name="connsiteX11" fmla="*/ 180518 w 5031688"/>
                <a:gd name="connsiteY11" fmla="*/ 2193456 h 4196631"/>
                <a:gd name="connsiteX12" fmla="*/ 1939896 w 5031688"/>
                <a:gd name="connsiteY12" fmla="*/ 2275013 h 4196631"/>
                <a:gd name="connsiteX13" fmla="*/ 1147594 w 5031688"/>
                <a:gd name="connsiteY13" fmla="*/ 4022676 h 4196631"/>
                <a:gd name="connsiteX14" fmla="*/ 1415579 w 5031688"/>
                <a:gd name="connsiteY14" fmla="*/ 3917816 h 4196631"/>
                <a:gd name="connsiteX15" fmla="*/ 2708897 w 5031688"/>
                <a:gd name="connsiteY15" fmla="*/ 2111898 h 4196631"/>
                <a:gd name="connsiteX16" fmla="*/ 4666351 w 5031688"/>
                <a:gd name="connsiteY16" fmla="*/ 2449780 h 4196631"/>
                <a:gd name="connsiteX17" fmla="*/ 5027548 w 5031688"/>
                <a:gd name="connsiteY17" fmla="*/ 1937132 h 4196631"/>
                <a:gd name="connsiteX18" fmla="*/ 4596442 w 5031688"/>
                <a:gd name="connsiteY18" fmla="*/ 1797319 h 4196631"/>
                <a:gd name="connsiteX19" fmla="*/ 3198259 w 5031688"/>
                <a:gd name="connsiteY19" fmla="*/ 1564298 h 4196631"/>
                <a:gd name="connsiteX0" fmla="*/ 3198259 w 5031688"/>
                <a:gd name="connsiteY0" fmla="*/ 1564298 h 4196631"/>
                <a:gd name="connsiteX1" fmla="*/ 3081745 w 5031688"/>
                <a:gd name="connsiteY1" fmla="*/ 422491 h 4196631"/>
                <a:gd name="connsiteX2" fmla="*/ 4153684 w 5031688"/>
                <a:gd name="connsiteY2" fmla="*/ 224424 h 4196631"/>
                <a:gd name="connsiteX3" fmla="*/ 4165337 w 5031688"/>
                <a:gd name="connsiteY3" fmla="*/ 3053 h 4196631"/>
                <a:gd name="connsiteX4" fmla="*/ 2988533 w 5031688"/>
                <a:gd name="connsiteY4" fmla="*/ 96262 h 4196631"/>
                <a:gd name="connsiteX5" fmla="*/ 1683564 w 5031688"/>
                <a:gd name="connsiteY5" fmla="*/ 107913 h 4196631"/>
                <a:gd name="connsiteX6" fmla="*/ 1765125 w 5031688"/>
                <a:gd name="connsiteY6" fmla="*/ 305981 h 4196631"/>
                <a:gd name="connsiteX7" fmla="*/ 2685593 w 5031688"/>
                <a:gd name="connsiteY7" fmla="*/ 410841 h 4196631"/>
                <a:gd name="connsiteX8" fmla="*/ 2604033 w 5031688"/>
                <a:gd name="connsiteY8" fmla="*/ 1366229 h 4196631"/>
                <a:gd name="connsiteX9" fmla="*/ 1683564 w 5031688"/>
                <a:gd name="connsiteY9" fmla="*/ 1855575 h 4196631"/>
                <a:gd name="connsiteX10" fmla="*/ 227125 w 5031688"/>
                <a:gd name="connsiteY10" fmla="*/ 2007039 h 4196631"/>
                <a:gd name="connsiteX11" fmla="*/ 180518 w 5031688"/>
                <a:gd name="connsiteY11" fmla="*/ 2193456 h 4196631"/>
                <a:gd name="connsiteX12" fmla="*/ 1939896 w 5031688"/>
                <a:gd name="connsiteY12" fmla="*/ 2275013 h 4196631"/>
                <a:gd name="connsiteX13" fmla="*/ 1147594 w 5031688"/>
                <a:gd name="connsiteY13" fmla="*/ 4022676 h 4196631"/>
                <a:gd name="connsiteX14" fmla="*/ 1415579 w 5031688"/>
                <a:gd name="connsiteY14" fmla="*/ 3917816 h 4196631"/>
                <a:gd name="connsiteX15" fmla="*/ 2708897 w 5031688"/>
                <a:gd name="connsiteY15" fmla="*/ 2111898 h 4196631"/>
                <a:gd name="connsiteX16" fmla="*/ 4666351 w 5031688"/>
                <a:gd name="connsiteY16" fmla="*/ 2449780 h 4196631"/>
                <a:gd name="connsiteX17" fmla="*/ 5027548 w 5031688"/>
                <a:gd name="connsiteY17" fmla="*/ 1937132 h 4196631"/>
                <a:gd name="connsiteX18" fmla="*/ 4596442 w 5031688"/>
                <a:gd name="connsiteY18" fmla="*/ 1797319 h 4196631"/>
                <a:gd name="connsiteX19" fmla="*/ 3198259 w 5031688"/>
                <a:gd name="connsiteY19" fmla="*/ 1564298 h 4196631"/>
                <a:gd name="connsiteX0" fmla="*/ 3198259 w 5041376"/>
                <a:gd name="connsiteY0" fmla="*/ 1564298 h 4196631"/>
                <a:gd name="connsiteX1" fmla="*/ 3081745 w 5041376"/>
                <a:gd name="connsiteY1" fmla="*/ 422491 h 4196631"/>
                <a:gd name="connsiteX2" fmla="*/ 4153684 w 5041376"/>
                <a:gd name="connsiteY2" fmla="*/ 224424 h 4196631"/>
                <a:gd name="connsiteX3" fmla="*/ 4165337 w 5041376"/>
                <a:gd name="connsiteY3" fmla="*/ 3053 h 4196631"/>
                <a:gd name="connsiteX4" fmla="*/ 2988533 w 5041376"/>
                <a:gd name="connsiteY4" fmla="*/ 96262 h 4196631"/>
                <a:gd name="connsiteX5" fmla="*/ 1683564 w 5041376"/>
                <a:gd name="connsiteY5" fmla="*/ 107913 h 4196631"/>
                <a:gd name="connsiteX6" fmla="*/ 1765125 w 5041376"/>
                <a:gd name="connsiteY6" fmla="*/ 305981 h 4196631"/>
                <a:gd name="connsiteX7" fmla="*/ 2685593 w 5041376"/>
                <a:gd name="connsiteY7" fmla="*/ 410841 h 4196631"/>
                <a:gd name="connsiteX8" fmla="*/ 2604033 w 5041376"/>
                <a:gd name="connsiteY8" fmla="*/ 1366229 h 4196631"/>
                <a:gd name="connsiteX9" fmla="*/ 1683564 w 5041376"/>
                <a:gd name="connsiteY9" fmla="*/ 1855575 h 4196631"/>
                <a:gd name="connsiteX10" fmla="*/ 227125 w 5041376"/>
                <a:gd name="connsiteY10" fmla="*/ 2007039 h 4196631"/>
                <a:gd name="connsiteX11" fmla="*/ 180518 w 5041376"/>
                <a:gd name="connsiteY11" fmla="*/ 2193456 h 4196631"/>
                <a:gd name="connsiteX12" fmla="*/ 1939896 w 5041376"/>
                <a:gd name="connsiteY12" fmla="*/ 2275013 h 4196631"/>
                <a:gd name="connsiteX13" fmla="*/ 1147594 w 5041376"/>
                <a:gd name="connsiteY13" fmla="*/ 4022676 h 4196631"/>
                <a:gd name="connsiteX14" fmla="*/ 1415579 w 5041376"/>
                <a:gd name="connsiteY14" fmla="*/ 3917816 h 4196631"/>
                <a:gd name="connsiteX15" fmla="*/ 2708897 w 5041376"/>
                <a:gd name="connsiteY15" fmla="*/ 2111898 h 4196631"/>
                <a:gd name="connsiteX16" fmla="*/ 4666351 w 5041376"/>
                <a:gd name="connsiteY16" fmla="*/ 2449780 h 4196631"/>
                <a:gd name="connsiteX17" fmla="*/ 5027548 w 5041376"/>
                <a:gd name="connsiteY17" fmla="*/ 1937132 h 4196631"/>
                <a:gd name="connsiteX18" fmla="*/ 4444972 w 5041376"/>
                <a:gd name="connsiteY18" fmla="*/ 1762366 h 4196631"/>
                <a:gd name="connsiteX19" fmla="*/ 3198259 w 5041376"/>
                <a:gd name="connsiteY19" fmla="*/ 1564298 h 4196631"/>
                <a:gd name="connsiteX0" fmla="*/ 3198259 w 5028513"/>
                <a:gd name="connsiteY0" fmla="*/ 1564298 h 4196631"/>
                <a:gd name="connsiteX1" fmla="*/ 3081745 w 5028513"/>
                <a:gd name="connsiteY1" fmla="*/ 422491 h 4196631"/>
                <a:gd name="connsiteX2" fmla="*/ 4153684 w 5028513"/>
                <a:gd name="connsiteY2" fmla="*/ 224424 h 4196631"/>
                <a:gd name="connsiteX3" fmla="*/ 4165337 w 5028513"/>
                <a:gd name="connsiteY3" fmla="*/ 3053 h 4196631"/>
                <a:gd name="connsiteX4" fmla="*/ 2988533 w 5028513"/>
                <a:gd name="connsiteY4" fmla="*/ 96262 h 4196631"/>
                <a:gd name="connsiteX5" fmla="*/ 1683564 w 5028513"/>
                <a:gd name="connsiteY5" fmla="*/ 107913 h 4196631"/>
                <a:gd name="connsiteX6" fmla="*/ 1765125 w 5028513"/>
                <a:gd name="connsiteY6" fmla="*/ 305981 h 4196631"/>
                <a:gd name="connsiteX7" fmla="*/ 2685593 w 5028513"/>
                <a:gd name="connsiteY7" fmla="*/ 410841 h 4196631"/>
                <a:gd name="connsiteX8" fmla="*/ 2604033 w 5028513"/>
                <a:gd name="connsiteY8" fmla="*/ 1366229 h 4196631"/>
                <a:gd name="connsiteX9" fmla="*/ 1683564 w 5028513"/>
                <a:gd name="connsiteY9" fmla="*/ 1855575 h 4196631"/>
                <a:gd name="connsiteX10" fmla="*/ 227125 w 5028513"/>
                <a:gd name="connsiteY10" fmla="*/ 2007039 h 4196631"/>
                <a:gd name="connsiteX11" fmla="*/ 180518 w 5028513"/>
                <a:gd name="connsiteY11" fmla="*/ 2193456 h 4196631"/>
                <a:gd name="connsiteX12" fmla="*/ 1939896 w 5028513"/>
                <a:gd name="connsiteY12" fmla="*/ 2275013 h 4196631"/>
                <a:gd name="connsiteX13" fmla="*/ 1147594 w 5028513"/>
                <a:gd name="connsiteY13" fmla="*/ 4022676 h 4196631"/>
                <a:gd name="connsiteX14" fmla="*/ 1415579 w 5028513"/>
                <a:gd name="connsiteY14" fmla="*/ 3917816 h 4196631"/>
                <a:gd name="connsiteX15" fmla="*/ 2708897 w 5028513"/>
                <a:gd name="connsiteY15" fmla="*/ 2111898 h 4196631"/>
                <a:gd name="connsiteX16" fmla="*/ 4526533 w 5028513"/>
                <a:gd name="connsiteY16" fmla="*/ 2449780 h 4196631"/>
                <a:gd name="connsiteX17" fmla="*/ 5027548 w 5028513"/>
                <a:gd name="connsiteY17" fmla="*/ 1937132 h 4196631"/>
                <a:gd name="connsiteX18" fmla="*/ 4444972 w 5028513"/>
                <a:gd name="connsiteY18" fmla="*/ 1762366 h 4196631"/>
                <a:gd name="connsiteX19" fmla="*/ 3198259 w 5028513"/>
                <a:gd name="connsiteY19" fmla="*/ 1564298 h 4196631"/>
                <a:gd name="connsiteX0" fmla="*/ 3198259 w 4660310"/>
                <a:gd name="connsiteY0" fmla="*/ 1564298 h 4196631"/>
                <a:gd name="connsiteX1" fmla="*/ 3081745 w 4660310"/>
                <a:gd name="connsiteY1" fmla="*/ 422491 h 4196631"/>
                <a:gd name="connsiteX2" fmla="*/ 4153684 w 4660310"/>
                <a:gd name="connsiteY2" fmla="*/ 224424 h 4196631"/>
                <a:gd name="connsiteX3" fmla="*/ 4165337 w 4660310"/>
                <a:gd name="connsiteY3" fmla="*/ 3053 h 4196631"/>
                <a:gd name="connsiteX4" fmla="*/ 2988533 w 4660310"/>
                <a:gd name="connsiteY4" fmla="*/ 96262 h 4196631"/>
                <a:gd name="connsiteX5" fmla="*/ 1683564 w 4660310"/>
                <a:gd name="connsiteY5" fmla="*/ 107913 h 4196631"/>
                <a:gd name="connsiteX6" fmla="*/ 1765125 w 4660310"/>
                <a:gd name="connsiteY6" fmla="*/ 305981 h 4196631"/>
                <a:gd name="connsiteX7" fmla="*/ 2685593 w 4660310"/>
                <a:gd name="connsiteY7" fmla="*/ 410841 h 4196631"/>
                <a:gd name="connsiteX8" fmla="*/ 2604033 w 4660310"/>
                <a:gd name="connsiteY8" fmla="*/ 1366229 h 4196631"/>
                <a:gd name="connsiteX9" fmla="*/ 1683564 w 4660310"/>
                <a:gd name="connsiteY9" fmla="*/ 1855575 h 4196631"/>
                <a:gd name="connsiteX10" fmla="*/ 227125 w 4660310"/>
                <a:gd name="connsiteY10" fmla="*/ 2007039 h 4196631"/>
                <a:gd name="connsiteX11" fmla="*/ 180518 w 4660310"/>
                <a:gd name="connsiteY11" fmla="*/ 2193456 h 4196631"/>
                <a:gd name="connsiteX12" fmla="*/ 1939896 w 4660310"/>
                <a:gd name="connsiteY12" fmla="*/ 2275013 h 4196631"/>
                <a:gd name="connsiteX13" fmla="*/ 1147594 w 4660310"/>
                <a:gd name="connsiteY13" fmla="*/ 4022676 h 4196631"/>
                <a:gd name="connsiteX14" fmla="*/ 1415579 w 4660310"/>
                <a:gd name="connsiteY14" fmla="*/ 3917816 h 4196631"/>
                <a:gd name="connsiteX15" fmla="*/ 2708897 w 4660310"/>
                <a:gd name="connsiteY15" fmla="*/ 2111898 h 4196631"/>
                <a:gd name="connsiteX16" fmla="*/ 4526533 w 4660310"/>
                <a:gd name="connsiteY16" fmla="*/ 2449780 h 4196631"/>
                <a:gd name="connsiteX17" fmla="*/ 4514881 w 4660310"/>
                <a:gd name="connsiteY17" fmla="*/ 1925481 h 4196631"/>
                <a:gd name="connsiteX18" fmla="*/ 4444972 w 4660310"/>
                <a:gd name="connsiteY18" fmla="*/ 1762366 h 4196631"/>
                <a:gd name="connsiteX19" fmla="*/ 3198259 w 4660310"/>
                <a:gd name="connsiteY19" fmla="*/ 1564298 h 4196631"/>
                <a:gd name="connsiteX0" fmla="*/ 3198259 w 4528246"/>
                <a:gd name="connsiteY0" fmla="*/ 1564298 h 4196631"/>
                <a:gd name="connsiteX1" fmla="*/ 3081745 w 4528246"/>
                <a:gd name="connsiteY1" fmla="*/ 422491 h 4196631"/>
                <a:gd name="connsiteX2" fmla="*/ 4153684 w 4528246"/>
                <a:gd name="connsiteY2" fmla="*/ 224424 h 4196631"/>
                <a:gd name="connsiteX3" fmla="*/ 4165337 w 4528246"/>
                <a:gd name="connsiteY3" fmla="*/ 3053 h 4196631"/>
                <a:gd name="connsiteX4" fmla="*/ 2988533 w 4528246"/>
                <a:gd name="connsiteY4" fmla="*/ 96262 h 4196631"/>
                <a:gd name="connsiteX5" fmla="*/ 1683564 w 4528246"/>
                <a:gd name="connsiteY5" fmla="*/ 107913 h 4196631"/>
                <a:gd name="connsiteX6" fmla="*/ 1765125 w 4528246"/>
                <a:gd name="connsiteY6" fmla="*/ 305981 h 4196631"/>
                <a:gd name="connsiteX7" fmla="*/ 2685593 w 4528246"/>
                <a:gd name="connsiteY7" fmla="*/ 410841 h 4196631"/>
                <a:gd name="connsiteX8" fmla="*/ 2604033 w 4528246"/>
                <a:gd name="connsiteY8" fmla="*/ 1366229 h 4196631"/>
                <a:gd name="connsiteX9" fmla="*/ 1683564 w 4528246"/>
                <a:gd name="connsiteY9" fmla="*/ 1855575 h 4196631"/>
                <a:gd name="connsiteX10" fmla="*/ 227125 w 4528246"/>
                <a:gd name="connsiteY10" fmla="*/ 2007039 h 4196631"/>
                <a:gd name="connsiteX11" fmla="*/ 180518 w 4528246"/>
                <a:gd name="connsiteY11" fmla="*/ 2193456 h 4196631"/>
                <a:gd name="connsiteX12" fmla="*/ 1939896 w 4528246"/>
                <a:gd name="connsiteY12" fmla="*/ 2275013 h 4196631"/>
                <a:gd name="connsiteX13" fmla="*/ 1147594 w 4528246"/>
                <a:gd name="connsiteY13" fmla="*/ 4022676 h 4196631"/>
                <a:gd name="connsiteX14" fmla="*/ 1415579 w 4528246"/>
                <a:gd name="connsiteY14" fmla="*/ 3917816 h 4196631"/>
                <a:gd name="connsiteX15" fmla="*/ 2708897 w 4528246"/>
                <a:gd name="connsiteY15" fmla="*/ 2111898 h 4196631"/>
                <a:gd name="connsiteX16" fmla="*/ 4328457 w 4528246"/>
                <a:gd name="connsiteY16" fmla="*/ 2484733 h 4196631"/>
                <a:gd name="connsiteX17" fmla="*/ 4514881 w 4528246"/>
                <a:gd name="connsiteY17" fmla="*/ 1925481 h 4196631"/>
                <a:gd name="connsiteX18" fmla="*/ 4444972 w 4528246"/>
                <a:gd name="connsiteY18" fmla="*/ 1762366 h 4196631"/>
                <a:gd name="connsiteX19" fmla="*/ 3198259 w 4528246"/>
                <a:gd name="connsiteY19" fmla="*/ 1564298 h 4196631"/>
                <a:gd name="connsiteX0" fmla="*/ 3198259 w 4531404"/>
                <a:gd name="connsiteY0" fmla="*/ 1564298 h 4196631"/>
                <a:gd name="connsiteX1" fmla="*/ 3081745 w 4531404"/>
                <a:gd name="connsiteY1" fmla="*/ 422491 h 4196631"/>
                <a:gd name="connsiteX2" fmla="*/ 4153684 w 4531404"/>
                <a:gd name="connsiteY2" fmla="*/ 224424 h 4196631"/>
                <a:gd name="connsiteX3" fmla="*/ 4165337 w 4531404"/>
                <a:gd name="connsiteY3" fmla="*/ 3053 h 4196631"/>
                <a:gd name="connsiteX4" fmla="*/ 2988533 w 4531404"/>
                <a:gd name="connsiteY4" fmla="*/ 96262 h 4196631"/>
                <a:gd name="connsiteX5" fmla="*/ 1683564 w 4531404"/>
                <a:gd name="connsiteY5" fmla="*/ 107913 h 4196631"/>
                <a:gd name="connsiteX6" fmla="*/ 1765125 w 4531404"/>
                <a:gd name="connsiteY6" fmla="*/ 305981 h 4196631"/>
                <a:gd name="connsiteX7" fmla="*/ 2685593 w 4531404"/>
                <a:gd name="connsiteY7" fmla="*/ 410841 h 4196631"/>
                <a:gd name="connsiteX8" fmla="*/ 2604033 w 4531404"/>
                <a:gd name="connsiteY8" fmla="*/ 1366229 h 4196631"/>
                <a:gd name="connsiteX9" fmla="*/ 1683564 w 4531404"/>
                <a:gd name="connsiteY9" fmla="*/ 1855575 h 4196631"/>
                <a:gd name="connsiteX10" fmla="*/ 227125 w 4531404"/>
                <a:gd name="connsiteY10" fmla="*/ 2007039 h 4196631"/>
                <a:gd name="connsiteX11" fmla="*/ 180518 w 4531404"/>
                <a:gd name="connsiteY11" fmla="*/ 2193456 h 4196631"/>
                <a:gd name="connsiteX12" fmla="*/ 1939896 w 4531404"/>
                <a:gd name="connsiteY12" fmla="*/ 2275013 h 4196631"/>
                <a:gd name="connsiteX13" fmla="*/ 1147594 w 4531404"/>
                <a:gd name="connsiteY13" fmla="*/ 4022676 h 4196631"/>
                <a:gd name="connsiteX14" fmla="*/ 1415579 w 4531404"/>
                <a:gd name="connsiteY14" fmla="*/ 3917816 h 4196631"/>
                <a:gd name="connsiteX15" fmla="*/ 2708897 w 4531404"/>
                <a:gd name="connsiteY15" fmla="*/ 2111898 h 4196631"/>
                <a:gd name="connsiteX16" fmla="*/ 4246897 w 4531404"/>
                <a:gd name="connsiteY16" fmla="*/ 2449780 h 4196631"/>
                <a:gd name="connsiteX17" fmla="*/ 4514881 w 4531404"/>
                <a:gd name="connsiteY17" fmla="*/ 1925481 h 4196631"/>
                <a:gd name="connsiteX18" fmla="*/ 4444972 w 4531404"/>
                <a:gd name="connsiteY18" fmla="*/ 1762366 h 4196631"/>
                <a:gd name="connsiteX19" fmla="*/ 3198259 w 4531404"/>
                <a:gd name="connsiteY19" fmla="*/ 1564298 h 4196631"/>
                <a:gd name="connsiteX0" fmla="*/ 3198259 w 4535816"/>
                <a:gd name="connsiteY0" fmla="*/ 1564298 h 4196631"/>
                <a:gd name="connsiteX1" fmla="*/ 3081745 w 4535816"/>
                <a:gd name="connsiteY1" fmla="*/ 422491 h 4196631"/>
                <a:gd name="connsiteX2" fmla="*/ 4153684 w 4535816"/>
                <a:gd name="connsiteY2" fmla="*/ 224424 h 4196631"/>
                <a:gd name="connsiteX3" fmla="*/ 4165337 w 4535816"/>
                <a:gd name="connsiteY3" fmla="*/ 3053 h 4196631"/>
                <a:gd name="connsiteX4" fmla="*/ 2988533 w 4535816"/>
                <a:gd name="connsiteY4" fmla="*/ 96262 h 4196631"/>
                <a:gd name="connsiteX5" fmla="*/ 1683564 w 4535816"/>
                <a:gd name="connsiteY5" fmla="*/ 107913 h 4196631"/>
                <a:gd name="connsiteX6" fmla="*/ 1765125 w 4535816"/>
                <a:gd name="connsiteY6" fmla="*/ 305981 h 4196631"/>
                <a:gd name="connsiteX7" fmla="*/ 2685593 w 4535816"/>
                <a:gd name="connsiteY7" fmla="*/ 410841 h 4196631"/>
                <a:gd name="connsiteX8" fmla="*/ 2604033 w 4535816"/>
                <a:gd name="connsiteY8" fmla="*/ 1366229 h 4196631"/>
                <a:gd name="connsiteX9" fmla="*/ 1683564 w 4535816"/>
                <a:gd name="connsiteY9" fmla="*/ 1855575 h 4196631"/>
                <a:gd name="connsiteX10" fmla="*/ 227125 w 4535816"/>
                <a:gd name="connsiteY10" fmla="*/ 2007039 h 4196631"/>
                <a:gd name="connsiteX11" fmla="*/ 180518 w 4535816"/>
                <a:gd name="connsiteY11" fmla="*/ 2193456 h 4196631"/>
                <a:gd name="connsiteX12" fmla="*/ 1939896 w 4535816"/>
                <a:gd name="connsiteY12" fmla="*/ 2275013 h 4196631"/>
                <a:gd name="connsiteX13" fmla="*/ 1147594 w 4535816"/>
                <a:gd name="connsiteY13" fmla="*/ 4022676 h 4196631"/>
                <a:gd name="connsiteX14" fmla="*/ 1415579 w 4535816"/>
                <a:gd name="connsiteY14" fmla="*/ 3917816 h 4196631"/>
                <a:gd name="connsiteX15" fmla="*/ 2708897 w 4535816"/>
                <a:gd name="connsiteY15" fmla="*/ 2111898 h 4196631"/>
                <a:gd name="connsiteX16" fmla="*/ 4246897 w 4535816"/>
                <a:gd name="connsiteY16" fmla="*/ 2449780 h 4196631"/>
                <a:gd name="connsiteX17" fmla="*/ 4444972 w 4535816"/>
                <a:gd name="connsiteY17" fmla="*/ 1762366 h 4196631"/>
                <a:gd name="connsiteX18" fmla="*/ 3198259 w 4535816"/>
                <a:gd name="connsiteY18" fmla="*/ 1564298 h 4196631"/>
                <a:gd name="connsiteX0" fmla="*/ 3198259 w 4477757"/>
                <a:gd name="connsiteY0" fmla="*/ 1564298 h 4196631"/>
                <a:gd name="connsiteX1" fmla="*/ 3081745 w 4477757"/>
                <a:gd name="connsiteY1" fmla="*/ 422491 h 4196631"/>
                <a:gd name="connsiteX2" fmla="*/ 4153684 w 4477757"/>
                <a:gd name="connsiteY2" fmla="*/ 224424 h 4196631"/>
                <a:gd name="connsiteX3" fmla="*/ 4165337 w 4477757"/>
                <a:gd name="connsiteY3" fmla="*/ 3053 h 4196631"/>
                <a:gd name="connsiteX4" fmla="*/ 2988533 w 4477757"/>
                <a:gd name="connsiteY4" fmla="*/ 96262 h 4196631"/>
                <a:gd name="connsiteX5" fmla="*/ 1683564 w 4477757"/>
                <a:gd name="connsiteY5" fmla="*/ 107913 h 4196631"/>
                <a:gd name="connsiteX6" fmla="*/ 1765125 w 4477757"/>
                <a:gd name="connsiteY6" fmla="*/ 305981 h 4196631"/>
                <a:gd name="connsiteX7" fmla="*/ 2685593 w 4477757"/>
                <a:gd name="connsiteY7" fmla="*/ 410841 h 4196631"/>
                <a:gd name="connsiteX8" fmla="*/ 2604033 w 4477757"/>
                <a:gd name="connsiteY8" fmla="*/ 1366229 h 4196631"/>
                <a:gd name="connsiteX9" fmla="*/ 1683564 w 4477757"/>
                <a:gd name="connsiteY9" fmla="*/ 1855575 h 4196631"/>
                <a:gd name="connsiteX10" fmla="*/ 227125 w 4477757"/>
                <a:gd name="connsiteY10" fmla="*/ 2007039 h 4196631"/>
                <a:gd name="connsiteX11" fmla="*/ 180518 w 4477757"/>
                <a:gd name="connsiteY11" fmla="*/ 2193456 h 4196631"/>
                <a:gd name="connsiteX12" fmla="*/ 1939896 w 4477757"/>
                <a:gd name="connsiteY12" fmla="*/ 2275013 h 4196631"/>
                <a:gd name="connsiteX13" fmla="*/ 1147594 w 4477757"/>
                <a:gd name="connsiteY13" fmla="*/ 4022676 h 4196631"/>
                <a:gd name="connsiteX14" fmla="*/ 1415579 w 4477757"/>
                <a:gd name="connsiteY14" fmla="*/ 3917816 h 4196631"/>
                <a:gd name="connsiteX15" fmla="*/ 2708897 w 4477757"/>
                <a:gd name="connsiteY15" fmla="*/ 2111898 h 4196631"/>
                <a:gd name="connsiteX16" fmla="*/ 4246897 w 4477757"/>
                <a:gd name="connsiteY16" fmla="*/ 2449780 h 4196631"/>
                <a:gd name="connsiteX17" fmla="*/ 4363411 w 4477757"/>
                <a:gd name="connsiteY17" fmla="*/ 1762366 h 4196631"/>
                <a:gd name="connsiteX18" fmla="*/ 3198259 w 4477757"/>
                <a:gd name="connsiteY18" fmla="*/ 1564298 h 4196631"/>
                <a:gd name="connsiteX0" fmla="*/ 3198259 w 4457709"/>
                <a:gd name="connsiteY0" fmla="*/ 1564298 h 4196631"/>
                <a:gd name="connsiteX1" fmla="*/ 3081745 w 4457709"/>
                <a:gd name="connsiteY1" fmla="*/ 422491 h 4196631"/>
                <a:gd name="connsiteX2" fmla="*/ 4153684 w 4457709"/>
                <a:gd name="connsiteY2" fmla="*/ 224424 h 4196631"/>
                <a:gd name="connsiteX3" fmla="*/ 4165337 w 4457709"/>
                <a:gd name="connsiteY3" fmla="*/ 3053 h 4196631"/>
                <a:gd name="connsiteX4" fmla="*/ 2988533 w 4457709"/>
                <a:gd name="connsiteY4" fmla="*/ 96262 h 4196631"/>
                <a:gd name="connsiteX5" fmla="*/ 1683564 w 4457709"/>
                <a:gd name="connsiteY5" fmla="*/ 107913 h 4196631"/>
                <a:gd name="connsiteX6" fmla="*/ 1765125 w 4457709"/>
                <a:gd name="connsiteY6" fmla="*/ 305981 h 4196631"/>
                <a:gd name="connsiteX7" fmla="*/ 2685593 w 4457709"/>
                <a:gd name="connsiteY7" fmla="*/ 410841 h 4196631"/>
                <a:gd name="connsiteX8" fmla="*/ 2604033 w 4457709"/>
                <a:gd name="connsiteY8" fmla="*/ 1366229 h 4196631"/>
                <a:gd name="connsiteX9" fmla="*/ 1683564 w 4457709"/>
                <a:gd name="connsiteY9" fmla="*/ 1855575 h 4196631"/>
                <a:gd name="connsiteX10" fmla="*/ 227125 w 4457709"/>
                <a:gd name="connsiteY10" fmla="*/ 2007039 h 4196631"/>
                <a:gd name="connsiteX11" fmla="*/ 180518 w 4457709"/>
                <a:gd name="connsiteY11" fmla="*/ 2193456 h 4196631"/>
                <a:gd name="connsiteX12" fmla="*/ 1939896 w 4457709"/>
                <a:gd name="connsiteY12" fmla="*/ 2275013 h 4196631"/>
                <a:gd name="connsiteX13" fmla="*/ 1147594 w 4457709"/>
                <a:gd name="connsiteY13" fmla="*/ 4022676 h 4196631"/>
                <a:gd name="connsiteX14" fmla="*/ 1415579 w 4457709"/>
                <a:gd name="connsiteY14" fmla="*/ 3917816 h 4196631"/>
                <a:gd name="connsiteX15" fmla="*/ 2708897 w 4457709"/>
                <a:gd name="connsiteY15" fmla="*/ 2111898 h 4196631"/>
                <a:gd name="connsiteX16" fmla="*/ 4188640 w 4457709"/>
                <a:gd name="connsiteY16" fmla="*/ 2426478 h 4196631"/>
                <a:gd name="connsiteX17" fmla="*/ 4363411 w 4457709"/>
                <a:gd name="connsiteY17" fmla="*/ 1762366 h 4196631"/>
                <a:gd name="connsiteX18" fmla="*/ 3198259 w 4457709"/>
                <a:gd name="connsiteY18" fmla="*/ 1564298 h 4196631"/>
                <a:gd name="connsiteX0" fmla="*/ 3198259 w 4457709"/>
                <a:gd name="connsiteY0" fmla="*/ 1564298 h 4196631"/>
                <a:gd name="connsiteX1" fmla="*/ 3081745 w 4457709"/>
                <a:gd name="connsiteY1" fmla="*/ 422491 h 4196631"/>
                <a:gd name="connsiteX2" fmla="*/ 4153684 w 4457709"/>
                <a:gd name="connsiteY2" fmla="*/ 224424 h 4196631"/>
                <a:gd name="connsiteX3" fmla="*/ 4165337 w 4457709"/>
                <a:gd name="connsiteY3" fmla="*/ 3053 h 4196631"/>
                <a:gd name="connsiteX4" fmla="*/ 2988533 w 4457709"/>
                <a:gd name="connsiteY4" fmla="*/ 96262 h 4196631"/>
                <a:gd name="connsiteX5" fmla="*/ 1683564 w 4457709"/>
                <a:gd name="connsiteY5" fmla="*/ 107913 h 4196631"/>
                <a:gd name="connsiteX6" fmla="*/ 1765125 w 4457709"/>
                <a:gd name="connsiteY6" fmla="*/ 305981 h 4196631"/>
                <a:gd name="connsiteX7" fmla="*/ 2685593 w 4457709"/>
                <a:gd name="connsiteY7" fmla="*/ 410841 h 4196631"/>
                <a:gd name="connsiteX8" fmla="*/ 2604033 w 4457709"/>
                <a:gd name="connsiteY8" fmla="*/ 1366229 h 4196631"/>
                <a:gd name="connsiteX9" fmla="*/ 1683564 w 4457709"/>
                <a:gd name="connsiteY9" fmla="*/ 1855575 h 4196631"/>
                <a:gd name="connsiteX10" fmla="*/ 227125 w 4457709"/>
                <a:gd name="connsiteY10" fmla="*/ 1657506 h 4196631"/>
                <a:gd name="connsiteX11" fmla="*/ 180518 w 4457709"/>
                <a:gd name="connsiteY11" fmla="*/ 2193456 h 4196631"/>
                <a:gd name="connsiteX12" fmla="*/ 1939896 w 4457709"/>
                <a:gd name="connsiteY12" fmla="*/ 2275013 h 4196631"/>
                <a:gd name="connsiteX13" fmla="*/ 1147594 w 4457709"/>
                <a:gd name="connsiteY13" fmla="*/ 4022676 h 4196631"/>
                <a:gd name="connsiteX14" fmla="*/ 1415579 w 4457709"/>
                <a:gd name="connsiteY14" fmla="*/ 3917816 h 4196631"/>
                <a:gd name="connsiteX15" fmla="*/ 2708897 w 4457709"/>
                <a:gd name="connsiteY15" fmla="*/ 2111898 h 4196631"/>
                <a:gd name="connsiteX16" fmla="*/ 4188640 w 4457709"/>
                <a:gd name="connsiteY16" fmla="*/ 2426478 h 4196631"/>
                <a:gd name="connsiteX17" fmla="*/ 4363411 w 4457709"/>
                <a:gd name="connsiteY17" fmla="*/ 1762366 h 4196631"/>
                <a:gd name="connsiteX18" fmla="*/ 3198259 w 4457709"/>
                <a:gd name="connsiteY18" fmla="*/ 1564298 h 4196631"/>
                <a:gd name="connsiteX0" fmla="*/ 3086958 w 4346408"/>
                <a:gd name="connsiteY0" fmla="*/ 1564298 h 4196631"/>
                <a:gd name="connsiteX1" fmla="*/ 2970444 w 4346408"/>
                <a:gd name="connsiteY1" fmla="*/ 422491 h 4196631"/>
                <a:gd name="connsiteX2" fmla="*/ 4042383 w 4346408"/>
                <a:gd name="connsiteY2" fmla="*/ 224424 h 4196631"/>
                <a:gd name="connsiteX3" fmla="*/ 4054036 w 4346408"/>
                <a:gd name="connsiteY3" fmla="*/ 3053 h 4196631"/>
                <a:gd name="connsiteX4" fmla="*/ 2877232 w 4346408"/>
                <a:gd name="connsiteY4" fmla="*/ 96262 h 4196631"/>
                <a:gd name="connsiteX5" fmla="*/ 1572263 w 4346408"/>
                <a:gd name="connsiteY5" fmla="*/ 107913 h 4196631"/>
                <a:gd name="connsiteX6" fmla="*/ 1653824 w 4346408"/>
                <a:gd name="connsiteY6" fmla="*/ 305981 h 4196631"/>
                <a:gd name="connsiteX7" fmla="*/ 2574292 w 4346408"/>
                <a:gd name="connsiteY7" fmla="*/ 410841 h 4196631"/>
                <a:gd name="connsiteX8" fmla="*/ 2492732 w 4346408"/>
                <a:gd name="connsiteY8" fmla="*/ 1366229 h 4196631"/>
                <a:gd name="connsiteX9" fmla="*/ 1572263 w 4346408"/>
                <a:gd name="connsiteY9" fmla="*/ 1855575 h 4196631"/>
                <a:gd name="connsiteX10" fmla="*/ 115824 w 4346408"/>
                <a:gd name="connsiteY10" fmla="*/ 1657506 h 4196631"/>
                <a:gd name="connsiteX11" fmla="*/ 285560 w 4346408"/>
                <a:gd name="connsiteY11" fmla="*/ 1890528 h 4196631"/>
                <a:gd name="connsiteX12" fmla="*/ 1828595 w 4346408"/>
                <a:gd name="connsiteY12" fmla="*/ 2275013 h 4196631"/>
                <a:gd name="connsiteX13" fmla="*/ 1036293 w 4346408"/>
                <a:gd name="connsiteY13" fmla="*/ 4022676 h 4196631"/>
                <a:gd name="connsiteX14" fmla="*/ 1304278 w 4346408"/>
                <a:gd name="connsiteY14" fmla="*/ 3917816 h 4196631"/>
                <a:gd name="connsiteX15" fmla="*/ 2597596 w 4346408"/>
                <a:gd name="connsiteY15" fmla="*/ 2111898 h 4196631"/>
                <a:gd name="connsiteX16" fmla="*/ 4077339 w 4346408"/>
                <a:gd name="connsiteY16" fmla="*/ 2426478 h 4196631"/>
                <a:gd name="connsiteX17" fmla="*/ 4252110 w 4346408"/>
                <a:gd name="connsiteY17" fmla="*/ 1762366 h 4196631"/>
                <a:gd name="connsiteX18" fmla="*/ 3086958 w 4346408"/>
                <a:gd name="connsiteY18" fmla="*/ 1564298 h 4196631"/>
                <a:gd name="connsiteX0" fmla="*/ 3150649 w 4410099"/>
                <a:gd name="connsiteY0" fmla="*/ 1564298 h 4196631"/>
                <a:gd name="connsiteX1" fmla="*/ 3034135 w 4410099"/>
                <a:gd name="connsiteY1" fmla="*/ 422491 h 4196631"/>
                <a:gd name="connsiteX2" fmla="*/ 4106074 w 4410099"/>
                <a:gd name="connsiteY2" fmla="*/ 224424 h 4196631"/>
                <a:gd name="connsiteX3" fmla="*/ 4117727 w 4410099"/>
                <a:gd name="connsiteY3" fmla="*/ 3053 h 4196631"/>
                <a:gd name="connsiteX4" fmla="*/ 2940923 w 4410099"/>
                <a:gd name="connsiteY4" fmla="*/ 96262 h 4196631"/>
                <a:gd name="connsiteX5" fmla="*/ 1635954 w 4410099"/>
                <a:gd name="connsiteY5" fmla="*/ 107913 h 4196631"/>
                <a:gd name="connsiteX6" fmla="*/ 1717515 w 4410099"/>
                <a:gd name="connsiteY6" fmla="*/ 305981 h 4196631"/>
                <a:gd name="connsiteX7" fmla="*/ 2637983 w 4410099"/>
                <a:gd name="connsiteY7" fmla="*/ 410841 h 4196631"/>
                <a:gd name="connsiteX8" fmla="*/ 2556423 w 4410099"/>
                <a:gd name="connsiteY8" fmla="*/ 1366229 h 4196631"/>
                <a:gd name="connsiteX9" fmla="*/ 1635954 w 4410099"/>
                <a:gd name="connsiteY9" fmla="*/ 1855575 h 4196631"/>
                <a:gd name="connsiteX10" fmla="*/ 179515 w 4410099"/>
                <a:gd name="connsiteY10" fmla="*/ 1657506 h 4196631"/>
                <a:gd name="connsiteX11" fmla="*/ 212614 w 4410099"/>
                <a:gd name="connsiteY11" fmla="*/ 1913830 h 4196631"/>
                <a:gd name="connsiteX12" fmla="*/ 1892286 w 4410099"/>
                <a:gd name="connsiteY12" fmla="*/ 2275013 h 4196631"/>
                <a:gd name="connsiteX13" fmla="*/ 1099984 w 4410099"/>
                <a:gd name="connsiteY13" fmla="*/ 4022676 h 4196631"/>
                <a:gd name="connsiteX14" fmla="*/ 1367969 w 4410099"/>
                <a:gd name="connsiteY14" fmla="*/ 3917816 h 4196631"/>
                <a:gd name="connsiteX15" fmla="*/ 2661287 w 4410099"/>
                <a:gd name="connsiteY15" fmla="*/ 2111898 h 4196631"/>
                <a:gd name="connsiteX16" fmla="*/ 4141030 w 4410099"/>
                <a:gd name="connsiteY16" fmla="*/ 2426478 h 4196631"/>
                <a:gd name="connsiteX17" fmla="*/ 4315801 w 4410099"/>
                <a:gd name="connsiteY17" fmla="*/ 1762366 h 4196631"/>
                <a:gd name="connsiteX18" fmla="*/ 3150649 w 4410099"/>
                <a:gd name="connsiteY18" fmla="*/ 1564298 h 4196631"/>
                <a:gd name="connsiteX0" fmla="*/ 3139650 w 4399100"/>
                <a:gd name="connsiteY0" fmla="*/ 1564298 h 4196631"/>
                <a:gd name="connsiteX1" fmla="*/ 3023136 w 4399100"/>
                <a:gd name="connsiteY1" fmla="*/ 422491 h 4196631"/>
                <a:gd name="connsiteX2" fmla="*/ 4095075 w 4399100"/>
                <a:gd name="connsiteY2" fmla="*/ 224424 h 4196631"/>
                <a:gd name="connsiteX3" fmla="*/ 4106728 w 4399100"/>
                <a:gd name="connsiteY3" fmla="*/ 3053 h 4196631"/>
                <a:gd name="connsiteX4" fmla="*/ 2929924 w 4399100"/>
                <a:gd name="connsiteY4" fmla="*/ 96262 h 4196631"/>
                <a:gd name="connsiteX5" fmla="*/ 1624955 w 4399100"/>
                <a:gd name="connsiteY5" fmla="*/ 107913 h 4196631"/>
                <a:gd name="connsiteX6" fmla="*/ 1706516 w 4399100"/>
                <a:gd name="connsiteY6" fmla="*/ 305981 h 4196631"/>
                <a:gd name="connsiteX7" fmla="*/ 2626984 w 4399100"/>
                <a:gd name="connsiteY7" fmla="*/ 410841 h 4196631"/>
                <a:gd name="connsiteX8" fmla="*/ 2545424 w 4399100"/>
                <a:gd name="connsiteY8" fmla="*/ 1366229 h 4196631"/>
                <a:gd name="connsiteX9" fmla="*/ 1624955 w 4399100"/>
                <a:gd name="connsiteY9" fmla="*/ 1855575 h 4196631"/>
                <a:gd name="connsiteX10" fmla="*/ 168516 w 4399100"/>
                <a:gd name="connsiteY10" fmla="*/ 1657506 h 4196631"/>
                <a:gd name="connsiteX11" fmla="*/ 201615 w 4399100"/>
                <a:gd name="connsiteY11" fmla="*/ 1913830 h 4196631"/>
                <a:gd name="connsiteX12" fmla="*/ 1699104 w 4399100"/>
                <a:gd name="connsiteY12" fmla="*/ 2275013 h 4196631"/>
                <a:gd name="connsiteX13" fmla="*/ 1088985 w 4399100"/>
                <a:gd name="connsiteY13" fmla="*/ 4022676 h 4196631"/>
                <a:gd name="connsiteX14" fmla="*/ 1356970 w 4399100"/>
                <a:gd name="connsiteY14" fmla="*/ 3917816 h 4196631"/>
                <a:gd name="connsiteX15" fmla="*/ 2650288 w 4399100"/>
                <a:gd name="connsiteY15" fmla="*/ 2111898 h 4196631"/>
                <a:gd name="connsiteX16" fmla="*/ 4130031 w 4399100"/>
                <a:gd name="connsiteY16" fmla="*/ 2426478 h 4196631"/>
                <a:gd name="connsiteX17" fmla="*/ 4304802 w 4399100"/>
                <a:gd name="connsiteY17" fmla="*/ 1762366 h 4196631"/>
                <a:gd name="connsiteX18" fmla="*/ 3139650 w 4399100"/>
                <a:gd name="connsiteY18" fmla="*/ 1564298 h 4196631"/>
                <a:gd name="connsiteX0" fmla="*/ 3147863 w 4407313"/>
                <a:gd name="connsiteY0" fmla="*/ 1564298 h 4194195"/>
                <a:gd name="connsiteX1" fmla="*/ 3031349 w 4407313"/>
                <a:gd name="connsiteY1" fmla="*/ 422491 h 4194195"/>
                <a:gd name="connsiteX2" fmla="*/ 4103288 w 4407313"/>
                <a:gd name="connsiteY2" fmla="*/ 224424 h 4194195"/>
                <a:gd name="connsiteX3" fmla="*/ 4114941 w 4407313"/>
                <a:gd name="connsiteY3" fmla="*/ 3053 h 4194195"/>
                <a:gd name="connsiteX4" fmla="*/ 2938137 w 4407313"/>
                <a:gd name="connsiteY4" fmla="*/ 96262 h 4194195"/>
                <a:gd name="connsiteX5" fmla="*/ 1633168 w 4407313"/>
                <a:gd name="connsiteY5" fmla="*/ 107913 h 4194195"/>
                <a:gd name="connsiteX6" fmla="*/ 1714729 w 4407313"/>
                <a:gd name="connsiteY6" fmla="*/ 305981 h 4194195"/>
                <a:gd name="connsiteX7" fmla="*/ 2635197 w 4407313"/>
                <a:gd name="connsiteY7" fmla="*/ 410841 h 4194195"/>
                <a:gd name="connsiteX8" fmla="*/ 2553637 w 4407313"/>
                <a:gd name="connsiteY8" fmla="*/ 1366229 h 4194195"/>
                <a:gd name="connsiteX9" fmla="*/ 1633168 w 4407313"/>
                <a:gd name="connsiteY9" fmla="*/ 1855575 h 4194195"/>
                <a:gd name="connsiteX10" fmla="*/ 176729 w 4407313"/>
                <a:gd name="connsiteY10" fmla="*/ 1657506 h 4194195"/>
                <a:gd name="connsiteX11" fmla="*/ 209828 w 4407313"/>
                <a:gd name="connsiteY11" fmla="*/ 1913830 h 4194195"/>
                <a:gd name="connsiteX12" fmla="*/ 1843954 w 4407313"/>
                <a:gd name="connsiteY12" fmla="*/ 2309966 h 4194195"/>
                <a:gd name="connsiteX13" fmla="*/ 1097198 w 4407313"/>
                <a:gd name="connsiteY13" fmla="*/ 4022676 h 4194195"/>
                <a:gd name="connsiteX14" fmla="*/ 1365183 w 4407313"/>
                <a:gd name="connsiteY14" fmla="*/ 3917816 h 4194195"/>
                <a:gd name="connsiteX15" fmla="*/ 2658501 w 4407313"/>
                <a:gd name="connsiteY15" fmla="*/ 2111898 h 4194195"/>
                <a:gd name="connsiteX16" fmla="*/ 4138244 w 4407313"/>
                <a:gd name="connsiteY16" fmla="*/ 2426478 h 4194195"/>
                <a:gd name="connsiteX17" fmla="*/ 4313015 w 4407313"/>
                <a:gd name="connsiteY17" fmla="*/ 1762366 h 4194195"/>
                <a:gd name="connsiteX18" fmla="*/ 3147863 w 4407313"/>
                <a:gd name="connsiteY18" fmla="*/ 1564298 h 4194195"/>
                <a:gd name="connsiteX0" fmla="*/ 3147863 w 4407313"/>
                <a:gd name="connsiteY0" fmla="*/ 1564298 h 4150995"/>
                <a:gd name="connsiteX1" fmla="*/ 3031349 w 4407313"/>
                <a:gd name="connsiteY1" fmla="*/ 422491 h 4150995"/>
                <a:gd name="connsiteX2" fmla="*/ 4103288 w 4407313"/>
                <a:gd name="connsiteY2" fmla="*/ 224424 h 4150995"/>
                <a:gd name="connsiteX3" fmla="*/ 4114941 w 4407313"/>
                <a:gd name="connsiteY3" fmla="*/ 3053 h 4150995"/>
                <a:gd name="connsiteX4" fmla="*/ 2938137 w 4407313"/>
                <a:gd name="connsiteY4" fmla="*/ 96262 h 4150995"/>
                <a:gd name="connsiteX5" fmla="*/ 1633168 w 4407313"/>
                <a:gd name="connsiteY5" fmla="*/ 107913 h 4150995"/>
                <a:gd name="connsiteX6" fmla="*/ 1714729 w 4407313"/>
                <a:gd name="connsiteY6" fmla="*/ 305981 h 4150995"/>
                <a:gd name="connsiteX7" fmla="*/ 2635197 w 4407313"/>
                <a:gd name="connsiteY7" fmla="*/ 410841 h 4150995"/>
                <a:gd name="connsiteX8" fmla="*/ 2553637 w 4407313"/>
                <a:gd name="connsiteY8" fmla="*/ 1366229 h 4150995"/>
                <a:gd name="connsiteX9" fmla="*/ 1633168 w 4407313"/>
                <a:gd name="connsiteY9" fmla="*/ 1855575 h 4150995"/>
                <a:gd name="connsiteX10" fmla="*/ 176729 w 4407313"/>
                <a:gd name="connsiteY10" fmla="*/ 1657506 h 4150995"/>
                <a:gd name="connsiteX11" fmla="*/ 209828 w 4407313"/>
                <a:gd name="connsiteY11" fmla="*/ 1913830 h 4150995"/>
                <a:gd name="connsiteX12" fmla="*/ 1843954 w 4407313"/>
                <a:gd name="connsiteY12" fmla="*/ 2309966 h 4150995"/>
                <a:gd name="connsiteX13" fmla="*/ 1074425 w 4407313"/>
                <a:gd name="connsiteY13" fmla="*/ 3952770 h 4150995"/>
                <a:gd name="connsiteX14" fmla="*/ 1365183 w 4407313"/>
                <a:gd name="connsiteY14" fmla="*/ 3917816 h 4150995"/>
                <a:gd name="connsiteX15" fmla="*/ 2658501 w 4407313"/>
                <a:gd name="connsiteY15" fmla="*/ 2111898 h 4150995"/>
                <a:gd name="connsiteX16" fmla="*/ 4138244 w 4407313"/>
                <a:gd name="connsiteY16" fmla="*/ 2426478 h 4150995"/>
                <a:gd name="connsiteX17" fmla="*/ 4313015 w 4407313"/>
                <a:gd name="connsiteY17" fmla="*/ 1762366 h 4150995"/>
                <a:gd name="connsiteX18" fmla="*/ 3147863 w 4407313"/>
                <a:gd name="connsiteY18" fmla="*/ 1564298 h 4150995"/>
                <a:gd name="connsiteX0" fmla="*/ 3147863 w 4407313"/>
                <a:gd name="connsiteY0" fmla="*/ 1564298 h 4150995"/>
                <a:gd name="connsiteX1" fmla="*/ 3031349 w 4407313"/>
                <a:gd name="connsiteY1" fmla="*/ 422491 h 4150995"/>
                <a:gd name="connsiteX2" fmla="*/ 4103288 w 4407313"/>
                <a:gd name="connsiteY2" fmla="*/ 224424 h 4150995"/>
                <a:gd name="connsiteX3" fmla="*/ 4114941 w 4407313"/>
                <a:gd name="connsiteY3" fmla="*/ 3053 h 4150995"/>
                <a:gd name="connsiteX4" fmla="*/ 2938137 w 4407313"/>
                <a:gd name="connsiteY4" fmla="*/ 96262 h 4150995"/>
                <a:gd name="connsiteX5" fmla="*/ 1633168 w 4407313"/>
                <a:gd name="connsiteY5" fmla="*/ 107913 h 4150995"/>
                <a:gd name="connsiteX6" fmla="*/ 1714729 w 4407313"/>
                <a:gd name="connsiteY6" fmla="*/ 305981 h 4150995"/>
                <a:gd name="connsiteX7" fmla="*/ 2680743 w 4407313"/>
                <a:gd name="connsiteY7" fmla="*/ 550654 h 4150995"/>
                <a:gd name="connsiteX8" fmla="*/ 2553637 w 4407313"/>
                <a:gd name="connsiteY8" fmla="*/ 1366229 h 4150995"/>
                <a:gd name="connsiteX9" fmla="*/ 1633168 w 4407313"/>
                <a:gd name="connsiteY9" fmla="*/ 1855575 h 4150995"/>
                <a:gd name="connsiteX10" fmla="*/ 176729 w 4407313"/>
                <a:gd name="connsiteY10" fmla="*/ 1657506 h 4150995"/>
                <a:gd name="connsiteX11" fmla="*/ 209828 w 4407313"/>
                <a:gd name="connsiteY11" fmla="*/ 1913830 h 4150995"/>
                <a:gd name="connsiteX12" fmla="*/ 1843954 w 4407313"/>
                <a:gd name="connsiteY12" fmla="*/ 2309966 h 4150995"/>
                <a:gd name="connsiteX13" fmla="*/ 1074425 w 4407313"/>
                <a:gd name="connsiteY13" fmla="*/ 3952770 h 4150995"/>
                <a:gd name="connsiteX14" fmla="*/ 1365183 w 4407313"/>
                <a:gd name="connsiteY14" fmla="*/ 3917816 h 4150995"/>
                <a:gd name="connsiteX15" fmla="*/ 2658501 w 4407313"/>
                <a:gd name="connsiteY15" fmla="*/ 2111898 h 4150995"/>
                <a:gd name="connsiteX16" fmla="*/ 4138244 w 4407313"/>
                <a:gd name="connsiteY16" fmla="*/ 2426478 h 4150995"/>
                <a:gd name="connsiteX17" fmla="*/ 4313015 w 4407313"/>
                <a:gd name="connsiteY17" fmla="*/ 1762366 h 4150995"/>
                <a:gd name="connsiteX18" fmla="*/ 3147863 w 4407313"/>
                <a:gd name="connsiteY18" fmla="*/ 1564298 h 4150995"/>
                <a:gd name="connsiteX0" fmla="*/ 3147863 w 4407313"/>
                <a:gd name="connsiteY0" fmla="*/ 1564298 h 4150995"/>
                <a:gd name="connsiteX1" fmla="*/ 2963031 w 4407313"/>
                <a:gd name="connsiteY1" fmla="*/ 667164 h 4150995"/>
                <a:gd name="connsiteX2" fmla="*/ 4103288 w 4407313"/>
                <a:gd name="connsiteY2" fmla="*/ 224424 h 4150995"/>
                <a:gd name="connsiteX3" fmla="*/ 4114941 w 4407313"/>
                <a:gd name="connsiteY3" fmla="*/ 3053 h 4150995"/>
                <a:gd name="connsiteX4" fmla="*/ 2938137 w 4407313"/>
                <a:gd name="connsiteY4" fmla="*/ 96262 h 4150995"/>
                <a:gd name="connsiteX5" fmla="*/ 1633168 w 4407313"/>
                <a:gd name="connsiteY5" fmla="*/ 107913 h 4150995"/>
                <a:gd name="connsiteX6" fmla="*/ 1714729 w 4407313"/>
                <a:gd name="connsiteY6" fmla="*/ 305981 h 4150995"/>
                <a:gd name="connsiteX7" fmla="*/ 2680743 w 4407313"/>
                <a:gd name="connsiteY7" fmla="*/ 550654 h 4150995"/>
                <a:gd name="connsiteX8" fmla="*/ 2553637 w 4407313"/>
                <a:gd name="connsiteY8" fmla="*/ 1366229 h 4150995"/>
                <a:gd name="connsiteX9" fmla="*/ 1633168 w 4407313"/>
                <a:gd name="connsiteY9" fmla="*/ 1855575 h 4150995"/>
                <a:gd name="connsiteX10" fmla="*/ 176729 w 4407313"/>
                <a:gd name="connsiteY10" fmla="*/ 1657506 h 4150995"/>
                <a:gd name="connsiteX11" fmla="*/ 209828 w 4407313"/>
                <a:gd name="connsiteY11" fmla="*/ 1913830 h 4150995"/>
                <a:gd name="connsiteX12" fmla="*/ 1843954 w 4407313"/>
                <a:gd name="connsiteY12" fmla="*/ 2309966 h 4150995"/>
                <a:gd name="connsiteX13" fmla="*/ 1074425 w 4407313"/>
                <a:gd name="connsiteY13" fmla="*/ 3952770 h 4150995"/>
                <a:gd name="connsiteX14" fmla="*/ 1365183 w 4407313"/>
                <a:gd name="connsiteY14" fmla="*/ 3917816 h 4150995"/>
                <a:gd name="connsiteX15" fmla="*/ 2658501 w 4407313"/>
                <a:gd name="connsiteY15" fmla="*/ 2111898 h 4150995"/>
                <a:gd name="connsiteX16" fmla="*/ 4138244 w 4407313"/>
                <a:gd name="connsiteY16" fmla="*/ 2426478 h 4150995"/>
                <a:gd name="connsiteX17" fmla="*/ 4313015 w 4407313"/>
                <a:gd name="connsiteY17" fmla="*/ 1762366 h 4150995"/>
                <a:gd name="connsiteX18" fmla="*/ 3147863 w 4407313"/>
                <a:gd name="connsiteY18" fmla="*/ 1564298 h 4150995"/>
                <a:gd name="connsiteX0" fmla="*/ 3147863 w 4407313"/>
                <a:gd name="connsiteY0" fmla="*/ 1561608 h 4148305"/>
                <a:gd name="connsiteX1" fmla="*/ 2963031 w 4407313"/>
                <a:gd name="connsiteY1" fmla="*/ 664474 h 4148305"/>
                <a:gd name="connsiteX2" fmla="*/ 4103288 w 4407313"/>
                <a:gd name="connsiteY2" fmla="*/ 221734 h 4148305"/>
                <a:gd name="connsiteX3" fmla="*/ 4114941 w 4407313"/>
                <a:gd name="connsiteY3" fmla="*/ 363 h 4148305"/>
                <a:gd name="connsiteX4" fmla="*/ 2960910 w 4407313"/>
                <a:gd name="connsiteY4" fmla="*/ 268338 h 4148305"/>
                <a:gd name="connsiteX5" fmla="*/ 1633168 w 4407313"/>
                <a:gd name="connsiteY5" fmla="*/ 105223 h 4148305"/>
                <a:gd name="connsiteX6" fmla="*/ 1714729 w 4407313"/>
                <a:gd name="connsiteY6" fmla="*/ 303291 h 4148305"/>
                <a:gd name="connsiteX7" fmla="*/ 2680743 w 4407313"/>
                <a:gd name="connsiteY7" fmla="*/ 547964 h 4148305"/>
                <a:gd name="connsiteX8" fmla="*/ 2553637 w 4407313"/>
                <a:gd name="connsiteY8" fmla="*/ 1363539 h 4148305"/>
                <a:gd name="connsiteX9" fmla="*/ 1633168 w 4407313"/>
                <a:gd name="connsiteY9" fmla="*/ 1852885 h 4148305"/>
                <a:gd name="connsiteX10" fmla="*/ 176729 w 4407313"/>
                <a:gd name="connsiteY10" fmla="*/ 1654816 h 4148305"/>
                <a:gd name="connsiteX11" fmla="*/ 209828 w 4407313"/>
                <a:gd name="connsiteY11" fmla="*/ 1911140 h 4148305"/>
                <a:gd name="connsiteX12" fmla="*/ 1843954 w 4407313"/>
                <a:gd name="connsiteY12" fmla="*/ 2307276 h 4148305"/>
                <a:gd name="connsiteX13" fmla="*/ 1074425 w 4407313"/>
                <a:gd name="connsiteY13" fmla="*/ 3950080 h 4148305"/>
                <a:gd name="connsiteX14" fmla="*/ 1365183 w 4407313"/>
                <a:gd name="connsiteY14" fmla="*/ 3915126 h 4148305"/>
                <a:gd name="connsiteX15" fmla="*/ 2658501 w 4407313"/>
                <a:gd name="connsiteY15" fmla="*/ 2109208 h 4148305"/>
                <a:gd name="connsiteX16" fmla="*/ 4138244 w 4407313"/>
                <a:gd name="connsiteY16" fmla="*/ 2423788 h 4148305"/>
                <a:gd name="connsiteX17" fmla="*/ 4313015 w 4407313"/>
                <a:gd name="connsiteY17" fmla="*/ 1759676 h 4148305"/>
                <a:gd name="connsiteX18" fmla="*/ 3147863 w 4407313"/>
                <a:gd name="connsiteY18" fmla="*/ 1561608 h 4148305"/>
                <a:gd name="connsiteX0" fmla="*/ 3147863 w 4407313"/>
                <a:gd name="connsiteY0" fmla="*/ 1561630 h 4148327"/>
                <a:gd name="connsiteX1" fmla="*/ 2997190 w 4407313"/>
                <a:gd name="connsiteY1" fmla="*/ 711101 h 4148327"/>
                <a:gd name="connsiteX2" fmla="*/ 4103288 w 4407313"/>
                <a:gd name="connsiteY2" fmla="*/ 221756 h 4148327"/>
                <a:gd name="connsiteX3" fmla="*/ 4114941 w 4407313"/>
                <a:gd name="connsiteY3" fmla="*/ 385 h 4148327"/>
                <a:gd name="connsiteX4" fmla="*/ 2960910 w 4407313"/>
                <a:gd name="connsiteY4" fmla="*/ 268360 h 4148327"/>
                <a:gd name="connsiteX5" fmla="*/ 1633168 w 4407313"/>
                <a:gd name="connsiteY5" fmla="*/ 105245 h 4148327"/>
                <a:gd name="connsiteX6" fmla="*/ 1714729 w 4407313"/>
                <a:gd name="connsiteY6" fmla="*/ 303313 h 4148327"/>
                <a:gd name="connsiteX7" fmla="*/ 2680743 w 4407313"/>
                <a:gd name="connsiteY7" fmla="*/ 547986 h 4148327"/>
                <a:gd name="connsiteX8" fmla="*/ 2553637 w 4407313"/>
                <a:gd name="connsiteY8" fmla="*/ 1363561 h 4148327"/>
                <a:gd name="connsiteX9" fmla="*/ 1633168 w 4407313"/>
                <a:gd name="connsiteY9" fmla="*/ 1852907 h 4148327"/>
                <a:gd name="connsiteX10" fmla="*/ 176729 w 4407313"/>
                <a:gd name="connsiteY10" fmla="*/ 1654838 h 4148327"/>
                <a:gd name="connsiteX11" fmla="*/ 209828 w 4407313"/>
                <a:gd name="connsiteY11" fmla="*/ 1911162 h 4148327"/>
                <a:gd name="connsiteX12" fmla="*/ 1843954 w 4407313"/>
                <a:gd name="connsiteY12" fmla="*/ 2307298 h 4148327"/>
                <a:gd name="connsiteX13" fmla="*/ 1074425 w 4407313"/>
                <a:gd name="connsiteY13" fmla="*/ 3950102 h 4148327"/>
                <a:gd name="connsiteX14" fmla="*/ 1365183 w 4407313"/>
                <a:gd name="connsiteY14" fmla="*/ 3915148 h 4148327"/>
                <a:gd name="connsiteX15" fmla="*/ 2658501 w 4407313"/>
                <a:gd name="connsiteY15" fmla="*/ 2109230 h 4148327"/>
                <a:gd name="connsiteX16" fmla="*/ 4138244 w 4407313"/>
                <a:gd name="connsiteY16" fmla="*/ 2423810 h 4148327"/>
                <a:gd name="connsiteX17" fmla="*/ 4313015 w 4407313"/>
                <a:gd name="connsiteY17" fmla="*/ 1759698 h 4148327"/>
                <a:gd name="connsiteX18" fmla="*/ 3147863 w 4407313"/>
                <a:gd name="connsiteY18" fmla="*/ 1561630 h 4148327"/>
                <a:gd name="connsiteX0" fmla="*/ 3147863 w 4407313"/>
                <a:gd name="connsiteY0" fmla="*/ 1561630 h 4148327"/>
                <a:gd name="connsiteX1" fmla="*/ 2997190 w 4407313"/>
                <a:gd name="connsiteY1" fmla="*/ 711101 h 4148327"/>
                <a:gd name="connsiteX2" fmla="*/ 4103288 w 4407313"/>
                <a:gd name="connsiteY2" fmla="*/ 221756 h 4148327"/>
                <a:gd name="connsiteX3" fmla="*/ 4114941 w 4407313"/>
                <a:gd name="connsiteY3" fmla="*/ 385 h 4148327"/>
                <a:gd name="connsiteX4" fmla="*/ 2960910 w 4407313"/>
                <a:gd name="connsiteY4" fmla="*/ 268360 h 4148327"/>
                <a:gd name="connsiteX5" fmla="*/ 1633168 w 4407313"/>
                <a:gd name="connsiteY5" fmla="*/ 105245 h 4148327"/>
                <a:gd name="connsiteX6" fmla="*/ 1714729 w 4407313"/>
                <a:gd name="connsiteY6" fmla="*/ 303313 h 4148327"/>
                <a:gd name="connsiteX7" fmla="*/ 2623811 w 4407313"/>
                <a:gd name="connsiteY7" fmla="*/ 559637 h 4148327"/>
                <a:gd name="connsiteX8" fmla="*/ 2553637 w 4407313"/>
                <a:gd name="connsiteY8" fmla="*/ 1363561 h 4148327"/>
                <a:gd name="connsiteX9" fmla="*/ 1633168 w 4407313"/>
                <a:gd name="connsiteY9" fmla="*/ 1852907 h 4148327"/>
                <a:gd name="connsiteX10" fmla="*/ 176729 w 4407313"/>
                <a:gd name="connsiteY10" fmla="*/ 1654838 h 4148327"/>
                <a:gd name="connsiteX11" fmla="*/ 209828 w 4407313"/>
                <a:gd name="connsiteY11" fmla="*/ 1911162 h 4148327"/>
                <a:gd name="connsiteX12" fmla="*/ 1843954 w 4407313"/>
                <a:gd name="connsiteY12" fmla="*/ 2307298 h 4148327"/>
                <a:gd name="connsiteX13" fmla="*/ 1074425 w 4407313"/>
                <a:gd name="connsiteY13" fmla="*/ 3950102 h 4148327"/>
                <a:gd name="connsiteX14" fmla="*/ 1365183 w 4407313"/>
                <a:gd name="connsiteY14" fmla="*/ 3915148 h 4148327"/>
                <a:gd name="connsiteX15" fmla="*/ 2658501 w 4407313"/>
                <a:gd name="connsiteY15" fmla="*/ 2109230 h 4148327"/>
                <a:gd name="connsiteX16" fmla="*/ 4138244 w 4407313"/>
                <a:gd name="connsiteY16" fmla="*/ 2423810 h 4148327"/>
                <a:gd name="connsiteX17" fmla="*/ 4313015 w 4407313"/>
                <a:gd name="connsiteY17" fmla="*/ 1759698 h 4148327"/>
                <a:gd name="connsiteX18" fmla="*/ 3147863 w 4407313"/>
                <a:gd name="connsiteY18" fmla="*/ 1561630 h 4148327"/>
                <a:gd name="connsiteX0" fmla="*/ 3147863 w 4407313"/>
                <a:gd name="connsiteY0" fmla="*/ 1561630 h 4148327"/>
                <a:gd name="connsiteX1" fmla="*/ 2997190 w 4407313"/>
                <a:gd name="connsiteY1" fmla="*/ 711101 h 4148327"/>
                <a:gd name="connsiteX2" fmla="*/ 4103288 w 4407313"/>
                <a:gd name="connsiteY2" fmla="*/ 221756 h 4148327"/>
                <a:gd name="connsiteX3" fmla="*/ 4114941 w 4407313"/>
                <a:gd name="connsiteY3" fmla="*/ 385 h 4148327"/>
                <a:gd name="connsiteX4" fmla="*/ 2960910 w 4407313"/>
                <a:gd name="connsiteY4" fmla="*/ 268360 h 4148327"/>
                <a:gd name="connsiteX5" fmla="*/ 1633168 w 4407313"/>
                <a:gd name="connsiteY5" fmla="*/ 105245 h 4148327"/>
                <a:gd name="connsiteX6" fmla="*/ 1714729 w 4407313"/>
                <a:gd name="connsiteY6" fmla="*/ 303313 h 4148327"/>
                <a:gd name="connsiteX7" fmla="*/ 2623811 w 4407313"/>
                <a:gd name="connsiteY7" fmla="*/ 629544 h 4148327"/>
                <a:gd name="connsiteX8" fmla="*/ 2553637 w 4407313"/>
                <a:gd name="connsiteY8" fmla="*/ 1363561 h 4148327"/>
                <a:gd name="connsiteX9" fmla="*/ 1633168 w 4407313"/>
                <a:gd name="connsiteY9" fmla="*/ 1852907 h 4148327"/>
                <a:gd name="connsiteX10" fmla="*/ 176729 w 4407313"/>
                <a:gd name="connsiteY10" fmla="*/ 1654838 h 4148327"/>
                <a:gd name="connsiteX11" fmla="*/ 209828 w 4407313"/>
                <a:gd name="connsiteY11" fmla="*/ 1911162 h 4148327"/>
                <a:gd name="connsiteX12" fmla="*/ 1843954 w 4407313"/>
                <a:gd name="connsiteY12" fmla="*/ 2307298 h 4148327"/>
                <a:gd name="connsiteX13" fmla="*/ 1074425 w 4407313"/>
                <a:gd name="connsiteY13" fmla="*/ 3950102 h 4148327"/>
                <a:gd name="connsiteX14" fmla="*/ 1365183 w 4407313"/>
                <a:gd name="connsiteY14" fmla="*/ 3915148 h 4148327"/>
                <a:gd name="connsiteX15" fmla="*/ 2658501 w 4407313"/>
                <a:gd name="connsiteY15" fmla="*/ 2109230 h 4148327"/>
                <a:gd name="connsiteX16" fmla="*/ 4138244 w 4407313"/>
                <a:gd name="connsiteY16" fmla="*/ 2423810 h 4148327"/>
                <a:gd name="connsiteX17" fmla="*/ 4313015 w 4407313"/>
                <a:gd name="connsiteY17" fmla="*/ 1759698 h 4148327"/>
                <a:gd name="connsiteX18" fmla="*/ 3147863 w 4407313"/>
                <a:gd name="connsiteY18" fmla="*/ 1561630 h 4148327"/>
                <a:gd name="connsiteX0" fmla="*/ 3147863 w 4407313"/>
                <a:gd name="connsiteY0" fmla="*/ 1561630 h 4148327"/>
                <a:gd name="connsiteX1" fmla="*/ 3042736 w 4407313"/>
                <a:gd name="connsiteY1" fmla="*/ 711101 h 4148327"/>
                <a:gd name="connsiteX2" fmla="*/ 4103288 w 4407313"/>
                <a:gd name="connsiteY2" fmla="*/ 221756 h 4148327"/>
                <a:gd name="connsiteX3" fmla="*/ 4114941 w 4407313"/>
                <a:gd name="connsiteY3" fmla="*/ 385 h 4148327"/>
                <a:gd name="connsiteX4" fmla="*/ 2960910 w 4407313"/>
                <a:gd name="connsiteY4" fmla="*/ 268360 h 4148327"/>
                <a:gd name="connsiteX5" fmla="*/ 1633168 w 4407313"/>
                <a:gd name="connsiteY5" fmla="*/ 105245 h 4148327"/>
                <a:gd name="connsiteX6" fmla="*/ 1714729 w 4407313"/>
                <a:gd name="connsiteY6" fmla="*/ 303313 h 4148327"/>
                <a:gd name="connsiteX7" fmla="*/ 2623811 w 4407313"/>
                <a:gd name="connsiteY7" fmla="*/ 629544 h 4148327"/>
                <a:gd name="connsiteX8" fmla="*/ 2553637 w 4407313"/>
                <a:gd name="connsiteY8" fmla="*/ 1363561 h 4148327"/>
                <a:gd name="connsiteX9" fmla="*/ 1633168 w 4407313"/>
                <a:gd name="connsiteY9" fmla="*/ 1852907 h 4148327"/>
                <a:gd name="connsiteX10" fmla="*/ 176729 w 4407313"/>
                <a:gd name="connsiteY10" fmla="*/ 1654838 h 4148327"/>
                <a:gd name="connsiteX11" fmla="*/ 209828 w 4407313"/>
                <a:gd name="connsiteY11" fmla="*/ 1911162 h 4148327"/>
                <a:gd name="connsiteX12" fmla="*/ 1843954 w 4407313"/>
                <a:gd name="connsiteY12" fmla="*/ 2307298 h 4148327"/>
                <a:gd name="connsiteX13" fmla="*/ 1074425 w 4407313"/>
                <a:gd name="connsiteY13" fmla="*/ 3950102 h 4148327"/>
                <a:gd name="connsiteX14" fmla="*/ 1365183 w 4407313"/>
                <a:gd name="connsiteY14" fmla="*/ 3915148 h 4148327"/>
                <a:gd name="connsiteX15" fmla="*/ 2658501 w 4407313"/>
                <a:gd name="connsiteY15" fmla="*/ 2109230 h 4148327"/>
                <a:gd name="connsiteX16" fmla="*/ 4138244 w 4407313"/>
                <a:gd name="connsiteY16" fmla="*/ 2423810 h 4148327"/>
                <a:gd name="connsiteX17" fmla="*/ 4313015 w 4407313"/>
                <a:gd name="connsiteY17" fmla="*/ 1759698 h 4148327"/>
                <a:gd name="connsiteX18" fmla="*/ 3147863 w 4407313"/>
                <a:gd name="connsiteY18" fmla="*/ 1561630 h 4148327"/>
                <a:gd name="connsiteX0" fmla="*/ 3160414 w 4419864"/>
                <a:gd name="connsiteY0" fmla="*/ 1561630 h 4148327"/>
                <a:gd name="connsiteX1" fmla="*/ 3055287 w 4419864"/>
                <a:gd name="connsiteY1" fmla="*/ 711101 h 4148327"/>
                <a:gd name="connsiteX2" fmla="*/ 4115839 w 4419864"/>
                <a:gd name="connsiteY2" fmla="*/ 221756 h 4148327"/>
                <a:gd name="connsiteX3" fmla="*/ 4127492 w 4419864"/>
                <a:gd name="connsiteY3" fmla="*/ 385 h 4148327"/>
                <a:gd name="connsiteX4" fmla="*/ 2973461 w 4419864"/>
                <a:gd name="connsiteY4" fmla="*/ 268360 h 4148327"/>
                <a:gd name="connsiteX5" fmla="*/ 1645719 w 4419864"/>
                <a:gd name="connsiteY5" fmla="*/ 105245 h 4148327"/>
                <a:gd name="connsiteX6" fmla="*/ 1727280 w 4419864"/>
                <a:gd name="connsiteY6" fmla="*/ 303313 h 4148327"/>
                <a:gd name="connsiteX7" fmla="*/ 2636362 w 4419864"/>
                <a:gd name="connsiteY7" fmla="*/ 629544 h 4148327"/>
                <a:gd name="connsiteX8" fmla="*/ 2566188 w 4419864"/>
                <a:gd name="connsiteY8" fmla="*/ 1363561 h 4148327"/>
                <a:gd name="connsiteX9" fmla="*/ 1839289 w 4419864"/>
                <a:gd name="connsiteY9" fmla="*/ 1794651 h 4148327"/>
                <a:gd name="connsiteX10" fmla="*/ 189280 w 4419864"/>
                <a:gd name="connsiteY10" fmla="*/ 1654838 h 4148327"/>
                <a:gd name="connsiteX11" fmla="*/ 222379 w 4419864"/>
                <a:gd name="connsiteY11" fmla="*/ 1911162 h 4148327"/>
                <a:gd name="connsiteX12" fmla="*/ 1856505 w 4419864"/>
                <a:gd name="connsiteY12" fmla="*/ 2307298 h 4148327"/>
                <a:gd name="connsiteX13" fmla="*/ 1086976 w 4419864"/>
                <a:gd name="connsiteY13" fmla="*/ 3950102 h 4148327"/>
                <a:gd name="connsiteX14" fmla="*/ 1377734 w 4419864"/>
                <a:gd name="connsiteY14" fmla="*/ 3915148 h 4148327"/>
                <a:gd name="connsiteX15" fmla="*/ 2671052 w 4419864"/>
                <a:gd name="connsiteY15" fmla="*/ 2109230 h 4148327"/>
                <a:gd name="connsiteX16" fmla="*/ 4150795 w 4419864"/>
                <a:gd name="connsiteY16" fmla="*/ 2423810 h 4148327"/>
                <a:gd name="connsiteX17" fmla="*/ 4325566 w 4419864"/>
                <a:gd name="connsiteY17" fmla="*/ 1759698 h 4148327"/>
                <a:gd name="connsiteX18" fmla="*/ 3160414 w 4419864"/>
                <a:gd name="connsiteY18" fmla="*/ 1561630 h 4148327"/>
                <a:gd name="connsiteX0" fmla="*/ 3160414 w 4419864"/>
                <a:gd name="connsiteY0" fmla="*/ 1561630 h 4211203"/>
                <a:gd name="connsiteX1" fmla="*/ 3055287 w 4419864"/>
                <a:gd name="connsiteY1" fmla="*/ 711101 h 4211203"/>
                <a:gd name="connsiteX2" fmla="*/ 4115839 w 4419864"/>
                <a:gd name="connsiteY2" fmla="*/ 221756 h 4211203"/>
                <a:gd name="connsiteX3" fmla="*/ 4127492 w 4419864"/>
                <a:gd name="connsiteY3" fmla="*/ 385 h 4211203"/>
                <a:gd name="connsiteX4" fmla="*/ 2973461 w 4419864"/>
                <a:gd name="connsiteY4" fmla="*/ 268360 h 4211203"/>
                <a:gd name="connsiteX5" fmla="*/ 1645719 w 4419864"/>
                <a:gd name="connsiteY5" fmla="*/ 105245 h 4211203"/>
                <a:gd name="connsiteX6" fmla="*/ 1727280 w 4419864"/>
                <a:gd name="connsiteY6" fmla="*/ 303313 h 4211203"/>
                <a:gd name="connsiteX7" fmla="*/ 2636362 w 4419864"/>
                <a:gd name="connsiteY7" fmla="*/ 629544 h 4211203"/>
                <a:gd name="connsiteX8" fmla="*/ 2566188 w 4419864"/>
                <a:gd name="connsiteY8" fmla="*/ 1363561 h 4211203"/>
                <a:gd name="connsiteX9" fmla="*/ 1839289 w 4419864"/>
                <a:gd name="connsiteY9" fmla="*/ 1794651 h 4211203"/>
                <a:gd name="connsiteX10" fmla="*/ 189280 w 4419864"/>
                <a:gd name="connsiteY10" fmla="*/ 1654838 h 4211203"/>
                <a:gd name="connsiteX11" fmla="*/ 222379 w 4419864"/>
                <a:gd name="connsiteY11" fmla="*/ 1911162 h 4211203"/>
                <a:gd name="connsiteX12" fmla="*/ 1856505 w 4419864"/>
                <a:gd name="connsiteY12" fmla="*/ 2307298 h 4211203"/>
                <a:gd name="connsiteX13" fmla="*/ 1086976 w 4419864"/>
                <a:gd name="connsiteY13" fmla="*/ 3950102 h 4211203"/>
                <a:gd name="connsiteX14" fmla="*/ 1343575 w 4419864"/>
                <a:gd name="connsiteY14" fmla="*/ 4020008 h 4211203"/>
                <a:gd name="connsiteX15" fmla="*/ 2671052 w 4419864"/>
                <a:gd name="connsiteY15" fmla="*/ 2109230 h 4211203"/>
                <a:gd name="connsiteX16" fmla="*/ 4150795 w 4419864"/>
                <a:gd name="connsiteY16" fmla="*/ 2423810 h 4211203"/>
                <a:gd name="connsiteX17" fmla="*/ 4325566 w 4419864"/>
                <a:gd name="connsiteY17" fmla="*/ 1759698 h 4211203"/>
                <a:gd name="connsiteX18" fmla="*/ 3160414 w 4419864"/>
                <a:gd name="connsiteY18" fmla="*/ 1561630 h 4211203"/>
                <a:gd name="connsiteX0" fmla="*/ 3160414 w 4469753"/>
                <a:gd name="connsiteY0" fmla="*/ 1561630 h 4211203"/>
                <a:gd name="connsiteX1" fmla="*/ 3055287 w 4469753"/>
                <a:gd name="connsiteY1" fmla="*/ 711101 h 4211203"/>
                <a:gd name="connsiteX2" fmla="*/ 4115839 w 4469753"/>
                <a:gd name="connsiteY2" fmla="*/ 221756 h 4211203"/>
                <a:gd name="connsiteX3" fmla="*/ 4127492 w 4469753"/>
                <a:gd name="connsiteY3" fmla="*/ 385 h 4211203"/>
                <a:gd name="connsiteX4" fmla="*/ 2973461 w 4469753"/>
                <a:gd name="connsiteY4" fmla="*/ 268360 h 4211203"/>
                <a:gd name="connsiteX5" fmla="*/ 1645719 w 4469753"/>
                <a:gd name="connsiteY5" fmla="*/ 105245 h 4211203"/>
                <a:gd name="connsiteX6" fmla="*/ 1727280 w 4469753"/>
                <a:gd name="connsiteY6" fmla="*/ 303313 h 4211203"/>
                <a:gd name="connsiteX7" fmla="*/ 2636362 w 4469753"/>
                <a:gd name="connsiteY7" fmla="*/ 629544 h 4211203"/>
                <a:gd name="connsiteX8" fmla="*/ 2566188 w 4469753"/>
                <a:gd name="connsiteY8" fmla="*/ 1363561 h 4211203"/>
                <a:gd name="connsiteX9" fmla="*/ 1839289 w 4469753"/>
                <a:gd name="connsiteY9" fmla="*/ 1794651 h 4211203"/>
                <a:gd name="connsiteX10" fmla="*/ 189280 w 4469753"/>
                <a:gd name="connsiteY10" fmla="*/ 1654838 h 4211203"/>
                <a:gd name="connsiteX11" fmla="*/ 222379 w 4469753"/>
                <a:gd name="connsiteY11" fmla="*/ 1911162 h 4211203"/>
                <a:gd name="connsiteX12" fmla="*/ 1856505 w 4469753"/>
                <a:gd name="connsiteY12" fmla="*/ 2307298 h 4211203"/>
                <a:gd name="connsiteX13" fmla="*/ 1086976 w 4469753"/>
                <a:gd name="connsiteY13" fmla="*/ 3950102 h 4211203"/>
                <a:gd name="connsiteX14" fmla="*/ 1343575 w 4469753"/>
                <a:gd name="connsiteY14" fmla="*/ 4020008 h 4211203"/>
                <a:gd name="connsiteX15" fmla="*/ 2671052 w 4469753"/>
                <a:gd name="connsiteY15" fmla="*/ 2109230 h 4211203"/>
                <a:gd name="connsiteX16" fmla="*/ 4276046 w 4469753"/>
                <a:gd name="connsiteY16" fmla="*/ 2843248 h 4211203"/>
                <a:gd name="connsiteX17" fmla="*/ 4325566 w 4469753"/>
                <a:gd name="connsiteY17" fmla="*/ 1759698 h 4211203"/>
                <a:gd name="connsiteX18" fmla="*/ 3160414 w 4469753"/>
                <a:gd name="connsiteY18" fmla="*/ 1561630 h 4211203"/>
                <a:gd name="connsiteX0" fmla="*/ 3160414 w 4476232"/>
                <a:gd name="connsiteY0" fmla="*/ 1561630 h 4211203"/>
                <a:gd name="connsiteX1" fmla="*/ 3055287 w 4476232"/>
                <a:gd name="connsiteY1" fmla="*/ 711101 h 4211203"/>
                <a:gd name="connsiteX2" fmla="*/ 4115839 w 4476232"/>
                <a:gd name="connsiteY2" fmla="*/ 221756 h 4211203"/>
                <a:gd name="connsiteX3" fmla="*/ 4127492 w 4476232"/>
                <a:gd name="connsiteY3" fmla="*/ 385 h 4211203"/>
                <a:gd name="connsiteX4" fmla="*/ 2973461 w 4476232"/>
                <a:gd name="connsiteY4" fmla="*/ 268360 h 4211203"/>
                <a:gd name="connsiteX5" fmla="*/ 1645719 w 4476232"/>
                <a:gd name="connsiteY5" fmla="*/ 105245 h 4211203"/>
                <a:gd name="connsiteX6" fmla="*/ 1727280 w 4476232"/>
                <a:gd name="connsiteY6" fmla="*/ 303313 h 4211203"/>
                <a:gd name="connsiteX7" fmla="*/ 2636362 w 4476232"/>
                <a:gd name="connsiteY7" fmla="*/ 629544 h 4211203"/>
                <a:gd name="connsiteX8" fmla="*/ 2566188 w 4476232"/>
                <a:gd name="connsiteY8" fmla="*/ 1363561 h 4211203"/>
                <a:gd name="connsiteX9" fmla="*/ 1839289 w 4476232"/>
                <a:gd name="connsiteY9" fmla="*/ 1794651 h 4211203"/>
                <a:gd name="connsiteX10" fmla="*/ 189280 w 4476232"/>
                <a:gd name="connsiteY10" fmla="*/ 1654838 h 4211203"/>
                <a:gd name="connsiteX11" fmla="*/ 222379 w 4476232"/>
                <a:gd name="connsiteY11" fmla="*/ 1911162 h 4211203"/>
                <a:gd name="connsiteX12" fmla="*/ 1856505 w 4476232"/>
                <a:gd name="connsiteY12" fmla="*/ 2307298 h 4211203"/>
                <a:gd name="connsiteX13" fmla="*/ 1086976 w 4476232"/>
                <a:gd name="connsiteY13" fmla="*/ 3950102 h 4211203"/>
                <a:gd name="connsiteX14" fmla="*/ 1343575 w 4476232"/>
                <a:gd name="connsiteY14" fmla="*/ 4020008 h 4211203"/>
                <a:gd name="connsiteX15" fmla="*/ 2671052 w 4476232"/>
                <a:gd name="connsiteY15" fmla="*/ 2109230 h 4211203"/>
                <a:gd name="connsiteX16" fmla="*/ 4276046 w 4476232"/>
                <a:gd name="connsiteY16" fmla="*/ 2843248 h 4211203"/>
                <a:gd name="connsiteX17" fmla="*/ 4336953 w 4476232"/>
                <a:gd name="connsiteY17" fmla="*/ 2085929 h 4211203"/>
                <a:gd name="connsiteX18" fmla="*/ 3160414 w 4476232"/>
                <a:gd name="connsiteY18" fmla="*/ 1561630 h 4211203"/>
                <a:gd name="connsiteX0" fmla="*/ 3160414 w 4476232"/>
                <a:gd name="connsiteY0" fmla="*/ 1561630 h 4211203"/>
                <a:gd name="connsiteX1" fmla="*/ 3055287 w 4476232"/>
                <a:gd name="connsiteY1" fmla="*/ 711101 h 4211203"/>
                <a:gd name="connsiteX2" fmla="*/ 4115839 w 4476232"/>
                <a:gd name="connsiteY2" fmla="*/ 221756 h 4211203"/>
                <a:gd name="connsiteX3" fmla="*/ 4127492 w 4476232"/>
                <a:gd name="connsiteY3" fmla="*/ 385 h 4211203"/>
                <a:gd name="connsiteX4" fmla="*/ 2973461 w 4476232"/>
                <a:gd name="connsiteY4" fmla="*/ 268360 h 4211203"/>
                <a:gd name="connsiteX5" fmla="*/ 1645719 w 4476232"/>
                <a:gd name="connsiteY5" fmla="*/ 105245 h 4211203"/>
                <a:gd name="connsiteX6" fmla="*/ 1727280 w 4476232"/>
                <a:gd name="connsiteY6" fmla="*/ 303313 h 4211203"/>
                <a:gd name="connsiteX7" fmla="*/ 2636362 w 4476232"/>
                <a:gd name="connsiteY7" fmla="*/ 629544 h 4211203"/>
                <a:gd name="connsiteX8" fmla="*/ 2315686 w 4476232"/>
                <a:gd name="connsiteY8" fmla="*/ 1445119 h 4211203"/>
                <a:gd name="connsiteX9" fmla="*/ 1839289 w 4476232"/>
                <a:gd name="connsiteY9" fmla="*/ 1794651 h 4211203"/>
                <a:gd name="connsiteX10" fmla="*/ 189280 w 4476232"/>
                <a:gd name="connsiteY10" fmla="*/ 1654838 h 4211203"/>
                <a:gd name="connsiteX11" fmla="*/ 222379 w 4476232"/>
                <a:gd name="connsiteY11" fmla="*/ 1911162 h 4211203"/>
                <a:gd name="connsiteX12" fmla="*/ 1856505 w 4476232"/>
                <a:gd name="connsiteY12" fmla="*/ 2307298 h 4211203"/>
                <a:gd name="connsiteX13" fmla="*/ 1086976 w 4476232"/>
                <a:gd name="connsiteY13" fmla="*/ 3950102 h 4211203"/>
                <a:gd name="connsiteX14" fmla="*/ 1343575 w 4476232"/>
                <a:gd name="connsiteY14" fmla="*/ 4020008 h 4211203"/>
                <a:gd name="connsiteX15" fmla="*/ 2671052 w 4476232"/>
                <a:gd name="connsiteY15" fmla="*/ 2109230 h 4211203"/>
                <a:gd name="connsiteX16" fmla="*/ 4276046 w 4476232"/>
                <a:gd name="connsiteY16" fmla="*/ 2843248 h 4211203"/>
                <a:gd name="connsiteX17" fmla="*/ 4336953 w 4476232"/>
                <a:gd name="connsiteY17" fmla="*/ 2085929 h 4211203"/>
                <a:gd name="connsiteX18" fmla="*/ 3160414 w 4476232"/>
                <a:gd name="connsiteY18" fmla="*/ 1561630 h 4211203"/>
                <a:gd name="connsiteX0" fmla="*/ 3160414 w 4476232"/>
                <a:gd name="connsiteY0" fmla="*/ 1561630 h 4211203"/>
                <a:gd name="connsiteX1" fmla="*/ 3055287 w 4476232"/>
                <a:gd name="connsiteY1" fmla="*/ 711101 h 4211203"/>
                <a:gd name="connsiteX2" fmla="*/ 4115839 w 4476232"/>
                <a:gd name="connsiteY2" fmla="*/ 221756 h 4211203"/>
                <a:gd name="connsiteX3" fmla="*/ 4127492 w 4476232"/>
                <a:gd name="connsiteY3" fmla="*/ 385 h 4211203"/>
                <a:gd name="connsiteX4" fmla="*/ 2973461 w 4476232"/>
                <a:gd name="connsiteY4" fmla="*/ 268360 h 4211203"/>
                <a:gd name="connsiteX5" fmla="*/ 1645719 w 4476232"/>
                <a:gd name="connsiteY5" fmla="*/ 105245 h 4211203"/>
                <a:gd name="connsiteX6" fmla="*/ 1727280 w 4476232"/>
                <a:gd name="connsiteY6" fmla="*/ 303313 h 4211203"/>
                <a:gd name="connsiteX7" fmla="*/ 2454180 w 4476232"/>
                <a:gd name="connsiteY7" fmla="*/ 594591 h 4211203"/>
                <a:gd name="connsiteX8" fmla="*/ 2315686 w 4476232"/>
                <a:gd name="connsiteY8" fmla="*/ 1445119 h 4211203"/>
                <a:gd name="connsiteX9" fmla="*/ 1839289 w 4476232"/>
                <a:gd name="connsiteY9" fmla="*/ 1794651 h 4211203"/>
                <a:gd name="connsiteX10" fmla="*/ 189280 w 4476232"/>
                <a:gd name="connsiteY10" fmla="*/ 1654838 h 4211203"/>
                <a:gd name="connsiteX11" fmla="*/ 222379 w 4476232"/>
                <a:gd name="connsiteY11" fmla="*/ 1911162 h 4211203"/>
                <a:gd name="connsiteX12" fmla="*/ 1856505 w 4476232"/>
                <a:gd name="connsiteY12" fmla="*/ 2307298 h 4211203"/>
                <a:gd name="connsiteX13" fmla="*/ 1086976 w 4476232"/>
                <a:gd name="connsiteY13" fmla="*/ 3950102 h 4211203"/>
                <a:gd name="connsiteX14" fmla="*/ 1343575 w 4476232"/>
                <a:gd name="connsiteY14" fmla="*/ 4020008 h 4211203"/>
                <a:gd name="connsiteX15" fmla="*/ 2671052 w 4476232"/>
                <a:gd name="connsiteY15" fmla="*/ 2109230 h 4211203"/>
                <a:gd name="connsiteX16" fmla="*/ 4276046 w 4476232"/>
                <a:gd name="connsiteY16" fmla="*/ 2843248 h 4211203"/>
                <a:gd name="connsiteX17" fmla="*/ 4336953 w 4476232"/>
                <a:gd name="connsiteY17" fmla="*/ 2085929 h 4211203"/>
                <a:gd name="connsiteX18" fmla="*/ 3160414 w 4476232"/>
                <a:gd name="connsiteY18" fmla="*/ 1561630 h 4211203"/>
                <a:gd name="connsiteX0" fmla="*/ 3160414 w 4476232"/>
                <a:gd name="connsiteY0" fmla="*/ 1561625 h 4211198"/>
                <a:gd name="connsiteX1" fmla="*/ 2827558 w 4476232"/>
                <a:gd name="connsiteY1" fmla="*/ 699445 h 4211198"/>
                <a:gd name="connsiteX2" fmla="*/ 4115839 w 4476232"/>
                <a:gd name="connsiteY2" fmla="*/ 221751 h 4211198"/>
                <a:gd name="connsiteX3" fmla="*/ 4127492 w 4476232"/>
                <a:gd name="connsiteY3" fmla="*/ 380 h 4211198"/>
                <a:gd name="connsiteX4" fmla="*/ 2973461 w 4476232"/>
                <a:gd name="connsiteY4" fmla="*/ 268355 h 4211198"/>
                <a:gd name="connsiteX5" fmla="*/ 1645719 w 4476232"/>
                <a:gd name="connsiteY5" fmla="*/ 105240 h 4211198"/>
                <a:gd name="connsiteX6" fmla="*/ 1727280 w 4476232"/>
                <a:gd name="connsiteY6" fmla="*/ 303308 h 4211198"/>
                <a:gd name="connsiteX7" fmla="*/ 2454180 w 4476232"/>
                <a:gd name="connsiteY7" fmla="*/ 594586 h 4211198"/>
                <a:gd name="connsiteX8" fmla="*/ 2315686 w 4476232"/>
                <a:gd name="connsiteY8" fmla="*/ 1445114 h 4211198"/>
                <a:gd name="connsiteX9" fmla="*/ 1839289 w 4476232"/>
                <a:gd name="connsiteY9" fmla="*/ 1794646 h 4211198"/>
                <a:gd name="connsiteX10" fmla="*/ 189280 w 4476232"/>
                <a:gd name="connsiteY10" fmla="*/ 1654833 h 4211198"/>
                <a:gd name="connsiteX11" fmla="*/ 222379 w 4476232"/>
                <a:gd name="connsiteY11" fmla="*/ 1911157 h 4211198"/>
                <a:gd name="connsiteX12" fmla="*/ 1856505 w 4476232"/>
                <a:gd name="connsiteY12" fmla="*/ 2307293 h 4211198"/>
                <a:gd name="connsiteX13" fmla="*/ 1086976 w 4476232"/>
                <a:gd name="connsiteY13" fmla="*/ 3950097 h 4211198"/>
                <a:gd name="connsiteX14" fmla="*/ 1343575 w 4476232"/>
                <a:gd name="connsiteY14" fmla="*/ 4020003 h 4211198"/>
                <a:gd name="connsiteX15" fmla="*/ 2671052 w 4476232"/>
                <a:gd name="connsiteY15" fmla="*/ 2109225 h 4211198"/>
                <a:gd name="connsiteX16" fmla="*/ 4276046 w 4476232"/>
                <a:gd name="connsiteY16" fmla="*/ 2843243 h 4211198"/>
                <a:gd name="connsiteX17" fmla="*/ 4336953 w 4476232"/>
                <a:gd name="connsiteY17" fmla="*/ 2085924 h 4211198"/>
                <a:gd name="connsiteX18" fmla="*/ 3160414 w 4476232"/>
                <a:gd name="connsiteY18" fmla="*/ 1561625 h 4211198"/>
                <a:gd name="connsiteX0" fmla="*/ 2613865 w 4476232"/>
                <a:gd name="connsiteY0" fmla="*/ 1515021 h 4211198"/>
                <a:gd name="connsiteX1" fmla="*/ 2827558 w 4476232"/>
                <a:gd name="connsiteY1" fmla="*/ 699445 h 4211198"/>
                <a:gd name="connsiteX2" fmla="*/ 4115839 w 4476232"/>
                <a:gd name="connsiteY2" fmla="*/ 221751 h 4211198"/>
                <a:gd name="connsiteX3" fmla="*/ 4127492 w 4476232"/>
                <a:gd name="connsiteY3" fmla="*/ 380 h 4211198"/>
                <a:gd name="connsiteX4" fmla="*/ 2973461 w 4476232"/>
                <a:gd name="connsiteY4" fmla="*/ 268355 h 4211198"/>
                <a:gd name="connsiteX5" fmla="*/ 1645719 w 4476232"/>
                <a:gd name="connsiteY5" fmla="*/ 105240 h 4211198"/>
                <a:gd name="connsiteX6" fmla="*/ 1727280 w 4476232"/>
                <a:gd name="connsiteY6" fmla="*/ 303308 h 4211198"/>
                <a:gd name="connsiteX7" fmla="*/ 2454180 w 4476232"/>
                <a:gd name="connsiteY7" fmla="*/ 594586 h 4211198"/>
                <a:gd name="connsiteX8" fmla="*/ 2315686 w 4476232"/>
                <a:gd name="connsiteY8" fmla="*/ 1445114 h 4211198"/>
                <a:gd name="connsiteX9" fmla="*/ 1839289 w 4476232"/>
                <a:gd name="connsiteY9" fmla="*/ 1794646 h 4211198"/>
                <a:gd name="connsiteX10" fmla="*/ 189280 w 4476232"/>
                <a:gd name="connsiteY10" fmla="*/ 1654833 h 4211198"/>
                <a:gd name="connsiteX11" fmla="*/ 222379 w 4476232"/>
                <a:gd name="connsiteY11" fmla="*/ 1911157 h 4211198"/>
                <a:gd name="connsiteX12" fmla="*/ 1856505 w 4476232"/>
                <a:gd name="connsiteY12" fmla="*/ 2307293 h 4211198"/>
                <a:gd name="connsiteX13" fmla="*/ 1086976 w 4476232"/>
                <a:gd name="connsiteY13" fmla="*/ 3950097 h 4211198"/>
                <a:gd name="connsiteX14" fmla="*/ 1343575 w 4476232"/>
                <a:gd name="connsiteY14" fmla="*/ 4020003 h 4211198"/>
                <a:gd name="connsiteX15" fmla="*/ 2671052 w 4476232"/>
                <a:gd name="connsiteY15" fmla="*/ 2109225 h 4211198"/>
                <a:gd name="connsiteX16" fmla="*/ 4276046 w 4476232"/>
                <a:gd name="connsiteY16" fmla="*/ 2843243 h 4211198"/>
                <a:gd name="connsiteX17" fmla="*/ 4336953 w 4476232"/>
                <a:gd name="connsiteY17" fmla="*/ 2085924 h 4211198"/>
                <a:gd name="connsiteX18" fmla="*/ 2613865 w 4476232"/>
                <a:gd name="connsiteY18" fmla="*/ 1515021 h 4211198"/>
                <a:gd name="connsiteX0" fmla="*/ 2613865 w 4476232"/>
                <a:gd name="connsiteY0" fmla="*/ 1515021 h 4211198"/>
                <a:gd name="connsiteX1" fmla="*/ 2827558 w 4476232"/>
                <a:gd name="connsiteY1" fmla="*/ 699445 h 4211198"/>
                <a:gd name="connsiteX2" fmla="*/ 4115839 w 4476232"/>
                <a:gd name="connsiteY2" fmla="*/ 221751 h 4211198"/>
                <a:gd name="connsiteX3" fmla="*/ 4127492 w 4476232"/>
                <a:gd name="connsiteY3" fmla="*/ 380 h 4211198"/>
                <a:gd name="connsiteX4" fmla="*/ 2973461 w 4476232"/>
                <a:gd name="connsiteY4" fmla="*/ 268355 h 4211198"/>
                <a:gd name="connsiteX5" fmla="*/ 1645719 w 4476232"/>
                <a:gd name="connsiteY5" fmla="*/ 105240 h 4211198"/>
                <a:gd name="connsiteX6" fmla="*/ 1727280 w 4476232"/>
                <a:gd name="connsiteY6" fmla="*/ 303308 h 4211198"/>
                <a:gd name="connsiteX7" fmla="*/ 2454180 w 4476232"/>
                <a:gd name="connsiteY7" fmla="*/ 594586 h 4211198"/>
                <a:gd name="connsiteX8" fmla="*/ 2076572 w 4476232"/>
                <a:gd name="connsiteY8" fmla="*/ 1421812 h 4211198"/>
                <a:gd name="connsiteX9" fmla="*/ 1839289 w 4476232"/>
                <a:gd name="connsiteY9" fmla="*/ 1794646 h 4211198"/>
                <a:gd name="connsiteX10" fmla="*/ 189280 w 4476232"/>
                <a:gd name="connsiteY10" fmla="*/ 1654833 h 4211198"/>
                <a:gd name="connsiteX11" fmla="*/ 222379 w 4476232"/>
                <a:gd name="connsiteY11" fmla="*/ 1911157 h 4211198"/>
                <a:gd name="connsiteX12" fmla="*/ 1856505 w 4476232"/>
                <a:gd name="connsiteY12" fmla="*/ 2307293 h 4211198"/>
                <a:gd name="connsiteX13" fmla="*/ 1086976 w 4476232"/>
                <a:gd name="connsiteY13" fmla="*/ 3950097 h 4211198"/>
                <a:gd name="connsiteX14" fmla="*/ 1343575 w 4476232"/>
                <a:gd name="connsiteY14" fmla="*/ 4020003 h 4211198"/>
                <a:gd name="connsiteX15" fmla="*/ 2671052 w 4476232"/>
                <a:gd name="connsiteY15" fmla="*/ 2109225 h 4211198"/>
                <a:gd name="connsiteX16" fmla="*/ 4276046 w 4476232"/>
                <a:gd name="connsiteY16" fmla="*/ 2843243 h 4211198"/>
                <a:gd name="connsiteX17" fmla="*/ 4336953 w 4476232"/>
                <a:gd name="connsiteY17" fmla="*/ 2085924 h 4211198"/>
                <a:gd name="connsiteX18" fmla="*/ 2613865 w 4476232"/>
                <a:gd name="connsiteY18" fmla="*/ 1515021 h 4211198"/>
                <a:gd name="connsiteX0" fmla="*/ 2648024 w 4476232"/>
                <a:gd name="connsiteY0" fmla="*/ 1526672 h 4211198"/>
                <a:gd name="connsiteX1" fmla="*/ 2827558 w 4476232"/>
                <a:gd name="connsiteY1" fmla="*/ 699445 h 4211198"/>
                <a:gd name="connsiteX2" fmla="*/ 4115839 w 4476232"/>
                <a:gd name="connsiteY2" fmla="*/ 221751 h 4211198"/>
                <a:gd name="connsiteX3" fmla="*/ 4127492 w 4476232"/>
                <a:gd name="connsiteY3" fmla="*/ 380 h 4211198"/>
                <a:gd name="connsiteX4" fmla="*/ 2973461 w 4476232"/>
                <a:gd name="connsiteY4" fmla="*/ 268355 h 4211198"/>
                <a:gd name="connsiteX5" fmla="*/ 1645719 w 4476232"/>
                <a:gd name="connsiteY5" fmla="*/ 105240 h 4211198"/>
                <a:gd name="connsiteX6" fmla="*/ 1727280 w 4476232"/>
                <a:gd name="connsiteY6" fmla="*/ 303308 h 4211198"/>
                <a:gd name="connsiteX7" fmla="*/ 2454180 w 4476232"/>
                <a:gd name="connsiteY7" fmla="*/ 594586 h 4211198"/>
                <a:gd name="connsiteX8" fmla="*/ 2076572 w 4476232"/>
                <a:gd name="connsiteY8" fmla="*/ 1421812 h 4211198"/>
                <a:gd name="connsiteX9" fmla="*/ 1839289 w 4476232"/>
                <a:gd name="connsiteY9" fmla="*/ 1794646 h 4211198"/>
                <a:gd name="connsiteX10" fmla="*/ 189280 w 4476232"/>
                <a:gd name="connsiteY10" fmla="*/ 1654833 h 4211198"/>
                <a:gd name="connsiteX11" fmla="*/ 222379 w 4476232"/>
                <a:gd name="connsiteY11" fmla="*/ 1911157 h 4211198"/>
                <a:gd name="connsiteX12" fmla="*/ 1856505 w 4476232"/>
                <a:gd name="connsiteY12" fmla="*/ 2307293 h 4211198"/>
                <a:gd name="connsiteX13" fmla="*/ 1086976 w 4476232"/>
                <a:gd name="connsiteY13" fmla="*/ 3950097 h 4211198"/>
                <a:gd name="connsiteX14" fmla="*/ 1343575 w 4476232"/>
                <a:gd name="connsiteY14" fmla="*/ 4020003 h 4211198"/>
                <a:gd name="connsiteX15" fmla="*/ 2671052 w 4476232"/>
                <a:gd name="connsiteY15" fmla="*/ 2109225 h 4211198"/>
                <a:gd name="connsiteX16" fmla="*/ 4276046 w 4476232"/>
                <a:gd name="connsiteY16" fmla="*/ 2843243 h 4211198"/>
                <a:gd name="connsiteX17" fmla="*/ 4336953 w 4476232"/>
                <a:gd name="connsiteY17" fmla="*/ 2085924 h 4211198"/>
                <a:gd name="connsiteX18" fmla="*/ 2648024 w 4476232"/>
                <a:gd name="connsiteY18" fmla="*/ 1526672 h 4211198"/>
                <a:gd name="connsiteX0" fmla="*/ 2648024 w 4476232"/>
                <a:gd name="connsiteY0" fmla="*/ 1526672 h 4211198"/>
                <a:gd name="connsiteX1" fmla="*/ 2827558 w 4476232"/>
                <a:gd name="connsiteY1" fmla="*/ 699445 h 4211198"/>
                <a:gd name="connsiteX2" fmla="*/ 4115839 w 4476232"/>
                <a:gd name="connsiteY2" fmla="*/ 221751 h 4211198"/>
                <a:gd name="connsiteX3" fmla="*/ 4127492 w 4476232"/>
                <a:gd name="connsiteY3" fmla="*/ 380 h 4211198"/>
                <a:gd name="connsiteX4" fmla="*/ 2973461 w 4476232"/>
                <a:gd name="connsiteY4" fmla="*/ 268355 h 4211198"/>
                <a:gd name="connsiteX5" fmla="*/ 1645719 w 4476232"/>
                <a:gd name="connsiteY5" fmla="*/ 105240 h 4211198"/>
                <a:gd name="connsiteX6" fmla="*/ 1727280 w 4476232"/>
                <a:gd name="connsiteY6" fmla="*/ 303308 h 4211198"/>
                <a:gd name="connsiteX7" fmla="*/ 2454180 w 4476232"/>
                <a:gd name="connsiteY7" fmla="*/ 594586 h 4211198"/>
                <a:gd name="connsiteX8" fmla="*/ 2179049 w 4476232"/>
                <a:gd name="connsiteY8" fmla="*/ 1165488 h 4211198"/>
                <a:gd name="connsiteX9" fmla="*/ 1839289 w 4476232"/>
                <a:gd name="connsiteY9" fmla="*/ 1794646 h 4211198"/>
                <a:gd name="connsiteX10" fmla="*/ 189280 w 4476232"/>
                <a:gd name="connsiteY10" fmla="*/ 1654833 h 4211198"/>
                <a:gd name="connsiteX11" fmla="*/ 222379 w 4476232"/>
                <a:gd name="connsiteY11" fmla="*/ 1911157 h 4211198"/>
                <a:gd name="connsiteX12" fmla="*/ 1856505 w 4476232"/>
                <a:gd name="connsiteY12" fmla="*/ 2307293 h 4211198"/>
                <a:gd name="connsiteX13" fmla="*/ 1086976 w 4476232"/>
                <a:gd name="connsiteY13" fmla="*/ 3950097 h 4211198"/>
                <a:gd name="connsiteX14" fmla="*/ 1343575 w 4476232"/>
                <a:gd name="connsiteY14" fmla="*/ 4020003 h 4211198"/>
                <a:gd name="connsiteX15" fmla="*/ 2671052 w 4476232"/>
                <a:gd name="connsiteY15" fmla="*/ 2109225 h 4211198"/>
                <a:gd name="connsiteX16" fmla="*/ 4276046 w 4476232"/>
                <a:gd name="connsiteY16" fmla="*/ 2843243 h 4211198"/>
                <a:gd name="connsiteX17" fmla="*/ 4336953 w 4476232"/>
                <a:gd name="connsiteY17" fmla="*/ 2085924 h 4211198"/>
                <a:gd name="connsiteX18" fmla="*/ 2648024 w 4476232"/>
                <a:gd name="connsiteY18" fmla="*/ 1526672 h 4211198"/>
                <a:gd name="connsiteX0" fmla="*/ 2727729 w 4476232"/>
                <a:gd name="connsiteY0" fmla="*/ 1491718 h 4211198"/>
                <a:gd name="connsiteX1" fmla="*/ 2827558 w 4476232"/>
                <a:gd name="connsiteY1" fmla="*/ 699445 h 4211198"/>
                <a:gd name="connsiteX2" fmla="*/ 4115839 w 4476232"/>
                <a:gd name="connsiteY2" fmla="*/ 221751 h 4211198"/>
                <a:gd name="connsiteX3" fmla="*/ 4127492 w 4476232"/>
                <a:gd name="connsiteY3" fmla="*/ 380 h 4211198"/>
                <a:gd name="connsiteX4" fmla="*/ 2973461 w 4476232"/>
                <a:gd name="connsiteY4" fmla="*/ 268355 h 4211198"/>
                <a:gd name="connsiteX5" fmla="*/ 1645719 w 4476232"/>
                <a:gd name="connsiteY5" fmla="*/ 105240 h 4211198"/>
                <a:gd name="connsiteX6" fmla="*/ 1727280 w 4476232"/>
                <a:gd name="connsiteY6" fmla="*/ 303308 h 4211198"/>
                <a:gd name="connsiteX7" fmla="*/ 2454180 w 4476232"/>
                <a:gd name="connsiteY7" fmla="*/ 594586 h 4211198"/>
                <a:gd name="connsiteX8" fmla="*/ 2179049 w 4476232"/>
                <a:gd name="connsiteY8" fmla="*/ 1165488 h 4211198"/>
                <a:gd name="connsiteX9" fmla="*/ 1839289 w 4476232"/>
                <a:gd name="connsiteY9" fmla="*/ 1794646 h 4211198"/>
                <a:gd name="connsiteX10" fmla="*/ 189280 w 4476232"/>
                <a:gd name="connsiteY10" fmla="*/ 1654833 h 4211198"/>
                <a:gd name="connsiteX11" fmla="*/ 222379 w 4476232"/>
                <a:gd name="connsiteY11" fmla="*/ 1911157 h 4211198"/>
                <a:gd name="connsiteX12" fmla="*/ 1856505 w 4476232"/>
                <a:gd name="connsiteY12" fmla="*/ 2307293 h 4211198"/>
                <a:gd name="connsiteX13" fmla="*/ 1086976 w 4476232"/>
                <a:gd name="connsiteY13" fmla="*/ 3950097 h 4211198"/>
                <a:gd name="connsiteX14" fmla="*/ 1343575 w 4476232"/>
                <a:gd name="connsiteY14" fmla="*/ 4020003 h 4211198"/>
                <a:gd name="connsiteX15" fmla="*/ 2671052 w 4476232"/>
                <a:gd name="connsiteY15" fmla="*/ 2109225 h 4211198"/>
                <a:gd name="connsiteX16" fmla="*/ 4276046 w 4476232"/>
                <a:gd name="connsiteY16" fmla="*/ 2843243 h 4211198"/>
                <a:gd name="connsiteX17" fmla="*/ 4336953 w 4476232"/>
                <a:gd name="connsiteY17" fmla="*/ 2085924 h 4211198"/>
                <a:gd name="connsiteX18" fmla="*/ 2727729 w 4476232"/>
                <a:gd name="connsiteY18" fmla="*/ 1491718 h 4211198"/>
                <a:gd name="connsiteX0" fmla="*/ 2727729 w 4476929"/>
                <a:gd name="connsiteY0" fmla="*/ 1491718 h 4212820"/>
                <a:gd name="connsiteX1" fmla="*/ 2827558 w 4476929"/>
                <a:gd name="connsiteY1" fmla="*/ 699445 h 4212820"/>
                <a:gd name="connsiteX2" fmla="*/ 4115839 w 4476929"/>
                <a:gd name="connsiteY2" fmla="*/ 221751 h 4212820"/>
                <a:gd name="connsiteX3" fmla="*/ 4127492 w 4476929"/>
                <a:gd name="connsiteY3" fmla="*/ 380 h 4212820"/>
                <a:gd name="connsiteX4" fmla="*/ 2973461 w 4476929"/>
                <a:gd name="connsiteY4" fmla="*/ 268355 h 4212820"/>
                <a:gd name="connsiteX5" fmla="*/ 1645719 w 4476929"/>
                <a:gd name="connsiteY5" fmla="*/ 105240 h 4212820"/>
                <a:gd name="connsiteX6" fmla="*/ 1727280 w 4476929"/>
                <a:gd name="connsiteY6" fmla="*/ 303308 h 4212820"/>
                <a:gd name="connsiteX7" fmla="*/ 2454180 w 4476929"/>
                <a:gd name="connsiteY7" fmla="*/ 594586 h 4212820"/>
                <a:gd name="connsiteX8" fmla="*/ 2179049 w 4476929"/>
                <a:gd name="connsiteY8" fmla="*/ 1165488 h 4212820"/>
                <a:gd name="connsiteX9" fmla="*/ 1839289 w 4476929"/>
                <a:gd name="connsiteY9" fmla="*/ 1794646 h 4212820"/>
                <a:gd name="connsiteX10" fmla="*/ 189280 w 4476929"/>
                <a:gd name="connsiteY10" fmla="*/ 1654833 h 4212820"/>
                <a:gd name="connsiteX11" fmla="*/ 222379 w 4476929"/>
                <a:gd name="connsiteY11" fmla="*/ 1911157 h 4212820"/>
                <a:gd name="connsiteX12" fmla="*/ 1856505 w 4476929"/>
                <a:gd name="connsiteY12" fmla="*/ 2307293 h 4212820"/>
                <a:gd name="connsiteX13" fmla="*/ 1086976 w 4476929"/>
                <a:gd name="connsiteY13" fmla="*/ 3950097 h 4212820"/>
                <a:gd name="connsiteX14" fmla="*/ 1343575 w 4476929"/>
                <a:gd name="connsiteY14" fmla="*/ 4020003 h 4212820"/>
                <a:gd name="connsiteX15" fmla="*/ 2659666 w 4476929"/>
                <a:gd name="connsiteY15" fmla="*/ 2085923 h 4212820"/>
                <a:gd name="connsiteX16" fmla="*/ 4276046 w 4476929"/>
                <a:gd name="connsiteY16" fmla="*/ 2843243 h 4212820"/>
                <a:gd name="connsiteX17" fmla="*/ 4336953 w 4476929"/>
                <a:gd name="connsiteY17" fmla="*/ 2085924 h 4212820"/>
                <a:gd name="connsiteX18" fmla="*/ 2727729 w 4476929"/>
                <a:gd name="connsiteY18" fmla="*/ 1491718 h 4212820"/>
                <a:gd name="connsiteX0" fmla="*/ 2727729 w 4489735"/>
                <a:gd name="connsiteY0" fmla="*/ 1491718 h 4219328"/>
                <a:gd name="connsiteX1" fmla="*/ 2827558 w 4489735"/>
                <a:gd name="connsiteY1" fmla="*/ 699445 h 4219328"/>
                <a:gd name="connsiteX2" fmla="*/ 4115839 w 4489735"/>
                <a:gd name="connsiteY2" fmla="*/ 221751 h 4219328"/>
                <a:gd name="connsiteX3" fmla="*/ 4127492 w 4489735"/>
                <a:gd name="connsiteY3" fmla="*/ 380 h 4219328"/>
                <a:gd name="connsiteX4" fmla="*/ 2973461 w 4489735"/>
                <a:gd name="connsiteY4" fmla="*/ 268355 h 4219328"/>
                <a:gd name="connsiteX5" fmla="*/ 1645719 w 4489735"/>
                <a:gd name="connsiteY5" fmla="*/ 105240 h 4219328"/>
                <a:gd name="connsiteX6" fmla="*/ 1727280 w 4489735"/>
                <a:gd name="connsiteY6" fmla="*/ 303308 h 4219328"/>
                <a:gd name="connsiteX7" fmla="*/ 2454180 w 4489735"/>
                <a:gd name="connsiteY7" fmla="*/ 594586 h 4219328"/>
                <a:gd name="connsiteX8" fmla="*/ 2179049 w 4489735"/>
                <a:gd name="connsiteY8" fmla="*/ 1165488 h 4219328"/>
                <a:gd name="connsiteX9" fmla="*/ 1839289 w 4489735"/>
                <a:gd name="connsiteY9" fmla="*/ 1794646 h 4219328"/>
                <a:gd name="connsiteX10" fmla="*/ 189280 w 4489735"/>
                <a:gd name="connsiteY10" fmla="*/ 1654833 h 4219328"/>
                <a:gd name="connsiteX11" fmla="*/ 222379 w 4489735"/>
                <a:gd name="connsiteY11" fmla="*/ 1911157 h 4219328"/>
                <a:gd name="connsiteX12" fmla="*/ 1856505 w 4489735"/>
                <a:gd name="connsiteY12" fmla="*/ 2307293 h 4219328"/>
                <a:gd name="connsiteX13" fmla="*/ 1086976 w 4489735"/>
                <a:gd name="connsiteY13" fmla="*/ 3950097 h 4219328"/>
                <a:gd name="connsiteX14" fmla="*/ 1343575 w 4489735"/>
                <a:gd name="connsiteY14" fmla="*/ 4020003 h 4219328"/>
                <a:gd name="connsiteX15" fmla="*/ 2454711 w 4489735"/>
                <a:gd name="connsiteY15" fmla="*/ 1992714 h 4219328"/>
                <a:gd name="connsiteX16" fmla="*/ 4276046 w 4489735"/>
                <a:gd name="connsiteY16" fmla="*/ 2843243 h 4219328"/>
                <a:gd name="connsiteX17" fmla="*/ 4336953 w 4489735"/>
                <a:gd name="connsiteY17" fmla="*/ 2085924 h 4219328"/>
                <a:gd name="connsiteX18" fmla="*/ 2727729 w 4489735"/>
                <a:gd name="connsiteY18" fmla="*/ 1491718 h 4219328"/>
                <a:gd name="connsiteX0" fmla="*/ 2722400 w 4484406"/>
                <a:gd name="connsiteY0" fmla="*/ 1491718 h 4220553"/>
                <a:gd name="connsiteX1" fmla="*/ 2822229 w 4484406"/>
                <a:gd name="connsiteY1" fmla="*/ 699445 h 4220553"/>
                <a:gd name="connsiteX2" fmla="*/ 4110510 w 4484406"/>
                <a:gd name="connsiteY2" fmla="*/ 221751 h 4220553"/>
                <a:gd name="connsiteX3" fmla="*/ 4122163 w 4484406"/>
                <a:gd name="connsiteY3" fmla="*/ 380 h 4220553"/>
                <a:gd name="connsiteX4" fmla="*/ 2968132 w 4484406"/>
                <a:gd name="connsiteY4" fmla="*/ 268355 h 4220553"/>
                <a:gd name="connsiteX5" fmla="*/ 1640390 w 4484406"/>
                <a:gd name="connsiteY5" fmla="*/ 105240 h 4220553"/>
                <a:gd name="connsiteX6" fmla="*/ 1721951 w 4484406"/>
                <a:gd name="connsiteY6" fmla="*/ 303308 h 4220553"/>
                <a:gd name="connsiteX7" fmla="*/ 2448851 w 4484406"/>
                <a:gd name="connsiteY7" fmla="*/ 594586 h 4220553"/>
                <a:gd name="connsiteX8" fmla="*/ 2173720 w 4484406"/>
                <a:gd name="connsiteY8" fmla="*/ 1165488 h 4220553"/>
                <a:gd name="connsiteX9" fmla="*/ 1833960 w 4484406"/>
                <a:gd name="connsiteY9" fmla="*/ 1794646 h 4220553"/>
                <a:gd name="connsiteX10" fmla="*/ 183951 w 4484406"/>
                <a:gd name="connsiteY10" fmla="*/ 1654833 h 4220553"/>
                <a:gd name="connsiteX11" fmla="*/ 217050 w 4484406"/>
                <a:gd name="connsiteY11" fmla="*/ 1911157 h 4220553"/>
                <a:gd name="connsiteX12" fmla="*/ 1760085 w 4484406"/>
                <a:gd name="connsiteY12" fmla="*/ 2283991 h 4220553"/>
                <a:gd name="connsiteX13" fmla="*/ 1081647 w 4484406"/>
                <a:gd name="connsiteY13" fmla="*/ 3950097 h 4220553"/>
                <a:gd name="connsiteX14" fmla="*/ 1338246 w 4484406"/>
                <a:gd name="connsiteY14" fmla="*/ 4020003 h 4220553"/>
                <a:gd name="connsiteX15" fmla="*/ 2449382 w 4484406"/>
                <a:gd name="connsiteY15" fmla="*/ 1992714 h 4220553"/>
                <a:gd name="connsiteX16" fmla="*/ 4270717 w 4484406"/>
                <a:gd name="connsiteY16" fmla="*/ 2843243 h 4220553"/>
                <a:gd name="connsiteX17" fmla="*/ 4331624 w 4484406"/>
                <a:gd name="connsiteY17" fmla="*/ 2085924 h 4220553"/>
                <a:gd name="connsiteX18" fmla="*/ 2722400 w 4484406"/>
                <a:gd name="connsiteY18" fmla="*/ 1491718 h 4220553"/>
                <a:gd name="connsiteX0" fmla="*/ 2716526 w 4478532"/>
                <a:gd name="connsiteY0" fmla="*/ 1491718 h 4221785"/>
                <a:gd name="connsiteX1" fmla="*/ 2816355 w 4478532"/>
                <a:gd name="connsiteY1" fmla="*/ 699445 h 4221785"/>
                <a:gd name="connsiteX2" fmla="*/ 4104636 w 4478532"/>
                <a:gd name="connsiteY2" fmla="*/ 221751 h 4221785"/>
                <a:gd name="connsiteX3" fmla="*/ 4116289 w 4478532"/>
                <a:gd name="connsiteY3" fmla="*/ 380 h 4221785"/>
                <a:gd name="connsiteX4" fmla="*/ 2962258 w 4478532"/>
                <a:gd name="connsiteY4" fmla="*/ 268355 h 4221785"/>
                <a:gd name="connsiteX5" fmla="*/ 1634516 w 4478532"/>
                <a:gd name="connsiteY5" fmla="*/ 105240 h 4221785"/>
                <a:gd name="connsiteX6" fmla="*/ 1716077 w 4478532"/>
                <a:gd name="connsiteY6" fmla="*/ 303308 h 4221785"/>
                <a:gd name="connsiteX7" fmla="*/ 2442977 w 4478532"/>
                <a:gd name="connsiteY7" fmla="*/ 594586 h 4221785"/>
                <a:gd name="connsiteX8" fmla="*/ 2167846 w 4478532"/>
                <a:gd name="connsiteY8" fmla="*/ 1165488 h 4221785"/>
                <a:gd name="connsiteX9" fmla="*/ 1828086 w 4478532"/>
                <a:gd name="connsiteY9" fmla="*/ 1794646 h 4221785"/>
                <a:gd name="connsiteX10" fmla="*/ 178077 w 4478532"/>
                <a:gd name="connsiteY10" fmla="*/ 1654833 h 4221785"/>
                <a:gd name="connsiteX11" fmla="*/ 211176 w 4478532"/>
                <a:gd name="connsiteY11" fmla="*/ 1911157 h 4221785"/>
                <a:gd name="connsiteX12" fmla="*/ 1651734 w 4478532"/>
                <a:gd name="connsiteY12" fmla="*/ 2260689 h 4221785"/>
                <a:gd name="connsiteX13" fmla="*/ 1075773 w 4478532"/>
                <a:gd name="connsiteY13" fmla="*/ 3950097 h 4221785"/>
                <a:gd name="connsiteX14" fmla="*/ 1332372 w 4478532"/>
                <a:gd name="connsiteY14" fmla="*/ 4020003 h 4221785"/>
                <a:gd name="connsiteX15" fmla="*/ 2443508 w 4478532"/>
                <a:gd name="connsiteY15" fmla="*/ 1992714 h 4221785"/>
                <a:gd name="connsiteX16" fmla="*/ 4264843 w 4478532"/>
                <a:gd name="connsiteY16" fmla="*/ 2843243 h 4221785"/>
                <a:gd name="connsiteX17" fmla="*/ 4325750 w 4478532"/>
                <a:gd name="connsiteY17" fmla="*/ 2085924 h 4221785"/>
                <a:gd name="connsiteX18" fmla="*/ 2716526 w 4478532"/>
                <a:gd name="connsiteY18" fmla="*/ 1491718 h 4221785"/>
                <a:gd name="connsiteX0" fmla="*/ 2716526 w 4478532"/>
                <a:gd name="connsiteY0" fmla="*/ 1491718 h 4221785"/>
                <a:gd name="connsiteX1" fmla="*/ 2816355 w 4478532"/>
                <a:gd name="connsiteY1" fmla="*/ 699445 h 4221785"/>
                <a:gd name="connsiteX2" fmla="*/ 4104636 w 4478532"/>
                <a:gd name="connsiteY2" fmla="*/ 221751 h 4221785"/>
                <a:gd name="connsiteX3" fmla="*/ 4116289 w 4478532"/>
                <a:gd name="connsiteY3" fmla="*/ 380 h 4221785"/>
                <a:gd name="connsiteX4" fmla="*/ 2962258 w 4478532"/>
                <a:gd name="connsiteY4" fmla="*/ 268355 h 4221785"/>
                <a:gd name="connsiteX5" fmla="*/ 1634516 w 4478532"/>
                <a:gd name="connsiteY5" fmla="*/ 105240 h 4221785"/>
                <a:gd name="connsiteX6" fmla="*/ 1716077 w 4478532"/>
                <a:gd name="connsiteY6" fmla="*/ 303308 h 4221785"/>
                <a:gd name="connsiteX7" fmla="*/ 2442977 w 4478532"/>
                <a:gd name="connsiteY7" fmla="*/ 594586 h 4221785"/>
                <a:gd name="connsiteX8" fmla="*/ 2167846 w 4478532"/>
                <a:gd name="connsiteY8" fmla="*/ 1165488 h 4221785"/>
                <a:gd name="connsiteX9" fmla="*/ 1828086 w 4478532"/>
                <a:gd name="connsiteY9" fmla="*/ 1736391 h 4221785"/>
                <a:gd name="connsiteX10" fmla="*/ 178077 w 4478532"/>
                <a:gd name="connsiteY10" fmla="*/ 1654833 h 4221785"/>
                <a:gd name="connsiteX11" fmla="*/ 211176 w 4478532"/>
                <a:gd name="connsiteY11" fmla="*/ 1911157 h 4221785"/>
                <a:gd name="connsiteX12" fmla="*/ 1651734 w 4478532"/>
                <a:gd name="connsiteY12" fmla="*/ 2260689 h 4221785"/>
                <a:gd name="connsiteX13" fmla="*/ 1075773 w 4478532"/>
                <a:gd name="connsiteY13" fmla="*/ 3950097 h 4221785"/>
                <a:gd name="connsiteX14" fmla="*/ 1332372 w 4478532"/>
                <a:gd name="connsiteY14" fmla="*/ 4020003 h 4221785"/>
                <a:gd name="connsiteX15" fmla="*/ 2443508 w 4478532"/>
                <a:gd name="connsiteY15" fmla="*/ 1992714 h 4221785"/>
                <a:gd name="connsiteX16" fmla="*/ 4264843 w 4478532"/>
                <a:gd name="connsiteY16" fmla="*/ 2843243 h 4221785"/>
                <a:gd name="connsiteX17" fmla="*/ 4325750 w 4478532"/>
                <a:gd name="connsiteY17" fmla="*/ 2085924 h 4221785"/>
                <a:gd name="connsiteX18" fmla="*/ 2716526 w 4478532"/>
                <a:gd name="connsiteY18" fmla="*/ 1491718 h 4221785"/>
                <a:gd name="connsiteX0" fmla="*/ 2716526 w 4478532"/>
                <a:gd name="connsiteY0" fmla="*/ 1491718 h 4073014"/>
                <a:gd name="connsiteX1" fmla="*/ 2816355 w 4478532"/>
                <a:gd name="connsiteY1" fmla="*/ 699445 h 4073014"/>
                <a:gd name="connsiteX2" fmla="*/ 4104636 w 4478532"/>
                <a:gd name="connsiteY2" fmla="*/ 221751 h 4073014"/>
                <a:gd name="connsiteX3" fmla="*/ 4116289 w 4478532"/>
                <a:gd name="connsiteY3" fmla="*/ 380 h 4073014"/>
                <a:gd name="connsiteX4" fmla="*/ 2962258 w 4478532"/>
                <a:gd name="connsiteY4" fmla="*/ 268355 h 4073014"/>
                <a:gd name="connsiteX5" fmla="*/ 1634516 w 4478532"/>
                <a:gd name="connsiteY5" fmla="*/ 105240 h 4073014"/>
                <a:gd name="connsiteX6" fmla="*/ 1716077 w 4478532"/>
                <a:gd name="connsiteY6" fmla="*/ 303308 h 4073014"/>
                <a:gd name="connsiteX7" fmla="*/ 2442977 w 4478532"/>
                <a:gd name="connsiteY7" fmla="*/ 594586 h 4073014"/>
                <a:gd name="connsiteX8" fmla="*/ 2167846 w 4478532"/>
                <a:gd name="connsiteY8" fmla="*/ 1165488 h 4073014"/>
                <a:gd name="connsiteX9" fmla="*/ 1828086 w 4478532"/>
                <a:gd name="connsiteY9" fmla="*/ 1736391 h 4073014"/>
                <a:gd name="connsiteX10" fmla="*/ 178077 w 4478532"/>
                <a:gd name="connsiteY10" fmla="*/ 1654833 h 4073014"/>
                <a:gd name="connsiteX11" fmla="*/ 211176 w 4478532"/>
                <a:gd name="connsiteY11" fmla="*/ 1911157 h 4073014"/>
                <a:gd name="connsiteX12" fmla="*/ 1651734 w 4478532"/>
                <a:gd name="connsiteY12" fmla="*/ 2260689 h 4073014"/>
                <a:gd name="connsiteX13" fmla="*/ 1075773 w 4478532"/>
                <a:gd name="connsiteY13" fmla="*/ 3950097 h 4073014"/>
                <a:gd name="connsiteX14" fmla="*/ 1487409 w 4478532"/>
                <a:gd name="connsiteY14" fmla="*/ 3725384 h 4073014"/>
                <a:gd name="connsiteX15" fmla="*/ 2443508 w 4478532"/>
                <a:gd name="connsiteY15" fmla="*/ 1992714 h 4073014"/>
                <a:gd name="connsiteX16" fmla="*/ 4264843 w 4478532"/>
                <a:gd name="connsiteY16" fmla="*/ 2843243 h 4073014"/>
                <a:gd name="connsiteX17" fmla="*/ 4325750 w 4478532"/>
                <a:gd name="connsiteY17" fmla="*/ 2085924 h 4073014"/>
                <a:gd name="connsiteX18" fmla="*/ 2716526 w 4478532"/>
                <a:gd name="connsiteY18" fmla="*/ 1491718 h 4073014"/>
                <a:gd name="connsiteX0" fmla="*/ 2716526 w 4478532"/>
                <a:gd name="connsiteY0" fmla="*/ 1491718 h 3912806"/>
                <a:gd name="connsiteX1" fmla="*/ 2816355 w 4478532"/>
                <a:gd name="connsiteY1" fmla="*/ 699445 h 3912806"/>
                <a:gd name="connsiteX2" fmla="*/ 4104636 w 4478532"/>
                <a:gd name="connsiteY2" fmla="*/ 221751 h 3912806"/>
                <a:gd name="connsiteX3" fmla="*/ 4116289 w 4478532"/>
                <a:gd name="connsiteY3" fmla="*/ 380 h 3912806"/>
                <a:gd name="connsiteX4" fmla="*/ 2962258 w 4478532"/>
                <a:gd name="connsiteY4" fmla="*/ 268355 h 3912806"/>
                <a:gd name="connsiteX5" fmla="*/ 1634516 w 4478532"/>
                <a:gd name="connsiteY5" fmla="*/ 105240 h 3912806"/>
                <a:gd name="connsiteX6" fmla="*/ 1716077 w 4478532"/>
                <a:gd name="connsiteY6" fmla="*/ 303308 h 3912806"/>
                <a:gd name="connsiteX7" fmla="*/ 2442977 w 4478532"/>
                <a:gd name="connsiteY7" fmla="*/ 594586 h 3912806"/>
                <a:gd name="connsiteX8" fmla="*/ 2167846 w 4478532"/>
                <a:gd name="connsiteY8" fmla="*/ 1165488 h 3912806"/>
                <a:gd name="connsiteX9" fmla="*/ 1828086 w 4478532"/>
                <a:gd name="connsiteY9" fmla="*/ 1736391 h 3912806"/>
                <a:gd name="connsiteX10" fmla="*/ 178077 w 4478532"/>
                <a:gd name="connsiteY10" fmla="*/ 1654833 h 3912806"/>
                <a:gd name="connsiteX11" fmla="*/ 211176 w 4478532"/>
                <a:gd name="connsiteY11" fmla="*/ 1911157 h 3912806"/>
                <a:gd name="connsiteX12" fmla="*/ 1651734 w 4478532"/>
                <a:gd name="connsiteY12" fmla="*/ 2260689 h 3912806"/>
                <a:gd name="connsiteX13" fmla="*/ 1186513 w 4478532"/>
                <a:gd name="connsiteY13" fmla="*/ 3700803 h 3912806"/>
                <a:gd name="connsiteX14" fmla="*/ 1487409 w 4478532"/>
                <a:gd name="connsiteY14" fmla="*/ 3725384 h 3912806"/>
                <a:gd name="connsiteX15" fmla="*/ 2443508 w 4478532"/>
                <a:gd name="connsiteY15" fmla="*/ 1992714 h 3912806"/>
                <a:gd name="connsiteX16" fmla="*/ 4264843 w 4478532"/>
                <a:gd name="connsiteY16" fmla="*/ 2843243 h 3912806"/>
                <a:gd name="connsiteX17" fmla="*/ 4325750 w 4478532"/>
                <a:gd name="connsiteY17" fmla="*/ 2085924 h 3912806"/>
                <a:gd name="connsiteX18" fmla="*/ 2716526 w 4478532"/>
                <a:gd name="connsiteY18" fmla="*/ 1491718 h 3912806"/>
                <a:gd name="connsiteX0" fmla="*/ 2660087 w 4422093"/>
                <a:gd name="connsiteY0" fmla="*/ 1491718 h 3912806"/>
                <a:gd name="connsiteX1" fmla="*/ 2759916 w 4422093"/>
                <a:gd name="connsiteY1" fmla="*/ 699445 h 3912806"/>
                <a:gd name="connsiteX2" fmla="*/ 4048197 w 4422093"/>
                <a:gd name="connsiteY2" fmla="*/ 221751 h 3912806"/>
                <a:gd name="connsiteX3" fmla="*/ 4059850 w 4422093"/>
                <a:gd name="connsiteY3" fmla="*/ 380 h 3912806"/>
                <a:gd name="connsiteX4" fmla="*/ 2905819 w 4422093"/>
                <a:gd name="connsiteY4" fmla="*/ 268355 h 3912806"/>
                <a:gd name="connsiteX5" fmla="*/ 1578077 w 4422093"/>
                <a:gd name="connsiteY5" fmla="*/ 105240 h 3912806"/>
                <a:gd name="connsiteX6" fmla="*/ 1659638 w 4422093"/>
                <a:gd name="connsiteY6" fmla="*/ 303308 h 3912806"/>
                <a:gd name="connsiteX7" fmla="*/ 2386538 w 4422093"/>
                <a:gd name="connsiteY7" fmla="*/ 594586 h 3912806"/>
                <a:gd name="connsiteX8" fmla="*/ 2111407 w 4422093"/>
                <a:gd name="connsiteY8" fmla="*/ 1165488 h 3912806"/>
                <a:gd name="connsiteX9" fmla="*/ 1771647 w 4422093"/>
                <a:gd name="connsiteY9" fmla="*/ 1736391 h 3912806"/>
                <a:gd name="connsiteX10" fmla="*/ 121638 w 4422093"/>
                <a:gd name="connsiteY10" fmla="*/ 1654833 h 3912806"/>
                <a:gd name="connsiteX11" fmla="*/ 287626 w 4422093"/>
                <a:gd name="connsiteY11" fmla="*/ 1933820 h 3912806"/>
                <a:gd name="connsiteX12" fmla="*/ 1595295 w 4422093"/>
                <a:gd name="connsiteY12" fmla="*/ 2260689 h 3912806"/>
                <a:gd name="connsiteX13" fmla="*/ 1130074 w 4422093"/>
                <a:gd name="connsiteY13" fmla="*/ 3700803 h 3912806"/>
                <a:gd name="connsiteX14" fmla="*/ 1430970 w 4422093"/>
                <a:gd name="connsiteY14" fmla="*/ 3725384 h 3912806"/>
                <a:gd name="connsiteX15" fmla="*/ 2387069 w 4422093"/>
                <a:gd name="connsiteY15" fmla="*/ 1992714 h 3912806"/>
                <a:gd name="connsiteX16" fmla="*/ 4208404 w 4422093"/>
                <a:gd name="connsiteY16" fmla="*/ 2843243 h 3912806"/>
                <a:gd name="connsiteX17" fmla="*/ 4269311 w 4422093"/>
                <a:gd name="connsiteY17" fmla="*/ 2085924 h 3912806"/>
                <a:gd name="connsiteX18" fmla="*/ 2660087 w 4422093"/>
                <a:gd name="connsiteY18" fmla="*/ 1491718 h 3912806"/>
                <a:gd name="connsiteX0" fmla="*/ 2540660 w 4302666"/>
                <a:gd name="connsiteY0" fmla="*/ 1491718 h 3912806"/>
                <a:gd name="connsiteX1" fmla="*/ 2640489 w 4302666"/>
                <a:gd name="connsiteY1" fmla="*/ 699445 h 3912806"/>
                <a:gd name="connsiteX2" fmla="*/ 3928770 w 4302666"/>
                <a:gd name="connsiteY2" fmla="*/ 221751 h 3912806"/>
                <a:gd name="connsiteX3" fmla="*/ 3940423 w 4302666"/>
                <a:gd name="connsiteY3" fmla="*/ 380 h 3912806"/>
                <a:gd name="connsiteX4" fmla="*/ 2786392 w 4302666"/>
                <a:gd name="connsiteY4" fmla="*/ 268355 h 3912806"/>
                <a:gd name="connsiteX5" fmla="*/ 1458650 w 4302666"/>
                <a:gd name="connsiteY5" fmla="*/ 105240 h 3912806"/>
                <a:gd name="connsiteX6" fmla="*/ 1540211 w 4302666"/>
                <a:gd name="connsiteY6" fmla="*/ 303308 h 3912806"/>
                <a:gd name="connsiteX7" fmla="*/ 2267111 w 4302666"/>
                <a:gd name="connsiteY7" fmla="*/ 594586 h 3912806"/>
                <a:gd name="connsiteX8" fmla="*/ 1991980 w 4302666"/>
                <a:gd name="connsiteY8" fmla="*/ 1165488 h 3912806"/>
                <a:gd name="connsiteX9" fmla="*/ 1652220 w 4302666"/>
                <a:gd name="connsiteY9" fmla="*/ 1736391 h 3912806"/>
                <a:gd name="connsiteX10" fmla="*/ 179397 w 4302666"/>
                <a:gd name="connsiteY10" fmla="*/ 1700159 h 3912806"/>
                <a:gd name="connsiteX11" fmla="*/ 168199 w 4302666"/>
                <a:gd name="connsiteY11" fmla="*/ 1933820 h 3912806"/>
                <a:gd name="connsiteX12" fmla="*/ 1475868 w 4302666"/>
                <a:gd name="connsiteY12" fmla="*/ 2260689 h 3912806"/>
                <a:gd name="connsiteX13" fmla="*/ 1010647 w 4302666"/>
                <a:gd name="connsiteY13" fmla="*/ 3700803 h 3912806"/>
                <a:gd name="connsiteX14" fmla="*/ 1311543 w 4302666"/>
                <a:gd name="connsiteY14" fmla="*/ 3725384 h 3912806"/>
                <a:gd name="connsiteX15" fmla="*/ 2267642 w 4302666"/>
                <a:gd name="connsiteY15" fmla="*/ 1992714 h 3912806"/>
                <a:gd name="connsiteX16" fmla="*/ 4088977 w 4302666"/>
                <a:gd name="connsiteY16" fmla="*/ 2843243 h 3912806"/>
                <a:gd name="connsiteX17" fmla="*/ 4149884 w 4302666"/>
                <a:gd name="connsiteY17" fmla="*/ 2085924 h 3912806"/>
                <a:gd name="connsiteX18" fmla="*/ 2540660 w 4302666"/>
                <a:gd name="connsiteY18" fmla="*/ 1491718 h 3912806"/>
                <a:gd name="connsiteX0" fmla="*/ 2494841 w 4256847"/>
                <a:gd name="connsiteY0" fmla="*/ 1491718 h 3912806"/>
                <a:gd name="connsiteX1" fmla="*/ 2594670 w 4256847"/>
                <a:gd name="connsiteY1" fmla="*/ 699445 h 3912806"/>
                <a:gd name="connsiteX2" fmla="*/ 3882951 w 4256847"/>
                <a:gd name="connsiteY2" fmla="*/ 221751 h 3912806"/>
                <a:gd name="connsiteX3" fmla="*/ 3894604 w 4256847"/>
                <a:gd name="connsiteY3" fmla="*/ 380 h 3912806"/>
                <a:gd name="connsiteX4" fmla="*/ 2740573 w 4256847"/>
                <a:gd name="connsiteY4" fmla="*/ 268355 h 3912806"/>
                <a:gd name="connsiteX5" fmla="*/ 1412831 w 4256847"/>
                <a:gd name="connsiteY5" fmla="*/ 105240 h 3912806"/>
                <a:gd name="connsiteX6" fmla="*/ 1494392 w 4256847"/>
                <a:gd name="connsiteY6" fmla="*/ 303308 h 3912806"/>
                <a:gd name="connsiteX7" fmla="*/ 2221292 w 4256847"/>
                <a:gd name="connsiteY7" fmla="*/ 594586 h 3912806"/>
                <a:gd name="connsiteX8" fmla="*/ 1946161 w 4256847"/>
                <a:gd name="connsiteY8" fmla="*/ 1165488 h 3912806"/>
                <a:gd name="connsiteX9" fmla="*/ 1606401 w 4256847"/>
                <a:gd name="connsiteY9" fmla="*/ 1736391 h 3912806"/>
                <a:gd name="connsiteX10" fmla="*/ 224107 w 4256847"/>
                <a:gd name="connsiteY10" fmla="*/ 1700159 h 3912806"/>
                <a:gd name="connsiteX11" fmla="*/ 122380 w 4256847"/>
                <a:gd name="connsiteY11" fmla="*/ 1933820 h 3912806"/>
                <a:gd name="connsiteX12" fmla="*/ 1430049 w 4256847"/>
                <a:gd name="connsiteY12" fmla="*/ 2260689 h 3912806"/>
                <a:gd name="connsiteX13" fmla="*/ 964828 w 4256847"/>
                <a:gd name="connsiteY13" fmla="*/ 3700803 h 3912806"/>
                <a:gd name="connsiteX14" fmla="*/ 1265724 w 4256847"/>
                <a:gd name="connsiteY14" fmla="*/ 3725384 h 3912806"/>
                <a:gd name="connsiteX15" fmla="*/ 2221823 w 4256847"/>
                <a:gd name="connsiteY15" fmla="*/ 1992714 h 3912806"/>
                <a:gd name="connsiteX16" fmla="*/ 4043158 w 4256847"/>
                <a:gd name="connsiteY16" fmla="*/ 2843243 h 3912806"/>
                <a:gd name="connsiteX17" fmla="*/ 4104065 w 4256847"/>
                <a:gd name="connsiteY17" fmla="*/ 2085924 h 3912806"/>
                <a:gd name="connsiteX18" fmla="*/ 2494841 w 4256847"/>
                <a:gd name="connsiteY18" fmla="*/ 1491718 h 3912806"/>
                <a:gd name="connsiteX0" fmla="*/ 2467305 w 4229311"/>
                <a:gd name="connsiteY0" fmla="*/ 1491718 h 3912806"/>
                <a:gd name="connsiteX1" fmla="*/ 2567134 w 4229311"/>
                <a:gd name="connsiteY1" fmla="*/ 699445 h 3912806"/>
                <a:gd name="connsiteX2" fmla="*/ 3855415 w 4229311"/>
                <a:gd name="connsiteY2" fmla="*/ 221751 h 3912806"/>
                <a:gd name="connsiteX3" fmla="*/ 3867068 w 4229311"/>
                <a:gd name="connsiteY3" fmla="*/ 380 h 3912806"/>
                <a:gd name="connsiteX4" fmla="*/ 2713037 w 4229311"/>
                <a:gd name="connsiteY4" fmla="*/ 268355 h 3912806"/>
                <a:gd name="connsiteX5" fmla="*/ 1385295 w 4229311"/>
                <a:gd name="connsiteY5" fmla="*/ 105240 h 3912806"/>
                <a:gd name="connsiteX6" fmla="*/ 1466856 w 4229311"/>
                <a:gd name="connsiteY6" fmla="*/ 303308 h 3912806"/>
                <a:gd name="connsiteX7" fmla="*/ 2193756 w 4229311"/>
                <a:gd name="connsiteY7" fmla="*/ 594586 h 3912806"/>
                <a:gd name="connsiteX8" fmla="*/ 1918625 w 4229311"/>
                <a:gd name="connsiteY8" fmla="*/ 1165488 h 3912806"/>
                <a:gd name="connsiteX9" fmla="*/ 1578865 w 4229311"/>
                <a:gd name="connsiteY9" fmla="*/ 1736391 h 3912806"/>
                <a:gd name="connsiteX10" fmla="*/ 196571 w 4229311"/>
                <a:gd name="connsiteY10" fmla="*/ 1700159 h 3912806"/>
                <a:gd name="connsiteX11" fmla="*/ 137091 w 4229311"/>
                <a:gd name="connsiteY11" fmla="*/ 1933820 h 3912806"/>
                <a:gd name="connsiteX12" fmla="*/ 1402513 w 4229311"/>
                <a:gd name="connsiteY12" fmla="*/ 2260689 h 3912806"/>
                <a:gd name="connsiteX13" fmla="*/ 937292 w 4229311"/>
                <a:gd name="connsiteY13" fmla="*/ 3700803 h 3912806"/>
                <a:gd name="connsiteX14" fmla="*/ 1238188 w 4229311"/>
                <a:gd name="connsiteY14" fmla="*/ 3725384 h 3912806"/>
                <a:gd name="connsiteX15" fmla="*/ 2194287 w 4229311"/>
                <a:gd name="connsiteY15" fmla="*/ 1992714 h 3912806"/>
                <a:gd name="connsiteX16" fmla="*/ 4015622 w 4229311"/>
                <a:gd name="connsiteY16" fmla="*/ 2843243 h 3912806"/>
                <a:gd name="connsiteX17" fmla="*/ 4076529 w 4229311"/>
                <a:gd name="connsiteY17" fmla="*/ 2085924 h 3912806"/>
                <a:gd name="connsiteX18" fmla="*/ 2467305 w 4229311"/>
                <a:gd name="connsiteY18" fmla="*/ 1491718 h 3912806"/>
                <a:gd name="connsiteX0" fmla="*/ 2467305 w 4229311"/>
                <a:gd name="connsiteY0" fmla="*/ 1491718 h 3868577"/>
                <a:gd name="connsiteX1" fmla="*/ 2567134 w 4229311"/>
                <a:gd name="connsiteY1" fmla="*/ 699445 h 3868577"/>
                <a:gd name="connsiteX2" fmla="*/ 3855415 w 4229311"/>
                <a:gd name="connsiteY2" fmla="*/ 221751 h 3868577"/>
                <a:gd name="connsiteX3" fmla="*/ 3867068 w 4229311"/>
                <a:gd name="connsiteY3" fmla="*/ 380 h 3868577"/>
                <a:gd name="connsiteX4" fmla="*/ 2713037 w 4229311"/>
                <a:gd name="connsiteY4" fmla="*/ 268355 h 3868577"/>
                <a:gd name="connsiteX5" fmla="*/ 1385295 w 4229311"/>
                <a:gd name="connsiteY5" fmla="*/ 105240 h 3868577"/>
                <a:gd name="connsiteX6" fmla="*/ 1466856 w 4229311"/>
                <a:gd name="connsiteY6" fmla="*/ 303308 h 3868577"/>
                <a:gd name="connsiteX7" fmla="*/ 2193756 w 4229311"/>
                <a:gd name="connsiteY7" fmla="*/ 594586 h 3868577"/>
                <a:gd name="connsiteX8" fmla="*/ 1918625 w 4229311"/>
                <a:gd name="connsiteY8" fmla="*/ 1165488 h 3868577"/>
                <a:gd name="connsiteX9" fmla="*/ 1578865 w 4229311"/>
                <a:gd name="connsiteY9" fmla="*/ 1736391 h 3868577"/>
                <a:gd name="connsiteX10" fmla="*/ 196571 w 4229311"/>
                <a:gd name="connsiteY10" fmla="*/ 1700159 h 3868577"/>
                <a:gd name="connsiteX11" fmla="*/ 137091 w 4229311"/>
                <a:gd name="connsiteY11" fmla="*/ 1933820 h 3868577"/>
                <a:gd name="connsiteX12" fmla="*/ 1402513 w 4229311"/>
                <a:gd name="connsiteY12" fmla="*/ 2260689 h 3868577"/>
                <a:gd name="connsiteX13" fmla="*/ 973503 w 4229311"/>
                <a:gd name="connsiteY13" fmla="*/ 3601989 h 3868577"/>
                <a:gd name="connsiteX14" fmla="*/ 1238188 w 4229311"/>
                <a:gd name="connsiteY14" fmla="*/ 3725384 h 3868577"/>
                <a:gd name="connsiteX15" fmla="*/ 2194287 w 4229311"/>
                <a:gd name="connsiteY15" fmla="*/ 1992714 h 3868577"/>
                <a:gd name="connsiteX16" fmla="*/ 4015622 w 4229311"/>
                <a:gd name="connsiteY16" fmla="*/ 2843243 h 3868577"/>
                <a:gd name="connsiteX17" fmla="*/ 4076529 w 4229311"/>
                <a:gd name="connsiteY17" fmla="*/ 2085924 h 3868577"/>
                <a:gd name="connsiteX18" fmla="*/ 2467305 w 4229311"/>
                <a:gd name="connsiteY18" fmla="*/ 1491718 h 3868577"/>
                <a:gd name="connsiteX0" fmla="*/ 2467305 w 4229311"/>
                <a:gd name="connsiteY0" fmla="*/ 1491718 h 3838102"/>
                <a:gd name="connsiteX1" fmla="*/ 2567134 w 4229311"/>
                <a:gd name="connsiteY1" fmla="*/ 699445 h 3838102"/>
                <a:gd name="connsiteX2" fmla="*/ 3855415 w 4229311"/>
                <a:gd name="connsiteY2" fmla="*/ 221751 h 3838102"/>
                <a:gd name="connsiteX3" fmla="*/ 3867068 w 4229311"/>
                <a:gd name="connsiteY3" fmla="*/ 380 h 3838102"/>
                <a:gd name="connsiteX4" fmla="*/ 2713037 w 4229311"/>
                <a:gd name="connsiteY4" fmla="*/ 268355 h 3838102"/>
                <a:gd name="connsiteX5" fmla="*/ 1385295 w 4229311"/>
                <a:gd name="connsiteY5" fmla="*/ 105240 h 3838102"/>
                <a:gd name="connsiteX6" fmla="*/ 1466856 w 4229311"/>
                <a:gd name="connsiteY6" fmla="*/ 303308 h 3838102"/>
                <a:gd name="connsiteX7" fmla="*/ 2193756 w 4229311"/>
                <a:gd name="connsiteY7" fmla="*/ 594586 h 3838102"/>
                <a:gd name="connsiteX8" fmla="*/ 1918625 w 4229311"/>
                <a:gd name="connsiteY8" fmla="*/ 1165488 h 3838102"/>
                <a:gd name="connsiteX9" fmla="*/ 1578865 w 4229311"/>
                <a:gd name="connsiteY9" fmla="*/ 1736391 h 3838102"/>
                <a:gd name="connsiteX10" fmla="*/ 196571 w 4229311"/>
                <a:gd name="connsiteY10" fmla="*/ 1700159 h 3838102"/>
                <a:gd name="connsiteX11" fmla="*/ 137091 w 4229311"/>
                <a:gd name="connsiteY11" fmla="*/ 1933820 h 3838102"/>
                <a:gd name="connsiteX12" fmla="*/ 1402513 w 4229311"/>
                <a:gd name="connsiteY12" fmla="*/ 2260689 h 3838102"/>
                <a:gd name="connsiteX13" fmla="*/ 973503 w 4229311"/>
                <a:gd name="connsiteY13" fmla="*/ 3601989 h 3838102"/>
                <a:gd name="connsiteX14" fmla="*/ 1262330 w 4229311"/>
                <a:gd name="connsiteY14" fmla="*/ 3682152 h 3838102"/>
                <a:gd name="connsiteX15" fmla="*/ 2194287 w 4229311"/>
                <a:gd name="connsiteY15" fmla="*/ 1992714 h 3838102"/>
                <a:gd name="connsiteX16" fmla="*/ 4015622 w 4229311"/>
                <a:gd name="connsiteY16" fmla="*/ 2843243 h 3838102"/>
                <a:gd name="connsiteX17" fmla="*/ 4076529 w 4229311"/>
                <a:gd name="connsiteY17" fmla="*/ 2085924 h 3838102"/>
                <a:gd name="connsiteX18" fmla="*/ 2467305 w 4229311"/>
                <a:gd name="connsiteY18" fmla="*/ 1491718 h 3838102"/>
                <a:gd name="connsiteX0" fmla="*/ 2409588 w 4171594"/>
                <a:gd name="connsiteY0" fmla="*/ 1491718 h 3838104"/>
                <a:gd name="connsiteX1" fmla="*/ 2509417 w 4171594"/>
                <a:gd name="connsiteY1" fmla="*/ 699445 h 3838104"/>
                <a:gd name="connsiteX2" fmla="*/ 3797698 w 4171594"/>
                <a:gd name="connsiteY2" fmla="*/ 221751 h 3838104"/>
                <a:gd name="connsiteX3" fmla="*/ 3809351 w 4171594"/>
                <a:gd name="connsiteY3" fmla="*/ 380 h 3838104"/>
                <a:gd name="connsiteX4" fmla="*/ 2655320 w 4171594"/>
                <a:gd name="connsiteY4" fmla="*/ 268355 h 3838104"/>
                <a:gd name="connsiteX5" fmla="*/ 1327578 w 4171594"/>
                <a:gd name="connsiteY5" fmla="*/ 105240 h 3838104"/>
                <a:gd name="connsiteX6" fmla="*/ 1409139 w 4171594"/>
                <a:gd name="connsiteY6" fmla="*/ 303308 h 3838104"/>
                <a:gd name="connsiteX7" fmla="*/ 2136039 w 4171594"/>
                <a:gd name="connsiteY7" fmla="*/ 594586 h 3838104"/>
                <a:gd name="connsiteX8" fmla="*/ 1860908 w 4171594"/>
                <a:gd name="connsiteY8" fmla="*/ 1165488 h 3838104"/>
                <a:gd name="connsiteX9" fmla="*/ 1521148 w 4171594"/>
                <a:gd name="connsiteY9" fmla="*/ 1736391 h 3838104"/>
                <a:gd name="connsiteX10" fmla="*/ 283702 w 4171594"/>
                <a:gd name="connsiteY10" fmla="*/ 1706335 h 3838104"/>
                <a:gd name="connsiteX11" fmla="*/ 79374 w 4171594"/>
                <a:gd name="connsiteY11" fmla="*/ 1933820 h 3838104"/>
                <a:gd name="connsiteX12" fmla="*/ 1344796 w 4171594"/>
                <a:gd name="connsiteY12" fmla="*/ 2260689 h 3838104"/>
                <a:gd name="connsiteX13" fmla="*/ 915786 w 4171594"/>
                <a:gd name="connsiteY13" fmla="*/ 3601989 h 3838104"/>
                <a:gd name="connsiteX14" fmla="*/ 1204613 w 4171594"/>
                <a:gd name="connsiteY14" fmla="*/ 3682152 h 3838104"/>
                <a:gd name="connsiteX15" fmla="*/ 2136570 w 4171594"/>
                <a:gd name="connsiteY15" fmla="*/ 1992714 h 3838104"/>
                <a:gd name="connsiteX16" fmla="*/ 3957905 w 4171594"/>
                <a:gd name="connsiteY16" fmla="*/ 2843243 h 3838104"/>
                <a:gd name="connsiteX17" fmla="*/ 4018812 w 4171594"/>
                <a:gd name="connsiteY17" fmla="*/ 2085924 h 3838104"/>
                <a:gd name="connsiteX18" fmla="*/ 2409588 w 4171594"/>
                <a:gd name="connsiteY18" fmla="*/ 1491718 h 3838104"/>
                <a:gd name="connsiteX0" fmla="*/ 2304516 w 4066522"/>
                <a:gd name="connsiteY0" fmla="*/ 1491718 h 3838102"/>
                <a:gd name="connsiteX1" fmla="*/ 2404345 w 4066522"/>
                <a:gd name="connsiteY1" fmla="*/ 699445 h 3838102"/>
                <a:gd name="connsiteX2" fmla="*/ 3692626 w 4066522"/>
                <a:gd name="connsiteY2" fmla="*/ 221751 h 3838102"/>
                <a:gd name="connsiteX3" fmla="*/ 3704279 w 4066522"/>
                <a:gd name="connsiteY3" fmla="*/ 380 h 3838102"/>
                <a:gd name="connsiteX4" fmla="*/ 2550248 w 4066522"/>
                <a:gd name="connsiteY4" fmla="*/ 268355 h 3838102"/>
                <a:gd name="connsiteX5" fmla="*/ 1222506 w 4066522"/>
                <a:gd name="connsiteY5" fmla="*/ 105240 h 3838102"/>
                <a:gd name="connsiteX6" fmla="*/ 1304067 w 4066522"/>
                <a:gd name="connsiteY6" fmla="*/ 303308 h 3838102"/>
                <a:gd name="connsiteX7" fmla="*/ 2030967 w 4066522"/>
                <a:gd name="connsiteY7" fmla="*/ 594586 h 3838102"/>
                <a:gd name="connsiteX8" fmla="*/ 1755836 w 4066522"/>
                <a:gd name="connsiteY8" fmla="*/ 1165488 h 3838102"/>
                <a:gd name="connsiteX9" fmla="*/ 1416076 w 4066522"/>
                <a:gd name="connsiteY9" fmla="*/ 1736391 h 3838102"/>
                <a:gd name="connsiteX10" fmla="*/ 178630 w 4066522"/>
                <a:gd name="connsiteY10" fmla="*/ 1706335 h 3838102"/>
                <a:gd name="connsiteX11" fmla="*/ 119149 w 4066522"/>
                <a:gd name="connsiteY11" fmla="*/ 1952347 h 3838102"/>
                <a:gd name="connsiteX12" fmla="*/ 1239724 w 4066522"/>
                <a:gd name="connsiteY12" fmla="*/ 2260689 h 3838102"/>
                <a:gd name="connsiteX13" fmla="*/ 810714 w 4066522"/>
                <a:gd name="connsiteY13" fmla="*/ 3601989 h 3838102"/>
                <a:gd name="connsiteX14" fmla="*/ 1099541 w 4066522"/>
                <a:gd name="connsiteY14" fmla="*/ 3682152 h 3838102"/>
                <a:gd name="connsiteX15" fmla="*/ 2031498 w 4066522"/>
                <a:gd name="connsiteY15" fmla="*/ 1992714 h 3838102"/>
                <a:gd name="connsiteX16" fmla="*/ 3852833 w 4066522"/>
                <a:gd name="connsiteY16" fmla="*/ 2843243 h 3838102"/>
                <a:gd name="connsiteX17" fmla="*/ 3913740 w 4066522"/>
                <a:gd name="connsiteY17" fmla="*/ 2085924 h 3838102"/>
                <a:gd name="connsiteX18" fmla="*/ 2304516 w 4066522"/>
                <a:gd name="connsiteY18" fmla="*/ 1491718 h 3838102"/>
                <a:gd name="connsiteX0" fmla="*/ 2304516 w 4066522"/>
                <a:gd name="connsiteY0" fmla="*/ 1412125 h 3758509"/>
                <a:gd name="connsiteX1" fmla="*/ 2404345 w 4066522"/>
                <a:gd name="connsiteY1" fmla="*/ 619852 h 3758509"/>
                <a:gd name="connsiteX2" fmla="*/ 3692626 w 4066522"/>
                <a:gd name="connsiteY2" fmla="*/ 142158 h 3758509"/>
                <a:gd name="connsiteX3" fmla="*/ 3469570 w 4066522"/>
                <a:gd name="connsiteY3" fmla="*/ 842 h 3758509"/>
                <a:gd name="connsiteX4" fmla="*/ 2550248 w 4066522"/>
                <a:gd name="connsiteY4" fmla="*/ 188762 h 3758509"/>
                <a:gd name="connsiteX5" fmla="*/ 1222506 w 4066522"/>
                <a:gd name="connsiteY5" fmla="*/ 25647 h 3758509"/>
                <a:gd name="connsiteX6" fmla="*/ 1304067 w 4066522"/>
                <a:gd name="connsiteY6" fmla="*/ 223715 h 3758509"/>
                <a:gd name="connsiteX7" fmla="*/ 2030967 w 4066522"/>
                <a:gd name="connsiteY7" fmla="*/ 514993 h 3758509"/>
                <a:gd name="connsiteX8" fmla="*/ 1755836 w 4066522"/>
                <a:gd name="connsiteY8" fmla="*/ 1085895 h 3758509"/>
                <a:gd name="connsiteX9" fmla="*/ 1416076 w 4066522"/>
                <a:gd name="connsiteY9" fmla="*/ 1656798 h 3758509"/>
                <a:gd name="connsiteX10" fmla="*/ 178630 w 4066522"/>
                <a:gd name="connsiteY10" fmla="*/ 1626742 h 3758509"/>
                <a:gd name="connsiteX11" fmla="*/ 119149 w 4066522"/>
                <a:gd name="connsiteY11" fmla="*/ 1872754 h 3758509"/>
                <a:gd name="connsiteX12" fmla="*/ 1239724 w 4066522"/>
                <a:gd name="connsiteY12" fmla="*/ 2181096 h 3758509"/>
                <a:gd name="connsiteX13" fmla="*/ 810714 w 4066522"/>
                <a:gd name="connsiteY13" fmla="*/ 3522396 h 3758509"/>
                <a:gd name="connsiteX14" fmla="*/ 1099541 w 4066522"/>
                <a:gd name="connsiteY14" fmla="*/ 3602559 h 3758509"/>
                <a:gd name="connsiteX15" fmla="*/ 2031498 w 4066522"/>
                <a:gd name="connsiteY15" fmla="*/ 1913121 h 3758509"/>
                <a:gd name="connsiteX16" fmla="*/ 3852833 w 4066522"/>
                <a:gd name="connsiteY16" fmla="*/ 2763650 h 3758509"/>
                <a:gd name="connsiteX17" fmla="*/ 3913740 w 4066522"/>
                <a:gd name="connsiteY17" fmla="*/ 2006331 h 3758509"/>
                <a:gd name="connsiteX18" fmla="*/ 2304516 w 4066522"/>
                <a:gd name="connsiteY18" fmla="*/ 1412125 h 3758509"/>
                <a:gd name="connsiteX0" fmla="*/ 2304516 w 4066522"/>
                <a:gd name="connsiteY0" fmla="*/ 1411404 h 3757788"/>
                <a:gd name="connsiteX1" fmla="*/ 2404345 w 4066522"/>
                <a:gd name="connsiteY1" fmla="*/ 619131 h 3757788"/>
                <a:gd name="connsiteX2" fmla="*/ 3489214 w 4066522"/>
                <a:gd name="connsiteY2" fmla="*/ 221492 h 3757788"/>
                <a:gd name="connsiteX3" fmla="*/ 3469570 w 4066522"/>
                <a:gd name="connsiteY3" fmla="*/ 121 h 3757788"/>
                <a:gd name="connsiteX4" fmla="*/ 2550248 w 4066522"/>
                <a:gd name="connsiteY4" fmla="*/ 188041 h 3757788"/>
                <a:gd name="connsiteX5" fmla="*/ 1222506 w 4066522"/>
                <a:gd name="connsiteY5" fmla="*/ 24926 h 3757788"/>
                <a:gd name="connsiteX6" fmla="*/ 1304067 w 4066522"/>
                <a:gd name="connsiteY6" fmla="*/ 222994 h 3757788"/>
                <a:gd name="connsiteX7" fmla="*/ 2030967 w 4066522"/>
                <a:gd name="connsiteY7" fmla="*/ 514272 h 3757788"/>
                <a:gd name="connsiteX8" fmla="*/ 1755836 w 4066522"/>
                <a:gd name="connsiteY8" fmla="*/ 1085174 h 3757788"/>
                <a:gd name="connsiteX9" fmla="*/ 1416076 w 4066522"/>
                <a:gd name="connsiteY9" fmla="*/ 1656077 h 3757788"/>
                <a:gd name="connsiteX10" fmla="*/ 178630 w 4066522"/>
                <a:gd name="connsiteY10" fmla="*/ 1626021 h 3757788"/>
                <a:gd name="connsiteX11" fmla="*/ 119149 w 4066522"/>
                <a:gd name="connsiteY11" fmla="*/ 1872033 h 3757788"/>
                <a:gd name="connsiteX12" fmla="*/ 1239724 w 4066522"/>
                <a:gd name="connsiteY12" fmla="*/ 2180375 h 3757788"/>
                <a:gd name="connsiteX13" fmla="*/ 810714 w 4066522"/>
                <a:gd name="connsiteY13" fmla="*/ 3521675 h 3757788"/>
                <a:gd name="connsiteX14" fmla="*/ 1099541 w 4066522"/>
                <a:gd name="connsiteY14" fmla="*/ 3601838 h 3757788"/>
                <a:gd name="connsiteX15" fmla="*/ 2031498 w 4066522"/>
                <a:gd name="connsiteY15" fmla="*/ 1912400 h 3757788"/>
                <a:gd name="connsiteX16" fmla="*/ 3852833 w 4066522"/>
                <a:gd name="connsiteY16" fmla="*/ 2762929 h 3757788"/>
                <a:gd name="connsiteX17" fmla="*/ 3913740 w 4066522"/>
                <a:gd name="connsiteY17" fmla="*/ 2005610 h 3757788"/>
                <a:gd name="connsiteX18" fmla="*/ 2304516 w 4066522"/>
                <a:gd name="connsiteY18" fmla="*/ 1411404 h 3757788"/>
                <a:gd name="connsiteX0" fmla="*/ 2304516 w 4066522"/>
                <a:gd name="connsiteY0" fmla="*/ 1411727 h 3758111"/>
                <a:gd name="connsiteX1" fmla="*/ 2404345 w 4066522"/>
                <a:gd name="connsiteY1" fmla="*/ 619454 h 3758111"/>
                <a:gd name="connsiteX2" fmla="*/ 3332743 w 4066522"/>
                <a:gd name="connsiteY2" fmla="*/ 253838 h 3758111"/>
                <a:gd name="connsiteX3" fmla="*/ 3469570 w 4066522"/>
                <a:gd name="connsiteY3" fmla="*/ 444 h 3758111"/>
                <a:gd name="connsiteX4" fmla="*/ 2550248 w 4066522"/>
                <a:gd name="connsiteY4" fmla="*/ 188364 h 3758111"/>
                <a:gd name="connsiteX5" fmla="*/ 1222506 w 4066522"/>
                <a:gd name="connsiteY5" fmla="*/ 25249 h 3758111"/>
                <a:gd name="connsiteX6" fmla="*/ 1304067 w 4066522"/>
                <a:gd name="connsiteY6" fmla="*/ 223317 h 3758111"/>
                <a:gd name="connsiteX7" fmla="*/ 2030967 w 4066522"/>
                <a:gd name="connsiteY7" fmla="*/ 514595 h 3758111"/>
                <a:gd name="connsiteX8" fmla="*/ 1755836 w 4066522"/>
                <a:gd name="connsiteY8" fmla="*/ 1085497 h 3758111"/>
                <a:gd name="connsiteX9" fmla="*/ 1416076 w 4066522"/>
                <a:gd name="connsiteY9" fmla="*/ 1656400 h 3758111"/>
                <a:gd name="connsiteX10" fmla="*/ 178630 w 4066522"/>
                <a:gd name="connsiteY10" fmla="*/ 1626344 h 3758111"/>
                <a:gd name="connsiteX11" fmla="*/ 119149 w 4066522"/>
                <a:gd name="connsiteY11" fmla="*/ 1872356 h 3758111"/>
                <a:gd name="connsiteX12" fmla="*/ 1239724 w 4066522"/>
                <a:gd name="connsiteY12" fmla="*/ 2180698 h 3758111"/>
                <a:gd name="connsiteX13" fmla="*/ 810714 w 4066522"/>
                <a:gd name="connsiteY13" fmla="*/ 3521998 h 3758111"/>
                <a:gd name="connsiteX14" fmla="*/ 1099541 w 4066522"/>
                <a:gd name="connsiteY14" fmla="*/ 3602161 h 3758111"/>
                <a:gd name="connsiteX15" fmla="*/ 2031498 w 4066522"/>
                <a:gd name="connsiteY15" fmla="*/ 1912723 h 3758111"/>
                <a:gd name="connsiteX16" fmla="*/ 3852833 w 4066522"/>
                <a:gd name="connsiteY16" fmla="*/ 2763252 h 3758111"/>
                <a:gd name="connsiteX17" fmla="*/ 3913740 w 4066522"/>
                <a:gd name="connsiteY17" fmla="*/ 2005933 h 3758111"/>
                <a:gd name="connsiteX18" fmla="*/ 2304516 w 4066522"/>
                <a:gd name="connsiteY18" fmla="*/ 1411727 h 3758111"/>
                <a:gd name="connsiteX0" fmla="*/ 2304516 w 4066522"/>
                <a:gd name="connsiteY0" fmla="*/ 1386633 h 3733017"/>
                <a:gd name="connsiteX1" fmla="*/ 2404345 w 4066522"/>
                <a:gd name="connsiteY1" fmla="*/ 594360 h 3733017"/>
                <a:gd name="connsiteX2" fmla="*/ 3332743 w 4066522"/>
                <a:gd name="connsiteY2" fmla="*/ 228744 h 3733017"/>
                <a:gd name="connsiteX3" fmla="*/ 3250510 w 4066522"/>
                <a:gd name="connsiteY3" fmla="*/ 39395 h 3733017"/>
                <a:gd name="connsiteX4" fmla="*/ 2550248 w 4066522"/>
                <a:gd name="connsiteY4" fmla="*/ 163270 h 3733017"/>
                <a:gd name="connsiteX5" fmla="*/ 1222506 w 4066522"/>
                <a:gd name="connsiteY5" fmla="*/ 155 h 3733017"/>
                <a:gd name="connsiteX6" fmla="*/ 1304067 w 4066522"/>
                <a:gd name="connsiteY6" fmla="*/ 198223 h 3733017"/>
                <a:gd name="connsiteX7" fmla="*/ 2030967 w 4066522"/>
                <a:gd name="connsiteY7" fmla="*/ 489501 h 3733017"/>
                <a:gd name="connsiteX8" fmla="*/ 1755836 w 4066522"/>
                <a:gd name="connsiteY8" fmla="*/ 1060403 h 3733017"/>
                <a:gd name="connsiteX9" fmla="*/ 1416076 w 4066522"/>
                <a:gd name="connsiteY9" fmla="*/ 1631306 h 3733017"/>
                <a:gd name="connsiteX10" fmla="*/ 178630 w 4066522"/>
                <a:gd name="connsiteY10" fmla="*/ 1601250 h 3733017"/>
                <a:gd name="connsiteX11" fmla="*/ 119149 w 4066522"/>
                <a:gd name="connsiteY11" fmla="*/ 1847262 h 3733017"/>
                <a:gd name="connsiteX12" fmla="*/ 1239724 w 4066522"/>
                <a:gd name="connsiteY12" fmla="*/ 2155604 h 3733017"/>
                <a:gd name="connsiteX13" fmla="*/ 810714 w 4066522"/>
                <a:gd name="connsiteY13" fmla="*/ 3496904 h 3733017"/>
                <a:gd name="connsiteX14" fmla="*/ 1099541 w 4066522"/>
                <a:gd name="connsiteY14" fmla="*/ 3577067 h 3733017"/>
                <a:gd name="connsiteX15" fmla="*/ 2031498 w 4066522"/>
                <a:gd name="connsiteY15" fmla="*/ 1887629 h 3733017"/>
                <a:gd name="connsiteX16" fmla="*/ 3852833 w 4066522"/>
                <a:gd name="connsiteY16" fmla="*/ 2738158 h 3733017"/>
                <a:gd name="connsiteX17" fmla="*/ 3913740 w 4066522"/>
                <a:gd name="connsiteY17" fmla="*/ 1980839 h 3733017"/>
                <a:gd name="connsiteX18" fmla="*/ 2304516 w 4066522"/>
                <a:gd name="connsiteY18" fmla="*/ 1386633 h 3733017"/>
                <a:gd name="connsiteX0" fmla="*/ 2304516 w 3984256"/>
                <a:gd name="connsiteY0" fmla="*/ 1386630 h 3733014"/>
                <a:gd name="connsiteX1" fmla="*/ 2404345 w 3984256"/>
                <a:gd name="connsiteY1" fmla="*/ 594357 h 3733014"/>
                <a:gd name="connsiteX2" fmla="*/ 3332743 w 3984256"/>
                <a:gd name="connsiteY2" fmla="*/ 228741 h 3733014"/>
                <a:gd name="connsiteX3" fmla="*/ 3250510 w 3984256"/>
                <a:gd name="connsiteY3" fmla="*/ 39392 h 3733014"/>
                <a:gd name="connsiteX4" fmla="*/ 2550248 w 3984256"/>
                <a:gd name="connsiteY4" fmla="*/ 163267 h 3733014"/>
                <a:gd name="connsiteX5" fmla="*/ 1222506 w 3984256"/>
                <a:gd name="connsiteY5" fmla="*/ 152 h 3733014"/>
                <a:gd name="connsiteX6" fmla="*/ 1304067 w 3984256"/>
                <a:gd name="connsiteY6" fmla="*/ 198220 h 3733014"/>
                <a:gd name="connsiteX7" fmla="*/ 2030967 w 3984256"/>
                <a:gd name="connsiteY7" fmla="*/ 489498 h 3733014"/>
                <a:gd name="connsiteX8" fmla="*/ 1755836 w 3984256"/>
                <a:gd name="connsiteY8" fmla="*/ 1060400 h 3733014"/>
                <a:gd name="connsiteX9" fmla="*/ 1416076 w 3984256"/>
                <a:gd name="connsiteY9" fmla="*/ 1631303 h 3733014"/>
                <a:gd name="connsiteX10" fmla="*/ 178630 w 3984256"/>
                <a:gd name="connsiteY10" fmla="*/ 1601247 h 3733014"/>
                <a:gd name="connsiteX11" fmla="*/ 119149 w 3984256"/>
                <a:gd name="connsiteY11" fmla="*/ 1847259 h 3733014"/>
                <a:gd name="connsiteX12" fmla="*/ 1239724 w 3984256"/>
                <a:gd name="connsiteY12" fmla="*/ 2155601 h 3733014"/>
                <a:gd name="connsiteX13" fmla="*/ 810714 w 3984256"/>
                <a:gd name="connsiteY13" fmla="*/ 3496901 h 3733014"/>
                <a:gd name="connsiteX14" fmla="*/ 1099541 w 3984256"/>
                <a:gd name="connsiteY14" fmla="*/ 3577064 h 3733014"/>
                <a:gd name="connsiteX15" fmla="*/ 2031498 w 3984256"/>
                <a:gd name="connsiteY15" fmla="*/ 1887626 h 3733014"/>
                <a:gd name="connsiteX16" fmla="*/ 3852833 w 3984256"/>
                <a:gd name="connsiteY16" fmla="*/ 2738155 h 3733014"/>
                <a:gd name="connsiteX17" fmla="*/ 3667831 w 3984256"/>
                <a:gd name="connsiteY17" fmla="*/ 1907731 h 3733014"/>
                <a:gd name="connsiteX18" fmla="*/ 2304516 w 3984256"/>
                <a:gd name="connsiteY18" fmla="*/ 1386630 h 3733014"/>
                <a:gd name="connsiteX0" fmla="*/ 2304516 w 3776179"/>
                <a:gd name="connsiteY0" fmla="*/ 1386630 h 3733014"/>
                <a:gd name="connsiteX1" fmla="*/ 2404345 w 3776179"/>
                <a:gd name="connsiteY1" fmla="*/ 594357 h 3733014"/>
                <a:gd name="connsiteX2" fmla="*/ 3332743 w 3776179"/>
                <a:gd name="connsiteY2" fmla="*/ 228741 h 3733014"/>
                <a:gd name="connsiteX3" fmla="*/ 3250510 w 3776179"/>
                <a:gd name="connsiteY3" fmla="*/ 39392 h 3733014"/>
                <a:gd name="connsiteX4" fmla="*/ 2550248 w 3776179"/>
                <a:gd name="connsiteY4" fmla="*/ 163267 h 3733014"/>
                <a:gd name="connsiteX5" fmla="*/ 1222506 w 3776179"/>
                <a:gd name="connsiteY5" fmla="*/ 152 h 3733014"/>
                <a:gd name="connsiteX6" fmla="*/ 1304067 w 3776179"/>
                <a:gd name="connsiteY6" fmla="*/ 198220 h 3733014"/>
                <a:gd name="connsiteX7" fmla="*/ 2030967 w 3776179"/>
                <a:gd name="connsiteY7" fmla="*/ 489498 h 3733014"/>
                <a:gd name="connsiteX8" fmla="*/ 1755836 w 3776179"/>
                <a:gd name="connsiteY8" fmla="*/ 1060400 h 3733014"/>
                <a:gd name="connsiteX9" fmla="*/ 1416076 w 3776179"/>
                <a:gd name="connsiteY9" fmla="*/ 1631303 h 3733014"/>
                <a:gd name="connsiteX10" fmla="*/ 178630 w 3776179"/>
                <a:gd name="connsiteY10" fmla="*/ 1601247 h 3733014"/>
                <a:gd name="connsiteX11" fmla="*/ 119149 w 3776179"/>
                <a:gd name="connsiteY11" fmla="*/ 1847259 h 3733014"/>
                <a:gd name="connsiteX12" fmla="*/ 1239724 w 3776179"/>
                <a:gd name="connsiteY12" fmla="*/ 2155601 h 3733014"/>
                <a:gd name="connsiteX13" fmla="*/ 810714 w 3776179"/>
                <a:gd name="connsiteY13" fmla="*/ 3496901 h 3733014"/>
                <a:gd name="connsiteX14" fmla="*/ 1099541 w 3776179"/>
                <a:gd name="connsiteY14" fmla="*/ 3577064 h 3733014"/>
                <a:gd name="connsiteX15" fmla="*/ 2031498 w 3776179"/>
                <a:gd name="connsiteY15" fmla="*/ 1887626 h 3733014"/>
                <a:gd name="connsiteX16" fmla="*/ 3504463 w 3776179"/>
                <a:gd name="connsiteY16" fmla="*/ 2518839 h 3733014"/>
                <a:gd name="connsiteX17" fmla="*/ 3667831 w 3776179"/>
                <a:gd name="connsiteY17" fmla="*/ 1907731 h 3733014"/>
                <a:gd name="connsiteX18" fmla="*/ 2304516 w 3776179"/>
                <a:gd name="connsiteY18" fmla="*/ 1386630 h 3733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776179" h="3733014">
                  <a:moveTo>
                    <a:pt x="2304516" y="1386630"/>
                  </a:moveTo>
                  <a:cubicBezTo>
                    <a:pt x="2024880" y="1136132"/>
                    <a:pt x="2232974" y="787339"/>
                    <a:pt x="2404345" y="594357"/>
                  </a:cubicBezTo>
                  <a:cubicBezTo>
                    <a:pt x="2575716" y="401375"/>
                    <a:pt x="3191716" y="321235"/>
                    <a:pt x="3332743" y="228741"/>
                  </a:cubicBezTo>
                  <a:cubicBezTo>
                    <a:pt x="3473771" y="136247"/>
                    <a:pt x="3380926" y="50304"/>
                    <a:pt x="3250510" y="39392"/>
                  </a:cubicBezTo>
                  <a:cubicBezTo>
                    <a:pt x="3120094" y="28480"/>
                    <a:pt x="2888249" y="169807"/>
                    <a:pt x="2550248" y="163267"/>
                  </a:cubicBezTo>
                  <a:cubicBezTo>
                    <a:pt x="2212247" y="156727"/>
                    <a:pt x="1430203" y="-5673"/>
                    <a:pt x="1222506" y="152"/>
                  </a:cubicBezTo>
                  <a:cubicBezTo>
                    <a:pt x="1014809" y="5977"/>
                    <a:pt x="1169324" y="116662"/>
                    <a:pt x="1304067" y="198220"/>
                  </a:cubicBezTo>
                  <a:cubicBezTo>
                    <a:pt x="1438810" y="279778"/>
                    <a:pt x="1955672" y="345801"/>
                    <a:pt x="2030967" y="489498"/>
                  </a:cubicBezTo>
                  <a:cubicBezTo>
                    <a:pt x="2106262" y="633195"/>
                    <a:pt x="1858318" y="870099"/>
                    <a:pt x="1755836" y="1060400"/>
                  </a:cubicBezTo>
                  <a:cubicBezTo>
                    <a:pt x="1653354" y="1250701"/>
                    <a:pt x="1678944" y="1541162"/>
                    <a:pt x="1416076" y="1631303"/>
                  </a:cubicBezTo>
                  <a:cubicBezTo>
                    <a:pt x="1153208" y="1721444"/>
                    <a:pt x="394785" y="1565254"/>
                    <a:pt x="178630" y="1601247"/>
                  </a:cubicBezTo>
                  <a:cubicBezTo>
                    <a:pt x="-37525" y="1637240"/>
                    <a:pt x="-57700" y="1754867"/>
                    <a:pt x="119149" y="1847259"/>
                  </a:cubicBezTo>
                  <a:cubicBezTo>
                    <a:pt x="295998" y="1939651"/>
                    <a:pt x="1124463" y="1880661"/>
                    <a:pt x="1239724" y="2155601"/>
                  </a:cubicBezTo>
                  <a:cubicBezTo>
                    <a:pt x="1354985" y="2430541"/>
                    <a:pt x="834078" y="3259991"/>
                    <a:pt x="810714" y="3496901"/>
                  </a:cubicBezTo>
                  <a:cubicBezTo>
                    <a:pt x="787350" y="3733811"/>
                    <a:pt x="896077" y="3845276"/>
                    <a:pt x="1099541" y="3577064"/>
                  </a:cubicBezTo>
                  <a:cubicBezTo>
                    <a:pt x="1303005" y="3308852"/>
                    <a:pt x="1630678" y="2063997"/>
                    <a:pt x="2031498" y="1887626"/>
                  </a:cubicBezTo>
                  <a:cubicBezTo>
                    <a:pt x="2432318" y="1711255"/>
                    <a:pt x="3190756" y="2503304"/>
                    <a:pt x="3504463" y="2518839"/>
                  </a:cubicBezTo>
                  <a:cubicBezTo>
                    <a:pt x="3818170" y="2534374"/>
                    <a:pt x="3842604" y="2055311"/>
                    <a:pt x="3667831" y="1907731"/>
                  </a:cubicBezTo>
                  <a:cubicBezTo>
                    <a:pt x="3131423" y="1709662"/>
                    <a:pt x="2840924" y="1584699"/>
                    <a:pt x="2304516" y="1386630"/>
                  </a:cubicBezTo>
                  <a:close/>
                </a:path>
              </a:pathLst>
            </a:custGeom>
            <a:solidFill>
              <a:srgbClr val="999999"/>
            </a:solidFill>
            <a:ln w="3175" cmpd="sng"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13">
                <a:ln>
                  <a:solidFill>
                    <a:schemeClr val="bg1"/>
                  </a:solidFill>
                </a:ln>
              </a:endParaRPr>
            </a:p>
          </p:txBody>
        </p:sp>
        <p:sp>
          <p:nvSpPr>
            <p:cNvPr id="58" name="Freeform 57"/>
            <p:cNvSpPr/>
            <p:nvPr/>
          </p:nvSpPr>
          <p:spPr>
            <a:xfrm>
              <a:off x="-2899383" y="11396103"/>
              <a:ext cx="859338" cy="767762"/>
            </a:xfrm>
            <a:custGeom>
              <a:avLst/>
              <a:gdLst>
                <a:gd name="connsiteX0" fmla="*/ 3790061 w 3962017"/>
                <a:gd name="connsiteY0" fmla="*/ 1560039 h 3398258"/>
                <a:gd name="connsiteX1" fmla="*/ 2314132 w 3962017"/>
                <a:gd name="connsiteY1" fmla="*/ 1033786 h 3398258"/>
                <a:gd name="connsiteX2" fmla="*/ 2451428 w 3962017"/>
                <a:gd name="connsiteY2" fmla="*/ 518972 h 3398258"/>
                <a:gd name="connsiteX3" fmla="*/ 3320967 w 3962017"/>
                <a:gd name="connsiteY3" fmla="*/ 221524 h 3398258"/>
                <a:gd name="connsiteX4" fmla="*/ 3172230 w 3962017"/>
                <a:gd name="connsiteY4" fmla="*/ 95681 h 3398258"/>
                <a:gd name="connsiteX5" fmla="*/ 2234043 w 3962017"/>
                <a:gd name="connsiteY5" fmla="*/ 461771 h 3398258"/>
                <a:gd name="connsiteX6" fmla="*/ 2073865 w 3962017"/>
                <a:gd name="connsiteY6" fmla="*/ 873621 h 3398258"/>
                <a:gd name="connsiteX7" fmla="*/ 1707743 w 3962017"/>
                <a:gd name="connsiteY7" fmla="*/ 885062 h 3398258"/>
                <a:gd name="connsiteX8" fmla="*/ 1948010 w 3962017"/>
                <a:gd name="connsiteY8" fmla="*/ 496092 h 3398258"/>
                <a:gd name="connsiteX9" fmla="*/ 1089912 w 3962017"/>
                <a:gd name="connsiteY9" fmla="*/ 15599 h 3398258"/>
                <a:gd name="connsiteX10" fmla="*/ 1044147 w 3962017"/>
                <a:gd name="connsiteY10" fmla="*/ 152883 h 3398258"/>
                <a:gd name="connsiteX11" fmla="*/ 1787832 w 3962017"/>
                <a:gd name="connsiteY11" fmla="*/ 507532 h 3398258"/>
                <a:gd name="connsiteX12" fmla="*/ 1604771 w 3962017"/>
                <a:gd name="connsiteY12" fmla="*/ 896502 h 3398258"/>
                <a:gd name="connsiteX13" fmla="*/ 1410269 w 3962017"/>
                <a:gd name="connsiteY13" fmla="*/ 1296913 h 3398258"/>
                <a:gd name="connsiteX14" fmla="*/ 243255 w 3962017"/>
                <a:gd name="connsiteY14" fmla="*/ 1228271 h 3398258"/>
                <a:gd name="connsiteX15" fmla="*/ 83077 w 3962017"/>
                <a:gd name="connsiteY15" fmla="*/ 1354114 h 3398258"/>
                <a:gd name="connsiteX16" fmla="*/ 1261532 w 3962017"/>
                <a:gd name="connsiteY16" fmla="*/ 1445636 h 3398258"/>
                <a:gd name="connsiteX17" fmla="*/ 895410 w 3962017"/>
                <a:gd name="connsiteY17" fmla="*/ 2543905 h 3398258"/>
                <a:gd name="connsiteX18" fmla="*/ 655143 w 3962017"/>
                <a:gd name="connsiteY18" fmla="*/ 3104480 h 3398258"/>
                <a:gd name="connsiteX19" fmla="*/ 758114 w 3962017"/>
                <a:gd name="connsiteY19" fmla="*/ 3264644 h 3398258"/>
                <a:gd name="connsiteX20" fmla="*/ 1673419 w 3962017"/>
                <a:gd name="connsiteY20" fmla="*/ 1125308 h 3398258"/>
                <a:gd name="connsiteX21" fmla="*/ 2291250 w 3962017"/>
                <a:gd name="connsiteY21" fmla="*/ 1274032 h 3398258"/>
                <a:gd name="connsiteX22" fmla="*/ 3767178 w 3962017"/>
                <a:gd name="connsiteY22" fmla="*/ 1708763 h 3398258"/>
                <a:gd name="connsiteX23" fmla="*/ 3790061 w 3962017"/>
                <a:gd name="connsiteY23" fmla="*/ 1560039 h 3398258"/>
                <a:gd name="connsiteX0" fmla="*/ 3790061 w 3956006"/>
                <a:gd name="connsiteY0" fmla="*/ 1560039 h 3398258"/>
                <a:gd name="connsiteX1" fmla="*/ 2314132 w 3956006"/>
                <a:gd name="connsiteY1" fmla="*/ 1033786 h 3398258"/>
                <a:gd name="connsiteX2" fmla="*/ 2451428 w 3956006"/>
                <a:gd name="connsiteY2" fmla="*/ 518972 h 3398258"/>
                <a:gd name="connsiteX3" fmla="*/ 3320967 w 3956006"/>
                <a:gd name="connsiteY3" fmla="*/ 221524 h 3398258"/>
                <a:gd name="connsiteX4" fmla="*/ 3172230 w 3956006"/>
                <a:gd name="connsiteY4" fmla="*/ 95681 h 3398258"/>
                <a:gd name="connsiteX5" fmla="*/ 2234043 w 3956006"/>
                <a:gd name="connsiteY5" fmla="*/ 461771 h 3398258"/>
                <a:gd name="connsiteX6" fmla="*/ 2073865 w 3956006"/>
                <a:gd name="connsiteY6" fmla="*/ 873621 h 3398258"/>
                <a:gd name="connsiteX7" fmla="*/ 1707743 w 3956006"/>
                <a:gd name="connsiteY7" fmla="*/ 885062 h 3398258"/>
                <a:gd name="connsiteX8" fmla="*/ 1948010 w 3956006"/>
                <a:gd name="connsiteY8" fmla="*/ 496092 h 3398258"/>
                <a:gd name="connsiteX9" fmla="*/ 1089912 w 3956006"/>
                <a:gd name="connsiteY9" fmla="*/ 15599 h 3398258"/>
                <a:gd name="connsiteX10" fmla="*/ 1044147 w 3956006"/>
                <a:gd name="connsiteY10" fmla="*/ 152883 h 3398258"/>
                <a:gd name="connsiteX11" fmla="*/ 1787832 w 3956006"/>
                <a:gd name="connsiteY11" fmla="*/ 507532 h 3398258"/>
                <a:gd name="connsiteX12" fmla="*/ 1604771 w 3956006"/>
                <a:gd name="connsiteY12" fmla="*/ 896502 h 3398258"/>
                <a:gd name="connsiteX13" fmla="*/ 1410269 w 3956006"/>
                <a:gd name="connsiteY13" fmla="*/ 1296913 h 3398258"/>
                <a:gd name="connsiteX14" fmla="*/ 243255 w 3956006"/>
                <a:gd name="connsiteY14" fmla="*/ 1228271 h 3398258"/>
                <a:gd name="connsiteX15" fmla="*/ 83077 w 3956006"/>
                <a:gd name="connsiteY15" fmla="*/ 1354114 h 3398258"/>
                <a:gd name="connsiteX16" fmla="*/ 1261532 w 3956006"/>
                <a:gd name="connsiteY16" fmla="*/ 1445636 h 3398258"/>
                <a:gd name="connsiteX17" fmla="*/ 895410 w 3956006"/>
                <a:gd name="connsiteY17" fmla="*/ 2543905 h 3398258"/>
                <a:gd name="connsiteX18" fmla="*/ 655143 w 3956006"/>
                <a:gd name="connsiteY18" fmla="*/ 3104480 h 3398258"/>
                <a:gd name="connsiteX19" fmla="*/ 758114 w 3956006"/>
                <a:gd name="connsiteY19" fmla="*/ 3264644 h 3398258"/>
                <a:gd name="connsiteX20" fmla="*/ 1673419 w 3956006"/>
                <a:gd name="connsiteY20" fmla="*/ 1125308 h 3398258"/>
                <a:gd name="connsiteX21" fmla="*/ 2291250 w 3956006"/>
                <a:gd name="connsiteY21" fmla="*/ 1274032 h 3398258"/>
                <a:gd name="connsiteX22" fmla="*/ 3755737 w 3956006"/>
                <a:gd name="connsiteY22" fmla="*/ 1765965 h 3398258"/>
                <a:gd name="connsiteX23" fmla="*/ 3790061 w 3956006"/>
                <a:gd name="connsiteY23" fmla="*/ 1560039 h 3398258"/>
                <a:gd name="connsiteX0" fmla="*/ 3801502 w 3964328"/>
                <a:gd name="connsiteY0" fmla="*/ 1582919 h 3398258"/>
                <a:gd name="connsiteX1" fmla="*/ 2314132 w 3964328"/>
                <a:gd name="connsiteY1" fmla="*/ 1033786 h 3398258"/>
                <a:gd name="connsiteX2" fmla="*/ 2451428 w 3964328"/>
                <a:gd name="connsiteY2" fmla="*/ 518972 h 3398258"/>
                <a:gd name="connsiteX3" fmla="*/ 3320967 w 3964328"/>
                <a:gd name="connsiteY3" fmla="*/ 221524 h 3398258"/>
                <a:gd name="connsiteX4" fmla="*/ 3172230 w 3964328"/>
                <a:gd name="connsiteY4" fmla="*/ 95681 h 3398258"/>
                <a:gd name="connsiteX5" fmla="*/ 2234043 w 3964328"/>
                <a:gd name="connsiteY5" fmla="*/ 461771 h 3398258"/>
                <a:gd name="connsiteX6" fmla="*/ 2073865 w 3964328"/>
                <a:gd name="connsiteY6" fmla="*/ 873621 h 3398258"/>
                <a:gd name="connsiteX7" fmla="*/ 1707743 w 3964328"/>
                <a:gd name="connsiteY7" fmla="*/ 885062 h 3398258"/>
                <a:gd name="connsiteX8" fmla="*/ 1948010 w 3964328"/>
                <a:gd name="connsiteY8" fmla="*/ 496092 h 3398258"/>
                <a:gd name="connsiteX9" fmla="*/ 1089912 w 3964328"/>
                <a:gd name="connsiteY9" fmla="*/ 15599 h 3398258"/>
                <a:gd name="connsiteX10" fmla="*/ 1044147 w 3964328"/>
                <a:gd name="connsiteY10" fmla="*/ 152883 h 3398258"/>
                <a:gd name="connsiteX11" fmla="*/ 1787832 w 3964328"/>
                <a:gd name="connsiteY11" fmla="*/ 507532 h 3398258"/>
                <a:gd name="connsiteX12" fmla="*/ 1604771 w 3964328"/>
                <a:gd name="connsiteY12" fmla="*/ 896502 h 3398258"/>
                <a:gd name="connsiteX13" fmla="*/ 1410269 w 3964328"/>
                <a:gd name="connsiteY13" fmla="*/ 1296913 h 3398258"/>
                <a:gd name="connsiteX14" fmla="*/ 243255 w 3964328"/>
                <a:gd name="connsiteY14" fmla="*/ 1228271 h 3398258"/>
                <a:gd name="connsiteX15" fmla="*/ 83077 w 3964328"/>
                <a:gd name="connsiteY15" fmla="*/ 1354114 h 3398258"/>
                <a:gd name="connsiteX16" fmla="*/ 1261532 w 3964328"/>
                <a:gd name="connsiteY16" fmla="*/ 1445636 h 3398258"/>
                <a:gd name="connsiteX17" fmla="*/ 895410 w 3964328"/>
                <a:gd name="connsiteY17" fmla="*/ 2543905 h 3398258"/>
                <a:gd name="connsiteX18" fmla="*/ 655143 w 3964328"/>
                <a:gd name="connsiteY18" fmla="*/ 3104480 h 3398258"/>
                <a:gd name="connsiteX19" fmla="*/ 758114 w 3964328"/>
                <a:gd name="connsiteY19" fmla="*/ 3264644 h 3398258"/>
                <a:gd name="connsiteX20" fmla="*/ 1673419 w 3964328"/>
                <a:gd name="connsiteY20" fmla="*/ 1125308 h 3398258"/>
                <a:gd name="connsiteX21" fmla="*/ 2291250 w 3964328"/>
                <a:gd name="connsiteY21" fmla="*/ 1274032 h 3398258"/>
                <a:gd name="connsiteX22" fmla="*/ 3755737 w 3964328"/>
                <a:gd name="connsiteY22" fmla="*/ 1765965 h 3398258"/>
                <a:gd name="connsiteX23" fmla="*/ 3801502 w 3964328"/>
                <a:gd name="connsiteY23" fmla="*/ 1582919 h 3398258"/>
                <a:gd name="connsiteX0" fmla="*/ 3801502 w 3965637"/>
                <a:gd name="connsiteY0" fmla="*/ 1582919 h 3398258"/>
                <a:gd name="connsiteX1" fmla="*/ 2314132 w 3965637"/>
                <a:gd name="connsiteY1" fmla="*/ 1033786 h 3398258"/>
                <a:gd name="connsiteX2" fmla="*/ 2451428 w 3965637"/>
                <a:gd name="connsiteY2" fmla="*/ 518972 h 3398258"/>
                <a:gd name="connsiteX3" fmla="*/ 3320967 w 3965637"/>
                <a:gd name="connsiteY3" fmla="*/ 221524 h 3398258"/>
                <a:gd name="connsiteX4" fmla="*/ 3172230 w 3965637"/>
                <a:gd name="connsiteY4" fmla="*/ 95681 h 3398258"/>
                <a:gd name="connsiteX5" fmla="*/ 2234043 w 3965637"/>
                <a:gd name="connsiteY5" fmla="*/ 461771 h 3398258"/>
                <a:gd name="connsiteX6" fmla="*/ 2073865 w 3965637"/>
                <a:gd name="connsiteY6" fmla="*/ 873621 h 3398258"/>
                <a:gd name="connsiteX7" fmla="*/ 1707743 w 3965637"/>
                <a:gd name="connsiteY7" fmla="*/ 885062 h 3398258"/>
                <a:gd name="connsiteX8" fmla="*/ 1948010 w 3965637"/>
                <a:gd name="connsiteY8" fmla="*/ 496092 h 3398258"/>
                <a:gd name="connsiteX9" fmla="*/ 1089912 w 3965637"/>
                <a:gd name="connsiteY9" fmla="*/ 15599 h 3398258"/>
                <a:gd name="connsiteX10" fmla="*/ 1044147 w 3965637"/>
                <a:gd name="connsiteY10" fmla="*/ 152883 h 3398258"/>
                <a:gd name="connsiteX11" fmla="*/ 1787832 w 3965637"/>
                <a:gd name="connsiteY11" fmla="*/ 507532 h 3398258"/>
                <a:gd name="connsiteX12" fmla="*/ 1604771 w 3965637"/>
                <a:gd name="connsiteY12" fmla="*/ 896502 h 3398258"/>
                <a:gd name="connsiteX13" fmla="*/ 1410269 w 3965637"/>
                <a:gd name="connsiteY13" fmla="*/ 1296913 h 3398258"/>
                <a:gd name="connsiteX14" fmla="*/ 243255 w 3965637"/>
                <a:gd name="connsiteY14" fmla="*/ 1228271 h 3398258"/>
                <a:gd name="connsiteX15" fmla="*/ 83077 w 3965637"/>
                <a:gd name="connsiteY15" fmla="*/ 1354114 h 3398258"/>
                <a:gd name="connsiteX16" fmla="*/ 1261532 w 3965637"/>
                <a:gd name="connsiteY16" fmla="*/ 1445636 h 3398258"/>
                <a:gd name="connsiteX17" fmla="*/ 895410 w 3965637"/>
                <a:gd name="connsiteY17" fmla="*/ 2543905 h 3398258"/>
                <a:gd name="connsiteX18" fmla="*/ 655143 w 3965637"/>
                <a:gd name="connsiteY18" fmla="*/ 3104480 h 3398258"/>
                <a:gd name="connsiteX19" fmla="*/ 758114 w 3965637"/>
                <a:gd name="connsiteY19" fmla="*/ 3264644 h 3398258"/>
                <a:gd name="connsiteX20" fmla="*/ 1673419 w 3965637"/>
                <a:gd name="connsiteY20" fmla="*/ 1125308 h 3398258"/>
                <a:gd name="connsiteX21" fmla="*/ 2268367 w 3965637"/>
                <a:gd name="connsiteY21" fmla="*/ 1216830 h 3398258"/>
                <a:gd name="connsiteX22" fmla="*/ 3755737 w 3965637"/>
                <a:gd name="connsiteY22" fmla="*/ 1765965 h 3398258"/>
                <a:gd name="connsiteX23" fmla="*/ 3801502 w 3965637"/>
                <a:gd name="connsiteY23" fmla="*/ 1582919 h 3398258"/>
                <a:gd name="connsiteX0" fmla="*/ 3801502 w 3965637"/>
                <a:gd name="connsiteY0" fmla="*/ 1582919 h 3398258"/>
                <a:gd name="connsiteX1" fmla="*/ 2314132 w 3965637"/>
                <a:gd name="connsiteY1" fmla="*/ 1033786 h 3398258"/>
                <a:gd name="connsiteX2" fmla="*/ 2451428 w 3965637"/>
                <a:gd name="connsiteY2" fmla="*/ 518972 h 3398258"/>
                <a:gd name="connsiteX3" fmla="*/ 3320967 w 3965637"/>
                <a:gd name="connsiteY3" fmla="*/ 221524 h 3398258"/>
                <a:gd name="connsiteX4" fmla="*/ 3172230 w 3965637"/>
                <a:gd name="connsiteY4" fmla="*/ 95681 h 3398258"/>
                <a:gd name="connsiteX5" fmla="*/ 2234043 w 3965637"/>
                <a:gd name="connsiteY5" fmla="*/ 461771 h 3398258"/>
                <a:gd name="connsiteX6" fmla="*/ 2028100 w 3965637"/>
                <a:gd name="connsiteY6" fmla="*/ 873621 h 3398258"/>
                <a:gd name="connsiteX7" fmla="*/ 1707743 w 3965637"/>
                <a:gd name="connsiteY7" fmla="*/ 885062 h 3398258"/>
                <a:gd name="connsiteX8" fmla="*/ 1948010 w 3965637"/>
                <a:gd name="connsiteY8" fmla="*/ 496092 h 3398258"/>
                <a:gd name="connsiteX9" fmla="*/ 1089912 w 3965637"/>
                <a:gd name="connsiteY9" fmla="*/ 15599 h 3398258"/>
                <a:gd name="connsiteX10" fmla="*/ 1044147 w 3965637"/>
                <a:gd name="connsiteY10" fmla="*/ 152883 h 3398258"/>
                <a:gd name="connsiteX11" fmla="*/ 1787832 w 3965637"/>
                <a:gd name="connsiteY11" fmla="*/ 507532 h 3398258"/>
                <a:gd name="connsiteX12" fmla="*/ 1604771 w 3965637"/>
                <a:gd name="connsiteY12" fmla="*/ 896502 h 3398258"/>
                <a:gd name="connsiteX13" fmla="*/ 1410269 w 3965637"/>
                <a:gd name="connsiteY13" fmla="*/ 1296913 h 3398258"/>
                <a:gd name="connsiteX14" fmla="*/ 243255 w 3965637"/>
                <a:gd name="connsiteY14" fmla="*/ 1228271 h 3398258"/>
                <a:gd name="connsiteX15" fmla="*/ 83077 w 3965637"/>
                <a:gd name="connsiteY15" fmla="*/ 1354114 h 3398258"/>
                <a:gd name="connsiteX16" fmla="*/ 1261532 w 3965637"/>
                <a:gd name="connsiteY16" fmla="*/ 1445636 h 3398258"/>
                <a:gd name="connsiteX17" fmla="*/ 895410 w 3965637"/>
                <a:gd name="connsiteY17" fmla="*/ 2543905 h 3398258"/>
                <a:gd name="connsiteX18" fmla="*/ 655143 w 3965637"/>
                <a:gd name="connsiteY18" fmla="*/ 3104480 h 3398258"/>
                <a:gd name="connsiteX19" fmla="*/ 758114 w 3965637"/>
                <a:gd name="connsiteY19" fmla="*/ 3264644 h 3398258"/>
                <a:gd name="connsiteX20" fmla="*/ 1673419 w 3965637"/>
                <a:gd name="connsiteY20" fmla="*/ 1125308 h 3398258"/>
                <a:gd name="connsiteX21" fmla="*/ 2268367 w 3965637"/>
                <a:gd name="connsiteY21" fmla="*/ 1216830 h 3398258"/>
                <a:gd name="connsiteX22" fmla="*/ 3755737 w 3965637"/>
                <a:gd name="connsiteY22" fmla="*/ 1765965 h 3398258"/>
                <a:gd name="connsiteX23" fmla="*/ 3801502 w 3965637"/>
                <a:gd name="connsiteY23" fmla="*/ 1582919 h 3398258"/>
                <a:gd name="connsiteX0" fmla="*/ 3801502 w 3965637"/>
                <a:gd name="connsiteY0" fmla="*/ 1582919 h 3389877"/>
                <a:gd name="connsiteX1" fmla="*/ 2314132 w 3965637"/>
                <a:gd name="connsiteY1" fmla="*/ 1033786 h 3389877"/>
                <a:gd name="connsiteX2" fmla="*/ 2451428 w 3965637"/>
                <a:gd name="connsiteY2" fmla="*/ 518972 h 3389877"/>
                <a:gd name="connsiteX3" fmla="*/ 3320967 w 3965637"/>
                <a:gd name="connsiteY3" fmla="*/ 221524 h 3389877"/>
                <a:gd name="connsiteX4" fmla="*/ 3172230 w 3965637"/>
                <a:gd name="connsiteY4" fmla="*/ 95681 h 3389877"/>
                <a:gd name="connsiteX5" fmla="*/ 2234043 w 3965637"/>
                <a:gd name="connsiteY5" fmla="*/ 461771 h 3389877"/>
                <a:gd name="connsiteX6" fmla="*/ 2028100 w 3965637"/>
                <a:gd name="connsiteY6" fmla="*/ 873621 h 3389877"/>
                <a:gd name="connsiteX7" fmla="*/ 1707743 w 3965637"/>
                <a:gd name="connsiteY7" fmla="*/ 885062 h 3389877"/>
                <a:gd name="connsiteX8" fmla="*/ 1948010 w 3965637"/>
                <a:gd name="connsiteY8" fmla="*/ 496092 h 3389877"/>
                <a:gd name="connsiteX9" fmla="*/ 1089912 w 3965637"/>
                <a:gd name="connsiteY9" fmla="*/ 15599 h 3389877"/>
                <a:gd name="connsiteX10" fmla="*/ 1044147 w 3965637"/>
                <a:gd name="connsiteY10" fmla="*/ 152883 h 3389877"/>
                <a:gd name="connsiteX11" fmla="*/ 1787832 w 3965637"/>
                <a:gd name="connsiteY11" fmla="*/ 507532 h 3389877"/>
                <a:gd name="connsiteX12" fmla="*/ 1604771 w 3965637"/>
                <a:gd name="connsiteY12" fmla="*/ 896502 h 3389877"/>
                <a:gd name="connsiteX13" fmla="*/ 1410269 w 3965637"/>
                <a:gd name="connsiteY13" fmla="*/ 1296913 h 3389877"/>
                <a:gd name="connsiteX14" fmla="*/ 243255 w 3965637"/>
                <a:gd name="connsiteY14" fmla="*/ 1228271 h 3389877"/>
                <a:gd name="connsiteX15" fmla="*/ 83077 w 3965637"/>
                <a:gd name="connsiteY15" fmla="*/ 1354114 h 3389877"/>
                <a:gd name="connsiteX16" fmla="*/ 1261532 w 3965637"/>
                <a:gd name="connsiteY16" fmla="*/ 1445636 h 3389877"/>
                <a:gd name="connsiteX17" fmla="*/ 895410 w 3965637"/>
                <a:gd name="connsiteY17" fmla="*/ 2543905 h 3389877"/>
                <a:gd name="connsiteX18" fmla="*/ 655143 w 3965637"/>
                <a:gd name="connsiteY18" fmla="*/ 3104480 h 3389877"/>
                <a:gd name="connsiteX19" fmla="*/ 758114 w 3965637"/>
                <a:gd name="connsiteY19" fmla="*/ 3264644 h 3389877"/>
                <a:gd name="connsiteX20" fmla="*/ 1639095 w 3965637"/>
                <a:gd name="connsiteY20" fmla="*/ 1239711 h 3389877"/>
                <a:gd name="connsiteX21" fmla="*/ 2268367 w 3965637"/>
                <a:gd name="connsiteY21" fmla="*/ 1216830 h 3389877"/>
                <a:gd name="connsiteX22" fmla="*/ 3755737 w 3965637"/>
                <a:gd name="connsiteY22" fmla="*/ 1765965 h 3389877"/>
                <a:gd name="connsiteX23" fmla="*/ 3801502 w 3965637"/>
                <a:gd name="connsiteY23" fmla="*/ 1582919 h 3389877"/>
                <a:gd name="connsiteX0" fmla="*/ 3801502 w 3965637"/>
                <a:gd name="connsiteY0" fmla="*/ 1582919 h 3389877"/>
                <a:gd name="connsiteX1" fmla="*/ 2314132 w 3965637"/>
                <a:gd name="connsiteY1" fmla="*/ 1033786 h 3389877"/>
                <a:gd name="connsiteX2" fmla="*/ 2451428 w 3965637"/>
                <a:gd name="connsiteY2" fmla="*/ 518972 h 3389877"/>
                <a:gd name="connsiteX3" fmla="*/ 3149348 w 3965637"/>
                <a:gd name="connsiteY3" fmla="*/ 278726 h 3389877"/>
                <a:gd name="connsiteX4" fmla="*/ 3172230 w 3965637"/>
                <a:gd name="connsiteY4" fmla="*/ 95681 h 3389877"/>
                <a:gd name="connsiteX5" fmla="*/ 2234043 w 3965637"/>
                <a:gd name="connsiteY5" fmla="*/ 461771 h 3389877"/>
                <a:gd name="connsiteX6" fmla="*/ 2028100 w 3965637"/>
                <a:gd name="connsiteY6" fmla="*/ 873621 h 3389877"/>
                <a:gd name="connsiteX7" fmla="*/ 1707743 w 3965637"/>
                <a:gd name="connsiteY7" fmla="*/ 885062 h 3389877"/>
                <a:gd name="connsiteX8" fmla="*/ 1948010 w 3965637"/>
                <a:gd name="connsiteY8" fmla="*/ 496092 h 3389877"/>
                <a:gd name="connsiteX9" fmla="*/ 1089912 w 3965637"/>
                <a:gd name="connsiteY9" fmla="*/ 15599 h 3389877"/>
                <a:gd name="connsiteX10" fmla="*/ 1044147 w 3965637"/>
                <a:gd name="connsiteY10" fmla="*/ 152883 h 3389877"/>
                <a:gd name="connsiteX11" fmla="*/ 1787832 w 3965637"/>
                <a:gd name="connsiteY11" fmla="*/ 507532 h 3389877"/>
                <a:gd name="connsiteX12" fmla="*/ 1604771 w 3965637"/>
                <a:gd name="connsiteY12" fmla="*/ 896502 h 3389877"/>
                <a:gd name="connsiteX13" fmla="*/ 1410269 w 3965637"/>
                <a:gd name="connsiteY13" fmla="*/ 1296913 h 3389877"/>
                <a:gd name="connsiteX14" fmla="*/ 243255 w 3965637"/>
                <a:gd name="connsiteY14" fmla="*/ 1228271 h 3389877"/>
                <a:gd name="connsiteX15" fmla="*/ 83077 w 3965637"/>
                <a:gd name="connsiteY15" fmla="*/ 1354114 h 3389877"/>
                <a:gd name="connsiteX16" fmla="*/ 1261532 w 3965637"/>
                <a:gd name="connsiteY16" fmla="*/ 1445636 h 3389877"/>
                <a:gd name="connsiteX17" fmla="*/ 895410 w 3965637"/>
                <a:gd name="connsiteY17" fmla="*/ 2543905 h 3389877"/>
                <a:gd name="connsiteX18" fmla="*/ 655143 w 3965637"/>
                <a:gd name="connsiteY18" fmla="*/ 3104480 h 3389877"/>
                <a:gd name="connsiteX19" fmla="*/ 758114 w 3965637"/>
                <a:gd name="connsiteY19" fmla="*/ 3264644 h 3389877"/>
                <a:gd name="connsiteX20" fmla="*/ 1639095 w 3965637"/>
                <a:gd name="connsiteY20" fmla="*/ 1239711 h 3389877"/>
                <a:gd name="connsiteX21" fmla="*/ 2268367 w 3965637"/>
                <a:gd name="connsiteY21" fmla="*/ 1216830 h 3389877"/>
                <a:gd name="connsiteX22" fmla="*/ 3755737 w 3965637"/>
                <a:gd name="connsiteY22" fmla="*/ 1765965 h 3389877"/>
                <a:gd name="connsiteX23" fmla="*/ 3801502 w 3965637"/>
                <a:gd name="connsiteY23" fmla="*/ 1582919 h 3389877"/>
                <a:gd name="connsiteX0" fmla="*/ 3801502 w 3965637"/>
                <a:gd name="connsiteY0" fmla="*/ 1582919 h 3389877"/>
                <a:gd name="connsiteX1" fmla="*/ 2314132 w 3965637"/>
                <a:gd name="connsiteY1" fmla="*/ 1033786 h 3389877"/>
                <a:gd name="connsiteX2" fmla="*/ 2382780 w 3965637"/>
                <a:gd name="connsiteY2" fmla="*/ 576173 h 3389877"/>
                <a:gd name="connsiteX3" fmla="*/ 3149348 w 3965637"/>
                <a:gd name="connsiteY3" fmla="*/ 278726 h 3389877"/>
                <a:gd name="connsiteX4" fmla="*/ 3172230 w 3965637"/>
                <a:gd name="connsiteY4" fmla="*/ 95681 h 3389877"/>
                <a:gd name="connsiteX5" fmla="*/ 2234043 w 3965637"/>
                <a:gd name="connsiteY5" fmla="*/ 461771 h 3389877"/>
                <a:gd name="connsiteX6" fmla="*/ 2028100 w 3965637"/>
                <a:gd name="connsiteY6" fmla="*/ 873621 h 3389877"/>
                <a:gd name="connsiteX7" fmla="*/ 1707743 w 3965637"/>
                <a:gd name="connsiteY7" fmla="*/ 885062 h 3389877"/>
                <a:gd name="connsiteX8" fmla="*/ 1948010 w 3965637"/>
                <a:gd name="connsiteY8" fmla="*/ 496092 h 3389877"/>
                <a:gd name="connsiteX9" fmla="*/ 1089912 w 3965637"/>
                <a:gd name="connsiteY9" fmla="*/ 15599 h 3389877"/>
                <a:gd name="connsiteX10" fmla="*/ 1044147 w 3965637"/>
                <a:gd name="connsiteY10" fmla="*/ 152883 h 3389877"/>
                <a:gd name="connsiteX11" fmla="*/ 1787832 w 3965637"/>
                <a:gd name="connsiteY11" fmla="*/ 507532 h 3389877"/>
                <a:gd name="connsiteX12" fmla="*/ 1604771 w 3965637"/>
                <a:gd name="connsiteY12" fmla="*/ 896502 h 3389877"/>
                <a:gd name="connsiteX13" fmla="*/ 1410269 w 3965637"/>
                <a:gd name="connsiteY13" fmla="*/ 1296913 h 3389877"/>
                <a:gd name="connsiteX14" fmla="*/ 243255 w 3965637"/>
                <a:gd name="connsiteY14" fmla="*/ 1228271 h 3389877"/>
                <a:gd name="connsiteX15" fmla="*/ 83077 w 3965637"/>
                <a:gd name="connsiteY15" fmla="*/ 1354114 h 3389877"/>
                <a:gd name="connsiteX16" fmla="*/ 1261532 w 3965637"/>
                <a:gd name="connsiteY16" fmla="*/ 1445636 h 3389877"/>
                <a:gd name="connsiteX17" fmla="*/ 895410 w 3965637"/>
                <a:gd name="connsiteY17" fmla="*/ 2543905 h 3389877"/>
                <a:gd name="connsiteX18" fmla="*/ 655143 w 3965637"/>
                <a:gd name="connsiteY18" fmla="*/ 3104480 h 3389877"/>
                <a:gd name="connsiteX19" fmla="*/ 758114 w 3965637"/>
                <a:gd name="connsiteY19" fmla="*/ 3264644 h 3389877"/>
                <a:gd name="connsiteX20" fmla="*/ 1639095 w 3965637"/>
                <a:gd name="connsiteY20" fmla="*/ 1239711 h 3389877"/>
                <a:gd name="connsiteX21" fmla="*/ 2268367 w 3965637"/>
                <a:gd name="connsiteY21" fmla="*/ 1216830 h 3389877"/>
                <a:gd name="connsiteX22" fmla="*/ 3755737 w 3965637"/>
                <a:gd name="connsiteY22" fmla="*/ 1765965 h 3389877"/>
                <a:gd name="connsiteX23" fmla="*/ 3801502 w 3965637"/>
                <a:gd name="connsiteY23" fmla="*/ 1582919 h 3389877"/>
                <a:gd name="connsiteX0" fmla="*/ 3801502 w 3962584"/>
                <a:gd name="connsiteY0" fmla="*/ 1582919 h 3389877"/>
                <a:gd name="connsiteX1" fmla="*/ 2359897 w 3962584"/>
                <a:gd name="connsiteY1" fmla="*/ 1045226 h 3389877"/>
                <a:gd name="connsiteX2" fmla="*/ 2382780 w 3962584"/>
                <a:gd name="connsiteY2" fmla="*/ 576173 h 3389877"/>
                <a:gd name="connsiteX3" fmla="*/ 3149348 w 3962584"/>
                <a:gd name="connsiteY3" fmla="*/ 278726 h 3389877"/>
                <a:gd name="connsiteX4" fmla="*/ 3172230 w 3962584"/>
                <a:gd name="connsiteY4" fmla="*/ 95681 h 3389877"/>
                <a:gd name="connsiteX5" fmla="*/ 2234043 w 3962584"/>
                <a:gd name="connsiteY5" fmla="*/ 461771 h 3389877"/>
                <a:gd name="connsiteX6" fmla="*/ 2028100 w 3962584"/>
                <a:gd name="connsiteY6" fmla="*/ 873621 h 3389877"/>
                <a:gd name="connsiteX7" fmla="*/ 1707743 w 3962584"/>
                <a:gd name="connsiteY7" fmla="*/ 885062 h 3389877"/>
                <a:gd name="connsiteX8" fmla="*/ 1948010 w 3962584"/>
                <a:gd name="connsiteY8" fmla="*/ 496092 h 3389877"/>
                <a:gd name="connsiteX9" fmla="*/ 1089912 w 3962584"/>
                <a:gd name="connsiteY9" fmla="*/ 15599 h 3389877"/>
                <a:gd name="connsiteX10" fmla="*/ 1044147 w 3962584"/>
                <a:gd name="connsiteY10" fmla="*/ 152883 h 3389877"/>
                <a:gd name="connsiteX11" fmla="*/ 1787832 w 3962584"/>
                <a:gd name="connsiteY11" fmla="*/ 507532 h 3389877"/>
                <a:gd name="connsiteX12" fmla="*/ 1604771 w 3962584"/>
                <a:gd name="connsiteY12" fmla="*/ 896502 h 3389877"/>
                <a:gd name="connsiteX13" fmla="*/ 1410269 w 3962584"/>
                <a:gd name="connsiteY13" fmla="*/ 1296913 h 3389877"/>
                <a:gd name="connsiteX14" fmla="*/ 243255 w 3962584"/>
                <a:gd name="connsiteY14" fmla="*/ 1228271 h 3389877"/>
                <a:gd name="connsiteX15" fmla="*/ 83077 w 3962584"/>
                <a:gd name="connsiteY15" fmla="*/ 1354114 h 3389877"/>
                <a:gd name="connsiteX16" fmla="*/ 1261532 w 3962584"/>
                <a:gd name="connsiteY16" fmla="*/ 1445636 h 3389877"/>
                <a:gd name="connsiteX17" fmla="*/ 895410 w 3962584"/>
                <a:gd name="connsiteY17" fmla="*/ 2543905 h 3389877"/>
                <a:gd name="connsiteX18" fmla="*/ 655143 w 3962584"/>
                <a:gd name="connsiteY18" fmla="*/ 3104480 h 3389877"/>
                <a:gd name="connsiteX19" fmla="*/ 758114 w 3962584"/>
                <a:gd name="connsiteY19" fmla="*/ 3264644 h 3389877"/>
                <a:gd name="connsiteX20" fmla="*/ 1639095 w 3962584"/>
                <a:gd name="connsiteY20" fmla="*/ 1239711 h 3389877"/>
                <a:gd name="connsiteX21" fmla="*/ 2268367 w 3962584"/>
                <a:gd name="connsiteY21" fmla="*/ 1216830 h 3389877"/>
                <a:gd name="connsiteX22" fmla="*/ 3755737 w 3962584"/>
                <a:gd name="connsiteY22" fmla="*/ 1765965 h 3389877"/>
                <a:gd name="connsiteX23" fmla="*/ 3801502 w 3962584"/>
                <a:gd name="connsiteY23" fmla="*/ 1582919 h 3389877"/>
                <a:gd name="connsiteX0" fmla="*/ 3801502 w 3962584"/>
                <a:gd name="connsiteY0" fmla="*/ 1582919 h 3389877"/>
                <a:gd name="connsiteX1" fmla="*/ 2359897 w 3962584"/>
                <a:gd name="connsiteY1" fmla="*/ 1045226 h 3389877"/>
                <a:gd name="connsiteX2" fmla="*/ 2382780 w 3962584"/>
                <a:gd name="connsiteY2" fmla="*/ 576173 h 3389877"/>
                <a:gd name="connsiteX3" fmla="*/ 3149348 w 3962584"/>
                <a:gd name="connsiteY3" fmla="*/ 278726 h 3389877"/>
                <a:gd name="connsiteX4" fmla="*/ 3172230 w 3962584"/>
                <a:gd name="connsiteY4" fmla="*/ 95681 h 3389877"/>
                <a:gd name="connsiteX5" fmla="*/ 2234043 w 3962584"/>
                <a:gd name="connsiteY5" fmla="*/ 461771 h 3389877"/>
                <a:gd name="connsiteX6" fmla="*/ 2028100 w 3962584"/>
                <a:gd name="connsiteY6" fmla="*/ 873621 h 3389877"/>
                <a:gd name="connsiteX7" fmla="*/ 1799274 w 3962584"/>
                <a:gd name="connsiteY7" fmla="*/ 862182 h 3389877"/>
                <a:gd name="connsiteX8" fmla="*/ 1948010 w 3962584"/>
                <a:gd name="connsiteY8" fmla="*/ 496092 h 3389877"/>
                <a:gd name="connsiteX9" fmla="*/ 1089912 w 3962584"/>
                <a:gd name="connsiteY9" fmla="*/ 15599 h 3389877"/>
                <a:gd name="connsiteX10" fmla="*/ 1044147 w 3962584"/>
                <a:gd name="connsiteY10" fmla="*/ 152883 h 3389877"/>
                <a:gd name="connsiteX11" fmla="*/ 1787832 w 3962584"/>
                <a:gd name="connsiteY11" fmla="*/ 507532 h 3389877"/>
                <a:gd name="connsiteX12" fmla="*/ 1604771 w 3962584"/>
                <a:gd name="connsiteY12" fmla="*/ 896502 h 3389877"/>
                <a:gd name="connsiteX13" fmla="*/ 1410269 w 3962584"/>
                <a:gd name="connsiteY13" fmla="*/ 1296913 h 3389877"/>
                <a:gd name="connsiteX14" fmla="*/ 243255 w 3962584"/>
                <a:gd name="connsiteY14" fmla="*/ 1228271 h 3389877"/>
                <a:gd name="connsiteX15" fmla="*/ 83077 w 3962584"/>
                <a:gd name="connsiteY15" fmla="*/ 1354114 h 3389877"/>
                <a:gd name="connsiteX16" fmla="*/ 1261532 w 3962584"/>
                <a:gd name="connsiteY16" fmla="*/ 1445636 h 3389877"/>
                <a:gd name="connsiteX17" fmla="*/ 895410 w 3962584"/>
                <a:gd name="connsiteY17" fmla="*/ 2543905 h 3389877"/>
                <a:gd name="connsiteX18" fmla="*/ 655143 w 3962584"/>
                <a:gd name="connsiteY18" fmla="*/ 3104480 h 3389877"/>
                <a:gd name="connsiteX19" fmla="*/ 758114 w 3962584"/>
                <a:gd name="connsiteY19" fmla="*/ 3264644 h 3389877"/>
                <a:gd name="connsiteX20" fmla="*/ 1639095 w 3962584"/>
                <a:gd name="connsiteY20" fmla="*/ 1239711 h 3389877"/>
                <a:gd name="connsiteX21" fmla="*/ 2268367 w 3962584"/>
                <a:gd name="connsiteY21" fmla="*/ 1216830 h 3389877"/>
                <a:gd name="connsiteX22" fmla="*/ 3755737 w 3962584"/>
                <a:gd name="connsiteY22" fmla="*/ 1765965 h 3389877"/>
                <a:gd name="connsiteX23" fmla="*/ 3801502 w 3962584"/>
                <a:gd name="connsiteY23" fmla="*/ 1582919 h 3389877"/>
                <a:gd name="connsiteX0" fmla="*/ 3801502 w 3962584"/>
                <a:gd name="connsiteY0" fmla="*/ 1573625 h 3380583"/>
                <a:gd name="connsiteX1" fmla="*/ 2359897 w 3962584"/>
                <a:gd name="connsiteY1" fmla="*/ 1035932 h 3380583"/>
                <a:gd name="connsiteX2" fmla="*/ 2382780 w 3962584"/>
                <a:gd name="connsiteY2" fmla="*/ 566879 h 3380583"/>
                <a:gd name="connsiteX3" fmla="*/ 3149348 w 3962584"/>
                <a:gd name="connsiteY3" fmla="*/ 269432 h 3380583"/>
                <a:gd name="connsiteX4" fmla="*/ 3172230 w 3962584"/>
                <a:gd name="connsiteY4" fmla="*/ 86387 h 3380583"/>
                <a:gd name="connsiteX5" fmla="*/ 2234043 w 3962584"/>
                <a:gd name="connsiteY5" fmla="*/ 452477 h 3380583"/>
                <a:gd name="connsiteX6" fmla="*/ 2028100 w 3962584"/>
                <a:gd name="connsiteY6" fmla="*/ 864327 h 3380583"/>
                <a:gd name="connsiteX7" fmla="*/ 1799274 w 3962584"/>
                <a:gd name="connsiteY7" fmla="*/ 852888 h 3380583"/>
                <a:gd name="connsiteX8" fmla="*/ 1925127 w 3962584"/>
                <a:gd name="connsiteY8" fmla="*/ 326634 h 3380583"/>
                <a:gd name="connsiteX9" fmla="*/ 1089912 w 3962584"/>
                <a:gd name="connsiteY9" fmla="*/ 6305 h 3380583"/>
                <a:gd name="connsiteX10" fmla="*/ 1044147 w 3962584"/>
                <a:gd name="connsiteY10" fmla="*/ 143589 h 3380583"/>
                <a:gd name="connsiteX11" fmla="*/ 1787832 w 3962584"/>
                <a:gd name="connsiteY11" fmla="*/ 498238 h 3380583"/>
                <a:gd name="connsiteX12" fmla="*/ 1604771 w 3962584"/>
                <a:gd name="connsiteY12" fmla="*/ 887208 h 3380583"/>
                <a:gd name="connsiteX13" fmla="*/ 1410269 w 3962584"/>
                <a:gd name="connsiteY13" fmla="*/ 1287619 h 3380583"/>
                <a:gd name="connsiteX14" fmla="*/ 243255 w 3962584"/>
                <a:gd name="connsiteY14" fmla="*/ 1218977 h 3380583"/>
                <a:gd name="connsiteX15" fmla="*/ 83077 w 3962584"/>
                <a:gd name="connsiteY15" fmla="*/ 1344820 h 3380583"/>
                <a:gd name="connsiteX16" fmla="*/ 1261532 w 3962584"/>
                <a:gd name="connsiteY16" fmla="*/ 1436342 h 3380583"/>
                <a:gd name="connsiteX17" fmla="*/ 895410 w 3962584"/>
                <a:gd name="connsiteY17" fmla="*/ 2534611 h 3380583"/>
                <a:gd name="connsiteX18" fmla="*/ 655143 w 3962584"/>
                <a:gd name="connsiteY18" fmla="*/ 3095186 h 3380583"/>
                <a:gd name="connsiteX19" fmla="*/ 758114 w 3962584"/>
                <a:gd name="connsiteY19" fmla="*/ 3255350 h 3380583"/>
                <a:gd name="connsiteX20" fmla="*/ 1639095 w 3962584"/>
                <a:gd name="connsiteY20" fmla="*/ 1230417 h 3380583"/>
                <a:gd name="connsiteX21" fmla="*/ 2268367 w 3962584"/>
                <a:gd name="connsiteY21" fmla="*/ 1207536 h 3380583"/>
                <a:gd name="connsiteX22" fmla="*/ 3755737 w 3962584"/>
                <a:gd name="connsiteY22" fmla="*/ 1756671 h 3380583"/>
                <a:gd name="connsiteX23" fmla="*/ 3801502 w 3962584"/>
                <a:gd name="connsiteY23" fmla="*/ 1573625 h 3380583"/>
                <a:gd name="connsiteX0" fmla="*/ 3801502 w 3962584"/>
                <a:gd name="connsiteY0" fmla="*/ 1572999 h 3379957"/>
                <a:gd name="connsiteX1" fmla="*/ 2359897 w 3962584"/>
                <a:gd name="connsiteY1" fmla="*/ 1035306 h 3379957"/>
                <a:gd name="connsiteX2" fmla="*/ 2382780 w 3962584"/>
                <a:gd name="connsiteY2" fmla="*/ 566253 h 3379957"/>
                <a:gd name="connsiteX3" fmla="*/ 3149348 w 3962584"/>
                <a:gd name="connsiteY3" fmla="*/ 268806 h 3379957"/>
                <a:gd name="connsiteX4" fmla="*/ 3172230 w 3962584"/>
                <a:gd name="connsiteY4" fmla="*/ 85761 h 3379957"/>
                <a:gd name="connsiteX5" fmla="*/ 2234043 w 3962584"/>
                <a:gd name="connsiteY5" fmla="*/ 451851 h 3379957"/>
                <a:gd name="connsiteX6" fmla="*/ 2028100 w 3962584"/>
                <a:gd name="connsiteY6" fmla="*/ 863701 h 3379957"/>
                <a:gd name="connsiteX7" fmla="*/ 1799274 w 3962584"/>
                <a:gd name="connsiteY7" fmla="*/ 852262 h 3379957"/>
                <a:gd name="connsiteX8" fmla="*/ 1925127 w 3962584"/>
                <a:gd name="connsiteY8" fmla="*/ 326008 h 3379957"/>
                <a:gd name="connsiteX9" fmla="*/ 1089912 w 3962584"/>
                <a:gd name="connsiteY9" fmla="*/ 5679 h 3379957"/>
                <a:gd name="connsiteX10" fmla="*/ 1044147 w 3962584"/>
                <a:gd name="connsiteY10" fmla="*/ 142963 h 3379957"/>
                <a:gd name="connsiteX11" fmla="*/ 1742066 w 3962584"/>
                <a:gd name="connsiteY11" fmla="*/ 417529 h 3379957"/>
                <a:gd name="connsiteX12" fmla="*/ 1604771 w 3962584"/>
                <a:gd name="connsiteY12" fmla="*/ 886582 h 3379957"/>
                <a:gd name="connsiteX13" fmla="*/ 1410269 w 3962584"/>
                <a:gd name="connsiteY13" fmla="*/ 1286993 h 3379957"/>
                <a:gd name="connsiteX14" fmla="*/ 243255 w 3962584"/>
                <a:gd name="connsiteY14" fmla="*/ 1218351 h 3379957"/>
                <a:gd name="connsiteX15" fmla="*/ 83077 w 3962584"/>
                <a:gd name="connsiteY15" fmla="*/ 1344194 h 3379957"/>
                <a:gd name="connsiteX16" fmla="*/ 1261532 w 3962584"/>
                <a:gd name="connsiteY16" fmla="*/ 1435716 h 3379957"/>
                <a:gd name="connsiteX17" fmla="*/ 895410 w 3962584"/>
                <a:gd name="connsiteY17" fmla="*/ 2533985 h 3379957"/>
                <a:gd name="connsiteX18" fmla="*/ 655143 w 3962584"/>
                <a:gd name="connsiteY18" fmla="*/ 3094560 h 3379957"/>
                <a:gd name="connsiteX19" fmla="*/ 758114 w 3962584"/>
                <a:gd name="connsiteY19" fmla="*/ 3254724 h 3379957"/>
                <a:gd name="connsiteX20" fmla="*/ 1639095 w 3962584"/>
                <a:gd name="connsiteY20" fmla="*/ 1229791 h 3379957"/>
                <a:gd name="connsiteX21" fmla="*/ 2268367 w 3962584"/>
                <a:gd name="connsiteY21" fmla="*/ 1206910 h 3379957"/>
                <a:gd name="connsiteX22" fmla="*/ 3755737 w 3962584"/>
                <a:gd name="connsiteY22" fmla="*/ 1756045 h 3379957"/>
                <a:gd name="connsiteX23" fmla="*/ 3801502 w 3962584"/>
                <a:gd name="connsiteY23" fmla="*/ 1572999 h 3379957"/>
                <a:gd name="connsiteX0" fmla="*/ 3798113 w 3959195"/>
                <a:gd name="connsiteY0" fmla="*/ 1572999 h 3379957"/>
                <a:gd name="connsiteX1" fmla="*/ 2356508 w 3959195"/>
                <a:gd name="connsiteY1" fmla="*/ 1035306 h 3379957"/>
                <a:gd name="connsiteX2" fmla="*/ 2379391 w 3959195"/>
                <a:gd name="connsiteY2" fmla="*/ 566253 h 3379957"/>
                <a:gd name="connsiteX3" fmla="*/ 3145959 w 3959195"/>
                <a:gd name="connsiteY3" fmla="*/ 268806 h 3379957"/>
                <a:gd name="connsiteX4" fmla="*/ 3168841 w 3959195"/>
                <a:gd name="connsiteY4" fmla="*/ 85761 h 3379957"/>
                <a:gd name="connsiteX5" fmla="*/ 2230654 w 3959195"/>
                <a:gd name="connsiteY5" fmla="*/ 451851 h 3379957"/>
                <a:gd name="connsiteX6" fmla="*/ 2024711 w 3959195"/>
                <a:gd name="connsiteY6" fmla="*/ 863701 h 3379957"/>
                <a:gd name="connsiteX7" fmla="*/ 1795885 w 3959195"/>
                <a:gd name="connsiteY7" fmla="*/ 852262 h 3379957"/>
                <a:gd name="connsiteX8" fmla="*/ 1921738 w 3959195"/>
                <a:gd name="connsiteY8" fmla="*/ 326008 h 3379957"/>
                <a:gd name="connsiteX9" fmla="*/ 1086523 w 3959195"/>
                <a:gd name="connsiteY9" fmla="*/ 5679 h 3379957"/>
                <a:gd name="connsiteX10" fmla="*/ 1040758 w 3959195"/>
                <a:gd name="connsiteY10" fmla="*/ 142963 h 3379957"/>
                <a:gd name="connsiteX11" fmla="*/ 1738677 w 3959195"/>
                <a:gd name="connsiteY11" fmla="*/ 417529 h 3379957"/>
                <a:gd name="connsiteX12" fmla="*/ 1601382 w 3959195"/>
                <a:gd name="connsiteY12" fmla="*/ 886582 h 3379957"/>
                <a:gd name="connsiteX13" fmla="*/ 1315349 w 3959195"/>
                <a:gd name="connsiteY13" fmla="*/ 1286993 h 3379957"/>
                <a:gd name="connsiteX14" fmla="*/ 239866 w 3959195"/>
                <a:gd name="connsiteY14" fmla="*/ 1218351 h 3379957"/>
                <a:gd name="connsiteX15" fmla="*/ 79688 w 3959195"/>
                <a:gd name="connsiteY15" fmla="*/ 1344194 h 3379957"/>
                <a:gd name="connsiteX16" fmla="*/ 1258143 w 3959195"/>
                <a:gd name="connsiteY16" fmla="*/ 1435716 h 3379957"/>
                <a:gd name="connsiteX17" fmla="*/ 892021 w 3959195"/>
                <a:gd name="connsiteY17" fmla="*/ 2533985 h 3379957"/>
                <a:gd name="connsiteX18" fmla="*/ 651754 w 3959195"/>
                <a:gd name="connsiteY18" fmla="*/ 3094560 h 3379957"/>
                <a:gd name="connsiteX19" fmla="*/ 754725 w 3959195"/>
                <a:gd name="connsiteY19" fmla="*/ 3254724 h 3379957"/>
                <a:gd name="connsiteX20" fmla="*/ 1635706 w 3959195"/>
                <a:gd name="connsiteY20" fmla="*/ 1229791 h 3379957"/>
                <a:gd name="connsiteX21" fmla="*/ 2264978 w 3959195"/>
                <a:gd name="connsiteY21" fmla="*/ 1206910 h 3379957"/>
                <a:gd name="connsiteX22" fmla="*/ 3752348 w 3959195"/>
                <a:gd name="connsiteY22" fmla="*/ 1756045 h 3379957"/>
                <a:gd name="connsiteX23" fmla="*/ 3798113 w 3959195"/>
                <a:gd name="connsiteY23" fmla="*/ 1572999 h 3379957"/>
                <a:gd name="connsiteX0" fmla="*/ 3796418 w 3957500"/>
                <a:gd name="connsiteY0" fmla="*/ 1572999 h 3379957"/>
                <a:gd name="connsiteX1" fmla="*/ 2354813 w 3957500"/>
                <a:gd name="connsiteY1" fmla="*/ 1035306 h 3379957"/>
                <a:gd name="connsiteX2" fmla="*/ 2377696 w 3957500"/>
                <a:gd name="connsiteY2" fmla="*/ 566253 h 3379957"/>
                <a:gd name="connsiteX3" fmla="*/ 3144264 w 3957500"/>
                <a:gd name="connsiteY3" fmla="*/ 268806 h 3379957"/>
                <a:gd name="connsiteX4" fmla="*/ 3167146 w 3957500"/>
                <a:gd name="connsiteY4" fmla="*/ 85761 h 3379957"/>
                <a:gd name="connsiteX5" fmla="*/ 2228959 w 3957500"/>
                <a:gd name="connsiteY5" fmla="*/ 451851 h 3379957"/>
                <a:gd name="connsiteX6" fmla="*/ 2023016 w 3957500"/>
                <a:gd name="connsiteY6" fmla="*/ 863701 h 3379957"/>
                <a:gd name="connsiteX7" fmla="*/ 1794190 w 3957500"/>
                <a:gd name="connsiteY7" fmla="*/ 852262 h 3379957"/>
                <a:gd name="connsiteX8" fmla="*/ 1920043 w 3957500"/>
                <a:gd name="connsiteY8" fmla="*/ 326008 h 3379957"/>
                <a:gd name="connsiteX9" fmla="*/ 1084828 w 3957500"/>
                <a:gd name="connsiteY9" fmla="*/ 5679 h 3379957"/>
                <a:gd name="connsiteX10" fmla="*/ 1039063 w 3957500"/>
                <a:gd name="connsiteY10" fmla="*/ 142963 h 3379957"/>
                <a:gd name="connsiteX11" fmla="*/ 1736982 w 3957500"/>
                <a:gd name="connsiteY11" fmla="*/ 417529 h 3379957"/>
                <a:gd name="connsiteX12" fmla="*/ 1599687 w 3957500"/>
                <a:gd name="connsiteY12" fmla="*/ 886582 h 3379957"/>
                <a:gd name="connsiteX13" fmla="*/ 1313654 w 3957500"/>
                <a:gd name="connsiteY13" fmla="*/ 1286993 h 3379957"/>
                <a:gd name="connsiteX14" fmla="*/ 238171 w 3957500"/>
                <a:gd name="connsiteY14" fmla="*/ 1218351 h 3379957"/>
                <a:gd name="connsiteX15" fmla="*/ 77993 w 3957500"/>
                <a:gd name="connsiteY15" fmla="*/ 1344194 h 3379957"/>
                <a:gd name="connsiteX16" fmla="*/ 1233565 w 3957500"/>
                <a:gd name="connsiteY16" fmla="*/ 1572999 h 3379957"/>
                <a:gd name="connsiteX17" fmla="*/ 890326 w 3957500"/>
                <a:gd name="connsiteY17" fmla="*/ 2533985 h 3379957"/>
                <a:gd name="connsiteX18" fmla="*/ 650059 w 3957500"/>
                <a:gd name="connsiteY18" fmla="*/ 3094560 h 3379957"/>
                <a:gd name="connsiteX19" fmla="*/ 753030 w 3957500"/>
                <a:gd name="connsiteY19" fmla="*/ 3254724 h 3379957"/>
                <a:gd name="connsiteX20" fmla="*/ 1634011 w 3957500"/>
                <a:gd name="connsiteY20" fmla="*/ 1229791 h 3379957"/>
                <a:gd name="connsiteX21" fmla="*/ 2263283 w 3957500"/>
                <a:gd name="connsiteY21" fmla="*/ 1206910 h 3379957"/>
                <a:gd name="connsiteX22" fmla="*/ 3750653 w 3957500"/>
                <a:gd name="connsiteY22" fmla="*/ 1756045 h 3379957"/>
                <a:gd name="connsiteX23" fmla="*/ 3796418 w 3957500"/>
                <a:gd name="connsiteY23" fmla="*/ 1572999 h 3379957"/>
                <a:gd name="connsiteX0" fmla="*/ 3687726 w 3848808"/>
                <a:gd name="connsiteY0" fmla="*/ 1572999 h 3379957"/>
                <a:gd name="connsiteX1" fmla="*/ 2246121 w 3848808"/>
                <a:gd name="connsiteY1" fmla="*/ 1035306 h 3379957"/>
                <a:gd name="connsiteX2" fmla="*/ 2269004 w 3848808"/>
                <a:gd name="connsiteY2" fmla="*/ 566253 h 3379957"/>
                <a:gd name="connsiteX3" fmla="*/ 3035572 w 3848808"/>
                <a:gd name="connsiteY3" fmla="*/ 268806 h 3379957"/>
                <a:gd name="connsiteX4" fmla="*/ 3058454 w 3848808"/>
                <a:gd name="connsiteY4" fmla="*/ 85761 h 3379957"/>
                <a:gd name="connsiteX5" fmla="*/ 2120267 w 3848808"/>
                <a:gd name="connsiteY5" fmla="*/ 451851 h 3379957"/>
                <a:gd name="connsiteX6" fmla="*/ 1914324 w 3848808"/>
                <a:gd name="connsiteY6" fmla="*/ 863701 h 3379957"/>
                <a:gd name="connsiteX7" fmla="*/ 1685498 w 3848808"/>
                <a:gd name="connsiteY7" fmla="*/ 852262 h 3379957"/>
                <a:gd name="connsiteX8" fmla="*/ 1811351 w 3848808"/>
                <a:gd name="connsiteY8" fmla="*/ 326008 h 3379957"/>
                <a:gd name="connsiteX9" fmla="*/ 976136 w 3848808"/>
                <a:gd name="connsiteY9" fmla="*/ 5679 h 3379957"/>
                <a:gd name="connsiteX10" fmla="*/ 930371 w 3848808"/>
                <a:gd name="connsiteY10" fmla="*/ 142963 h 3379957"/>
                <a:gd name="connsiteX11" fmla="*/ 1628290 w 3848808"/>
                <a:gd name="connsiteY11" fmla="*/ 417529 h 3379957"/>
                <a:gd name="connsiteX12" fmla="*/ 1490995 w 3848808"/>
                <a:gd name="connsiteY12" fmla="*/ 886582 h 3379957"/>
                <a:gd name="connsiteX13" fmla="*/ 1204962 w 3848808"/>
                <a:gd name="connsiteY13" fmla="*/ 1286993 h 3379957"/>
                <a:gd name="connsiteX14" fmla="*/ 129479 w 3848808"/>
                <a:gd name="connsiteY14" fmla="*/ 1218351 h 3379957"/>
                <a:gd name="connsiteX15" fmla="*/ 129479 w 3848808"/>
                <a:gd name="connsiteY15" fmla="*/ 1378515 h 3379957"/>
                <a:gd name="connsiteX16" fmla="*/ 1124873 w 3848808"/>
                <a:gd name="connsiteY16" fmla="*/ 1572999 h 3379957"/>
                <a:gd name="connsiteX17" fmla="*/ 781634 w 3848808"/>
                <a:gd name="connsiteY17" fmla="*/ 2533985 h 3379957"/>
                <a:gd name="connsiteX18" fmla="*/ 541367 w 3848808"/>
                <a:gd name="connsiteY18" fmla="*/ 3094560 h 3379957"/>
                <a:gd name="connsiteX19" fmla="*/ 644338 w 3848808"/>
                <a:gd name="connsiteY19" fmla="*/ 3254724 h 3379957"/>
                <a:gd name="connsiteX20" fmla="*/ 1525319 w 3848808"/>
                <a:gd name="connsiteY20" fmla="*/ 1229791 h 3379957"/>
                <a:gd name="connsiteX21" fmla="*/ 2154591 w 3848808"/>
                <a:gd name="connsiteY21" fmla="*/ 1206910 h 3379957"/>
                <a:gd name="connsiteX22" fmla="*/ 3641961 w 3848808"/>
                <a:gd name="connsiteY22" fmla="*/ 1756045 h 3379957"/>
                <a:gd name="connsiteX23" fmla="*/ 3687726 w 3848808"/>
                <a:gd name="connsiteY23" fmla="*/ 1572999 h 3379957"/>
                <a:gd name="connsiteX0" fmla="*/ 3663313 w 3824395"/>
                <a:gd name="connsiteY0" fmla="*/ 1572999 h 3379957"/>
                <a:gd name="connsiteX1" fmla="*/ 2221708 w 3824395"/>
                <a:gd name="connsiteY1" fmla="*/ 1035306 h 3379957"/>
                <a:gd name="connsiteX2" fmla="*/ 2244591 w 3824395"/>
                <a:gd name="connsiteY2" fmla="*/ 566253 h 3379957"/>
                <a:gd name="connsiteX3" fmla="*/ 3011159 w 3824395"/>
                <a:gd name="connsiteY3" fmla="*/ 268806 h 3379957"/>
                <a:gd name="connsiteX4" fmla="*/ 3034041 w 3824395"/>
                <a:gd name="connsiteY4" fmla="*/ 85761 h 3379957"/>
                <a:gd name="connsiteX5" fmla="*/ 2095854 w 3824395"/>
                <a:gd name="connsiteY5" fmla="*/ 451851 h 3379957"/>
                <a:gd name="connsiteX6" fmla="*/ 1889911 w 3824395"/>
                <a:gd name="connsiteY6" fmla="*/ 863701 h 3379957"/>
                <a:gd name="connsiteX7" fmla="*/ 1661085 w 3824395"/>
                <a:gd name="connsiteY7" fmla="*/ 852262 h 3379957"/>
                <a:gd name="connsiteX8" fmla="*/ 1786938 w 3824395"/>
                <a:gd name="connsiteY8" fmla="*/ 326008 h 3379957"/>
                <a:gd name="connsiteX9" fmla="*/ 951723 w 3824395"/>
                <a:gd name="connsiteY9" fmla="*/ 5679 h 3379957"/>
                <a:gd name="connsiteX10" fmla="*/ 905958 w 3824395"/>
                <a:gd name="connsiteY10" fmla="*/ 142963 h 3379957"/>
                <a:gd name="connsiteX11" fmla="*/ 1603877 w 3824395"/>
                <a:gd name="connsiteY11" fmla="*/ 417529 h 3379957"/>
                <a:gd name="connsiteX12" fmla="*/ 1466582 w 3824395"/>
                <a:gd name="connsiteY12" fmla="*/ 886582 h 3379957"/>
                <a:gd name="connsiteX13" fmla="*/ 1180549 w 3824395"/>
                <a:gd name="connsiteY13" fmla="*/ 1286993 h 3379957"/>
                <a:gd name="connsiteX14" fmla="*/ 150831 w 3824395"/>
                <a:gd name="connsiteY14" fmla="*/ 1229792 h 3379957"/>
                <a:gd name="connsiteX15" fmla="*/ 105066 w 3824395"/>
                <a:gd name="connsiteY15" fmla="*/ 1378515 h 3379957"/>
                <a:gd name="connsiteX16" fmla="*/ 1100460 w 3824395"/>
                <a:gd name="connsiteY16" fmla="*/ 1572999 h 3379957"/>
                <a:gd name="connsiteX17" fmla="*/ 757221 w 3824395"/>
                <a:gd name="connsiteY17" fmla="*/ 2533985 h 3379957"/>
                <a:gd name="connsiteX18" fmla="*/ 516954 w 3824395"/>
                <a:gd name="connsiteY18" fmla="*/ 3094560 h 3379957"/>
                <a:gd name="connsiteX19" fmla="*/ 619925 w 3824395"/>
                <a:gd name="connsiteY19" fmla="*/ 3254724 h 3379957"/>
                <a:gd name="connsiteX20" fmla="*/ 1500906 w 3824395"/>
                <a:gd name="connsiteY20" fmla="*/ 1229791 h 3379957"/>
                <a:gd name="connsiteX21" fmla="*/ 2130178 w 3824395"/>
                <a:gd name="connsiteY21" fmla="*/ 1206910 h 3379957"/>
                <a:gd name="connsiteX22" fmla="*/ 3617548 w 3824395"/>
                <a:gd name="connsiteY22" fmla="*/ 1756045 h 3379957"/>
                <a:gd name="connsiteX23" fmla="*/ 3663313 w 3824395"/>
                <a:gd name="connsiteY23" fmla="*/ 1572999 h 3379957"/>
                <a:gd name="connsiteX0" fmla="*/ 3664093 w 3825175"/>
                <a:gd name="connsiteY0" fmla="*/ 1572999 h 3379957"/>
                <a:gd name="connsiteX1" fmla="*/ 2222488 w 3825175"/>
                <a:gd name="connsiteY1" fmla="*/ 1035306 h 3379957"/>
                <a:gd name="connsiteX2" fmla="*/ 2245371 w 3825175"/>
                <a:gd name="connsiteY2" fmla="*/ 566253 h 3379957"/>
                <a:gd name="connsiteX3" fmla="*/ 3011939 w 3825175"/>
                <a:gd name="connsiteY3" fmla="*/ 268806 h 3379957"/>
                <a:gd name="connsiteX4" fmla="*/ 3034821 w 3825175"/>
                <a:gd name="connsiteY4" fmla="*/ 85761 h 3379957"/>
                <a:gd name="connsiteX5" fmla="*/ 2096634 w 3825175"/>
                <a:gd name="connsiteY5" fmla="*/ 451851 h 3379957"/>
                <a:gd name="connsiteX6" fmla="*/ 1890691 w 3825175"/>
                <a:gd name="connsiteY6" fmla="*/ 863701 h 3379957"/>
                <a:gd name="connsiteX7" fmla="*/ 1661865 w 3825175"/>
                <a:gd name="connsiteY7" fmla="*/ 852262 h 3379957"/>
                <a:gd name="connsiteX8" fmla="*/ 1787718 w 3825175"/>
                <a:gd name="connsiteY8" fmla="*/ 326008 h 3379957"/>
                <a:gd name="connsiteX9" fmla="*/ 952503 w 3825175"/>
                <a:gd name="connsiteY9" fmla="*/ 5679 h 3379957"/>
                <a:gd name="connsiteX10" fmla="*/ 906738 w 3825175"/>
                <a:gd name="connsiteY10" fmla="*/ 142963 h 3379957"/>
                <a:gd name="connsiteX11" fmla="*/ 1604657 w 3825175"/>
                <a:gd name="connsiteY11" fmla="*/ 417529 h 3379957"/>
                <a:gd name="connsiteX12" fmla="*/ 1467362 w 3825175"/>
                <a:gd name="connsiteY12" fmla="*/ 886582 h 3379957"/>
                <a:gd name="connsiteX13" fmla="*/ 1181329 w 3825175"/>
                <a:gd name="connsiteY13" fmla="*/ 1286993 h 3379957"/>
                <a:gd name="connsiteX14" fmla="*/ 151611 w 3825175"/>
                <a:gd name="connsiteY14" fmla="*/ 1229792 h 3379957"/>
                <a:gd name="connsiteX15" fmla="*/ 105846 w 3825175"/>
                <a:gd name="connsiteY15" fmla="*/ 1378515 h 3379957"/>
                <a:gd name="connsiteX16" fmla="*/ 1112681 w 3825175"/>
                <a:gd name="connsiteY16" fmla="*/ 1572999 h 3379957"/>
                <a:gd name="connsiteX17" fmla="*/ 758001 w 3825175"/>
                <a:gd name="connsiteY17" fmla="*/ 2533985 h 3379957"/>
                <a:gd name="connsiteX18" fmla="*/ 517734 w 3825175"/>
                <a:gd name="connsiteY18" fmla="*/ 3094560 h 3379957"/>
                <a:gd name="connsiteX19" fmla="*/ 620705 w 3825175"/>
                <a:gd name="connsiteY19" fmla="*/ 3254724 h 3379957"/>
                <a:gd name="connsiteX20" fmla="*/ 1501686 w 3825175"/>
                <a:gd name="connsiteY20" fmla="*/ 1229791 h 3379957"/>
                <a:gd name="connsiteX21" fmla="*/ 2130958 w 3825175"/>
                <a:gd name="connsiteY21" fmla="*/ 1206910 h 3379957"/>
                <a:gd name="connsiteX22" fmla="*/ 3618328 w 3825175"/>
                <a:gd name="connsiteY22" fmla="*/ 1756045 h 3379957"/>
                <a:gd name="connsiteX23" fmla="*/ 3664093 w 3825175"/>
                <a:gd name="connsiteY23" fmla="*/ 1572999 h 3379957"/>
                <a:gd name="connsiteX0" fmla="*/ 3664093 w 3825175"/>
                <a:gd name="connsiteY0" fmla="*/ 1572999 h 3289461"/>
                <a:gd name="connsiteX1" fmla="*/ 2222488 w 3825175"/>
                <a:gd name="connsiteY1" fmla="*/ 1035306 h 3289461"/>
                <a:gd name="connsiteX2" fmla="*/ 2245371 w 3825175"/>
                <a:gd name="connsiteY2" fmla="*/ 566253 h 3289461"/>
                <a:gd name="connsiteX3" fmla="*/ 3011939 w 3825175"/>
                <a:gd name="connsiteY3" fmla="*/ 268806 h 3289461"/>
                <a:gd name="connsiteX4" fmla="*/ 3034821 w 3825175"/>
                <a:gd name="connsiteY4" fmla="*/ 85761 h 3289461"/>
                <a:gd name="connsiteX5" fmla="*/ 2096634 w 3825175"/>
                <a:gd name="connsiteY5" fmla="*/ 451851 h 3289461"/>
                <a:gd name="connsiteX6" fmla="*/ 1890691 w 3825175"/>
                <a:gd name="connsiteY6" fmla="*/ 863701 h 3289461"/>
                <a:gd name="connsiteX7" fmla="*/ 1661865 w 3825175"/>
                <a:gd name="connsiteY7" fmla="*/ 852262 h 3289461"/>
                <a:gd name="connsiteX8" fmla="*/ 1787718 w 3825175"/>
                <a:gd name="connsiteY8" fmla="*/ 326008 h 3289461"/>
                <a:gd name="connsiteX9" fmla="*/ 952503 w 3825175"/>
                <a:gd name="connsiteY9" fmla="*/ 5679 h 3289461"/>
                <a:gd name="connsiteX10" fmla="*/ 906738 w 3825175"/>
                <a:gd name="connsiteY10" fmla="*/ 142963 h 3289461"/>
                <a:gd name="connsiteX11" fmla="*/ 1604657 w 3825175"/>
                <a:gd name="connsiteY11" fmla="*/ 417529 h 3289461"/>
                <a:gd name="connsiteX12" fmla="*/ 1467362 w 3825175"/>
                <a:gd name="connsiteY12" fmla="*/ 886582 h 3289461"/>
                <a:gd name="connsiteX13" fmla="*/ 1181329 w 3825175"/>
                <a:gd name="connsiteY13" fmla="*/ 1286993 h 3289461"/>
                <a:gd name="connsiteX14" fmla="*/ 151611 w 3825175"/>
                <a:gd name="connsiteY14" fmla="*/ 1229792 h 3289461"/>
                <a:gd name="connsiteX15" fmla="*/ 105846 w 3825175"/>
                <a:gd name="connsiteY15" fmla="*/ 1378515 h 3289461"/>
                <a:gd name="connsiteX16" fmla="*/ 1112681 w 3825175"/>
                <a:gd name="connsiteY16" fmla="*/ 1572999 h 3289461"/>
                <a:gd name="connsiteX17" fmla="*/ 758001 w 3825175"/>
                <a:gd name="connsiteY17" fmla="*/ 2533985 h 3289461"/>
                <a:gd name="connsiteX18" fmla="*/ 517734 w 3825175"/>
                <a:gd name="connsiteY18" fmla="*/ 3094560 h 3289461"/>
                <a:gd name="connsiteX19" fmla="*/ 677911 w 3825175"/>
                <a:gd name="connsiteY19" fmla="*/ 3140321 h 3289461"/>
                <a:gd name="connsiteX20" fmla="*/ 1501686 w 3825175"/>
                <a:gd name="connsiteY20" fmla="*/ 1229791 h 3289461"/>
                <a:gd name="connsiteX21" fmla="*/ 2130958 w 3825175"/>
                <a:gd name="connsiteY21" fmla="*/ 1206910 h 3289461"/>
                <a:gd name="connsiteX22" fmla="*/ 3618328 w 3825175"/>
                <a:gd name="connsiteY22" fmla="*/ 1756045 h 3289461"/>
                <a:gd name="connsiteX23" fmla="*/ 3664093 w 3825175"/>
                <a:gd name="connsiteY23" fmla="*/ 1572999 h 3289461"/>
                <a:gd name="connsiteX0" fmla="*/ 3664093 w 3825175"/>
                <a:gd name="connsiteY0" fmla="*/ 1572999 h 3273900"/>
                <a:gd name="connsiteX1" fmla="*/ 2222488 w 3825175"/>
                <a:gd name="connsiteY1" fmla="*/ 1035306 h 3273900"/>
                <a:gd name="connsiteX2" fmla="*/ 2245371 w 3825175"/>
                <a:gd name="connsiteY2" fmla="*/ 566253 h 3273900"/>
                <a:gd name="connsiteX3" fmla="*/ 3011939 w 3825175"/>
                <a:gd name="connsiteY3" fmla="*/ 268806 h 3273900"/>
                <a:gd name="connsiteX4" fmla="*/ 3034821 w 3825175"/>
                <a:gd name="connsiteY4" fmla="*/ 85761 h 3273900"/>
                <a:gd name="connsiteX5" fmla="*/ 2096634 w 3825175"/>
                <a:gd name="connsiteY5" fmla="*/ 451851 h 3273900"/>
                <a:gd name="connsiteX6" fmla="*/ 1890691 w 3825175"/>
                <a:gd name="connsiteY6" fmla="*/ 863701 h 3273900"/>
                <a:gd name="connsiteX7" fmla="*/ 1661865 w 3825175"/>
                <a:gd name="connsiteY7" fmla="*/ 852262 h 3273900"/>
                <a:gd name="connsiteX8" fmla="*/ 1787718 w 3825175"/>
                <a:gd name="connsiteY8" fmla="*/ 326008 h 3273900"/>
                <a:gd name="connsiteX9" fmla="*/ 952503 w 3825175"/>
                <a:gd name="connsiteY9" fmla="*/ 5679 h 3273900"/>
                <a:gd name="connsiteX10" fmla="*/ 906738 w 3825175"/>
                <a:gd name="connsiteY10" fmla="*/ 142963 h 3273900"/>
                <a:gd name="connsiteX11" fmla="*/ 1604657 w 3825175"/>
                <a:gd name="connsiteY11" fmla="*/ 417529 h 3273900"/>
                <a:gd name="connsiteX12" fmla="*/ 1467362 w 3825175"/>
                <a:gd name="connsiteY12" fmla="*/ 886582 h 3273900"/>
                <a:gd name="connsiteX13" fmla="*/ 1181329 w 3825175"/>
                <a:gd name="connsiteY13" fmla="*/ 1286993 h 3273900"/>
                <a:gd name="connsiteX14" fmla="*/ 151611 w 3825175"/>
                <a:gd name="connsiteY14" fmla="*/ 1229792 h 3273900"/>
                <a:gd name="connsiteX15" fmla="*/ 105846 w 3825175"/>
                <a:gd name="connsiteY15" fmla="*/ 1378515 h 3273900"/>
                <a:gd name="connsiteX16" fmla="*/ 1112681 w 3825175"/>
                <a:gd name="connsiteY16" fmla="*/ 1572999 h 3273900"/>
                <a:gd name="connsiteX17" fmla="*/ 758001 w 3825175"/>
                <a:gd name="connsiteY17" fmla="*/ 2533985 h 3273900"/>
                <a:gd name="connsiteX18" fmla="*/ 552058 w 3825175"/>
                <a:gd name="connsiteY18" fmla="*/ 3048799 h 3273900"/>
                <a:gd name="connsiteX19" fmla="*/ 677911 w 3825175"/>
                <a:gd name="connsiteY19" fmla="*/ 3140321 h 3273900"/>
                <a:gd name="connsiteX20" fmla="*/ 1501686 w 3825175"/>
                <a:gd name="connsiteY20" fmla="*/ 1229791 h 3273900"/>
                <a:gd name="connsiteX21" fmla="*/ 2130958 w 3825175"/>
                <a:gd name="connsiteY21" fmla="*/ 1206910 h 3273900"/>
                <a:gd name="connsiteX22" fmla="*/ 3618328 w 3825175"/>
                <a:gd name="connsiteY22" fmla="*/ 1756045 h 3273900"/>
                <a:gd name="connsiteX23" fmla="*/ 3664093 w 3825175"/>
                <a:gd name="connsiteY23" fmla="*/ 1572999 h 3273900"/>
                <a:gd name="connsiteX0" fmla="*/ 3663313 w 3824395"/>
                <a:gd name="connsiteY0" fmla="*/ 1572999 h 3273900"/>
                <a:gd name="connsiteX1" fmla="*/ 2221708 w 3824395"/>
                <a:gd name="connsiteY1" fmla="*/ 1035306 h 3273900"/>
                <a:gd name="connsiteX2" fmla="*/ 2244591 w 3824395"/>
                <a:gd name="connsiteY2" fmla="*/ 566253 h 3273900"/>
                <a:gd name="connsiteX3" fmla="*/ 3011159 w 3824395"/>
                <a:gd name="connsiteY3" fmla="*/ 268806 h 3273900"/>
                <a:gd name="connsiteX4" fmla="*/ 3034041 w 3824395"/>
                <a:gd name="connsiteY4" fmla="*/ 85761 h 3273900"/>
                <a:gd name="connsiteX5" fmla="*/ 2095854 w 3824395"/>
                <a:gd name="connsiteY5" fmla="*/ 451851 h 3273900"/>
                <a:gd name="connsiteX6" fmla="*/ 1889911 w 3824395"/>
                <a:gd name="connsiteY6" fmla="*/ 863701 h 3273900"/>
                <a:gd name="connsiteX7" fmla="*/ 1661085 w 3824395"/>
                <a:gd name="connsiteY7" fmla="*/ 852262 h 3273900"/>
                <a:gd name="connsiteX8" fmla="*/ 1786938 w 3824395"/>
                <a:gd name="connsiteY8" fmla="*/ 326008 h 3273900"/>
                <a:gd name="connsiteX9" fmla="*/ 951723 w 3824395"/>
                <a:gd name="connsiteY9" fmla="*/ 5679 h 3273900"/>
                <a:gd name="connsiteX10" fmla="*/ 905958 w 3824395"/>
                <a:gd name="connsiteY10" fmla="*/ 142963 h 3273900"/>
                <a:gd name="connsiteX11" fmla="*/ 1603877 w 3824395"/>
                <a:gd name="connsiteY11" fmla="*/ 417529 h 3273900"/>
                <a:gd name="connsiteX12" fmla="*/ 1466582 w 3824395"/>
                <a:gd name="connsiteY12" fmla="*/ 886582 h 3273900"/>
                <a:gd name="connsiteX13" fmla="*/ 1180549 w 3824395"/>
                <a:gd name="connsiteY13" fmla="*/ 1286993 h 3273900"/>
                <a:gd name="connsiteX14" fmla="*/ 150831 w 3824395"/>
                <a:gd name="connsiteY14" fmla="*/ 1229792 h 3273900"/>
                <a:gd name="connsiteX15" fmla="*/ 105066 w 3824395"/>
                <a:gd name="connsiteY15" fmla="*/ 1378515 h 3273900"/>
                <a:gd name="connsiteX16" fmla="*/ 1100459 w 3824395"/>
                <a:gd name="connsiteY16" fmla="*/ 1550118 h 3273900"/>
                <a:gd name="connsiteX17" fmla="*/ 757221 w 3824395"/>
                <a:gd name="connsiteY17" fmla="*/ 2533985 h 3273900"/>
                <a:gd name="connsiteX18" fmla="*/ 551278 w 3824395"/>
                <a:gd name="connsiteY18" fmla="*/ 3048799 h 3273900"/>
                <a:gd name="connsiteX19" fmla="*/ 677131 w 3824395"/>
                <a:gd name="connsiteY19" fmla="*/ 3140321 h 3273900"/>
                <a:gd name="connsiteX20" fmla="*/ 1500906 w 3824395"/>
                <a:gd name="connsiteY20" fmla="*/ 1229791 h 3273900"/>
                <a:gd name="connsiteX21" fmla="*/ 2130178 w 3824395"/>
                <a:gd name="connsiteY21" fmla="*/ 1206910 h 3273900"/>
                <a:gd name="connsiteX22" fmla="*/ 3617548 w 3824395"/>
                <a:gd name="connsiteY22" fmla="*/ 1756045 h 3273900"/>
                <a:gd name="connsiteX23" fmla="*/ 3663313 w 3824395"/>
                <a:gd name="connsiteY23" fmla="*/ 1572999 h 3273900"/>
                <a:gd name="connsiteX0" fmla="*/ 3663313 w 3824395"/>
                <a:gd name="connsiteY0" fmla="*/ 1572999 h 3196563"/>
                <a:gd name="connsiteX1" fmla="*/ 2221708 w 3824395"/>
                <a:gd name="connsiteY1" fmla="*/ 1035306 h 3196563"/>
                <a:gd name="connsiteX2" fmla="*/ 2244591 w 3824395"/>
                <a:gd name="connsiteY2" fmla="*/ 566253 h 3196563"/>
                <a:gd name="connsiteX3" fmla="*/ 3011159 w 3824395"/>
                <a:gd name="connsiteY3" fmla="*/ 268806 h 3196563"/>
                <a:gd name="connsiteX4" fmla="*/ 3034041 w 3824395"/>
                <a:gd name="connsiteY4" fmla="*/ 85761 h 3196563"/>
                <a:gd name="connsiteX5" fmla="*/ 2095854 w 3824395"/>
                <a:gd name="connsiteY5" fmla="*/ 451851 h 3196563"/>
                <a:gd name="connsiteX6" fmla="*/ 1889911 w 3824395"/>
                <a:gd name="connsiteY6" fmla="*/ 863701 h 3196563"/>
                <a:gd name="connsiteX7" fmla="*/ 1661085 w 3824395"/>
                <a:gd name="connsiteY7" fmla="*/ 852262 h 3196563"/>
                <a:gd name="connsiteX8" fmla="*/ 1786938 w 3824395"/>
                <a:gd name="connsiteY8" fmla="*/ 326008 h 3196563"/>
                <a:gd name="connsiteX9" fmla="*/ 951723 w 3824395"/>
                <a:gd name="connsiteY9" fmla="*/ 5679 h 3196563"/>
                <a:gd name="connsiteX10" fmla="*/ 905958 w 3824395"/>
                <a:gd name="connsiteY10" fmla="*/ 142963 h 3196563"/>
                <a:gd name="connsiteX11" fmla="*/ 1603877 w 3824395"/>
                <a:gd name="connsiteY11" fmla="*/ 417529 h 3196563"/>
                <a:gd name="connsiteX12" fmla="*/ 1466582 w 3824395"/>
                <a:gd name="connsiteY12" fmla="*/ 886582 h 3196563"/>
                <a:gd name="connsiteX13" fmla="*/ 1180549 w 3824395"/>
                <a:gd name="connsiteY13" fmla="*/ 1286993 h 3196563"/>
                <a:gd name="connsiteX14" fmla="*/ 150831 w 3824395"/>
                <a:gd name="connsiteY14" fmla="*/ 1229792 h 3196563"/>
                <a:gd name="connsiteX15" fmla="*/ 105066 w 3824395"/>
                <a:gd name="connsiteY15" fmla="*/ 1378515 h 3196563"/>
                <a:gd name="connsiteX16" fmla="*/ 1100459 w 3824395"/>
                <a:gd name="connsiteY16" fmla="*/ 1550118 h 3196563"/>
                <a:gd name="connsiteX17" fmla="*/ 757221 w 3824395"/>
                <a:gd name="connsiteY17" fmla="*/ 2533985 h 3196563"/>
                <a:gd name="connsiteX18" fmla="*/ 551278 w 3824395"/>
                <a:gd name="connsiteY18" fmla="*/ 3048799 h 3196563"/>
                <a:gd name="connsiteX19" fmla="*/ 722896 w 3824395"/>
                <a:gd name="connsiteY19" fmla="*/ 3037359 h 3196563"/>
                <a:gd name="connsiteX20" fmla="*/ 1500906 w 3824395"/>
                <a:gd name="connsiteY20" fmla="*/ 1229791 h 3196563"/>
                <a:gd name="connsiteX21" fmla="*/ 2130178 w 3824395"/>
                <a:gd name="connsiteY21" fmla="*/ 1206910 h 3196563"/>
                <a:gd name="connsiteX22" fmla="*/ 3617548 w 3824395"/>
                <a:gd name="connsiteY22" fmla="*/ 1756045 h 3196563"/>
                <a:gd name="connsiteX23" fmla="*/ 3663313 w 3824395"/>
                <a:gd name="connsiteY23" fmla="*/ 1572999 h 3196563"/>
                <a:gd name="connsiteX0" fmla="*/ 3663313 w 3824395"/>
                <a:gd name="connsiteY0" fmla="*/ 1572999 h 3174784"/>
                <a:gd name="connsiteX1" fmla="*/ 2221708 w 3824395"/>
                <a:gd name="connsiteY1" fmla="*/ 1035306 h 3174784"/>
                <a:gd name="connsiteX2" fmla="*/ 2244591 w 3824395"/>
                <a:gd name="connsiteY2" fmla="*/ 566253 h 3174784"/>
                <a:gd name="connsiteX3" fmla="*/ 3011159 w 3824395"/>
                <a:gd name="connsiteY3" fmla="*/ 268806 h 3174784"/>
                <a:gd name="connsiteX4" fmla="*/ 3034041 w 3824395"/>
                <a:gd name="connsiteY4" fmla="*/ 85761 h 3174784"/>
                <a:gd name="connsiteX5" fmla="*/ 2095854 w 3824395"/>
                <a:gd name="connsiteY5" fmla="*/ 451851 h 3174784"/>
                <a:gd name="connsiteX6" fmla="*/ 1889911 w 3824395"/>
                <a:gd name="connsiteY6" fmla="*/ 863701 h 3174784"/>
                <a:gd name="connsiteX7" fmla="*/ 1661085 w 3824395"/>
                <a:gd name="connsiteY7" fmla="*/ 852262 h 3174784"/>
                <a:gd name="connsiteX8" fmla="*/ 1786938 w 3824395"/>
                <a:gd name="connsiteY8" fmla="*/ 326008 h 3174784"/>
                <a:gd name="connsiteX9" fmla="*/ 951723 w 3824395"/>
                <a:gd name="connsiteY9" fmla="*/ 5679 h 3174784"/>
                <a:gd name="connsiteX10" fmla="*/ 905958 w 3824395"/>
                <a:gd name="connsiteY10" fmla="*/ 142963 h 3174784"/>
                <a:gd name="connsiteX11" fmla="*/ 1603877 w 3824395"/>
                <a:gd name="connsiteY11" fmla="*/ 417529 h 3174784"/>
                <a:gd name="connsiteX12" fmla="*/ 1466582 w 3824395"/>
                <a:gd name="connsiteY12" fmla="*/ 886582 h 3174784"/>
                <a:gd name="connsiteX13" fmla="*/ 1180549 w 3824395"/>
                <a:gd name="connsiteY13" fmla="*/ 1286993 h 3174784"/>
                <a:gd name="connsiteX14" fmla="*/ 150831 w 3824395"/>
                <a:gd name="connsiteY14" fmla="*/ 1229792 h 3174784"/>
                <a:gd name="connsiteX15" fmla="*/ 105066 w 3824395"/>
                <a:gd name="connsiteY15" fmla="*/ 1378515 h 3174784"/>
                <a:gd name="connsiteX16" fmla="*/ 1100459 w 3824395"/>
                <a:gd name="connsiteY16" fmla="*/ 1550118 h 3174784"/>
                <a:gd name="connsiteX17" fmla="*/ 757221 w 3824395"/>
                <a:gd name="connsiteY17" fmla="*/ 2533985 h 3174784"/>
                <a:gd name="connsiteX18" fmla="*/ 585602 w 3824395"/>
                <a:gd name="connsiteY18" fmla="*/ 2991597 h 3174784"/>
                <a:gd name="connsiteX19" fmla="*/ 722896 w 3824395"/>
                <a:gd name="connsiteY19" fmla="*/ 3037359 h 3174784"/>
                <a:gd name="connsiteX20" fmla="*/ 1500906 w 3824395"/>
                <a:gd name="connsiteY20" fmla="*/ 1229791 h 3174784"/>
                <a:gd name="connsiteX21" fmla="*/ 2130178 w 3824395"/>
                <a:gd name="connsiteY21" fmla="*/ 1206910 h 3174784"/>
                <a:gd name="connsiteX22" fmla="*/ 3617548 w 3824395"/>
                <a:gd name="connsiteY22" fmla="*/ 1756045 h 3174784"/>
                <a:gd name="connsiteX23" fmla="*/ 3663313 w 3824395"/>
                <a:gd name="connsiteY23" fmla="*/ 1572999 h 3174784"/>
                <a:gd name="connsiteX0" fmla="*/ 3663313 w 3824395"/>
                <a:gd name="connsiteY0" fmla="*/ 1572999 h 3174784"/>
                <a:gd name="connsiteX1" fmla="*/ 2221708 w 3824395"/>
                <a:gd name="connsiteY1" fmla="*/ 1035306 h 3174784"/>
                <a:gd name="connsiteX2" fmla="*/ 2244591 w 3824395"/>
                <a:gd name="connsiteY2" fmla="*/ 566253 h 3174784"/>
                <a:gd name="connsiteX3" fmla="*/ 3011159 w 3824395"/>
                <a:gd name="connsiteY3" fmla="*/ 268806 h 3174784"/>
                <a:gd name="connsiteX4" fmla="*/ 3034041 w 3824395"/>
                <a:gd name="connsiteY4" fmla="*/ 85761 h 3174784"/>
                <a:gd name="connsiteX5" fmla="*/ 2095854 w 3824395"/>
                <a:gd name="connsiteY5" fmla="*/ 451851 h 3174784"/>
                <a:gd name="connsiteX6" fmla="*/ 1889911 w 3824395"/>
                <a:gd name="connsiteY6" fmla="*/ 863701 h 3174784"/>
                <a:gd name="connsiteX7" fmla="*/ 1661085 w 3824395"/>
                <a:gd name="connsiteY7" fmla="*/ 852262 h 3174784"/>
                <a:gd name="connsiteX8" fmla="*/ 1786938 w 3824395"/>
                <a:gd name="connsiteY8" fmla="*/ 326008 h 3174784"/>
                <a:gd name="connsiteX9" fmla="*/ 951723 w 3824395"/>
                <a:gd name="connsiteY9" fmla="*/ 5679 h 3174784"/>
                <a:gd name="connsiteX10" fmla="*/ 905958 w 3824395"/>
                <a:gd name="connsiteY10" fmla="*/ 142963 h 3174784"/>
                <a:gd name="connsiteX11" fmla="*/ 1603877 w 3824395"/>
                <a:gd name="connsiteY11" fmla="*/ 417529 h 3174784"/>
                <a:gd name="connsiteX12" fmla="*/ 1466582 w 3824395"/>
                <a:gd name="connsiteY12" fmla="*/ 886582 h 3174784"/>
                <a:gd name="connsiteX13" fmla="*/ 1180549 w 3824395"/>
                <a:gd name="connsiteY13" fmla="*/ 1286993 h 3174784"/>
                <a:gd name="connsiteX14" fmla="*/ 150831 w 3824395"/>
                <a:gd name="connsiteY14" fmla="*/ 1229792 h 3174784"/>
                <a:gd name="connsiteX15" fmla="*/ 105066 w 3824395"/>
                <a:gd name="connsiteY15" fmla="*/ 1378515 h 3174784"/>
                <a:gd name="connsiteX16" fmla="*/ 1100459 w 3824395"/>
                <a:gd name="connsiteY16" fmla="*/ 1550118 h 3174784"/>
                <a:gd name="connsiteX17" fmla="*/ 757221 w 3824395"/>
                <a:gd name="connsiteY17" fmla="*/ 2533985 h 3174784"/>
                <a:gd name="connsiteX18" fmla="*/ 631367 w 3824395"/>
                <a:gd name="connsiteY18" fmla="*/ 2991597 h 3174784"/>
                <a:gd name="connsiteX19" fmla="*/ 722896 w 3824395"/>
                <a:gd name="connsiteY19" fmla="*/ 3037359 h 3174784"/>
                <a:gd name="connsiteX20" fmla="*/ 1500906 w 3824395"/>
                <a:gd name="connsiteY20" fmla="*/ 1229791 h 3174784"/>
                <a:gd name="connsiteX21" fmla="*/ 2130178 w 3824395"/>
                <a:gd name="connsiteY21" fmla="*/ 1206910 h 3174784"/>
                <a:gd name="connsiteX22" fmla="*/ 3617548 w 3824395"/>
                <a:gd name="connsiteY22" fmla="*/ 1756045 h 3174784"/>
                <a:gd name="connsiteX23" fmla="*/ 3663313 w 3824395"/>
                <a:gd name="connsiteY23" fmla="*/ 1572999 h 3174784"/>
                <a:gd name="connsiteX0" fmla="*/ 3663313 w 3824395"/>
                <a:gd name="connsiteY0" fmla="*/ 1572999 h 3220750"/>
                <a:gd name="connsiteX1" fmla="*/ 2221708 w 3824395"/>
                <a:gd name="connsiteY1" fmla="*/ 1035306 h 3220750"/>
                <a:gd name="connsiteX2" fmla="*/ 2244591 w 3824395"/>
                <a:gd name="connsiteY2" fmla="*/ 566253 h 3220750"/>
                <a:gd name="connsiteX3" fmla="*/ 3011159 w 3824395"/>
                <a:gd name="connsiteY3" fmla="*/ 268806 h 3220750"/>
                <a:gd name="connsiteX4" fmla="*/ 3034041 w 3824395"/>
                <a:gd name="connsiteY4" fmla="*/ 85761 h 3220750"/>
                <a:gd name="connsiteX5" fmla="*/ 2095854 w 3824395"/>
                <a:gd name="connsiteY5" fmla="*/ 451851 h 3220750"/>
                <a:gd name="connsiteX6" fmla="*/ 1889911 w 3824395"/>
                <a:gd name="connsiteY6" fmla="*/ 863701 h 3220750"/>
                <a:gd name="connsiteX7" fmla="*/ 1661085 w 3824395"/>
                <a:gd name="connsiteY7" fmla="*/ 852262 h 3220750"/>
                <a:gd name="connsiteX8" fmla="*/ 1786938 w 3824395"/>
                <a:gd name="connsiteY8" fmla="*/ 326008 h 3220750"/>
                <a:gd name="connsiteX9" fmla="*/ 951723 w 3824395"/>
                <a:gd name="connsiteY9" fmla="*/ 5679 h 3220750"/>
                <a:gd name="connsiteX10" fmla="*/ 905958 w 3824395"/>
                <a:gd name="connsiteY10" fmla="*/ 142963 h 3220750"/>
                <a:gd name="connsiteX11" fmla="*/ 1603877 w 3824395"/>
                <a:gd name="connsiteY11" fmla="*/ 417529 h 3220750"/>
                <a:gd name="connsiteX12" fmla="*/ 1466582 w 3824395"/>
                <a:gd name="connsiteY12" fmla="*/ 886582 h 3220750"/>
                <a:gd name="connsiteX13" fmla="*/ 1180549 w 3824395"/>
                <a:gd name="connsiteY13" fmla="*/ 1286993 h 3220750"/>
                <a:gd name="connsiteX14" fmla="*/ 150831 w 3824395"/>
                <a:gd name="connsiteY14" fmla="*/ 1229792 h 3220750"/>
                <a:gd name="connsiteX15" fmla="*/ 105066 w 3824395"/>
                <a:gd name="connsiteY15" fmla="*/ 1378515 h 3220750"/>
                <a:gd name="connsiteX16" fmla="*/ 1100459 w 3824395"/>
                <a:gd name="connsiteY16" fmla="*/ 1550118 h 3220750"/>
                <a:gd name="connsiteX17" fmla="*/ 631367 w 3824395"/>
                <a:gd name="connsiteY17" fmla="*/ 2991597 h 3220750"/>
                <a:gd name="connsiteX18" fmla="*/ 722896 w 3824395"/>
                <a:gd name="connsiteY18" fmla="*/ 3037359 h 3220750"/>
                <a:gd name="connsiteX19" fmla="*/ 1500906 w 3824395"/>
                <a:gd name="connsiteY19" fmla="*/ 1229791 h 3220750"/>
                <a:gd name="connsiteX20" fmla="*/ 2130178 w 3824395"/>
                <a:gd name="connsiteY20" fmla="*/ 1206910 h 3220750"/>
                <a:gd name="connsiteX21" fmla="*/ 3617548 w 3824395"/>
                <a:gd name="connsiteY21" fmla="*/ 1756045 h 3220750"/>
                <a:gd name="connsiteX22" fmla="*/ 3663313 w 3824395"/>
                <a:gd name="connsiteY22" fmla="*/ 1572999 h 3220750"/>
                <a:gd name="connsiteX0" fmla="*/ 3660976 w 3822058"/>
                <a:gd name="connsiteY0" fmla="*/ 1572999 h 3222609"/>
                <a:gd name="connsiteX1" fmla="*/ 2219371 w 3822058"/>
                <a:gd name="connsiteY1" fmla="*/ 1035306 h 3222609"/>
                <a:gd name="connsiteX2" fmla="*/ 2242254 w 3822058"/>
                <a:gd name="connsiteY2" fmla="*/ 566253 h 3222609"/>
                <a:gd name="connsiteX3" fmla="*/ 3008822 w 3822058"/>
                <a:gd name="connsiteY3" fmla="*/ 268806 h 3222609"/>
                <a:gd name="connsiteX4" fmla="*/ 3031704 w 3822058"/>
                <a:gd name="connsiteY4" fmla="*/ 85761 h 3222609"/>
                <a:gd name="connsiteX5" fmla="*/ 2093517 w 3822058"/>
                <a:gd name="connsiteY5" fmla="*/ 451851 h 3222609"/>
                <a:gd name="connsiteX6" fmla="*/ 1887574 w 3822058"/>
                <a:gd name="connsiteY6" fmla="*/ 863701 h 3222609"/>
                <a:gd name="connsiteX7" fmla="*/ 1658748 w 3822058"/>
                <a:gd name="connsiteY7" fmla="*/ 852262 h 3222609"/>
                <a:gd name="connsiteX8" fmla="*/ 1784601 w 3822058"/>
                <a:gd name="connsiteY8" fmla="*/ 326008 h 3222609"/>
                <a:gd name="connsiteX9" fmla="*/ 949386 w 3822058"/>
                <a:gd name="connsiteY9" fmla="*/ 5679 h 3222609"/>
                <a:gd name="connsiteX10" fmla="*/ 903621 w 3822058"/>
                <a:gd name="connsiteY10" fmla="*/ 142963 h 3222609"/>
                <a:gd name="connsiteX11" fmla="*/ 1601540 w 3822058"/>
                <a:gd name="connsiteY11" fmla="*/ 417529 h 3222609"/>
                <a:gd name="connsiteX12" fmla="*/ 1464245 w 3822058"/>
                <a:gd name="connsiteY12" fmla="*/ 886582 h 3222609"/>
                <a:gd name="connsiteX13" fmla="*/ 1178212 w 3822058"/>
                <a:gd name="connsiteY13" fmla="*/ 1286993 h 3222609"/>
                <a:gd name="connsiteX14" fmla="*/ 148494 w 3822058"/>
                <a:gd name="connsiteY14" fmla="*/ 1229792 h 3222609"/>
                <a:gd name="connsiteX15" fmla="*/ 102729 w 3822058"/>
                <a:gd name="connsiteY15" fmla="*/ 1378515 h 3222609"/>
                <a:gd name="connsiteX16" fmla="*/ 1063798 w 3822058"/>
                <a:gd name="connsiteY16" fmla="*/ 1515797 h 3222609"/>
                <a:gd name="connsiteX17" fmla="*/ 629030 w 3822058"/>
                <a:gd name="connsiteY17" fmla="*/ 2991597 h 3222609"/>
                <a:gd name="connsiteX18" fmla="*/ 720559 w 3822058"/>
                <a:gd name="connsiteY18" fmla="*/ 3037359 h 3222609"/>
                <a:gd name="connsiteX19" fmla="*/ 1498569 w 3822058"/>
                <a:gd name="connsiteY19" fmla="*/ 1229791 h 3222609"/>
                <a:gd name="connsiteX20" fmla="*/ 2127841 w 3822058"/>
                <a:gd name="connsiteY20" fmla="*/ 1206910 h 3222609"/>
                <a:gd name="connsiteX21" fmla="*/ 3615211 w 3822058"/>
                <a:gd name="connsiteY21" fmla="*/ 1756045 h 3222609"/>
                <a:gd name="connsiteX22" fmla="*/ 3660976 w 3822058"/>
                <a:gd name="connsiteY22" fmla="*/ 1572999 h 3222609"/>
                <a:gd name="connsiteX0" fmla="*/ 3660976 w 3822058"/>
                <a:gd name="connsiteY0" fmla="*/ 1572999 h 3218906"/>
                <a:gd name="connsiteX1" fmla="*/ 2219371 w 3822058"/>
                <a:gd name="connsiteY1" fmla="*/ 1035306 h 3218906"/>
                <a:gd name="connsiteX2" fmla="*/ 2242254 w 3822058"/>
                <a:gd name="connsiteY2" fmla="*/ 566253 h 3218906"/>
                <a:gd name="connsiteX3" fmla="*/ 3008822 w 3822058"/>
                <a:gd name="connsiteY3" fmla="*/ 268806 h 3218906"/>
                <a:gd name="connsiteX4" fmla="*/ 3031704 w 3822058"/>
                <a:gd name="connsiteY4" fmla="*/ 85761 h 3218906"/>
                <a:gd name="connsiteX5" fmla="*/ 2093517 w 3822058"/>
                <a:gd name="connsiteY5" fmla="*/ 451851 h 3218906"/>
                <a:gd name="connsiteX6" fmla="*/ 1887574 w 3822058"/>
                <a:gd name="connsiteY6" fmla="*/ 863701 h 3218906"/>
                <a:gd name="connsiteX7" fmla="*/ 1658748 w 3822058"/>
                <a:gd name="connsiteY7" fmla="*/ 852262 h 3218906"/>
                <a:gd name="connsiteX8" fmla="*/ 1784601 w 3822058"/>
                <a:gd name="connsiteY8" fmla="*/ 326008 h 3218906"/>
                <a:gd name="connsiteX9" fmla="*/ 949386 w 3822058"/>
                <a:gd name="connsiteY9" fmla="*/ 5679 h 3218906"/>
                <a:gd name="connsiteX10" fmla="*/ 903621 w 3822058"/>
                <a:gd name="connsiteY10" fmla="*/ 142963 h 3218906"/>
                <a:gd name="connsiteX11" fmla="*/ 1601540 w 3822058"/>
                <a:gd name="connsiteY11" fmla="*/ 417529 h 3218906"/>
                <a:gd name="connsiteX12" fmla="*/ 1464245 w 3822058"/>
                <a:gd name="connsiteY12" fmla="*/ 886582 h 3218906"/>
                <a:gd name="connsiteX13" fmla="*/ 1178212 w 3822058"/>
                <a:gd name="connsiteY13" fmla="*/ 1286993 h 3218906"/>
                <a:gd name="connsiteX14" fmla="*/ 148494 w 3822058"/>
                <a:gd name="connsiteY14" fmla="*/ 1229792 h 3218906"/>
                <a:gd name="connsiteX15" fmla="*/ 102729 w 3822058"/>
                <a:gd name="connsiteY15" fmla="*/ 1378515 h 3218906"/>
                <a:gd name="connsiteX16" fmla="*/ 1063798 w 3822058"/>
                <a:gd name="connsiteY16" fmla="*/ 1584439 h 3218906"/>
                <a:gd name="connsiteX17" fmla="*/ 629030 w 3822058"/>
                <a:gd name="connsiteY17" fmla="*/ 2991597 h 3218906"/>
                <a:gd name="connsiteX18" fmla="*/ 720559 w 3822058"/>
                <a:gd name="connsiteY18" fmla="*/ 3037359 h 3218906"/>
                <a:gd name="connsiteX19" fmla="*/ 1498569 w 3822058"/>
                <a:gd name="connsiteY19" fmla="*/ 1229791 h 3218906"/>
                <a:gd name="connsiteX20" fmla="*/ 2127841 w 3822058"/>
                <a:gd name="connsiteY20" fmla="*/ 1206910 h 3218906"/>
                <a:gd name="connsiteX21" fmla="*/ 3615211 w 3822058"/>
                <a:gd name="connsiteY21" fmla="*/ 1756045 h 3218906"/>
                <a:gd name="connsiteX22" fmla="*/ 3660976 w 3822058"/>
                <a:gd name="connsiteY22" fmla="*/ 1572999 h 3218906"/>
                <a:gd name="connsiteX0" fmla="*/ 3660975 w 3822057"/>
                <a:gd name="connsiteY0" fmla="*/ 1572999 h 3218906"/>
                <a:gd name="connsiteX1" fmla="*/ 2219370 w 3822057"/>
                <a:gd name="connsiteY1" fmla="*/ 1035306 h 3218906"/>
                <a:gd name="connsiteX2" fmla="*/ 2242253 w 3822057"/>
                <a:gd name="connsiteY2" fmla="*/ 566253 h 3218906"/>
                <a:gd name="connsiteX3" fmla="*/ 3008821 w 3822057"/>
                <a:gd name="connsiteY3" fmla="*/ 268806 h 3218906"/>
                <a:gd name="connsiteX4" fmla="*/ 3031703 w 3822057"/>
                <a:gd name="connsiteY4" fmla="*/ 85761 h 3218906"/>
                <a:gd name="connsiteX5" fmla="*/ 2093516 w 3822057"/>
                <a:gd name="connsiteY5" fmla="*/ 451851 h 3218906"/>
                <a:gd name="connsiteX6" fmla="*/ 1887573 w 3822057"/>
                <a:gd name="connsiteY6" fmla="*/ 863701 h 3218906"/>
                <a:gd name="connsiteX7" fmla="*/ 1658747 w 3822057"/>
                <a:gd name="connsiteY7" fmla="*/ 852262 h 3218906"/>
                <a:gd name="connsiteX8" fmla="*/ 1784600 w 3822057"/>
                <a:gd name="connsiteY8" fmla="*/ 326008 h 3218906"/>
                <a:gd name="connsiteX9" fmla="*/ 949385 w 3822057"/>
                <a:gd name="connsiteY9" fmla="*/ 5679 h 3218906"/>
                <a:gd name="connsiteX10" fmla="*/ 903620 w 3822057"/>
                <a:gd name="connsiteY10" fmla="*/ 142963 h 3218906"/>
                <a:gd name="connsiteX11" fmla="*/ 1601539 w 3822057"/>
                <a:gd name="connsiteY11" fmla="*/ 417529 h 3218906"/>
                <a:gd name="connsiteX12" fmla="*/ 1464244 w 3822057"/>
                <a:gd name="connsiteY12" fmla="*/ 886582 h 3218906"/>
                <a:gd name="connsiteX13" fmla="*/ 1178211 w 3822057"/>
                <a:gd name="connsiteY13" fmla="*/ 1286993 h 3218906"/>
                <a:gd name="connsiteX14" fmla="*/ 148493 w 3822057"/>
                <a:gd name="connsiteY14" fmla="*/ 1275554 h 3218906"/>
                <a:gd name="connsiteX15" fmla="*/ 102728 w 3822057"/>
                <a:gd name="connsiteY15" fmla="*/ 1378515 h 3218906"/>
                <a:gd name="connsiteX16" fmla="*/ 1063797 w 3822057"/>
                <a:gd name="connsiteY16" fmla="*/ 1584439 h 3218906"/>
                <a:gd name="connsiteX17" fmla="*/ 629029 w 3822057"/>
                <a:gd name="connsiteY17" fmla="*/ 2991597 h 3218906"/>
                <a:gd name="connsiteX18" fmla="*/ 720558 w 3822057"/>
                <a:gd name="connsiteY18" fmla="*/ 3037359 h 3218906"/>
                <a:gd name="connsiteX19" fmla="*/ 1498568 w 3822057"/>
                <a:gd name="connsiteY19" fmla="*/ 1229791 h 3218906"/>
                <a:gd name="connsiteX20" fmla="*/ 2127840 w 3822057"/>
                <a:gd name="connsiteY20" fmla="*/ 1206910 h 3218906"/>
                <a:gd name="connsiteX21" fmla="*/ 3615210 w 3822057"/>
                <a:gd name="connsiteY21" fmla="*/ 1756045 h 3218906"/>
                <a:gd name="connsiteX22" fmla="*/ 3660975 w 3822057"/>
                <a:gd name="connsiteY22" fmla="*/ 1572999 h 3218906"/>
                <a:gd name="connsiteX0" fmla="*/ 3640483 w 3801565"/>
                <a:gd name="connsiteY0" fmla="*/ 1572999 h 3218906"/>
                <a:gd name="connsiteX1" fmla="*/ 2198878 w 3801565"/>
                <a:gd name="connsiteY1" fmla="*/ 1035306 h 3218906"/>
                <a:gd name="connsiteX2" fmla="*/ 2221761 w 3801565"/>
                <a:gd name="connsiteY2" fmla="*/ 566253 h 3218906"/>
                <a:gd name="connsiteX3" fmla="*/ 2988329 w 3801565"/>
                <a:gd name="connsiteY3" fmla="*/ 268806 h 3218906"/>
                <a:gd name="connsiteX4" fmla="*/ 3011211 w 3801565"/>
                <a:gd name="connsiteY4" fmla="*/ 85761 h 3218906"/>
                <a:gd name="connsiteX5" fmla="*/ 2073024 w 3801565"/>
                <a:gd name="connsiteY5" fmla="*/ 451851 h 3218906"/>
                <a:gd name="connsiteX6" fmla="*/ 1867081 w 3801565"/>
                <a:gd name="connsiteY6" fmla="*/ 863701 h 3218906"/>
                <a:gd name="connsiteX7" fmla="*/ 1638255 w 3801565"/>
                <a:gd name="connsiteY7" fmla="*/ 852262 h 3218906"/>
                <a:gd name="connsiteX8" fmla="*/ 1764108 w 3801565"/>
                <a:gd name="connsiteY8" fmla="*/ 326008 h 3218906"/>
                <a:gd name="connsiteX9" fmla="*/ 928893 w 3801565"/>
                <a:gd name="connsiteY9" fmla="*/ 5679 h 3218906"/>
                <a:gd name="connsiteX10" fmla="*/ 883128 w 3801565"/>
                <a:gd name="connsiteY10" fmla="*/ 142963 h 3218906"/>
                <a:gd name="connsiteX11" fmla="*/ 1581047 w 3801565"/>
                <a:gd name="connsiteY11" fmla="*/ 417529 h 3218906"/>
                <a:gd name="connsiteX12" fmla="*/ 1443752 w 3801565"/>
                <a:gd name="connsiteY12" fmla="*/ 886582 h 3218906"/>
                <a:gd name="connsiteX13" fmla="*/ 1157719 w 3801565"/>
                <a:gd name="connsiteY13" fmla="*/ 1286993 h 3218906"/>
                <a:gd name="connsiteX14" fmla="*/ 128001 w 3801565"/>
                <a:gd name="connsiteY14" fmla="*/ 1275554 h 3218906"/>
                <a:gd name="connsiteX15" fmla="*/ 116560 w 3801565"/>
                <a:gd name="connsiteY15" fmla="*/ 1424276 h 3218906"/>
                <a:gd name="connsiteX16" fmla="*/ 1043305 w 3801565"/>
                <a:gd name="connsiteY16" fmla="*/ 1584439 h 3218906"/>
                <a:gd name="connsiteX17" fmla="*/ 608537 w 3801565"/>
                <a:gd name="connsiteY17" fmla="*/ 2991597 h 3218906"/>
                <a:gd name="connsiteX18" fmla="*/ 700066 w 3801565"/>
                <a:gd name="connsiteY18" fmla="*/ 3037359 h 3218906"/>
                <a:gd name="connsiteX19" fmla="*/ 1478076 w 3801565"/>
                <a:gd name="connsiteY19" fmla="*/ 1229791 h 3218906"/>
                <a:gd name="connsiteX20" fmla="*/ 2107348 w 3801565"/>
                <a:gd name="connsiteY20" fmla="*/ 1206910 h 3218906"/>
                <a:gd name="connsiteX21" fmla="*/ 3594718 w 3801565"/>
                <a:gd name="connsiteY21" fmla="*/ 1756045 h 3218906"/>
                <a:gd name="connsiteX22" fmla="*/ 3640483 w 3801565"/>
                <a:gd name="connsiteY22" fmla="*/ 1572999 h 3218906"/>
                <a:gd name="connsiteX0" fmla="*/ 3634151 w 3795233"/>
                <a:gd name="connsiteY0" fmla="*/ 1572999 h 3218906"/>
                <a:gd name="connsiteX1" fmla="*/ 2192546 w 3795233"/>
                <a:gd name="connsiteY1" fmla="*/ 1035306 h 3218906"/>
                <a:gd name="connsiteX2" fmla="*/ 2215429 w 3795233"/>
                <a:gd name="connsiteY2" fmla="*/ 566253 h 3218906"/>
                <a:gd name="connsiteX3" fmla="*/ 2981997 w 3795233"/>
                <a:gd name="connsiteY3" fmla="*/ 268806 h 3218906"/>
                <a:gd name="connsiteX4" fmla="*/ 3004879 w 3795233"/>
                <a:gd name="connsiteY4" fmla="*/ 85761 h 3218906"/>
                <a:gd name="connsiteX5" fmla="*/ 2066692 w 3795233"/>
                <a:gd name="connsiteY5" fmla="*/ 451851 h 3218906"/>
                <a:gd name="connsiteX6" fmla="*/ 1860749 w 3795233"/>
                <a:gd name="connsiteY6" fmla="*/ 863701 h 3218906"/>
                <a:gd name="connsiteX7" fmla="*/ 1631923 w 3795233"/>
                <a:gd name="connsiteY7" fmla="*/ 852262 h 3218906"/>
                <a:gd name="connsiteX8" fmla="*/ 1757776 w 3795233"/>
                <a:gd name="connsiteY8" fmla="*/ 326008 h 3218906"/>
                <a:gd name="connsiteX9" fmla="*/ 922561 w 3795233"/>
                <a:gd name="connsiteY9" fmla="*/ 5679 h 3218906"/>
                <a:gd name="connsiteX10" fmla="*/ 876796 w 3795233"/>
                <a:gd name="connsiteY10" fmla="*/ 142963 h 3218906"/>
                <a:gd name="connsiteX11" fmla="*/ 1574715 w 3795233"/>
                <a:gd name="connsiteY11" fmla="*/ 417529 h 3218906"/>
                <a:gd name="connsiteX12" fmla="*/ 1437420 w 3795233"/>
                <a:gd name="connsiteY12" fmla="*/ 886582 h 3218906"/>
                <a:gd name="connsiteX13" fmla="*/ 1151387 w 3795233"/>
                <a:gd name="connsiteY13" fmla="*/ 1286993 h 3218906"/>
                <a:gd name="connsiteX14" fmla="*/ 121669 w 3795233"/>
                <a:gd name="connsiteY14" fmla="*/ 1275554 h 3218906"/>
                <a:gd name="connsiteX15" fmla="*/ 121669 w 3795233"/>
                <a:gd name="connsiteY15" fmla="*/ 1378515 h 3218906"/>
                <a:gd name="connsiteX16" fmla="*/ 1036973 w 3795233"/>
                <a:gd name="connsiteY16" fmla="*/ 1584439 h 3218906"/>
                <a:gd name="connsiteX17" fmla="*/ 602205 w 3795233"/>
                <a:gd name="connsiteY17" fmla="*/ 2991597 h 3218906"/>
                <a:gd name="connsiteX18" fmla="*/ 693734 w 3795233"/>
                <a:gd name="connsiteY18" fmla="*/ 3037359 h 3218906"/>
                <a:gd name="connsiteX19" fmla="*/ 1471744 w 3795233"/>
                <a:gd name="connsiteY19" fmla="*/ 1229791 h 3218906"/>
                <a:gd name="connsiteX20" fmla="*/ 2101016 w 3795233"/>
                <a:gd name="connsiteY20" fmla="*/ 1206910 h 3218906"/>
                <a:gd name="connsiteX21" fmla="*/ 3588386 w 3795233"/>
                <a:gd name="connsiteY21" fmla="*/ 1756045 h 3218906"/>
                <a:gd name="connsiteX22" fmla="*/ 3634151 w 3795233"/>
                <a:gd name="connsiteY22" fmla="*/ 1572999 h 3218906"/>
                <a:gd name="connsiteX0" fmla="*/ 3634151 w 3795233"/>
                <a:gd name="connsiteY0" fmla="*/ 1572999 h 3218906"/>
                <a:gd name="connsiteX1" fmla="*/ 2192546 w 3795233"/>
                <a:gd name="connsiteY1" fmla="*/ 1035306 h 3218906"/>
                <a:gd name="connsiteX2" fmla="*/ 2215429 w 3795233"/>
                <a:gd name="connsiteY2" fmla="*/ 566253 h 3218906"/>
                <a:gd name="connsiteX3" fmla="*/ 2981997 w 3795233"/>
                <a:gd name="connsiteY3" fmla="*/ 268806 h 3218906"/>
                <a:gd name="connsiteX4" fmla="*/ 3004879 w 3795233"/>
                <a:gd name="connsiteY4" fmla="*/ 85761 h 3218906"/>
                <a:gd name="connsiteX5" fmla="*/ 2066692 w 3795233"/>
                <a:gd name="connsiteY5" fmla="*/ 451851 h 3218906"/>
                <a:gd name="connsiteX6" fmla="*/ 1860749 w 3795233"/>
                <a:gd name="connsiteY6" fmla="*/ 863701 h 3218906"/>
                <a:gd name="connsiteX7" fmla="*/ 1631923 w 3795233"/>
                <a:gd name="connsiteY7" fmla="*/ 852262 h 3218906"/>
                <a:gd name="connsiteX8" fmla="*/ 1757776 w 3795233"/>
                <a:gd name="connsiteY8" fmla="*/ 326008 h 3218906"/>
                <a:gd name="connsiteX9" fmla="*/ 922561 w 3795233"/>
                <a:gd name="connsiteY9" fmla="*/ 5679 h 3218906"/>
                <a:gd name="connsiteX10" fmla="*/ 876796 w 3795233"/>
                <a:gd name="connsiteY10" fmla="*/ 142963 h 3218906"/>
                <a:gd name="connsiteX11" fmla="*/ 1574715 w 3795233"/>
                <a:gd name="connsiteY11" fmla="*/ 417529 h 3218906"/>
                <a:gd name="connsiteX12" fmla="*/ 1151387 w 3795233"/>
                <a:gd name="connsiteY12" fmla="*/ 1286993 h 3218906"/>
                <a:gd name="connsiteX13" fmla="*/ 121669 w 3795233"/>
                <a:gd name="connsiteY13" fmla="*/ 1275554 h 3218906"/>
                <a:gd name="connsiteX14" fmla="*/ 121669 w 3795233"/>
                <a:gd name="connsiteY14" fmla="*/ 1378515 h 3218906"/>
                <a:gd name="connsiteX15" fmla="*/ 1036973 w 3795233"/>
                <a:gd name="connsiteY15" fmla="*/ 1584439 h 3218906"/>
                <a:gd name="connsiteX16" fmla="*/ 602205 w 3795233"/>
                <a:gd name="connsiteY16" fmla="*/ 2991597 h 3218906"/>
                <a:gd name="connsiteX17" fmla="*/ 693734 w 3795233"/>
                <a:gd name="connsiteY17" fmla="*/ 3037359 h 3218906"/>
                <a:gd name="connsiteX18" fmla="*/ 1471744 w 3795233"/>
                <a:gd name="connsiteY18" fmla="*/ 1229791 h 3218906"/>
                <a:gd name="connsiteX19" fmla="*/ 2101016 w 3795233"/>
                <a:gd name="connsiteY19" fmla="*/ 1206910 h 3218906"/>
                <a:gd name="connsiteX20" fmla="*/ 3588386 w 3795233"/>
                <a:gd name="connsiteY20" fmla="*/ 1756045 h 3218906"/>
                <a:gd name="connsiteX21" fmla="*/ 3634151 w 3795233"/>
                <a:gd name="connsiteY21" fmla="*/ 1572999 h 3218906"/>
                <a:gd name="connsiteX0" fmla="*/ 3635542 w 3796624"/>
                <a:gd name="connsiteY0" fmla="*/ 1572999 h 3217078"/>
                <a:gd name="connsiteX1" fmla="*/ 2193937 w 3796624"/>
                <a:gd name="connsiteY1" fmla="*/ 1035306 h 3217078"/>
                <a:gd name="connsiteX2" fmla="*/ 2216820 w 3796624"/>
                <a:gd name="connsiteY2" fmla="*/ 566253 h 3217078"/>
                <a:gd name="connsiteX3" fmla="*/ 2983388 w 3796624"/>
                <a:gd name="connsiteY3" fmla="*/ 268806 h 3217078"/>
                <a:gd name="connsiteX4" fmla="*/ 3006270 w 3796624"/>
                <a:gd name="connsiteY4" fmla="*/ 85761 h 3217078"/>
                <a:gd name="connsiteX5" fmla="*/ 2068083 w 3796624"/>
                <a:gd name="connsiteY5" fmla="*/ 451851 h 3217078"/>
                <a:gd name="connsiteX6" fmla="*/ 1862140 w 3796624"/>
                <a:gd name="connsiteY6" fmla="*/ 863701 h 3217078"/>
                <a:gd name="connsiteX7" fmla="*/ 1633314 w 3796624"/>
                <a:gd name="connsiteY7" fmla="*/ 852262 h 3217078"/>
                <a:gd name="connsiteX8" fmla="*/ 1759167 w 3796624"/>
                <a:gd name="connsiteY8" fmla="*/ 326008 h 3217078"/>
                <a:gd name="connsiteX9" fmla="*/ 923952 w 3796624"/>
                <a:gd name="connsiteY9" fmla="*/ 5679 h 3217078"/>
                <a:gd name="connsiteX10" fmla="*/ 878187 w 3796624"/>
                <a:gd name="connsiteY10" fmla="*/ 142963 h 3217078"/>
                <a:gd name="connsiteX11" fmla="*/ 1576106 w 3796624"/>
                <a:gd name="connsiteY11" fmla="*/ 417529 h 3217078"/>
                <a:gd name="connsiteX12" fmla="*/ 1152778 w 3796624"/>
                <a:gd name="connsiteY12" fmla="*/ 1286993 h 3217078"/>
                <a:gd name="connsiteX13" fmla="*/ 123060 w 3796624"/>
                <a:gd name="connsiteY13" fmla="*/ 1275554 h 3217078"/>
                <a:gd name="connsiteX14" fmla="*/ 123060 w 3796624"/>
                <a:gd name="connsiteY14" fmla="*/ 1378515 h 3217078"/>
                <a:gd name="connsiteX15" fmla="*/ 1061247 w 3796624"/>
                <a:gd name="connsiteY15" fmla="*/ 1618760 h 3217078"/>
                <a:gd name="connsiteX16" fmla="*/ 603596 w 3796624"/>
                <a:gd name="connsiteY16" fmla="*/ 2991597 h 3217078"/>
                <a:gd name="connsiteX17" fmla="*/ 695125 w 3796624"/>
                <a:gd name="connsiteY17" fmla="*/ 3037359 h 3217078"/>
                <a:gd name="connsiteX18" fmla="*/ 1473135 w 3796624"/>
                <a:gd name="connsiteY18" fmla="*/ 1229791 h 3217078"/>
                <a:gd name="connsiteX19" fmla="*/ 2102407 w 3796624"/>
                <a:gd name="connsiteY19" fmla="*/ 1206910 h 3217078"/>
                <a:gd name="connsiteX20" fmla="*/ 3589777 w 3796624"/>
                <a:gd name="connsiteY20" fmla="*/ 1756045 h 3217078"/>
                <a:gd name="connsiteX21" fmla="*/ 3635542 w 3796624"/>
                <a:gd name="connsiteY21" fmla="*/ 1572999 h 3217078"/>
                <a:gd name="connsiteX0" fmla="*/ 3636274 w 3797356"/>
                <a:gd name="connsiteY0" fmla="*/ 1572999 h 3217078"/>
                <a:gd name="connsiteX1" fmla="*/ 2194669 w 3797356"/>
                <a:gd name="connsiteY1" fmla="*/ 1035306 h 3217078"/>
                <a:gd name="connsiteX2" fmla="*/ 2217552 w 3797356"/>
                <a:gd name="connsiteY2" fmla="*/ 566253 h 3217078"/>
                <a:gd name="connsiteX3" fmla="*/ 2984120 w 3797356"/>
                <a:gd name="connsiteY3" fmla="*/ 268806 h 3217078"/>
                <a:gd name="connsiteX4" fmla="*/ 3007002 w 3797356"/>
                <a:gd name="connsiteY4" fmla="*/ 85761 h 3217078"/>
                <a:gd name="connsiteX5" fmla="*/ 2068815 w 3797356"/>
                <a:gd name="connsiteY5" fmla="*/ 451851 h 3217078"/>
                <a:gd name="connsiteX6" fmla="*/ 1862872 w 3797356"/>
                <a:gd name="connsiteY6" fmla="*/ 863701 h 3217078"/>
                <a:gd name="connsiteX7" fmla="*/ 1634046 w 3797356"/>
                <a:gd name="connsiteY7" fmla="*/ 852262 h 3217078"/>
                <a:gd name="connsiteX8" fmla="*/ 1759899 w 3797356"/>
                <a:gd name="connsiteY8" fmla="*/ 326008 h 3217078"/>
                <a:gd name="connsiteX9" fmla="*/ 924684 w 3797356"/>
                <a:gd name="connsiteY9" fmla="*/ 5679 h 3217078"/>
                <a:gd name="connsiteX10" fmla="*/ 878919 w 3797356"/>
                <a:gd name="connsiteY10" fmla="*/ 142963 h 3217078"/>
                <a:gd name="connsiteX11" fmla="*/ 1576838 w 3797356"/>
                <a:gd name="connsiteY11" fmla="*/ 417529 h 3217078"/>
                <a:gd name="connsiteX12" fmla="*/ 1164951 w 3797356"/>
                <a:gd name="connsiteY12" fmla="*/ 1275552 h 3217078"/>
                <a:gd name="connsiteX13" fmla="*/ 123792 w 3797356"/>
                <a:gd name="connsiteY13" fmla="*/ 1275554 h 3217078"/>
                <a:gd name="connsiteX14" fmla="*/ 123792 w 3797356"/>
                <a:gd name="connsiteY14" fmla="*/ 1378515 h 3217078"/>
                <a:gd name="connsiteX15" fmla="*/ 1061979 w 3797356"/>
                <a:gd name="connsiteY15" fmla="*/ 1618760 h 3217078"/>
                <a:gd name="connsiteX16" fmla="*/ 604328 w 3797356"/>
                <a:gd name="connsiteY16" fmla="*/ 2991597 h 3217078"/>
                <a:gd name="connsiteX17" fmla="*/ 695857 w 3797356"/>
                <a:gd name="connsiteY17" fmla="*/ 3037359 h 3217078"/>
                <a:gd name="connsiteX18" fmla="*/ 1473867 w 3797356"/>
                <a:gd name="connsiteY18" fmla="*/ 1229791 h 3217078"/>
                <a:gd name="connsiteX19" fmla="*/ 2103139 w 3797356"/>
                <a:gd name="connsiteY19" fmla="*/ 1206910 h 3217078"/>
                <a:gd name="connsiteX20" fmla="*/ 3590509 w 3797356"/>
                <a:gd name="connsiteY20" fmla="*/ 1756045 h 3217078"/>
                <a:gd name="connsiteX21" fmla="*/ 3636274 w 3797356"/>
                <a:gd name="connsiteY21" fmla="*/ 1572999 h 3217078"/>
                <a:gd name="connsiteX0" fmla="*/ 3636274 w 3797356"/>
                <a:gd name="connsiteY0" fmla="*/ 1571386 h 3215465"/>
                <a:gd name="connsiteX1" fmla="*/ 2194669 w 3797356"/>
                <a:gd name="connsiteY1" fmla="*/ 1033693 h 3215465"/>
                <a:gd name="connsiteX2" fmla="*/ 2217552 w 3797356"/>
                <a:gd name="connsiteY2" fmla="*/ 564640 h 3215465"/>
                <a:gd name="connsiteX3" fmla="*/ 2984120 w 3797356"/>
                <a:gd name="connsiteY3" fmla="*/ 267193 h 3215465"/>
                <a:gd name="connsiteX4" fmla="*/ 3007002 w 3797356"/>
                <a:gd name="connsiteY4" fmla="*/ 84148 h 3215465"/>
                <a:gd name="connsiteX5" fmla="*/ 2068815 w 3797356"/>
                <a:gd name="connsiteY5" fmla="*/ 450238 h 3215465"/>
                <a:gd name="connsiteX6" fmla="*/ 1862872 w 3797356"/>
                <a:gd name="connsiteY6" fmla="*/ 862088 h 3215465"/>
                <a:gd name="connsiteX7" fmla="*/ 1634046 w 3797356"/>
                <a:gd name="connsiteY7" fmla="*/ 850649 h 3215465"/>
                <a:gd name="connsiteX8" fmla="*/ 1759899 w 3797356"/>
                <a:gd name="connsiteY8" fmla="*/ 324395 h 3215465"/>
                <a:gd name="connsiteX9" fmla="*/ 924684 w 3797356"/>
                <a:gd name="connsiteY9" fmla="*/ 4066 h 3215465"/>
                <a:gd name="connsiteX10" fmla="*/ 878919 w 3797356"/>
                <a:gd name="connsiteY10" fmla="*/ 141350 h 3215465"/>
                <a:gd name="connsiteX11" fmla="*/ 924682 w 3797356"/>
                <a:gd name="connsiteY11" fmla="*/ 107031 h 3215465"/>
                <a:gd name="connsiteX12" fmla="*/ 1576838 w 3797356"/>
                <a:gd name="connsiteY12" fmla="*/ 415916 h 3215465"/>
                <a:gd name="connsiteX13" fmla="*/ 1164951 w 3797356"/>
                <a:gd name="connsiteY13" fmla="*/ 1273939 h 3215465"/>
                <a:gd name="connsiteX14" fmla="*/ 123792 w 3797356"/>
                <a:gd name="connsiteY14" fmla="*/ 1273941 h 3215465"/>
                <a:gd name="connsiteX15" fmla="*/ 123792 w 3797356"/>
                <a:gd name="connsiteY15" fmla="*/ 1376902 h 3215465"/>
                <a:gd name="connsiteX16" fmla="*/ 1061979 w 3797356"/>
                <a:gd name="connsiteY16" fmla="*/ 1617147 h 3215465"/>
                <a:gd name="connsiteX17" fmla="*/ 604328 w 3797356"/>
                <a:gd name="connsiteY17" fmla="*/ 2989984 h 3215465"/>
                <a:gd name="connsiteX18" fmla="*/ 695857 w 3797356"/>
                <a:gd name="connsiteY18" fmla="*/ 3035746 h 3215465"/>
                <a:gd name="connsiteX19" fmla="*/ 1473867 w 3797356"/>
                <a:gd name="connsiteY19" fmla="*/ 1228178 h 3215465"/>
                <a:gd name="connsiteX20" fmla="*/ 2103139 w 3797356"/>
                <a:gd name="connsiteY20" fmla="*/ 1205297 h 3215465"/>
                <a:gd name="connsiteX21" fmla="*/ 3590509 w 3797356"/>
                <a:gd name="connsiteY21" fmla="*/ 1754432 h 3215465"/>
                <a:gd name="connsiteX22" fmla="*/ 3636274 w 3797356"/>
                <a:gd name="connsiteY22" fmla="*/ 1571386 h 3215465"/>
                <a:gd name="connsiteX0" fmla="*/ 3636274 w 3797356"/>
                <a:gd name="connsiteY0" fmla="*/ 1571386 h 3215465"/>
                <a:gd name="connsiteX1" fmla="*/ 2194669 w 3797356"/>
                <a:gd name="connsiteY1" fmla="*/ 1033693 h 3215465"/>
                <a:gd name="connsiteX2" fmla="*/ 2217552 w 3797356"/>
                <a:gd name="connsiteY2" fmla="*/ 564640 h 3215465"/>
                <a:gd name="connsiteX3" fmla="*/ 3029885 w 3797356"/>
                <a:gd name="connsiteY3" fmla="*/ 198551 h 3215465"/>
                <a:gd name="connsiteX4" fmla="*/ 3007002 w 3797356"/>
                <a:gd name="connsiteY4" fmla="*/ 84148 h 3215465"/>
                <a:gd name="connsiteX5" fmla="*/ 2068815 w 3797356"/>
                <a:gd name="connsiteY5" fmla="*/ 450238 h 3215465"/>
                <a:gd name="connsiteX6" fmla="*/ 1862872 w 3797356"/>
                <a:gd name="connsiteY6" fmla="*/ 862088 h 3215465"/>
                <a:gd name="connsiteX7" fmla="*/ 1634046 w 3797356"/>
                <a:gd name="connsiteY7" fmla="*/ 850649 h 3215465"/>
                <a:gd name="connsiteX8" fmla="*/ 1759899 w 3797356"/>
                <a:gd name="connsiteY8" fmla="*/ 324395 h 3215465"/>
                <a:gd name="connsiteX9" fmla="*/ 924684 w 3797356"/>
                <a:gd name="connsiteY9" fmla="*/ 4066 h 3215465"/>
                <a:gd name="connsiteX10" fmla="*/ 878919 w 3797356"/>
                <a:gd name="connsiteY10" fmla="*/ 141350 h 3215465"/>
                <a:gd name="connsiteX11" fmla="*/ 924682 w 3797356"/>
                <a:gd name="connsiteY11" fmla="*/ 107031 h 3215465"/>
                <a:gd name="connsiteX12" fmla="*/ 1576838 w 3797356"/>
                <a:gd name="connsiteY12" fmla="*/ 415916 h 3215465"/>
                <a:gd name="connsiteX13" fmla="*/ 1164951 w 3797356"/>
                <a:gd name="connsiteY13" fmla="*/ 1273939 h 3215465"/>
                <a:gd name="connsiteX14" fmla="*/ 123792 w 3797356"/>
                <a:gd name="connsiteY14" fmla="*/ 1273941 h 3215465"/>
                <a:gd name="connsiteX15" fmla="*/ 123792 w 3797356"/>
                <a:gd name="connsiteY15" fmla="*/ 1376902 h 3215465"/>
                <a:gd name="connsiteX16" fmla="*/ 1061979 w 3797356"/>
                <a:gd name="connsiteY16" fmla="*/ 1617147 h 3215465"/>
                <a:gd name="connsiteX17" fmla="*/ 604328 w 3797356"/>
                <a:gd name="connsiteY17" fmla="*/ 2989984 h 3215465"/>
                <a:gd name="connsiteX18" fmla="*/ 695857 w 3797356"/>
                <a:gd name="connsiteY18" fmla="*/ 3035746 h 3215465"/>
                <a:gd name="connsiteX19" fmla="*/ 1473867 w 3797356"/>
                <a:gd name="connsiteY19" fmla="*/ 1228178 h 3215465"/>
                <a:gd name="connsiteX20" fmla="*/ 2103139 w 3797356"/>
                <a:gd name="connsiteY20" fmla="*/ 1205297 h 3215465"/>
                <a:gd name="connsiteX21" fmla="*/ 3590509 w 3797356"/>
                <a:gd name="connsiteY21" fmla="*/ 1754432 h 3215465"/>
                <a:gd name="connsiteX22" fmla="*/ 3636274 w 3797356"/>
                <a:gd name="connsiteY22" fmla="*/ 1571386 h 3215465"/>
                <a:gd name="connsiteX0" fmla="*/ 3636274 w 3797356"/>
                <a:gd name="connsiteY0" fmla="*/ 1571386 h 3215465"/>
                <a:gd name="connsiteX1" fmla="*/ 2194669 w 3797356"/>
                <a:gd name="connsiteY1" fmla="*/ 1033693 h 3215465"/>
                <a:gd name="connsiteX2" fmla="*/ 2160346 w 3797356"/>
                <a:gd name="connsiteY2" fmla="*/ 564640 h 3215465"/>
                <a:gd name="connsiteX3" fmla="*/ 3029885 w 3797356"/>
                <a:gd name="connsiteY3" fmla="*/ 198551 h 3215465"/>
                <a:gd name="connsiteX4" fmla="*/ 3007002 w 3797356"/>
                <a:gd name="connsiteY4" fmla="*/ 84148 h 3215465"/>
                <a:gd name="connsiteX5" fmla="*/ 2068815 w 3797356"/>
                <a:gd name="connsiteY5" fmla="*/ 450238 h 3215465"/>
                <a:gd name="connsiteX6" fmla="*/ 1862872 w 3797356"/>
                <a:gd name="connsiteY6" fmla="*/ 862088 h 3215465"/>
                <a:gd name="connsiteX7" fmla="*/ 1634046 w 3797356"/>
                <a:gd name="connsiteY7" fmla="*/ 850649 h 3215465"/>
                <a:gd name="connsiteX8" fmla="*/ 1759899 w 3797356"/>
                <a:gd name="connsiteY8" fmla="*/ 324395 h 3215465"/>
                <a:gd name="connsiteX9" fmla="*/ 924684 w 3797356"/>
                <a:gd name="connsiteY9" fmla="*/ 4066 h 3215465"/>
                <a:gd name="connsiteX10" fmla="*/ 878919 w 3797356"/>
                <a:gd name="connsiteY10" fmla="*/ 141350 h 3215465"/>
                <a:gd name="connsiteX11" fmla="*/ 924682 w 3797356"/>
                <a:gd name="connsiteY11" fmla="*/ 107031 h 3215465"/>
                <a:gd name="connsiteX12" fmla="*/ 1576838 w 3797356"/>
                <a:gd name="connsiteY12" fmla="*/ 415916 h 3215465"/>
                <a:gd name="connsiteX13" fmla="*/ 1164951 w 3797356"/>
                <a:gd name="connsiteY13" fmla="*/ 1273939 h 3215465"/>
                <a:gd name="connsiteX14" fmla="*/ 123792 w 3797356"/>
                <a:gd name="connsiteY14" fmla="*/ 1273941 h 3215465"/>
                <a:gd name="connsiteX15" fmla="*/ 123792 w 3797356"/>
                <a:gd name="connsiteY15" fmla="*/ 1376902 h 3215465"/>
                <a:gd name="connsiteX16" fmla="*/ 1061979 w 3797356"/>
                <a:gd name="connsiteY16" fmla="*/ 1617147 h 3215465"/>
                <a:gd name="connsiteX17" fmla="*/ 604328 w 3797356"/>
                <a:gd name="connsiteY17" fmla="*/ 2989984 h 3215465"/>
                <a:gd name="connsiteX18" fmla="*/ 695857 w 3797356"/>
                <a:gd name="connsiteY18" fmla="*/ 3035746 h 3215465"/>
                <a:gd name="connsiteX19" fmla="*/ 1473867 w 3797356"/>
                <a:gd name="connsiteY19" fmla="*/ 1228178 h 3215465"/>
                <a:gd name="connsiteX20" fmla="*/ 2103139 w 3797356"/>
                <a:gd name="connsiteY20" fmla="*/ 1205297 h 3215465"/>
                <a:gd name="connsiteX21" fmla="*/ 3590509 w 3797356"/>
                <a:gd name="connsiteY21" fmla="*/ 1754432 h 3215465"/>
                <a:gd name="connsiteX22" fmla="*/ 3636274 w 3797356"/>
                <a:gd name="connsiteY22" fmla="*/ 1571386 h 3215465"/>
                <a:gd name="connsiteX0" fmla="*/ 3636274 w 3797356"/>
                <a:gd name="connsiteY0" fmla="*/ 1571386 h 3215465"/>
                <a:gd name="connsiteX1" fmla="*/ 2194669 w 3797356"/>
                <a:gd name="connsiteY1" fmla="*/ 1033693 h 3215465"/>
                <a:gd name="connsiteX2" fmla="*/ 2160346 w 3797356"/>
                <a:gd name="connsiteY2" fmla="*/ 564640 h 3215465"/>
                <a:gd name="connsiteX3" fmla="*/ 3029885 w 3797356"/>
                <a:gd name="connsiteY3" fmla="*/ 198551 h 3215465"/>
                <a:gd name="connsiteX4" fmla="*/ 3007002 w 3797356"/>
                <a:gd name="connsiteY4" fmla="*/ 84148 h 3215465"/>
                <a:gd name="connsiteX5" fmla="*/ 2068815 w 3797356"/>
                <a:gd name="connsiteY5" fmla="*/ 450238 h 3215465"/>
                <a:gd name="connsiteX6" fmla="*/ 1862872 w 3797356"/>
                <a:gd name="connsiteY6" fmla="*/ 862088 h 3215465"/>
                <a:gd name="connsiteX7" fmla="*/ 1634046 w 3797356"/>
                <a:gd name="connsiteY7" fmla="*/ 850649 h 3215465"/>
                <a:gd name="connsiteX8" fmla="*/ 1759899 w 3797356"/>
                <a:gd name="connsiteY8" fmla="*/ 324395 h 3215465"/>
                <a:gd name="connsiteX9" fmla="*/ 924684 w 3797356"/>
                <a:gd name="connsiteY9" fmla="*/ 4066 h 3215465"/>
                <a:gd name="connsiteX10" fmla="*/ 878919 w 3797356"/>
                <a:gd name="connsiteY10" fmla="*/ 141350 h 3215465"/>
                <a:gd name="connsiteX11" fmla="*/ 924682 w 3797356"/>
                <a:gd name="connsiteY11" fmla="*/ 107031 h 3215465"/>
                <a:gd name="connsiteX12" fmla="*/ 1576838 w 3797356"/>
                <a:gd name="connsiteY12" fmla="*/ 415916 h 3215465"/>
                <a:gd name="connsiteX13" fmla="*/ 1164951 w 3797356"/>
                <a:gd name="connsiteY13" fmla="*/ 1273939 h 3215465"/>
                <a:gd name="connsiteX14" fmla="*/ 123792 w 3797356"/>
                <a:gd name="connsiteY14" fmla="*/ 1273941 h 3215465"/>
                <a:gd name="connsiteX15" fmla="*/ 123792 w 3797356"/>
                <a:gd name="connsiteY15" fmla="*/ 1376902 h 3215465"/>
                <a:gd name="connsiteX16" fmla="*/ 1061979 w 3797356"/>
                <a:gd name="connsiteY16" fmla="*/ 1617147 h 3215465"/>
                <a:gd name="connsiteX17" fmla="*/ 604328 w 3797356"/>
                <a:gd name="connsiteY17" fmla="*/ 2989984 h 3215465"/>
                <a:gd name="connsiteX18" fmla="*/ 695857 w 3797356"/>
                <a:gd name="connsiteY18" fmla="*/ 3035746 h 3215465"/>
                <a:gd name="connsiteX19" fmla="*/ 1473867 w 3797356"/>
                <a:gd name="connsiteY19" fmla="*/ 1228178 h 3215465"/>
                <a:gd name="connsiteX20" fmla="*/ 2103139 w 3797356"/>
                <a:gd name="connsiteY20" fmla="*/ 1205297 h 3215465"/>
                <a:gd name="connsiteX21" fmla="*/ 3590509 w 3797356"/>
                <a:gd name="connsiteY21" fmla="*/ 1800193 h 3215465"/>
                <a:gd name="connsiteX22" fmla="*/ 3636274 w 3797356"/>
                <a:gd name="connsiteY22" fmla="*/ 1571386 h 3215465"/>
                <a:gd name="connsiteX0" fmla="*/ 3636274 w 3826507"/>
                <a:gd name="connsiteY0" fmla="*/ 1571386 h 3215465"/>
                <a:gd name="connsiteX1" fmla="*/ 2194669 w 3826507"/>
                <a:gd name="connsiteY1" fmla="*/ 1033693 h 3215465"/>
                <a:gd name="connsiteX2" fmla="*/ 2160346 w 3826507"/>
                <a:gd name="connsiteY2" fmla="*/ 564640 h 3215465"/>
                <a:gd name="connsiteX3" fmla="*/ 3029885 w 3826507"/>
                <a:gd name="connsiteY3" fmla="*/ 198551 h 3215465"/>
                <a:gd name="connsiteX4" fmla="*/ 3007002 w 3826507"/>
                <a:gd name="connsiteY4" fmla="*/ 84148 h 3215465"/>
                <a:gd name="connsiteX5" fmla="*/ 2068815 w 3826507"/>
                <a:gd name="connsiteY5" fmla="*/ 450238 h 3215465"/>
                <a:gd name="connsiteX6" fmla="*/ 1862872 w 3826507"/>
                <a:gd name="connsiteY6" fmla="*/ 862088 h 3215465"/>
                <a:gd name="connsiteX7" fmla="*/ 1634046 w 3826507"/>
                <a:gd name="connsiteY7" fmla="*/ 850649 h 3215465"/>
                <a:gd name="connsiteX8" fmla="*/ 1759899 w 3826507"/>
                <a:gd name="connsiteY8" fmla="*/ 324395 h 3215465"/>
                <a:gd name="connsiteX9" fmla="*/ 924684 w 3826507"/>
                <a:gd name="connsiteY9" fmla="*/ 4066 h 3215465"/>
                <a:gd name="connsiteX10" fmla="*/ 878919 w 3826507"/>
                <a:gd name="connsiteY10" fmla="*/ 141350 h 3215465"/>
                <a:gd name="connsiteX11" fmla="*/ 924682 w 3826507"/>
                <a:gd name="connsiteY11" fmla="*/ 107031 h 3215465"/>
                <a:gd name="connsiteX12" fmla="*/ 1576838 w 3826507"/>
                <a:gd name="connsiteY12" fmla="*/ 415916 h 3215465"/>
                <a:gd name="connsiteX13" fmla="*/ 1164951 w 3826507"/>
                <a:gd name="connsiteY13" fmla="*/ 1273939 h 3215465"/>
                <a:gd name="connsiteX14" fmla="*/ 123792 w 3826507"/>
                <a:gd name="connsiteY14" fmla="*/ 1273941 h 3215465"/>
                <a:gd name="connsiteX15" fmla="*/ 123792 w 3826507"/>
                <a:gd name="connsiteY15" fmla="*/ 1376902 h 3215465"/>
                <a:gd name="connsiteX16" fmla="*/ 1061979 w 3826507"/>
                <a:gd name="connsiteY16" fmla="*/ 1617147 h 3215465"/>
                <a:gd name="connsiteX17" fmla="*/ 604328 w 3826507"/>
                <a:gd name="connsiteY17" fmla="*/ 2989984 h 3215465"/>
                <a:gd name="connsiteX18" fmla="*/ 695857 w 3826507"/>
                <a:gd name="connsiteY18" fmla="*/ 3035746 h 3215465"/>
                <a:gd name="connsiteX19" fmla="*/ 1473867 w 3826507"/>
                <a:gd name="connsiteY19" fmla="*/ 1228178 h 3215465"/>
                <a:gd name="connsiteX20" fmla="*/ 2103139 w 3826507"/>
                <a:gd name="connsiteY20" fmla="*/ 1205297 h 3215465"/>
                <a:gd name="connsiteX21" fmla="*/ 3590509 w 3826507"/>
                <a:gd name="connsiteY21" fmla="*/ 1800193 h 3215465"/>
                <a:gd name="connsiteX22" fmla="*/ 3636274 w 3826507"/>
                <a:gd name="connsiteY22" fmla="*/ 1571386 h 3215465"/>
                <a:gd name="connsiteX0" fmla="*/ 3636274 w 3826507"/>
                <a:gd name="connsiteY0" fmla="*/ 1571386 h 3215465"/>
                <a:gd name="connsiteX1" fmla="*/ 2194669 w 3826507"/>
                <a:gd name="connsiteY1" fmla="*/ 1033693 h 3215465"/>
                <a:gd name="connsiteX2" fmla="*/ 2160346 w 3826507"/>
                <a:gd name="connsiteY2" fmla="*/ 564640 h 3215465"/>
                <a:gd name="connsiteX3" fmla="*/ 3029885 w 3826507"/>
                <a:gd name="connsiteY3" fmla="*/ 198551 h 3215465"/>
                <a:gd name="connsiteX4" fmla="*/ 3007002 w 3826507"/>
                <a:gd name="connsiteY4" fmla="*/ 84148 h 3215465"/>
                <a:gd name="connsiteX5" fmla="*/ 2068815 w 3826507"/>
                <a:gd name="connsiteY5" fmla="*/ 450238 h 3215465"/>
                <a:gd name="connsiteX6" fmla="*/ 1862872 w 3826507"/>
                <a:gd name="connsiteY6" fmla="*/ 862088 h 3215465"/>
                <a:gd name="connsiteX7" fmla="*/ 1634046 w 3826507"/>
                <a:gd name="connsiteY7" fmla="*/ 850649 h 3215465"/>
                <a:gd name="connsiteX8" fmla="*/ 1759899 w 3826507"/>
                <a:gd name="connsiteY8" fmla="*/ 324395 h 3215465"/>
                <a:gd name="connsiteX9" fmla="*/ 924684 w 3826507"/>
                <a:gd name="connsiteY9" fmla="*/ 4066 h 3215465"/>
                <a:gd name="connsiteX10" fmla="*/ 878919 w 3826507"/>
                <a:gd name="connsiteY10" fmla="*/ 141350 h 3215465"/>
                <a:gd name="connsiteX11" fmla="*/ 924682 w 3826507"/>
                <a:gd name="connsiteY11" fmla="*/ 107031 h 3215465"/>
                <a:gd name="connsiteX12" fmla="*/ 1576838 w 3826507"/>
                <a:gd name="connsiteY12" fmla="*/ 415916 h 3215465"/>
                <a:gd name="connsiteX13" fmla="*/ 1164951 w 3826507"/>
                <a:gd name="connsiteY13" fmla="*/ 1273939 h 3215465"/>
                <a:gd name="connsiteX14" fmla="*/ 123792 w 3826507"/>
                <a:gd name="connsiteY14" fmla="*/ 1273941 h 3215465"/>
                <a:gd name="connsiteX15" fmla="*/ 123792 w 3826507"/>
                <a:gd name="connsiteY15" fmla="*/ 1376902 h 3215465"/>
                <a:gd name="connsiteX16" fmla="*/ 1061979 w 3826507"/>
                <a:gd name="connsiteY16" fmla="*/ 1617147 h 3215465"/>
                <a:gd name="connsiteX17" fmla="*/ 604328 w 3826507"/>
                <a:gd name="connsiteY17" fmla="*/ 2989984 h 3215465"/>
                <a:gd name="connsiteX18" fmla="*/ 695857 w 3826507"/>
                <a:gd name="connsiteY18" fmla="*/ 3035746 h 3215465"/>
                <a:gd name="connsiteX19" fmla="*/ 1473867 w 3826507"/>
                <a:gd name="connsiteY19" fmla="*/ 1228178 h 3215465"/>
                <a:gd name="connsiteX20" fmla="*/ 2103139 w 3826507"/>
                <a:gd name="connsiteY20" fmla="*/ 1205297 h 3215465"/>
                <a:gd name="connsiteX21" fmla="*/ 3590509 w 3826507"/>
                <a:gd name="connsiteY21" fmla="*/ 1800193 h 3215465"/>
                <a:gd name="connsiteX22" fmla="*/ 3636274 w 3826507"/>
                <a:gd name="connsiteY22" fmla="*/ 1571386 h 3215465"/>
                <a:gd name="connsiteX0" fmla="*/ 3636274 w 3826507"/>
                <a:gd name="connsiteY0" fmla="*/ 1571386 h 3215465"/>
                <a:gd name="connsiteX1" fmla="*/ 2194669 w 3826507"/>
                <a:gd name="connsiteY1" fmla="*/ 1033693 h 3215465"/>
                <a:gd name="connsiteX2" fmla="*/ 2160346 w 3826507"/>
                <a:gd name="connsiteY2" fmla="*/ 564640 h 3215465"/>
                <a:gd name="connsiteX3" fmla="*/ 3029885 w 3826507"/>
                <a:gd name="connsiteY3" fmla="*/ 198551 h 3215465"/>
                <a:gd name="connsiteX4" fmla="*/ 3007002 w 3826507"/>
                <a:gd name="connsiteY4" fmla="*/ 84148 h 3215465"/>
                <a:gd name="connsiteX5" fmla="*/ 2068815 w 3826507"/>
                <a:gd name="connsiteY5" fmla="*/ 450238 h 3215465"/>
                <a:gd name="connsiteX6" fmla="*/ 1862872 w 3826507"/>
                <a:gd name="connsiteY6" fmla="*/ 862088 h 3215465"/>
                <a:gd name="connsiteX7" fmla="*/ 1645487 w 3826507"/>
                <a:gd name="connsiteY7" fmla="*/ 816328 h 3215465"/>
                <a:gd name="connsiteX8" fmla="*/ 1759899 w 3826507"/>
                <a:gd name="connsiteY8" fmla="*/ 324395 h 3215465"/>
                <a:gd name="connsiteX9" fmla="*/ 924684 w 3826507"/>
                <a:gd name="connsiteY9" fmla="*/ 4066 h 3215465"/>
                <a:gd name="connsiteX10" fmla="*/ 878919 w 3826507"/>
                <a:gd name="connsiteY10" fmla="*/ 141350 h 3215465"/>
                <a:gd name="connsiteX11" fmla="*/ 924682 w 3826507"/>
                <a:gd name="connsiteY11" fmla="*/ 107031 h 3215465"/>
                <a:gd name="connsiteX12" fmla="*/ 1576838 w 3826507"/>
                <a:gd name="connsiteY12" fmla="*/ 415916 h 3215465"/>
                <a:gd name="connsiteX13" fmla="*/ 1164951 w 3826507"/>
                <a:gd name="connsiteY13" fmla="*/ 1273939 h 3215465"/>
                <a:gd name="connsiteX14" fmla="*/ 123792 w 3826507"/>
                <a:gd name="connsiteY14" fmla="*/ 1273941 h 3215465"/>
                <a:gd name="connsiteX15" fmla="*/ 123792 w 3826507"/>
                <a:gd name="connsiteY15" fmla="*/ 1376902 h 3215465"/>
                <a:gd name="connsiteX16" fmla="*/ 1061979 w 3826507"/>
                <a:gd name="connsiteY16" fmla="*/ 1617147 h 3215465"/>
                <a:gd name="connsiteX17" fmla="*/ 604328 w 3826507"/>
                <a:gd name="connsiteY17" fmla="*/ 2989984 h 3215465"/>
                <a:gd name="connsiteX18" fmla="*/ 695857 w 3826507"/>
                <a:gd name="connsiteY18" fmla="*/ 3035746 h 3215465"/>
                <a:gd name="connsiteX19" fmla="*/ 1473867 w 3826507"/>
                <a:gd name="connsiteY19" fmla="*/ 1228178 h 3215465"/>
                <a:gd name="connsiteX20" fmla="*/ 2103139 w 3826507"/>
                <a:gd name="connsiteY20" fmla="*/ 1205297 h 3215465"/>
                <a:gd name="connsiteX21" fmla="*/ 3590509 w 3826507"/>
                <a:gd name="connsiteY21" fmla="*/ 1800193 h 3215465"/>
                <a:gd name="connsiteX22" fmla="*/ 3636274 w 3826507"/>
                <a:gd name="connsiteY22" fmla="*/ 1571386 h 3215465"/>
                <a:gd name="connsiteX0" fmla="*/ 3636274 w 3826507"/>
                <a:gd name="connsiteY0" fmla="*/ 1572279 h 3216358"/>
                <a:gd name="connsiteX1" fmla="*/ 2194669 w 3826507"/>
                <a:gd name="connsiteY1" fmla="*/ 1034586 h 3216358"/>
                <a:gd name="connsiteX2" fmla="*/ 2160346 w 3826507"/>
                <a:gd name="connsiteY2" fmla="*/ 565533 h 3216358"/>
                <a:gd name="connsiteX3" fmla="*/ 3029885 w 3826507"/>
                <a:gd name="connsiteY3" fmla="*/ 199444 h 3216358"/>
                <a:gd name="connsiteX4" fmla="*/ 3007002 w 3826507"/>
                <a:gd name="connsiteY4" fmla="*/ 85041 h 3216358"/>
                <a:gd name="connsiteX5" fmla="*/ 2068815 w 3826507"/>
                <a:gd name="connsiteY5" fmla="*/ 451131 h 3216358"/>
                <a:gd name="connsiteX6" fmla="*/ 1862872 w 3826507"/>
                <a:gd name="connsiteY6" fmla="*/ 862981 h 3216358"/>
                <a:gd name="connsiteX7" fmla="*/ 1645487 w 3826507"/>
                <a:gd name="connsiteY7" fmla="*/ 817221 h 3216358"/>
                <a:gd name="connsiteX8" fmla="*/ 1714134 w 3826507"/>
                <a:gd name="connsiteY8" fmla="*/ 348168 h 3216358"/>
                <a:gd name="connsiteX9" fmla="*/ 924684 w 3826507"/>
                <a:gd name="connsiteY9" fmla="*/ 4959 h 3216358"/>
                <a:gd name="connsiteX10" fmla="*/ 878919 w 3826507"/>
                <a:gd name="connsiteY10" fmla="*/ 142243 h 3216358"/>
                <a:gd name="connsiteX11" fmla="*/ 924682 w 3826507"/>
                <a:gd name="connsiteY11" fmla="*/ 107924 h 3216358"/>
                <a:gd name="connsiteX12" fmla="*/ 1576838 w 3826507"/>
                <a:gd name="connsiteY12" fmla="*/ 416809 h 3216358"/>
                <a:gd name="connsiteX13" fmla="*/ 1164951 w 3826507"/>
                <a:gd name="connsiteY13" fmla="*/ 1274832 h 3216358"/>
                <a:gd name="connsiteX14" fmla="*/ 123792 w 3826507"/>
                <a:gd name="connsiteY14" fmla="*/ 1274834 h 3216358"/>
                <a:gd name="connsiteX15" fmla="*/ 123792 w 3826507"/>
                <a:gd name="connsiteY15" fmla="*/ 1377795 h 3216358"/>
                <a:gd name="connsiteX16" fmla="*/ 1061979 w 3826507"/>
                <a:gd name="connsiteY16" fmla="*/ 1618040 h 3216358"/>
                <a:gd name="connsiteX17" fmla="*/ 604328 w 3826507"/>
                <a:gd name="connsiteY17" fmla="*/ 2990877 h 3216358"/>
                <a:gd name="connsiteX18" fmla="*/ 695857 w 3826507"/>
                <a:gd name="connsiteY18" fmla="*/ 3036639 h 3216358"/>
                <a:gd name="connsiteX19" fmla="*/ 1473867 w 3826507"/>
                <a:gd name="connsiteY19" fmla="*/ 1229071 h 3216358"/>
                <a:gd name="connsiteX20" fmla="*/ 2103139 w 3826507"/>
                <a:gd name="connsiteY20" fmla="*/ 1206190 h 3216358"/>
                <a:gd name="connsiteX21" fmla="*/ 3590509 w 3826507"/>
                <a:gd name="connsiteY21" fmla="*/ 1801086 h 3216358"/>
                <a:gd name="connsiteX22" fmla="*/ 3636274 w 3826507"/>
                <a:gd name="connsiteY22" fmla="*/ 1572279 h 3216358"/>
                <a:gd name="connsiteX0" fmla="*/ 3636274 w 3826507"/>
                <a:gd name="connsiteY0" fmla="*/ 1572279 h 3216358"/>
                <a:gd name="connsiteX1" fmla="*/ 2194669 w 3826507"/>
                <a:gd name="connsiteY1" fmla="*/ 1034586 h 3216358"/>
                <a:gd name="connsiteX2" fmla="*/ 2160346 w 3826507"/>
                <a:gd name="connsiteY2" fmla="*/ 565533 h 3216358"/>
                <a:gd name="connsiteX3" fmla="*/ 3029885 w 3826507"/>
                <a:gd name="connsiteY3" fmla="*/ 199444 h 3216358"/>
                <a:gd name="connsiteX4" fmla="*/ 3007002 w 3826507"/>
                <a:gd name="connsiteY4" fmla="*/ 85041 h 3216358"/>
                <a:gd name="connsiteX5" fmla="*/ 2068815 w 3826507"/>
                <a:gd name="connsiteY5" fmla="*/ 451131 h 3216358"/>
                <a:gd name="connsiteX6" fmla="*/ 1862872 w 3826507"/>
                <a:gd name="connsiteY6" fmla="*/ 862981 h 3216358"/>
                <a:gd name="connsiteX7" fmla="*/ 1645487 w 3826507"/>
                <a:gd name="connsiteY7" fmla="*/ 817221 h 3216358"/>
                <a:gd name="connsiteX8" fmla="*/ 1748458 w 3826507"/>
                <a:gd name="connsiteY8" fmla="*/ 348168 h 3216358"/>
                <a:gd name="connsiteX9" fmla="*/ 924684 w 3826507"/>
                <a:gd name="connsiteY9" fmla="*/ 4959 h 3216358"/>
                <a:gd name="connsiteX10" fmla="*/ 878919 w 3826507"/>
                <a:gd name="connsiteY10" fmla="*/ 142243 h 3216358"/>
                <a:gd name="connsiteX11" fmla="*/ 924682 w 3826507"/>
                <a:gd name="connsiteY11" fmla="*/ 107924 h 3216358"/>
                <a:gd name="connsiteX12" fmla="*/ 1576838 w 3826507"/>
                <a:gd name="connsiteY12" fmla="*/ 416809 h 3216358"/>
                <a:gd name="connsiteX13" fmla="*/ 1164951 w 3826507"/>
                <a:gd name="connsiteY13" fmla="*/ 1274832 h 3216358"/>
                <a:gd name="connsiteX14" fmla="*/ 123792 w 3826507"/>
                <a:gd name="connsiteY14" fmla="*/ 1274834 h 3216358"/>
                <a:gd name="connsiteX15" fmla="*/ 123792 w 3826507"/>
                <a:gd name="connsiteY15" fmla="*/ 1377795 h 3216358"/>
                <a:gd name="connsiteX16" fmla="*/ 1061979 w 3826507"/>
                <a:gd name="connsiteY16" fmla="*/ 1618040 h 3216358"/>
                <a:gd name="connsiteX17" fmla="*/ 604328 w 3826507"/>
                <a:gd name="connsiteY17" fmla="*/ 2990877 h 3216358"/>
                <a:gd name="connsiteX18" fmla="*/ 695857 w 3826507"/>
                <a:gd name="connsiteY18" fmla="*/ 3036639 h 3216358"/>
                <a:gd name="connsiteX19" fmla="*/ 1473867 w 3826507"/>
                <a:gd name="connsiteY19" fmla="*/ 1229071 h 3216358"/>
                <a:gd name="connsiteX20" fmla="*/ 2103139 w 3826507"/>
                <a:gd name="connsiteY20" fmla="*/ 1206190 h 3216358"/>
                <a:gd name="connsiteX21" fmla="*/ 3590509 w 3826507"/>
                <a:gd name="connsiteY21" fmla="*/ 1801086 h 3216358"/>
                <a:gd name="connsiteX22" fmla="*/ 3636274 w 3826507"/>
                <a:gd name="connsiteY22" fmla="*/ 1572279 h 3216358"/>
                <a:gd name="connsiteX0" fmla="*/ 3636274 w 3826507"/>
                <a:gd name="connsiteY0" fmla="*/ 1572279 h 3216358"/>
                <a:gd name="connsiteX1" fmla="*/ 2194669 w 3826507"/>
                <a:gd name="connsiteY1" fmla="*/ 1034586 h 3216358"/>
                <a:gd name="connsiteX2" fmla="*/ 2160346 w 3826507"/>
                <a:gd name="connsiteY2" fmla="*/ 565533 h 3216358"/>
                <a:gd name="connsiteX3" fmla="*/ 3029885 w 3826507"/>
                <a:gd name="connsiteY3" fmla="*/ 199444 h 3216358"/>
                <a:gd name="connsiteX4" fmla="*/ 3007002 w 3826507"/>
                <a:gd name="connsiteY4" fmla="*/ 85041 h 3216358"/>
                <a:gd name="connsiteX5" fmla="*/ 2068815 w 3826507"/>
                <a:gd name="connsiteY5" fmla="*/ 451131 h 3216358"/>
                <a:gd name="connsiteX6" fmla="*/ 1862872 w 3826507"/>
                <a:gd name="connsiteY6" fmla="*/ 862981 h 3216358"/>
                <a:gd name="connsiteX7" fmla="*/ 1645487 w 3826507"/>
                <a:gd name="connsiteY7" fmla="*/ 817221 h 3216358"/>
                <a:gd name="connsiteX8" fmla="*/ 1748458 w 3826507"/>
                <a:gd name="connsiteY8" fmla="*/ 348168 h 3216358"/>
                <a:gd name="connsiteX9" fmla="*/ 924684 w 3826507"/>
                <a:gd name="connsiteY9" fmla="*/ 4959 h 3216358"/>
                <a:gd name="connsiteX10" fmla="*/ 878919 w 3826507"/>
                <a:gd name="connsiteY10" fmla="*/ 142243 h 3216358"/>
                <a:gd name="connsiteX11" fmla="*/ 924682 w 3826507"/>
                <a:gd name="connsiteY11" fmla="*/ 107924 h 3216358"/>
                <a:gd name="connsiteX12" fmla="*/ 1634045 w 3826507"/>
                <a:gd name="connsiteY12" fmla="*/ 451130 h 3216358"/>
                <a:gd name="connsiteX13" fmla="*/ 1164951 w 3826507"/>
                <a:gd name="connsiteY13" fmla="*/ 1274832 h 3216358"/>
                <a:gd name="connsiteX14" fmla="*/ 123792 w 3826507"/>
                <a:gd name="connsiteY14" fmla="*/ 1274834 h 3216358"/>
                <a:gd name="connsiteX15" fmla="*/ 123792 w 3826507"/>
                <a:gd name="connsiteY15" fmla="*/ 1377795 h 3216358"/>
                <a:gd name="connsiteX16" fmla="*/ 1061979 w 3826507"/>
                <a:gd name="connsiteY16" fmla="*/ 1618040 h 3216358"/>
                <a:gd name="connsiteX17" fmla="*/ 604328 w 3826507"/>
                <a:gd name="connsiteY17" fmla="*/ 2990877 h 3216358"/>
                <a:gd name="connsiteX18" fmla="*/ 695857 w 3826507"/>
                <a:gd name="connsiteY18" fmla="*/ 3036639 h 3216358"/>
                <a:gd name="connsiteX19" fmla="*/ 1473867 w 3826507"/>
                <a:gd name="connsiteY19" fmla="*/ 1229071 h 3216358"/>
                <a:gd name="connsiteX20" fmla="*/ 2103139 w 3826507"/>
                <a:gd name="connsiteY20" fmla="*/ 1206190 h 3216358"/>
                <a:gd name="connsiteX21" fmla="*/ 3590509 w 3826507"/>
                <a:gd name="connsiteY21" fmla="*/ 1801086 h 3216358"/>
                <a:gd name="connsiteX22" fmla="*/ 3636274 w 3826507"/>
                <a:gd name="connsiteY22" fmla="*/ 1572279 h 3216358"/>
                <a:gd name="connsiteX0" fmla="*/ 3635543 w 3825776"/>
                <a:gd name="connsiteY0" fmla="*/ 1572279 h 3216358"/>
                <a:gd name="connsiteX1" fmla="*/ 2193938 w 3825776"/>
                <a:gd name="connsiteY1" fmla="*/ 1034586 h 3216358"/>
                <a:gd name="connsiteX2" fmla="*/ 2159615 w 3825776"/>
                <a:gd name="connsiteY2" fmla="*/ 565533 h 3216358"/>
                <a:gd name="connsiteX3" fmla="*/ 3029154 w 3825776"/>
                <a:gd name="connsiteY3" fmla="*/ 199444 h 3216358"/>
                <a:gd name="connsiteX4" fmla="*/ 3006271 w 3825776"/>
                <a:gd name="connsiteY4" fmla="*/ 85041 h 3216358"/>
                <a:gd name="connsiteX5" fmla="*/ 2068084 w 3825776"/>
                <a:gd name="connsiteY5" fmla="*/ 451131 h 3216358"/>
                <a:gd name="connsiteX6" fmla="*/ 1862141 w 3825776"/>
                <a:gd name="connsiteY6" fmla="*/ 862981 h 3216358"/>
                <a:gd name="connsiteX7" fmla="*/ 1644756 w 3825776"/>
                <a:gd name="connsiteY7" fmla="*/ 817221 h 3216358"/>
                <a:gd name="connsiteX8" fmla="*/ 1747727 w 3825776"/>
                <a:gd name="connsiteY8" fmla="*/ 348168 h 3216358"/>
                <a:gd name="connsiteX9" fmla="*/ 923953 w 3825776"/>
                <a:gd name="connsiteY9" fmla="*/ 4959 h 3216358"/>
                <a:gd name="connsiteX10" fmla="*/ 878188 w 3825776"/>
                <a:gd name="connsiteY10" fmla="*/ 142243 h 3216358"/>
                <a:gd name="connsiteX11" fmla="*/ 923951 w 3825776"/>
                <a:gd name="connsiteY11" fmla="*/ 107924 h 3216358"/>
                <a:gd name="connsiteX12" fmla="*/ 1633314 w 3825776"/>
                <a:gd name="connsiteY12" fmla="*/ 451130 h 3216358"/>
                <a:gd name="connsiteX13" fmla="*/ 1152779 w 3825776"/>
                <a:gd name="connsiteY13" fmla="*/ 1274832 h 3216358"/>
                <a:gd name="connsiteX14" fmla="*/ 123061 w 3825776"/>
                <a:gd name="connsiteY14" fmla="*/ 1274834 h 3216358"/>
                <a:gd name="connsiteX15" fmla="*/ 123061 w 3825776"/>
                <a:gd name="connsiteY15" fmla="*/ 1377795 h 3216358"/>
                <a:gd name="connsiteX16" fmla="*/ 1061248 w 3825776"/>
                <a:gd name="connsiteY16" fmla="*/ 1618040 h 3216358"/>
                <a:gd name="connsiteX17" fmla="*/ 603597 w 3825776"/>
                <a:gd name="connsiteY17" fmla="*/ 2990877 h 3216358"/>
                <a:gd name="connsiteX18" fmla="*/ 695126 w 3825776"/>
                <a:gd name="connsiteY18" fmla="*/ 3036639 h 3216358"/>
                <a:gd name="connsiteX19" fmla="*/ 1473136 w 3825776"/>
                <a:gd name="connsiteY19" fmla="*/ 1229071 h 3216358"/>
                <a:gd name="connsiteX20" fmla="*/ 2102408 w 3825776"/>
                <a:gd name="connsiteY20" fmla="*/ 1206190 h 3216358"/>
                <a:gd name="connsiteX21" fmla="*/ 3589778 w 3825776"/>
                <a:gd name="connsiteY21" fmla="*/ 1801086 h 3216358"/>
                <a:gd name="connsiteX22" fmla="*/ 3635543 w 3825776"/>
                <a:gd name="connsiteY22" fmla="*/ 1572279 h 3216358"/>
                <a:gd name="connsiteX0" fmla="*/ 3635543 w 3804687"/>
                <a:gd name="connsiteY0" fmla="*/ 1572279 h 3216358"/>
                <a:gd name="connsiteX1" fmla="*/ 2193938 w 3804687"/>
                <a:gd name="connsiteY1" fmla="*/ 1034586 h 3216358"/>
                <a:gd name="connsiteX2" fmla="*/ 2159615 w 3804687"/>
                <a:gd name="connsiteY2" fmla="*/ 565533 h 3216358"/>
                <a:gd name="connsiteX3" fmla="*/ 3029154 w 3804687"/>
                <a:gd name="connsiteY3" fmla="*/ 199444 h 3216358"/>
                <a:gd name="connsiteX4" fmla="*/ 3006271 w 3804687"/>
                <a:gd name="connsiteY4" fmla="*/ 85041 h 3216358"/>
                <a:gd name="connsiteX5" fmla="*/ 2068084 w 3804687"/>
                <a:gd name="connsiteY5" fmla="*/ 451131 h 3216358"/>
                <a:gd name="connsiteX6" fmla="*/ 1862141 w 3804687"/>
                <a:gd name="connsiteY6" fmla="*/ 862981 h 3216358"/>
                <a:gd name="connsiteX7" fmla="*/ 1644756 w 3804687"/>
                <a:gd name="connsiteY7" fmla="*/ 817221 h 3216358"/>
                <a:gd name="connsiteX8" fmla="*/ 1747727 w 3804687"/>
                <a:gd name="connsiteY8" fmla="*/ 348168 h 3216358"/>
                <a:gd name="connsiteX9" fmla="*/ 923953 w 3804687"/>
                <a:gd name="connsiteY9" fmla="*/ 4959 h 3216358"/>
                <a:gd name="connsiteX10" fmla="*/ 878188 w 3804687"/>
                <a:gd name="connsiteY10" fmla="*/ 142243 h 3216358"/>
                <a:gd name="connsiteX11" fmla="*/ 923951 w 3804687"/>
                <a:gd name="connsiteY11" fmla="*/ 107924 h 3216358"/>
                <a:gd name="connsiteX12" fmla="*/ 1633314 w 3804687"/>
                <a:gd name="connsiteY12" fmla="*/ 451130 h 3216358"/>
                <a:gd name="connsiteX13" fmla="*/ 1152779 w 3804687"/>
                <a:gd name="connsiteY13" fmla="*/ 1274832 h 3216358"/>
                <a:gd name="connsiteX14" fmla="*/ 123061 w 3804687"/>
                <a:gd name="connsiteY14" fmla="*/ 1274834 h 3216358"/>
                <a:gd name="connsiteX15" fmla="*/ 123061 w 3804687"/>
                <a:gd name="connsiteY15" fmla="*/ 1377795 h 3216358"/>
                <a:gd name="connsiteX16" fmla="*/ 1061248 w 3804687"/>
                <a:gd name="connsiteY16" fmla="*/ 1618040 h 3216358"/>
                <a:gd name="connsiteX17" fmla="*/ 603597 w 3804687"/>
                <a:gd name="connsiteY17" fmla="*/ 2990877 h 3216358"/>
                <a:gd name="connsiteX18" fmla="*/ 695126 w 3804687"/>
                <a:gd name="connsiteY18" fmla="*/ 3036639 h 3216358"/>
                <a:gd name="connsiteX19" fmla="*/ 1473136 w 3804687"/>
                <a:gd name="connsiteY19" fmla="*/ 1229071 h 3216358"/>
                <a:gd name="connsiteX20" fmla="*/ 1965112 w 3804687"/>
                <a:gd name="connsiteY20" fmla="*/ 1114668 h 3216358"/>
                <a:gd name="connsiteX21" fmla="*/ 3589778 w 3804687"/>
                <a:gd name="connsiteY21" fmla="*/ 1801086 h 3216358"/>
                <a:gd name="connsiteX22" fmla="*/ 3635543 w 3804687"/>
                <a:gd name="connsiteY22" fmla="*/ 1572279 h 3216358"/>
                <a:gd name="connsiteX0" fmla="*/ 3635543 w 3804687"/>
                <a:gd name="connsiteY0" fmla="*/ 1572279 h 3216358"/>
                <a:gd name="connsiteX1" fmla="*/ 2193938 w 3804687"/>
                <a:gd name="connsiteY1" fmla="*/ 1034586 h 3216358"/>
                <a:gd name="connsiteX2" fmla="*/ 2159615 w 3804687"/>
                <a:gd name="connsiteY2" fmla="*/ 565533 h 3216358"/>
                <a:gd name="connsiteX3" fmla="*/ 3029154 w 3804687"/>
                <a:gd name="connsiteY3" fmla="*/ 199444 h 3216358"/>
                <a:gd name="connsiteX4" fmla="*/ 3006271 w 3804687"/>
                <a:gd name="connsiteY4" fmla="*/ 85041 h 3216358"/>
                <a:gd name="connsiteX5" fmla="*/ 2068084 w 3804687"/>
                <a:gd name="connsiteY5" fmla="*/ 451131 h 3216358"/>
                <a:gd name="connsiteX6" fmla="*/ 1862141 w 3804687"/>
                <a:gd name="connsiteY6" fmla="*/ 862981 h 3216358"/>
                <a:gd name="connsiteX7" fmla="*/ 1644756 w 3804687"/>
                <a:gd name="connsiteY7" fmla="*/ 817221 h 3216358"/>
                <a:gd name="connsiteX8" fmla="*/ 1770610 w 3804687"/>
                <a:gd name="connsiteY8" fmla="*/ 348168 h 3216358"/>
                <a:gd name="connsiteX9" fmla="*/ 923953 w 3804687"/>
                <a:gd name="connsiteY9" fmla="*/ 4959 h 3216358"/>
                <a:gd name="connsiteX10" fmla="*/ 878188 w 3804687"/>
                <a:gd name="connsiteY10" fmla="*/ 142243 h 3216358"/>
                <a:gd name="connsiteX11" fmla="*/ 923951 w 3804687"/>
                <a:gd name="connsiteY11" fmla="*/ 107924 h 3216358"/>
                <a:gd name="connsiteX12" fmla="*/ 1633314 w 3804687"/>
                <a:gd name="connsiteY12" fmla="*/ 451130 h 3216358"/>
                <a:gd name="connsiteX13" fmla="*/ 1152779 w 3804687"/>
                <a:gd name="connsiteY13" fmla="*/ 1274832 h 3216358"/>
                <a:gd name="connsiteX14" fmla="*/ 123061 w 3804687"/>
                <a:gd name="connsiteY14" fmla="*/ 1274834 h 3216358"/>
                <a:gd name="connsiteX15" fmla="*/ 123061 w 3804687"/>
                <a:gd name="connsiteY15" fmla="*/ 1377795 h 3216358"/>
                <a:gd name="connsiteX16" fmla="*/ 1061248 w 3804687"/>
                <a:gd name="connsiteY16" fmla="*/ 1618040 h 3216358"/>
                <a:gd name="connsiteX17" fmla="*/ 603597 w 3804687"/>
                <a:gd name="connsiteY17" fmla="*/ 2990877 h 3216358"/>
                <a:gd name="connsiteX18" fmla="*/ 695126 w 3804687"/>
                <a:gd name="connsiteY18" fmla="*/ 3036639 h 3216358"/>
                <a:gd name="connsiteX19" fmla="*/ 1473136 w 3804687"/>
                <a:gd name="connsiteY19" fmla="*/ 1229071 h 3216358"/>
                <a:gd name="connsiteX20" fmla="*/ 1965112 w 3804687"/>
                <a:gd name="connsiteY20" fmla="*/ 1114668 h 3216358"/>
                <a:gd name="connsiteX21" fmla="*/ 3589778 w 3804687"/>
                <a:gd name="connsiteY21" fmla="*/ 1801086 h 3216358"/>
                <a:gd name="connsiteX22" fmla="*/ 3635543 w 3804687"/>
                <a:gd name="connsiteY22" fmla="*/ 1572279 h 3216358"/>
                <a:gd name="connsiteX0" fmla="*/ 3635543 w 3804687"/>
                <a:gd name="connsiteY0" fmla="*/ 1572279 h 3216358"/>
                <a:gd name="connsiteX1" fmla="*/ 2193938 w 3804687"/>
                <a:gd name="connsiteY1" fmla="*/ 1034586 h 3216358"/>
                <a:gd name="connsiteX2" fmla="*/ 2159615 w 3804687"/>
                <a:gd name="connsiteY2" fmla="*/ 565533 h 3216358"/>
                <a:gd name="connsiteX3" fmla="*/ 3029154 w 3804687"/>
                <a:gd name="connsiteY3" fmla="*/ 199444 h 3216358"/>
                <a:gd name="connsiteX4" fmla="*/ 3006271 w 3804687"/>
                <a:gd name="connsiteY4" fmla="*/ 85041 h 3216358"/>
                <a:gd name="connsiteX5" fmla="*/ 2068084 w 3804687"/>
                <a:gd name="connsiteY5" fmla="*/ 451131 h 3216358"/>
                <a:gd name="connsiteX6" fmla="*/ 1862141 w 3804687"/>
                <a:gd name="connsiteY6" fmla="*/ 862981 h 3216358"/>
                <a:gd name="connsiteX7" fmla="*/ 1644756 w 3804687"/>
                <a:gd name="connsiteY7" fmla="*/ 817221 h 3216358"/>
                <a:gd name="connsiteX8" fmla="*/ 1770610 w 3804687"/>
                <a:gd name="connsiteY8" fmla="*/ 348168 h 3216358"/>
                <a:gd name="connsiteX9" fmla="*/ 923953 w 3804687"/>
                <a:gd name="connsiteY9" fmla="*/ 4959 h 3216358"/>
                <a:gd name="connsiteX10" fmla="*/ 878188 w 3804687"/>
                <a:gd name="connsiteY10" fmla="*/ 142243 h 3216358"/>
                <a:gd name="connsiteX11" fmla="*/ 923951 w 3804687"/>
                <a:gd name="connsiteY11" fmla="*/ 107924 h 3216358"/>
                <a:gd name="connsiteX12" fmla="*/ 1656197 w 3804687"/>
                <a:gd name="connsiteY12" fmla="*/ 428249 h 3216358"/>
                <a:gd name="connsiteX13" fmla="*/ 1152779 w 3804687"/>
                <a:gd name="connsiteY13" fmla="*/ 1274832 h 3216358"/>
                <a:gd name="connsiteX14" fmla="*/ 123061 w 3804687"/>
                <a:gd name="connsiteY14" fmla="*/ 1274834 h 3216358"/>
                <a:gd name="connsiteX15" fmla="*/ 123061 w 3804687"/>
                <a:gd name="connsiteY15" fmla="*/ 1377795 h 3216358"/>
                <a:gd name="connsiteX16" fmla="*/ 1061248 w 3804687"/>
                <a:gd name="connsiteY16" fmla="*/ 1618040 h 3216358"/>
                <a:gd name="connsiteX17" fmla="*/ 603597 w 3804687"/>
                <a:gd name="connsiteY17" fmla="*/ 2990877 h 3216358"/>
                <a:gd name="connsiteX18" fmla="*/ 695126 w 3804687"/>
                <a:gd name="connsiteY18" fmla="*/ 3036639 h 3216358"/>
                <a:gd name="connsiteX19" fmla="*/ 1473136 w 3804687"/>
                <a:gd name="connsiteY19" fmla="*/ 1229071 h 3216358"/>
                <a:gd name="connsiteX20" fmla="*/ 1965112 w 3804687"/>
                <a:gd name="connsiteY20" fmla="*/ 1114668 h 3216358"/>
                <a:gd name="connsiteX21" fmla="*/ 3589778 w 3804687"/>
                <a:gd name="connsiteY21" fmla="*/ 1801086 h 3216358"/>
                <a:gd name="connsiteX22" fmla="*/ 3635543 w 3804687"/>
                <a:gd name="connsiteY22" fmla="*/ 1572279 h 3216358"/>
                <a:gd name="connsiteX0" fmla="*/ 3635543 w 3804687"/>
                <a:gd name="connsiteY0" fmla="*/ 1574230 h 3218309"/>
                <a:gd name="connsiteX1" fmla="*/ 2193938 w 3804687"/>
                <a:gd name="connsiteY1" fmla="*/ 1036537 h 3218309"/>
                <a:gd name="connsiteX2" fmla="*/ 2159615 w 3804687"/>
                <a:gd name="connsiteY2" fmla="*/ 567484 h 3218309"/>
                <a:gd name="connsiteX3" fmla="*/ 3029154 w 3804687"/>
                <a:gd name="connsiteY3" fmla="*/ 201395 h 3218309"/>
                <a:gd name="connsiteX4" fmla="*/ 3006271 w 3804687"/>
                <a:gd name="connsiteY4" fmla="*/ 86992 h 3218309"/>
                <a:gd name="connsiteX5" fmla="*/ 2068084 w 3804687"/>
                <a:gd name="connsiteY5" fmla="*/ 453082 h 3218309"/>
                <a:gd name="connsiteX6" fmla="*/ 1862141 w 3804687"/>
                <a:gd name="connsiteY6" fmla="*/ 864932 h 3218309"/>
                <a:gd name="connsiteX7" fmla="*/ 1644756 w 3804687"/>
                <a:gd name="connsiteY7" fmla="*/ 819172 h 3218309"/>
                <a:gd name="connsiteX8" fmla="*/ 1770610 w 3804687"/>
                <a:gd name="connsiteY8" fmla="*/ 350119 h 3218309"/>
                <a:gd name="connsiteX9" fmla="*/ 923953 w 3804687"/>
                <a:gd name="connsiteY9" fmla="*/ 6910 h 3218309"/>
                <a:gd name="connsiteX10" fmla="*/ 878188 w 3804687"/>
                <a:gd name="connsiteY10" fmla="*/ 144194 h 3218309"/>
                <a:gd name="connsiteX11" fmla="*/ 1656197 w 3804687"/>
                <a:gd name="connsiteY11" fmla="*/ 430200 h 3218309"/>
                <a:gd name="connsiteX12" fmla="*/ 1152779 w 3804687"/>
                <a:gd name="connsiteY12" fmla="*/ 1276783 h 3218309"/>
                <a:gd name="connsiteX13" fmla="*/ 123061 w 3804687"/>
                <a:gd name="connsiteY13" fmla="*/ 1276785 h 3218309"/>
                <a:gd name="connsiteX14" fmla="*/ 123061 w 3804687"/>
                <a:gd name="connsiteY14" fmla="*/ 1379746 h 3218309"/>
                <a:gd name="connsiteX15" fmla="*/ 1061248 w 3804687"/>
                <a:gd name="connsiteY15" fmla="*/ 1619991 h 3218309"/>
                <a:gd name="connsiteX16" fmla="*/ 603597 w 3804687"/>
                <a:gd name="connsiteY16" fmla="*/ 2992828 h 3218309"/>
                <a:gd name="connsiteX17" fmla="*/ 695126 w 3804687"/>
                <a:gd name="connsiteY17" fmla="*/ 3038590 h 3218309"/>
                <a:gd name="connsiteX18" fmla="*/ 1473136 w 3804687"/>
                <a:gd name="connsiteY18" fmla="*/ 1231022 h 3218309"/>
                <a:gd name="connsiteX19" fmla="*/ 1965112 w 3804687"/>
                <a:gd name="connsiteY19" fmla="*/ 1116619 h 3218309"/>
                <a:gd name="connsiteX20" fmla="*/ 3589778 w 3804687"/>
                <a:gd name="connsiteY20" fmla="*/ 1803037 h 3218309"/>
                <a:gd name="connsiteX21" fmla="*/ 3635543 w 3804687"/>
                <a:gd name="connsiteY21" fmla="*/ 1574230 h 3218309"/>
                <a:gd name="connsiteX0" fmla="*/ 3635543 w 3804687"/>
                <a:gd name="connsiteY0" fmla="*/ 1586065 h 3230144"/>
                <a:gd name="connsiteX1" fmla="*/ 2193938 w 3804687"/>
                <a:gd name="connsiteY1" fmla="*/ 1048372 h 3230144"/>
                <a:gd name="connsiteX2" fmla="*/ 2159615 w 3804687"/>
                <a:gd name="connsiteY2" fmla="*/ 579319 h 3230144"/>
                <a:gd name="connsiteX3" fmla="*/ 3029154 w 3804687"/>
                <a:gd name="connsiteY3" fmla="*/ 213230 h 3230144"/>
                <a:gd name="connsiteX4" fmla="*/ 3006271 w 3804687"/>
                <a:gd name="connsiteY4" fmla="*/ 98827 h 3230144"/>
                <a:gd name="connsiteX5" fmla="*/ 2068084 w 3804687"/>
                <a:gd name="connsiteY5" fmla="*/ 464917 h 3230144"/>
                <a:gd name="connsiteX6" fmla="*/ 1862141 w 3804687"/>
                <a:gd name="connsiteY6" fmla="*/ 876767 h 3230144"/>
                <a:gd name="connsiteX7" fmla="*/ 1644756 w 3804687"/>
                <a:gd name="connsiteY7" fmla="*/ 831007 h 3230144"/>
                <a:gd name="connsiteX8" fmla="*/ 1770610 w 3804687"/>
                <a:gd name="connsiteY8" fmla="*/ 361954 h 3230144"/>
                <a:gd name="connsiteX9" fmla="*/ 923953 w 3804687"/>
                <a:gd name="connsiteY9" fmla="*/ 18745 h 3230144"/>
                <a:gd name="connsiteX10" fmla="*/ 901071 w 3804687"/>
                <a:gd name="connsiteY10" fmla="*/ 87387 h 3230144"/>
                <a:gd name="connsiteX11" fmla="*/ 1656197 w 3804687"/>
                <a:gd name="connsiteY11" fmla="*/ 442035 h 3230144"/>
                <a:gd name="connsiteX12" fmla="*/ 1152779 w 3804687"/>
                <a:gd name="connsiteY12" fmla="*/ 1288618 h 3230144"/>
                <a:gd name="connsiteX13" fmla="*/ 123061 w 3804687"/>
                <a:gd name="connsiteY13" fmla="*/ 1288620 h 3230144"/>
                <a:gd name="connsiteX14" fmla="*/ 123061 w 3804687"/>
                <a:gd name="connsiteY14" fmla="*/ 1391581 h 3230144"/>
                <a:gd name="connsiteX15" fmla="*/ 1061248 w 3804687"/>
                <a:gd name="connsiteY15" fmla="*/ 1631826 h 3230144"/>
                <a:gd name="connsiteX16" fmla="*/ 603597 w 3804687"/>
                <a:gd name="connsiteY16" fmla="*/ 3004663 h 3230144"/>
                <a:gd name="connsiteX17" fmla="*/ 695126 w 3804687"/>
                <a:gd name="connsiteY17" fmla="*/ 3050425 h 3230144"/>
                <a:gd name="connsiteX18" fmla="*/ 1473136 w 3804687"/>
                <a:gd name="connsiteY18" fmla="*/ 1242857 h 3230144"/>
                <a:gd name="connsiteX19" fmla="*/ 1965112 w 3804687"/>
                <a:gd name="connsiteY19" fmla="*/ 1128454 h 3230144"/>
                <a:gd name="connsiteX20" fmla="*/ 3589778 w 3804687"/>
                <a:gd name="connsiteY20" fmla="*/ 1814872 h 3230144"/>
                <a:gd name="connsiteX21" fmla="*/ 3635543 w 3804687"/>
                <a:gd name="connsiteY21" fmla="*/ 1586065 h 3230144"/>
                <a:gd name="connsiteX0" fmla="*/ 3635543 w 3804687"/>
                <a:gd name="connsiteY0" fmla="*/ 1586065 h 3230144"/>
                <a:gd name="connsiteX1" fmla="*/ 2193938 w 3804687"/>
                <a:gd name="connsiteY1" fmla="*/ 1048372 h 3230144"/>
                <a:gd name="connsiteX2" fmla="*/ 2159615 w 3804687"/>
                <a:gd name="connsiteY2" fmla="*/ 579319 h 3230144"/>
                <a:gd name="connsiteX3" fmla="*/ 3029154 w 3804687"/>
                <a:gd name="connsiteY3" fmla="*/ 167469 h 3230144"/>
                <a:gd name="connsiteX4" fmla="*/ 3006271 w 3804687"/>
                <a:gd name="connsiteY4" fmla="*/ 98827 h 3230144"/>
                <a:gd name="connsiteX5" fmla="*/ 2068084 w 3804687"/>
                <a:gd name="connsiteY5" fmla="*/ 464917 h 3230144"/>
                <a:gd name="connsiteX6" fmla="*/ 1862141 w 3804687"/>
                <a:gd name="connsiteY6" fmla="*/ 876767 h 3230144"/>
                <a:gd name="connsiteX7" fmla="*/ 1644756 w 3804687"/>
                <a:gd name="connsiteY7" fmla="*/ 831007 h 3230144"/>
                <a:gd name="connsiteX8" fmla="*/ 1770610 w 3804687"/>
                <a:gd name="connsiteY8" fmla="*/ 361954 h 3230144"/>
                <a:gd name="connsiteX9" fmla="*/ 923953 w 3804687"/>
                <a:gd name="connsiteY9" fmla="*/ 18745 h 3230144"/>
                <a:gd name="connsiteX10" fmla="*/ 901071 w 3804687"/>
                <a:gd name="connsiteY10" fmla="*/ 87387 h 3230144"/>
                <a:gd name="connsiteX11" fmla="*/ 1656197 w 3804687"/>
                <a:gd name="connsiteY11" fmla="*/ 442035 h 3230144"/>
                <a:gd name="connsiteX12" fmla="*/ 1152779 w 3804687"/>
                <a:gd name="connsiteY12" fmla="*/ 1288618 h 3230144"/>
                <a:gd name="connsiteX13" fmla="*/ 123061 w 3804687"/>
                <a:gd name="connsiteY13" fmla="*/ 1288620 h 3230144"/>
                <a:gd name="connsiteX14" fmla="*/ 123061 w 3804687"/>
                <a:gd name="connsiteY14" fmla="*/ 1391581 h 3230144"/>
                <a:gd name="connsiteX15" fmla="*/ 1061248 w 3804687"/>
                <a:gd name="connsiteY15" fmla="*/ 1631826 h 3230144"/>
                <a:gd name="connsiteX16" fmla="*/ 603597 w 3804687"/>
                <a:gd name="connsiteY16" fmla="*/ 3004663 h 3230144"/>
                <a:gd name="connsiteX17" fmla="*/ 695126 w 3804687"/>
                <a:gd name="connsiteY17" fmla="*/ 3050425 h 3230144"/>
                <a:gd name="connsiteX18" fmla="*/ 1473136 w 3804687"/>
                <a:gd name="connsiteY18" fmla="*/ 1242857 h 3230144"/>
                <a:gd name="connsiteX19" fmla="*/ 1965112 w 3804687"/>
                <a:gd name="connsiteY19" fmla="*/ 1128454 h 3230144"/>
                <a:gd name="connsiteX20" fmla="*/ 3589778 w 3804687"/>
                <a:gd name="connsiteY20" fmla="*/ 1814872 h 3230144"/>
                <a:gd name="connsiteX21" fmla="*/ 3635543 w 3804687"/>
                <a:gd name="connsiteY21" fmla="*/ 1586065 h 3230144"/>
                <a:gd name="connsiteX0" fmla="*/ 3635543 w 3804687"/>
                <a:gd name="connsiteY0" fmla="*/ 1586065 h 3230144"/>
                <a:gd name="connsiteX1" fmla="*/ 2193938 w 3804687"/>
                <a:gd name="connsiteY1" fmla="*/ 1048372 h 3230144"/>
                <a:gd name="connsiteX2" fmla="*/ 2159615 w 3804687"/>
                <a:gd name="connsiteY2" fmla="*/ 579319 h 3230144"/>
                <a:gd name="connsiteX3" fmla="*/ 3029154 w 3804687"/>
                <a:gd name="connsiteY3" fmla="*/ 167469 h 3230144"/>
                <a:gd name="connsiteX4" fmla="*/ 3006271 w 3804687"/>
                <a:gd name="connsiteY4" fmla="*/ 98827 h 3230144"/>
                <a:gd name="connsiteX5" fmla="*/ 2068084 w 3804687"/>
                <a:gd name="connsiteY5" fmla="*/ 464917 h 3230144"/>
                <a:gd name="connsiteX6" fmla="*/ 1862141 w 3804687"/>
                <a:gd name="connsiteY6" fmla="*/ 876767 h 3230144"/>
                <a:gd name="connsiteX7" fmla="*/ 1644756 w 3804687"/>
                <a:gd name="connsiteY7" fmla="*/ 831007 h 3230144"/>
                <a:gd name="connsiteX8" fmla="*/ 1770610 w 3804687"/>
                <a:gd name="connsiteY8" fmla="*/ 361954 h 3230144"/>
                <a:gd name="connsiteX9" fmla="*/ 923953 w 3804687"/>
                <a:gd name="connsiteY9" fmla="*/ 18745 h 3230144"/>
                <a:gd name="connsiteX10" fmla="*/ 901071 w 3804687"/>
                <a:gd name="connsiteY10" fmla="*/ 87387 h 3230144"/>
                <a:gd name="connsiteX11" fmla="*/ 1656197 w 3804687"/>
                <a:gd name="connsiteY11" fmla="*/ 442035 h 3230144"/>
                <a:gd name="connsiteX12" fmla="*/ 1152779 w 3804687"/>
                <a:gd name="connsiteY12" fmla="*/ 1288618 h 3230144"/>
                <a:gd name="connsiteX13" fmla="*/ 123061 w 3804687"/>
                <a:gd name="connsiteY13" fmla="*/ 1288620 h 3230144"/>
                <a:gd name="connsiteX14" fmla="*/ 123061 w 3804687"/>
                <a:gd name="connsiteY14" fmla="*/ 1391581 h 3230144"/>
                <a:gd name="connsiteX15" fmla="*/ 1061248 w 3804687"/>
                <a:gd name="connsiteY15" fmla="*/ 1631826 h 3230144"/>
                <a:gd name="connsiteX16" fmla="*/ 603597 w 3804687"/>
                <a:gd name="connsiteY16" fmla="*/ 3004663 h 3230144"/>
                <a:gd name="connsiteX17" fmla="*/ 695126 w 3804687"/>
                <a:gd name="connsiteY17" fmla="*/ 3050425 h 3230144"/>
                <a:gd name="connsiteX18" fmla="*/ 1473136 w 3804687"/>
                <a:gd name="connsiteY18" fmla="*/ 1242857 h 3230144"/>
                <a:gd name="connsiteX19" fmla="*/ 1965112 w 3804687"/>
                <a:gd name="connsiteY19" fmla="*/ 1128454 h 3230144"/>
                <a:gd name="connsiteX20" fmla="*/ 3589778 w 3804687"/>
                <a:gd name="connsiteY20" fmla="*/ 1814872 h 3230144"/>
                <a:gd name="connsiteX21" fmla="*/ 3635543 w 3804687"/>
                <a:gd name="connsiteY21" fmla="*/ 1586065 h 3230144"/>
                <a:gd name="connsiteX0" fmla="*/ 3635543 w 3798618"/>
                <a:gd name="connsiteY0" fmla="*/ 1586065 h 3230144"/>
                <a:gd name="connsiteX1" fmla="*/ 2193938 w 3798618"/>
                <a:gd name="connsiteY1" fmla="*/ 1048372 h 3230144"/>
                <a:gd name="connsiteX2" fmla="*/ 2159615 w 3798618"/>
                <a:gd name="connsiteY2" fmla="*/ 579319 h 3230144"/>
                <a:gd name="connsiteX3" fmla="*/ 3029154 w 3798618"/>
                <a:gd name="connsiteY3" fmla="*/ 167469 h 3230144"/>
                <a:gd name="connsiteX4" fmla="*/ 3006271 w 3798618"/>
                <a:gd name="connsiteY4" fmla="*/ 98827 h 3230144"/>
                <a:gd name="connsiteX5" fmla="*/ 2068084 w 3798618"/>
                <a:gd name="connsiteY5" fmla="*/ 464917 h 3230144"/>
                <a:gd name="connsiteX6" fmla="*/ 1862141 w 3798618"/>
                <a:gd name="connsiteY6" fmla="*/ 876767 h 3230144"/>
                <a:gd name="connsiteX7" fmla="*/ 1644756 w 3798618"/>
                <a:gd name="connsiteY7" fmla="*/ 831007 h 3230144"/>
                <a:gd name="connsiteX8" fmla="*/ 1770610 w 3798618"/>
                <a:gd name="connsiteY8" fmla="*/ 361954 h 3230144"/>
                <a:gd name="connsiteX9" fmla="*/ 923953 w 3798618"/>
                <a:gd name="connsiteY9" fmla="*/ 18745 h 3230144"/>
                <a:gd name="connsiteX10" fmla="*/ 901071 w 3798618"/>
                <a:gd name="connsiteY10" fmla="*/ 87387 h 3230144"/>
                <a:gd name="connsiteX11" fmla="*/ 1656197 w 3798618"/>
                <a:gd name="connsiteY11" fmla="*/ 442035 h 3230144"/>
                <a:gd name="connsiteX12" fmla="*/ 1152779 w 3798618"/>
                <a:gd name="connsiteY12" fmla="*/ 1288618 h 3230144"/>
                <a:gd name="connsiteX13" fmla="*/ 123061 w 3798618"/>
                <a:gd name="connsiteY13" fmla="*/ 1288620 h 3230144"/>
                <a:gd name="connsiteX14" fmla="*/ 123061 w 3798618"/>
                <a:gd name="connsiteY14" fmla="*/ 1391581 h 3230144"/>
                <a:gd name="connsiteX15" fmla="*/ 1061248 w 3798618"/>
                <a:gd name="connsiteY15" fmla="*/ 1631826 h 3230144"/>
                <a:gd name="connsiteX16" fmla="*/ 603597 w 3798618"/>
                <a:gd name="connsiteY16" fmla="*/ 3004663 h 3230144"/>
                <a:gd name="connsiteX17" fmla="*/ 695126 w 3798618"/>
                <a:gd name="connsiteY17" fmla="*/ 3050425 h 3230144"/>
                <a:gd name="connsiteX18" fmla="*/ 1473136 w 3798618"/>
                <a:gd name="connsiteY18" fmla="*/ 1242857 h 3230144"/>
                <a:gd name="connsiteX19" fmla="*/ 2068084 w 3798618"/>
                <a:gd name="connsiteY19" fmla="*/ 1197096 h 3230144"/>
                <a:gd name="connsiteX20" fmla="*/ 3589778 w 3798618"/>
                <a:gd name="connsiteY20" fmla="*/ 1814872 h 3230144"/>
                <a:gd name="connsiteX21" fmla="*/ 3635543 w 3798618"/>
                <a:gd name="connsiteY21" fmla="*/ 1586065 h 3230144"/>
                <a:gd name="connsiteX0" fmla="*/ 3635543 w 3770749"/>
                <a:gd name="connsiteY0" fmla="*/ 1586065 h 3230144"/>
                <a:gd name="connsiteX1" fmla="*/ 2193938 w 3770749"/>
                <a:gd name="connsiteY1" fmla="*/ 1048372 h 3230144"/>
                <a:gd name="connsiteX2" fmla="*/ 2159615 w 3770749"/>
                <a:gd name="connsiteY2" fmla="*/ 579319 h 3230144"/>
                <a:gd name="connsiteX3" fmla="*/ 3029154 w 3770749"/>
                <a:gd name="connsiteY3" fmla="*/ 167469 h 3230144"/>
                <a:gd name="connsiteX4" fmla="*/ 3006271 w 3770749"/>
                <a:gd name="connsiteY4" fmla="*/ 98827 h 3230144"/>
                <a:gd name="connsiteX5" fmla="*/ 2068084 w 3770749"/>
                <a:gd name="connsiteY5" fmla="*/ 464917 h 3230144"/>
                <a:gd name="connsiteX6" fmla="*/ 1862141 w 3770749"/>
                <a:gd name="connsiteY6" fmla="*/ 876767 h 3230144"/>
                <a:gd name="connsiteX7" fmla="*/ 1644756 w 3770749"/>
                <a:gd name="connsiteY7" fmla="*/ 831007 h 3230144"/>
                <a:gd name="connsiteX8" fmla="*/ 1770610 w 3770749"/>
                <a:gd name="connsiteY8" fmla="*/ 361954 h 3230144"/>
                <a:gd name="connsiteX9" fmla="*/ 923953 w 3770749"/>
                <a:gd name="connsiteY9" fmla="*/ 18745 h 3230144"/>
                <a:gd name="connsiteX10" fmla="*/ 901071 w 3770749"/>
                <a:gd name="connsiteY10" fmla="*/ 87387 h 3230144"/>
                <a:gd name="connsiteX11" fmla="*/ 1656197 w 3770749"/>
                <a:gd name="connsiteY11" fmla="*/ 442035 h 3230144"/>
                <a:gd name="connsiteX12" fmla="*/ 1152779 w 3770749"/>
                <a:gd name="connsiteY12" fmla="*/ 1288618 h 3230144"/>
                <a:gd name="connsiteX13" fmla="*/ 123061 w 3770749"/>
                <a:gd name="connsiteY13" fmla="*/ 1288620 h 3230144"/>
                <a:gd name="connsiteX14" fmla="*/ 123061 w 3770749"/>
                <a:gd name="connsiteY14" fmla="*/ 1391581 h 3230144"/>
                <a:gd name="connsiteX15" fmla="*/ 1061248 w 3770749"/>
                <a:gd name="connsiteY15" fmla="*/ 1631826 h 3230144"/>
                <a:gd name="connsiteX16" fmla="*/ 603597 w 3770749"/>
                <a:gd name="connsiteY16" fmla="*/ 3004663 h 3230144"/>
                <a:gd name="connsiteX17" fmla="*/ 695126 w 3770749"/>
                <a:gd name="connsiteY17" fmla="*/ 3050425 h 3230144"/>
                <a:gd name="connsiteX18" fmla="*/ 1473136 w 3770749"/>
                <a:gd name="connsiteY18" fmla="*/ 1242857 h 3230144"/>
                <a:gd name="connsiteX19" fmla="*/ 2068084 w 3770749"/>
                <a:gd name="connsiteY19" fmla="*/ 1197096 h 3230144"/>
                <a:gd name="connsiteX20" fmla="*/ 3589778 w 3770749"/>
                <a:gd name="connsiteY20" fmla="*/ 1814872 h 3230144"/>
                <a:gd name="connsiteX21" fmla="*/ 3704189 w 3770749"/>
                <a:gd name="connsiteY21" fmla="*/ 1757674 h 3230144"/>
                <a:gd name="connsiteX22" fmla="*/ 3635543 w 3770749"/>
                <a:gd name="connsiteY22" fmla="*/ 1586065 h 3230144"/>
                <a:gd name="connsiteX0" fmla="*/ 3635543 w 3760034"/>
                <a:gd name="connsiteY0" fmla="*/ 1586065 h 3230144"/>
                <a:gd name="connsiteX1" fmla="*/ 2193938 w 3760034"/>
                <a:gd name="connsiteY1" fmla="*/ 1048372 h 3230144"/>
                <a:gd name="connsiteX2" fmla="*/ 2159615 w 3760034"/>
                <a:gd name="connsiteY2" fmla="*/ 579319 h 3230144"/>
                <a:gd name="connsiteX3" fmla="*/ 3029154 w 3760034"/>
                <a:gd name="connsiteY3" fmla="*/ 167469 h 3230144"/>
                <a:gd name="connsiteX4" fmla="*/ 3006271 w 3760034"/>
                <a:gd name="connsiteY4" fmla="*/ 98827 h 3230144"/>
                <a:gd name="connsiteX5" fmla="*/ 2068084 w 3760034"/>
                <a:gd name="connsiteY5" fmla="*/ 464917 h 3230144"/>
                <a:gd name="connsiteX6" fmla="*/ 1862141 w 3760034"/>
                <a:gd name="connsiteY6" fmla="*/ 876767 h 3230144"/>
                <a:gd name="connsiteX7" fmla="*/ 1644756 w 3760034"/>
                <a:gd name="connsiteY7" fmla="*/ 831007 h 3230144"/>
                <a:gd name="connsiteX8" fmla="*/ 1770610 w 3760034"/>
                <a:gd name="connsiteY8" fmla="*/ 361954 h 3230144"/>
                <a:gd name="connsiteX9" fmla="*/ 923953 w 3760034"/>
                <a:gd name="connsiteY9" fmla="*/ 18745 h 3230144"/>
                <a:gd name="connsiteX10" fmla="*/ 901071 w 3760034"/>
                <a:gd name="connsiteY10" fmla="*/ 87387 h 3230144"/>
                <a:gd name="connsiteX11" fmla="*/ 1656197 w 3760034"/>
                <a:gd name="connsiteY11" fmla="*/ 442035 h 3230144"/>
                <a:gd name="connsiteX12" fmla="*/ 1152779 w 3760034"/>
                <a:gd name="connsiteY12" fmla="*/ 1288618 h 3230144"/>
                <a:gd name="connsiteX13" fmla="*/ 123061 w 3760034"/>
                <a:gd name="connsiteY13" fmla="*/ 1288620 h 3230144"/>
                <a:gd name="connsiteX14" fmla="*/ 123061 w 3760034"/>
                <a:gd name="connsiteY14" fmla="*/ 1391581 h 3230144"/>
                <a:gd name="connsiteX15" fmla="*/ 1061248 w 3760034"/>
                <a:gd name="connsiteY15" fmla="*/ 1631826 h 3230144"/>
                <a:gd name="connsiteX16" fmla="*/ 603597 w 3760034"/>
                <a:gd name="connsiteY16" fmla="*/ 3004663 h 3230144"/>
                <a:gd name="connsiteX17" fmla="*/ 695126 w 3760034"/>
                <a:gd name="connsiteY17" fmla="*/ 3050425 h 3230144"/>
                <a:gd name="connsiteX18" fmla="*/ 1473136 w 3760034"/>
                <a:gd name="connsiteY18" fmla="*/ 1242857 h 3230144"/>
                <a:gd name="connsiteX19" fmla="*/ 2068084 w 3760034"/>
                <a:gd name="connsiteY19" fmla="*/ 1197096 h 3230144"/>
                <a:gd name="connsiteX20" fmla="*/ 3589778 w 3760034"/>
                <a:gd name="connsiteY20" fmla="*/ 1814872 h 3230144"/>
                <a:gd name="connsiteX21" fmla="*/ 3678789 w 3760034"/>
                <a:gd name="connsiteY21" fmla="*/ 1741799 h 3230144"/>
                <a:gd name="connsiteX22" fmla="*/ 3635543 w 3760034"/>
                <a:gd name="connsiteY22" fmla="*/ 1586065 h 3230144"/>
                <a:gd name="connsiteX0" fmla="*/ 3635543 w 3747225"/>
                <a:gd name="connsiteY0" fmla="*/ 1586065 h 3230144"/>
                <a:gd name="connsiteX1" fmla="*/ 2193938 w 3747225"/>
                <a:gd name="connsiteY1" fmla="*/ 1048372 h 3230144"/>
                <a:gd name="connsiteX2" fmla="*/ 2159615 w 3747225"/>
                <a:gd name="connsiteY2" fmla="*/ 579319 h 3230144"/>
                <a:gd name="connsiteX3" fmla="*/ 3029154 w 3747225"/>
                <a:gd name="connsiteY3" fmla="*/ 167469 h 3230144"/>
                <a:gd name="connsiteX4" fmla="*/ 3006271 w 3747225"/>
                <a:gd name="connsiteY4" fmla="*/ 98827 h 3230144"/>
                <a:gd name="connsiteX5" fmla="*/ 2068084 w 3747225"/>
                <a:gd name="connsiteY5" fmla="*/ 464917 h 3230144"/>
                <a:gd name="connsiteX6" fmla="*/ 1862141 w 3747225"/>
                <a:gd name="connsiteY6" fmla="*/ 876767 h 3230144"/>
                <a:gd name="connsiteX7" fmla="*/ 1644756 w 3747225"/>
                <a:gd name="connsiteY7" fmla="*/ 831007 h 3230144"/>
                <a:gd name="connsiteX8" fmla="*/ 1770610 w 3747225"/>
                <a:gd name="connsiteY8" fmla="*/ 361954 h 3230144"/>
                <a:gd name="connsiteX9" fmla="*/ 923953 w 3747225"/>
                <a:gd name="connsiteY9" fmla="*/ 18745 h 3230144"/>
                <a:gd name="connsiteX10" fmla="*/ 901071 w 3747225"/>
                <a:gd name="connsiteY10" fmla="*/ 87387 h 3230144"/>
                <a:gd name="connsiteX11" fmla="*/ 1656197 w 3747225"/>
                <a:gd name="connsiteY11" fmla="*/ 442035 h 3230144"/>
                <a:gd name="connsiteX12" fmla="*/ 1152779 w 3747225"/>
                <a:gd name="connsiteY12" fmla="*/ 1288618 h 3230144"/>
                <a:gd name="connsiteX13" fmla="*/ 123061 w 3747225"/>
                <a:gd name="connsiteY13" fmla="*/ 1288620 h 3230144"/>
                <a:gd name="connsiteX14" fmla="*/ 123061 w 3747225"/>
                <a:gd name="connsiteY14" fmla="*/ 1391581 h 3230144"/>
                <a:gd name="connsiteX15" fmla="*/ 1061248 w 3747225"/>
                <a:gd name="connsiteY15" fmla="*/ 1631826 h 3230144"/>
                <a:gd name="connsiteX16" fmla="*/ 603597 w 3747225"/>
                <a:gd name="connsiteY16" fmla="*/ 3004663 h 3230144"/>
                <a:gd name="connsiteX17" fmla="*/ 695126 w 3747225"/>
                <a:gd name="connsiteY17" fmla="*/ 3050425 h 3230144"/>
                <a:gd name="connsiteX18" fmla="*/ 1473136 w 3747225"/>
                <a:gd name="connsiteY18" fmla="*/ 1242857 h 3230144"/>
                <a:gd name="connsiteX19" fmla="*/ 2068084 w 3747225"/>
                <a:gd name="connsiteY19" fmla="*/ 1197096 h 3230144"/>
                <a:gd name="connsiteX20" fmla="*/ 3589778 w 3747225"/>
                <a:gd name="connsiteY20" fmla="*/ 1814872 h 3230144"/>
                <a:gd name="connsiteX21" fmla="*/ 3678789 w 3747225"/>
                <a:gd name="connsiteY21" fmla="*/ 1741799 h 3230144"/>
                <a:gd name="connsiteX22" fmla="*/ 3635543 w 3747225"/>
                <a:gd name="connsiteY22" fmla="*/ 1586065 h 3230144"/>
                <a:gd name="connsiteX0" fmla="*/ 3635543 w 3747225"/>
                <a:gd name="connsiteY0" fmla="*/ 1586065 h 3230144"/>
                <a:gd name="connsiteX1" fmla="*/ 2193938 w 3747225"/>
                <a:gd name="connsiteY1" fmla="*/ 1048372 h 3230144"/>
                <a:gd name="connsiteX2" fmla="*/ 2159615 w 3747225"/>
                <a:gd name="connsiteY2" fmla="*/ 579319 h 3230144"/>
                <a:gd name="connsiteX3" fmla="*/ 3029154 w 3747225"/>
                <a:gd name="connsiteY3" fmla="*/ 167469 h 3230144"/>
                <a:gd name="connsiteX4" fmla="*/ 3006271 w 3747225"/>
                <a:gd name="connsiteY4" fmla="*/ 98827 h 3230144"/>
                <a:gd name="connsiteX5" fmla="*/ 2068084 w 3747225"/>
                <a:gd name="connsiteY5" fmla="*/ 464917 h 3230144"/>
                <a:gd name="connsiteX6" fmla="*/ 1862141 w 3747225"/>
                <a:gd name="connsiteY6" fmla="*/ 876767 h 3230144"/>
                <a:gd name="connsiteX7" fmla="*/ 1644756 w 3747225"/>
                <a:gd name="connsiteY7" fmla="*/ 831007 h 3230144"/>
                <a:gd name="connsiteX8" fmla="*/ 1770610 w 3747225"/>
                <a:gd name="connsiteY8" fmla="*/ 361954 h 3230144"/>
                <a:gd name="connsiteX9" fmla="*/ 923953 w 3747225"/>
                <a:gd name="connsiteY9" fmla="*/ 18745 h 3230144"/>
                <a:gd name="connsiteX10" fmla="*/ 901071 w 3747225"/>
                <a:gd name="connsiteY10" fmla="*/ 87387 h 3230144"/>
                <a:gd name="connsiteX11" fmla="*/ 1656197 w 3747225"/>
                <a:gd name="connsiteY11" fmla="*/ 442035 h 3230144"/>
                <a:gd name="connsiteX12" fmla="*/ 1152779 w 3747225"/>
                <a:gd name="connsiteY12" fmla="*/ 1288618 h 3230144"/>
                <a:gd name="connsiteX13" fmla="*/ 123061 w 3747225"/>
                <a:gd name="connsiteY13" fmla="*/ 1288620 h 3230144"/>
                <a:gd name="connsiteX14" fmla="*/ 123061 w 3747225"/>
                <a:gd name="connsiteY14" fmla="*/ 1391581 h 3230144"/>
                <a:gd name="connsiteX15" fmla="*/ 1061248 w 3747225"/>
                <a:gd name="connsiteY15" fmla="*/ 1631826 h 3230144"/>
                <a:gd name="connsiteX16" fmla="*/ 603597 w 3747225"/>
                <a:gd name="connsiteY16" fmla="*/ 3004663 h 3230144"/>
                <a:gd name="connsiteX17" fmla="*/ 695126 w 3747225"/>
                <a:gd name="connsiteY17" fmla="*/ 3050425 h 3230144"/>
                <a:gd name="connsiteX18" fmla="*/ 1473136 w 3747225"/>
                <a:gd name="connsiteY18" fmla="*/ 1242857 h 3230144"/>
                <a:gd name="connsiteX19" fmla="*/ 2068084 w 3747225"/>
                <a:gd name="connsiteY19" fmla="*/ 1197096 h 3230144"/>
                <a:gd name="connsiteX20" fmla="*/ 3589778 w 3747225"/>
                <a:gd name="connsiteY20" fmla="*/ 1814872 h 3230144"/>
                <a:gd name="connsiteX21" fmla="*/ 3678789 w 3747225"/>
                <a:gd name="connsiteY21" fmla="*/ 1741799 h 3230144"/>
                <a:gd name="connsiteX22" fmla="*/ 3635543 w 3747225"/>
                <a:gd name="connsiteY22" fmla="*/ 1586065 h 3230144"/>
                <a:gd name="connsiteX0" fmla="*/ 3635543 w 3764110"/>
                <a:gd name="connsiteY0" fmla="*/ 1586065 h 3230144"/>
                <a:gd name="connsiteX1" fmla="*/ 2193938 w 3764110"/>
                <a:gd name="connsiteY1" fmla="*/ 1048372 h 3230144"/>
                <a:gd name="connsiteX2" fmla="*/ 2159615 w 3764110"/>
                <a:gd name="connsiteY2" fmla="*/ 579319 h 3230144"/>
                <a:gd name="connsiteX3" fmla="*/ 3029154 w 3764110"/>
                <a:gd name="connsiteY3" fmla="*/ 167469 h 3230144"/>
                <a:gd name="connsiteX4" fmla="*/ 3006271 w 3764110"/>
                <a:gd name="connsiteY4" fmla="*/ 98827 h 3230144"/>
                <a:gd name="connsiteX5" fmla="*/ 2068084 w 3764110"/>
                <a:gd name="connsiteY5" fmla="*/ 464917 h 3230144"/>
                <a:gd name="connsiteX6" fmla="*/ 1862141 w 3764110"/>
                <a:gd name="connsiteY6" fmla="*/ 876767 h 3230144"/>
                <a:gd name="connsiteX7" fmla="*/ 1644756 w 3764110"/>
                <a:gd name="connsiteY7" fmla="*/ 831007 h 3230144"/>
                <a:gd name="connsiteX8" fmla="*/ 1770610 w 3764110"/>
                <a:gd name="connsiteY8" fmla="*/ 361954 h 3230144"/>
                <a:gd name="connsiteX9" fmla="*/ 923953 w 3764110"/>
                <a:gd name="connsiteY9" fmla="*/ 18745 h 3230144"/>
                <a:gd name="connsiteX10" fmla="*/ 901071 w 3764110"/>
                <a:gd name="connsiteY10" fmla="*/ 87387 h 3230144"/>
                <a:gd name="connsiteX11" fmla="*/ 1656197 w 3764110"/>
                <a:gd name="connsiteY11" fmla="*/ 442035 h 3230144"/>
                <a:gd name="connsiteX12" fmla="*/ 1152779 w 3764110"/>
                <a:gd name="connsiteY12" fmla="*/ 1288618 h 3230144"/>
                <a:gd name="connsiteX13" fmla="*/ 123061 w 3764110"/>
                <a:gd name="connsiteY13" fmla="*/ 1288620 h 3230144"/>
                <a:gd name="connsiteX14" fmla="*/ 123061 w 3764110"/>
                <a:gd name="connsiteY14" fmla="*/ 1391581 h 3230144"/>
                <a:gd name="connsiteX15" fmla="*/ 1061248 w 3764110"/>
                <a:gd name="connsiteY15" fmla="*/ 1631826 h 3230144"/>
                <a:gd name="connsiteX16" fmla="*/ 603597 w 3764110"/>
                <a:gd name="connsiteY16" fmla="*/ 3004663 h 3230144"/>
                <a:gd name="connsiteX17" fmla="*/ 695126 w 3764110"/>
                <a:gd name="connsiteY17" fmla="*/ 3050425 h 3230144"/>
                <a:gd name="connsiteX18" fmla="*/ 1473136 w 3764110"/>
                <a:gd name="connsiteY18" fmla="*/ 1242857 h 3230144"/>
                <a:gd name="connsiteX19" fmla="*/ 2068084 w 3764110"/>
                <a:gd name="connsiteY19" fmla="*/ 1197096 h 3230144"/>
                <a:gd name="connsiteX20" fmla="*/ 3589778 w 3764110"/>
                <a:gd name="connsiteY20" fmla="*/ 1814872 h 3230144"/>
                <a:gd name="connsiteX21" fmla="*/ 3723239 w 3764110"/>
                <a:gd name="connsiteY21" fmla="*/ 1757674 h 3230144"/>
                <a:gd name="connsiteX22" fmla="*/ 3635543 w 3764110"/>
                <a:gd name="connsiteY22" fmla="*/ 1586065 h 3230144"/>
                <a:gd name="connsiteX0" fmla="*/ 3559343 w 3740776"/>
                <a:gd name="connsiteY0" fmla="*/ 1570190 h 3230144"/>
                <a:gd name="connsiteX1" fmla="*/ 2193938 w 3740776"/>
                <a:gd name="connsiteY1" fmla="*/ 1048372 h 3230144"/>
                <a:gd name="connsiteX2" fmla="*/ 2159615 w 3740776"/>
                <a:gd name="connsiteY2" fmla="*/ 579319 h 3230144"/>
                <a:gd name="connsiteX3" fmla="*/ 3029154 w 3740776"/>
                <a:gd name="connsiteY3" fmla="*/ 167469 h 3230144"/>
                <a:gd name="connsiteX4" fmla="*/ 3006271 w 3740776"/>
                <a:gd name="connsiteY4" fmla="*/ 98827 h 3230144"/>
                <a:gd name="connsiteX5" fmla="*/ 2068084 w 3740776"/>
                <a:gd name="connsiteY5" fmla="*/ 464917 h 3230144"/>
                <a:gd name="connsiteX6" fmla="*/ 1862141 w 3740776"/>
                <a:gd name="connsiteY6" fmla="*/ 876767 h 3230144"/>
                <a:gd name="connsiteX7" fmla="*/ 1644756 w 3740776"/>
                <a:gd name="connsiteY7" fmla="*/ 831007 h 3230144"/>
                <a:gd name="connsiteX8" fmla="*/ 1770610 w 3740776"/>
                <a:gd name="connsiteY8" fmla="*/ 361954 h 3230144"/>
                <a:gd name="connsiteX9" fmla="*/ 923953 w 3740776"/>
                <a:gd name="connsiteY9" fmla="*/ 18745 h 3230144"/>
                <a:gd name="connsiteX10" fmla="*/ 901071 w 3740776"/>
                <a:gd name="connsiteY10" fmla="*/ 87387 h 3230144"/>
                <a:gd name="connsiteX11" fmla="*/ 1656197 w 3740776"/>
                <a:gd name="connsiteY11" fmla="*/ 442035 h 3230144"/>
                <a:gd name="connsiteX12" fmla="*/ 1152779 w 3740776"/>
                <a:gd name="connsiteY12" fmla="*/ 1288618 h 3230144"/>
                <a:gd name="connsiteX13" fmla="*/ 123061 w 3740776"/>
                <a:gd name="connsiteY13" fmla="*/ 1288620 h 3230144"/>
                <a:gd name="connsiteX14" fmla="*/ 123061 w 3740776"/>
                <a:gd name="connsiteY14" fmla="*/ 1391581 h 3230144"/>
                <a:gd name="connsiteX15" fmla="*/ 1061248 w 3740776"/>
                <a:gd name="connsiteY15" fmla="*/ 1631826 h 3230144"/>
                <a:gd name="connsiteX16" fmla="*/ 603597 w 3740776"/>
                <a:gd name="connsiteY16" fmla="*/ 3004663 h 3230144"/>
                <a:gd name="connsiteX17" fmla="*/ 695126 w 3740776"/>
                <a:gd name="connsiteY17" fmla="*/ 3050425 h 3230144"/>
                <a:gd name="connsiteX18" fmla="*/ 1473136 w 3740776"/>
                <a:gd name="connsiteY18" fmla="*/ 1242857 h 3230144"/>
                <a:gd name="connsiteX19" fmla="*/ 2068084 w 3740776"/>
                <a:gd name="connsiteY19" fmla="*/ 1197096 h 3230144"/>
                <a:gd name="connsiteX20" fmla="*/ 3589778 w 3740776"/>
                <a:gd name="connsiteY20" fmla="*/ 1814872 h 3230144"/>
                <a:gd name="connsiteX21" fmla="*/ 3723239 w 3740776"/>
                <a:gd name="connsiteY21" fmla="*/ 1757674 h 3230144"/>
                <a:gd name="connsiteX22" fmla="*/ 3559343 w 3740776"/>
                <a:gd name="connsiteY22" fmla="*/ 1570190 h 3230144"/>
                <a:gd name="connsiteX0" fmla="*/ 3559343 w 3723239"/>
                <a:gd name="connsiteY0" fmla="*/ 1570190 h 3230144"/>
                <a:gd name="connsiteX1" fmla="*/ 2193938 w 3723239"/>
                <a:gd name="connsiteY1" fmla="*/ 1048372 h 3230144"/>
                <a:gd name="connsiteX2" fmla="*/ 2159615 w 3723239"/>
                <a:gd name="connsiteY2" fmla="*/ 579319 h 3230144"/>
                <a:gd name="connsiteX3" fmla="*/ 3029154 w 3723239"/>
                <a:gd name="connsiteY3" fmla="*/ 167469 h 3230144"/>
                <a:gd name="connsiteX4" fmla="*/ 3006271 w 3723239"/>
                <a:gd name="connsiteY4" fmla="*/ 98827 h 3230144"/>
                <a:gd name="connsiteX5" fmla="*/ 2068084 w 3723239"/>
                <a:gd name="connsiteY5" fmla="*/ 464917 h 3230144"/>
                <a:gd name="connsiteX6" fmla="*/ 1862141 w 3723239"/>
                <a:gd name="connsiteY6" fmla="*/ 876767 h 3230144"/>
                <a:gd name="connsiteX7" fmla="*/ 1644756 w 3723239"/>
                <a:gd name="connsiteY7" fmla="*/ 831007 h 3230144"/>
                <a:gd name="connsiteX8" fmla="*/ 1770610 w 3723239"/>
                <a:gd name="connsiteY8" fmla="*/ 361954 h 3230144"/>
                <a:gd name="connsiteX9" fmla="*/ 923953 w 3723239"/>
                <a:gd name="connsiteY9" fmla="*/ 18745 h 3230144"/>
                <a:gd name="connsiteX10" fmla="*/ 901071 w 3723239"/>
                <a:gd name="connsiteY10" fmla="*/ 87387 h 3230144"/>
                <a:gd name="connsiteX11" fmla="*/ 1656197 w 3723239"/>
                <a:gd name="connsiteY11" fmla="*/ 442035 h 3230144"/>
                <a:gd name="connsiteX12" fmla="*/ 1152779 w 3723239"/>
                <a:gd name="connsiteY12" fmla="*/ 1288618 h 3230144"/>
                <a:gd name="connsiteX13" fmla="*/ 123061 w 3723239"/>
                <a:gd name="connsiteY13" fmla="*/ 1288620 h 3230144"/>
                <a:gd name="connsiteX14" fmla="*/ 123061 w 3723239"/>
                <a:gd name="connsiteY14" fmla="*/ 1391581 h 3230144"/>
                <a:gd name="connsiteX15" fmla="*/ 1061248 w 3723239"/>
                <a:gd name="connsiteY15" fmla="*/ 1631826 h 3230144"/>
                <a:gd name="connsiteX16" fmla="*/ 603597 w 3723239"/>
                <a:gd name="connsiteY16" fmla="*/ 3004663 h 3230144"/>
                <a:gd name="connsiteX17" fmla="*/ 695126 w 3723239"/>
                <a:gd name="connsiteY17" fmla="*/ 3050425 h 3230144"/>
                <a:gd name="connsiteX18" fmla="*/ 1473136 w 3723239"/>
                <a:gd name="connsiteY18" fmla="*/ 1242857 h 3230144"/>
                <a:gd name="connsiteX19" fmla="*/ 2068084 w 3723239"/>
                <a:gd name="connsiteY19" fmla="*/ 1197096 h 3230144"/>
                <a:gd name="connsiteX20" fmla="*/ 3491353 w 3723239"/>
                <a:gd name="connsiteY20" fmla="*/ 1776772 h 3230144"/>
                <a:gd name="connsiteX21" fmla="*/ 3723239 w 3723239"/>
                <a:gd name="connsiteY21" fmla="*/ 1757674 h 3230144"/>
                <a:gd name="connsiteX22" fmla="*/ 3559343 w 3723239"/>
                <a:gd name="connsiteY22" fmla="*/ 1570190 h 3230144"/>
                <a:gd name="connsiteX0" fmla="*/ 3559343 w 3734192"/>
                <a:gd name="connsiteY0" fmla="*/ 1570190 h 3230144"/>
                <a:gd name="connsiteX1" fmla="*/ 2193938 w 3734192"/>
                <a:gd name="connsiteY1" fmla="*/ 1048372 h 3230144"/>
                <a:gd name="connsiteX2" fmla="*/ 2159615 w 3734192"/>
                <a:gd name="connsiteY2" fmla="*/ 579319 h 3230144"/>
                <a:gd name="connsiteX3" fmla="*/ 3029154 w 3734192"/>
                <a:gd name="connsiteY3" fmla="*/ 167469 h 3230144"/>
                <a:gd name="connsiteX4" fmla="*/ 3006271 w 3734192"/>
                <a:gd name="connsiteY4" fmla="*/ 98827 h 3230144"/>
                <a:gd name="connsiteX5" fmla="*/ 2068084 w 3734192"/>
                <a:gd name="connsiteY5" fmla="*/ 464917 h 3230144"/>
                <a:gd name="connsiteX6" fmla="*/ 1862141 w 3734192"/>
                <a:gd name="connsiteY6" fmla="*/ 876767 h 3230144"/>
                <a:gd name="connsiteX7" fmla="*/ 1644756 w 3734192"/>
                <a:gd name="connsiteY7" fmla="*/ 831007 h 3230144"/>
                <a:gd name="connsiteX8" fmla="*/ 1770610 w 3734192"/>
                <a:gd name="connsiteY8" fmla="*/ 361954 h 3230144"/>
                <a:gd name="connsiteX9" fmla="*/ 923953 w 3734192"/>
                <a:gd name="connsiteY9" fmla="*/ 18745 h 3230144"/>
                <a:gd name="connsiteX10" fmla="*/ 901071 w 3734192"/>
                <a:gd name="connsiteY10" fmla="*/ 87387 h 3230144"/>
                <a:gd name="connsiteX11" fmla="*/ 1656197 w 3734192"/>
                <a:gd name="connsiteY11" fmla="*/ 442035 h 3230144"/>
                <a:gd name="connsiteX12" fmla="*/ 1152779 w 3734192"/>
                <a:gd name="connsiteY12" fmla="*/ 1288618 h 3230144"/>
                <a:gd name="connsiteX13" fmla="*/ 123061 w 3734192"/>
                <a:gd name="connsiteY13" fmla="*/ 1288620 h 3230144"/>
                <a:gd name="connsiteX14" fmla="*/ 123061 w 3734192"/>
                <a:gd name="connsiteY14" fmla="*/ 1391581 h 3230144"/>
                <a:gd name="connsiteX15" fmla="*/ 1061248 w 3734192"/>
                <a:gd name="connsiteY15" fmla="*/ 1631826 h 3230144"/>
                <a:gd name="connsiteX16" fmla="*/ 603597 w 3734192"/>
                <a:gd name="connsiteY16" fmla="*/ 3004663 h 3230144"/>
                <a:gd name="connsiteX17" fmla="*/ 695126 w 3734192"/>
                <a:gd name="connsiteY17" fmla="*/ 3050425 h 3230144"/>
                <a:gd name="connsiteX18" fmla="*/ 1473136 w 3734192"/>
                <a:gd name="connsiteY18" fmla="*/ 1242857 h 3230144"/>
                <a:gd name="connsiteX19" fmla="*/ 2068084 w 3734192"/>
                <a:gd name="connsiteY19" fmla="*/ 1197096 h 3230144"/>
                <a:gd name="connsiteX20" fmla="*/ 3491353 w 3734192"/>
                <a:gd name="connsiteY20" fmla="*/ 1776772 h 3230144"/>
                <a:gd name="connsiteX21" fmla="*/ 3723239 w 3734192"/>
                <a:gd name="connsiteY21" fmla="*/ 1757674 h 3230144"/>
                <a:gd name="connsiteX22" fmla="*/ 3559343 w 3734192"/>
                <a:gd name="connsiteY22" fmla="*/ 1570190 h 3230144"/>
                <a:gd name="connsiteX0" fmla="*/ 3559343 w 3734192"/>
                <a:gd name="connsiteY0" fmla="*/ 1570190 h 3230144"/>
                <a:gd name="connsiteX1" fmla="*/ 2193938 w 3734192"/>
                <a:gd name="connsiteY1" fmla="*/ 1048372 h 3230144"/>
                <a:gd name="connsiteX2" fmla="*/ 2159615 w 3734192"/>
                <a:gd name="connsiteY2" fmla="*/ 579319 h 3230144"/>
                <a:gd name="connsiteX3" fmla="*/ 3029154 w 3734192"/>
                <a:gd name="connsiteY3" fmla="*/ 167469 h 3230144"/>
                <a:gd name="connsiteX4" fmla="*/ 3006271 w 3734192"/>
                <a:gd name="connsiteY4" fmla="*/ 98827 h 3230144"/>
                <a:gd name="connsiteX5" fmla="*/ 2068084 w 3734192"/>
                <a:gd name="connsiteY5" fmla="*/ 464917 h 3230144"/>
                <a:gd name="connsiteX6" fmla="*/ 1862141 w 3734192"/>
                <a:gd name="connsiteY6" fmla="*/ 876767 h 3230144"/>
                <a:gd name="connsiteX7" fmla="*/ 1644756 w 3734192"/>
                <a:gd name="connsiteY7" fmla="*/ 831007 h 3230144"/>
                <a:gd name="connsiteX8" fmla="*/ 1770610 w 3734192"/>
                <a:gd name="connsiteY8" fmla="*/ 361954 h 3230144"/>
                <a:gd name="connsiteX9" fmla="*/ 923953 w 3734192"/>
                <a:gd name="connsiteY9" fmla="*/ 18745 h 3230144"/>
                <a:gd name="connsiteX10" fmla="*/ 901071 w 3734192"/>
                <a:gd name="connsiteY10" fmla="*/ 87387 h 3230144"/>
                <a:gd name="connsiteX11" fmla="*/ 1656197 w 3734192"/>
                <a:gd name="connsiteY11" fmla="*/ 442035 h 3230144"/>
                <a:gd name="connsiteX12" fmla="*/ 1152779 w 3734192"/>
                <a:gd name="connsiteY12" fmla="*/ 1288618 h 3230144"/>
                <a:gd name="connsiteX13" fmla="*/ 123061 w 3734192"/>
                <a:gd name="connsiteY13" fmla="*/ 1288620 h 3230144"/>
                <a:gd name="connsiteX14" fmla="*/ 123061 w 3734192"/>
                <a:gd name="connsiteY14" fmla="*/ 1391581 h 3230144"/>
                <a:gd name="connsiteX15" fmla="*/ 1061248 w 3734192"/>
                <a:gd name="connsiteY15" fmla="*/ 1631826 h 3230144"/>
                <a:gd name="connsiteX16" fmla="*/ 603597 w 3734192"/>
                <a:gd name="connsiteY16" fmla="*/ 3004663 h 3230144"/>
                <a:gd name="connsiteX17" fmla="*/ 695126 w 3734192"/>
                <a:gd name="connsiteY17" fmla="*/ 3050425 h 3230144"/>
                <a:gd name="connsiteX18" fmla="*/ 1473136 w 3734192"/>
                <a:gd name="connsiteY18" fmla="*/ 1242857 h 3230144"/>
                <a:gd name="connsiteX19" fmla="*/ 2068084 w 3734192"/>
                <a:gd name="connsiteY19" fmla="*/ 1197096 h 3230144"/>
                <a:gd name="connsiteX20" fmla="*/ 3491353 w 3734192"/>
                <a:gd name="connsiteY20" fmla="*/ 1776772 h 3230144"/>
                <a:gd name="connsiteX21" fmla="*/ 3723239 w 3734192"/>
                <a:gd name="connsiteY21" fmla="*/ 1757674 h 3230144"/>
                <a:gd name="connsiteX22" fmla="*/ 3559343 w 3734192"/>
                <a:gd name="connsiteY22" fmla="*/ 1570190 h 3230144"/>
                <a:gd name="connsiteX0" fmla="*/ 3559343 w 3734192"/>
                <a:gd name="connsiteY0" fmla="*/ 1569037 h 3228991"/>
                <a:gd name="connsiteX1" fmla="*/ 2193938 w 3734192"/>
                <a:gd name="connsiteY1" fmla="*/ 1047219 h 3228991"/>
                <a:gd name="connsiteX2" fmla="*/ 2159615 w 3734192"/>
                <a:gd name="connsiteY2" fmla="*/ 578166 h 3228991"/>
                <a:gd name="connsiteX3" fmla="*/ 3029154 w 3734192"/>
                <a:gd name="connsiteY3" fmla="*/ 166316 h 3228991"/>
                <a:gd name="connsiteX4" fmla="*/ 3006271 w 3734192"/>
                <a:gd name="connsiteY4" fmla="*/ 97674 h 3228991"/>
                <a:gd name="connsiteX5" fmla="*/ 2068084 w 3734192"/>
                <a:gd name="connsiteY5" fmla="*/ 463764 h 3228991"/>
                <a:gd name="connsiteX6" fmla="*/ 1862141 w 3734192"/>
                <a:gd name="connsiteY6" fmla="*/ 875614 h 3228991"/>
                <a:gd name="connsiteX7" fmla="*/ 1644756 w 3734192"/>
                <a:gd name="connsiteY7" fmla="*/ 829854 h 3228991"/>
                <a:gd name="connsiteX8" fmla="*/ 1802360 w 3734192"/>
                <a:gd name="connsiteY8" fmla="*/ 344926 h 3228991"/>
                <a:gd name="connsiteX9" fmla="*/ 923953 w 3734192"/>
                <a:gd name="connsiteY9" fmla="*/ 17592 h 3228991"/>
                <a:gd name="connsiteX10" fmla="*/ 901071 w 3734192"/>
                <a:gd name="connsiteY10" fmla="*/ 86234 h 3228991"/>
                <a:gd name="connsiteX11" fmla="*/ 1656197 w 3734192"/>
                <a:gd name="connsiteY11" fmla="*/ 440882 h 3228991"/>
                <a:gd name="connsiteX12" fmla="*/ 1152779 w 3734192"/>
                <a:gd name="connsiteY12" fmla="*/ 1287465 h 3228991"/>
                <a:gd name="connsiteX13" fmla="*/ 123061 w 3734192"/>
                <a:gd name="connsiteY13" fmla="*/ 1287467 h 3228991"/>
                <a:gd name="connsiteX14" fmla="*/ 123061 w 3734192"/>
                <a:gd name="connsiteY14" fmla="*/ 1390428 h 3228991"/>
                <a:gd name="connsiteX15" fmla="*/ 1061248 w 3734192"/>
                <a:gd name="connsiteY15" fmla="*/ 1630673 h 3228991"/>
                <a:gd name="connsiteX16" fmla="*/ 603597 w 3734192"/>
                <a:gd name="connsiteY16" fmla="*/ 3003510 h 3228991"/>
                <a:gd name="connsiteX17" fmla="*/ 695126 w 3734192"/>
                <a:gd name="connsiteY17" fmla="*/ 3049272 h 3228991"/>
                <a:gd name="connsiteX18" fmla="*/ 1473136 w 3734192"/>
                <a:gd name="connsiteY18" fmla="*/ 1241704 h 3228991"/>
                <a:gd name="connsiteX19" fmla="*/ 2068084 w 3734192"/>
                <a:gd name="connsiteY19" fmla="*/ 1195943 h 3228991"/>
                <a:gd name="connsiteX20" fmla="*/ 3491353 w 3734192"/>
                <a:gd name="connsiteY20" fmla="*/ 1775619 h 3228991"/>
                <a:gd name="connsiteX21" fmla="*/ 3723239 w 3734192"/>
                <a:gd name="connsiteY21" fmla="*/ 1756521 h 3228991"/>
                <a:gd name="connsiteX22" fmla="*/ 3559343 w 3734192"/>
                <a:gd name="connsiteY22" fmla="*/ 1569037 h 3228991"/>
                <a:gd name="connsiteX0" fmla="*/ 3559343 w 3734192"/>
                <a:gd name="connsiteY0" fmla="*/ 1567915 h 3227869"/>
                <a:gd name="connsiteX1" fmla="*/ 2193938 w 3734192"/>
                <a:gd name="connsiteY1" fmla="*/ 1046097 h 3227869"/>
                <a:gd name="connsiteX2" fmla="*/ 2159615 w 3734192"/>
                <a:gd name="connsiteY2" fmla="*/ 577044 h 3227869"/>
                <a:gd name="connsiteX3" fmla="*/ 3029154 w 3734192"/>
                <a:gd name="connsiteY3" fmla="*/ 165194 h 3227869"/>
                <a:gd name="connsiteX4" fmla="*/ 3006271 w 3734192"/>
                <a:gd name="connsiteY4" fmla="*/ 96552 h 3227869"/>
                <a:gd name="connsiteX5" fmla="*/ 2068084 w 3734192"/>
                <a:gd name="connsiteY5" fmla="*/ 462642 h 3227869"/>
                <a:gd name="connsiteX6" fmla="*/ 1862141 w 3734192"/>
                <a:gd name="connsiteY6" fmla="*/ 874492 h 3227869"/>
                <a:gd name="connsiteX7" fmla="*/ 1644756 w 3734192"/>
                <a:gd name="connsiteY7" fmla="*/ 828732 h 3227869"/>
                <a:gd name="connsiteX8" fmla="*/ 1802360 w 3734192"/>
                <a:gd name="connsiteY8" fmla="*/ 343804 h 3227869"/>
                <a:gd name="connsiteX9" fmla="*/ 923953 w 3734192"/>
                <a:gd name="connsiteY9" fmla="*/ 16470 h 3227869"/>
                <a:gd name="connsiteX10" fmla="*/ 901071 w 3734192"/>
                <a:gd name="connsiteY10" fmla="*/ 85112 h 3227869"/>
                <a:gd name="connsiteX11" fmla="*/ 1716522 w 3734192"/>
                <a:gd name="connsiteY11" fmla="*/ 398485 h 3227869"/>
                <a:gd name="connsiteX12" fmla="*/ 1152779 w 3734192"/>
                <a:gd name="connsiteY12" fmla="*/ 1286343 h 3227869"/>
                <a:gd name="connsiteX13" fmla="*/ 123061 w 3734192"/>
                <a:gd name="connsiteY13" fmla="*/ 1286345 h 3227869"/>
                <a:gd name="connsiteX14" fmla="*/ 123061 w 3734192"/>
                <a:gd name="connsiteY14" fmla="*/ 1389306 h 3227869"/>
                <a:gd name="connsiteX15" fmla="*/ 1061248 w 3734192"/>
                <a:gd name="connsiteY15" fmla="*/ 1629551 h 3227869"/>
                <a:gd name="connsiteX16" fmla="*/ 603597 w 3734192"/>
                <a:gd name="connsiteY16" fmla="*/ 3002388 h 3227869"/>
                <a:gd name="connsiteX17" fmla="*/ 695126 w 3734192"/>
                <a:gd name="connsiteY17" fmla="*/ 3048150 h 3227869"/>
                <a:gd name="connsiteX18" fmla="*/ 1473136 w 3734192"/>
                <a:gd name="connsiteY18" fmla="*/ 1240582 h 3227869"/>
                <a:gd name="connsiteX19" fmla="*/ 2068084 w 3734192"/>
                <a:gd name="connsiteY19" fmla="*/ 1194821 h 3227869"/>
                <a:gd name="connsiteX20" fmla="*/ 3491353 w 3734192"/>
                <a:gd name="connsiteY20" fmla="*/ 1774497 h 3227869"/>
                <a:gd name="connsiteX21" fmla="*/ 3723239 w 3734192"/>
                <a:gd name="connsiteY21" fmla="*/ 1755399 h 3227869"/>
                <a:gd name="connsiteX22" fmla="*/ 3559343 w 3734192"/>
                <a:gd name="connsiteY22" fmla="*/ 1567915 h 3227869"/>
                <a:gd name="connsiteX0" fmla="*/ 3559343 w 3734192"/>
                <a:gd name="connsiteY0" fmla="*/ 1567915 h 3227869"/>
                <a:gd name="connsiteX1" fmla="*/ 2193938 w 3734192"/>
                <a:gd name="connsiteY1" fmla="*/ 1046097 h 3227869"/>
                <a:gd name="connsiteX2" fmla="*/ 2159615 w 3734192"/>
                <a:gd name="connsiteY2" fmla="*/ 577044 h 3227869"/>
                <a:gd name="connsiteX3" fmla="*/ 3029154 w 3734192"/>
                <a:gd name="connsiteY3" fmla="*/ 165194 h 3227869"/>
                <a:gd name="connsiteX4" fmla="*/ 3006271 w 3734192"/>
                <a:gd name="connsiteY4" fmla="*/ 96552 h 3227869"/>
                <a:gd name="connsiteX5" fmla="*/ 2068084 w 3734192"/>
                <a:gd name="connsiteY5" fmla="*/ 462642 h 3227869"/>
                <a:gd name="connsiteX6" fmla="*/ 1862141 w 3734192"/>
                <a:gd name="connsiteY6" fmla="*/ 874492 h 3227869"/>
                <a:gd name="connsiteX7" fmla="*/ 1644756 w 3734192"/>
                <a:gd name="connsiteY7" fmla="*/ 828732 h 3227869"/>
                <a:gd name="connsiteX8" fmla="*/ 1802360 w 3734192"/>
                <a:gd name="connsiteY8" fmla="*/ 343804 h 3227869"/>
                <a:gd name="connsiteX9" fmla="*/ 923953 w 3734192"/>
                <a:gd name="connsiteY9" fmla="*/ 16470 h 3227869"/>
                <a:gd name="connsiteX10" fmla="*/ 901071 w 3734192"/>
                <a:gd name="connsiteY10" fmla="*/ 85112 h 3227869"/>
                <a:gd name="connsiteX11" fmla="*/ 1716522 w 3734192"/>
                <a:gd name="connsiteY11" fmla="*/ 398485 h 3227869"/>
                <a:gd name="connsiteX12" fmla="*/ 1152779 w 3734192"/>
                <a:gd name="connsiteY12" fmla="*/ 1286343 h 3227869"/>
                <a:gd name="connsiteX13" fmla="*/ 123061 w 3734192"/>
                <a:gd name="connsiteY13" fmla="*/ 1286345 h 3227869"/>
                <a:gd name="connsiteX14" fmla="*/ 123061 w 3734192"/>
                <a:gd name="connsiteY14" fmla="*/ 1389306 h 3227869"/>
                <a:gd name="connsiteX15" fmla="*/ 1061248 w 3734192"/>
                <a:gd name="connsiteY15" fmla="*/ 1629551 h 3227869"/>
                <a:gd name="connsiteX16" fmla="*/ 603597 w 3734192"/>
                <a:gd name="connsiteY16" fmla="*/ 3002388 h 3227869"/>
                <a:gd name="connsiteX17" fmla="*/ 695126 w 3734192"/>
                <a:gd name="connsiteY17" fmla="*/ 3048150 h 3227869"/>
                <a:gd name="connsiteX18" fmla="*/ 1473136 w 3734192"/>
                <a:gd name="connsiteY18" fmla="*/ 1240582 h 3227869"/>
                <a:gd name="connsiteX19" fmla="*/ 2068084 w 3734192"/>
                <a:gd name="connsiteY19" fmla="*/ 1194821 h 3227869"/>
                <a:gd name="connsiteX20" fmla="*/ 3491353 w 3734192"/>
                <a:gd name="connsiteY20" fmla="*/ 1774497 h 3227869"/>
                <a:gd name="connsiteX21" fmla="*/ 3723239 w 3734192"/>
                <a:gd name="connsiteY21" fmla="*/ 1755399 h 3227869"/>
                <a:gd name="connsiteX22" fmla="*/ 3559343 w 3734192"/>
                <a:gd name="connsiteY22" fmla="*/ 1567915 h 3227869"/>
                <a:gd name="connsiteX0" fmla="*/ 3559343 w 3734192"/>
                <a:gd name="connsiteY0" fmla="*/ 1567915 h 3227869"/>
                <a:gd name="connsiteX1" fmla="*/ 2193938 w 3734192"/>
                <a:gd name="connsiteY1" fmla="*/ 1046097 h 3227869"/>
                <a:gd name="connsiteX2" fmla="*/ 2159615 w 3734192"/>
                <a:gd name="connsiteY2" fmla="*/ 577044 h 3227869"/>
                <a:gd name="connsiteX3" fmla="*/ 3029154 w 3734192"/>
                <a:gd name="connsiteY3" fmla="*/ 165194 h 3227869"/>
                <a:gd name="connsiteX4" fmla="*/ 3006271 w 3734192"/>
                <a:gd name="connsiteY4" fmla="*/ 96552 h 3227869"/>
                <a:gd name="connsiteX5" fmla="*/ 2068084 w 3734192"/>
                <a:gd name="connsiteY5" fmla="*/ 462642 h 3227869"/>
                <a:gd name="connsiteX6" fmla="*/ 1862141 w 3734192"/>
                <a:gd name="connsiteY6" fmla="*/ 874492 h 3227869"/>
                <a:gd name="connsiteX7" fmla="*/ 1644756 w 3734192"/>
                <a:gd name="connsiteY7" fmla="*/ 828732 h 3227869"/>
                <a:gd name="connsiteX8" fmla="*/ 1802360 w 3734192"/>
                <a:gd name="connsiteY8" fmla="*/ 343804 h 3227869"/>
                <a:gd name="connsiteX9" fmla="*/ 923953 w 3734192"/>
                <a:gd name="connsiteY9" fmla="*/ 16470 h 3227869"/>
                <a:gd name="connsiteX10" fmla="*/ 901071 w 3734192"/>
                <a:gd name="connsiteY10" fmla="*/ 85112 h 3227869"/>
                <a:gd name="connsiteX11" fmla="*/ 1716522 w 3734192"/>
                <a:gd name="connsiteY11" fmla="*/ 398485 h 3227869"/>
                <a:gd name="connsiteX12" fmla="*/ 1152779 w 3734192"/>
                <a:gd name="connsiteY12" fmla="*/ 1286343 h 3227869"/>
                <a:gd name="connsiteX13" fmla="*/ 123061 w 3734192"/>
                <a:gd name="connsiteY13" fmla="*/ 1286345 h 3227869"/>
                <a:gd name="connsiteX14" fmla="*/ 123061 w 3734192"/>
                <a:gd name="connsiteY14" fmla="*/ 1389306 h 3227869"/>
                <a:gd name="connsiteX15" fmla="*/ 1061248 w 3734192"/>
                <a:gd name="connsiteY15" fmla="*/ 1629551 h 3227869"/>
                <a:gd name="connsiteX16" fmla="*/ 603597 w 3734192"/>
                <a:gd name="connsiteY16" fmla="*/ 3002388 h 3227869"/>
                <a:gd name="connsiteX17" fmla="*/ 695126 w 3734192"/>
                <a:gd name="connsiteY17" fmla="*/ 3048150 h 3227869"/>
                <a:gd name="connsiteX18" fmla="*/ 1473136 w 3734192"/>
                <a:gd name="connsiteY18" fmla="*/ 1240582 h 3227869"/>
                <a:gd name="connsiteX19" fmla="*/ 2068084 w 3734192"/>
                <a:gd name="connsiteY19" fmla="*/ 1194821 h 3227869"/>
                <a:gd name="connsiteX20" fmla="*/ 3491353 w 3734192"/>
                <a:gd name="connsiteY20" fmla="*/ 1774497 h 3227869"/>
                <a:gd name="connsiteX21" fmla="*/ 3723239 w 3734192"/>
                <a:gd name="connsiteY21" fmla="*/ 1755399 h 3227869"/>
                <a:gd name="connsiteX22" fmla="*/ 3559343 w 3734192"/>
                <a:gd name="connsiteY22" fmla="*/ 1567915 h 3227869"/>
                <a:gd name="connsiteX0" fmla="*/ 3559343 w 3734192"/>
                <a:gd name="connsiteY0" fmla="*/ 1567915 h 3227869"/>
                <a:gd name="connsiteX1" fmla="*/ 2193938 w 3734192"/>
                <a:gd name="connsiteY1" fmla="*/ 1046097 h 3227869"/>
                <a:gd name="connsiteX2" fmla="*/ 2159615 w 3734192"/>
                <a:gd name="connsiteY2" fmla="*/ 577044 h 3227869"/>
                <a:gd name="connsiteX3" fmla="*/ 3029154 w 3734192"/>
                <a:gd name="connsiteY3" fmla="*/ 165194 h 3227869"/>
                <a:gd name="connsiteX4" fmla="*/ 3006271 w 3734192"/>
                <a:gd name="connsiteY4" fmla="*/ 96552 h 3227869"/>
                <a:gd name="connsiteX5" fmla="*/ 2068084 w 3734192"/>
                <a:gd name="connsiteY5" fmla="*/ 462642 h 3227869"/>
                <a:gd name="connsiteX6" fmla="*/ 1862141 w 3734192"/>
                <a:gd name="connsiteY6" fmla="*/ 874492 h 3227869"/>
                <a:gd name="connsiteX7" fmla="*/ 1666981 w 3734192"/>
                <a:gd name="connsiteY7" fmla="*/ 835082 h 3227869"/>
                <a:gd name="connsiteX8" fmla="*/ 1802360 w 3734192"/>
                <a:gd name="connsiteY8" fmla="*/ 343804 h 3227869"/>
                <a:gd name="connsiteX9" fmla="*/ 923953 w 3734192"/>
                <a:gd name="connsiteY9" fmla="*/ 16470 h 3227869"/>
                <a:gd name="connsiteX10" fmla="*/ 901071 w 3734192"/>
                <a:gd name="connsiteY10" fmla="*/ 85112 h 3227869"/>
                <a:gd name="connsiteX11" fmla="*/ 1716522 w 3734192"/>
                <a:gd name="connsiteY11" fmla="*/ 398485 h 3227869"/>
                <a:gd name="connsiteX12" fmla="*/ 1152779 w 3734192"/>
                <a:gd name="connsiteY12" fmla="*/ 1286343 h 3227869"/>
                <a:gd name="connsiteX13" fmla="*/ 123061 w 3734192"/>
                <a:gd name="connsiteY13" fmla="*/ 1286345 h 3227869"/>
                <a:gd name="connsiteX14" fmla="*/ 123061 w 3734192"/>
                <a:gd name="connsiteY14" fmla="*/ 1389306 h 3227869"/>
                <a:gd name="connsiteX15" fmla="*/ 1061248 w 3734192"/>
                <a:gd name="connsiteY15" fmla="*/ 1629551 h 3227869"/>
                <a:gd name="connsiteX16" fmla="*/ 603597 w 3734192"/>
                <a:gd name="connsiteY16" fmla="*/ 3002388 h 3227869"/>
                <a:gd name="connsiteX17" fmla="*/ 695126 w 3734192"/>
                <a:gd name="connsiteY17" fmla="*/ 3048150 h 3227869"/>
                <a:gd name="connsiteX18" fmla="*/ 1473136 w 3734192"/>
                <a:gd name="connsiteY18" fmla="*/ 1240582 h 3227869"/>
                <a:gd name="connsiteX19" fmla="*/ 2068084 w 3734192"/>
                <a:gd name="connsiteY19" fmla="*/ 1194821 h 3227869"/>
                <a:gd name="connsiteX20" fmla="*/ 3491353 w 3734192"/>
                <a:gd name="connsiteY20" fmla="*/ 1774497 h 3227869"/>
                <a:gd name="connsiteX21" fmla="*/ 3723239 w 3734192"/>
                <a:gd name="connsiteY21" fmla="*/ 1755399 h 3227869"/>
                <a:gd name="connsiteX22" fmla="*/ 3559343 w 3734192"/>
                <a:gd name="connsiteY22" fmla="*/ 1567915 h 3227869"/>
                <a:gd name="connsiteX0" fmla="*/ 3559343 w 3734192"/>
                <a:gd name="connsiteY0" fmla="*/ 1554732 h 3214686"/>
                <a:gd name="connsiteX1" fmla="*/ 2193938 w 3734192"/>
                <a:gd name="connsiteY1" fmla="*/ 1032914 h 3214686"/>
                <a:gd name="connsiteX2" fmla="*/ 2159615 w 3734192"/>
                <a:gd name="connsiteY2" fmla="*/ 563861 h 3214686"/>
                <a:gd name="connsiteX3" fmla="*/ 3029154 w 3734192"/>
                <a:gd name="connsiteY3" fmla="*/ 152011 h 3214686"/>
                <a:gd name="connsiteX4" fmla="*/ 3006271 w 3734192"/>
                <a:gd name="connsiteY4" fmla="*/ 83369 h 3214686"/>
                <a:gd name="connsiteX5" fmla="*/ 2068084 w 3734192"/>
                <a:gd name="connsiteY5" fmla="*/ 449459 h 3214686"/>
                <a:gd name="connsiteX6" fmla="*/ 1862141 w 3734192"/>
                <a:gd name="connsiteY6" fmla="*/ 861309 h 3214686"/>
                <a:gd name="connsiteX7" fmla="*/ 1666981 w 3734192"/>
                <a:gd name="connsiteY7" fmla="*/ 821899 h 3214686"/>
                <a:gd name="connsiteX8" fmla="*/ 1802360 w 3734192"/>
                <a:gd name="connsiteY8" fmla="*/ 330621 h 3214686"/>
                <a:gd name="connsiteX9" fmla="*/ 1028728 w 3734192"/>
                <a:gd name="connsiteY9" fmla="*/ 19162 h 3214686"/>
                <a:gd name="connsiteX10" fmla="*/ 901071 w 3734192"/>
                <a:gd name="connsiteY10" fmla="*/ 71929 h 3214686"/>
                <a:gd name="connsiteX11" fmla="*/ 1716522 w 3734192"/>
                <a:gd name="connsiteY11" fmla="*/ 385302 h 3214686"/>
                <a:gd name="connsiteX12" fmla="*/ 1152779 w 3734192"/>
                <a:gd name="connsiteY12" fmla="*/ 1273160 h 3214686"/>
                <a:gd name="connsiteX13" fmla="*/ 123061 w 3734192"/>
                <a:gd name="connsiteY13" fmla="*/ 1273162 h 3214686"/>
                <a:gd name="connsiteX14" fmla="*/ 123061 w 3734192"/>
                <a:gd name="connsiteY14" fmla="*/ 1376123 h 3214686"/>
                <a:gd name="connsiteX15" fmla="*/ 1061248 w 3734192"/>
                <a:gd name="connsiteY15" fmla="*/ 1616368 h 3214686"/>
                <a:gd name="connsiteX16" fmla="*/ 603597 w 3734192"/>
                <a:gd name="connsiteY16" fmla="*/ 2989205 h 3214686"/>
                <a:gd name="connsiteX17" fmla="*/ 695126 w 3734192"/>
                <a:gd name="connsiteY17" fmla="*/ 3034967 h 3214686"/>
                <a:gd name="connsiteX18" fmla="*/ 1473136 w 3734192"/>
                <a:gd name="connsiteY18" fmla="*/ 1227399 h 3214686"/>
                <a:gd name="connsiteX19" fmla="*/ 2068084 w 3734192"/>
                <a:gd name="connsiteY19" fmla="*/ 1181638 h 3214686"/>
                <a:gd name="connsiteX20" fmla="*/ 3491353 w 3734192"/>
                <a:gd name="connsiteY20" fmla="*/ 1761314 h 3214686"/>
                <a:gd name="connsiteX21" fmla="*/ 3723239 w 3734192"/>
                <a:gd name="connsiteY21" fmla="*/ 1742216 h 3214686"/>
                <a:gd name="connsiteX22" fmla="*/ 3559343 w 3734192"/>
                <a:gd name="connsiteY22" fmla="*/ 1554732 h 3214686"/>
                <a:gd name="connsiteX0" fmla="*/ 3559343 w 3734192"/>
                <a:gd name="connsiteY0" fmla="*/ 1548431 h 3208385"/>
                <a:gd name="connsiteX1" fmla="*/ 2193938 w 3734192"/>
                <a:gd name="connsiteY1" fmla="*/ 1026613 h 3208385"/>
                <a:gd name="connsiteX2" fmla="*/ 2159615 w 3734192"/>
                <a:gd name="connsiteY2" fmla="*/ 557560 h 3208385"/>
                <a:gd name="connsiteX3" fmla="*/ 3029154 w 3734192"/>
                <a:gd name="connsiteY3" fmla="*/ 145710 h 3208385"/>
                <a:gd name="connsiteX4" fmla="*/ 3006271 w 3734192"/>
                <a:gd name="connsiteY4" fmla="*/ 77068 h 3208385"/>
                <a:gd name="connsiteX5" fmla="*/ 2068084 w 3734192"/>
                <a:gd name="connsiteY5" fmla="*/ 443158 h 3208385"/>
                <a:gd name="connsiteX6" fmla="*/ 1862141 w 3734192"/>
                <a:gd name="connsiteY6" fmla="*/ 855008 h 3208385"/>
                <a:gd name="connsiteX7" fmla="*/ 1666981 w 3734192"/>
                <a:gd name="connsiteY7" fmla="*/ 815598 h 3208385"/>
                <a:gd name="connsiteX8" fmla="*/ 1802360 w 3734192"/>
                <a:gd name="connsiteY8" fmla="*/ 324320 h 3208385"/>
                <a:gd name="connsiteX9" fmla="*/ 1028728 w 3734192"/>
                <a:gd name="connsiteY9" fmla="*/ 12861 h 3208385"/>
                <a:gd name="connsiteX10" fmla="*/ 1012196 w 3734192"/>
                <a:gd name="connsiteY10" fmla="*/ 91028 h 3208385"/>
                <a:gd name="connsiteX11" fmla="*/ 1716522 w 3734192"/>
                <a:gd name="connsiteY11" fmla="*/ 379001 h 3208385"/>
                <a:gd name="connsiteX12" fmla="*/ 1152779 w 3734192"/>
                <a:gd name="connsiteY12" fmla="*/ 1266859 h 3208385"/>
                <a:gd name="connsiteX13" fmla="*/ 123061 w 3734192"/>
                <a:gd name="connsiteY13" fmla="*/ 1266861 h 3208385"/>
                <a:gd name="connsiteX14" fmla="*/ 123061 w 3734192"/>
                <a:gd name="connsiteY14" fmla="*/ 1369822 h 3208385"/>
                <a:gd name="connsiteX15" fmla="*/ 1061248 w 3734192"/>
                <a:gd name="connsiteY15" fmla="*/ 1610067 h 3208385"/>
                <a:gd name="connsiteX16" fmla="*/ 603597 w 3734192"/>
                <a:gd name="connsiteY16" fmla="*/ 2982904 h 3208385"/>
                <a:gd name="connsiteX17" fmla="*/ 695126 w 3734192"/>
                <a:gd name="connsiteY17" fmla="*/ 3028666 h 3208385"/>
                <a:gd name="connsiteX18" fmla="*/ 1473136 w 3734192"/>
                <a:gd name="connsiteY18" fmla="*/ 1221098 h 3208385"/>
                <a:gd name="connsiteX19" fmla="*/ 2068084 w 3734192"/>
                <a:gd name="connsiteY19" fmla="*/ 1175337 h 3208385"/>
                <a:gd name="connsiteX20" fmla="*/ 3491353 w 3734192"/>
                <a:gd name="connsiteY20" fmla="*/ 1755013 h 3208385"/>
                <a:gd name="connsiteX21" fmla="*/ 3723239 w 3734192"/>
                <a:gd name="connsiteY21" fmla="*/ 1735915 h 3208385"/>
                <a:gd name="connsiteX22" fmla="*/ 3559343 w 3734192"/>
                <a:gd name="connsiteY22" fmla="*/ 1548431 h 3208385"/>
                <a:gd name="connsiteX0" fmla="*/ 3559343 w 3734192"/>
                <a:gd name="connsiteY0" fmla="*/ 1549173 h 3209127"/>
                <a:gd name="connsiteX1" fmla="*/ 2193938 w 3734192"/>
                <a:gd name="connsiteY1" fmla="*/ 1027355 h 3209127"/>
                <a:gd name="connsiteX2" fmla="*/ 2159615 w 3734192"/>
                <a:gd name="connsiteY2" fmla="*/ 558302 h 3209127"/>
                <a:gd name="connsiteX3" fmla="*/ 3029154 w 3734192"/>
                <a:gd name="connsiteY3" fmla="*/ 146452 h 3209127"/>
                <a:gd name="connsiteX4" fmla="*/ 3006271 w 3734192"/>
                <a:gd name="connsiteY4" fmla="*/ 77810 h 3209127"/>
                <a:gd name="connsiteX5" fmla="*/ 2068084 w 3734192"/>
                <a:gd name="connsiteY5" fmla="*/ 443900 h 3209127"/>
                <a:gd name="connsiteX6" fmla="*/ 1862141 w 3734192"/>
                <a:gd name="connsiteY6" fmla="*/ 855750 h 3209127"/>
                <a:gd name="connsiteX7" fmla="*/ 1666981 w 3734192"/>
                <a:gd name="connsiteY7" fmla="*/ 816340 h 3209127"/>
                <a:gd name="connsiteX8" fmla="*/ 1802360 w 3734192"/>
                <a:gd name="connsiteY8" fmla="*/ 325062 h 3209127"/>
                <a:gd name="connsiteX9" fmla="*/ 1028728 w 3734192"/>
                <a:gd name="connsiteY9" fmla="*/ 13603 h 3209127"/>
                <a:gd name="connsiteX10" fmla="*/ 1012196 w 3734192"/>
                <a:gd name="connsiteY10" fmla="*/ 91770 h 3209127"/>
                <a:gd name="connsiteX11" fmla="*/ 1729222 w 3734192"/>
                <a:gd name="connsiteY11" fmla="*/ 414668 h 3209127"/>
                <a:gd name="connsiteX12" fmla="*/ 1152779 w 3734192"/>
                <a:gd name="connsiteY12" fmla="*/ 1267601 h 3209127"/>
                <a:gd name="connsiteX13" fmla="*/ 123061 w 3734192"/>
                <a:gd name="connsiteY13" fmla="*/ 1267603 h 3209127"/>
                <a:gd name="connsiteX14" fmla="*/ 123061 w 3734192"/>
                <a:gd name="connsiteY14" fmla="*/ 1370564 h 3209127"/>
                <a:gd name="connsiteX15" fmla="*/ 1061248 w 3734192"/>
                <a:gd name="connsiteY15" fmla="*/ 1610809 h 3209127"/>
                <a:gd name="connsiteX16" fmla="*/ 603597 w 3734192"/>
                <a:gd name="connsiteY16" fmla="*/ 2983646 h 3209127"/>
                <a:gd name="connsiteX17" fmla="*/ 695126 w 3734192"/>
                <a:gd name="connsiteY17" fmla="*/ 3029408 h 3209127"/>
                <a:gd name="connsiteX18" fmla="*/ 1473136 w 3734192"/>
                <a:gd name="connsiteY18" fmla="*/ 1221840 h 3209127"/>
                <a:gd name="connsiteX19" fmla="*/ 2068084 w 3734192"/>
                <a:gd name="connsiteY19" fmla="*/ 1176079 h 3209127"/>
                <a:gd name="connsiteX20" fmla="*/ 3491353 w 3734192"/>
                <a:gd name="connsiteY20" fmla="*/ 1755755 h 3209127"/>
                <a:gd name="connsiteX21" fmla="*/ 3723239 w 3734192"/>
                <a:gd name="connsiteY21" fmla="*/ 1736657 h 3209127"/>
                <a:gd name="connsiteX22" fmla="*/ 3559343 w 3734192"/>
                <a:gd name="connsiteY22" fmla="*/ 1549173 h 3209127"/>
                <a:gd name="connsiteX0" fmla="*/ 3559343 w 3734192"/>
                <a:gd name="connsiteY0" fmla="*/ 1550620 h 3210574"/>
                <a:gd name="connsiteX1" fmla="*/ 2193938 w 3734192"/>
                <a:gd name="connsiteY1" fmla="*/ 1028802 h 3210574"/>
                <a:gd name="connsiteX2" fmla="*/ 2159615 w 3734192"/>
                <a:gd name="connsiteY2" fmla="*/ 559749 h 3210574"/>
                <a:gd name="connsiteX3" fmla="*/ 3029154 w 3734192"/>
                <a:gd name="connsiteY3" fmla="*/ 147899 h 3210574"/>
                <a:gd name="connsiteX4" fmla="*/ 3006271 w 3734192"/>
                <a:gd name="connsiteY4" fmla="*/ 79257 h 3210574"/>
                <a:gd name="connsiteX5" fmla="*/ 2068084 w 3734192"/>
                <a:gd name="connsiteY5" fmla="*/ 445347 h 3210574"/>
                <a:gd name="connsiteX6" fmla="*/ 1862141 w 3734192"/>
                <a:gd name="connsiteY6" fmla="*/ 857197 h 3210574"/>
                <a:gd name="connsiteX7" fmla="*/ 1666981 w 3734192"/>
                <a:gd name="connsiteY7" fmla="*/ 817787 h 3210574"/>
                <a:gd name="connsiteX8" fmla="*/ 1802360 w 3734192"/>
                <a:gd name="connsiteY8" fmla="*/ 326509 h 3210574"/>
                <a:gd name="connsiteX9" fmla="*/ 1028728 w 3734192"/>
                <a:gd name="connsiteY9" fmla="*/ 15050 h 3210574"/>
                <a:gd name="connsiteX10" fmla="*/ 1015371 w 3734192"/>
                <a:gd name="connsiteY10" fmla="*/ 86867 h 3210574"/>
                <a:gd name="connsiteX11" fmla="*/ 1729222 w 3734192"/>
                <a:gd name="connsiteY11" fmla="*/ 416115 h 3210574"/>
                <a:gd name="connsiteX12" fmla="*/ 1152779 w 3734192"/>
                <a:gd name="connsiteY12" fmla="*/ 1269048 h 3210574"/>
                <a:gd name="connsiteX13" fmla="*/ 123061 w 3734192"/>
                <a:gd name="connsiteY13" fmla="*/ 1269050 h 3210574"/>
                <a:gd name="connsiteX14" fmla="*/ 123061 w 3734192"/>
                <a:gd name="connsiteY14" fmla="*/ 1372011 h 3210574"/>
                <a:gd name="connsiteX15" fmla="*/ 1061248 w 3734192"/>
                <a:gd name="connsiteY15" fmla="*/ 1612256 h 3210574"/>
                <a:gd name="connsiteX16" fmla="*/ 603597 w 3734192"/>
                <a:gd name="connsiteY16" fmla="*/ 2985093 h 3210574"/>
                <a:gd name="connsiteX17" fmla="*/ 695126 w 3734192"/>
                <a:gd name="connsiteY17" fmla="*/ 3030855 h 3210574"/>
                <a:gd name="connsiteX18" fmla="*/ 1473136 w 3734192"/>
                <a:gd name="connsiteY18" fmla="*/ 1223287 h 3210574"/>
                <a:gd name="connsiteX19" fmla="*/ 2068084 w 3734192"/>
                <a:gd name="connsiteY19" fmla="*/ 1177526 h 3210574"/>
                <a:gd name="connsiteX20" fmla="*/ 3491353 w 3734192"/>
                <a:gd name="connsiteY20" fmla="*/ 1757202 h 3210574"/>
                <a:gd name="connsiteX21" fmla="*/ 3723239 w 3734192"/>
                <a:gd name="connsiteY21" fmla="*/ 1738104 h 3210574"/>
                <a:gd name="connsiteX22" fmla="*/ 3559343 w 3734192"/>
                <a:gd name="connsiteY22" fmla="*/ 1550620 h 3210574"/>
                <a:gd name="connsiteX0" fmla="*/ 3559343 w 3734192"/>
                <a:gd name="connsiteY0" fmla="*/ 1547435 h 3207389"/>
                <a:gd name="connsiteX1" fmla="*/ 2193938 w 3734192"/>
                <a:gd name="connsiteY1" fmla="*/ 1025617 h 3207389"/>
                <a:gd name="connsiteX2" fmla="*/ 2159615 w 3734192"/>
                <a:gd name="connsiteY2" fmla="*/ 556564 h 3207389"/>
                <a:gd name="connsiteX3" fmla="*/ 3029154 w 3734192"/>
                <a:gd name="connsiteY3" fmla="*/ 144714 h 3207389"/>
                <a:gd name="connsiteX4" fmla="*/ 3006271 w 3734192"/>
                <a:gd name="connsiteY4" fmla="*/ 76072 h 3207389"/>
                <a:gd name="connsiteX5" fmla="*/ 2068084 w 3734192"/>
                <a:gd name="connsiteY5" fmla="*/ 442162 h 3207389"/>
                <a:gd name="connsiteX6" fmla="*/ 1862141 w 3734192"/>
                <a:gd name="connsiteY6" fmla="*/ 854012 h 3207389"/>
                <a:gd name="connsiteX7" fmla="*/ 1666981 w 3734192"/>
                <a:gd name="connsiteY7" fmla="*/ 814602 h 3207389"/>
                <a:gd name="connsiteX8" fmla="*/ 1802360 w 3734192"/>
                <a:gd name="connsiteY8" fmla="*/ 323324 h 3207389"/>
                <a:gd name="connsiteX9" fmla="*/ 1028728 w 3734192"/>
                <a:gd name="connsiteY9" fmla="*/ 11865 h 3207389"/>
                <a:gd name="connsiteX10" fmla="*/ 1015371 w 3734192"/>
                <a:gd name="connsiteY10" fmla="*/ 83682 h 3207389"/>
                <a:gd name="connsiteX11" fmla="*/ 1729222 w 3734192"/>
                <a:gd name="connsiteY11" fmla="*/ 412930 h 3207389"/>
                <a:gd name="connsiteX12" fmla="*/ 1152779 w 3734192"/>
                <a:gd name="connsiteY12" fmla="*/ 1265863 h 3207389"/>
                <a:gd name="connsiteX13" fmla="*/ 123061 w 3734192"/>
                <a:gd name="connsiteY13" fmla="*/ 1265865 h 3207389"/>
                <a:gd name="connsiteX14" fmla="*/ 123061 w 3734192"/>
                <a:gd name="connsiteY14" fmla="*/ 1368826 h 3207389"/>
                <a:gd name="connsiteX15" fmla="*/ 1061248 w 3734192"/>
                <a:gd name="connsiteY15" fmla="*/ 1609071 h 3207389"/>
                <a:gd name="connsiteX16" fmla="*/ 603597 w 3734192"/>
                <a:gd name="connsiteY16" fmla="*/ 2981908 h 3207389"/>
                <a:gd name="connsiteX17" fmla="*/ 695126 w 3734192"/>
                <a:gd name="connsiteY17" fmla="*/ 3027670 h 3207389"/>
                <a:gd name="connsiteX18" fmla="*/ 1473136 w 3734192"/>
                <a:gd name="connsiteY18" fmla="*/ 1220102 h 3207389"/>
                <a:gd name="connsiteX19" fmla="*/ 2068084 w 3734192"/>
                <a:gd name="connsiteY19" fmla="*/ 1174341 h 3207389"/>
                <a:gd name="connsiteX20" fmla="*/ 3491353 w 3734192"/>
                <a:gd name="connsiteY20" fmla="*/ 1754017 h 3207389"/>
                <a:gd name="connsiteX21" fmla="*/ 3723239 w 3734192"/>
                <a:gd name="connsiteY21" fmla="*/ 1734919 h 3207389"/>
                <a:gd name="connsiteX22" fmla="*/ 3559343 w 3734192"/>
                <a:gd name="connsiteY22" fmla="*/ 1547435 h 3207389"/>
                <a:gd name="connsiteX0" fmla="*/ 3558330 w 3733179"/>
                <a:gd name="connsiteY0" fmla="*/ 1547435 h 3207389"/>
                <a:gd name="connsiteX1" fmla="*/ 2192925 w 3733179"/>
                <a:gd name="connsiteY1" fmla="*/ 1025617 h 3207389"/>
                <a:gd name="connsiteX2" fmla="*/ 2158602 w 3733179"/>
                <a:gd name="connsiteY2" fmla="*/ 556564 h 3207389"/>
                <a:gd name="connsiteX3" fmla="*/ 3028141 w 3733179"/>
                <a:gd name="connsiteY3" fmla="*/ 144714 h 3207389"/>
                <a:gd name="connsiteX4" fmla="*/ 3005258 w 3733179"/>
                <a:gd name="connsiteY4" fmla="*/ 76072 h 3207389"/>
                <a:gd name="connsiteX5" fmla="*/ 2067071 w 3733179"/>
                <a:gd name="connsiteY5" fmla="*/ 442162 h 3207389"/>
                <a:gd name="connsiteX6" fmla="*/ 1861128 w 3733179"/>
                <a:gd name="connsiteY6" fmla="*/ 854012 h 3207389"/>
                <a:gd name="connsiteX7" fmla="*/ 1665968 w 3733179"/>
                <a:gd name="connsiteY7" fmla="*/ 814602 h 3207389"/>
                <a:gd name="connsiteX8" fmla="*/ 1801347 w 3733179"/>
                <a:gd name="connsiteY8" fmla="*/ 323324 h 3207389"/>
                <a:gd name="connsiteX9" fmla="*/ 1027715 w 3733179"/>
                <a:gd name="connsiteY9" fmla="*/ 11865 h 3207389"/>
                <a:gd name="connsiteX10" fmla="*/ 1014358 w 3733179"/>
                <a:gd name="connsiteY10" fmla="*/ 83682 h 3207389"/>
                <a:gd name="connsiteX11" fmla="*/ 1728209 w 3733179"/>
                <a:gd name="connsiteY11" fmla="*/ 412930 h 3207389"/>
                <a:gd name="connsiteX12" fmla="*/ 1135891 w 3733179"/>
                <a:gd name="connsiteY12" fmla="*/ 1265863 h 3207389"/>
                <a:gd name="connsiteX13" fmla="*/ 122048 w 3733179"/>
                <a:gd name="connsiteY13" fmla="*/ 1265865 h 3207389"/>
                <a:gd name="connsiteX14" fmla="*/ 122048 w 3733179"/>
                <a:gd name="connsiteY14" fmla="*/ 1368826 h 3207389"/>
                <a:gd name="connsiteX15" fmla="*/ 1060235 w 3733179"/>
                <a:gd name="connsiteY15" fmla="*/ 1609071 h 3207389"/>
                <a:gd name="connsiteX16" fmla="*/ 602584 w 3733179"/>
                <a:gd name="connsiteY16" fmla="*/ 2981908 h 3207389"/>
                <a:gd name="connsiteX17" fmla="*/ 694113 w 3733179"/>
                <a:gd name="connsiteY17" fmla="*/ 3027670 h 3207389"/>
                <a:gd name="connsiteX18" fmla="*/ 1472123 w 3733179"/>
                <a:gd name="connsiteY18" fmla="*/ 1220102 h 3207389"/>
                <a:gd name="connsiteX19" fmla="*/ 2067071 w 3733179"/>
                <a:gd name="connsiteY19" fmla="*/ 1174341 h 3207389"/>
                <a:gd name="connsiteX20" fmla="*/ 3490340 w 3733179"/>
                <a:gd name="connsiteY20" fmla="*/ 1754017 h 3207389"/>
                <a:gd name="connsiteX21" fmla="*/ 3722226 w 3733179"/>
                <a:gd name="connsiteY21" fmla="*/ 1734919 h 3207389"/>
                <a:gd name="connsiteX22" fmla="*/ 3558330 w 3733179"/>
                <a:gd name="connsiteY22" fmla="*/ 1547435 h 3207389"/>
                <a:gd name="connsiteX0" fmla="*/ 3558330 w 3733179"/>
                <a:gd name="connsiteY0" fmla="*/ 1547435 h 3208053"/>
                <a:gd name="connsiteX1" fmla="*/ 2192925 w 3733179"/>
                <a:gd name="connsiteY1" fmla="*/ 1025617 h 3208053"/>
                <a:gd name="connsiteX2" fmla="*/ 2158602 w 3733179"/>
                <a:gd name="connsiteY2" fmla="*/ 556564 h 3208053"/>
                <a:gd name="connsiteX3" fmla="*/ 3028141 w 3733179"/>
                <a:gd name="connsiteY3" fmla="*/ 144714 h 3208053"/>
                <a:gd name="connsiteX4" fmla="*/ 3005258 w 3733179"/>
                <a:gd name="connsiteY4" fmla="*/ 76072 h 3208053"/>
                <a:gd name="connsiteX5" fmla="*/ 2067071 w 3733179"/>
                <a:gd name="connsiteY5" fmla="*/ 442162 h 3208053"/>
                <a:gd name="connsiteX6" fmla="*/ 1861128 w 3733179"/>
                <a:gd name="connsiteY6" fmla="*/ 854012 h 3208053"/>
                <a:gd name="connsiteX7" fmla="*/ 1665968 w 3733179"/>
                <a:gd name="connsiteY7" fmla="*/ 814602 h 3208053"/>
                <a:gd name="connsiteX8" fmla="*/ 1801347 w 3733179"/>
                <a:gd name="connsiteY8" fmla="*/ 323324 h 3208053"/>
                <a:gd name="connsiteX9" fmla="*/ 1027715 w 3733179"/>
                <a:gd name="connsiteY9" fmla="*/ 11865 h 3208053"/>
                <a:gd name="connsiteX10" fmla="*/ 1014358 w 3733179"/>
                <a:gd name="connsiteY10" fmla="*/ 83682 h 3208053"/>
                <a:gd name="connsiteX11" fmla="*/ 1728209 w 3733179"/>
                <a:gd name="connsiteY11" fmla="*/ 412930 h 3208053"/>
                <a:gd name="connsiteX12" fmla="*/ 1135891 w 3733179"/>
                <a:gd name="connsiteY12" fmla="*/ 1265863 h 3208053"/>
                <a:gd name="connsiteX13" fmla="*/ 122048 w 3733179"/>
                <a:gd name="connsiteY13" fmla="*/ 1265865 h 3208053"/>
                <a:gd name="connsiteX14" fmla="*/ 122048 w 3733179"/>
                <a:gd name="connsiteY14" fmla="*/ 1368826 h 3208053"/>
                <a:gd name="connsiteX15" fmla="*/ 1060235 w 3733179"/>
                <a:gd name="connsiteY15" fmla="*/ 1609071 h 3208053"/>
                <a:gd name="connsiteX16" fmla="*/ 602584 w 3733179"/>
                <a:gd name="connsiteY16" fmla="*/ 2981908 h 3208053"/>
                <a:gd name="connsiteX17" fmla="*/ 694113 w 3733179"/>
                <a:gd name="connsiteY17" fmla="*/ 3027670 h 3208053"/>
                <a:gd name="connsiteX18" fmla="*/ 1427673 w 3733179"/>
                <a:gd name="connsiteY18" fmla="*/ 1210577 h 3208053"/>
                <a:gd name="connsiteX19" fmla="*/ 2067071 w 3733179"/>
                <a:gd name="connsiteY19" fmla="*/ 1174341 h 3208053"/>
                <a:gd name="connsiteX20" fmla="*/ 3490340 w 3733179"/>
                <a:gd name="connsiteY20" fmla="*/ 1754017 h 3208053"/>
                <a:gd name="connsiteX21" fmla="*/ 3722226 w 3733179"/>
                <a:gd name="connsiteY21" fmla="*/ 1734919 h 3208053"/>
                <a:gd name="connsiteX22" fmla="*/ 3558330 w 3733179"/>
                <a:gd name="connsiteY22" fmla="*/ 1547435 h 3208053"/>
                <a:gd name="connsiteX0" fmla="*/ 3558330 w 3735368"/>
                <a:gd name="connsiteY0" fmla="*/ 1547435 h 3208053"/>
                <a:gd name="connsiteX1" fmla="*/ 2151650 w 3735368"/>
                <a:gd name="connsiteY1" fmla="*/ 1012917 h 3208053"/>
                <a:gd name="connsiteX2" fmla="*/ 2158602 w 3735368"/>
                <a:gd name="connsiteY2" fmla="*/ 556564 h 3208053"/>
                <a:gd name="connsiteX3" fmla="*/ 3028141 w 3735368"/>
                <a:gd name="connsiteY3" fmla="*/ 144714 h 3208053"/>
                <a:gd name="connsiteX4" fmla="*/ 3005258 w 3735368"/>
                <a:gd name="connsiteY4" fmla="*/ 76072 h 3208053"/>
                <a:gd name="connsiteX5" fmla="*/ 2067071 w 3735368"/>
                <a:gd name="connsiteY5" fmla="*/ 442162 h 3208053"/>
                <a:gd name="connsiteX6" fmla="*/ 1861128 w 3735368"/>
                <a:gd name="connsiteY6" fmla="*/ 854012 h 3208053"/>
                <a:gd name="connsiteX7" fmla="*/ 1665968 w 3735368"/>
                <a:gd name="connsiteY7" fmla="*/ 814602 h 3208053"/>
                <a:gd name="connsiteX8" fmla="*/ 1801347 w 3735368"/>
                <a:gd name="connsiteY8" fmla="*/ 323324 h 3208053"/>
                <a:gd name="connsiteX9" fmla="*/ 1027715 w 3735368"/>
                <a:gd name="connsiteY9" fmla="*/ 11865 h 3208053"/>
                <a:gd name="connsiteX10" fmla="*/ 1014358 w 3735368"/>
                <a:gd name="connsiteY10" fmla="*/ 83682 h 3208053"/>
                <a:gd name="connsiteX11" fmla="*/ 1728209 w 3735368"/>
                <a:gd name="connsiteY11" fmla="*/ 412930 h 3208053"/>
                <a:gd name="connsiteX12" fmla="*/ 1135891 w 3735368"/>
                <a:gd name="connsiteY12" fmla="*/ 1265863 h 3208053"/>
                <a:gd name="connsiteX13" fmla="*/ 122048 w 3735368"/>
                <a:gd name="connsiteY13" fmla="*/ 1265865 h 3208053"/>
                <a:gd name="connsiteX14" fmla="*/ 122048 w 3735368"/>
                <a:gd name="connsiteY14" fmla="*/ 1368826 h 3208053"/>
                <a:gd name="connsiteX15" fmla="*/ 1060235 w 3735368"/>
                <a:gd name="connsiteY15" fmla="*/ 1609071 h 3208053"/>
                <a:gd name="connsiteX16" fmla="*/ 602584 w 3735368"/>
                <a:gd name="connsiteY16" fmla="*/ 2981908 h 3208053"/>
                <a:gd name="connsiteX17" fmla="*/ 694113 w 3735368"/>
                <a:gd name="connsiteY17" fmla="*/ 3027670 h 3208053"/>
                <a:gd name="connsiteX18" fmla="*/ 1427673 w 3735368"/>
                <a:gd name="connsiteY18" fmla="*/ 1210577 h 3208053"/>
                <a:gd name="connsiteX19" fmla="*/ 2067071 w 3735368"/>
                <a:gd name="connsiteY19" fmla="*/ 1174341 h 3208053"/>
                <a:gd name="connsiteX20" fmla="*/ 3490340 w 3735368"/>
                <a:gd name="connsiteY20" fmla="*/ 1754017 h 3208053"/>
                <a:gd name="connsiteX21" fmla="*/ 3722226 w 3735368"/>
                <a:gd name="connsiteY21" fmla="*/ 1734919 h 3208053"/>
                <a:gd name="connsiteX22" fmla="*/ 3558330 w 3735368"/>
                <a:gd name="connsiteY22" fmla="*/ 1547435 h 3208053"/>
                <a:gd name="connsiteX0" fmla="*/ 3558330 w 3735368"/>
                <a:gd name="connsiteY0" fmla="*/ 1547435 h 3208053"/>
                <a:gd name="connsiteX1" fmla="*/ 2151650 w 3735368"/>
                <a:gd name="connsiteY1" fmla="*/ 1012917 h 3208053"/>
                <a:gd name="connsiteX2" fmla="*/ 2142727 w 3735368"/>
                <a:gd name="connsiteY2" fmla="*/ 518464 h 3208053"/>
                <a:gd name="connsiteX3" fmla="*/ 3028141 w 3735368"/>
                <a:gd name="connsiteY3" fmla="*/ 144714 h 3208053"/>
                <a:gd name="connsiteX4" fmla="*/ 3005258 w 3735368"/>
                <a:gd name="connsiteY4" fmla="*/ 76072 h 3208053"/>
                <a:gd name="connsiteX5" fmla="*/ 2067071 w 3735368"/>
                <a:gd name="connsiteY5" fmla="*/ 442162 h 3208053"/>
                <a:gd name="connsiteX6" fmla="*/ 1861128 w 3735368"/>
                <a:gd name="connsiteY6" fmla="*/ 854012 h 3208053"/>
                <a:gd name="connsiteX7" fmla="*/ 1665968 w 3735368"/>
                <a:gd name="connsiteY7" fmla="*/ 814602 h 3208053"/>
                <a:gd name="connsiteX8" fmla="*/ 1801347 w 3735368"/>
                <a:gd name="connsiteY8" fmla="*/ 323324 h 3208053"/>
                <a:gd name="connsiteX9" fmla="*/ 1027715 w 3735368"/>
                <a:gd name="connsiteY9" fmla="*/ 11865 h 3208053"/>
                <a:gd name="connsiteX10" fmla="*/ 1014358 w 3735368"/>
                <a:gd name="connsiteY10" fmla="*/ 83682 h 3208053"/>
                <a:gd name="connsiteX11" fmla="*/ 1728209 w 3735368"/>
                <a:gd name="connsiteY11" fmla="*/ 412930 h 3208053"/>
                <a:gd name="connsiteX12" fmla="*/ 1135891 w 3735368"/>
                <a:gd name="connsiteY12" fmla="*/ 1265863 h 3208053"/>
                <a:gd name="connsiteX13" fmla="*/ 122048 w 3735368"/>
                <a:gd name="connsiteY13" fmla="*/ 1265865 h 3208053"/>
                <a:gd name="connsiteX14" fmla="*/ 122048 w 3735368"/>
                <a:gd name="connsiteY14" fmla="*/ 1368826 h 3208053"/>
                <a:gd name="connsiteX15" fmla="*/ 1060235 w 3735368"/>
                <a:gd name="connsiteY15" fmla="*/ 1609071 h 3208053"/>
                <a:gd name="connsiteX16" fmla="*/ 602584 w 3735368"/>
                <a:gd name="connsiteY16" fmla="*/ 2981908 h 3208053"/>
                <a:gd name="connsiteX17" fmla="*/ 694113 w 3735368"/>
                <a:gd name="connsiteY17" fmla="*/ 3027670 h 3208053"/>
                <a:gd name="connsiteX18" fmla="*/ 1427673 w 3735368"/>
                <a:gd name="connsiteY18" fmla="*/ 1210577 h 3208053"/>
                <a:gd name="connsiteX19" fmla="*/ 2067071 w 3735368"/>
                <a:gd name="connsiteY19" fmla="*/ 1174341 h 3208053"/>
                <a:gd name="connsiteX20" fmla="*/ 3490340 w 3735368"/>
                <a:gd name="connsiteY20" fmla="*/ 1754017 h 3208053"/>
                <a:gd name="connsiteX21" fmla="*/ 3722226 w 3735368"/>
                <a:gd name="connsiteY21" fmla="*/ 1734919 h 3208053"/>
                <a:gd name="connsiteX22" fmla="*/ 3558330 w 3735368"/>
                <a:gd name="connsiteY22" fmla="*/ 1547435 h 3208053"/>
                <a:gd name="connsiteX0" fmla="*/ 3558330 w 3735368"/>
                <a:gd name="connsiteY0" fmla="*/ 1547435 h 3208053"/>
                <a:gd name="connsiteX1" fmla="*/ 2151650 w 3735368"/>
                <a:gd name="connsiteY1" fmla="*/ 1012917 h 3208053"/>
                <a:gd name="connsiteX2" fmla="*/ 2120502 w 3735368"/>
                <a:gd name="connsiteY2" fmla="*/ 499414 h 3208053"/>
                <a:gd name="connsiteX3" fmla="*/ 3028141 w 3735368"/>
                <a:gd name="connsiteY3" fmla="*/ 144714 h 3208053"/>
                <a:gd name="connsiteX4" fmla="*/ 3005258 w 3735368"/>
                <a:gd name="connsiteY4" fmla="*/ 76072 h 3208053"/>
                <a:gd name="connsiteX5" fmla="*/ 2067071 w 3735368"/>
                <a:gd name="connsiteY5" fmla="*/ 442162 h 3208053"/>
                <a:gd name="connsiteX6" fmla="*/ 1861128 w 3735368"/>
                <a:gd name="connsiteY6" fmla="*/ 854012 h 3208053"/>
                <a:gd name="connsiteX7" fmla="*/ 1665968 w 3735368"/>
                <a:gd name="connsiteY7" fmla="*/ 814602 h 3208053"/>
                <a:gd name="connsiteX8" fmla="*/ 1801347 w 3735368"/>
                <a:gd name="connsiteY8" fmla="*/ 323324 h 3208053"/>
                <a:gd name="connsiteX9" fmla="*/ 1027715 w 3735368"/>
                <a:gd name="connsiteY9" fmla="*/ 11865 h 3208053"/>
                <a:gd name="connsiteX10" fmla="*/ 1014358 w 3735368"/>
                <a:gd name="connsiteY10" fmla="*/ 83682 h 3208053"/>
                <a:gd name="connsiteX11" fmla="*/ 1728209 w 3735368"/>
                <a:gd name="connsiteY11" fmla="*/ 412930 h 3208053"/>
                <a:gd name="connsiteX12" fmla="*/ 1135891 w 3735368"/>
                <a:gd name="connsiteY12" fmla="*/ 1265863 h 3208053"/>
                <a:gd name="connsiteX13" fmla="*/ 122048 w 3735368"/>
                <a:gd name="connsiteY13" fmla="*/ 1265865 h 3208053"/>
                <a:gd name="connsiteX14" fmla="*/ 122048 w 3735368"/>
                <a:gd name="connsiteY14" fmla="*/ 1368826 h 3208053"/>
                <a:gd name="connsiteX15" fmla="*/ 1060235 w 3735368"/>
                <a:gd name="connsiteY15" fmla="*/ 1609071 h 3208053"/>
                <a:gd name="connsiteX16" fmla="*/ 602584 w 3735368"/>
                <a:gd name="connsiteY16" fmla="*/ 2981908 h 3208053"/>
                <a:gd name="connsiteX17" fmla="*/ 694113 w 3735368"/>
                <a:gd name="connsiteY17" fmla="*/ 3027670 h 3208053"/>
                <a:gd name="connsiteX18" fmla="*/ 1427673 w 3735368"/>
                <a:gd name="connsiteY18" fmla="*/ 1210577 h 3208053"/>
                <a:gd name="connsiteX19" fmla="*/ 2067071 w 3735368"/>
                <a:gd name="connsiteY19" fmla="*/ 1174341 h 3208053"/>
                <a:gd name="connsiteX20" fmla="*/ 3490340 w 3735368"/>
                <a:gd name="connsiteY20" fmla="*/ 1754017 h 3208053"/>
                <a:gd name="connsiteX21" fmla="*/ 3722226 w 3735368"/>
                <a:gd name="connsiteY21" fmla="*/ 1734919 h 3208053"/>
                <a:gd name="connsiteX22" fmla="*/ 3558330 w 3735368"/>
                <a:gd name="connsiteY22" fmla="*/ 1547435 h 3208053"/>
                <a:gd name="connsiteX0" fmla="*/ 3558330 w 3735368"/>
                <a:gd name="connsiteY0" fmla="*/ 1547435 h 3208053"/>
                <a:gd name="connsiteX1" fmla="*/ 2151650 w 3735368"/>
                <a:gd name="connsiteY1" fmla="*/ 1012917 h 3208053"/>
                <a:gd name="connsiteX2" fmla="*/ 1983418 w 3735368"/>
                <a:gd name="connsiteY2" fmla="*/ 877238 h 3208053"/>
                <a:gd name="connsiteX3" fmla="*/ 2120502 w 3735368"/>
                <a:gd name="connsiteY3" fmla="*/ 499414 h 3208053"/>
                <a:gd name="connsiteX4" fmla="*/ 3028141 w 3735368"/>
                <a:gd name="connsiteY4" fmla="*/ 144714 h 3208053"/>
                <a:gd name="connsiteX5" fmla="*/ 3005258 w 3735368"/>
                <a:gd name="connsiteY5" fmla="*/ 76072 h 3208053"/>
                <a:gd name="connsiteX6" fmla="*/ 2067071 w 3735368"/>
                <a:gd name="connsiteY6" fmla="*/ 442162 h 3208053"/>
                <a:gd name="connsiteX7" fmla="*/ 1861128 w 3735368"/>
                <a:gd name="connsiteY7" fmla="*/ 854012 h 3208053"/>
                <a:gd name="connsiteX8" fmla="*/ 1665968 w 3735368"/>
                <a:gd name="connsiteY8" fmla="*/ 814602 h 3208053"/>
                <a:gd name="connsiteX9" fmla="*/ 1801347 w 3735368"/>
                <a:gd name="connsiteY9" fmla="*/ 323324 h 3208053"/>
                <a:gd name="connsiteX10" fmla="*/ 1027715 w 3735368"/>
                <a:gd name="connsiteY10" fmla="*/ 11865 h 3208053"/>
                <a:gd name="connsiteX11" fmla="*/ 1014358 w 3735368"/>
                <a:gd name="connsiteY11" fmla="*/ 83682 h 3208053"/>
                <a:gd name="connsiteX12" fmla="*/ 1728209 w 3735368"/>
                <a:gd name="connsiteY12" fmla="*/ 412930 h 3208053"/>
                <a:gd name="connsiteX13" fmla="*/ 1135891 w 3735368"/>
                <a:gd name="connsiteY13" fmla="*/ 1265863 h 3208053"/>
                <a:gd name="connsiteX14" fmla="*/ 122048 w 3735368"/>
                <a:gd name="connsiteY14" fmla="*/ 1265865 h 3208053"/>
                <a:gd name="connsiteX15" fmla="*/ 122048 w 3735368"/>
                <a:gd name="connsiteY15" fmla="*/ 1368826 h 3208053"/>
                <a:gd name="connsiteX16" fmla="*/ 1060235 w 3735368"/>
                <a:gd name="connsiteY16" fmla="*/ 1609071 h 3208053"/>
                <a:gd name="connsiteX17" fmla="*/ 602584 w 3735368"/>
                <a:gd name="connsiteY17" fmla="*/ 2981908 h 3208053"/>
                <a:gd name="connsiteX18" fmla="*/ 694113 w 3735368"/>
                <a:gd name="connsiteY18" fmla="*/ 3027670 h 3208053"/>
                <a:gd name="connsiteX19" fmla="*/ 1427673 w 3735368"/>
                <a:gd name="connsiteY19" fmla="*/ 1210577 h 3208053"/>
                <a:gd name="connsiteX20" fmla="*/ 2067071 w 3735368"/>
                <a:gd name="connsiteY20" fmla="*/ 1174341 h 3208053"/>
                <a:gd name="connsiteX21" fmla="*/ 3490340 w 3735368"/>
                <a:gd name="connsiteY21" fmla="*/ 1754017 h 3208053"/>
                <a:gd name="connsiteX22" fmla="*/ 3722226 w 3735368"/>
                <a:gd name="connsiteY22" fmla="*/ 1734919 h 3208053"/>
                <a:gd name="connsiteX23" fmla="*/ 3558330 w 3735368"/>
                <a:gd name="connsiteY23" fmla="*/ 1547435 h 3208053"/>
                <a:gd name="connsiteX0" fmla="*/ 3558330 w 3735368"/>
                <a:gd name="connsiteY0" fmla="*/ 1547435 h 3208053"/>
                <a:gd name="connsiteX1" fmla="*/ 2151650 w 3735368"/>
                <a:gd name="connsiteY1" fmla="*/ 1012917 h 3208053"/>
                <a:gd name="connsiteX2" fmla="*/ 1983418 w 3735368"/>
                <a:gd name="connsiteY2" fmla="*/ 877238 h 3208053"/>
                <a:gd name="connsiteX3" fmla="*/ 2168127 w 3735368"/>
                <a:gd name="connsiteY3" fmla="*/ 537514 h 3208053"/>
                <a:gd name="connsiteX4" fmla="*/ 3028141 w 3735368"/>
                <a:gd name="connsiteY4" fmla="*/ 144714 h 3208053"/>
                <a:gd name="connsiteX5" fmla="*/ 3005258 w 3735368"/>
                <a:gd name="connsiteY5" fmla="*/ 76072 h 3208053"/>
                <a:gd name="connsiteX6" fmla="*/ 2067071 w 3735368"/>
                <a:gd name="connsiteY6" fmla="*/ 442162 h 3208053"/>
                <a:gd name="connsiteX7" fmla="*/ 1861128 w 3735368"/>
                <a:gd name="connsiteY7" fmla="*/ 854012 h 3208053"/>
                <a:gd name="connsiteX8" fmla="*/ 1665968 w 3735368"/>
                <a:gd name="connsiteY8" fmla="*/ 814602 h 3208053"/>
                <a:gd name="connsiteX9" fmla="*/ 1801347 w 3735368"/>
                <a:gd name="connsiteY9" fmla="*/ 323324 h 3208053"/>
                <a:gd name="connsiteX10" fmla="*/ 1027715 w 3735368"/>
                <a:gd name="connsiteY10" fmla="*/ 11865 h 3208053"/>
                <a:gd name="connsiteX11" fmla="*/ 1014358 w 3735368"/>
                <a:gd name="connsiteY11" fmla="*/ 83682 h 3208053"/>
                <a:gd name="connsiteX12" fmla="*/ 1728209 w 3735368"/>
                <a:gd name="connsiteY12" fmla="*/ 412930 h 3208053"/>
                <a:gd name="connsiteX13" fmla="*/ 1135891 w 3735368"/>
                <a:gd name="connsiteY13" fmla="*/ 1265863 h 3208053"/>
                <a:gd name="connsiteX14" fmla="*/ 122048 w 3735368"/>
                <a:gd name="connsiteY14" fmla="*/ 1265865 h 3208053"/>
                <a:gd name="connsiteX15" fmla="*/ 122048 w 3735368"/>
                <a:gd name="connsiteY15" fmla="*/ 1368826 h 3208053"/>
                <a:gd name="connsiteX16" fmla="*/ 1060235 w 3735368"/>
                <a:gd name="connsiteY16" fmla="*/ 1609071 h 3208053"/>
                <a:gd name="connsiteX17" fmla="*/ 602584 w 3735368"/>
                <a:gd name="connsiteY17" fmla="*/ 2981908 h 3208053"/>
                <a:gd name="connsiteX18" fmla="*/ 694113 w 3735368"/>
                <a:gd name="connsiteY18" fmla="*/ 3027670 h 3208053"/>
                <a:gd name="connsiteX19" fmla="*/ 1427673 w 3735368"/>
                <a:gd name="connsiteY19" fmla="*/ 1210577 h 3208053"/>
                <a:gd name="connsiteX20" fmla="*/ 2067071 w 3735368"/>
                <a:gd name="connsiteY20" fmla="*/ 1174341 h 3208053"/>
                <a:gd name="connsiteX21" fmla="*/ 3490340 w 3735368"/>
                <a:gd name="connsiteY21" fmla="*/ 1754017 h 3208053"/>
                <a:gd name="connsiteX22" fmla="*/ 3722226 w 3735368"/>
                <a:gd name="connsiteY22" fmla="*/ 1734919 h 3208053"/>
                <a:gd name="connsiteX23" fmla="*/ 3558330 w 3735368"/>
                <a:gd name="connsiteY23" fmla="*/ 1547435 h 3208053"/>
                <a:gd name="connsiteX0" fmla="*/ 3558330 w 3735368"/>
                <a:gd name="connsiteY0" fmla="*/ 1547435 h 3208053"/>
                <a:gd name="connsiteX1" fmla="*/ 2151650 w 3735368"/>
                <a:gd name="connsiteY1" fmla="*/ 1012917 h 3208053"/>
                <a:gd name="connsiteX2" fmla="*/ 1983418 w 3735368"/>
                <a:gd name="connsiteY2" fmla="*/ 877238 h 3208053"/>
                <a:gd name="connsiteX3" fmla="*/ 2168127 w 3735368"/>
                <a:gd name="connsiteY3" fmla="*/ 537514 h 3208053"/>
                <a:gd name="connsiteX4" fmla="*/ 3028141 w 3735368"/>
                <a:gd name="connsiteY4" fmla="*/ 144714 h 3208053"/>
                <a:gd name="connsiteX5" fmla="*/ 3005258 w 3735368"/>
                <a:gd name="connsiteY5" fmla="*/ 76072 h 3208053"/>
                <a:gd name="connsiteX6" fmla="*/ 2108346 w 3735368"/>
                <a:gd name="connsiteY6" fmla="*/ 477087 h 3208053"/>
                <a:gd name="connsiteX7" fmla="*/ 1861128 w 3735368"/>
                <a:gd name="connsiteY7" fmla="*/ 854012 h 3208053"/>
                <a:gd name="connsiteX8" fmla="*/ 1665968 w 3735368"/>
                <a:gd name="connsiteY8" fmla="*/ 814602 h 3208053"/>
                <a:gd name="connsiteX9" fmla="*/ 1801347 w 3735368"/>
                <a:gd name="connsiteY9" fmla="*/ 323324 h 3208053"/>
                <a:gd name="connsiteX10" fmla="*/ 1027715 w 3735368"/>
                <a:gd name="connsiteY10" fmla="*/ 11865 h 3208053"/>
                <a:gd name="connsiteX11" fmla="*/ 1014358 w 3735368"/>
                <a:gd name="connsiteY11" fmla="*/ 83682 h 3208053"/>
                <a:gd name="connsiteX12" fmla="*/ 1728209 w 3735368"/>
                <a:gd name="connsiteY12" fmla="*/ 412930 h 3208053"/>
                <a:gd name="connsiteX13" fmla="*/ 1135891 w 3735368"/>
                <a:gd name="connsiteY13" fmla="*/ 1265863 h 3208053"/>
                <a:gd name="connsiteX14" fmla="*/ 122048 w 3735368"/>
                <a:gd name="connsiteY14" fmla="*/ 1265865 h 3208053"/>
                <a:gd name="connsiteX15" fmla="*/ 122048 w 3735368"/>
                <a:gd name="connsiteY15" fmla="*/ 1368826 h 3208053"/>
                <a:gd name="connsiteX16" fmla="*/ 1060235 w 3735368"/>
                <a:gd name="connsiteY16" fmla="*/ 1609071 h 3208053"/>
                <a:gd name="connsiteX17" fmla="*/ 602584 w 3735368"/>
                <a:gd name="connsiteY17" fmla="*/ 2981908 h 3208053"/>
                <a:gd name="connsiteX18" fmla="*/ 694113 w 3735368"/>
                <a:gd name="connsiteY18" fmla="*/ 3027670 h 3208053"/>
                <a:gd name="connsiteX19" fmla="*/ 1427673 w 3735368"/>
                <a:gd name="connsiteY19" fmla="*/ 1210577 h 3208053"/>
                <a:gd name="connsiteX20" fmla="*/ 2067071 w 3735368"/>
                <a:gd name="connsiteY20" fmla="*/ 1174341 h 3208053"/>
                <a:gd name="connsiteX21" fmla="*/ 3490340 w 3735368"/>
                <a:gd name="connsiteY21" fmla="*/ 1754017 h 3208053"/>
                <a:gd name="connsiteX22" fmla="*/ 3722226 w 3735368"/>
                <a:gd name="connsiteY22" fmla="*/ 1734919 h 3208053"/>
                <a:gd name="connsiteX23" fmla="*/ 3558330 w 3735368"/>
                <a:gd name="connsiteY23" fmla="*/ 1547435 h 3208053"/>
                <a:gd name="connsiteX0" fmla="*/ 3558330 w 3735368"/>
                <a:gd name="connsiteY0" fmla="*/ 1547435 h 3208053"/>
                <a:gd name="connsiteX1" fmla="*/ 2151650 w 3735368"/>
                <a:gd name="connsiteY1" fmla="*/ 1012917 h 3208053"/>
                <a:gd name="connsiteX2" fmla="*/ 1983418 w 3735368"/>
                <a:gd name="connsiteY2" fmla="*/ 877238 h 3208053"/>
                <a:gd name="connsiteX3" fmla="*/ 2168127 w 3735368"/>
                <a:gd name="connsiteY3" fmla="*/ 537514 h 3208053"/>
                <a:gd name="connsiteX4" fmla="*/ 3028141 w 3735368"/>
                <a:gd name="connsiteY4" fmla="*/ 144714 h 3208053"/>
                <a:gd name="connsiteX5" fmla="*/ 3005258 w 3735368"/>
                <a:gd name="connsiteY5" fmla="*/ 76072 h 3208053"/>
                <a:gd name="connsiteX6" fmla="*/ 2178196 w 3735368"/>
                <a:gd name="connsiteY6" fmla="*/ 426287 h 3208053"/>
                <a:gd name="connsiteX7" fmla="*/ 1861128 w 3735368"/>
                <a:gd name="connsiteY7" fmla="*/ 854012 h 3208053"/>
                <a:gd name="connsiteX8" fmla="*/ 1665968 w 3735368"/>
                <a:gd name="connsiteY8" fmla="*/ 814602 h 3208053"/>
                <a:gd name="connsiteX9" fmla="*/ 1801347 w 3735368"/>
                <a:gd name="connsiteY9" fmla="*/ 323324 h 3208053"/>
                <a:gd name="connsiteX10" fmla="*/ 1027715 w 3735368"/>
                <a:gd name="connsiteY10" fmla="*/ 11865 h 3208053"/>
                <a:gd name="connsiteX11" fmla="*/ 1014358 w 3735368"/>
                <a:gd name="connsiteY11" fmla="*/ 83682 h 3208053"/>
                <a:gd name="connsiteX12" fmla="*/ 1728209 w 3735368"/>
                <a:gd name="connsiteY12" fmla="*/ 412930 h 3208053"/>
                <a:gd name="connsiteX13" fmla="*/ 1135891 w 3735368"/>
                <a:gd name="connsiteY13" fmla="*/ 1265863 h 3208053"/>
                <a:gd name="connsiteX14" fmla="*/ 122048 w 3735368"/>
                <a:gd name="connsiteY14" fmla="*/ 1265865 h 3208053"/>
                <a:gd name="connsiteX15" fmla="*/ 122048 w 3735368"/>
                <a:gd name="connsiteY15" fmla="*/ 1368826 h 3208053"/>
                <a:gd name="connsiteX16" fmla="*/ 1060235 w 3735368"/>
                <a:gd name="connsiteY16" fmla="*/ 1609071 h 3208053"/>
                <a:gd name="connsiteX17" fmla="*/ 602584 w 3735368"/>
                <a:gd name="connsiteY17" fmla="*/ 2981908 h 3208053"/>
                <a:gd name="connsiteX18" fmla="*/ 694113 w 3735368"/>
                <a:gd name="connsiteY18" fmla="*/ 3027670 h 3208053"/>
                <a:gd name="connsiteX19" fmla="*/ 1427673 w 3735368"/>
                <a:gd name="connsiteY19" fmla="*/ 1210577 h 3208053"/>
                <a:gd name="connsiteX20" fmla="*/ 2067071 w 3735368"/>
                <a:gd name="connsiteY20" fmla="*/ 1174341 h 3208053"/>
                <a:gd name="connsiteX21" fmla="*/ 3490340 w 3735368"/>
                <a:gd name="connsiteY21" fmla="*/ 1754017 h 3208053"/>
                <a:gd name="connsiteX22" fmla="*/ 3722226 w 3735368"/>
                <a:gd name="connsiteY22" fmla="*/ 1734919 h 3208053"/>
                <a:gd name="connsiteX23" fmla="*/ 3558330 w 3735368"/>
                <a:gd name="connsiteY23" fmla="*/ 1547435 h 3208053"/>
                <a:gd name="connsiteX0" fmla="*/ 3558330 w 3735368"/>
                <a:gd name="connsiteY0" fmla="*/ 1547435 h 3208053"/>
                <a:gd name="connsiteX1" fmla="*/ 2151650 w 3735368"/>
                <a:gd name="connsiteY1" fmla="*/ 1012917 h 3208053"/>
                <a:gd name="connsiteX2" fmla="*/ 1983418 w 3735368"/>
                <a:gd name="connsiteY2" fmla="*/ 877238 h 3208053"/>
                <a:gd name="connsiteX3" fmla="*/ 2231627 w 3735368"/>
                <a:gd name="connsiteY3" fmla="*/ 489889 h 3208053"/>
                <a:gd name="connsiteX4" fmla="*/ 3028141 w 3735368"/>
                <a:gd name="connsiteY4" fmla="*/ 144714 h 3208053"/>
                <a:gd name="connsiteX5" fmla="*/ 3005258 w 3735368"/>
                <a:gd name="connsiteY5" fmla="*/ 76072 h 3208053"/>
                <a:gd name="connsiteX6" fmla="*/ 2178196 w 3735368"/>
                <a:gd name="connsiteY6" fmla="*/ 426287 h 3208053"/>
                <a:gd name="connsiteX7" fmla="*/ 1861128 w 3735368"/>
                <a:gd name="connsiteY7" fmla="*/ 854012 h 3208053"/>
                <a:gd name="connsiteX8" fmla="*/ 1665968 w 3735368"/>
                <a:gd name="connsiteY8" fmla="*/ 814602 h 3208053"/>
                <a:gd name="connsiteX9" fmla="*/ 1801347 w 3735368"/>
                <a:gd name="connsiteY9" fmla="*/ 323324 h 3208053"/>
                <a:gd name="connsiteX10" fmla="*/ 1027715 w 3735368"/>
                <a:gd name="connsiteY10" fmla="*/ 11865 h 3208053"/>
                <a:gd name="connsiteX11" fmla="*/ 1014358 w 3735368"/>
                <a:gd name="connsiteY11" fmla="*/ 83682 h 3208053"/>
                <a:gd name="connsiteX12" fmla="*/ 1728209 w 3735368"/>
                <a:gd name="connsiteY12" fmla="*/ 412930 h 3208053"/>
                <a:gd name="connsiteX13" fmla="*/ 1135891 w 3735368"/>
                <a:gd name="connsiteY13" fmla="*/ 1265863 h 3208053"/>
                <a:gd name="connsiteX14" fmla="*/ 122048 w 3735368"/>
                <a:gd name="connsiteY14" fmla="*/ 1265865 h 3208053"/>
                <a:gd name="connsiteX15" fmla="*/ 122048 w 3735368"/>
                <a:gd name="connsiteY15" fmla="*/ 1368826 h 3208053"/>
                <a:gd name="connsiteX16" fmla="*/ 1060235 w 3735368"/>
                <a:gd name="connsiteY16" fmla="*/ 1609071 h 3208053"/>
                <a:gd name="connsiteX17" fmla="*/ 602584 w 3735368"/>
                <a:gd name="connsiteY17" fmla="*/ 2981908 h 3208053"/>
                <a:gd name="connsiteX18" fmla="*/ 694113 w 3735368"/>
                <a:gd name="connsiteY18" fmla="*/ 3027670 h 3208053"/>
                <a:gd name="connsiteX19" fmla="*/ 1427673 w 3735368"/>
                <a:gd name="connsiteY19" fmla="*/ 1210577 h 3208053"/>
                <a:gd name="connsiteX20" fmla="*/ 2067071 w 3735368"/>
                <a:gd name="connsiteY20" fmla="*/ 1174341 h 3208053"/>
                <a:gd name="connsiteX21" fmla="*/ 3490340 w 3735368"/>
                <a:gd name="connsiteY21" fmla="*/ 1754017 h 3208053"/>
                <a:gd name="connsiteX22" fmla="*/ 3722226 w 3735368"/>
                <a:gd name="connsiteY22" fmla="*/ 1734919 h 3208053"/>
                <a:gd name="connsiteX23" fmla="*/ 3558330 w 3735368"/>
                <a:gd name="connsiteY23" fmla="*/ 1547435 h 3208053"/>
                <a:gd name="connsiteX0" fmla="*/ 3558330 w 3735368"/>
                <a:gd name="connsiteY0" fmla="*/ 1547435 h 3208053"/>
                <a:gd name="connsiteX1" fmla="*/ 2151650 w 3735368"/>
                <a:gd name="connsiteY1" fmla="*/ 1012917 h 3208053"/>
                <a:gd name="connsiteX2" fmla="*/ 1983418 w 3735368"/>
                <a:gd name="connsiteY2" fmla="*/ 877238 h 3208053"/>
                <a:gd name="connsiteX3" fmla="*/ 2231627 w 3735368"/>
                <a:gd name="connsiteY3" fmla="*/ 489889 h 3208053"/>
                <a:gd name="connsiteX4" fmla="*/ 3028141 w 3735368"/>
                <a:gd name="connsiteY4" fmla="*/ 144714 h 3208053"/>
                <a:gd name="connsiteX5" fmla="*/ 3005258 w 3735368"/>
                <a:gd name="connsiteY5" fmla="*/ 76072 h 3208053"/>
                <a:gd name="connsiteX6" fmla="*/ 2178196 w 3735368"/>
                <a:gd name="connsiteY6" fmla="*/ 426287 h 3208053"/>
                <a:gd name="connsiteX7" fmla="*/ 1861128 w 3735368"/>
                <a:gd name="connsiteY7" fmla="*/ 854012 h 3208053"/>
                <a:gd name="connsiteX8" fmla="*/ 1665968 w 3735368"/>
                <a:gd name="connsiteY8" fmla="*/ 814602 h 3208053"/>
                <a:gd name="connsiteX9" fmla="*/ 1801347 w 3735368"/>
                <a:gd name="connsiteY9" fmla="*/ 323324 h 3208053"/>
                <a:gd name="connsiteX10" fmla="*/ 1027715 w 3735368"/>
                <a:gd name="connsiteY10" fmla="*/ 11865 h 3208053"/>
                <a:gd name="connsiteX11" fmla="*/ 1014358 w 3735368"/>
                <a:gd name="connsiteY11" fmla="*/ 83682 h 3208053"/>
                <a:gd name="connsiteX12" fmla="*/ 1728209 w 3735368"/>
                <a:gd name="connsiteY12" fmla="*/ 412930 h 3208053"/>
                <a:gd name="connsiteX13" fmla="*/ 1135891 w 3735368"/>
                <a:gd name="connsiteY13" fmla="*/ 1265863 h 3208053"/>
                <a:gd name="connsiteX14" fmla="*/ 122048 w 3735368"/>
                <a:gd name="connsiteY14" fmla="*/ 1265865 h 3208053"/>
                <a:gd name="connsiteX15" fmla="*/ 122048 w 3735368"/>
                <a:gd name="connsiteY15" fmla="*/ 1368826 h 3208053"/>
                <a:gd name="connsiteX16" fmla="*/ 1060235 w 3735368"/>
                <a:gd name="connsiteY16" fmla="*/ 1609071 h 3208053"/>
                <a:gd name="connsiteX17" fmla="*/ 602584 w 3735368"/>
                <a:gd name="connsiteY17" fmla="*/ 2981908 h 3208053"/>
                <a:gd name="connsiteX18" fmla="*/ 694113 w 3735368"/>
                <a:gd name="connsiteY18" fmla="*/ 3027670 h 3208053"/>
                <a:gd name="connsiteX19" fmla="*/ 1427673 w 3735368"/>
                <a:gd name="connsiteY19" fmla="*/ 1210577 h 3208053"/>
                <a:gd name="connsiteX20" fmla="*/ 2067071 w 3735368"/>
                <a:gd name="connsiteY20" fmla="*/ 1174341 h 3208053"/>
                <a:gd name="connsiteX21" fmla="*/ 3490340 w 3735368"/>
                <a:gd name="connsiteY21" fmla="*/ 1754017 h 3208053"/>
                <a:gd name="connsiteX22" fmla="*/ 3722226 w 3735368"/>
                <a:gd name="connsiteY22" fmla="*/ 1734919 h 3208053"/>
                <a:gd name="connsiteX23" fmla="*/ 3558330 w 3735368"/>
                <a:gd name="connsiteY23" fmla="*/ 1547435 h 3208053"/>
                <a:gd name="connsiteX0" fmla="*/ 3558330 w 3735368"/>
                <a:gd name="connsiteY0" fmla="*/ 1547435 h 3208053"/>
                <a:gd name="connsiteX1" fmla="*/ 2151650 w 3735368"/>
                <a:gd name="connsiteY1" fmla="*/ 1012917 h 3208053"/>
                <a:gd name="connsiteX2" fmla="*/ 1983418 w 3735368"/>
                <a:gd name="connsiteY2" fmla="*/ 877238 h 3208053"/>
                <a:gd name="connsiteX3" fmla="*/ 2231627 w 3735368"/>
                <a:gd name="connsiteY3" fmla="*/ 489889 h 3208053"/>
                <a:gd name="connsiteX4" fmla="*/ 3028141 w 3735368"/>
                <a:gd name="connsiteY4" fmla="*/ 144714 h 3208053"/>
                <a:gd name="connsiteX5" fmla="*/ 3005258 w 3735368"/>
                <a:gd name="connsiteY5" fmla="*/ 76072 h 3208053"/>
                <a:gd name="connsiteX6" fmla="*/ 2178196 w 3735368"/>
                <a:gd name="connsiteY6" fmla="*/ 426287 h 3208053"/>
                <a:gd name="connsiteX7" fmla="*/ 1861128 w 3735368"/>
                <a:gd name="connsiteY7" fmla="*/ 854012 h 3208053"/>
                <a:gd name="connsiteX8" fmla="*/ 1665968 w 3735368"/>
                <a:gd name="connsiteY8" fmla="*/ 814602 h 3208053"/>
                <a:gd name="connsiteX9" fmla="*/ 1801347 w 3735368"/>
                <a:gd name="connsiteY9" fmla="*/ 323324 h 3208053"/>
                <a:gd name="connsiteX10" fmla="*/ 1027715 w 3735368"/>
                <a:gd name="connsiteY10" fmla="*/ 11865 h 3208053"/>
                <a:gd name="connsiteX11" fmla="*/ 1014358 w 3735368"/>
                <a:gd name="connsiteY11" fmla="*/ 83682 h 3208053"/>
                <a:gd name="connsiteX12" fmla="*/ 1728209 w 3735368"/>
                <a:gd name="connsiteY12" fmla="*/ 412930 h 3208053"/>
                <a:gd name="connsiteX13" fmla="*/ 1135891 w 3735368"/>
                <a:gd name="connsiteY13" fmla="*/ 1265863 h 3208053"/>
                <a:gd name="connsiteX14" fmla="*/ 122048 w 3735368"/>
                <a:gd name="connsiteY14" fmla="*/ 1265865 h 3208053"/>
                <a:gd name="connsiteX15" fmla="*/ 122048 w 3735368"/>
                <a:gd name="connsiteY15" fmla="*/ 1368826 h 3208053"/>
                <a:gd name="connsiteX16" fmla="*/ 1060235 w 3735368"/>
                <a:gd name="connsiteY16" fmla="*/ 1609071 h 3208053"/>
                <a:gd name="connsiteX17" fmla="*/ 602584 w 3735368"/>
                <a:gd name="connsiteY17" fmla="*/ 2981908 h 3208053"/>
                <a:gd name="connsiteX18" fmla="*/ 694113 w 3735368"/>
                <a:gd name="connsiteY18" fmla="*/ 3027670 h 3208053"/>
                <a:gd name="connsiteX19" fmla="*/ 1427673 w 3735368"/>
                <a:gd name="connsiteY19" fmla="*/ 1210577 h 3208053"/>
                <a:gd name="connsiteX20" fmla="*/ 2067071 w 3735368"/>
                <a:gd name="connsiteY20" fmla="*/ 1174341 h 3208053"/>
                <a:gd name="connsiteX21" fmla="*/ 3490340 w 3735368"/>
                <a:gd name="connsiteY21" fmla="*/ 1754017 h 3208053"/>
                <a:gd name="connsiteX22" fmla="*/ 3722226 w 3735368"/>
                <a:gd name="connsiteY22" fmla="*/ 1734919 h 3208053"/>
                <a:gd name="connsiteX23" fmla="*/ 3558330 w 3735368"/>
                <a:gd name="connsiteY23" fmla="*/ 1547435 h 3208053"/>
                <a:gd name="connsiteX0" fmla="*/ 3558330 w 3735368"/>
                <a:gd name="connsiteY0" fmla="*/ 1547435 h 3208053"/>
                <a:gd name="connsiteX1" fmla="*/ 2151650 w 3735368"/>
                <a:gd name="connsiteY1" fmla="*/ 1012917 h 3208053"/>
                <a:gd name="connsiteX2" fmla="*/ 1983418 w 3735368"/>
                <a:gd name="connsiteY2" fmla="*/ 877238 h 3208053"/>
                <a:gd name="connsiteX3" fmla="*/ 2231627 w 3735368"/>
                <a:gd name="connsiteY3" fmla="*/ 489889 h 3208053"/>
                <a:gd name="connsiteX4" fmla="*/ 3028141 w 3735368"/>
                <a:gd name="connsiteY4" fmla="*/ 144714 h 3208053"/>
                <a:gd name="connsiteX5" fmla="*/ 3005258 w 3735368"/>
                <a:gd name="connsiteY5" fmla="*/ 76072 h 3208053"/>
                <a:gd name="connsiteX6" fmla="*/ 2178196 w 3735368"/>
                <a:gd name="connsiteY6" fmla="*/ 426287 h 3208053"/>
                <a:gd name="connsiteX7" fmla="*/ 1861128 w 3735368"/>
                <a:gd name="connsiteY7" fmla="*/ 854012 h 3208053"/>
                <a:gd name="connsiteX8" fmla="*/ 1665968 w 3735368"/>
                <a:gd name="connsiteY8" fmla="*/ 814602 h 3208053"/>
                <a:gd name="connsiteX9" fmla="*/ 1801347 w 3735368"/>
                <a:gd name="connsiteY9" fmla="*/ 323324 h 3208053"/>
                <a:gd name="connsiteX10" fmla="*/ 1027715 w 3735368"/>
                <a:gd name="connsiteY10" fmla="*/ 11865 h 3208053"/>
                <a:gd name="connsiteX11" fmla="*/ 1014358 w 3735368"/>
                <a:gd name="connsiteY11" fmla="*/ 83682 h 3208053"/>
                <a:gd name="connsiteX12" fmla="*/ 1728209 w 3735368"/>
                <a:gd name="connsiteY12" fmla="*/ 412930 h 3208053"/>
                <a:gd name="connsiteX13" fmla="*/ 1135891 w 3735368"/>
                <a:gd name="connsiteY13" fmla="*/ 1265863 h 3208053"/>
                <a:gd name="connsiteX14" fmla="*/ 122048 w 3735368"/>
                <a:gd name="connsiteY14" fmla="*/ 1265865 h 3208053"/>
                <a:gd name="connsiteX15" fmla="*/ 122048 w 3735368"/>
                <a:gd name="connsiteY15" fmla="*/ 1368826 h 3208053"/>
                <a:gd name="connsiteX16" fmla="*/ 1060235 w 3735368"/>
                <a:gd name="connsiteY16" fmla="*/ 1609071 h 3208053"/>
                <a:gd name="connsiteX17" fmla="*/ 602584 w 3735368"/>
                <a:gd name="connsiteY17" fmla="*/ 2981908 h 3208053"/>
                <a:gd name="connsiteX18" fmla="*/ 694113 w 3735368"/>
                <a:gd name="connsiteY18" fmla="*/ 3027670 h 3208053"/>
                <a:gd name="connsiteX19" fmla="*/ 1427673 w 3735368"/>
                <a:gd name="connsiteY19" fmla="*/ 1210577 h 3208053"/>
                <a:gd name="connsiteX20" fmla="*/ 2067071 w 3735368"/>
                <a:gd name="connsiteY20" fmla="*/ 1174341 h 3208053"/>
                <a:gd name="connsiteX21" fmla="*/ 3490340 w 3735368"/>
                <a:gd name="connsiteY21" fmla="*/ 1754017 h 3208053"/>
                <a:gd name="connsiteX22" fmla="*/ 3722226 w 3735368"/>
                <a:gd name="connsiteY22" fmla="*/ 1734919 h 3208053"/>
                <a:gd name="connsiteX23" fmla="*/ 3558330 w 3735368"/>
                <a:gd name="connsiteY23" fmla="*/ 1547435 h 3208053"/>
                <a:gd name="connsiteX0" fmla="*/ 3558330 w 3731869"/>
                <a:gd name="connsiteY0" fmla="*/ 1547435 h 3208053"/>
                <a:gd name="connsiteX1" fmla="*/ 2218325 w 3731869"/>
                <a:gd name="connsiteY1" fmla="*/ 1038317 h 3208053"/>
                <a:gd name="connsiteX2" fmla="*/ 1983418 w 3731869"/>
                <a:gd name="connsiteY2" fmla="*/ 877238 h 3208053"/>
                <a:gd name="connsiteX3" fmla="*/ 2231627 w 3731869"/>
                <a:gd name="connsiteY3" fmla="*/ 489889 h 3208053"/>
                <a:gd name="connsiteX4" fmla="*/ 3028141 w 3731869"/>
                <a:gd name="connsiteY4" fmla="*/ 144714 h 3208053"/>
                <a:gd name="connsiteX5" fmla="*/ 3005258 w 3731869"/>
                <a:gd name="connsiteY5" fmla="*/ 76072 h 3208053"/>
                <a:gd name="connsiteX6" fmla="*/ 2178196 w 3731869"/>
                <a:gd name="connsiteY6" fmla="*/ 426287 h 3208053"/>
                <a:gd name="connsiteX7" fmla="*/ 1861128 w 3731869"/>
                <a:gd name="connsiteY7" fmla="*/ 854012 h 3208053"/>
                <a:gd name="connsiteX8" fmla="*/ 1665968 w 3731869"/>
                <a:gd name="connsiteY8" fmla="*/ 814602 h 3208053"/>
                <a:gd name="connsiteX9" fmla="*/ 1801347 w 3731869"/>
                <a:gd name="connsiteY9" fmla="*/ 323324 h 3208053"/>
                <a:gd name="connsiteX10" fmla="*/ 1027715 w 3731869"/>
                <a:gd name="connsiteY10" fmla="*/ 11865 h 3208053"/>
                <a:gd name="connsiteX11" fmla="*/ 1014358 w 3731869"/>
                <a:gd name="connsiteY11" fmla="*/ 83682 h 3208053"/>
                <a:gd name="connsiteX12" fmla="*/ 1728209 w 3731869"/>
                <a:gd name="connsiteY12" fmla="*/ 412930 h 3208053"/>
                <a:gd name="connsiteX13" fmla="*/ 1135891 w 3731869"/>
                <a:gd name="connsiteY13" fmla="*/ 1265863 h 3208053"/>
                <a:gd name="connsiteX14" fmla="*/ 122048 w 3731869"/>
                <a:gd name="connsiteY14" fmla="*/ 1265865 h 3208053"/>
                <a:gd name="connsiteX15" fmla="*/ 122048 w 3731869"/>
                <a:gd name="connsiteY15" fmla="*/ 1368826 h 3208053"/>
                <a:gd name="connsiteX16" fmla="*/ 1060235 w 3731869"/>
                <a:gd name="connsiteY16" fmla="*/ 1609071 h 3208053"/>
                <a:gd name="connsiteX17" fmla="*/ 602584 w 3731869"/>
                <a:gd name="connsiteY17" fmla="*/ 2981908 h 3208053"/>
                <a:gd name="connsiteX18" fmla="*/ 694113 w 3731869"/>
                <a:gd name="connsiteY18" fmla="*/ 3027670 h 3208053"/>
                <a:gd name="connsiteX19" fmla="*/ 1427673 w 3731869"/>
                <a:gd name="connsiteY19" fmla="*/ 1210577 h 3208053"/>
                <a:gd name="connsiteX20" fmla="*/ 2067071 w 3731869"/>
                <a:gd name="connsiteY20" fmla="*/ 1174341 h 3208053"/>
                <a:gd name="connsiteX21" fmla="*/ 3490340 w 3731869"/>
                <a:gd name="connsiteY21" fmla="*/ 1754017 h 3208053"/>
                <a:gd name="connsiteX22" fmla="*/ 3722226 w 3731869"/>
                <a:gd name="connsiteY22" fmla="*/ 1734919 h 3208053"/>
                <a:gd name="connsiteX23" fmla="*/ 3558330 w 3731869"/>
                <a:gd name="connsiteY23" fmla="*/ 1547435 h 3208053"/>
                <a:gd name="connsiteX0" fmla="*/ 3558330 w 3731869"/>
                <a:gd name="connsiteY0" fmla="*/ 1547435 h 3208053"/>
                <a:gd name="connsiteX1" fmla="*/ 2218325 w 3731869"/>
                <a:gd name="connsiteY1" fmla="*/ 1038317 h 3208053"/>
                <a:gd name="connsiteX2" fmla="*/ 1983418 w 3731869"/>
                <a:gd name="connsiteY2" fmla="*/ 877238 h 3208053"/>
                <a:gd name="connsiteX3" fmla="*/ 2231627 w 3731869"/>
                <a:gd name="connsiteY3" fmla="*/ 489889 h 3208053"/>
                <a:gd name="connsiteX4" fmla="*/ 3028141 w 3731869"/>
                <a:gd name="connsiteY4" fmla="*/ 144714 h 3208053"/>
                <a:gd name="connsiteX5" fmla="*/ 3005258 w 3731869"/>
                <a:gd name="connsiteY5" fmla="*/ 76072 h 3208053"/>
                <a:gd name="connsiteX6" fmla="*/ 2178196 w 3731869"/>
                <a:gd name="connsiteY6" fmla="*/ 426287 h 3208053"/>
                <a:gd name="connsiteX7" fmla="*/ 1870653 w 3731869"/>
                <a:gd name="connsiteY7" fmla="*/ 876237 h 3208053"/>
                <a:gd name="connsiteX8" fmla="*/ 1665968 w 3731869"/>
                <a:gd name="connsiteY8" fmla="*/ 814602 h 3208053"/>
                <a:gd name="connsiteX9" fmla="*/ 1801347 w 3731869"/>
                <a:gd name="connsiteY9" fmla="*/ 323324 h 3208053"/>
                <a:gd name="connsiteX10" fmla="*/ 1027715 w 3731869"/>
                <a:gd name="connsiteY10" fmla="*/ 11865 h 3208053"/>
                <a:gd name="connsiteX11" fmla="*/ 1014358 w 3731869"/>
                <a:gd name="connsiteY11" fmla="*/ 83682 h 3208053"/>
                <a:gd name="connsiteX12" fmla="*/ 1728209 w 3731869"/>
                <a:gd name="connsiteY12" fmla="*/ 412930 h 3208053"/>
                <a:gd name="connsiteX13" fmla="*/ 1135891 w 3731869"/>
                <a:gd name="connsiteY13" fmla="*/ 1265863 h 3208053"/>
                <a:gd name="connsiteX14" fmla="*/ 122048 w 3731869"/>
                <a:gd name="connsiteY14" fmla="*/ 1265865 h 3208053"/>
                <a:gd name="connsiteX15" fmla="*/ 122048 w 3731869"/>
                <a:gd name="connsiteY15" fmla="*/ 1368826 h 3208053"/>
                <a:gd name="connsiteX16" fmla="*/ 1060235 w 3731869"/>
                <a:gd name="connsiteY16" fmla="*/ 1609071 h 3208053"/>
                <a:gd name="connsiteX17" fmla="*/ 602584 w 3731869"/>
                <a:gd name="connsiteY17" fmla="*/ 2981908 h 3208053"/>
                <a:gd name="connsiteX18" fmla="*/ 694113 w 3731869"/>
                <a:gd name="connsiteY18" fmla="*/ 3027670 h 3208053"/>
                <a:gd name="connsiteX19" fmla="*/ 1427673 w 3731869"/>
                <a:gd name="connsiteY19" fmla="*/ 1210577 h 3208053"/>
                <a:gd name="connsiteX20" fmla="*/ 2067071 w 3731869"/>
                <a:gd name="connsiteY20" fmla="*/ 1174341 h 3208053"/>
                <a:gd name="connsiteX21" fmla="*/ 3490340 w 3731869"/>
                <a:gd name="connsiteY21" fmla="*/ 1754017 h 3208053"/>
                <a:gd name="connsiteX22" fmla="*/ 3722226 w 3731869"/>
                <a:gd name="connsiteY22" fmla="*/ 1734919 h 3208053"/>
                <a:gd name="connsiteX23" fmla="*/ 3558330 w 3731869"/>
                <a:gd name="connsiteY23" fmla="*/ 1547435 h 3208053"/>
                <a:gd name="connsiteX0" fmla="*/ 3558330 w 3731869"/>
                <a:gd name="connsiteY0" fmla="*/ 1547435 h 3208053"/>
                <a:gd name="connsiteX1" fmla="*/ 2218325 w 3731869"/>
                <a:gd name="connsiteY1" fmla="*/ 1038317 h 3208053"/>
                <a:gd name="connsiteX2" fmla="*/ 1983418 w 3731869"/>
                <a:gd name="connsiteY2" fmla="*/ 877238 h 3208053"/>
                <a:gd name="connsiteX3" fmla="*/ 2231627 w 3731869"/>
                <a:gd name="connsiteY3" fmla="*/ 489889 h 3208053"/>
                <a:gd name="connsiteX4" fmla="*/ 3028141 w 3731869"/>
                <a:gd name="connsiteY4" fmla="*/ 144714 h 3208053"/>
                <a:gd name="connsiteX5" fmla="*/ 3005258 w 3731869"/>
                <a:gd name="connsiteY5" fmla="*/ 76072 h 3208053"/>
                <a:gd name="connsiteX6" fmla="*/ 2178196 w 3731869"/>
                <a:gd name="connsiteY6" fmla="*/ 426287 h 3208053"/>
                <a:gd name="connsiteX7" fmla="*/ 1857953 w 3731869"/>
                <a:gd name="connsiteY7" fmla="*/ 911162 h 3208053"/>
                <a:gd name="connsiteX8" fmla="*/ 1665968 w 3731869"/>
                <a:gd name="connsiteY8" fmla="*/ 814602 h 3208053"/>
                <a:gd name="connsiteX9" fmla="*/ 1801347 w 3731869"/>
                <a:gd name="connsiteY9" fmla="*/ 323324 h 3208053"/>
                <a:gd name="connsiteX10" fmla="*/ 1027715 w 3731869"/>
                <a:gd name="connsiteY10" fmla="*/ 11865 h 3208053"/>
                <a:gd name="connsiteX11" fmla="*/ 1014358 w 3731869"/>
                <a:gd name="connsiteY11" fmla="*/ 83682 h 3208053"/>
                <a:gd name="connsiteX12" fmla="*/ 1728209 w 3731869"/>
                <a:gd name="connsiteY12" fmla="*/ 412930 h 3208053"/>
                <a:gd name="connsiteX13" fmla="*/ 1135891 w 3731869"/>
                <a:gd name="connsiteY13" fmla="*/ 1265863 h 3208053"/>
                <a:gd name="connsiteX14" fmla="*/ 122048 w 3731869"/>
                <a:gd name="connsiteY14" fmla="*/ 1265865 h 3208053"/>
                <a:gd name="connsiteX15" fmla="*/ 122048 w 3731869"/>
                <a:gd name="connsiteY15" fmla="*/ 1368826 h 3208053"/>
                <a:gd name="connsiteX16" fmla="*/ 1060235 w 3731869"/>
                <a:gd name="connsiteY16" fmla="*/ 1609071 h 3208053"/>
                <a:gd name="connsiteX17" fmla="*/ 602584 w 3731869"/>
                <a:gd name="connsiteY17" fmla="*/ 2981908 h 3208053"/>
                <a:gd name="connsiteX18" fmla="*/ 694113 w 3731869"/>
                <a:gd name="connsiteY18" fmla="*/ 3027670 h 3208053"/>
                <a:gd name="connsiteX19" fmla="*/ 1427673 w 3731869"/>
                <a:gd name="connsiteY19" fmla="*/ 1210577 h 3208053"/>
                <a:gd name="connsiteX20" fmla="*/ 2067071 w 3731869"/>
                <a:gd name="connsiteY20" fmla="*/ 1174341 h 3208053"/>
                <a:gd name="connsiteX21" fmla="*/ 3490340 w 3731869"/>
                <a:gd name="connsiteY21" fmla="*/ 1754017 h 3208053"/>
                <a:gd name="connsiteX22" fmla="*/ 3722226 w 3731869"/>
                <a:gd name="connsiteY22" fmla="*/ 1734919 h 3208053"/>
                <a:gd name="connsiteX23" fmla="*/ 3558330 w 3731869"/>
                <a:gd name="connsiteY23" fmla="*/ 1547435 h 3208053"/>
                <a:gd name="connsiteX0" fmla="*/ 3558330 w 3731869"/>
                <a:gd name="connsiteY0" fmla="*/ 1547435 h 3208053"/>
                <a:gd name="connsiteX1" fmla="*/ 2218325 w 3731869"/>
                <a:gd name="connsiteY1" fmla="*/ 1038317 h 3208053"/>
                <a:gd name="connsiteX2" fmla="*/ 1983418 w 3731869"/>
                <a:gd name="connsiteY2" fmla="*/ 877238 h 3208053"/>
                <a:gd name="connsiteX3" fmla="*/ 2231627 w 3731869"/>
                <a:gd name="connsiteY3" fmla="*/ 489889 h 3208053"/>
                <a:gd name="connsiteX4" fmla="*/ 3028141 w 3731869"/>
                <a:gd name="connsiteY4" fmla="*/ 144714 h 3208053"/>
                <a:gd name="connsiteX5" fmla="*/ 3005258 w 3731869"/>
                <a:gd name="connsiteY5" fmla="*/ 76072 h 3208053"/>
                <a:gd name="connsiteX6" fmla="*/ 2178196 w 3731869"/>
                <a:gd name="connsiteY6" fmla="*/ 426287 h 3208053"/>
                <a:gd name="connsiteX7" fmla="*/ 1857953 w 3731869"/>
                <a:gd name="connsiteY7" fmla="*/ 911162 h 3208053"/>
                <a:gd name="connsiteX8" fmla="*/ 1659618 w 3731869"/>
                <a:gd name="connsiteY8" fmla="*/ 855877 h 3208053"/>
                <a:gd name="connsiteX9" fmla="*/ 1801347 w 3731869"/>
                <a:gd name="connsiteY9" fmla="*/ 323324 h 3208053"/>
                <a:gd name="connsiteX10" fmla="*/ 1027715 w 3731869"/>
                <a:gd name="connsiteY10" fmla="*/ 11865 h 3208053"/>
                <a:gd name="connsiteX11" fmla="*/ 1014358 w 3731869"/>
                <a:gd name="connsiteY11" fmla="*/ 83682 h 3208053"/>
                <a:gd name="connsiteX12" fmla="*/ 1728209 w 3731869"/>
                <a:gd name="connsiteY12" fmla="*/ 412930 h 3208053"/>
                <a:gd name="connsiteX13" fmla="*/ 1135891 w 3731869"/>
                <a:gd name="connsiteY13" fmla="*/ 1265863 h 3208053"/>
                <a:gd name="connsiteX14" fmla="*/ 122048 w 3731869"/>
                <a:gd name="connsiteY14" fmla="*/ 1265865 h 3208053"/>
                <a:gd name="connsiteX15" fmla="*/ 122048 w 3731869"/>
                <a:gd name="connsiteY15" fmla="*/ 1368826 h 3208053"/>
                <a:gd name="connsiteX16" fmla="*/ 1060235 w 3731869"/>
                <a:gd name="connsiteY16" fmla="*/ 1609071 h 3208053"/>
                <a:gd name="connsiteX17" fmla="*/ 602584 w 3731869"/>
                <a:gd name="connsiteY17" fmla="*/ 2981908 h 3208053"/>
                <a:gd name="connsiteX18" fmla="*/ 694113 w 3731869"/>
                <a:gd name="connsiteY18" fmla="*/ 3027670 h 3208053"/>
                <a:gd name="connsiteX19" fmla="*/ 1427673 w 3731869"/>
                <a:gd name="connsiteY19" fmla="*/ 1210577 h 3208053"/>
                <a:gd name="connsiteX20" fmla="*/ 2067071 w 3731869"/>
                <a:gd name="connsiteY20" fmla="*/ 1174341 h 3208053"/>
                <a:gd name="connsiteX21" fmla="*/ 3490340 w 3731869"/>
                <a:gd name="connsiteY21" fmla="*/ 1754017 h 3208053"/>
                <a:gd name="connsiteX22" fmla="*/ 3722226 w 3731869"/>
                <a:gd name="connsiteY22" fmla="*/ 1734919 h 3208053"/>
                <a:gd name="connsiteX23" fmla="*/ 3558330 w 3731869"/>
                <a:gd name="connsiteY23" fmla="*/ 1547435 h 3208053"/>
                <a:gd name="connsiteX0" fmla="*/ 3558330 w 3731869"/>
                <a:gd name="connsiteY0" fmla="*/ 1547642 h 3208260"/>
                <a:gd name="connsiteX1" fmla="*/ 2218325 w 3731869"/>
                <a:gd name="connsiteY1" fmla="*/ 1038524 h 3208260"/>
                <a:gd name="connsiteX2" fmla="*/ 1983418 w 3731869"/>
                <a:gd name="connsiteY2" fmla="*/ 877445 h 3208260"/>
                <a:gd name="connsiteX3" fmla="*/ 2231627 w 3731869"/>
                <a:gd name="connsiteY3" fmla="*/ 490096 h 3208260"/>
                <a:gd name="connsiteX4" fmla="*/ 3028141 w 3731869"/>
                <a:gd name="connsiteY4" fmla="*/ 144921 h 3208260"/>
                <a:gd name="connsiteX5" fmla="*/ 3005258 w 3731869"/>
                <a:gd name="connsiteY5" fmla="*/ 76279 h 3208260"/>
                <a:gd name="connsiteX6" fmla="*/ 2178196 w 3731869"/>
                <a:gd name="connsiteY6" fmla="*/ 426494 h 3208260"/>
                <a:gd name="connsiteX7" fmla="*/ 1857953 w 3731869"/>
                <a:gd name="connsiteY7" fmla="*/ 911369 h 3208260"/>
                <a:gd name="connsiteX8" fmla="*/ 1659618 w 3731869"/>
                <a:gd name="connsiteY8" fmla="*/ 856084 h 3208260"/>
                <a:gd name="connsiteX9" fmla="*/ 1810872 w 3731869"/>
                <a:gd name="connsiteY9" fmla="*/ 326706 h 3208260"/>
                <a:gd name="connsiteX10" fmla="*/ 1027715 w 3731869"/>
                <a:gd name="connsiteY10" fmla="*/ 12072 h 3208260"/>
                <a:gd name="connsiteX11" fmla="*/ 1014358 w 3731869"/>
                <a:gd name="connsiteY11" fmla="*/ 83889 h 3208260"/>
                <a:gd name="connsiteX12" fmla="*/ 1728209 w 3731869"/>
                <a:gd name="connsiteY12" fmla="*/ 413137 h 3208260"/>
                <a:gd name="connsiteX13" fmla="*/ 1135891 w 3731869"/>
                <a:gd name="connsiteY13" fmla="*/ 1266070 h 3208260"/>
                <a:gd name="connsiteX14" fmla="*/ 122048 w 3731869"/>
                <a:gd name="connsiteY14" fmla="*/ 1266072 h 3208260"/>
                <a:gd name="connsiteX15" fmla="*/ 122048 w 3731869"/>
                <a:gd name="connsiteY15" fmla="*/ 1369033 h 3208260"/>
                <a:gd name="connsiteX16" fmla="*/ 1060235 w 3731869"/>
                <a:gd name="connsiteY16" fmla="*/ 1609278 h 3208260"/>
                <a:gd name="connsiteX17" fmla="*/ 602584 w 3731869"/>
                <a:gd name="connsiteY17" fmla="*/ 2982115 h 3208260"/>
                <a:gd name="connsiteX18" fmla="*/ 694113 w 3731869"/>
                <a:gd name="connsiteY18" fmla="*/ 3027877 h 3208260"/>
                <a:gd name="connsiteX19" fmla="*/ 1427673 w 3731869"/>
                <a:gd name="connsiteY19" fmla="*/ 1210784 h 3208260"/>
                <a:gd name="connsiteX20" fmla="*/ 2067071 w 3731869"/>
                <a:gd name="connsiteY20" fmla="*/ 1174548 h 3208260"/>
                <a:gd name="connsiteX21" fmla="*/ 3490340 w 3731869"/>
                <a:gd name="connsiteY21" fmla="*/ 1754224 h 3208260"/>
                <a:gd name="connsiteX22" fmla="*/ 3722226 w 3731869"/>
                <a:gd name="connsiteY22" fmla="*/ 1735126 h 3208260"/>
                <a:gd name="connsiteX23" fmla="*/ 3558330 w 3731869"/>
                <a:gd name="connsiteY23" fmla="*/ 1547642 h 3208260"/>
                <a:gd name="connsiteX0" fmla="*/ 3558330 w 3731869"/>
                <a:gd name="connsiteY0" fmla="*/ 1547642 h 3203842"/>
                <a:gd name="connsiteX1" fmla="*/ 2218325 w 3731869"/>
                <a:gd name="connsiteY1" fmla="*/ 1038524 h 3203842"/>
                <a:gd name="connsiteX2" fmla="*/ 1983418 w 3731869"/>
                <a:gd name="connsiteY2" fmla="*/ 877445 h 3203842"/>
                <a:gd name="connsiteX3" fmla="*/ 2231627 w 3731869"/>
                <a:gd name="connsiteY3" fmla="*/ 490096 h 3203842"/>
                <a:gd name="connsiteX4" fmla="*/ 3028141 w 3731869"/>
                <a:gd name="connsiteY4" fmla="*/ 144921 h 3203842"/>
                <a:gd name="connsiteX5" fmla="*/ 3005258 w 3731869"/>
                <a:gd name="connsiteY5" fmla="*/ 76279 h 3203842"/>
                <a:gd name="connsiteX6" fmla="*/ 2178196 w 3731869"/>
                <a:gd name="connsiteY6" fmla="*/ 426494 h 3203842"/>
                <a:gd name="connsiteX7" fmla="*/ 1857953 w 3731869"/>
                <a:gd name="connsiteY7" fmla="*/ 911369 h 3203842"/>
                <a:gd name="connsiteX8" fmla="*/ 1659618 w 3731869"/>
                <a:gd name="connsiteY8" fmla="*/ 856084 h 3203842"/>
                <a:gd name="connsiteX9" fmla="*/ 1810872 w 3731869"/>
                <a:gd name="connsiteY9" fmla="*/ 326706 h 3203842"/>
                <a:gd name="connsiteX10" fmla="*/ 1027715 w 3731869"/>
                <a:gd name="connsiteY10" fmla="*/ 12072 h 3203842"/>
                <a:gd name="connsiteX11" fmla="*/ 1014358 w 3731869"/>
                <a:gd name="connsiteY11" fmla="*/ 83889 h 3203842"/>
                <a:gd name="connsiteX12" fmla="*/ 1728209 w 3731869"/>
                <a:gd name="connsiteY12" fmla="*/ 413137 h 3203842"/>
                <a:gd name="connsiteX13" fmla="*/ 1135891 w 3731869"/>
                <a:gd name="connsiteY13" fmla="*/ 1266070 h 3203842"/>
                <a:gd name="connsiteX14" fmla="*/ 122048 w 3731869"/>
                <a:gd name="connsiteY14" fmla="*/ 1266072 h 3203842"/>
                <a:gd name="connsiteX15" fmla="*/ 122048 w 3731869"/>
                <a:gd name="connsiteY15" fmla="*/ 1369033 h 3203842"/>
                <a:gd name="connsiteX16" fmla="*/ 1060235 w 3731869"/>
                <a:gd name="connsiteY16" fmla="*/ 1609278 h 3203842"/>
                <a:gd name="connsiteX17" fmla="*/ 602584 w 3731869"/>
                <a:gd name="connsiteY17" fmla="*/ 2982115 h 3203842"/>
                <a:gd name="connsiteX18" fmla="*/ 694113 w 3731869"/>
                <a:gd name="connsiteY18" fmla="*/ 3027877 h 3203842"/>
                <a:gd name="connsiteX19" fmla="*/ 1402273 w 3731869"/>
                <a:gd name="connsiteY19" fmla="*/ 1274284 h 3203842"/>
                <a:gd name="connsiteX20" fmla="*/ 2067071 w 3731869"/>
                <a:gd name="connsiteY20" fmla="*/ 1174548 h 3203842"/>
                <a:gd name="connsiteX21" fmla="*/ 3490340 w 3731869"/>
                <a:gd name="connsiteY21" fmla="*/ 1754224 h 3203842"/>
                <a:gd name="connsiteX22" fmla="*/ 3722226 w 3731869"/>
                <a:gd name="connsiteY22" fmla="*/ 1735126 h 3203842"/>
                <a:gd name="connsiteX23" fmla="*/ 3558330 w 3731869"/>
                <a:gd name="connsiteY23" fmla="*/ 1547642 h 3203842"/>
                <a:gd name="connsiteX0" fmla="*/ 3561992 w 3735531"/>
                <a:gd name="connsiteY0" fmla="*/ 1547642 h 3203842"/>
                <a:gd name="connsiteX1" fmla="*/ 2221987 w 3735531"/>
                <a:gd name="connsiteY1" fmla="*/ 1038524 h 3203842"/>
                <a:gd name="connsiteX2" fmla="*/ 1987080 w 3735531"/>
                <a:gd name="connsiteY2" fmla="*/ 877445 h 3203842"/>
                <a:gd name="connsiteX3" fmla="*/ 2235289 w 3735531"/>
                <a:gd name="connsiteY3" fmla="*/ 490096 h 3203842"/>
                <a:gd name="connsiteX4" fmla="*/ 3031803 w 3735531"/>
                <a:gd name="connsiteY4" fmla="*/ 144921 h 3203842"/>
                <a:gd name="connsiteX5" fmla="*/ 3008920 w 3735531"/>
                <a:gd name="connsiteY5" fmla="*/ 76279 h 3203842"/>
                <a:gd name="connsiteX6" fmla="*/ 2181858 w 3735531"/>
                <a:gd name="connsiteY6" fmla="*/ 426494 h 3203842"/>
                <a:gd name="connsiteX7" fmla="*/ 1861615 w 3735531"/>
                <a:gd name="connsiteY7" fmla="*/ 911369 h 3203842"/>
                <a:gd name="connsiteX8" fmla="*/ 1663280 w 3735531"/>
                <a:gd name="connsiteY8" fmla="*/ 856084 h 3203842"/>
                <a:gd name="connsiteX9" fmla="*/ 1814534 w 3735531"/>
                <a:gd name="connsiteY9" fmla="*/ 326706 h 3203842"/>
                <a:gd name="connsiteX10" fmla="*/ 1031377 w 3735531"/>
                <a:gd name="connsiteY10" fmla="*/ 12072 h 3203842"/>
                <a:gd name="connsiteX11" fmla="*/ 1018020 w 3735531"/>
                <a:gd name="connsiteY11" fmla="*/ 83889 h 3203842"/>
                <a:gd name="connsiteX12" fmla="*/ 1731871 w 3735531"/>
                <a:gd name="connsiteY12" fmla="*/ 413137 h 3203842"/>
                <a:gd name="connsiteX13" fmla="*/ 1196703 w 3735531"/>
                <a:gd name="connsiteY13" fmla="*/ 1297820 h 3203842"/>
                <a:gd name="connsiteX14" fmla="*/ 125710 w 3735531"/>
                <a:gd name="connsiteY14" fmla="*/ 1266072 h 3203842"/>
                <a:gd name="connsiteX15" fmla="*/ 125710 w 3735531"/>
                <a:gd name="connsiteY15" fmla="*/ 1369033 h 3203842"/>
                <a:gd name="connsiteX16" fmla="*/ 1063897 w 3735531"/>
                <a:gd name="connsiteY16" fmla="*/ 1609278 h 3203842"/>
                <a:gd name="connsiteX17" fmla="*/ 606246 w 3735531"/>
                <a:gd name="connsiteY17" fmla="*/ 2982115 h 3203842"/>
                <a:gd name="connsiteX18" fmla="*/ 697775 w 3735531"/>
                <a:gd name="connsiteY18" fmla="*/ 3027877 h 3203842"/>
                <a:gd name="connsiteX19" fmla="*/ 1405935 w 3735531"/>
                <a:gd name="connsiteY19" fmla="*/ 1274284 h 3203842"/>
                <a:gd name="connsiteX20" fmla="*/ 2070733 w 3735531"/>
                <a:gd name="connsiteY20" fmla="*/ 1174548 h 3203842"/>
                <a:gd name="connsiteX21" fmla="*/ 3494002 w 3735531"/>
                <a:gd name="connsiteY21" fmla="*/ 1754224 h 3203842"/>
                <a:gd name="connsiteX22" fmla="*/ 3725888 w 3735531"/>
                <a:gd name="connsiteY22" fmla="*/ 1735126 h 3203842"/>
                <a:gd name="connsiteX23" fmla="*/ 3561992 w 3735531"/>
                <a:gd name="connsiteY23" fmla="*/ 1547642 h 3203842"/>
                <a:gd name="connsiteX0" fmla="*/ 3561992 w 3735531"/>
                <a:gd name="connsiteY0" fmla="*/ 1547642 h 3203842"/>
                <a:gd name="connsiteX1" fmla="*/ 2221987 w 3735531"/>
                <a:gd name="connsiteY1" fmla="*/ 1038524 h 3203842"/>
                <a:gd name="connsiteX2" fmla="*/ 1987080 w 3735531"/>
                <a:gd name="connsiteY2" fmla="*/ 877445 h 3203842"/>
                <a:gd name="connsiteX3" fmla="*/ 2235289 w 3735531"/>
                <a:gd name="connsiteY3" fmla="*/ 490096 h 3203842"/>
                <a:gd name="connsiteX4" fmla="*/ 3031803 w 3735531"/>
                <a:gd name="connsiteY4" fmla="*/ 144921 h 3203842"/>
                <a:gd name="connsiteX5" fmla="*/ 3008920 w 3735531"/>
                <a:gd name="connsiteY5" fmla="*/ 76279 h 3203842"/>
                <a:gd name="connsiteX6" fmla="*/ 2181858 w 3735531"/>
                <a:gd name="connsiteY6" fmla="*/ 426494 h 3203842"/>
                <a:gd name="connsiteX7" fmla="*/ 1861615 w 3735531"/>
                <a:gd name="connsiteY7" fmla="*/ 911369 h 3203842"/>
                <a:gd name="connsiteX8" fmla="*/ 1663280 w 3735531"/>
                <a:gd name="connsiteY8" fmla="*/ 856084 h 3203842"/>
                <a:gd name="connsiteX9" fmla="*/ 1814534 w 3735531"/>
                <a:gd name="connsiteY9" fmla="*/ 326706 h 3203842"/>
                <a:gd name="connsiteX10" fmla="*/ 1031377 w 3735531"/>
                <a:gd name="connsiteY10" fmla="*/ 12072 h 3203842"/>
                <a:gd name="connsiteX11" fmla="*/ 1018020 w 3735531"/>
                <a:gd name="connsiteY11" fmla="*/ 83889 h 3203842"/>
                <a:gd name="connsiteX12" fmla="*/ 1731871 w 3735531"/>
                <a:gd name="connsiteY12" fmla="*/ 413137 h 3203842"/>
                <a:gd name="connsiteX13" fmla="*/ 1196703 w 3735531"/>
                <a:gd name="connsiteY13" fmla="*/ 1297820 h 3203842"/>
                <a:gd name="connsiteX14" fmla="*/ 125710 w 3735531"/>
                <a:gd name="connsiteY14" fmla="*/ 1266072 h 3203842"/>
                <a:gd name="connsiteX15" fmla="*/ 125710 w 3735531"/>
                <a:gd name="connsiteY15" fmla="*/ 1369033 h 3203842"/>
                <a:gd name="connsiteX16" fmla="*/ 1063897 w 3735531"/>
                <a:gd name="connsiteY16" fmla="*/ 1609278 h 3203842"/>
                <a:gd name="connsiteX17" fmla="*/ 606246 w 3735531"/>
                <a:gd name="connsiteY17" fmla="*/ 2982115 h 3203842"/>
                <a:gd name="connsiteX18" fmla="*/ 697775 w 3735531"/>
                <a:gd name="connsiteY18" fmla="*/ 3027877 h 3203842"/>
                <a:gd name="connsiteX19" fmla="*/ 1405935 w 3735531"/>
                <a:gd name="connsiteY19" fmla="*/ 1274284 h 3203842"/>
                <a:gd name="connsiteX20" fmla="*/ 2070733 w 3735531"/>
                <a:gd name="connsiteY20" fmla="*/ 1174548 h 3203842"/>
                <a:gd name="connsiteX21" fmla="*/ 3494002 w 3735531"/>
                <a:gd name="connsiteY21" fmla="*/ 1754224 h 3203842"/>
                <a:gd name="connsiteX22" fmla="*/ 3725888 w 3735531"/>
                <a:gd name="connsiteY22" fmla="*/ 1735126 h 3203842"/>
                <a:gd name="connsiteX23" fmla="*/ 3561992 w 3735531"/>
                <a:gd name="connsiteY23" fmla="*/ 1547642 h 3203842"/>
                <a:gd name="connsiteX0" fmla="*/ 3561992 w 3735531"/>
                <a:gd name="connsiteY0" fmla="*/ 1547642 h 3203842"/>
                <a:gd name="connsiteX1" fmla="*/ 2221987 w 3735531"/>
                <a:gd name="connsiteY1" fmla="*/ 1038524 h 3203842"/>
                <a:gd name="connsiteX2" fmla="*/ 1987080 w 3735531"/>
                <a:gd name="connsiteY2" fmla="*/ 877445 h 3203842"/>
                <a:gd name="connsiteX3" fmla="*/ 2235289 w 3735531"/>
                <a:gd name="connsiteY3" fmla="*/ 490096 h 3203842"/>
                <a:gd name="connsiteX4" fmla="*/ 3031803 w 3735531"/>
                <a:gd name="connsiteY4" fmla="*/ 144921 h 3203842"/>
                <a:gd name="connsiteX5" fmla="*/ 3008920 w 3735531"/>
                <a:gd name="connsiteY5" fmla="*/ 76279 h 3203842"/>
                <a:gd name="connsiteX6" fmla="*/ 2181858 w 3735531"/>
                <a:gd name="connsiteY6" fmla="*/ 426494 h 3203842"/>
                <a:gd name="connsiteX7" fmla="*/ 1861615 w 3735531"/>
                <a:gd name="connsiteY7" fmla="*/ 911369 h 3203842"/>
                <a:gd name="connsiteX8" fmla="*/ 1663280 w 3735531"/>
                <a:gd name="connsiteY8" fmla="*/ 856084 h 3203842"/>
                <a:gd name="connsiteX9" fmla="*/ 1814534 w 3735531"/>
                <a:gd name="connsiteY9" fmla="*/ 326706 h 3203842"/>
                <a:gd name="connsiteX10" fmla="*/ 1031377 w 3735531"/>
                <a:gd name="connsiteY10" fmla="*/ 12072 h 3203842"/>
                <a:gd name="connsiteX11" fmla="*/ 1018020 w 3735531"/>
                <a:gd name="connsiteY11" fmla="*/ 83889 h 3203842"/>
                <a:gd name="connsiteX12" fmla="*/ 1731871 w 3735531"/>
                <a:gd name="connsiteY12" fmla="*/ 413137 h 3203842"/>
                <a:gd name="connsiteX13" fmla="*/ 1196703 w 3735531"/>
                <a:gd name="connsiteY13" fmla="*/ 1297820 h 3203842"/>
                <a:gd name="connsiteX14" fmla="*/ 125710 w 3735531"/>
                <a:gd name="connsiteY14" fmla="*/ 1266072 h 3203842"/>
                <a:gd name="connsiteX15" fmla="*/ 125710 w 3735531"/>
                <a:gd name="connsiteY15" fmla="*/ 1369033 h 3203842"/>
                <a:gd name="connsiteX16" fmla="*/ 1063897 w 3735531"/>
                <a:gd name="connsiteY16" fmla="*/ 1609278 h 3203842"/>
                <a:gd name="connsiteX17" fmla="*/ 606246 w 3735531"/>
                <a:gd name="connsiteY17" fmla="*/ 2982115 h 3203842"/>
                <a:gd name="connsiteX18" fmla="*/ 697775 w 3735531"/>
                <a:gd name="connsiteY18" fmla="*/ 3027877 h 3203842"/>
                <a:gd name="connsiteX19" fmla="*/ 1405935 w 3735531"/>
                <a:gd name="connsiteY19" fmla="*/ 1274284 h 3203842"/>
                <a:gd name="connsiteX20" fmla="*/ 2070733 w 3735531"/>
                <a:gd name="connsiteY20" fmla="*/ 1174548 h 3203842"/>
                <a:gd name="connsiteX21" fmla="*/ 3494002 w 3735531"/>
                <a:gd name="connsiteY21" fmla="*/ 1754224 h 3203842"/>
                <a:gd name="connsiteX22" fmla="*/ 3725888 w 3735531"/>
                <a:gd name="connsiteY22" fmla="*/ 1735126 h 3203842"/>
                <a:gd name="connsiteX23" fmla="*/ 3561992 w 3735531"/>
                <a:gd name="connsiteY23" fmla="*/ 1547642 h 3203842"/>
                <a:gd name="connsiteX0" fmla="*/ 3561992 w 3735531"/>
                <a:gd name="connsiteY0" fmla="*/ 1547642 h 3203842"/>
                <a:gd name="connsiteX1" fmla="*/ 2221987 w 3735531"/>
                <a:gd name="connsiteY1" fmla="*/ 1038524 h 3203842"/>
                <a:gd name="connsiteX2" fmla="*/ 1987080 w 3735531"/>
                <a:gd name="connsiteY2" fmla="*/ 877445 h 3203842"/>
                <a:gd name="connsiteX3" fmla="*/ 2235289 w 3735531"/>
                <a:gd name="connsiteY3" fmla="*/ 490096 h 3203842"/>
                <a:gd name="connsiteX4" fmla="*/ 3031803 w 3735531"/>
                <a:gd name="connsiteY4" fmla="*/ 144921 h 3203842"/>
                <a:gd name="connsiteX5" fmla="*/ 3008920 w 3735531"/>
                <a:gd name="connsiteY5" fmla="*/ 76279 h 3203842"/>
                <a:gd name="connsiteX6" fmla="*/ 2181858 w 3735531"/>
                <a:gd name="connsiteY6" fmla="*/ 426494 h 3203842"/>
                <a:gd name="connsiteX7" fmla="*/ 1861615 w 3735531"/>
                <a:gd name="connsiteY7" fmla="*/ 911369 h 3203842"/>
                <a:gd name="connsiteX8" fmla="*/ 1663280 w 3735531"/>
                <a:gd name="connsiteY8" fmla="*/ 856084 h 3203842"/>
                <a:gd name="connsiteX9" fmla="*/ 1814534 w 3735531"/>
                <a:gd name="connsiteY9" fmla="*/ 326706 h 3203842"/>
                <a:gd name="connsiteX10" fmla="*/ 1031377 w 3735531"/>
                <a:gd name="connsiteY10" fmla="*/ 12072 h 3203842"/>
                <a:gd name="connsiteX11" fmla="*/ 1018020 w 3735531"/>
                <a:gd name="connsiteY11" fmla="*/ 83889 h 3203842"/>
                <a:gd name="connsiteX12" fmla="*/ 1731871 w 3735531"/>
                <a:gd name="connsiteY12" fmla="*/ 413137 h 3203842"/>
                <a:gd name="connsiteX13" fmla="*/ 1196703 w 3735531"/>
                <a:gd name="connsiteY13" fmla="*/ 1297820 h 3203842"/>
                <a:gd name="connsiteX14" fmla="*/ 125710 w 3735531"/>
                <a:gd name="connsiteY14" fmla="*/ 1266072 h 3203842"/>
                <a:gd name="connsiteX15" fmla="*/ 125710 w 3735531"/>
                <a:gd name="connsiteY15" fmla="*/ 1369033 h 3203842"/>
                <a:gd name="connsiteX16" fmla="*/ 1063897 w 3735531"/>
                <a:gd name="connsiteY16" fmla="*/ 1609278 h 3203842"/>
                <a:gd name="connsiteX17" fmla="*/ 606246 w 3735531"/>
                <a:gd name="connsiteY17" fmla="*/ 2982115 h 3203842"/>
                <a:gd name="connsiteX18" fmla="*/ 697775 w 3735531"/>
                <a:gd name="connsiteY18" fmla="*/ 3027877 h 3203842"/>
                <a:gd name="connsiteX19" fmla="*/ 1405935 w 3735531"/>
                <a:gd name="connsiteY19" fmla="*/ 1274284 h 3203842"/>
                <a:gd name="connsiteX20" fmla="*/ 2070733 w 3735531"/>
                <a:gd name="connsiteY20" fmla="*/ 1174548 h 3203842"/>
                <a:gd name="connsiteX21" fmla="*/ 3494002 w 3735531"/>
                <a:gd name="connsiteY21" fmla="*/ 1754224 h 3203842"/>
                <a:gd name="connsiteX22" fmla="*/ 3725888 w 3735531"/>
                <a:gd name="connsiteY22" fmla="*/ 1735126 h 3203842"/>
                <a:gd name="connsiteX23" fmla="*/ 3561992 w 3735531"/>
                <a:gd name="connsiteY23" fmla="*/ 1547642 h 3203842"/>
                <a:gd name="connsiteX0" fmla="*/ 3561992 w 3735531"/>
                <a:gd name="connsiteY0" fmla="*/ 1547642 h 3203842"/>
                <a:gd name="connsiteX1" fmla="*/ 2221987 w 3735531"/>
                <a:gd name="connsiteY1" fmla="*/ 1038524 h 3203842"/>
                <a:gd name="connsiteX2" fmla="*/ 1987080 w 3735531"/>
                <a:gd name="connsiteY2" fmla="*/ 877445 h 3203842"/>
                <a:gd name="connsiteX3" fmla="*/ 2235289 w 3735531"/>
                <a:gd name="connsiteY3" fmla="*/ 490096 h 3203842"/>
                <a:gd name="connsiteX4" fmla="*/ 3031803 w 3735531"/>
                <a:gd name="connsiteY4" fmla="*/ 144921 h 3203842"/>
                <a:gd name="connsiteX5" fmla="*/ 3008920 w 3735531"/>
                <a:gd name="connsiteY5" fmla="*/ 76279 h 3203842"/>
                <a:gd name="connsiteX6" fmla="*/ 2181858 w 3735531"/>
                <a:gd name="connsiteY6" fmla="*/ 426494 h 3203842"/>
                <a:gd name="connsiteX7" fmla="*/ 1861615 w 3735531"/>
                <a:gd name="connsiteY7" fmla="*/ 911369 h 3203842"/>
                <a:gd name="connsiteX8" fmla="*/ 1663280 w 3735531"/>
                <a:gd name="connsiteY8" fmla="*/ 856084 h 3203842"/>
                <a:gd name="connsiteX9" fmla="*/ 1814534 w 3735531"/>
                <a:gd name="connsiteY9" fmla="*/ 326706 h 3203842"/>
                <a:gd name="connsiteX10" fmla="*/ 1031377 w 3735531"/>
                <a:gd name="connsiteY10" fmla="*/ 12072 h 3203842"/>
                <a:gd name="connsiteX11" fmla="*/ 1018020 w 3735531"/>
                <a:gd name="connsiteY11" fmla="*/ 83889 h 3203842"/>
                <a:gd name="connsiteX12" fmla="*/ 1731871 w 3735531"/>
                <a:gd name="connsiteY12" fmla="*/ 413137 h 3203842"/>
                <a:gd name="connsiteX13" fmla="*/ 1196703 w 3735531"/>
                <a:gd name="connsiteY13" fmla="*/ 1297820 h 3203842"/>
                <a:gd name="connsiteX14" fmla="*/ 125710 w 3735531"/>
                <a:gd name="connsiteY14" fmla="*/ 1266072 h 3203842"/>
                <a:gd name="connsiteX15" fmla="*/ 125710 w 3735531"/>
                <a:gd name="connsiteY15" fmla="*/ 1369033 h 3203842"/>
                <a:gd name="connsiteX16" fmla="*/ 1063897 w 3735531"/>
                <a:gd name="connsiteY16" fmla="*/ 1609278 h 3203842"/>
                <a:gd name="connsiteX17" fmla="*/ 606246 w 3735531"/>
                <a:gd name="connsiteY17" fmla="*/ 2982115 h 3203842"/>
                <a:gd name="connsiteX18" fmla="*/ 697775 w 3735531"/>
                <a:gd name="connsiteY18" fmla="*/ 3027877 h 3203842"/>
                <a:gd name="connsiteX19" fmla="*/ 1405935 w 3735531"/>
                <a:gd name="connsiteY19" fmla="*/ 1274284 h 3203842"/>
                <a:gd name="connsiteX20" fmla="*/ 2070733 w 3735531"/>
                <a:gd name="connsiteY20" fmla="*/ 1174548 h 3203842"/>
                <a:gd name="connsiteX21" fmla="*/ 3494002 w 3735531"/>
                <a:gd name="connsiteY21" fmla="*/ 1754224 h 3203842"/>
                <a:gd name="connsiteX22" fmla="*/ 3725888 w 3735531"/>
                <a:gd name="connsiteY22" fmla="*/ 1735126 h 3203842"/>
                <a:gd name="connsiteX23" fmla="*/ 3561992 w 3735531"/>
                <a:gd name="connsiteY23" fmla="*/ 1547642 h 3203842"/>
                <a:gd name="connsiteX0" fmla="*/ 3561992 w 3735531"/>
                <a:gd name="connsiteY0" fmla="*/ 1547642 h 3203842"/>
                <a:gd name="connsiteX1" fmla="*/ 2221987 w 3735531"/>
                <a:gd name="connsiteY1" fmla="*/ 1038524 h 3203842"/>
                <a:gd name="connsiteX2" fmla="*/ 1987080 w 3735531"/>
                <a:gd name="connsiteY2" fmla="*/ 877445 h 3203842"/>
                <a:gd name="connsiteX3" fmla="*/ 2235289 w 3735531"/>
                <a:gd name="connsiteY3" fmla="*/ 490096 h 3203842"/>
                <a:gd name="connsiteX4" fmla="*/ 3031803 w 3735531"/>
                <a:gd name="connsiteY4" fmla="*/ 144921 h 3203842"/>
                <a:gd name="connsiteX5" fmla="*/ 3008920 w 3735531"/>
                <a:gd name="connsiteY5" fmla="*/ 76279 h 3203842"/>
                <a:gd name="connsiteX6" fmla="*/ 2181858 w 3735531"/>
                <a:gd name="connsiteY6" fmla="*/ 426494 h 3203842"/>
                <a:gd name="connsiteX7" fmla="*/ 1861615 w 3735531"/>
                <a:gd name="connsiteY7" fmla="*/ 911369 h 3203842"/>
                <a:gd name="connsiteX8" fmla="*/ 1663280 w 3735531"/>
                <a:gd name="connsiteY8" fmla="*/ 856084 h 3203842"/>
                <a:gd name="connsiteX9" fmla="*/ 1814534 w 3735531"/>
                <a:gd name="connsiteY9" fmla="*/ 326706 h 3203842"/>
                <a:gd name="connsiteX10" fmla="*/ 1031377 w 3735531"/>
                <a:gd name="connsiteY10" fmla="*/ 12072 h 3203842"/>
                <a:gd name="connsiteX11" fmla="*/ 1018020 w 3735531"/>
                <a:gd name="connsiteY11" fmla="*/ 83889 h 3203842"/>
                <a:gd name="connsiteX12" fmla="*/ 1731871 w 3735531"/>
                <a:gd name="connsiteY12" fmla="*/ 413137 h 3203842"/>
                <a:gd name="connsiteX13" fmla="*/ 1196703 w 3735531"/>
                <a:gd name="connsiteY13" fmla="*/ 1297820 h 3203842"/>
                <a:gd name="connsiteX14" fmla="*/ 125710 w 3735531"/>
                <a:gd name="connsiteY14" fmla="*/ 1266072 h 3203842"/>
                <a:gd name="connsiteX15" fmla="*/ 125710 w 3735531"/>
                <a:gd name="connsiteY15" fmla="*/ 1356333 h 3203842"/>
                <a:gd name="connsiteX16" fmla="*/ 1063897 w 3735531"/>
                <a:gd name="connsiteY16" fmla="*/ 1609278 h 3203842"/>
                <a:gd name="connsiteX17" fmla="*/ 606246 w 3735531"/>
                <a:gd name="connsiteY17" fmla="*/ 2982115 h 3203842"/>
                <a:gd name="connsiteX18" fmla="*/ 697775 w 3735531"/>
                <a:gd name="connsiteY18" fmla="*/ 3027877 h 3203842"/>
                <a:gd name="connsiteX19" fmla="*/ 1405935 w 3735531"/>
                <a:gd name="connsiteY19" fmla="*/ 1274284 h 3203842"/>
                <a:gd name="connsiteX20" fmla="*/ 2070733 w 3735531"/>
                <a:gd name="connsiteY20" fmla="*/ 1174548 h 3203842"/>
                <a:gd name="connsiteX21" fmla="*/ 3494002 w 3735531"/>
                <a:gd name="connsiteY21" fmla="*/ 1754224 h 3203842"/>
                <a:gd name="connsiteX22" fmla="*/ 3725888 w 3735531"/>
                <a:gd name="connsiteY22" fmla="*/ 1735126 h 3203842"/>
                <a:gd name="connsiteX23" fmla="*/ 3561992 w 3735531"/>
                <a:gd name="connsiteY23" fmla="*/ 1547642 h 3203842"/>
                <a:gd name="connsiteX0" fmla="*/ 3561992 w 3735531"/>
                <a:gd name="connsiteY0" fmla="*/ 1547642 h 3203842"/>
                <a:gd name="connsiteX1" fmla="*/ 2221987 w 3735531"/>
                <a:gd name="connsiteY1" fmla="*/ 1038524 h 3203842"/>
                <a:gd name="connsiteX2" fmla="*/ 1987080 w 3735531"/>
                <a:gd name="connsiteY2" fmla="*/ 877445 h 3203842"/>
                <a:gd name="connsiteX3" fmla="*/ 2235289 w 3735531"/>
                <a:gd name="connsiteY3" fmla="*/ 490096 h 3203842"/>
                <a:gd name="connsiteX4" fmla="*/ 3031803 w 3735531"/>
                <a:gd name="connsiteY4" fmla="*/ 144921 h 3203842"/>
                <a:gd name="connsiteX5" fmla="*/ 3008920 w 3735531"/>
                <a:gd name="connsiteY5" fmla="*/ 76279 h 3203842"/>
                <a:gd name="connsiteX6" fmla="*/ 2181858 w 3735531"/>
                <a:gd name="connsiteY6" fmla="*/ 426494 h 3203842"/>
                <a:gd name="connsiteX7" fmla="*/ 1861615 w 3735531"/>
                <a:gd name="connsiteY7" fmla="*/ 911369 h 3203842"/>
                <a:gd name="connsiteX8" fmla="*/ 1663280 w 3735531"/>
                <a:gd name="connsiteY8" fmla="*/ 856084 h 3203842"/>
                <a:gd name="connsiteX9" fmla="*/ 1814534 w 3735531"/>
                <a:gd name="connsiteY9" fmla="*/ 326706 h 3203842"/>
                <a:gd name="connsiteX10" fmla="*/ 1031377 w 3735531"/>
                <a:gd name="connsiteY10" fmla="*/ 12072 h 3203842"/>
                <a:gd name="connsiteX11" fmla="*/ 1018020 w 3735531"/>
                <a:gd name="connsiteY11" fmla="*/ 83889 h 3203842"/>
                <a:gd name="connsiteX12" fmla="*/ 1731871 w 3735531"/>
                <a:gd name="connsiteY12" fmla="*/ 413137 h 3203842"/>
                <a:gd name="connsiteX13" fmla="*/ 1479081 w 3735531"/>
                <a:gd name="connsiteY13" fmla="*/ 947295 h 3203842"/>
                <a:gd name="connsiteX14" fmla="*/ 1196703 w 3735531"/>
                <a:gd name="connsiteY14" fmla="*/ 1297820 h 3203842"/>
                <a:gd name="connsiteX15" fmla="*/ 125710 w 3735531"/>
                <a:gd name="connsiteY15" fmla="*/ 1266072 h 3203842"/>
                <a:gd name="connsiteX16" fmla="*/ 125710 w 3735531"/>
                <a:gd name="connsiteY16" fmla="*/ 1356333 h 3203842"/>
                <a:gd name="connsiteX17" fmla="*/ 1063897 w 3735531"/>
                <a:gd name="connsiteY17" fmla="*/ 1609278 h 3203842"/>
                <a:gd name="connsiteX18" fmla="*/ 606246 w 3735531"/>
                <a:gd name="connsiteY18" fmla="*/ 2982115 h 3203842"/>
                <a:gd name="connsiteX19" fmla="*/ 697775 w 3735531"/>
                <a:gd name="connsiteY19" fmla="*/ 3027877 h 3203842"/>
                <a:gd name="connsiteX20" fmla="*/ 1405935 w 3735531"/>
                <a:gd name="connsiteY20" fmla="*/ 1274284 h 3203842"/>
                <a:gd name="connsiteX21" fmla="*/ 2070733 w 3735531"/>
                <a:gd name="connsiteY21" fmla="*/ 1174548 h 3203842"/>
                <a:gd name="connsiteX22" fmla="*/ 3494002 w 3735531"/>
                <a:gd name="connsiteY22" fmla="*/ 1754224 h 3203842"/>
                <a:gd name="connsiteX23" fmla="*/ 3725888 w 3735531"/>
                <a:gd name="connsiteY23" fmla="*/ 1735126 h 3203842"/>
                <a:gd name="connsiteX24" fmla="*/ 3561992 w 3735531"/>
                <a:gd name="connsiteY24" fmla="*/ 1547642 h 3203842"/>
                <a:gd name="connsiteX0" fmla="*/ 3561992 w 3735531"/>
                <a:gd name="connsiteY0" fmla="*/ 1547642 h 3203842"/>
                <a:gd name="connsiteX1" fmla="*/ 2221987 w 3735531"/>
                <a:gd name="connsiteY1" fmla="*/ 1038524 h 3203842"/>
                <a:gd name="connsiteX2" fmla="*/ 1987080 w 3735531"/>
                <a:gd name="connsiteY2" fmla="*/ 877445 h 3203842"/>
                <a:gd name="connsiteX3" fmla="*/ 2235289 w 3735531"/>
                <a:gd name="connsiteY3" fmla="*/ 490096 h 3203842"/>
                <a:gd name="connsiteX4" fmla="*/ 3031803 w 3735531"/>
                <a:gd name="connsiteY4" fmla="*/ 144921 h 3203842"/>
                <a:gd name="connsiteX5" fmla="*/ 3008920 w 3735531"/>
                <a:gd name="connsiteY5" fmla="*/ 76279 h 3203842"/>
                <a:gd name="connsiteX6" fmla="*/ 2181858 w 3735531"/>
                <a:gd name="connsiteY6" fmla="*/ 426494 h 3203842"/>
                <a:gd name="connsiteX7" fmla="*/ 1861615 w 3735531"/>
                <a:gd name="connsiteY7" fmla="*/ 911369 h 3203842"/>
                <a:gd name="connsiteX8" fmla="*/ 1561631 w 3735531"/>
                <a:gd name="connsiteY8" fmla="*/ 972695 h 3203842"/>
                <a:gd name="connsiteX9" fmla="*/ 1663280 w 3735531"/>
                <a:gd name="connsiteY9" fmla="*/ 856084 h 3203842"/>
                <a:gd name="connsiteX10" fmla="*/ 1814534 w 3735531"/>
                <a:gd name="connsiteY10" fmla="*/ 326706 h 3203842"/>
                <a:gd name="connsiteX11" fmla="*/ 1031377 w 3735531"/>
                <a:gd name="connsiteY11" fmla="*/ 12072 h 3203842"/>
                <a:gd name="connsiteX12" fmla="*/ 1018020 w 3735531"/>
                <a:gd name="connsiteY12" fmla="*/ 83889 h 3203842"/>
                <a:gd name="connsiteX13" fmla="*/ 1731871 w 3735531"/>
                <a:gd name="connsiteY13" fmla="*/ 413137 h 3203842"/>
                <a:gd name="connsiteX14" fmla="*/ 1479081 w 3735531"/>
                <a:gd name="connsiteY14" fmla="*/ 947295 h 3203842"/>
                <a:gd name="connsiteX15" fmla="*/ 1196703 w 3735531"/>
                <a:gd name="connsiteY15" fmla="*/ 1297820 h 3203842"/>
                <a:gd name="connsiteX16" fmla="*/ 125710 w 3735531"/>
                <a:gd name="connsiteY16" fmla="*/ 1266072 h 3203842"/>
                <a:gd name="connsiteX17" fmla="*/ 125710 w 3735531"/>
                <a:gd name="connsiteY17" fmla="*/ 1356333 h 3203842"/>
                <a:gd name="connsiteX18" fmla="*/ 1063897 w 3735531"/>
                <a:gd name="connsiteY18" fmla="*/ 1609278 h 3203842"/>
                <a:gd name="connsiteX19" fmla="*/ 606246 w 3735531"/>
                <a:gd name="connsiteY19" fmla="*/ 2982115 h 3203842"/>
                <a:gd name="connsiteX20" fmla="*/ 697775 w 3735531"/>
                <a:gd name="connsiteY20" fmla="*/ 3027877 h 3203842"/>
                <a:gd name="connsiteX21" fmla="*/ 1405935 w 3735531"/>
                <a:gd name="connsiteY21" fmla="*/ 1274284 h 3203842"/>
                <a:gd name="connsiteX22" fmla="*/ 2070733 w 3735531"/>
                <a:gd name="connsiteY22" fmla="*/ 1174548 h 3203842"/>
                <a:gd name="connsiteX23" fmla="*/ 3494002 w 3735531"/>
                <a:gd name="connsiteY23" fmla="*/ 1754224 h 3203842"/>
                <a:gd name="connsiteX24" fmla="*/ 3725888 w 3735531"/>
                <a:gd name="connsiteY24" fmla="*/ 1735126 h 3203842"/>
                <a:gd name="connsiteX25" fmla="*/ 3561992 w 3735531"/>
                <a:gd name="connsiteY25" fmla="*/ 1547642 h 3203842"/>
                <a:gd name="connsiteX0" fmla="*/ 3561992 w 3735531"/>
                <a:gd name="connsiteY0" fmla="*/ 1547642 h 3203842"/>
                <a:gd name="connsiteX1" fmla="*/ 2221987 w 3735531"/>
                <a:gd name="connsiteY1" fmla="*/ 1038524 h 3203842"/>
                <a:gd name="connsiteX2" fmla="*/ 1987080 w 3735531"/>
                <a:gd name="connsiteY2" fmla="*/ 877445 h 3203842"/>
                <a:gd name="connsiteX3" fmla="*/ 2235289 w 3735531"/>
                <a:gd name="connsiteY3" fmla="*/ 490096 h 3203842"/>
                <a:gd name="connsiteX4" fmla="*/ 3031803 w 3735531"/>
                <a:gd name="connsiteY4" fmla="*/ 144921 h 3203842"/>
                <a:gd name="connsiteX5" fmla="*/ 3008920 w 3735531"/>
                <a:gd name="connsiteY5" fmla="*/ 76279 h 3203842"/>
                <a:gd name="connsiteX6" fmla="*/ 2181858 w 3735531"/>
                <a:gd name="connsiteY6" fmla="*/ 426494 h 3203842"/>
                <a:gd name="connsiteX7" fmla="*/ 1861615 w 3735531"/>
                <a:gd name="connsiteY7" fmla="*/ 911369 h 3203842"/>
                <a:gd name="connsiteX8" fmla="*/ 1561631 w 3735531"/>
                <a:gd name="connsiteY8" fmla="*/ 972695 h 3203842"/>
                <a:gd name="connsiteX9" fmla="*/ 1663280 w 3735531"/>
                <a:gd name="connsiteY9" fmla="*/ 856084 h 3203842"/>
                <a:gd name="connsiteX10" fmla="*/ 1679106 w 3735531"/>
                <a:gd name="connsiteY10" fmla="*/ 804420 h 3203842"/>
                <a:gd name="connsiteX11" fmla="*/ 1814534 w 3735531"/>
                <a:gd name="connsiteY11" fmla="*/ 326706 h 3203842"/>
                <a:gd name="connsiteX12" fmla="*/ 1031377 w 3735531"/>
                <a:gd name="connsiteY12" fmla="*/ 12072 h 3203842"/>
                <a:gd name="connsiteX13" fmla="*/ 1018020 w 3735531"/>
                <a:gd name="connsiteY13" fmla="*/ 83889 h 3203842"/>
                <a:gd name="connsiteX14" fmla="*/ 1731871 w 3735531"/>
                <a:gd name="connsiteY14" fmla="*/ 413137 h 3203842"/>
                <a:gd name="connsiteX15" fmla="*/ 1479081 w 3735531"/>
                <a:gd name="connsiteY15" fmla="*/ 947295 h 3203842"/>
                <a:gd name="connsiteX16" fmla="*/ 1196703 w 3735531"/>
                <a:gd name="connsiteY16" fmla="*/ 1297820 h 3203842"/>
                <a:gd name="connsiteX17" fmla="*/ 125710 w 3735531"/>
                <a:gd name="connsiteY17" fmla="*/ 1266072 h 3203842"/>
                <a:gd name="connsiteX18" fmla="*/ 125710 w 3735531"/>
                <a:gd name="connsiteY18" fmla="*/ 1356333 h 3203842"/>
                <a:gd name="connsiteX19" fmla="*/ 1063897 w 3735531"/>
                <a:gd name="connsiteY19" fmla="*/ 1609278 h 3203842"/>
                <a:gd name="connsiteX20" fmla="*/ 606246 w 3735531"/>
                <a:gd name="connsiteY20" fmla="*/ 2982115 h 3203842"/>
                <a:gd name="connsiteX21" fmla="*/ 697775 w 3735531"/>
                <a:gd name="connsiteY21" fmla="*/ 3027877 h 3203842"/>
                <a:gd name="connsiteX22" fmla="*/ 1405935 w 3735531"/>
                <a:gd name="connsiteY22" fmla="*/ 1274284 h 3203842"/>
                <a:gd name="connsiteX23" fmla="*/ 2070733 w 3735531"/>
                <a:gd name="connsiteY23" fmla="*/ 1174548 h 3203842"/>
                <a:gd name="connsiteX24" fmla="*/ 3494002 w 3735531"/>
                <a:gd name="connsiteY24" fmla="*/ 1754224 h 3203842"/>
                <a:gd name="connsiteX25" fmla="*/ 3725888 w 3735531"/>
                <a:gd name="connsiteY25" fmla="*/ 1735126 h 3203842"/>
                <a:gd name="connsiteX26" fmla="*/ 3561992 w 3735531"/>
                <a:gd name="connsiteY26" fmla="*/ 1547642 h 3203842"/>
                <a:gd name="connsiteX0" fmla="*/ 3561992 w 3735531"/>
                <a:gd name="connsiteY0" fmla="*/ 1547642 h 3203842"/>
                <a:gd name="connsiteX1" fmla="*/ 2221987 w 3735531"/>
                <a:gd name="connsiteY1" fmla="*/ 1038524 h 3203842"/>
                <a:gd name="connsiteX2" fmla="*/ 1987080 w 3735531"/>
                <a:gd name="connsiteY2" fmla="*/ 877445 h 3203842"/>
                <a:gd name="connsiteX3" fmla="*/ 2235289 w 3735531"/>
                <a:gd name="connsiteY3" fmla="*/ 490096 h 3203842"/>
                <a:gd name="connsiteX4" fmla="*/ 3031803 w 3735531"/>
                <a:gd name="connsiteY4" fmla="*/ 144921 h 3203842"/>
                <a:gd name="connsiteX5" fmla="*/ 3008920 w 3735531"/>
                <a:gd name="connsiteY5" fmla="*/ 76279 h 3203842"/>
                <a:gd name="connsiteX6" fmla="*/ 2181858 w 3735531"/>
                <a:gd name="connsiteY6" fmla="*/ 426494 h 3203842"/>
                <a:gd name="connsiteX7" fmla="*/ 1861615 w 3735531"/>
                <a:gd name="connsiteY7" fmla="*/ 911369 h 3203842"/>
                <a:gd name="connsiteX8" fmla="*/ 1555281 w 3735531"/>
                <a:gd name="connsiteY8" fmla="*/ 991745 h 3203842"/>
                <a:gd name="connsiteX9" fmla="*/ 1663280 w 3735531"/>
                <a:gd name="connsiteY9" fmla="*/ 856084 h 3203842"/>
                <a:gd name="connsiteX10" fmla="*/ 1679106 w 3735531"/>
                <a:gd name="connsiteY10" fmla="*/ 804420 h 3203842"/>
                <a:gd name="connsiteX11" fmla="*/ 1814534 w 3735531"/>
                <a:gd name="connsiteY11" fmla="*/ 326706 h 3203842"/>
                <a:gd name="connsiteX12" fmla="*/ 1031377 w 3735531"/>
                <a:gd name="connsiteY12" fmla="*/ 12072 h 3203842"/>
                <a:gd name="connsiteX13" fmla="*/ 1018020 w 3735531"/>
                <a:gd name="connsiteY13" fmla="*/ 83889 h 3203842"/>
                <a:gd name="connsiteX14" fmla="*/ 1731871 w 3735531"/>
                <a:gd name="connsiteY14" fmla="*/ 413137 h 3203842"/>
                <a:gd name="connsiteX15" fmla="*/ 1479081 w 3735531"/>
                <a:gd name="connsiteY15" fmla="*/ 947295 h 3203842"/>
                <a:gd name="connsiteX16" fmla="*/ 1196703 w 3735531"/>
                <a:gd name="connsiteY16" fmla="*/ 1297820 h 3203842"/>
                <a:gd name="connsiteX17" fmla="*/ 125710 w 3735531"/>
                <a:gd name="connsiteY17" fmla="*/ 1266072 h 3203842"/>
                <a:gd name="connsiteX18" fmla="*/ 125710 w 3735531"/>
                <a:gd name="connsiteY18" fmla="*/ 1356333 h 3203842"/>
                <a:gd name="connsiteX19" fmla="*/ 1063897 w 3735531"/>
                <a:gd name="connsiteY19" fmla="*/ 1609278 h 3203842"/>
                <a:gd name="connsiteX20" fmla="*/ 606246 w 3735531"/>
                <a:gd name="connsiteY20" fmla="*/ 2982115 h 3203842"/>
                <a:gd name="connsiteX21" fmla="*/ 697775 w 3735531"/>
                <a:gd name="connsiteY21" fmla="*/ 3027877 h 3203842"/>
                <a:gd name="connsiteX22" fmla="*/ 1405935 w 3735531"/>
                <a:gd name="connsiteY22" fmla="*/ 1274284 h 3203842"/>
                <a:gd name="connsiteX23" fmla="*/ 2070733 w 3735531"/>
                <a:gd name="connsiteY23" fmla="*/ 1174548 h 3203842"/>
                <a:gd name="connsiteX24" fmla="*/ 3494002 w 3735531"/>
                <a:gd name="connsiteY24" fmla="*/ 1754224 h 3203842"/>
                <a:gd name="connsiteX25" fmla="*/ 3725888 w 3735531"/>
                <a:gd name="connsiteY25" fmla="*/ 1735126 h 3203842"/>
                <a:gd name="connsiteX26" fmla="*/ 3561992 w 3735531"/>
                <a:gd name="connsiteY26" fmla="*/ 1547642 h 3203842"/>
                <a:gd name="connsiteX0" fmla="*/ 3561992 w 3735531"/>
                <a:gd name="connsiteY0" fmla="*/ 1547642 h 3203842"/>
                <a:gd name="connsiteX1" fmla="*/ 2221987 w 3735531"/>
                <a:gd name="connsiteY1" fmla="*/ 1038524 h 3203842"/>
                <a:gd name="connsiteX2" fmla="*/ 1987080 w 3735531"/>
                <a:gd name="connsiteY2" fmla="*/ 877445 h 3203842"/>
                <a:gd name="connsiteX3" fmla="*/ 2235289 w 3735531"/>
                <a:gd name="connsiteY3" fmla="*/ 490096 h 3203842"/>
                <a:gd name="connsiteX4" fmla="*/ 3031803 w 3735531"/>
                <a:gd name="connsiteY4" fmla="*/ 144921 h 3203842"/>
                <a:gd name="connsiteX5" fmla="*/ 3008920 w 3735531"/>
                <a:gd name="connsiteY5" fmla="*/ 76279 h 3203842"/>
                <a:gd name="connsiteX6" fmla="*/ 2181858 w 3735531"/>
                <a:gd name="connsiteY6" fmla="*/ 426494 h 3203842"/>
                <a:gd name="connsiteX7" fmla="*/ 1861615 w 3735531"/>
                <a:gd name="connsiteY7" fmla="*/ 911369 h 3203842"/>
                <a:gd name="connsiteX8" fmla="*/ 1828331 w 3735531"/>
                <a:gd name="connsiteY8" fmla="*/ 985395 h 3203842"/>
                <a:gd name="connsiteX9" fmla="*/ 1555281 w 3735531"/>
                <a:gd name="connsiteY9" fmla="*/ 991745 h 3203842"/>
                <a:gd name="connsiteX10" fmla="*/ 1663280 w 3735531"/>
                <a:gd name="connsiteY10" fmla="*/ 856084 h 3203842"/>
                <a:gd name="connsiteX11" fmla="*/ 1679106 w 3735531"/>
                <a:gd name="connsiteY11" fmla="*/ 804420 h 3203842"/>
                <a:gd name="connsiteX12" fmla="*/ 1814534 w 3735531"/>
                <a:gd name="connsiteY12" fmla="*/ 326706 h 3203842"/>
                <a:gd name="connsiteX13" fmla="*/ 1031377 w 3735531"/>
                <a:gd name="connsiteY13" fmla="*/ 12072 h 3203842"/>
                <a:gd name="connsiteX14" fmla="*/ 1018020 w 3735531"/>
                <a:gd name="connsiteY14" fmla="*/ 83889 h 3203842"/>
                <a:gd name="connsiteX15" fmla="*/ 1731871 w 3735531"/>
                <a:gd name="connsiteY15" fmla="*/ 413137 h 3203842"/>
                <a:gd name="connsiteX16" fmla="*/ 1479081 w 3735531"/>
                <a:gd name="connsiteY16" fmla="*/ 947295 h 3203842"/>
                <a:gd name="connsiteX17" fmla="*/ 1196703 w 3735531"/>
                <a:gd name="connsiteY17" fmla="*/ 1297820 h 3203842"/>
                <a:gd name="connsiteX18" fmla="*/ 125710 w 3735531"/>
                <a:gd name="connsiteY18" fmla="*/ 1266072 h 3203842"/>
                <a:gd name="connsiteX19" fmla="*/ 125710 w 3735531"/>
                <a:gd name="connsiteY19" fmla="*/ 1356333 h 3203842"/>
                <a:gd name="connsiteX20" fmla="*/ 1063897 w 3735531"/>
                <a:gd name="connsiteY20" fmla="*/ 1609278 h 3203842"/>
                <a:gd name="connsiteX21" fmla="*/ 606246 w 3735531"/>
                <a:gd name="connsiteY21" fmla="*/ 2982115 h 3203842"/>
                <a:gd name="connsiteX22" fmla="*/ 697775 w 3735531"/>
                <a:gd name="connsiteY22" fmla="*/ 3027877 h 3203842"/>
                <a:gd name="connsiteX23" fmla="*/ 1405935 w 3735531"/>
                <a:gd name="connsiteY23" fmla="*/ 1274284 h 3203842"/>
                <a:gd name="connsiteX24" fmla="*/ 2070733 w 3735531"/>
                <a:gd name="connsiteY24" fmla="*/ 1174548 h 3203842"/>
                <a:gd name="connsiteX25" fmla="*/ 3494002 w 3735531"/>
                <a:gd name="connsiteY25" fmla="*/ 1754224 h 3203842"/>
                <a:gd name="connsiteX26" fmla="*/ 3725888 w 3735531"/>
                <a:gd name="connsiteY26" fmla="*/ 1735126 h 3203842"/>
                <a:gd name="connsiteX27" fmla="*/ 3561992 w 3735531"/>
                <a:gd name="connsiteY27" fmla="*/ 1547642 h 3203842"/>
                <a:gd name="connsiteX0" fmla="*/ 3561992 w 3735531"/>
                <a:gd name="connsiteY0" fmla="*/ 1547642 h 3203842"/>
                <a:gd name="connsiteX1" fmla="*/ 2221987 w 3735531"/>
                <a:gd name="connsiteY1" fmla="*/ 1038524 h 3203842"/>
                <a:gd name="connsiteX2" fmla="*/ 1971205 w 3735531"/>
                <a:gd name="connsiteY2" fmla="*/ 896495 h 3203842"/>
                <a:gd name="connsiteX3" fmla="*/ 2235289 w 3735531"/>
                <a:gd name="connsiteY3" fmla="*/ 490096 h 3203842"/>
                <a:gd name="connsiteX4" fmla="*/ 3031803 w 3735531"/>
                <a:gd name="connsiteY4" fmla="*/ 144921 h 3203842"/>
                <a:gd name="connsiteX5" fmla="*/ 3008920 w 3735531"/>
                <a:gd name="connsiteY5" fmla="*/ 76279 h 3203842"/>
                <a:gd name="connsiteX6" fmla="*/ 2181858 w 3735531"/>
                <a:gd name="connsiteY6" fmla="*/ 426494 h 3203842"/>
                <a:gd name="connsiteX7" fmla="*/ 1861615 w 3735531"/>
                <a:gd name="connsiteY7" fmla="*/ 911369 h 3203842"/>
                <a:gd name="connsiteX8" fmla="*/ 1828331 w 3735531"/>
                <a:gd name="connsiteY8" fmla="*/ 985395 h 3203842"/>
                <a:gd name="connsiteX9" fmla="*/ 1555281 w 3735531"/>
                <a:gd name="connsiteY9" fmla="*/ 991745 h 3203842"/>
                <a:gd name="connsiteX10" fmla="*/ 1663280 w 3735531"/>
                <a:gd name="connsiteY10" fmla="*/ 856084 h 3203842"/>
                <a:gd name="connsiteX11" fmla="*/ 1679106 w 3735531"/>
                <a:gd name="connsiteY11" fmla="*/ 804420 h 3203842"/>
                <a:gd name="connsiteX12" fmla="*/ 1814534 w 3735531"/>
                <a:gd name="connsiteY12" fmla="*/ 326706 h 3203842"/>
                <a:gd name="connsiteX13" fmla="*/ 1031377 w 3735531"/>
                <a:gd name="connsiteY13" fmla="*/ 12072 h 3203842"/>
                <a:gd name="connsiteX14" fmla="*/ 1018020 w 3735531"/>
                <a:gd name="connsiteY14" fmla="*/ 83889 h 3203842"/>
                <a:gd name="connsiteX15" fmla="*/ 1731871 w 3735531"/>
                <a:gd name="connsiteY15" fmla="*/ 413137 h 3203842"/>
                <a:gd name="connsiteX16" fmla="*/ 1479081 w 3735531"/>
                <a:gd name="connsiteY16" fmla="*/ 947295 h 3203842"/>
                <a:gd name="connsiteX17" fmla="*/ 1196703 w 3735531"/>
                <a:gd name="connsiteY17" fmla="*/ 1297820 h 3203842"/>
                <a:gd name="connsiteX18" fmla="*/ 125710 w 3735531"/>
                <a:gd name="connsiteY18" fmla="*/ 1266072 h 3203842"/>
                <a:gd name="connsiteX19" fmla="*/ 125710 w 3735531"/>
                <a:gd name="connsiteY19" fmla="*/ 1356333 h 3203842"/>
                <a:gd name="connsiteX20" fmla="*/ 1063897 w 3735531"/>
                <a:gd name="connsiteY20" fmla="*/ 1609278 h 3203842"/>
                <a:gd name="connsiteX21" fmla="*/ 606246 w 3735531"/>
                <a:gd name="connsiteY21" fmla="*/ 2982115 h 3203842"/>
                <a:gd name="connsiteX22" fmla="*/ 697775 w 3735531"/>
                <a:gd name="connsiteY22" fmla="*/ 3027877 h 3203842"/>
                <a:gd name="connsiteX23" fmla="*/ 1405935 w 3735531"/>
                <a:gd name="connsiteY23" fmla="*/ 1274284 h 3203842"/>
                <a:gd name="connsiteX24" fmla="*/ 2070733 w 3735531"/>
                <a:gd name="connsiteY24" fmla="*/ 1174548 h 3203842"/>
                <a:gd name="connsiteX25" fmla="*/ 3494002 w 3735531"/>
                <a:gd name="connsiteY25" fmla="*/ 1754224 h 3203842"/>
                <a:gd name="connsiteX26" fmla="*/ 3725888 w 3735531"/>
                <a:gd name="connsiteY26" fmla="*/ 1735126 h 3203842"/>
                <a:gd name="connsiteX27" fmla="*/ 3561992 w 3735531"/>
                <a:gd name="connsiteY27" fmla="*/ 1547642 h 3203842"/>
                <a:gd name="connsiteX0" fmla="*/ 3561992 w 3733164"/>
                <a:gd name="connsiteY0" fmla="*/ 1547642 h 3203842"/>
                <a:gd name="connsiteX1" fmla="*/ 2269612 w 3733164"/>
                <a:gd name="connsiteY1" fmla="*/ 1073449 h 3203842"/>
                <a:gd name="connsiteX2" fmla="*/ 1971205 w 3733164"/>
                <a:gd name="connsiteY2" fmla="*/ 896495 h 3203842"/>
                <a:gd name="connsiteX3" fmla="*/ 2235289 w 3733164"/>
                <a:gd name="connsiteY3" fmla="*/ 490096 h 3203842"/>
                <a:gd name="connsiteX4" fmla="*/ 3031803 w 3733164"/>
                <a:gd name="connsiteY4" fmla="*/ 144921 h 3203842"/>
                <a:gd name="connsiteX5" fmla="*/ 3008920 w 3733164"/>
                <a:gd name="connsiteY5" fmla="*/ 76279 h 3203842"/>
                <a:gd name="connsiteX6" fmla="*/ 2181858 w 3733164"/>
                <a:gd name="connsiteY6" fmla="*/ 426494 h 3203842"/>
                <a:gd name="connsiteX7" fmla="*/ 1861615 w 3733164"/>
                <a:gd name="connsiteY7" fmla="*/ 911369 h 3203842"/>
                <a:gd name="connsiteX8" fmla="*/ 1828331 w 3733164"/>
                <a:gd name="connsiteY8" fmla="*/ 985395 h 3203842"/>
                <a:gd name="connsiteX9" fmla="*/ 1555281 w 3733164"/>
                <a:gd name="connsiteY9" fmla="*/ 991745 h 3203842"/>
                <a:gd name="connsiteX10" fmla="*/ 1663280 w 3733164"/>
                <a:gd name="connsiteY10" fmla="*/ 856084 h 3203842"/>
                <a:gd name="connsiteX11" fmla="*/ 1679106 w 3733164"/>
                <a:gd name="connsiteY11" fmla="*/ 804420 h 3203842"/>
                <a:gd name="connsiteX12" fmla="*/ 1814534 w 3733164"/>
                <a:gd name="connsiteY12" fmla="*/ 326706 h 3203842"/>
                <a:gd name="connsiteX13" fmla="*/ 1031377 w 3733164"/>
                <a:gd name="connsiteY13" fmla="*/ 12072 h 3203842"/>
                <a:gd name="connsiteX14" fmla="*/ 1018020 w 3733164"/>
                <a:gd name="connsiteY14" fmla="*/ 83889 h 3203842"/>
                <a:gd name="connsiteX15" fmla="*/ 1731871 w 3733164"/>
                <a:gd name="connsiteY15" fmla="*/ 413137 h 3203842"/>
                <a:gd name="connsiteX16" fmla="*/ 1479081 w 3733164"/>
                <a:gd name="connsiteY16" fmla="*/ 947295 h 3203842"/>
                <a:gd name="connsiteX17" fmla="*/ 1196703 w 3733164"/>
                <a:gd name="connsiteY17" fmla="*/ 1297820 h 3203842"/>
                <a:gd name="connsiteX18" fmla="*/ 125710 w 3733164"/>
                <a:gd name="connsiteY18" fmla="*/ 1266072 h 3203842"/>
                <a:gd name="connsiteX19" fmla="*/ 125710 w 3733164"/>
                <a:gd name="connsiteY19" fmla="*/ 1356333 h 3203842"/>
                <a:gd name="connsiteX20" fmla="*/ 1063897 w 3733164"/>
                <a:gd name="connsiteY20" fmla="*/ 1609278 h 3203842"/>
                <a:gd name="connsiteX21" fmla="*/ 606246 w 3733164"/>
                <a:gd name="connsiteY21" fmla="*/ 2982115 h 3203842"/>
                <a:gd name="connsiteX22" fmla="*/ 697775 w 3733164"/>
                <a:gd name="connsiteY22" fmla="*/ 3027877 h 3203842"/>
                <a:gd name="connsiteX23" fmla="*/ 1405935 w 3733164"/>
                <a:gd name="connsiteY23" fmla="*/ 1274284 h 3203842"/>
                <a:gd name="connsiteX24" fmla="*/ 2070733 w 3733164"/>
                <a:gd name="connsiteY24" fmla="*/ 1174548 h 3203842"/>
                <a:gd name="connsiteX25" fmla="*/ 3494002 w 3733164"/>
                <a:gd name="connsiteY25" fmla="*/ 1754224 h 3203842"/>
                <a:gd name="connsiteX26" fmla="*/ 3725888 w 3733164"/>
                <a:gd name="connsiteY26" fmla="*/ 1735126 h 3203842"/>
                <a:gd name="connsiteX27" fmla="*/ 3561992 w 3733164"/>
                <a:gd name="connsiteY27" fmla="*/ 1547642 h 3203842"/>
                <a:gd name="connsiteX0" fmla="*/ 3561992 w 3731073"/>
                <a:gd name="connsiteY0" fmla="*/ 1547642 h 3203842"/>
                <a:gd name="connsiteX1" fmla="*/ 2314062 w 3731073"/>
                <a:gd name="connsiteY1" fmla="*/ 1108374 h 3203842"/>
                <a:gd name="connsiteX2" fmla="*/ 1971205 w 3731073"/>
                <a:gd name="connsiteY2" fmla="*/ 896495 h 3203842"/>
                <a:gd name="connsiteX3" fmla="*/ 2235289 w 3731073"/>
                <a:gd name="connsiteY3" fmla="*/ 490096 h 3203842"/>
                <a:gd name="connsiteX4" fmla="*/ 3031803 w 3731073"/>
                <a:gd name="connsiteY4" fmla="*/ 144921 h 3203842"/>
                <a:gd name="connsiteX5" fmla="*/ 3008920 w 3731073"/>
                <a:gd name="connsiteY5" fmla="*/ 76279 h 3203842"/>
                <a:gd name="connsiteX6" fmla="*/ 2181858 w 3731073"/>
                <a:gd name="connsiteY6" fmla="*/ 426494 h 3203842"/>
                <a:gd name="connsiteX7" fmla="*/ 1861615 w 3731073"/>
                <a:gd name="connsiteY7" fmla="*/ 911369 h 3203842"/>
                <a:gd name="connsiteX8" fmla="*/ 1828331 w 3731073"/>
                <a:gd name="connsiteY8" fmla="*/ 985395 h 3203842"/>
                <a:gd name="connsiteX9" fmla="*/ 1555281 w 3731073"/>
                <a:gd name="connsiteY9" fmla="*/ 991745 h 3203842"/>
                <a:gd name="connsiteX10" fmla="*/ 1663280 w 3731073"/>
                <a:gd name="connsiteY10" fmla="*/ 856084 h 3203842"/>
                <a:gd name="connsiteX11" fmla="*/ 1679106 w 3731073"/>
                <a:gd name="connsiteY11" fmla="*/ 804420 h 3203842"/>
                <a:gd name="connsiteX12" fmla="*/ 1814534 w 3731073"/>
                <a:gd name="connsiteY12" fmla="*/ 326706 h 3203842"/>
                <a:gd name="connsiteX13" fmla="*/ 1031377 w 3731073"/>
                <a:gd name="connsiteY13" fmla="*/ 12072 h 3203842"/>
                <a:gd name="connsiteX14" fmla="*/ 1018020 w 3731073"/>
                <a:gd name="connsiteY14" fmla="*/ 83889 h 3203842"/>
                <a:gd name="connsiteX15" fmla="*/ 1731871 w 3731073"/>
                <a:gd name="connsiteY15" fmla="*/ 413137 h 3203842"/>
                <a:gd name="connsiteX16" fmla="*/ 1479081 w 3731073"/>
                <a:gd name="connsiteY16" fmla="*/ 947295 h 3203842"/>
                <a:gd name="connsiteX17" fmla="*/ 1196703 w 3731073"/>
                <a:gd name="connsiteY17" fmla="*/ 1297820 h 3203842"/>
                <a:gd name="connsiteX18" fmla="*/ 125710 w 3731073"/>
                <a:gd name="connsiteY18" fmla="*/ 1266072 h 3203842"/>
                <a:gd name="connsiteX19" fmla="*/ 125710 w 3731073"/>
                <a:gd name="connsiteY19" fmla="*/ 1356333 h 3203842"/>
                <a:gd name="connsiteX20" fmla="*/ 1063897 w 3731073"/>
                <a:gd name="connsiteY20" fmla="*/ 1609278 h 3203842"/>
                <a:gd name="connsiteX21" fmla="*/ 606246 w 3731073"/>
                <a:gd name="connsiteY21" fmla="*/ 2982115 h 3203842"/>
                <a:gd name="connsiteX22" fmla="*/ 697775 w 3731073"/>
                <a:gd name="connsiteY22" fmla="*/ 3027877 h 3203842"/>
                <a:gd name="connsiteX23" fmla="*/ 1405935 w 3731073"/>
                <a:gd name="connsiteY23" fmla="*/ 1274284 h 3203842"/>
                <a:gd name="connsiteX24" fmla="*/ 2070733 w 3731073"/>
                <a:gd name="connsiteY24" fmla="*/ 1174548 h 3203842"/>
                <a:gd name="connsiteX25" fmla="*/ 3494002 w 3731073"/>
                <a:gd name="connsiteY25" fmla="*/ 1754224 h 3203842"/>
                <a:gd name="connsiteX26" fmla="*/ 3725888 w 3731073"/>
                <a:gd name="connsiteY26" fmla="*/ 1735126 h 3203842"/>
                <a:gd name="connsiteX27" fmla="*/ 3561992 w 3731073"/>
                <a:gd name="connsiteY27" fmla="*/ 1547642 h 3203842"/>
                <a:gd name="connsiteX0" fmla="*/ 3561992 w 3729252"/>
                <a:gd name="connsiteY0" fmla="*/ 1547642 h 3203842"/>
                <a:gd name="connsiteX1" fmla="*/ 2355337 w 3729252"/>
                <a:gd name="connsiteY1" fmla="*/ 1133774 h 3203842"/>
                <a:gd name="connsiteX2" fmla="*/ 1971205 w 3729252"/>
                <a:gd name="connsiteY2" fmla="*/ 896495 h 3203842"/>
                <a:gd name="connsiteX3" fmla="*/ 2235289 w 3729252"/>
                <a:gd name="connsiteY3" fmla="*/ 490096 h 3203842"/>
                <a:gd name="connsiteX4" fmla="*/ 3031803 w 3729252"/>
                <a:gd name="connsiteY4" fmla="*/ 144921 h 3203842"/>
                <a:gd name="connsiteX5" fmla="*/ 3008920 w 3729252"/>
                <a:gd name="connsiteY5" fmla="*/ 76279 h 3203842"/>
                <a:gd name="connsiteX6" fmla="*/ 2181858 w 3729252"/>
                <a:gd name="connsiteY6" fmla="*/ 426494 h 3203842"/>
                <a:gd name="connsiteX7" fmla="*/ 1861615 w 3729252"/>
                <a:gd name="connsiteY7" fmla="*/ 911369 h 3203842"/>
                <a:gd name="connsiteX8" fmla="*/ 1828331 w 3729252"/>
                <a:gd name="connsiteY8" fmla="*/ 985395 h 3203842"/>
                <a:gd name="connsiteX9" fmla="*/ 1555281 w 3729252"/>
                <a:gd name="connsiteY9" fmla="*/ 991745 h 3203842"/>
                <a:gd name="connsiteX10" fmla="*/ 1663280 w 3729252"/>
                <a:gd name="connsiteY10" fmla="*/ 856084 h 3203842"/>
                <a:gd name="connsiteX11" fmla="*/ 1679106 w 3729252"/>
                <a:gd name="connsiteY11" fmla="*/ 804420 h 3203842"/>
                <a:gd name="connsiteX12" fmla="*/ 1814534 w 3729252"/>
                <a:gd name="connsiteY12" fmla="*/ 326706 h 3203842"/>
                <a:gd name="connsiteX13" fmla="*/ 1031377 w 3729252"/>
                <a:gd name="connsiteY13" fmla="*/ 12072 h 3203842"/>
                <a:gd name="connsiteX14" fmla="*/ 1018020 w 3729252"/>
                <a:gd name="connsiteY14" fmla="*/ 83889 h 3203842"/>
                <a:gd name="connsiteX15" fmla="*/ 1731871 w 3729252"/>
                <a:gd name="connsiteY15" fmla="*/ 413137 h 3203842"/>
                <a:gd name="connsiteX16" fmla="*/ 1479081 w 3729252"/>
                <a:gd name="connsiteY16" fmla="*/ 947295 h 3203842"/>
                <a:gd name="connsiteX17" fmla="*/ 1196703 w 3729252"/>
                <a:gd name="connsiteY17" fmla="*/ 1297820 h 3203842"/>
                <a:gd name="connsiteX18" fmla="*/ 125710 w 3729252"/>
                <a:gd name="connsiteY18" fmla="*/ 1266072 h 3203842"/>
                <a:gd name="connsiteX19" fmla="*/ 125710 w 3729252"/>
                <a:gd name="connsiteY19" fmla="*/ 1356333 h 3203842"/>
                <a:gd name="connsiteX20" fmla="*/ 1063897 w 3729252"/>
                <a:gd name="connsiteY20" fmla="*/ 1609278 h 3203842"/>
                <a:gd name="connsiteX21" fmla="*/ 606246 w 3729252"/>
                <a:gd name="connsiteY21" fmla="*/ 2982115 h 3203842"/>
                <a:gd name="connsiteX22" fmla="*/ 697775 w 3729252"/>
                <a:gd name="connsiteY22" fmla="*/ 3027877 h 3203842"/>
                <a:gd name="connsiteX23" fmla="*/ 1405935 w 3729252"/>
                <a:gd name="connsiteY23" fmla="*/ 1274284 h 3203842"/>
                <a:gd name="connsiteX24" fmla="*/ 2070733 w 3729252"/>
                <a:gd name="connsiteY24" fmla="*/ 1174548 h 3203842"/>
                <a:gd name="connsiteX25" fmla="*/ 3494002 w 3729252"/>
                <a:gd name="connsiteY25" fmla="*/ 1754224 h 3203842"/>
                <a:gd name="connsiteX26" fmla="*/ 3725888 w 3729252"/>
                <a:gd name="connsiteY26" fmla="*/ 1735126 h 3203842"/>
                <a:gd name="connsiteX27" fmla="*/ 3561992 w 3729252"/>
                <a:gd name="connsiteY27" fmla="*/ 1547642 h 3203842"/>
                <a:gd name="connsiteX0" fmla="*/ 3561992 w 3727569"/>
                <a:gd name="connsiteY0" fmla="*/ 1547642 h 3203842"/>
                <a:gd name="connsiteX1" fmla="*/ 2396612 w 3727569"/>
                <a:gd name="connsiteY1" fmla="*/ 1165524 h 3203842"/>
                <a:gd name="connsiteX2" fmla="*/ 1971205 w 3727569"/>
                <a:gd name="connsiteY2" fmla="*/ 896495 h 3203842"/>
                <a:gd name="connsiteX3" fmla="*/ 2235289 w 3727569"/>
                <a:gd name="connsiteY3" fmla="*/ 490096 h 3203842"/>
                <a:gd name="connsiteX4" fmla="*/ 3031803 w 3727569"/>
                <a:gd name="connsiteY4" fmla="*/ 144921 h 3203842"/>
                <a:gd name="connsiteX5" fmla="*/ 3008920 w 3727569"/>
                <a:gd name="connsiteY5" fmla="*/ 76279 h 3203842"/>
                <a:gd name="connsiteX6" fmla="*/ 2181858 w 3727569"/>
                <a:gd name="connsiteY6" fmla="*/ 426494 h 3203842"/>
                <a:gd name="connsiteX7" fmla="*/ 1861615 w 3727569"/>
                <a:gd name="connsiteY7" fmla="*/ 911369 h 3203842"/>
                <a:gd name="connsiteX8" fmla="*/ 1828331 w 3727569"/>
                <a:gd name="connsiteY8" fmla="*/ 985395 h 3203842"/>
                <a:gd name="connsiteX9" fmla="*/ 1555281 w 3727569"/>
                <a:gd name="connsiteY9" fmla="*/ 991745 h 3203842"/>
                <a:gd name="connsiteX10" fmla="*/ 1663280 w 3727569"/>
                <a:gd name="connsiteY10" fmla="*/ 856084 h 3203842"/>
                <a:gd name="connsiteX11" fmla="*/ 1679106 w 3727569"/>
                <a:gd name="connsiteY11" fmla="*/ 804420 h 3203842"/>
                <a:gd name="connsiteX12" fmla="*/ 1814534 w 3727569"/>
                <a:gd name="connsiteY12" fmla="*/ 326706 h 3203842"/>
                <a:gd name="connsiteX13" fmla="*/ 1031377 w 3727569"/>
                <a:gd name="connsiteY13" fmla="*/ 12072 h 3203842"/>
                <a:gd name="connsiteX14" fmla="*/ 1018020 w 3727569"/>
                <a:gd name="connsiteY14" fmla="*/ 83889 h 3203842"/>
                <a:gd name="connsiteX15" fmla="*/ 1731871 w 3727569"/>
                <a:gd name="connsiteY15" fmla="*/ 413137 h 3203842"/>
                <a:gd name="connsiteX16" fmla="*/ 1479081 w 3727569"/>
                <a:gd name="connsiteY16" fmla="*/ 947295 h 3203842"/>
                <a:gd name="connsiteX17" fmla="*/ 1196703 w 3727569"/>
                <a:gd name="connsiteY17" fmla="*/ 1297820 h 3203842"/>
                <a:gd name="connsiteX18" fmla="*/ 125710 w 3727569"/>
                <a:gd name="connsiteY18" fmla="*/ 1266072 h 3203842"/>
                <a:gd name="connsiteX19" fmla="*/ 125710 w 3727569"/>
                <a:gd name="connsiteY19" fmla="*/ 1356333 h 3203842"/>
                <a:gd name="connsiteX20" fmla="*/ 1063897 w 3727569"/>
                <a:gd name="connsiteY20" fmla="*/ 1609278 h 3203842"/>
                <a:gd name="connsiteX21" fmla="*/ 606246 w 3727569"/>
                <a:gd name="connsiteY21" fmla="*/ 2982115 h 3203842"/>
                <a:gd name="connsiteX22" fmla="*/ 697775 w 3727569"/>
                <a:gd name="connsiteY22" fmla="*/ 3027877 h 3203842"/>
                <a:gd name="connsiteX23" fmla="*/ 1405935 w 3727569"/>
                <a:gd name="connsiteY23" fmla="*/ 1274284 h 3203842"/>
                <a:gd name="connsiteX24" fmla="*/ 2070733 w 3727569"/>
                <a:gd name="connsiteY24" fmla="*/ 1174548 h 3203842"/>
                <a:gd name="connsiteX25" fmla="*/ 3494002 w 3727569"/>
                <a:gd name="connsiteY25" fmla="*/ 1754224 h 3203842"/>
                <a:gd name="connsiteX26" fmla="*/ 3725888 w 3727569"/>
                <a:gd name="connsiteY26" fmla="*/ 1735126 h 3203842"/>
                <a:gd name="connsiteX27" fmla="*/ 3561992 w 3727569"/>
                <a:gd name="connsiteY27" fmla="*/ 1547642 h 3203842"/>
                <a:gd name="connsiteX0" fmla="*/ 3561992 w 3727569"/>
                <a:gd name="connsiteY0" fmla="*/ 1547642 h 3203842"/>
                <a:gd name="connsiteX1" fmla="*/ 2396612 w 3727569"/>
                <a:gd name="connsiteY1" fmla="*/ 1165524 h 3203842"/>
                <a:gd name="connsiteX2" fmla="*/ 1971205 w 3727569"/>
                <a:gd name="connsiteY2" fmla="*/ 896495 h 3203842"/>
                <a:gd name="connsiteX3" fmla="*/ 2235289 w 3727569"/>
                <a:gd name="connsiteY3" fmla="*/ 490096 h 3203842"/>
                <a:gd name="connsiteX4" fmla="*/ 3031803 w 3727569"/>
                <a:gd name="connsiteY4" fmla="*/ 144921 h 3203842"/>
                <a:gd name="connsiteX5" fmla="*/ 3008920 w 3727569"/>
                <a:gd name="connsiteY5" fmla="*/ 76279 h 3203842"/>
                <a:gd name="connsiteX6" fmla="*/ 2181858 w 3727569"/>
                <a:gd name="connsiteY6" fmla="*/ 426494 h 3203842"/>
                <a:gd name="connsiteX7" fmla="*/ 1861615 w 3727569"/>
                <a:gd name="connsiteY7" fmla="*/ 911369 h 3203842"/>
                <a:gd name="connsiteX8" fmla="*/ 1806106 w 3727569"/>
                <a:gd name="connsiteY8" fmla="*/ 988570 h 3203842"/>
                <a:gd name="connsiteX9" fmla="*/ 1555281 w 3727569"/>
                <a:gd name="connsiteY9" fmla="*/ 991745 h 3203842"/>
                <a:gd name="connsiteX10" fmla="*/ 1663280 w 3727569"/>
                <a:gd name="connsiteY10" fmla="*/ 856084 h 3203842"/>
                <a:gd name="connsiteX11" fmla="*/ 1679106 w 3727569"/>
                <a:gd name="connsiteY11" fmla="*/ 804420 h 3203842"/>
                <a:gd name="connsiteX12" fmla="*/ 1814534 w 3727569"/>
                <a:gd name="connsiteY12" fmla="*/ 326706 h 3203842"/>
                <a:gd name="connsiteX13" fmla="*/ 1031377 w 3727569"/>
                <a:gd name="connsiteY13" fmla="*/ 12072 h 3203842"/>
                <a:gd name="connsiteX14" fmla="*/ 1018020 w 3727569"/>
                <a:gd name="connsiteY14" fmla="*/ 83889 h 3203842"/>
                <a:gd name="connsiteX15" fmla="*/ 1731871 w 3727569"/>
                <a:gd name="connsiteY15" fmla="*/ 413137 h 3203842"/>
                <a:gd name="connsiteX16" fmla="*/ 1479081 w 3727569"/>
                <a:gd name="connsiteY16" fmla="*/ 947295 h 3203842"/>
                <a:gd name="connsiteX17" fmla="*/ 1196703 w 3727569"/>
                <a:gd name="connsiteY17" fmla="*/ 1297820 h 3203842"/>
                <a:gd name="connsiteX18" fmla="*/ 125710 w 3727569"/>
                <a:gd name="connsiteY18" fmla="*/ 1266072 h 3203842"/>
                <a:gd name="connsiteX19" fmla="*/ 125710 w 3727569"/>
                <a:gd name="connsiteY19" fmla="*/ 1356333 h 3203842"/>
                <a:gd name="connsiteX20" fmla="*/ 1063897 w 3727569"/>
                <a:gd name="connsiteY20" fmla="*/ 1609278 h 3203842"/>
                <a:gd name="connsiteX21" fmla="*/ 606246 w 3727569"/>
                <a:gd name="connsiteY21" fmla="*/ 2982115 h 3203842"/>
                <a:gd name="connsiteX22" fmla="*/ 697775 w 3727569"/>
                <a:gd name="connsiteY22" fmla="*/ 3027877 h 3203842"/>
                <a:gd name="connsiteX23" fmla="*/ 1405935 w 3727569"/>
                <a:gd name="connsiteY23" fmla="*/ 1274284 h 3203842"/>
                <a:gd name="connsiteX24" fmla="*/ 2070733 w 3727569"/>
                <a:gd name="connsiteY24" fmla="*/ 1174548 h 3203842"/>
                <a:gd name="connsiteX25" fmla="*/ 3494002 w 3727569"/>
                <a:gd name="connsiteY25" fmla="*/ 1754224 h 3203842"/>
                <a:gd name="connsiteX26" fmla="*/ 3725888 w 3727569"/>
                <a:gd name="connsiteY26" fmla="*/ 1735126 h 3203842"/>
                <a:gd name="connsiteX27" fmla="*/ 3561992 w 3727569"/>
                <a:gd name="connsiteY27" fmla="*/ 1547642 h 3203842"/>
                <a:gd name="connsiteX0" fmla="*/ 3561992 w 3727569"/>
                <a:gd name="connsiteY0" fmla="*/ 1547642 h 3203842"/>
                <a:gd name="connsiteX1" fmla="*/ 2396612 w 3727569"/>
                <a:gd name="connsiteY1" fmla="*/ 1165524 h 3203842"/>
                <a:gd name="connsiteX2" fmla="*/ 1971205 w 3727569"/>
                <a:gd name="connsiteY2" fmla="*/ 896495 h 3203842"/>
                <a:gd name="connsiteX3" fmla="*/ 2235289 w 3727569"/>
                <a:gd name="connsiteY3" fmla="*/ 490096 h 3203842"/>
                <a:gd name="connsiteX4" fmla="*/ 3031803 w 3727569"/>
                <a:gd name="connsiteY4" fmla="*/ 144921 h 3203842"/>
                <a:gd name="connsiteX5" fmla="*/ 3008920 w 3727569"/>
                <a:gd name="connsiteY5" fmla="*/ 76279 h 3203842"/>
                <a:gd name="connsiteX6" fmla="*/ 2181858 w 3727569"/>
                <a:gd name="connsiteY6" fmla="*/ 426494 h 3203842"/>
                <a:gd name="connsiteX7" fmla="*/ 1861615 w 3727569"/>
                <a:gd name="connsiteY7" fmla="*/ 911369 h 3203842"/>
                <a:gd name="connsiteX8" fmla="*/ 1806106 w 3727569"/>
                <a:gd name="connsiteY8" fmla="*/ 988570 h 3203842"/>
                <a:gd name="connsiteX9" fmla="*/ 1555281 w 3727569"/>
                <a:gd name="connsiteY9" fmla="*/ 991745 h 3203842"/>
                <a:gd name="connsiteX10" fmla="*/ 1663280 w 3727569"/>
                <a:gd name="connsiteY10" fmla="*/ 856084 h 3203842"/>
                <a:gd name="connsiteX11" fmla="*/ 1679106 w 3727569"/>
                <a:gd name="connsiteY11" fmla="*/ 804420 h 3203842"/>
                <a:gd name="connsiteX12" fmla="*/ 1814534 w 3727569"/>
                <a:gd name="connsiteY12" fmla="*/ 326706 h 3203842"/>
                <a:gd name="connsiteX13" fmla="*/ 1031377 w 3727569"/>
                <a:gd name="connsiteY13" fmla="*/ 12072 h 3203842"/>
                <a:gd name="connsiteX14" fmla="*/ 1018020 w 3727569"/>
                <a:gd name="connsiteY14" fmla="*/ 83889 h 3203842"/>
                <a:gd name="connsiteX15" fmla="*/ 1731871 w 3727569"/>
                <a:gd name="connsiteY15" fmla="*/ 413137 h 3203842"/>
                <a:gd name="connsiteX16" fmla="*/ 1479081 w 3727569"/>
                <a:gd name="connsiteY16" fmla="*/ 947295 h 3203842"/>
                <a:gd name="connsiteX17" fmla="*/ 1196703 w 3727569"/>
                <a:gd name="connsiteY17" fmla="*/ 1297820 h 3203842"/>
                <a:gd name="connsiteX18" fmla="*/ 125710 w 3727569"/>
                <a:gd name="connsiteY18" fmla="*/ 1266072 h 3203842"/>
                <a:gd name="connsiteX19" fmla="*/ 125710 w 3727569"/>
                <a:gd name="connsiteY19" fmla="*/ 1356333 h 3203842"/>
                <a:gd name="connsiteX20" fmla="*/ 1063897 w 3727569"/>
                <a:gd name="connsiteY20" fmla="*/ 1609278 h 3203842"/>
                <a:gd name="connsiteX21" fmla="*/ 606246 w 3727569"/>
                <a:gd name="connsiteY21" fmla="*/ 2982115 h 3203842"/>
                <a:gd name="connsiteX22" fmla="*/ 697775 w 3727569"/>
                <a:gd name="connsiteY22" fmla="*/ 3027877 h 3203842"/>
                <a:gd name="connsiteX23" fmla="*/ 1405935 w 3727569"/>
                <a:gd name="connsiteY23" fmla="*/ 1274284 h 3203842"/>
                <a:gd name="connsiteX24" fmla="*/ 2070733 w 3727569"/>
                <a:gd name="connsiteY24" fmla="*/ 1174548 h 3203842"/>
                <a:gd name="connsiteX25" fmla="*/ 3494002 w 3727569"/>
                <a:gd name="connsiteY25" fmla="*/ 1754224 h 3203842"/>
                <a:gd name="connsiteX26" fmla="*/ 3725888 w 3727569"/>
                <a:gd name="connsiteY26" fmla="*/ 1735126 h 3203842"/>
                <a:gd name="connsiteX27" fmla="*/ 3561992 w 3727569"/>
                <a:gd name="connsiteY27" fmla="*/ 1547642 h 3203842"/>
                <a:gd name="connsiteX0" fmla="*/ 3561992 w 3727569"/>
                <a:gd name="connsiteY0" fmla="*/ 1547642 h 3203842"/>
                <a:gd name="connsiteX1" fmla="*/ 2396612 w 3727569"/>
                <a:gd name="connsiteY1" fmla="*/ 1165524 h 3203842"/>
                <a:gd name="connsiteX2" fmla="*/ 1971205 w 3727569"/>
                <a:gd name="connsiteY2" fmla="*/ 896495 h 3203842"/>
                <a:gd name="connsiteX3" fmla="*/ 2235289 w 3727569"/>
                <a:gd name="connsiteY3" fmla="*/ 490096 h 3203842"/>
                <a:gd name="connsiteX4" fmla="*/ 3031803 w 3727569"/>
                <a:gd name="connsiteY4" fmla="*/ 144921 h 3203842"/>
                <a:gd name="connsiteX5" fmla="*/ 3008920 w 3727569"/>
                <a:gd name="connsiteY5" fmla="*/ 76279 h 3203842"/>
                <a:gd name="connsiteX6" fmla="*/ 2181858 w 3727569"/>
                <a:gd name="connsiteY6" fmla="*/ 426494 h 3203842"/>
                <a:gd name="connsiteX7" fmla="*/ 1861615 w 3727569"/>
                <a:gd name="connsiteY7" fmla="*/ 911369 h 3203842"/>
                <a:gd name="connsiteX8" fmla="*/ 1806106 w 3727569"/>
                <a:gd name="connsiteY8" fmla="*/ 988570 h 3203842"/>
                <a:gd name="connsiteX9" fmla="*/ 1555281 w 3727569"/>
                <a:gd name="connsiteY9" fmla="*/ 991745 h 3203842"/>
                <a:gd name="connsiteX10" fmla="*/ 1679106 w 3727569"/>
                <a:gd name="connsiteY10" fmla="*/ 804420 h 3203842"/>
                <a:gd name="connsiteX11" fmla="*/ 1814534 w 3727569"/>
                <a:gd name="connsiteY11" fmla="*/ 326706 h 3203842"/>
                <a:gd name="connsiteX12" fmla="*/ 1031377 w 3727569"/>
                <a:gd name="connsiteY12" fmla="*/ 12072 h 3203842"/>
                <a:gd name="connsiteX13" fmla="*/ 1018020 w 3727569"/>
                <a:gd name="connsiteY13" fmla="*/ 83889 h 3203842"/>
                <a:gd name="connsiteX14" fmla="*/ 1731871 w 3727569"/>
                <a:gd name="connsiteY14" fmla="*/ 413137 h 3203842"/>
                <a:gd name="connsiteX15" fmla="*/ 1479081 w 3727569"/>
                <a:gd name="connsiteY15" fmla="*/ 947295 h 3203842"/>
                <a:gd name="connsiteX16" fmla="*/ 1196703 w 3727569"/>
                <a:gd name="connsiteY16" fmla="*/ 1297820 h 3203842"/>
                <a:gd name="connsiteX17" fmla="*/ 125710 w 3727569"/>
                <a:gd name="connsiteY17" fmla="*/ 1266072 h 3203842"/>
                <a:gd name="connsiteX18" fmla="*/ 125710 w 3727569"/>
                <a:gd name="connsiteY18" fmla="*/ 1356333 h 3203842"/>
                <a:gd name="connsiteX19" fmla="*/ 1063897 w 3727569"/>
                <a:gd name="connsiteY19" fmla="*/ 1609278 h 3203842"/>
                <a:gd name="connsiteX20" fmla="*/ 606246 w 3727569"/>
                <a:gd name="connsiteY20" fmla="*/ 2982115 h 3203842"/>
                <a:gd name="connsiteX21" fmla="*/ 697775 w 3727569"/>
                <a:gd name="connsiteY21" fmla="*/ 3027877 h 3203842"/>
                <a:gd name="connsiteX22" fmla="*/ 1405935 w 3727569"/>
                <a:gd name="connsiteY22" fmla="*/ 1274284 h 3203842"/>
                <a:gd name="connsiteX23" fmla="*/ 2070733 w 3727569"/>
                <a:gd name="connsiteY23" fmla="*/ 1174548 h 3203842"/>
                <a:gd name="connsiteX24" fmla="*/ 3494002 w 3727569"/>
                <a:gd name="connsiteY24" fmla="*/ 1754224 h 3203842"/>
                <a:gd name="connsiteX25" fmla="*/ 3725888 w 3727569"/>
                <a:gd name="connsiteY25" fmla="*/ 1735126 h 3203842"/>
                <a:gd name="connsiteX26" fmla="*/ 3561992 w 3727569"/>
                <a:gd name="connsiteY26" fmla="*/ 1547642 h 3203842"/>
                <a:gd name="connsiteX0" fmla="*/ 3561992 w 3727569"/>
                <a:gd name="connsiteY0" fmla="*/ 1547642 h 3203842"/>
                <a:gd name="connsiteX1" fmla="*/ 2396612 w 3727569"/>
                <a:gd name="connsiteY1" fmla="*/ 1165524 h 3203842"/>
                <a:gd name="connsiteX2" fmla="*/ 1971205 w 3727569"/>
                <a:gd name="connsiteY2" fmla="*/ 896495 h 3203842"/>
                <a:gd name="connsiteX3" fmla="*/ 2235289 w 3727569"/>
                <a:gd name="connsiteY3" fmla="*/ 490096 h 3203842"/>
                <a:gd name="connsiteX4" fmla="*/ 3031803 w 3727569"/>
                <a:gd name="connsiteY4" fmla="*/ 144921 h 3203842"/>
                <a:gd name="connsiteX5" fmla="*/ 3008920 w 3727569"/>
                <a:gd name="connsiteY5" fmla="*/ 76279 h 3203842"/>
                <a:gd name="connsiteX6" fmla="*/ 2181858 w 3727569"/>
                <a:gd name="connsiteY6" fmla="*/ 426494 h 3203842"/>
                <a:gd name="connsiteX7" fmla="*/ 1861615 w 3727569"/>
                <a:gd name="connsiteY7" fmla="*/ 911369 h 3203842"/>
                <a:gd name="connsiteX8" fmla="*/ 1806106 w 3727569"/>
                <a:gd name="connsiteY8" fmla="*/ 988570 h 3203842"/>
                <a:gd name="connsiteX9" fmla="*/ 1555281 w 3727569"/>
                <a:gd name="connsiteY9" fmla="*/ 991745 h 3203842"/>
                <a:gd name="connsiteX10" fmla="*/ 1698156 w 3727569"/>
                <a:gd name="connsiteY10" fmla="*/ 769495 h 3203842"/>
                <a:gd name="connsiteX11" fmla="*/ 1814534 w 3727569"/>
                <a:gd name="connsiteY11" fmla="*/ 326706 h 3203842"/>
                <a:gd name="connsiteX12" fmla="*/ 1031377 w 3727569"/>
                <a:gd name="connsiteY12" fmla="*/ 12072 h 3203842"/>
                <a:gd name="connsiteX13" fmla="*/ 1018020 w 3727569"/>
                <a:gd name="connsiteY13" fmla="*/ 83889 h 3203842"/>
                <a:gd name="connsiteX14" fmla="*/ 1731871 w 3727569"/>
                <a:gd name="connsiteY14" fmla="*/ 413137 h 3203842"/>
                <a:gd name="connsiteX15" fmla="*/ 1479081 w 3727569"/>
                <a:gd name="connsiteY15" fmla="*/ 947295 h 3203842"/>
                <a:gd name="connsiteX16" fmla="*/ 1196703 w 3727569"/>
                <a:gd name="connsiteY16" fmla="*/ 1297820 h 3203842"/>
                <a:gd name="connsiteX17" fmla="*/ 125710 w 3727569"/>
                <a:gd name="connsiteY17" fmla="*/ 1266072 h 3203842"/>
                <a:gd name="connsiteX18" fmla="*/ 125710 w 3727569"/>
                <a:gd name="connsiteY18" fmla="*/ 1356333 h 3203842"/>
                <a:gd name="connsiteX19" fmla="*/ 1063897 w 3727569"/>
                <a:gd name="connsiteY19" fmla="*/ 1609278 h 3203842"/>
                <a:gd name="connsiteX20" fmla="*/ 606246 w 3727569"/>
                <a:gd name="connsiteY20" fmla="*/ 2982115 h 3203842"/>
                <a:gd name="connsiteX21" fmla="*/ 697775 w 3727569"/>
                <a:gd name="connsiteY21" fmla="*/ 3027877 h 3203842"/>
                <a:gd name="connsiteX22" fmla="*/ 1405935 w 3727569"/>
                <a:gd name="connsiteY22" fmla="*/ 1274284 h 3203842"/>
                <a:gd name="connsiteX23" fmla="*/ 2070733 w 3727569"/>
                <a:gd name="connsiteY23" fmla="*/ 1174548 h 3203842"/>
                <a:gd name="connsiteX24" fmla="*/ 3494002 w 3727569"/>
                <a:gd name="connsiteY24" fmla="*/ 1754224 h 3203842"/>
                <a:gd name="connsiteX25" fmla="*/ 3725888 w 3727569"/>
                <a:gd name="connsiteY25" fmla="*/ 1735126 h 3203842"/>
                <a:gd name="connsiteX26" fmla="*/ 3561992 w 3727569"/>
                <a:gd name="connsiteY26" fmla="*/ 1547642 h 3203842"/>
                <a:gd name="connsiteX0" fmla="*/ 3558128 w 3723705"/>
                <a:gd name="connsiteY0" fmla="*/ 1547642 h 3203842"/>
                <a:gd name="connsiteX1" fmla="*/ 2392748 w 3723705"/>
                <a:gd name="connsiteY1" fmla="*/ 1165524 h 3203842"/>
                <a:gd name="connsiteX2" fmla="*/ 1967341 w 3723705"/>
                <a:gd name="connsiteY2" fmla="*/ 896495 h 3203842"/>
                <a:gd name="connsiteX3" fmla="*/ 2231425 w 3723705"/>
                <a:gd name="connsiteY3" fmla="*/ 490096 h 3203842"/>
                <a:gd name="connsiteX4" fmla="*/ 3027939 w 3723705"/>
                <a:gd name="connsiteY4" fmla="*/ 144921 h 3203842"/>
                <a:gd name="connsiteX5" fmla="*/ 3005056 w 3723705"/>
                <a:gd name="connsiteY5" fmla="*/ 76279 h 3203842"/>
                <a:gd name="connsiteX6" fmla="*/ 2177994 w 3723705"/>
                <a:gd name="connsiteY6" fmla="*/ 426494 h 3203842"/>
                <a:gd name="connsiteX7" fmla="*/ 1857751 w 3723705"/>
                <a:gd name="connsiteY7" fmla="*/ 911369 h 3203842"/>
                <a:gd name="connsiteX8" fmla="*/ 1802242 w 3723705"/>
                <a:gd name="connsiteY8" fmla="*/ 988570 h 3203842"/>
                <a:gd name="connsiteX9" fmla="*/ 1551417 w 3723705"/>
                <a:gd name="connsiteY9" fmla="*/ 991745 h 3203842"/>
                <a:gd name="connsiteX10" fmla="*/ 1694292 w 3723705"/>
                <a:gd name="connsiteY10" fmla="*/ 769495 h 3203842"/>
                <a:gd name="connsiteX11" fmla="*/ 1810670 w 3723705"/>
                <a:gd name="connsiteY11" fmla="*/ 326706 h 3203842"/>
                <a:gd name="connsiteX12" fmla="*/ 1027513 w 3723705"/>
                <a:gd name="connsiteY12" fmla="*/ 12072 h 3203842"/>
                <a:gd name="connsiteX13" fmla="*/ 1014156 w 3723705"/>
                <a:gd name="connsiteY13" fmla="*/ 83889 h 3203842"/>
                <a:gd name="connsiteX14" fmla="*/ 1728007 w 3723705"/>
                <a:gd name="connsiteY14" fmla="*/ 413137 h 3203842"/>
                <a:gd name="connsiteX15" fmla="*/ 1475217 w 3723705"/>
                <a:gd name="connsiteY15" fmla="*/ 947295 h 3203842"/>
                <a:gd name="connsiteX16" fmla="*/ 1132514 w 3723705"/>
                <a:gd name="connsiteY16" fmla="*/ 1354970 h 3203842"/>
                <a:gd name="connsiteX17" fmla="*/ 121846 w 3723705"/>
                <a:gd name="connsiteY17" fmla="*/ 1266072 h 3203842"/>
                <a:gd name="connsiteX18" fmla="*/ 121846 w 3723705"/>
                <a:gd name="connsiteY18" fmla="*/ 1356333 h 3203842"/>
                <a:gd name="connsiteX19" fmla="*/ 1060033 w 3723705"/>
                <a:gd name="connsiteY19" fmla="*/ 1609278 h 3203842"/>
                <a:gd name="connsiteX20" fmla="*/ 602382 w 3723705"/>
                <a:gd name="connsiteY20" fmla="*/ 2982115 h 3203842"/>
                <a:gd name="connsiteX21" fmla="*/ 693911 w 3723705"/>
                <a:gd name="connsiteY21" fmla="*/ 3027877 h 3203842"/>
                <a:gd name="connsiteX22" fmla="*/ 1402071 w 3723705"/>
                <a:gd name="connsiteY22" fmla="*/ 1274284 h 3203842"/>
                <a:gd name="connsiteX23" fmla="*/ 2066869 w 3723705"/>
                <a:gd name="connsiteY23" fmla="*/ 1174548 h 3203842"/>
                <a:gd name="connsiteX24" fmla="*/ 3490138 w 3723705"/>
                <a:gd name="connsiteY24" fmla="*/ 1754224 h 3203842"/>
                <a:gd name="connsiteX25" fmla="*/ 3722024 w 3723705"/>
                <a:gd name="connsiteY25" fmla="*/ 1735126 h 3203842"/>
                <a:gd name="connsiteX26" fmla="*/ 3558128 w 3723705"/>
                <a:gd name="connsiteY26" fmla="*/ 1547642 h 3203842"/>
                <a:gd name="connsiteX0" fmla="*/ 3554676 w 3720253"/>
                <a:gd name="connsiteY0" fmla="*/ 1547642 h 3203842"/>
                <a:gd name="connsiteX1" fmla="*/ 2389296 w 3720253"/>
                <a:gd name="connsiteY1" fmla="*/ 1165524 h 3203842"/>
                <a:gd name="connsiteX2" fmla="*/ 1963889 w 3720253"/>
                <a:gd name="connsiteY2" fmla="*/ 896495 h 3203842"/>
                <a:gd name="connsiteX3" fmla="*/ 2227973 w 3720253"/>
                <a:gd name="connsiteY3" fmla="*/ 490096 h 3203842"/>
                <a:gd name="connsiteX4" fmla="*/ 3024487 w 3720253"/>
                <a:gd name="connsiteY4" fmla="*/ 144921 h 3203842"/>
                <a:gd name="connsiteX5" fmla="*/ 3001604 w 3720253"/>
                <a:gd name="connsiteY5" fmla="*/ 76279 h 3203842"/>
                <a:gd name="connsiteX6" fmla="*/ 2174542 w 3720253"/>
                <a:gd name="connsiteY6" fmla="*/ 426494 h 3203842"/>
                <a:gd name="connsiteX7" fmla="*/ 1854299 w 3720253"/>
                <a:gd name="connsiteY7" fmla="*/ 911369 h 3203842"/>
                <a:gd name="connsiteX8" fmla="*/ 1798790 w 3720253"/>
                <a:gd name="connsiteY8" fmla="*/ 988570 h 3203842"/>
                <a:gd name="connsiteX9" fmla="*/ 1547965 w 3720253"/>
                <a:gd name="connsiteY9" fmla="*/ 991745 h 3203842"/>
                <a:gd name="connsiteX10" fmla="*/ 1690840 w 3720253"/>
                <a:gd name="connsiteY10" fmla="*/ 769495 h 3203842"/>
                <a:gd name="connsiteX11" fmla="*/ 1807218 w 3720253"/>
                <a:gd name="connsiteY11" fmla="*/ 326706 h 3203842"/>
                <a:gd name="connsiteX12" fmla="*/ 1024061 w 3720253"/>
                <a:gd name="connsiteY12" fmla="*/ 12072 h 3203842"/>
                <a:gd name="connsiteX13" fmla="*/ 1010704 w 3720253"/>
                <a:gd name="connsiteY13" fmla="*/ 83889 h 3203842"/>
                <a:gd name="connsiteX14" fmla="*/ 1724555 w 3720253"/>
                <a:gd name="connsiteY14" fmla="*/ 413137 h 3203842"/>
                <a:gd name="connsiteX15" fmla="*/ 1471765 w 3720253"/>
                <a:gd name="connsiteY15" fmla="*/ 947295 h 3203842"/>
                <a:gd name="connsiteX16" fmla="*/ 1129062 w 3720253"/>
                <a:gd name="connsiteY16" fmla="*/ 1354970 h 3203842"/>
                <a:gd name="connsiteX17" fmla="*/ 118394 w 3720253"/>
                <a:gd name="connsiteY17" fmla="*/ 1266072 h 3203842"/>
                <a:gd name="connsiteX18" fmla="*/ 124744 w 3720253"/>
                <a:gd name="connsiteY18" fmla="*/ 1343633 h 3203842"/>
                <a:gd name="connsiteX19" fmla="*/ 1056581 w 3720253"/>
                <a:gd name="connsiteY19" fmla="*/ 1609278 h 3203842"/>
                <a:gd name="connsiteX20" fmla="*/ 598930 w 3720253"/>
                <a:gd name="connsiteY20" fmla="*/ 2982115 h 3203842"/>
                <a:gd name="connsiteX21" fmla="*/ 690459 w 3720253"/>
                <a:gd name="connsiteY21" fmla="*/ 3027877 h 3203842"/>
                <a:gd name="connsiteX22" fmla="*/ 1398619 w 3720253"/>
                <a:gd name="connsiteY22" fmla="*/ 1274284 h 3203842"/>
                <a:gd name="connsiteX23" fmla="*/ 2063417 w 3720253"/>
                <a:gd name="connsiteY23" fmla="*/ 1174548 h 3203842"/>
                <a:gd name="connsiteX24" fmla="*/ 3486686 w 3720253"/>
                <a:gd name="connsiteY24" fmla="*/ 1754224 h 3203842"/>
                <a:gd name="connsiteX25" fmla="*/ 3718572 w 3720253"/>
                <a:gd name="connsiteY25" fmla="*/ 1735126 h 3203842"/>
                <a:gd name="connsiteX26" fmla="*/ 3554676 w 3720253"/>
                <a:gd name="connsiteY26" fmla="*/ 1547642 h 3203842"/>
                <a:gd name="connsiteX0" fmla="*/ 3554676 w 3720253"/>
                <a:gd name="connsiteY0" fmla="*/ 1547642 h 3203842"/>
                <a:gd name="connsiteX1" fmla="*/ 2389296 w 3720253"/>
                <a:gd name="connsiteY1" fmla="*/ 1165524 h 3203842"/>
                <a:gd name="connsiteX2" fmla="*/ 1963889 w 3720253"/>
                <a:gd name="connsiteY2" fmla="*/ 896495 h 3203842"/>
                <a:gd name="connsiteX3" fmla="*/ 2227973 w 3720253"/>
                <a:gd name="connsiteY3" fmla="*/ 490096 h 3203842"/>
                <a:gd name="connsiteX4" fmla="*/ 3024487 w 3720253"/>
                <a:gd name="connsiteY4" fmla="*/ 144921 h 3203842"/>
                <a:gd name="connsiteX5" fmla="*/ 3001604 w 3720253"/>
                <a:gd name="connsiteY5" fmla="*/ 76279 h 3203842"/>
                <a:gd name="connsiteX6" fmla="*/ 2174542 w 3720253"/>
                <a:gd name="connsiteY6" fmla="*/ 426494 h 3203842"/>
                <a:gd name="connsiteX7" fmla="*/ 1854299 w 3720253"/>
                <a:gd name="connsiteY7" fmla="*/ 911369 h 3203842"/>
                <a:gd name="connsiteX8" fmla="*/ 1798790 w 3720253"/>
                <a:gd name="connsiteY8" fmla="*/ 988570 h 3203842"/>
                <a:gd name="connsiteX9" fmla="*/ 1547965 w 3720253"/>
                <a:gd name="connsiteY9" fmla="*/ 991745 h 3203842"/>
                <a:gd name="connsiteX10" fmla="*/ 1690840 w 3720253"/>
                <a:gd name="connsiteY10" fmla="*/ 769495 h 3203842"/>
                <a:gd name="connsiteX11" fmla="*/ 1807218 w 3720253"/>
                <a:gd name="connsiteY11" fmla="*/ 326706 h 3203842"/>
                <a:gd name="connsiteX12" fmla="*/ 1024061 w 3720253"/>
                <a:gd name="connsiteY12" fmla="*/ 12072 h 3203842"/>
                <a:gd name="connsiteX13" fmla="*/ 1010704 w 3720253"/>
                <a:gd name="connsiteY13" fmla="*/ 83889 h 3203842"/>
                <a:gd name="connsiteX14" fmla="*/ 1724555 w 3720253"/>
                <a:gd name="connsiteY14" fmla="*/ 413137 h 3203842"/>
                <a:gd name="connsiteX15" fmla="*/ 1471765 w 3720253"/>
                <a:gd name="connsiteY15" fmla="*/ 947295 h 3203842"/>
                <a:gd name="connsiteX16" fmla="*/ 1129062 w 3720253"/>
                <a:gd name="connsiteY16" fmla="*/ 1354970 h 3203842"/>
                <a:gd name="connsiteX17" fmla="*/ 118394 w 3720253"/>
                <a:gd name="connsiteY17" fmla="*/ 1266072 h 3203842"/>
                <a:gd name="connsiteX18" fmla="*/ 124744 w 3720253"/>
                <a:gd name="connsiteY18" fmla="*/ 1343633 h 3203842"/>
                <a:gd name="connsiteX19" fmla="*/ 1056581 w 3720253"/>
                <a:gd name="connsiteY19" fmla="*/ 1609278 h 3203842"/>
                <a:gd name="connsiteX20" fmla="*/ 598930 w 3720253"/>
                <a:gd name="connsiteY20" fmla="*/ 2982115 h 3203842"/>
                <a:gd name="connsiteX21" fmla="*/ 690459 w 3720253"/>
                <a:gd name="connsiteY21" fmla="*/ 3027877 h 3203842"/>
                <a:gd name="connsiteX22" fmla="*/ 1398619 w 3720253"/>
                <a:gd name="connsiteY22" fmla="*/ 1274284 h 3203842"/>
                <a:gd name="connsiteX23" fmla="*/ 2063417 w 3720253"/>
                <a:gd name="connsiteY23" fmla="*/ 1174548 h 3203842"/>
                <a:gd name="connsiteX24" fmla="*/ 3486686 w 3720253"/>
                <a:gd name="connsiteY24" fmla="*/ 1754224 h 3203842"/>
                <a:gd name="connsiteX25" fmla="*/ 3718572 w 3720253"/>
                <a:gd name="connsiteY25" fmla="*/ 1735126 h 3203842"/>
                <a:gd name="connsiteX26" fmla="*/ 3554676 w 3720253"/>
                <a:gd name="connsiteY26" fmla="*/ 1547642 h 3203842"/>
                <a:gd name="connsiteX0" fmla="*/ 3522822 w 3688399"/>
                <a:gd name="connsiteY0" fmla="*/ 1547642 h 3203842"/>
                <a:gd name="connsiteX1" fmla="*/ 2357442 w 3688399"/>
                <a:gd name="connsiteY1" fmla="*/ 1165524 h 3203842"/>
                <a:gd name="connsiteX2" fmla="*/ 1932035 w 3688399"/>
                <a:gd name="connsiteY2" fmla="*/ 896495 h 3203842"/>
                <a:gd name="connsiteX3" fmla="*/ 2196119 w 3688399"/>
                <a:gd name="connsiteY3" fmla="*/ 490096 h 3203842"/>
                <a:gd name="connsiteX4" fmla="*/ 2992633 w 3688399"/>
                <a:gd name="connsiteY4" fmla="*/ 144921 h 3203842"/>
                <a:gd name="connsiteX5" fmla="*/ 2969750 w 3688399"/>
                <a:gd name="connsiteY5" fmla="*/ 76279 h 3203842"/>
                <a:gd name="connsiteX6" fmla="*/ 2142688 w 3688399"/>
                <a:gd name="connsiteY6" fmla="*/ 426494 h 3203842"/>
                <a:gd name="connsiteX7" fmla="*/ 1822445 w 3688399"/>
                <a:gd name="connsiteY7" fmla="*/ 911369 h 3203842"/>
                <a:gd name="connsiteX8" fmla="*/ 1766936 w 3688399"/>
                <a:gd name="connsiteY8" fmla="*/ 988570 h 3203842"/>
                <a:gd name="connsiteX9" fmla="*/ 1516111 w 3688399"/>
                <a:gd name="connsiteY9" fmla="*/ 991745 h 3203842"/>
                <a:gd name="connsiteX10" fmla="*/ 1658986 w 3688399"/>
                <a:gd name="connsiteY10" fmla="*/ 769495 h 3203842"/>
                <a:gd name="connsiteX11" fmla="*/ 1775364 w 3688399"/>
                <a:gd name="connsiteY11" fmla="*/ 326706 h 3203842"/>
                <a:gd name="connsiteX12" fmla="*/ 992207 w 3688399"/>
                <a:gd name="connsiteY12" fmla="*/ 12072 h 3203842"/>
                <a:gd name="connsiteX13" fmla="*/ 978850 w 3688399"/>
                <a:gd name="connsiteY13" fmla="*/ 83889 h 3203842"/>
                <a:gd name="connsiteX14" fmla="*/ 1692701 w 3688399"/>
                <a:gd name="connsiteY14" fmla="*/ 413137 h 3203842"/>
                <a:gd name="connsiteX15" fmla="*/ 1439911 w 3688399"/>
                <a:gd name="connsiteY15" fmla="*/ 947295 h 3203842"/>
                <a:gd name="connsiteX16" fmla="*/ 1097208 w 3688399"/>
                <a:gd name="connsiteY16" fmla="*/ 1354970 h 3203842"/>
                <a:gd name="connsiteX17" fmla="*/ 146865 w 3688399"/>
                <a:gd name="connsiteY17" fmla="*/ 1288297 h 3203842"/>
                <a:gd name="connsiteX18" fmla="*/ 92890 w 3688399"/>
                <a:gd name="connsiteY18" fmla="*/ 1343633 h 3203842"/>
                <a:gd name="connsiteX19" fmla="*/ 1024727 w 3688399"/>
                <a:gd name="connsiteY19" fmla="*/ 1609278 h 3203842"/>
                <a:gd name="connsiteX20" fmla="*/ 567076 w 3688399"/>
                <a:gd name="connsiteY20" fmla="*/ 2982115 h 3203842"/>
                <a:gd name="connsiteX21" fmla="*/ 658605 w 3688399"/>
                <a:gd name="connsiteY21" fmla="*/ 3027877 h 3203842"/>
                <a:gd name="connsiteX22" fmla="*/ 1366765 w 3688399"/>
                <a:gd name="connsiteY22" fmla="*/ 1274284 h 3203842"/>
                <a:gd name="connsiteX23" fmla="*/ 2031563 w 3688399"/>
                <a:gd name="connsiteY23" fmla="*/ 1174548 h 3203842"/>
                <a:gd name="connsiteX24" fmla="*/ 3454832 w 3688399"/>
                <a:gd name="connsiteY24" fmla="*/ 1754224 h 3203842"/>
                <a:gd name="connsiteX25" fmla="*/ 3686718 w 3688399"/>
                <a:gd name="connsiteY25" fmla="*/ 1735126 h 3203842"/>
                <a:gd name="connsiteX26" fmla="*/ 3522822 w 3688399"/>
                <a:gd name="connsiteY26" fmla="*/ 1547642 h 3203842"/>
                <a:gd name="connsiteX0" fmla="*/ 3522822 w 3688399"/>
                <a:gd name="connsiteY0" fmla="*/ 1547642 h 3195666"/>
                <a:gd name="connsiteX1" fmla="*/ 2357442 w 3688399"/>
                <a:gd name="connsiteY1" fmla="*/ 1165524 h 3195666"/>
                <a:gd name="connsiteX2" fmla="*/ 1932035 w 3688399"/>
                <a:gd name="connsiteY2" fmla="*/ 896495 h 3195666"/>
                <a:gd name="connsiteX3" fmla="*/ 2196119 w 3688399"/>
                <a:gd name="connsiteY3" fmla="*/ 490096 h 3195666"/>
                <a:gd name="connsiteX4" fmla="*/ 2992633 w 3688399"/>
                <a:gd name="connsiteY4" fmla="*/ 144921 h 3195666"/>
                <a:gd name="connsiteX5" fmla="*/ 2969750 w 3688399"/>
                <a:gd name="connsiteY5" fmla="*/ 76279 h 3195666"/>
                <a:gd name="connsiteX6" fmla="*/ 2142688 w 3688399"/>
                <a:gd name="connsiteY6" fmla="*/ 426494 h 3195666"/>
                <a:gd name="connsiteX7" fmla="*/ 1822445 w 3688399"/>
                <a:gd name="connsiteY7" fmla="*/ 911369 h 3195666"/>
                <a:gd name="connsiteX8" fmla="*/ 1766936 w 3688399"/>
                <a:gd name="connsiteY8" fmla="*/ 988570 h 3195666"/>
                <a:gd name="connsiteX9" fmla="*/ 1516111 w 3688399"/>
                <a:gd name="connsiteY9" fmla="*/ 991745 h 3195666"/>
                <a:gd name="connsiteX10" fmla="*/ 1658986 w 3688399"/>
                <a:gd name="connsiteY10" fmla="*/ 769495 h 3195666"/>
                <a:gd name="connsiteX11" fmla="*/ 1775364 w 3688399"/>
                <a:gd name="connsiteY11" fmla="*/ 326706 h 3195666"/>
                <a:gd name="connsiteX12" fmla="*/ 992207 w 3688399"/>
                <a:gd name="connsiteY12" fmla="*/ 12072 h 3195666"/>
                <a:gd name="connsiteX13" fmla="*/ 978850 w 3688399"/>
                <a:gd name="connsiteY13" fmla="*/ 83889 h 3195666"/>
                <a:gd name="connsiteX14" fmla="*/ 1692701 w 3688399"/>
                <a:gd name="connsiteY14" fmla="*/ 413137 h 3195666"/>
                <a:gd name="connsiteX15" fmla="*/ 1439911 w 3688399"/>
                <a:gd name="connsiteY15" fmla="*/ 947295 h 3195666"/>
                <a:gd name="connsiteX16" fmla="*/ 1097208 w 3688399"/>
                <a:gd name="connsiteY16" fmla="*/ 1354970 h 3195666"/>
                <a:gd name="connsiteX17" fmla="*/ 146865 w 3688399"/>
                <a:gd name="connsiteY17" fmla="*/ 1288297 h 3195666"/>
                <a:gd name="connsiteX18" fmla="*/ 92890 w 3688399"/>
                <a:gd name="connsiteY18" fmla="*/ 1343633 h 3195666"/>
                <a:gd name="connsiteX19" fmla="*/ 1024727 w 3688399"/>
                <a:gd name="connsiteY19" fmla="*/ 1609278 h 3195666"/>
                <a:gd name="connsiteX20" fmla="*/ 567076 w 3688399"/>
                <a:gd name="connsiteY20" fmla="*/ 2982115 h 3195666"/>
                <a:gd name="connsiteX21" fmla="*/ 658605 w 3688399"/>
                <a:gd name="connsiteY21" fmla="*/ 3015177 h 3195666"/>
                <a:gd name="connsiteX22" fmla="*/ 1366765 w 3688399"/>
                <a:gd name="connsiteY22" fmla="*/ 1274284 h 3195666"/>
                <a:gd name="connsiteX23" fmla="*/ 2031563 w 3688399"/>
                <a:gd name="connsiteY23" fmla="*/ 1174548 h 3195666"/>
                <a:gd name="connsiteX24" fmla="*/ 3454832 w 3688399"/>
                <a:gd name="connsiteY24" fmla="*/ 1754224 h 3195666"/>
                <a:gd name="connsiteX25" fmla="*/ 3686718 w 3688399"/>
                <a:gd name="connsiteY25" fmla="*/ 1735126 h 3195666"/>
                <a:gd name="connsiteX26" fmla="*/ 3522822 w 3688399"/>
                <a:gd name="connsiteY26" fmla="*/ 1547642 h 3195666"/>
                <a:gd name="connsiteX0" fmla="*/ 3522822 w 3688399"/>
                <a:gd name="connsiteY0" fmla="*/ 1547642 h 3133435"/>
                <a:gd name="connsiteX1" fmla="*/ 2357442 w 3688399"/>
                <a:gd name="connsiteY1" fmla="*/ 1165524 h 3133435"/>
                <a:gd name="connsiteX2" fmla="*/ 1932035 w 3688399"/>
                <a:gd name="connsiteY2" fmla="*/ 896495 h 3133435"/>
                <a:gd name="connsiteX3" fmla="*/ 2196119 w 3688399"/>
                <a:gd name="connsiteY3" fmla="*/ 490096 h 3133435"/>
                <a:gd name="connsiteX4" fmla="*/ 2992633 w 3688399"/>
                <a:gd name="connsiteY4" fmla="*/ 144921 h 3133435"/>
                <a:gd name="connsiteX5" fmla="*/ 2969750 w 3688399"/>
                <a:gd name="connsiteY5" fmla="*/ 76279 h 3133435"/>
                <a:gd name="connsiteX6" fmla="*/ 2142688 w 3688399"/>
                <a:gd name="connsiteY6" fmla="*/ 426494 h 3133435"/>
                <a:gd name="connsiteX7" fmla="*/ 1822445 w 3688399"/>
                <a:gd name="connsiteY7" fmla="*/ 911369 h 3133435"/>
                <a:gd name="connsiteX8" fmla="*/ 1766936 w 3688399"/>
                <a:gd name="connsiteY8" fmla="*/ 988570 h 3133435"/>
                <a:gd name="connsiteX9" fmla="*/ 1516111 w 3688399"/>
                <a:gd name="connsiteY9" fmla="*/ 991745 h 3133435"/>
                <a:gd name="connsiteX10" fmla="*/ 1658986 w 3688399"/>
                <a:gd name="connsiteY10" fmla="*/ 769495 h 3133435"/>
                <a:gd name="connsiteX11" fmla="*/ 1775364 w 3688399"/>
                <a:gd name="connsiteY11" fmla="*/ 326706 h 3133435"/>
                <a:gd name="connsiteX12" fmla="*/ 992207 w 3688399"/>
                <a:gd name="connsiteY12" fmla="*/ 12072 h 3133435"/>
                <a:gd name="connsiteX13" fmla="*/ 978850 w 3688399"/>
                <a:gd name="connsiteY13" fmla="*/ 83889 h 3133435"/>
                <a:gd name="connsiteX14" fmla="*/ 1692701 w 3688399"/>
                <a:gd name="connsiteY14" fmla="*/ 413137 h 3133435"/>
                <a:gd name="connsiteX15" fmla="*/ 1439911 w 3688399"/>
                <a:gd name="connsiteY15" fmla="*/ 947295 h 3133435"/>
                <a:gd name="connsiteX16" fmla="*/ 1097208 w 3688399"/>
                <a:gd name="connsiteY16" fmla="*/ 1354970 h 3133435"/>
                <a:gd name="connsiteX17" fmla="*/ 146865 w 3688399"/>
                <a:gd name="connsiteY17" fmla="*/ 1288297 h 3133435"/>
                <a:gd name="connsiteX18" fmla="*/ 92890 w 3688399"/>
                <a:gd name="connsiteY18" fmla="*/ 1343633 h 3133435"/>
                <a:gd name="connsiteX19" fmla="*/ 1024727 w 3688399"/>
                <a:gd name="connsiteY19" fmla="*/ 1609278 h 3133435"/>
                <a:gd name="connsiteX20" fmla="*/ 567076 w 3688399"/>
                <a:gd name="connsiteY20" fmla="*/ 2982115 h 3133435"/>
                <a:gd name="connsiteX21" fmla="*/ 658605 w 3688399"/>
                <a:gd name="connsiteY21" fmla="*/ 3015177 h 3133435"/>
                <a:gd name="connsiteX22" fmla="*/ 998588 w 3688399"/>
                <a:gd name="connsiteY22" fmla="*/ 2239520 h 3133435"/>
                <a:gd name="connsiteX23" fmla="*/ 1366765 w 3688399"/>
                <a:gd name="connsiteY23" fmla="*/ 1274284 h 3133435"/>
                <a:gd name="connsiteX24" fmla="*/ 2031563 w 3688399"/>
                <a:gd name="connsiteY24" fmla="*/ 1174548 h 3133435"/>
                <a:gd name="connsiteX25" fmla="*/ 3454832 w 3688399"/>
                <a:gd name="connsiteY25" fmla="*/ 1754224 h 3133435"/>
                <a:gd name="connsiteX26" fmla="*/ 3686718 w 3688399"/>
                <a:gd name="connsiteY26" fmla="*/ 1735126 h 3133435"/>
                <a:gd name="connsiteX27" fmla="*/ 3522822 w 3688399"/>
                <a:gd name="connsiteY27" fmla="*/ 1547642 h 3133435"/>
                <a:gd name="connsiteX0" fmla="*/ 3522822 w 3688399"/>
                <a:gd name="connsiteY0" fmla="*/ 1547642 h 3143225"/>
                <a:gd name="connsiteX1" fmla="*/ 2357442 w 3688399"/>
                <a:gd name="connsiteY1" fmla="*/ 1165524 h 3143225"/>
                <a:gd name="connsiteX2" fmla="*/ 1932035 w 3688399"/>
                <a:gd name="connsiteY2" fmla="*/ 896495 h 3143225"/>
                <a:gd name="connsiteX3" fmla="*/ 2196119 w 3688399"/>
                <a:gd name="connsiteY3" fmla="*/ 490096 h 3143225"/>
                <a:gd name="connsiteX4" fmla="*/ 2992633 w 3688399"/>
                <a:gd name="connsiteY4" fmla="*/ 144921 h 3143225"/>
                <a:gd name="connsiteX5" fmla="*/ 2969750 w 3688399"/>
                <a:gd name="connsiteY5" fmla="*/ 76279 h 3143225"/>
                <a:gd name="connsiteX6" fmla="*/ 2142688 w 3688399"/>
                <a:gd name="connsiteY6" fmla="*/ 426494 h 3143225"/>
                <a:gd name="connsiteX7" fmla="*/ 1822445 w 3688399"/>
                <a:gd name="connsiteY7" fmla="*/ 911369 h 3143225"/>
                <a:gd name="connsiteX8" fmla="*/ 1766936 w 3688399"/>
                <a:gd name="connsiteY8" fmla="*/ 988570 h 3143225"/>
                <a:gd name="connsiteX9" fmla="*/ 1516111 w 3688399"/>
                <a:gd name="connsiteY9" fmla="*/ 991745 h 3143225"/>
                <a:gd name="connsiteX10" fmla="*/ 1658986 w 3688399"/>
                <a:gd name="connsiteY10" fmla="*/ 769495 h 3143225"/>
                <a:gd name="connsiteX11" fmla="*/ 1775364 w 3688399"/>
                <a:gd name="connsiteY11" fmla="*/ 326706 h 3143225"/>
                <a:gd name="connsiteX12" fmla="*/ 992207 w 3688399"/>
                <a:gd name="connsiteY12" fmla="*/ 12072 h 3143225"/>
                <a:gd name="connsiteX13" fmla="*/ 978850 w 3688399"/>
                <a:gd name="connsiteY13" fmla="*/ 83889 h 3143225"/>
                <a:gd name="connsiteX14" fmla="*/ 1692701 w 3688399"/>
                <a:gd name="connsiteY14" fmla="*/ 413137 h 3143225"/>
                <a:gd name="connsiteX15" fmla="*/ 1439911 w 3688399"/>
                <a:gd name="connsiteY15" fmla="*/ 947295 h 3143225"/>
                <a:gd name="connsiteX16" fmla="*/ 1097208 w 3688399"/>
                <a:gd name="connsiteY16" fmla="*/ 1354970 h 3143225"/>
                <a:gd name="connsiteX17" fmla="*/ 146865 w 3688399"/>
                <a:gd name="connsiteY17" fmla="*/ 1288297 h 3143225"/>
                <a:gd name="connsiteX18" fmla="*/ 92890 w 3688399"/>
                <a:gd name="connsiteY18" fmla="*/ 1343633 h 3143225"/>
                <a:gd name="connsiteX19" fmla="*/ 1024727 w 3688399"/>
                <a:gd name="connsiteY19" fmla="*/ 1609278 h 3143225"/>
                <a:gd name="connsiteX20" fmla="*/ 608351 w 3688399"/>
                <a:gd name="connsiteY20" fmla="*/ 2997990 h 3143225"/>
                <a:gd name="connsiteX21" fmla="*/ 658605 w 3688399"/>
                <a:gd name="connsiteY21" fmla="*/ 3015177 h 3143225"/>
                <a:gd name="connsiteX22" fmla="*/ 998588 w 3688399"/>
                <a:gd name="connsiteY22" fmla="*/ 2239520 h 3143225"/>
                <a:gd name="connsiteX23" fmla="*/ 1366765 w 3688399"/>
                <a:gd name="connsiteY23" fmla="*/ 1274284 h 3143225"/>
                <a:gd name="connsiteX24" fmla="*/ 2031563 w 3688399"/>
                <a:gd name="connsiteY24" fmla="*/ 1174548 h 3143225"/>
                <a:gd name="connsiteX25" fmla="*/ 3454832 w 3688399"/>
                <a:gd name="connsiteY25" fmla="*/ 1754224 h 3143225"/>
                <a:gd name="connsiteX26" fmla="*/ 3686718 w 3688399"/>
                <a:gd name="connsiteY26" fmla="*/ 1735126 h 3143225"/>
                <a:gd name="connsiteX27" fmla="*/ 3522822 w 3688399"/>
                <a:gd name="connsiteY27" fmla="*/ 1547642 h 3143225"/>
                <a:gd name="connsiteX0" fmla="*/ 3522822 w 3688399"/>
                <a:gd name="connsiteY0" fmla="*/ 1547642 h 3131703"/>
                <a:gd name="connsiteX1" fmla="*/ 2357442 w 3688399"/>
                <a:gd name="connsiteY1" fmla="*/ 1165524 h 3131703"/>
                <a:gd name="connsiteX2" fmla="*/ 1932035 w 3688399"/>
                <a:gd name="connsiteY2" fmla="*/ 896495 h 3131703"/>
                <a:gd name="connsiteX3" fmla="*/ 2196119 w 3688399"/>
                <a:gd name="connsiteY3" fmla="*/ 490096 h 3131703"/>
                <a:gd name="connsiteX4" fmla="*/ 2992633 w 3688399"/>
                <a:gd name="connsiteY4" fmla="*/ 144921 h 3131703"/>
                <a:gd name="connsiteX5" fmla="*/ 2969750 w 3688399"/>
                <a:gd name="connsiteY5" fmla="*/ 76279 h 3131703"/>
                <a:gd name="connsiteX6" fmla="*/ 2142688 w 3688399"/>
                <a:gd name="connsiteY6" fmla="*/ 426494 h 3131703"/>
                <a:gd name="connsiteX7" fmla="*/ 1822445 w 3688399"/>
                <a:gd name="connsiteY7" fmla="*/ 911369 h 3131703"/>
                <a:gd name="connsiteX8" fmla="*/ 1766936 w 3688399"/>
                <a:gd name="connsiteY8" fmla="*/ 988570 h 3131703"/>
                <a:gd name="connsiteX9" fmla="*/ 1516111 w 3688399"/>
                <a:gd name="connsiteY9" fmla="*/ 991745 h 3131703"/>
                <a:gd name="connsiteX10" fmla="*/ 1658986 w 3688399"/>
                <a:gd name="connsiteY10" fmla="*/ 769495 h 3131703"/>
                <a:gd name="connsiteX11" fmla="*/ 1775364 w 3688399"/>
                <a:gd name="connsiteY11" fmla="*/ 326706 h 3131703"/>
                <a:gd name="connsiteX12" fmla="*/ 992207 w 3688399"/>
                <a:gd name="connsiteY12" fmla="*/ 12072 h 3131703"/>
                <a:gd name="connsiteX13" fmla="*/ 978850 w 3688399"/>
                <a:gd name="connsiteY13" fmla="*/ 83889 h 3131703"/>
                <a:gd name="connsiteX14" fmla="*/ 1692701 w 3688399"/>
                <a:gd name="connsiteY14" fmla="*/ 413137 h 3131703"/>
                <a:gd name="connsiteX15" fmla="*/ 1439911 w 3688399"/>
                <a:gd name="connsiteY15" fmla="*/ 947295 h 3131703"/>
                <a:gd name="connsiteX16" fmla="*/ 1097208 w 3688399"/>
                <a:gd name="connsiteY16" fmla="*/ 1354970 h 3131703"/>
                <a:gd name="connsiteX17" fmla="*/ 146865 w 3688399"/>
                <a:gd name="connsiteY17" fmla="*/ 1288297 h 3131703"/>
                <a:gd name="connsiteX18" fmla="*/ 92890 w 3688399"/>
                <a:gd name="connsiteY18" fmla="*/ 1343633 h 3131703"/>
                <a:gd name="connsiteX19" fmla="*/ 1024727 w 3688399"/>
                <a:gd name="connsiteY19" fmla="*/ 1609278 h 3131703"/>
                <a:gd name="connsiteX20" fmla="*/ 608351 w 3688399"/>
                <a:gd name="connsiteY20" fmla="*/ 2997990 h 3131703"/>
                <a:gd name="connsiteX21" fmla="*/ 658605 w 3688399"/>
                <a:gd name="connsiteY21" fmla="*/ 3015177 h 3131703"/>
                <a:gd name="connsiteX22" fmla="*/ 998588 w 3688399"/>
                <a:gd name="connsiteY22" fmla="*/ 2239520 h 3131703"/>
                <a:gd name="connsiteX23" fmla="*/ 1366765 w 3688399"/>
                <a:gd name="connsiteY23" fmla="*/ 1274284 h 3131703"/>
                <a:gd name="connsiteX24" fmla="*/ 2031563 w 3688399"/>
                <a:gd name="connsiteY24" fmla="*/ 1174548 h 3131703"/>
                <a:gd name="connsiteX25" fmla="*/ 3454832 w 3688399"/>
                <a:gd name="connsiteY25" fmla="*/ 1754224 h 3131703"/>
                <a:gd name="connsiteX26" fmla="*/ 3686718 w 3688399"/>
                <a:gd name="connsiteY26" fmla="*/ 1735126 h 3131703"/>
                <a:gd name="connsiteX27" fmla="*/ 3522822 w 3688399"/>
                <a:gd name="connsiteY27" fmla="*/ 1547642 h 3131703"/>
                <a:gd name="connsiteX0" fmla="*/ 3485142 w 3650719"/>
                <a:gd name="connsiteY0" fmla="*/ 1547642 h 3131703"/>
                <a:gd name="connsiteX1" fmla="*/ 2319762 w 3650719"/>
                <a:gd name="connsiteY1" fmla="*/ 1165524 h 3131703"/>
                <a:gd name="connsiteX2" fmla="*/ 1894355 w 3650719"/>
                <a:gd name="connsiteY2" fmla="*/ 896495 h 3131703"/>
                <a:gd name="connsiteX3" fmla="*/ 2158439 w 3650719"/>
                <a:gd name="connsiteY3" fmla="*/ 490096 h 3131703"/>
                <a:gd name="connsiteX4" fmla="*/ 2954953 w 3650719"/>
                <a:gd name="connsiteY4" fmla="*/ 144921 h 3131703"/>
                <a:gd name="connsiteX5" fmla="*/ 2932070 w 3650719"/>
                <a:gd name="connsiteY5" fmla="*/ 76279 h 3131703"/>
                <a:gd name="connsiteX6" fmla="*/ 2105008 w 3650719"/>
                <a:gd name="connsiteY6" fmla="*/ 426494 h 3131703"/>
                <a:gd name="connsiteX7" fmla="*/ 1784765 w 3650719"/>
                <a:gd name="connsiteY7" fmla="*/ 911369 h 3131703"/>
                <a:gd name="connsiteX8" fmla="*/ 1729256 w 3650719"/>
                <a:gd name="connsiteY8" fmla="*/ 988570 h 3131703"/>
                <a:gd name="connsiteX9" fmla="*/ 1478431 w 3650719"/>
                <a:gd name="connsiteY9" fmla="*/ 991745 h 3131703"/>
                <a:gd name="connsiteX10" fmla="*/ 1621306 w 3650719"/>
                <a:gd name="connsiteY10" fmla="*/ 769495 h 3131703"/>
                <a:gd name="connsiteX11" fmla="*/ 1737684 w 3650719"/>
                <a:gd name="connsiteY11" fmla="*/ 326706 h 3131703"/>
                <a:gd name="connsiteX12" fmla="*/ 954527 w 3650719"/>
                <a:gd name="connsiteY12" fmla="*/ 12072 h 3131703"/>
                <a:gd name="connsiteX13" fmla="*/ 941170 w 3650719"/>
                <a:gd name="connsiteY13" fmla="*/ 83889 h 3131703"/>
                <a:gd name="connsiteX14" fmla="*/ 1655021 w 3650719"/>
                <a:gd name="connsiteY14" fmla="*/ 413137 h 3131703"/>
                <a:gd name="connsiteX15" fmla="*/ 1402231 w 3650719"/>
                <a:gd name="connsiteY15" fmla="*/ 947295 h 3131703"/>
                <a:gd name="connsiteX16" fmla="*/ 1059528 w 3650719"/>
                <a:gd name="connsiteY16" fmla="*/ 1354970 h 3131703"/>
                <a:gd name="connsiteX17" fmla="*/ 119533 w 3650719"/>
                <a:gd name="connsiteY17" fmla="*/ 1302896 h 3131703"/>
                <a:gd name="connsiteX18" fmla="*/ 109185 w 3650719"/>
                <a:gd name="connsiteY18" fmla="*/ 1288297 h 3131703"/>
                <a:gd name="connsiteX19" fmla="*/ 55210 w 3650719"/>
                <a:gd name="connsiteY19" fmla="*/ 1343633 h 3131703"/>
                <a:gd name="connsiteX20" fmla="*/ 987047 w 3650719"/>
                <a:gd name="connsiteY20" fmla="*/ 1609278 h 3131703"/>
                <a:gd name="connsiteX21" fmla="*/ 570671 w 3650719"/>
                <a:gd name="connsiteY21" fmla="*/ 2997990 h 3131703"/>
                <a:gd name="connsiteX22" fmla="*/ 620925 w 3650719"/>
                <a:gd name="connsiteY22" fmla="*/ 3015177 h 3131703"/>
                <a:gd name="connsiteX23" fmla="*/ 960908 w 3650719"/>
                <a:gd name="connsiteY23" fmla="*/ 2239520 h 3131703"/>
                <a:gd name="connsiteX24" fmla="*/ 1329085 w 3650719"/>
                <a:gd name="connsiteY24" fmla="*/ 1274284 h 3131703"/>
                <a:gd name="connsiteX25" fmla="*/ 1993883 w 3650719"/>
                <a:gd name="connsiteY25" fmla="*/ 1174548 h 3131703"/>
                <a:gd name="connsiteX26" fmla="*/ 3417152 w 3650719"/>
                <a:gd name="connsiteY26" fmla="*/ 1754224 h 3131703"/>
                <a:gd name="connsiteX27" fmla="*/ 3649038 w 3650719"/>
                <a:gd name="connsiteY27" fmla="*/ 1735126 h 3131703"/>
                <a:gd name="connsiteX28" fmla="*/ 3485142 w 3650719"/>
                <a:gd name="connsiteY28" fmla="*/ 1547642 h 3131703"/>
                <a:gd name="connsiteX0" fmla="*/ 3522821 w 3688398"/>
                <a:gd name="connsiteY0" fmla="*/ 1547642 h 3131703"/>
                <a:gd name="connsiteX1" fmla="*/ 2357441 w 3688398"/>
                <a:gd name="connsiteY1" fmla="*/ 1165524 h 3131703"/>
                <a:gd name="connsiteX2" fmla="*/ 1932034 w 3688398"/>
                <a:gd name="connsiteY2" fmla="*/ 896495 h 3131703"/>
                <a:gd name="connsiteX3" fmla="*/ 2196118 w 3688398"/>
                <a:gd name="connsiteY3" fmla="*/ 490096 h 3131703"/>
                <a:gd name="connsiteX4" fmla="*/ 2992632 w 3688398"/>
                <a:gd name="connsiteY4" fmla="*/ 144921 h 3131703"/>
                <a:gd name="connsiteX5" fmla="*/ 2969749 w 3688398"/>
                <a:gd name="connsiteY5" fmla="*/ 76279 h 3131703"/>
                <a:gd name="connsiteX6" fmla="*/ 2142687 w 3688398"/>
                <a:gd name="connsiteY6" fmla="*/ 426494 h 3131703"/>
                <a:gd name="connsiteX7" fmla="*/ 1822444 w 3688398"/>
                <a:gd name="connsiteY7" fmla="*/ 911369 h 3131703"/>
                <a:gd name="connsiteX8" fmla="*/ 1766935 w 3688398"/>
                <a:gd name="connsiteY8" fmla="*/ 988570 h 3131703"/>
                <a:gd name="connsiteX9" fmla="*/ 1516110 w 3688398"/>
                <a:gd name="connsiteY9" fmla="*/ 991745 h 3131703"/>
                <a:gd name="connsiteX10" fmla="*/ 1658985 w 3688398"/>
                <a:gd name="connsiteY10" fmla="*/ 769495 h 3131703"/>
                <a:gd name="connsiteX11" fmla="*/ 1775363 w 3688398"/>
                <a:gd name="connsiteY11" fmla="*/ 326706 h 3131703"/>
                <a:gd name="connsiteX12" fmla="*/ 992206 w 3688398"/>
                <a:gd name="connsiteY12" fmla="*/ 12072 h 3131703"/>
                <a:gd name="connsiteX13" fmla="*/ 978849 w 3688398"/>
                <a:gd name="connsiteY13" fmla="*/ 83889 h 3131703"/>
                <a:gd name="connsiteX14" fmla="*/ 1692700 w 3688398"/>
                <a:gd name="connsiteY14" fmla="*/ 413137 h 3131703"/>
                <a:gd name="connsiteX15" fmla="*/ 1439910 w 3688398"/>
                <a:gd name="connsiteY15" fmla="*/ 947295 h 3131703"/>
                <a:gd name="connsiteX16" fmla="*/ 1097207 w 3688398"/>
                <a:gd name="connsiteY16" fmla="*/ 1354970 h 3131703"/>
                <a:gd name="connsiteX17" fmla="*/ 146864 w 3688398"/>
                <a:gd name="connsiteY17" fmla="*/ 1288297 h 3131703"/>
                <a:gd name="connsiteX18" fmla="*/ 92889 w 3688398"/>
                <a:gd name="connsiteY18" fmla="*/ 1343633 h 3131703"/>
                <a:gd name="connsiteX19" fmla="*/ 1024726 w 3688398"/>
                <a:gd name="connsiteY19" fmla="*/ 1609278 h 3131703"/>
                <a:gd name="connsiteX20" fmla="*/ 608350 w 3688398"/>
                <a:gd name="connsiteY20" fmla="*/ 2997990 h 3131703"/>
                <a:gd name="connsiteX21" fmla="*/ 658604 w 3688398"/>
                <a:gd name="connsiteY21" fmla="*/ 3015177 h 3131703"/>
                <a:gd name="connsiteX22" fmla="*/ 998587 w 3688398"/>
                <a:gd name="connsiteY22" fmla="*/ 2239520 h 3131703"/>
                <a:gd name="connsiteX23" fmla="*/ 1366764 w 3688398"/>
                <a:gd name="connsiteY23" fmla="*/ 1274284 h 3131703"/>
                <a:gd name="connsiteX24" fmla="*/ 2031562 w 3688398"/>
                <a:gd name="connsiteY24" fmla="*/ 1174548 h 3131703"/>
                <a:gd name="connsiteX25" fmla="*/ 3454831 w 3688398"/>
                <a:gd name="connsiteY25" fmla="*/ 1754224 h 3131703"/>
                <a:gd name="connsiteX26" fmla="*/ 3686717 w 3688398"/>
                <a:gd name="connsiteY26" fmla="*/ 1735126 h 3131703"/>
                <a:gd name="connsiteX27" fmla="*/ 3522821 w 3688398"/>
                <a:gd name="connsiteY27" fmla="*/ 1547642 h 3131703"/>
                <a:gd name="connsiteX0" fmla="*/ 3524315 w 3689892"/>
                <a:gd name="connsiteY0" fmla="*/ 1547642 h 3131703"/>
                <a:gd name="connsiteX1" fmla="*/ 2358935 w 3689892"/>
                <a:gd name="connsiteY1" fmla="*/ 1165524 h 3131703"/>
                <a:gd name="connsiteX2" fmla="*/ 1933528 w 3689892"/>
                <a:gd name="connsiteY2" fmla="*/ 896495 h 3131703"/>
                <a:gd name="connsiteX3" fmla="*/ 2197612 w 3689892"/>
                <a:gd name="connsiteY3" fmla="*/ 490096 h 3131703"/>
                <a:gd name="connsiteX4" fmla="*/ 2994126 w 3689892"/>
                <a:gd name="connsiteY4" fmla="*/ 144921 h 3131703"/>
                <a:gd name="connsiteX5" fmla="*/ 2971243 w 3689892"/>
                <a:gd name="connsiteY5" fmla="*/ 76279 h 3131703"/>
                <a:gd name="connsiteX6" fmla="*/ 2144181 w 3689892"/>
                <a:gd name="connsiteY6" fmla="*/ 426494 h 3131703"/>
                <a:gd name="connsiteX7" fmla="*/ 1823938 w 3689892"/>
                <a:gd name="connsiteY7" fmla="*/ 911369 h 3131703"/>
                <a:gd name="connsiteX8" fmla="*/ 1768429 w 3689892"/>
                <a:gd name="connsiteY8" fmla="*/ 988570 h 3131703"/>
                <a:gd name="connsiteX9" fmla="*/ 1517604 w 3689892"/>
                <a:gd name="connsiteY9" fmla="*/ 991745 h 3131703"/>
                <a:gd name="connsiteX10" fmla="*/ 1660479 w 3689892"/>
                <a:gd name="connsiteY10" fmla="*/ 769495 h 3131703"/>
                <a:gd name="connsiteX11" fmla="*/ 1776857 w 3689892"/>
                <a:gd name="connsiteY11" fmla="*/ 326706 h 3131703"/>
                <a:gd name="connsiteX12" fmla="*/ 993700 w 3689892"/>
                <a:gd name="connsiteY12" fmla="*/ 12072 h 3131703"/>
                <a:gd name="connsiteX13" fmla="*/ 980343 w 3689892"/>
                <a:gd name="connsiteY13" fmla="*/ 83889 h 3131703"/>
                <a:gd name="connsiteX14" fmla="*/ 1694194 w 3689892"/>
                <a:gd name="connsiteY14" fmla="*/ 413137 h 3131703"/>
                <a:gd name="connsiteX15" fmla="*/ 1441404 w 3689892"/>
                <a:gd name="connsiteY15" fmla="*/ 947295 h 3131703"/>
                <a:gd name="connsiteX16" fmla="*/ 1098701 w 3689892"/>
                <a:gd name="connsiteY16" fmla="*/ 1354970 h 3131703"/>
                <a:gd name="connsiteX17" fmla="*/ 145183 w 3689892"/>
                <a:gd name="connsiteY17" fmla="*/ 1300997 h 3131703"/>
                <a:gd name="connsiteX18" fmla="*/ 94383 w 3689892"/>
                <a:gd name="connsiteY18" fmla="*/ 1343633 h 3131703"/>
                <a:gd name="connsiteX19" fmla="*/ 1026220 w 3689892"/>
                <a:gd name="connsiteY19" fmla="*/ 1609278 h 3131703"/>
                <a:gd name="connsiteX20" fmla="*/ 609844 w 3689892"/>
                <a:gd name="connsiteY20" fmla="*/ 2997990 h 3131703"/>
                <a:gd name="connsiteX21" fmla="*/ 660098 w 3689892"/>
                <a:gd name="connsiteY21" fmla="*/ 3015177 h 3131703"/>
                <a:gd name="connsiteX22" fmla="*/ 1000081 w 3689892"/>
                <a:gd name="connsiteY22" fmla="*/ 2239520 h 3131703"/>
                <a:gd name="connsiteX23" fmla="*/ 1368258 w 3689892"/>
                <a:gd name="connsiteY23" fmla="*/ 1274284 h 3131703"/>
                <a:gd name="connsiteX24" fmla="*/ 2033056 w 3689892"/>
                <a:gd name="connsiteY24" fmla="*/ 1174548 h 3131703"/>
                <a:gd name="connsiteX25" fmla="*/ 3456325 w 3689892"/>
                <a:gd name="connsiteY25" fmla="*/ 1754224 h 3131703"/>
                <a:gd name="connsiteX26" fmla="*/ 3688211 w 3689892"/>
                <a:gd name="connsiteY26" fmla="*/ 1735126 h 3131703"/>
                <a:gd name="connsiteX27" fmla="*/ 3524315 w 3689892"/>
                <a:gd name="connsiteY27" fmla="*/ 1547642 h 3131703"/>
                <a:gd name="connsiteX0" fmla="*/ 3568957 w 3734534"/>
                <a:gd name="connsiteY0" fmla="*/ 1547642 h 3131703"/>
                <a:gd name="connsiteX1" fmla="*/ 2403577 w 3734534"/>
                <a:gd name="connsiteY1" fmla="*/ 1165524 h 3131703"/>
                <a:gd name="connsiteX2" fmla="*/ 1978170 w 3734534"/>
                <a:gd name="connsiteY2" fmla="*/ 896495 h 3131703"/>
                <a:gd name="connsiteX3" fmla="*/ 2242254 w 3734534"/>
                <a:gd name="connsiteY3" fmla="*/ 490096 h 3131703"/>
                <a:gd name="connsiteX4" fmla="*/ 3038768 w 3734534"/>
                <a:gd name="connsiteY4" fmla="*/ 144921 h 3131703"/>
                <a:gd name="connsiteX5" fmla="*/ 3015885 w 3734534"/>
                <a:gd name="connsiteY5" fmla="*/ 76279 h 3131703"/>
                <a:gd name="connsiteX6" fmla="*/ 2188823 w 3734534"/>
                <a:gd name="connsiteY6" fmla="*/ 426494 h 3131703"/>
                <a:gd name="connsiteX7" fmla="*/ 1868580 w 3734534"/>
                <a:gd name="connsiteY7" fmla="*/ 911369 h 3131703"/>
                <a:gd name="connsiteX8" fmla="*/ 1813071 w 3734534"/>
                <a:gd name="connsiteY8" fmla="*/ 988570 h 3131703"/>
                <a:gd name="connsiteX9" fmla="*/ 1562246 w 3734534"/>
                <a:gd name="connsiteY9" fmla="*/ 991745 h 3131703"/>
                <a:gd name="connsiteX10" fmla="*/ 1705121 w 3734534"/>
                <a:gd name="connsiteY10" fmla="*/ 769495 h 3131703"/>
                <a:gd name="connsiteX11" fmla="*/ 1821499 w 3734534"/>
                <a:gd name="connsiteY11" fmla="*/ 326706 h 3131703"/>
                <a:gd name="connsiteX12" fmla="*/ 1038342 w 3734534"/>
                <a:gd name="connsiteY12" fmla="*/ 12072 h 3131703"/>
                <a:gd name="connsiteX13" fmla="*/ 1024985 w 3734534"/>
                <a:gd name="connsiteY13" fmla="*/ 83889 h 3131703"/>
                <a:gd name="connsiteX14" fmla="*/ 1738836 w 3734534"/>
                <a:gd name="connsiteY14" fmla="*/ 413137 h 3131703"/>
                <a:gd name="connsiteX15" fmla="*/ 1486046 w 3734534"/>
                <a:gd name="connsiteY15" fmla="*/ 947295 h 3131703"/>
                <a:gd name="connsiteX16" fmla="*/ 1143343 w 3734534"/>
                <a:gd name="connsiteY16" fmla="*/ 1354970 h 3131703"/>
                <a:gd name="connsiteX17" fmla="*/ 189825 w 3734534"/>
                <a:gd name="connsiteY17" fmla="*/ 1300997 h 3131703"/>
                <a:gd name="connsiteX18" fmla="*/ 139025 w 3734534"/>
                <a:gd name="connsiteY18" fmla="*/ 1343633 h 3131703"/>
                <a:gd name="connsiteX19" fmla="*/ 1070862 w 3734534"/>
                <a:gd name="connsiteY19" fmla="*/ 1609278 h 3131703"/>
                <a:gd name="connsiteX20" fmla="*/ 654486 w 3734534"/>
                <a:gd name="connsiteY20" fmla="*/ 2997990 h 3131703"/>
                <a:gd name="connsiteX21" fmla="*/ 704740 w 3734534"/>
                <a:gd name="connsiteY21" fmla="*/ 3015177 h 3131703"/>
                <a:gd name="connsiteX22" fmla="*/ 1044723 w 3734534"/>
                <a:gd name="connsiteY22" fmla="*/ 2239520 h 3131703"/>
                <a:gd name="connsiteX23" fmla="*/ 1412900 w 3734534"/>
                <a:gd name="connsiteY23" fmla="*/ 1274284 h 3131703"/>
                <a:gd name="connsiteX24" fmla="*/ 2077698 w 3734534"/>
                <a:gd name="connsiteY24" fmla="*/ 1174548 h 3131703"/>
                <a:gd name="connsiteX25" fmla="*/ 3500967 w 3734534"/>
                <a:gd name="connsiteY25" fmla="*/ 1754224 h 3131703"/>
                <a:gd name="connsiteX26" fmla="*/ 3732853 w 3734534"/>
                <a:gd name="connsiteY26" fmla="*/ 1735126 h 3131703"/>
                <a:gd name="connsiteX27" fmla="*/ 3568957 w 3734534"/>
                <a:gd name="connsiteY27" fmla="*/ 1547642 h 3131703"/>
                <a:gd name="connsiteX0" fmla="*/ 3568957 w 3734534"/>
                <a:gd name="connsiteY0" fmla="*/ 1547642 h 3131703"/>
                <a:gd name="connsiteX1" fmla="*/ 2403577 w 3734534"/>
                <a:gd name="connsiteY1" fmla="*/ 1165524 h 3131703"/>
                <a:gd name="connsiteX2" fmla="*/ 1978170 w 3734534"/>
                <a:gd name="connsiteY2" fmla="*/ 896495 h 3131703"/>
                <a:gd name="connsiteX3" fmla="*/ 2242254 w 3734534"/>
                <a:gd name="connsiteY3" fmla="*/ 490096 h 3131703"/>
                <a:gd name="connsiteX4" fmla="*/ 3038768 w 3734534"/>
                <a:gd name="connsiteY4" fmla="*/ 144921 h 3131703"/>
                <a:gd name="connsiteX5" fmla="*/ 3015885 w 3734534"/>
                <a:gd name="connsiteY5" fmla="*/ 76279 h 3131703"/>
                <a:gd name="connsiteX6" fmla="*/ 2188823 w 3734534"/>
                <a:gd name="connsiteY6" fmla="*/ 426494 h 3131703"/>
                <a:gd name="connsiteX7" fmla="*/ 1868580 w 3734534"/>
                <a:gd name="connsiteY7" fmla="*/ 911369 h 3131703"/>
                <a:gd name="connsiteX8" fmla="*/ 1813071 w 3734534"/>
                <a:gd name="connsiteY8" fmla="*/ 988570 h 3131703"/>
                <a:gd name="connsiteX9" fmla="*/ 1562246 w 3734534"/>
                <a:gd name="connsiteY9" fmla="*/ 991745 h 3131703"/>
                <a:gd name="connsiteX10" fmla="*/ 1705121 w 3734534"/>
                <a:gd name="connsiteY10" fmla="*/ 769495 h 3131703"/>
                <a:gd name="connsiteX11" fmla="*/ 1821499 w 3734534"/>
                <a:gd name="connsiteY11" fmla="*/ 326706 h 3131703"/>
                <a:gd name="connsiteX12" fmla="*/ 1038342 w 3734534"/>
                <a:gd name="connsiteY12" fmla="*/ 12072 h 3131703"/>
                <a:gd name="connsiteX13" fmla="*/ 1024985 w 3734534"/>
                <a:gd name="connsiteY13" fmla="*/ 83889 h 3131703"/>
                <a:gd name="connsiteX14" fmla="*/ 1738836 w 3734534"/>
                <a:gd name="connsiteY14" fmla="*/ 413137 h 3131703"/>
                <a:gd name="connsiteX15" fmla="*/ 1486046 w 3734534"/>
                <a:gd name="connsiteY15" fmla="*/ 947295 h 3131703"/>
                <a:gd name="connsiteX16" fmla="*/ 1143343 w 3734534"/>
                <a:gd name="connsiteY16" fmla="*/ 1354970 h 3131703"/>
                <a:gd name="connsiteX17" fmla="*/ 189825 w 3734534"/>
                <a:gd name="connsiteY17" fmla="*/ 1300997 h 3131703"/>
                <a:gd name="connsiteX18" fmla="*/ 139025 w 3734534"/>
                <a:gd name="connsiteY18" fmla="*/ 1343633 h 3131703"/>
                <a:gd name="connsiteX19" fmla="*/ 1070862 w 3734534"/>
                <a:gd name="connsiteY19" fmla="*/ 1609278 h 3131703"/>
                <a:gd name="connsiteX20" fmla="*/ 654486 w 3734534"/>
                <a:gd name="connsiteY20" fmla="*/ 2997990 h 3131703"/>
                <a:gd name="connsiteX21" fmla="*/ 704740 w 3734534"/>
                <a:gd name="connsiteY21" fmla="*/ 3015177 h 3131703"/>
                <a:gd name="connsiteX22" fmla="*/ 1044723 w 3734534"/>
                <a:gd name="connsiteY22" fmla="*/ 2239520 h 3131703"/>
                <a:gd name="connsiteX23" fmla="*/ 1412900 w 3734534"/>
                <a:gd name="connsiteY23" fmla="*/ 1274284 h 3131703"/>
                <a:gd name="connsiteX24" fmla="*/ 2077698 w 3734534"/>
                <a:gd name="connsiteY24" fmla="*/ 1174548 h 3131703"/>
                <a:gd name="connsiteX25" fmla="*/ 3500967 w 3734534"/>
                <a:gd name="connsiteY25" fmla="*/ 1754224 h 3131703"/>
                <a:gd name="connsiteX26" fmla="*/ 3732853 w 3734534"/>
                <a:gd name="connsiteY26" fmla="*/ 1735126 h 3131703"/>
                <a:gd name="connsiteX27" fmla="*/ 3568957 w 3734534"/>
                <a:gd name="connsiteY27" fmla="*/ 1547642 h 3131703"/>
                <a:gd name="connsiteX0" fmla="*/ 3543835 w 3709412"/>
                <a:gd name="connsiteY0" fmla="*/ 1547642 h 3131703"/>
                <a:gd name="connsiteX1" fmla="*/ 2378455 w 3709412"/>
                <a:gd name="connsiteY1" fmla="*/ 1165524 h 3131703"/>
                <a:gd name="connsiteX2" fmla="*/ 1953048 w 3709412"/>
                <a:gd name="connsiteY2" fmla="*/ 896495 h 3131703"/>
                <a:gd name="connsiteX3" fmla="*/ 2217132 w 3709412"/>
                <a:gd name="connsiteY3" fmla="*/ 490096 h 3131703"/>
                <a:gd name="connsiteX4" fmla="*/ 3013646 w 3709412"/>
                <a:gd name="connsiteY4" fmla="*/ 144921 h 3131703"/>
                <a:gd name="connsiteX5" fmla="*/ 2990763 w 3709412"/>
                <a:gd name="connsiteY5" fmla="*/ 76279 h 3131703"/>
                <a:gd name="connsiteX6" fmla="*/ 2163701 w 3709412"/>
                <a:gd name="connsiteY6" fmla="*/ 426494 h 3131703"/>
                <a:gd name="connsiteX7" fmla="*/ 1843458 w 3709412"/>
                <a:gd name="connsiteY7" fmla="*/ 911369 h 3131703"/>
                <a:gd name="connsiteX8" fmla="*/ 1787949 w 3709412"/>
                <a:gd name="connsiteY8" fmla="*/ 988570 h 3131703"/>
                <a:gd name="connsiteX9" fmla="*/ 1537124 w 3709412"/>
                <a:gd name="connsiteY9" fmla="*/ 991745 h 3131703"/>
                <a:gd name="connsiteX10" fmla="*/ 1679999 w 3709412"/>
                <a:gd name="connsiteY10" fmla="*/ 769495 h 3131703"/>
                <a:gd name="connsiteX11" fmla="*/ 1796377 w 3709412"/>
                <a:gd name="connsiteY11" fmla="*/ 326706 h 3131703"/>
                <a:gd name="connsiteX12" fmla="*/ 1013220 w 3709412"/>
                <a:gd name="connsiteY12" fmla="*/ 12072 h 3131703"/>
                <a:gd name="connsiteX13" fmla="*/ 999863 w 3709412"/>
                <a:gd name="connsiteY13" fmla="*/ 83889 h 3131703"/>
                <a:gd name="connsiteX14" fmla="*/ 1713714 w 3709412"/>
                <a:gd name="connsiteY14" fmla="*/ 413137 h 3131703"/>
                <a:gd name="connsiteX15" fmla="*/ 1460924 w 3709412"/>
                <a:gd name="connsiteY15" fmla="*/ 947295 h 3131703"/>
                <a:gd name="connsiteX16" fmla="*/ 1118221 w 3709412"/>
                <a:gd name="connsiteY16" fmla="*/ 1354970 h 3131703"/>
                <a:gd name="connsiteX17" fmla="*/ 126603 w 3709412"/>
                <a:gd name="connsiteY17" fmla="*/ 1297822 h 3131703"/>
                <a:gd name="connsiteX18" fmla="*/ 113903 w 3709412"/>
                <a:gd name="connsiteY18" fmla="*/ 1343633 h 3131703"/>
                <a:gd name="connsiteX19" fmla="*/ 1045740 w 3709412"/>
                <a:gd name="connsiteY19" fmla="*/ 1609278 h 3131703"/>
                <a:gd name="connsiteX20" fmla="*/ 629364 w 3709412"/>
                <a:gd name="connsiteY20" fmla="*/ 2997990 h 3131703"/>
                <a:gd name="connsiteX21" fmla="*/ 679618 w 3709412"/>
                <a:gd name="connsiteY21" fmla="*/ 3015177 h 3131703"/>
                <a:gd name="connsiteX22" fmla="*/ 1019601 w 3709412"/>
                <a:gd name="connsiteY22" fmla="*/ 2239520 h 3131703"/>
                <a:gd name="connsiteX23" fmla="*/ 1387778 w 3709412"/>
                <a:gd name="connsiteY23" fmla="*/ 1274284 h 3131703"/>
                <a:gd name="connsiteX24" fmla="*/ 2052576 w 3709412"/>
                <a:gd name="connsiteY24" fmla="*/ 1174548 h 3131703"/>
                <a:gd name="connsiteX25" fmla="*/ 3475845 w 3709412"/>
                <a:gd name="connsiteY25" fmla="*/ 1754224 h 3131703"/>
                <a:gd name="connsiteX26" fmla="*/ 3707731 w 3709412"/>
                <a:gd name="connsiteY26" fmla="*/ 1735126 h 3131703"/>
                <a:gd name="connsiteX27" fmla="*/ 3543835 w 3709412"/>
                <a:gd name="connsiteY27" fmla="*/ 1547642 h 3131703"/>
                <a:gd name="connsiteX0" fmla="*/ 3543835 w 3709412"/>
                <a:gd name="connsiteY0" fmla="*/ 1547642 h 3131703"/>
                <a:gd name="connsiteX1" fmla="*/ 2378455 w 3709412"/>
                <a:gd name="connsiteY1" fmla="*/ 1165524 h 3131703"/>
                <a:gd name="connsiteX2" fmla="*/ 1953048 w 3709412"/>
                <a:gd name="connsiteY2" fmla="*/ 896495 h 3131703"/>
                <a:gd name="connsiteX3" fmla="*/ 2217132 w 3709412"/>
                <a:gd name="connsiteY3" fmla="*/ 490096 h 3131703"/>
                <a:gd name="connsiteX4" fmla="*/ 3013646 w 3709412"/>
                <a:gd name="connsiteY4" fmla="*/ 144921 h 3131703"/>
                <a:gd name="connsiteX5" fmla="*/ 2997113 w 3709412"/>
                <a:gd name="connsiteY5" fmla="*/ 98504 h 3131703"/>
                <a:gd name="connsiteX6" fmla="*/ 2163701 w 3709412"/>
                <a:gd name="connsiteY6" fmla="*/ 426494 h 3131703"/>
                <a:gd name="connsiteX7" fmla="*/ 1843458 w 3709412"/>
                <a:gd name="connsiteY7" fmla="*/ 911369 h 3131703"/>
                <a:gd name="connsiteX8" fmla="*/ 1787949 w 3709412"/>
                <a:gd name="connsiteY8" fmla="*/ 988570 h 3131703"/>
                <a:gd name="connsiteX9" fmla="*/ 1537124 w 3709412"/>
                <a:gd name="connsiteY9" fmla="*/ 991745 h 3131703"/>
                <a:gd name="connsiteX10" fmla="*/ 1679999 w 3709412"/>
                <a:gd name="connsiteY10" fmla="*/ 769495 h 3131703"/>
                <a:gd name="connsiteX11" fmla="*/ 1796377 w 3709412"/>
                <a:gd name="connsiteY11" fmla="*/ 326706 h 3131703"/>
                <a:gd name="connsiteX12" fmla="*/ 1013220 w 3709412"/>
                <a:gd name="connsiteY12" fmla="*/ 12072 h 3131703"/>
                <a:gd name="connsiteX13" fmla="*/ 999863 w 3709412"/>
                <a:gd name="connsiteY13" fmla="*/ 83889 h 3131703"/>
                <a:gd name="connsiteX14" fmla="*/ 1713714 w 3709412"/>
                <a:gd name="connsiteY14" fmla="*/ 413137 h 3131703"/>
                <a:gd name="connsiteX15" fmla="*/ 1460924 w 3709412"/>
                <a:gd name="connsiteY15" fmla="*/ 947295 h 3131703"/>
                <a:gd name="connsiteX16" fmla="*/ 1118221 w 3709412"/>
                <a:gd name="connsiteY16" fmla="*/ 1354970 h 3131703"/>
                <a:gd name="connsiteX17" fmla="*/ 126603 w 3709412"/>
                <a:gd name="connsiteY17" fmla="*/ 1297822 h 3131703"/>
                <a:gd name="connsiteX18" fmla="*/ 113903 w 3709412"/>
                <a:gd name="connsiteY18" fmla="*/ 1343633 h 3131703"/>
                <a:gd name="connsiteX19" fmla="*/ 1045740 w 3709412"/>
                <a:gd name="connsiteY19" fmla="*/ 1609278 h 3131703"/>
                <a:gd name="connsiteX20" fmla="*/ 629364 w 3709412"/>
                <a:gd name="connsiteY20" fmla="*/ 2997990 h 3131703"/>
                <a:gd name="connsiteX21" fmla="*/ 679618 w 3709412"/>
                <a:gd name="connsiteY21" fmla="*/ 3015177 h 3131703"/>
                <a:gd name="connsiteX22" fmla="*/ 1019601 w 3709412"/>
                <a:gd name="connsiteY22" fmla="*/ 2239520 h 3131703"/>
                <a:gd name="connsiteX23" fmla="*/ 1387778 w 3709412"/>
                <a:gd name="connsiteY23" fmla="*/ 1274284 h 3131703"/>
                <a:gd name="connsiteX24" fmla="*/ 2052576 w 3709412"/>
                <a:gd name="connsiteY24" fmla="*/ 1174548 h 3131703"/>
                <a:gd name="connsiteX25" fmla="*/ 3475845 w 3709412"/>
                <a:gd name="connsiteY25" fmla="*/ 1754224 h 3131703"/>
                <a:gd name="connsiteX26" fmla="*/ 3707731 w 3709412"/>
                <a:gd name="connsiteY26" fmla="*/ 1735126 h 3131703"/>
                <a:gd name="connsiteX27" fmla="*/ 3543835 w 3709412"/>
                <a:gd name="connsiteY27" fmla="*/ 1547642 h 3131703"/>
                <a:gd name="connsiteX0" fmla="*/ 3543835 w 3709412"/>
                <a:gd name="connsiteY0" fmla="*/ 1547642 h 3131703"/>
                <a:gd name="connsiteX1" fmla="*/ 2378455 w 3709412"/>
                <a:gd name="connsiteY1" fmla="*/ 1165524 h 3131703"/>
                <a:gd name="connsiteX2" fmla="*/ 1953048 w 3709412"/>
                <a:gd name="connsiteY2" fmla="*/ 896495 h 3131703"/>
                <a:gd name="connsiteX3" fmla="*/ 2217132 w 3709412"/>
                <a:gd name="connsiteY3" fmla="*/ 490096 h 3131703"/>
                <a:gd name="connsiteX4" fmla="*/ 3013646 w 3709412"/>
                <a:gd name="connsiteY4" fmla="*/ 144921 h 3131703"/>
                <a:gd name="connsiteX5" fmla="*/ 2993938 w 3709412"/>
                <a:gd name="connsiteY5" fmla="*/ 114379 h 3131703"/>
                <a:gd name="connsiteX6" fmla="*/ 2163701 w 3709412"/>
                <a:gd name="connsiteY6" fmla="*/ 426494 h 3131703"/>
                <a:gd name="connsiteX7" fmla="*/ 1843458 w 3709412"/>
                <a:gd name="connsiteY7" fmla="*/ 911369 h 3131703"/>
                <a:gd name="connsiteX8" fmla="*/ 1787949 w 3709412"/>
                <a:gd name="connsiteY8" fmla="*/ 988570 h 3131703"/>
                <a:gd name="connsiteX9" fmla="*/ 1537124 w 3709412"/>
                <a:gd name="connsiteY9" fmla="*/ 991745 h 3131703"/>
                <a:gd name="connsiteX10" fmla="*/ 1679999 w 3709412"/>
                <a:gd name="connsiteY10" fmla="*/ 769495 h 3131703"/>
                <a:gd name="connsiteX11" fmla="*/ 1796377 w 3709412"/>
                <a:gd name="connsiteY11" fmla="*/ 326706 h 3131703"/>
                <a:gd name="connsiteX12" fmla="*/ 1013220 w 3709412"/>
                <a:gd name="connsiteY12" fmla="*/ 12072 h 3131703"/>
                <a:gd name="connsiteX13" fmla="*/ 999863 w 3709412"/>
                <a:gd name="connsiteY13" fmla="*/ 83889 h 3131703"/>
                <a:gd name="connsiteX14" fmla="*/ 1713714 w 3709412"/>
                <a:gd name="connsiteY14" fmla="*/ 413137 h 3131703"/>
                <a:gd name="connsiteX15" fmla="*/ 1460924 w 3709412"/>
                <a:gd name="connsiteY15" fmla="*/ 947295 h 3131703"/>
                <a:gd name="connsiteX16" fmla="*/ 1118221 w 3709412"/>
                <a:gd name="connsiteY16" fmla="*/ 1354970 h 3131703"/>
                <a:gd name="connsiteX17" fmla="*/ 126603 w 3709412"/>
                <a:gd name="connsiteY17" fmla="*/ 1297822 h 3131703"/>
                <a:gd name="connsiteX18" fmla="*/ 113903 w 3709412"/>
                <a:gd name="connsiteY18" fmla="*/ 1343633 h 3131703"/>
                <a:gd name="connsiteX19" fmla="*/ 1045740 w 3709412"/>
                <a:gd name="connsiteY19" fmla="*/ 1609278 h 3131703"/>
                <a:gd name="connsiteX20" fmla="*/ 629364 w 3709412"/>
                <a:gd name="connsiteY20" fmla="*/ 2997990 h 3131703"/>
                <a:gd name="connsiteX21" fmla="*/ 679618 w 3709412"/>
                <a:gd name="connsiteY21" fmla="*/ 3015177 h 3131703"/>
                <a:gd name="connsiteX22" fmla="*/ 1019601 w 3709412"/>
                <a:gd name="connsiteY22" fmla="*/ 2239520 h 3131703"/>
                <a:gd name="connsiteX23" fmla="*/ 1387778 w 3709412"/>
                <a:gd name="connsiteY23" fmla="*/ 1274284 h 3131703"/>
                <a:gd name="connsiteX24" fmla="*/ 2052576 w 3709412"/>
                <a:gd name="connsiteY24" fmla="*/ 1174548 h 3131703"/>
                <a:gd name="connsiteX25" fmla="*/ 3475845 w 3709412"/>
                <a:gd name="connsiteY25" fmla="*/ 1754224 h 3131703"/>
                <a:gd name="connsiteX26" fmla="*/ 3707731 w 3709412"/>
                <a:gd name="connsiteY26" fmla="*/ 1735126 h 3131703"/>
                <a:gd name="connsiteX27" fmla="*/ 3543835 w 3709412"/>
                <a:gd name="connsiteY27" fmla="*/ 1547642 h 3131703"/>
                <a:gd name="connsiteX0" fmla="*/ 3543835 w 3709412"/>
                <a:gd name="connsiteY0" fmla="*/ 1547642 h 3131703"/>
                <a:gd name="connsiteX1" fmla="*/ 2378455 w 3709412"/>
                <a:gd name="connsiteY1" fmla="*/ 1165524 h 3131703"/>
                <a:gd name="connsiteX2" fmla="*/ 1953048 w 3709412"/>
                <a:gd name="connsiteY2" fmla="*/ 896495 h 3131703"/>
                <a:gd name="connsiteX3" fmla="*/ 2217132 w 3709412"/>
                <a:gd name="connsiteY3" fmla="*/ 490096 h 3131703"/>
                <a:gd name="connsiteX4" fmla="*/ 3013646 w 3709412"/>
                <a:gd name="connsiteY4" fmla="*/ 144921 h 3131703"/>
                <a:gd name="connsiteX5" fmla="*/ 2993938 w 3709412"/>
                <a:gd name="connsiteY5" fmla="*/ 114379 h 3131703"/>
                <a:gd name="connsiteX6" fmla="*/ 2204976 w 3709412"/>
                <a:gd name="connsiteY6" fmla="*/ 397919 h 3131703"/>
                <a:gd name="connsiteX7" fmla="*/ 1843458 w 3709412"/>
                <a:gd name="connsiteY7" fmla="*/ 911369 h 3131703"/>
                <a:gd name="connsiteX8" fmla="*/ 1787949 w 3709412"/>
                <a:gd name="connsiteY8" fmla="*/ 988570 h 3131703"/>
                <a:gd name="connsiteX9" fmla="*/ 1537124 w 3709412"/>
                <a:gd name="connsiteY9" fmla="*/ 991745 h 3131703"/>
                <a:gd name="connsiteX10" fmla="*/ 1679999 w 3709412"/>
                <a:gd name="connsiteY10" fmla="*/ 769495 h 3131703"/>
                <a:gd name="connsiteX11" fmla="*/ 1796377 w 3709412"/>
                <a:gd name="connsiteY11" fmla="*/ 326706 h 3131703"/>
                <a:gd name="connsiteX12" fmla="*/ 1013220 w 3709412"/>
                <a:gd name="connsiteY12" fmla="*/ 12072 h 3131703"/>
                <a:gd name="connsiteX13" fmla="*/ 999863 w 3709412"/>
                <a:gd name="connsiteY13" fmla="*/ 83889 h 3131703"/>
                <a:gd name="connsiteX14" fmla="*/ 1713714 w 3709412"/>
                <a:gd name="connsiteY14" fmla="*/ 413137 h 3131703"/>
                <a:gd name="connsiteX15" fmla="*/ 1460924 w 3709412"/>
                <a:gd name="connsiteY15" fmla="*/ 947295 h 3131703"/>
                <a:gd name="connsiteX16" fmla="*/ 1118221 w 3709412"/>
                <a:gd name="connsiteY16" fmla="*/ 1354970 h 3131703"/>
                <a:gd name="connsiteX17" fmla="*/ 126603 w 3709412"/>
                <a:gd name="connsiteY17" fmla="*/ 1297822 h 3131703"/>
                <a:gd name="connsiteX18" fmla="*/ 113903 w 3709412"/>
                <a:gd name="connsiteY18" fmla="*/ 1343633 h 3131703"/>
                <a:gd name="connsiteX19" fmla="*/ 1045740 w 3709412"/>
                <a:gd name="connsiteY19" fmla="*/ 1609278 h 3131703"/>
                <a:gd name="connsiteX20" fmla="*/ 629364 w 3709412"/>
                <a:gd name="connsiteY20" fmla="*/ 2997990 h 3131703"/>
                <a:gd name="connsiteX21" fmla="*/ 679618 w 3709412"/>
                <a:gd name="connsiteY21" fmla="*/ 3015177 h 3131703"/>
                <a:gd name="connsiteX22" fmla="*/ 1019601 w 3709412"/>
                <a:gd name="connsiteY22" fmla="*/ 2239520 h 3131703"/>
                <a:gd name="connsiteX23" fmla="*/ 1387778 w 3709412"/>
                <a:gd name="connsiteY23" fmla="*/ 1274284 h 3131703"/>
                <a:gd name="connsiteX24" fmla="*/ 2052576 w 3709412"/>
                <a:gd name="connsiteY24" fmla="*/ 1174548 h 3131703"/>
                <a:gd name="connsiteX25" fmla="*/ 3475845 w 3709412"/>
                <a:gd name="connsiteY25" fmla="*/ 1754224 h 3131703"/>
                <a:gd name="connsiteX26" fmla="*/ 3707731 w 3709412"/>
                <a:gd name="connsiteY26" fmla="*/ 1735126 h 3131703"/>
                <a:gd name="connsiteX27" fmla="*/ 3543835 w 3709412"/>
                <a:gd name="connsiteY27" fmla="*/ 1547642 h 3131703"/>
                <a:gd name="connsiteX0" fmla="*/ 3543835 w 3709412"/>
                <a:gd name="connsiteY0" fmla="*/ 1547642 h 3131703"/>
                <a:gd name="connsiteX1" fmla="*/ 2378455 w 3709412"/>
                <a:gd name="connsiteY1" fmla="*/ 1165524 h 3131703"/>
                <a:gd name="connsiteX2" fmla="*/ 1953048 w 3709412"/>
                <a:gd name="connsiteY2" fmla="*/ 896495 h 3131703"/>
                <a:gd name="connsiteX3" fmla="*/ 2274282 w 3709412"/>
                <a:gd name="connsiteY3" fmla="*/ 417071 h 3131703"/>
                <a:gd name="connsiteX4" fmla="*/ 3013646 w 3709412"/>
                <a:gd name="connsiteY4" fmla="*/ 144921 h 3131703"/>
                <a:gd name="connsiteX5" fmla="*/ 2993938 w 3709412"/>
                <a:gd name="connsiteY5" fmla="*/ 114379 h 3131703"/>
                <a:gd name="connsiteX6" fmla="*/ 2204976 w 3709412"/>
                <a:gd name="connsiteY6" fmla="*/ 397919 h 3131703"/>
                <a:gd name="connsiteX7" fmla="*/ 1843458 w 3709412"/>
                <a:gd name="connsiteY7" fmla="*/ 911369 h 3131703"/>
                <a:gd name="connsiteX8" fmla="*/ 1787949 w 3709412"/>
                <a:gd name="connsiteY8" fmla="*/ 988570 h 3131703"/>
                <a:gd name="connsiteX9" fmla="*/ 1537124 w 3709412"/>
                <a:gd name="connsiteY9" fmla="*/ 991745 h 3131703"/>
                <a:gd name="connsiteX10" fmla="*/ 1679999 w 3709412"/>
                <a:gd name="connsiteY10" fmla="*/ 769495 h 3131703"/>
                <a:gd name="connsiteX11" fmla="*/ 1796377 w 3709412"/>
                <a:gd name="connsiteY11" fmla="*/ 326706 h 3131703"/>
                <a:gd name="connsiteX12" fmla="*/ 1013220 w 3709412"/>
                <a:gd name="connsiteY12" fmla="*/ 12072 h 3131703"/>
                <a:gd name="connsiteX13" fmla="*/ 999863 w 3709412"/>
                <a:gd name="connsiteY13" fmla="*/ 83889 h 3131703"/>
                <a:gd name="connsiteX14" fmla="*/ 1713714 w 3709412"/>
                <a:gd name="connsiteY14" fmla="*/ 413137 h 3131703"/>
                <a:gd name="connsiteX15" fmla="*/ 1460924 w 3709412"/>
                <a:gd name="connsiteY15" fmla="*/ 947295 h 3131703"/>
                <a:gd name="connsiteX16" fmla="*/ 1118221 w 3709412"/>
                <a:gd name="connsiteY16" fmla="*/ 1354970 h 3131703"/>
                <a:gd name="connsiteX17" fmla="*/ 126603 w 3709412"/>
                <a:gd name="connsiteY17" fmla="*/ 1297822 h 3131703"/>
                <a:gd name="connsiteX18" fmla="*/ 113903 w 3709412"/>
                <a:gd name="connsiteY18" fmla="*/ 1343633 h 3131703"/>
                <a:gd name="connsiteX19" fmla="*/ 1045740 w 3709412"/>
                <a:gd name="connsiteY19" fmla="*/ 1609278 h 3131703"/>
                <a:gd name="connsiteX20" fmla="*/ 629364 w 3709412"/>
                <a:gd name="connsiteY20" fmla="*/ 2997990 h 3131703"/>
                <a:gd name="connsiteX21" fmla="*/ 679618 w 3709412"/>
                <a:gd name="connsiteY21" fmla="*/ 3015177 h 3131703"/>
                <a:gd name="connsiteX22" fmla="*/ 1019601 w 3709412"/>
                <a:gd name="connsiteY22" fmla="*/ 2239520 h 3131703"/>
                <a:gd name="connsiteX23" fmla="*/ 1387778 w 3709412"/>
                <a:gd name="connsiteY23" fmla="*/ 1274284 h 3131703"/>
                <a:gd name="connsiteX24" fmla="*/ 2052576 w 3709412"/>
                <a:gd name="connsiteY24" fmla="*/ 1174548 h 3131703"/>
                <a:gd name="connsiteX25" fmla="*/ 3475845 w 3709412"/>
                <a:gd name="connsiteY25" fmla="*/ 1754224 h 3131703"/>
                <a:gd name="connsiteX26" fmla="*/ 3707731 w 3709412"/>
                <a:gd name="connsiteY26" fmla="*/ 1735126 h 3131703"/>
                <a:gd name="connsiteX27" fmla="*/ 3543835 w 3709412"/>
                <a:gd name="connsiteY27" fmla="*/ 1547642 h 3131703"/>
                <a:gd name="connsiteX0" fmla="*/ 3543835 w 3709412"/>
                <a:gd name="connsiteY0" fmla="*/ 1547642 h 3131703"/>
                <a:gd name="connsiteX1" fmla="*/ 2378455 w 3709412"/>
                <a:gd name="connsiteY1" fmla="*/ 1165524 h 3131703"/>
                <a:gd name="connsiteX2" fmla="*/ 1978448 w 3709412"/>
                <a:gd name="connsiteY2" fmla="*/ 909195 h 3131703"/>
                <a:gd name="connsiteX3" fmla="*/ 2274282 w 3709412"/>
                <a:gd name="connsiteY3" fmla="*/ 417071 h 3131703"/>
                <a:gd name="connsiteX4" fmla="*/ 3013646 w 3709412"/>
                <a:gd name="connsiteY4" fmla="*/ 144921 h 3131703"/>
                <a:gd name="connsiteX5" fmla="*/ 2993938 w 3709412"/>
                <a:gd name="connsiteY5" fmla="*/ 114379 h 3131703"/>
                <a:gd name="connsiteX6" fmla="*/ 2204976 w 3709412"/>
                <a:gd name="connsiteY6" fmla="*/ 397919 h 3131703"/>
                <a:gd name="connsiteX7" fmla="*/ 1843458 w 3709412"/>
                <a:gd name="connsiteY7" fmla="*/ 911369 h 3131703"/>
                <a:gd name="connsiteX8" fmla="*/ 1787949 w 3709412"/>
                <a:gd name="connsiteY8" fmla="*/ 988570 h 3131703"/>
                <a:gd name="connsiteX9" fmla="*/ 1537124 w 3709412"/>
                <a:gd name="connsiteY9" fmla="*/ 991745 h 3131703"/>
                <a:gd name="connsiteX10" fmla="*/ 1679999 w 3709412"/>
                <a:gd name="connsiteY10" fmla="*/ 769495 h 3131703"/>
                <a:gd name="connsiteX11" fmla="*/ 1796377 w 3709412"/>
                <a:gd name="connsiteY11" fmla="*/ 326706 h 3131703"/>
                <a:gd name="connsiteX12" fmla="*/ 1013220 w 3709412"/>
                <a:gd name="connsiteY12" fmla="*/ 12072 h 3131703"/>
                <a:gd name="connsiteX13" fmla="*/ 999863 w 3709412"/>
                <a:gd name="connsiteY13" fmla="*/ 83889 h 3131703"/>
                <a:gd name="connsiteX14" fmla="*/ 1713714 w 3709412"/>
                <a:gd name="connsiteY14" fmla="*/ 413137 h 3131703"/>
                <a:gd name="connsiteX15" fmla="*/ 1460924 w 3709412"/>
                <a:gd name="connsiteY15" fmla="*/ 947295 h 3131703"/>
                <a:gd name="connsiteX16" fmla="*/ 1118221 w 3709412"/>
                <a:gd name="connsiteY16" fmla="*/ 1354970 h 3131703"/>
                <a:gd name="connsiteX17" fmla="*/ 126603 w 3709412"/>
                <a:gd name="connsiteY17" fmla="*/ 1297822 h 3131703"/>
                <a:gd name="connsiteX18" fmla="*/ 113903 w 3709412"/>
                <a:gd name="connsiteY18" fmla="*/ 1343633 h 3131703"/>
                <a:gd name="connsiteX19" fmla="*/ 1045740 w 3709412"/>
                <a:gd name="connsiteY19" fmla="*/ 1609278 h 3131703"/>
                <a:gd name="connsiteX20" fmla="*/ 629364 w 3709412"/>
                <a:gd name="connsiteY20" fmla="*/ 2997990 h 3131703"/>
                <a:gd name="connsiteX21" fmla="*/ 679618 w 3709412"/>
                <a:gd name="connsiteY21" fmla="*/ 3015177 h 3131703"/>
                <a:gd name="connsiteX22" fmla="*/ 1019601 w 3709412"/>
                <a:gd name="connsiteY22" fmla="*/ 2239520 h 3131703"/>
                <a:gd name="connsiteX23" fmla="*/ 1387778 w 3709412"/>
                <a:gd name="connsiteY23" fmla="*/ 1274284 h 3131703"/>
                <a:gd name="connsiteX24" fmla="*/ 2052576 w 3709412"/>
                <a:gd name="connsiteY24" fmla="*/ 1174548 h 3131703"/>
                <a:gd name="connsiteX25" fmla="*/ 3475845 w 3709412"/>
                <a:gd name="connsiteY25" fmla="*/ 1754224 h 3131703"/>
                <a:gd name="connsiteX26" fmla="*/ 3707731 w 3709412"/>
                <a:gd name="connsiteY26" fmla="*/ 1735126 h 3131703"/>
                <a:gd name="connsiteX27" fmla="*/ 3543835 w 3709412"/>
                <a:gd name="connsiteY27" fmla="*/ 1547642 h 3131703"/>
                <a:gd name="connsiteX0" fmla="*/ 3543835 w 3709412"/>
                <a:gd name="connsiteY0" fmla="*/ 1547642 h 3131703"/>
                <a:gd name="connsiteX1" fmla="*/ 2378455 w 3709412"/>
                <a:gd name="connsiteY1" fmla="*/ 1165524 h 3131703"/>
                <a:gd name="connsiteX2" fmla="*/ 1978448 w 3709412"/>
                <a:gd name="connsiteY2" fmla="*/ 909195 h 3131703"/>
                <a:gd name="connsiteX3" fmla="*/ 2274282 w 3709412"/>
                <a:gd name="connsiteY3" fmla="*/ 417071 h 3131703"/>
                <a:gd name="connsiteX4" fmla="*/ 3013646 w 3709412"/>
                <a:gd name="connsiteY4" fmla="*/ 144921 h 3131703"/>
                <a:gd name="connsiteX5" fmla="*/ 2993938 w 3709412"/>
                <a:gd name="connsiteY5" fmla="*/ 114379 h 3131703"/>
                <a:gd name="connsiteX6" fmla="*/ 2204976 w 3709412"/>
                <a:gd name="connsiteY6" fmla="*/ 397919 h 3131703"/>
                <a:gd name="connsiteX7" fmla="*/ 1881558 w 3709412"/>
                <a:gd name="connsiteY7" fmla="*/ 924069 h 3131703"/>
                <a:gd name="connsiteX8" fmla="*/ 1787949 w 3709412"/>
                <a:gd name="connsiteY8" fmla="*/ 988570 h 3131703"/>
                <a:gd name="connsiteX9" fmla="*/ 1537124 w 3709412"/>
                <a:gd name="connsiteY9" fmla="*/ 991745 h 3131703"/>
                <a:gd name="connsiteX10" fmla="*/ 1679999 w 3709412"/>
                <a:gd name="connsiteY10" fmla="*/ 769495 h 3131703"/>
                <a:gd name="connsiteX11" fmla="*/ 1796377 w 3709412"/>
                <a:gd name="connsiteY11" fmla="*/ 326706 h 3131703"/>
                <a:gd name="connsiteX12" fmla="*/ 1013220 w 3709412"/>
                <a:gd name="connsiteY12" fmla="*/ 12072 h 3131703"/>
                <a:gd name="connsiteX13" fmla="*/ 999863 w 3709412"/>
                <a:gd name="connsiteY13" fmla="*/ 83889 h 3131703"/>
                <a:gd name="connsiteX14" fmla="*/ 1713714 w 3709412"/>
                <a:gd name="connsiteY14" fmla="*/ 413137 h 3131703"/>
                <a:gd name="connsiteX15" fmla="*/ 1460924 w 3709412"/>
                <a:gd name="connsiteY15" fmla="*/ 947295 h 3131703"/>
                <a:gd name="connsiteX16" fmla="*/ 1118221 w 3709412"/>
                <a:gd name="connsiteY16" fmla="*/ 1354970 h 3131703"/>
                <a:gd name="connsiteX17" fmla="*/ 126603 w 3709412"/>
                <a:gd name="connsiteY17" fmla="*/ 1297822 h 3131703"/>
                <a:gd name="connsiteX18" fmla="*/ 113903 w 3709412"/>
                <a:gd name="connsiteY18" fmla="*/ 1343633 h 3131703"/>
                <a:gd name="connsiteX19" fmla="*/ 1045740 w 3709412"/>
                <a:gd name="connsiteY19" fmla="*/ 1609278 h 3131703"/>
                <a:gd name="connsiteX20" fmla="*/ 629364 w 3709412"/>
                <a:gd name="connsiteY20" fmla="*/ 2997990 h 3131703"/>
                <a:gd name="connsiteX21" fmla="*/ 679618 w 3709412"/>
                <a:gd name="connsiteY21" fmla="*/ 3015177 h 3131703"/>
                <a:gd name="connsiteX22" fmla="*/ 1019601 w 3709412"/>
                <a:gd name="connsiteY22" fmla="*/ 2239520 h 3131703"/>
                <a:gd name="connsiteX23" fmla="*/ 1387778 w 3709412"/>
                <a:gd name="connsiteY23" fmla="*/ 1274284 h 3131703"/>
                <a:gd name="connsiteX24" fmla="*/ 2052576 w 3709412"/>
                <a:gd name="connsiteY24" fmla="*/ 1174548 h 3131703"/>
                <a:gd name="connsiteX25" fmla="*/ 3475845 w 3709412"/>
                <a:gd name="connsiteY25" fmla="*/ 1754224 h 3131703"/>
                <a:gd name="connsiteX26" fmla="*/ 3707731 w 3709412"/>
                <a:gd name="connsiteY26" fmla="*/ 1735126 h 3131703"/>
                <a:gd name="connsiteX27" fmla="*/ 3543835 w 3709412"/>
                <a:gd name="connsiteY27" fmla="*/ 1547642 h 3131703"/>
                <a:gd name="connsiteX0" fmla="*/ 3543835 w 3709412"/>
                <a:gd name="connsiteY0" fmla="*/ 1547642 h 3131703"/>
                <a:gd name="connsiteX1" fmla="*/ 2378455 w 3709412"/>
                <a:gd name="connsiteY1" fmla="*/ 1165524 h 3131703"/>
                <a:gd name="connsiteX2" fmla="*/ 1978448 w 3709412"/>
                <a:gd name="connsiteY2" fmla="*/ 909195 h 3131703"/>
                <a:gd name="connsiteX3" fmla="*/ 2274282 w 3709412"/>
                <a:gd name="connsiteY3" fmla="*/ 417071 h 3131703"/>
                <a:gd name="connsiteX4" fmla="*/ 3013646 w 3709412"/>
                <a:gd name="connsiteY4" fmla="*/ 144921 h 3131703"/>
                <a:gd name="connsiteX5" fmla="*/ 2993938 w 3709412"/>
                <a:gd name="connsiteY5" fmla="*/ 114379 h 3131703"/>
                <a:gd name="connsiteX6" fmla="*/ 2204976 w 3709412"/>
                <a:gd name="connsiteY6" fmla="*/ 397919 h 3131703"/>
                <a:gd name="connsiteX7" fmla="*/ 1913308 w 3709412"/>
                <a:gd name="connsiteY7" fmla="*/ 854219 h 3131703"/>
                <a:gd name="connsiteX8" fmla="*/ 1787949 w 3709412"/>
                <a:gd name="connsiteY8" fmla="*/ 988570 h 3131703"/>
                <a:gd name="connsiteX9" fmla="*/ 1537124 w 3709412"/>
                <a:gd name="connsiteY9" fmla="*/ 991745 h 3131703"/>
                <a:gd name="connsiteX10" fmla="*/ 1679999 w 3709412"/>
                <a:gd name="connsiteY10" fmla="*/ 769495 h 3131703"/>
                <a:gd name="connsiteX11" fmla="*/ 1796377 w 3709412"/>
                <a:gd name="connsiteY11" fmla="*/ 326706 h 3131703"/>
                <a:gd name="connsiteX12" fmla="*/ 1013220 w 3709412"/>
                <a:gd name="connsiteY12" fmla="*/ 12072 h 3131703"/>
                <a:gd name="connsiteX13" fmla="*/ 999863 w 3709412"/>
                <a:gd name="connsiteY13" fmla="*/ 83889 h 3131703"/>
                <a:gd name="connsiteX14" fmla="*/ 1713714 w 3709412"/>
                <a:gd name="connsiteY14" fmla="*/ 413137 h 3131703"/>
                <a:gd name="connsiteX15" fmla="*/ 1460924 w 3709412"/>
                <a:gd name="connsiteY15" fmla="*/ 947295 h 3131703"/>
                <a:gd name="connsiteX16" fmla="*/ 1118221 w 3709412"/>
                <a:gd name="connsiteY16" fmla="*/ 1354970 h 3131703"/>
                <a:gd name="connsiteX17" fmla="*/ 126603 w 3709412"/>
                <a:gd name="connsiteY17" fmla="*/ 1297822 h 3131703"/>
                <a:gd name="connsiteX18" fmla="*/ 113903 w 3709412"/>
                <a:gd name="connsiteY18" fmla="*/ 1343633 h 3131703"/>
                <a:gd name="connsiteX19" fmla="*/ 1045740 w 3709412"/>
                <a:gd name="connsiteY19" fmla="*/ 1609278 h 3131703"/>
                <a:gd name="connsiteX20" fmla="*/ 629364 w 3709412"/>
                <a:gd name="connsiteY20" fmla="*/ 2997990 h 3131703"/>
                <a:gd name="connsiteX21" fmla="*/ 679618 w 3709412"/>
                <a:gd name="connsiteY21" fmla="*/ 3015177 h 3131703"/>
                <a:gd name="connsiteX22" fmla="*/ 1019601 w 3709412"/>
                <a:gd name="connsiteY22" fmla="*/ 2239520 h 3131703"/>
                <a:gd name="connsiteX23" fmla="*/ 1387778 w 3709412"/>
                <a:gd name="connsiteY23" fmla="*/ 1274284 h 3131703"/>
                <a:gd name="connsiteX24" fmla="*/ 2052576 w 3709412"/>
                <a:gd name="connsiteY24" fmla="*/ 1174548 h 3131703"/>
                <a:gd name="connsiteX25" fmla="*/ 3475845 w 3709412"/>
                <a:gd name="connsiteY25" fmla="*/ 1754224 h 3131703"/>
                <a:gd name="connsiteX26" fmla="*/ 3707731 w 3709412"/>
                <a:gd name="connsiteY26" fmla="*/ 1735126 h 3131703"/>
                <a:gd name="connsiteX27" fmla="*/ 3543835 w 3709412"/>
                <a:gd name="connsiteY27" fmla="*/ 1547642 h 3131703"/>
                <a:gd name="connsiteX0" fmla="*/ 3543835 w 3709412"/>
                <a:gd name="connsiteY0" fmla="*/ 1547642 h 3131703"/>
                <a:gd name="connsiteX1" fmla="*/ 2378455 w 3709412"/>
                <a:gd name="connsiteY1" fmla="*/ 1165524 h 3131703"/>
                <a:gd name="connsiteX2" fmla="*/ 1978448 w 3709412"/>
                <a:gd name="connsiteY2" fmla="*/ 909195 h 3131703"/>
                <a:gd name="connsiteX3" fmla="*/ 2274282 w 3709412"/>
                <a:gd name="connsiteY3" fmla="*/ 417071 h 3131703"/>
                <a:gd name="connsiteX4" fmla="*/ 3013646 w 3709412"/>
                <a:gd name="connsiteY4" fmla="*/ 144921 h 3131703"/>
                <a:gd name="connsiteX5" fmla="*/ 2993938 w 3709412"/>
                <a:gd name="connsiteY5" fmla="*/ 114379 h 3131703"/>
                <a:gd name="connsiteX6" fmla="*/ 2204976 w 3709412"/>
                <a:gd name="connsiteY6" fmla="*/ 397919 h 3131703"/>
                <a:gd name="connsiteX7" fmla="*/ 1913308 w 3709412"/>
                <a:gd name="connsiteY7" fmla="*/ 854219 h 3131703"/>
                <a:gd name="connsiteX8" fmla="*/ 1889549 w 3709412"/>
                <a:gd name="connsiteY8" fmla="*/ 1001270 h 3131703"/>
                <a:gd name="connsiteX9" fmla="*/ 1537124 w 3709412"/>
                <a:gd name="connsiteY9" fmla="*/ 991745 h 3131703"/>
                <a:gd name="connsiteX10" fmla="*/ 1679999 w 3709412"/>
                <a:gd name="connsiteY10" fmla="*/ 769495 h 3131703"/>
                <a:gd name="connsiteX11" fmla="*/ 1796377 w 3709412"/>
                <a:gd name="connsiteY11" fmla="*/ 326706 h 3131703"/>
                <a:gd name="connsiteX12" fmla="*/ 1013220 w 3709412"/>
                <a:gd name="connsiteY12" fmla="*/ 12072 h 3131703"/>
                <a:gd name="connsiteX13" fmla="*/ 999863 w 3709412"/>
                <a:gd name="connsiteY13" fmla="*/ 83889 h 3131703"/>
                <a:gd name="connsiteX14" fmla="*/ 1713714 w 3709412"/>
                <a:gd name="connsiteY14" fmla="*/ 413137 h 3131703"/>
                <a:gd name="connsiteX15" fmla="*/ 1460924 w 3709412"/>
                <a:gd name="connsiteY15" fmla="*/ 947295 h 3131703"/>
                <a:gd name="connsiteX16" fmla="*/ 1118221 w 3709412"/>
                <a:gd name="connsiteY16" fmla="*/ 1354970 h 3131703"/>
                <a:gd name="connsiteX17" fmla="*/ 126603 w 3709412"/>
                <a:gd name="connsiteY17" fmla="*/ 1297822 h 3131703"/>
                <a:gd name="connsiteX18" fmla="*/ 113903 w 3709412"/>
                <a:gd name="connsiteY18" fmla="*/ 1343633 h 3131703"/>
                <a:gd name="connsiteX19" fmla="*/ 1045740 w 3709412"/>
                <a:gd name="connsiteY19" fmla="*/ 1609278 h 3131703"/>
                <a:gd name="connsiteX20" fmla="*/ 629364 w 3709412"/>
                <a:gd name="connsiteY20" fmla="*/ 2997990 h 3131703"/>
                <a:gd name="connsiteX21" fmla="*/ 679618 w 3709412"/>
                <a:gd name="connsiteY21" fmla="*/ 3015177 h 3131703"/>
                <a:gd name="connsiteX22" fmla="*/ 1019601 w 3709412"/>
                <a:gd name="connsiteY22" fmla="*/ 2239520 h 3131703"/>
                <a:gd name="connsiteX23" fmla="*/ 1387778 w 3709412"/>
                <a:gd name="connsiteY23" fmla="*/ 1274284 h 3131703"/>
                <a:gd name="connsiteX24" fmla="*/ 2052576 w 3709412"/>
                <a:gd name="connsiteY24" fmla="*/ 1174548 h 3131703"/>
                <a:gd name="connsiteX25" fmla="*/ 3475845 w 3709412"/>
                <a:gd name="connsiteY25" fmla="*/ 1754224 h 3131703"/>
                <a:gd name="connsiteX26" fmla="*/ 3707731 w 3709412"/>
                <a:gd name="connsiteY26" fmla="*/ 1735126 h 3131703"/>
                <a:gd name="connsiteX27" fmla="*/ 3543835 w 3709412"/>
                <a:gd name="connsiteY27" fmla="*/ 1547642 h 3131703"/>
                <a:gd name="connsiteX0" fmla="*/ 3543835 w 3709412"/>
                <a:gd name="connsiteY0" fmla="*/ 1547642 h 3131703"/>
                <a:gd name="connsiteX1" fmla="*/ 2378455 w 3709412"/>
                <a:gd name="connsiteY1" fmla="*/ 1165524 h 3131703"/>
                <a:gd name="connsiteX2" fmla="*/ 1978448 w 3709412"/>
                <a:gd name="connsiteY2" fmla="*/ 909195 h 3131703"/>
                <a:gd name="connsiteX3" fmla="*/ 2274282 w 3709412"/>
                <a:gd name="connsiteY3" fmla="*/ 417071 h 3131703"/>
                <a:gd name="connsiteX4" fmla="*/ 3013646 w 3709412"/>
                <a:gd name="connsiteY4" fmla="*/ 144921 h 3131703"/>
                <a:gd name="connsiteX5" fmla="*/ 2993938 w 3709412"/>
                <a:gd name="connsiteY5" fmla="*/ 114379 h 3131703"/>
                <a:gd name="connsiteX6" fmla="*/ 2204976 w 3709412"/>
                <a:gd name="connsiteY6" fmla="*/ 397919 h 3131703"/>
                <a:gd name="connsiteX7" fmla="*/ 1948233 w 3709412"/>
                <a:gd name="connsiteY7" fmla="*/ 774844 h 3131703"/>
                <a:gd name="connsiteX8" fmla="*/ 1889549 w 3709412"/>
                <a:gd name="connsiteY8" fmla="*/ 1001270 h 3131703"/>
                <a:gd name="connsiteX9" fmla="*/ 1537124 w 3709412"/>
                <a:gd name="connsiteY9" fmla="*/ 991745 h 3131703"/>
                <a:gd name="connsiteX10" fmla="*/ 1679999 w 3709412"/>
                <a:gd name="connsiteY10" fmla="*/ 769495 h 3131703"/>
                <a:gd name="connsiteX11" fmla="*/ 1796377 w 3709412"/>
                <a:gd name="connsiteY11" fmla="*/ 326706 h 3131703"/>
                <a:gd name="connsiteX12" fmla="*/ 1013220 w 3709412"/>
                <a:gd name="connsiteY12" fmla="*/ 12072 h 3131703"/>
                <a:gd name="connsiteX13" fmla="*/ 999863 w 3709412"/>
                <a:gd name="connsiteY13" fmla="*/ 83889 h 3131703"/>
                <a:gd name="connsiteX14" fmla="*/ 1713714 w 3709412"/>
                <a:gd name="connsiteY14" fmla="*/ 413137 h 3131703"/>
                <a:gd name="connsiteX15" fmla="*/ 1460924 w 3709412"/>
                <a:gd name="connsiteY15" fmla="*/ 947295 h 3131703"/>
                <a:gd name="connsiteX16" fmla="*/ 1118221 w 3709412"/>
                <a:gd name="connsiteY16" fmla="*/ 1354970 h 3131703"/>
                <a:gd name="connsiteX17" fmla="*/ 126603 w 3709412"/>
                <a:gd name="connsiteY17" fmla="*/ 1297822 h 3131703"/>
                <a:gd name="connsiteX18" fmla="*/ 113903 w 3709412"/>
                <a:gd name="connsiteY18" fmla="*/ 1343633 h 3131703"/>
                <a:gd name="connsiteX19" fmla="*/ 1045740 w 3709412"/>
                <a:gd name="connsiteY19" fmla="*/ 1609278 h 3131703"/>
                <a:gd name="connsiteX20" fmla="*/ 629364 w 3709412"/>
                <a:gd name="connsiteY20" fmla="*/ 2997990 h 3131703"/>
                <a:gd name="connsiteX21" fmla="*/ 679618 w 3709412"/>
                <a:gd name="connsiteY21" fmla="*/ 3015177 h 3131703"/>
                <a:gd name="connsiteX22" fmla="*/ 1019601 w 3709412"/>
                <a:gd name="connsiteY22" fmla="*/ 2239520 h 3131703"/>
                <a:gd name="connsiteX23" fmla="*/ 1387778 w 3709412"/>
                <a:gd name="connsiteY23" fmla="*/ 1274284 h 3131703"/>
                <a:gd name="connsiteX24" fmla="*/ 2052576 w 3709412"/>
                <a:gd name="connsiteY24" fmla="*/ 1174548 h 3131703"/>
                <a:gd name="connsiteX25" fmla="*/ 3475845 w 3709412"/>
                <a:gd name="connsiteY25" fmla="*/ 1754224 h 3131703"/>
                <a:gd name="connsiteX26" fmla="*/ 3707731 w 3709412"/>
                <a:gd name="connsiteY26" fmla="*/ 1735126 h 3131703"/>
                <a:gd name="connsiteX27" fmla="*/ 3543835 w 3709412"/>
                <a:gd name="connsiteY27" fmla="*/ 1547642 h 3131703"/>
                <a:gd name="connsiteX0" fmla="*/ 3543835 w 3709412"/>
                <a:gd name="connsiteY0" fmla="*/ 1547642 h 3131703"/>
                <a:gd name="connsiteX1" fmla="*/ 2378455 w 3709412"/>
                <a:gd name="connsiteY1" fmla="*/ 1165524 h 3131703"/>
                <a:gd name="connsiteX2" fmla="*/ 1972098 w 3709412"/>
                <a:gd name="connsiteY2" fmla="*/ 925070 h 3131703"/>
                <a:gd name="connsiteX3" fmla="*/ 2274282 w 3709412"/>
                <a:gd name="connsiteY3" fmla="*/ 417071 h 3131703"/>
                <a:gd name="connsiteX4" fmla="*/ 3013646 w 3709412"/>
                <a:gd name="connsiteY4" fmla="*/ 144921 h 3131703"/>
                <a:gd name="connsiteX5" fmla="*/ 2993938 w 3709412"/>
                <a:gd name="connsiteY5" fmla="*/ 114379 h 3131703"/>
                <a:gd name="connsiteX6" fmla="*/ 2204976 w 3709412"/>
                <a:gd name="connsiteY6" fmla="*/ 397919 h 3131703"/>
                <a:gd name="connsiteX7" fmla="*/ 1948233 w 3709412"/>
                <a:gd name="connsiteY7" fmla="*/ 774844 h 3131703"/>
                <a:gd name="connsiteX8" fmla="*/ 1889549 w 3709412"/>
                <a:gd name="connsiteY8" fmla="*/ 1001270 h 3131703"/>
                <a:gd name="connsiteX9" fmla="*/ 1537124 w 3709412"/>
                <a:gd name="connsiteY9" fmla="*/ 991745 h 3131703"/>
                <a:gd name="connsiteX10" fmla="*/ 1679999 w 3709412"/>
                <a:gd name="connsiteY10" fmla="*/ 769495 h 3131703"/>
                <a:gd name="connsiteX11" fmla="*/ 1796377 w 3709412"/>
                <a:gd name="connsiteY11" fmla="*/ 326706 h 3131703"/>
                <a:gd name="connsiteX12" fmla="*/ 1013220 w 3709412"/>
                <a:gd name="connsiteY12" fmla="*/ 12072 h 3131703"/>
                <a:gd name="connsiteX13" fmla="*/ 999863 w 3709412"/>
                <a:gd name="connsiteY13" fmla="*/ 83889 h 3131703"/>
                <a:gd name="connsiteX14" fmla="*/ 1713714 w 3709412"/>
                <a:gd name="connsiteY14" fmla="*/ 413137 h 3131703"/>
                <a:gd name="connsiteX15" fmla="*/ 1460924 w 3709412"/>
                <a:gd name="connsiteY15" fmla="*/ 947295 h 3131703"/>
                <a:gd name="connsiteX16" fmla="*/ 1118221 w 3709412"/>
                <a:gd name="connsiteY16" fmla="*/ 1354970 h 3131703"/>
                <a:gd name="connsiteX17" fmla="*/ 126603 w 3709412"/>
                <a:gd name="connsiteY17" fmla="*/ 1297822 h 3131703"/>
                <a:gd name="connsiteX18" fmla="*/ 113903 w 3709412"/>
                <a:gd name="connsiteY18" fmla="*/ 1343633 h 3131703"/>
                <a:gd name="connsiteX19" fmla="*/ 1045740 w 3709412"/>
                <a:gd name="connsiteY19" fmla="*/ 1609278 h 3131703"/>
                <a:gd name="connsiteX20" fmla="*/ 629364 w 3709412"/>
                <a:gd name="connsiteY20" fmla="*/ 2997990 h 3131703"/>
                <a:gd name="connsiteX21" fmla="*/ 679618 w 3709412"/>
                <a:gd name="connsiteY21" fmla="*/ 3015177 h 3131703"/>
                <a:gd name="connsiteX22" fmla="*/ 1019601 w 3709412"/>
                <a:gd name="connsiteY22" fmla="*/ 2239520 h 3131703"/>
                <a:gd name="connsiteX23" fmla="*/ 1387778 w 3709412"/>
                <a:gd name="connsiteY23" fmla="*/ 1274284 h 3131703"/>
                <a:gd name="connsiteX24" fmla="*/ 2052576 w 3709412"/>
                <a:gd name="connsiteY24" fmla="*/ 1174548 h 3131703"/>
                <a:gd name="connsiteX25" fmla="*/ 3475845 w 3709412"/>
                <a:gd name="connsiteY25" fmla="*/ 1754224 h 3131703"/>
                <a:gd name="connsiteX26" fmla="*/ 3707731 w 3709412"/>
                <a:gd name="connsiteY26" fmla="*/ 1735126 h 3131703"/>
                <a:gd name="connsiteX27" fmla="*/ 3543835 w 3709412"/>
                <a:gd name="connsiteY27" fmla="*/ 1547642 h 3131703"/>
                <a:gd name="connsiteX0" fmla="*/ 3543835 w 3709412"/>
                <a:gd name="connsiteY0" fmla="*/ 1547021 h 3131082"/>
                <a:gd name="connsiteX1" fmla="*/ 2378455 w 3709412"/>
                <a:gd name="connsiteY1" fmla="*/ 1164903 h 3131082"/>
                <a:gd name="connsiteX2" fmla="*/ 1972098 w 3709412"/>
                <a:gd name="connsiteY2" fmla="*/ 924449 h 3131082"/>
                <a:gd name="connsiteX3" fmla="*/ 2274282 w 3709412"/>
                <a:gd name="connsiteY3" fmla="*/ 416450 h 3131082"/>
                <a:gd name="connsiteX4" fmla="*/ 3013646 w 3709412"/>
                <a:gd name="connsiteY4" fmla="*/ 144300 h 3131082"/>
                <a:gd name="connsiteX5" fmla="*/ 2993938 w 3709412"/>
                <a:gd name="connsiteY5" fmla="*/ 113758 h 3131082"/>
                <a:gd name="connsiteX6" fmla="*/ 2204976 w 3709412"/>
                <a:gd name="connsiteY6" fmla="*/ 397298 h 3131082"/>
                <a:gd name="connsiteX7" fmla="*/ 1948233 w 3709412"/>
                <a:gd name="connsiteY7" fmla="*/ 774223 h 3131082"/>
                <a:gd name="connsiteX8" fmla="*/ 1889549 w 3709412"/>
                <a:gd name="connsiteY8" fmla="*/ 1000649 h 3131082"/>
                <a:gd name="connsiteX9" fmla="*/ 1537124 w 3709412"/>
                <a:gd name="connsiteY9" fmla="*/ 991124 h 3131082"/>
                <a:gd name="connsiteX10" fmla="*/ 1679999 w 3709412"/>
                <a:gd name="connsiteY10" fmla="*/ 768874 h 3131082"/>
                <a:gd name="connsiteX11" fmla="*/ 1790027 w 3709412"/>
                <a:gd name="connsiteY11" fmla="*/ 316560 h 3131082"/>
                <a:gd name="connsiteX12" fmla="*/ 1013220 w 3709412"/>
                <a:gd name="connsiteY12" fmla="*/ 11451 h 3131082"/>
                <a:gd name="connsiteX13" fmla="*/ 999863 w 3709412"/>
                <a:gd name="connsiteY13" fmla="*/ 83268 h 3131082"/>
                <a:gd name="connsiteX14" fmla="*/ 1713714 w 3709412"/>
                <a:gd name="connsiteY14" fmla="*/ 412516 h 3131082"/>
                <a:gd name="connsiteX15" fmla="*/ 1460924 w 3709412"/>
                <a:gd name="connsiteY15" fmla="*/ 946674 h 3131082"/>
                <a:gd name="connsiteX16" fmla="*/ 1118221 w 3709412"/>
                <a:gd name="connsiteY16" fmla="*/ 1354349 h 3131082"/>
                <a:gd name="connsiteX17" fmla="*/ 126603 w 3709412"/>
                <a:gd name="connsiteY17" fmla="*/ 1297201 h 3131082"/>
                <a:gd name="connsiteX18" fmla="*/ 113903 w 3709412"/>
                <a:gd name="connsiteY18" fmla="*/ 1343012 h 3131082"/>
                <a:gd name="connsiteX19" fmla="*/ 1045740 w 3709412"/>
                <a:gd name="connsiteY19" fmla="*/ 1608657 h 3131082"/>
                <a:gd name="connsiteX20" fmla="*/ 629364 w 3709412"/>
                <a:gd name="connsiteY20" fmla="*/ 2997369 h 3131082"/>
                <a:gd name="connsiteX21" fmla="*/ 679618 w 3709412"/>
                <a:gd name="connsiteY21" fmla="*/ 3014556 h 3131082"/>
                <a:gd name="connsiteX22" fmla="*/ 1019601 w 3709412"/>
                <a:gd name="connsiteY22" fmla="*/ 2238899 h 3131082"/>
                <a:gd name="connsiteX23" fmla="*/ 1387778 w 3709412"/>
                <a:gd name="connsiteY23" fmla="*/ 1273663 h 3131082"/>
                <a:gd name="connsiteX24" fmla="*/ 2052576 w 3709412"/>
                <a:gd name="connsiteY24" fmla="*/ 1173927 h 3131082"/>
                <a:gd name="connsiteX25" fmla="*/ 3475845 w 3709412"/>
                <a:gd name="connsiteY25" fmla="*/ 1753603 h 3131082"/>
                <a:gd name="connsiteX26" fmla="*/ 3707731 w 3709412"/>
                <a:gd name="connsiteY26" fmla="*/ 1734505 h 3131082"/>
                <a:gd name="connsiteX27" fmla="*/ 3543835 w 3709412"/>
                <a:gd name="connsiteY27" fmla="*/ 1547021 h 3131082"/>
                <a:gd name="connsiteX0" fmla="*/ 3543835 w 3709412"/>
                <a:gd name="connsiteY0" fmla="*/ 1513296 h 3097357"/>
                <a:gd name="connsiteX1" fmla="*/ 2378455 w 3709412"/>
                <a:gd name="connsiteY1" fmla="*/ 1131178 h 3097357"/>
                <a:gd name="connsiteX2" fmla="*/ 1972098 w 3709412"/>
                <a:gd name="connsiteY2" fmla="*/ 890724 h 3097357"/>
                <a:gd name="connsiteX3" fmla="*/ 2274282 w 3709412"/>
                <a:gd name="connsiteY3" fmla="*/ 382725 h 3097357"/>
                <a:gd name="connsiteX4" fmla="*/ 3013646 w 3709412"/>
                <a:gd name="connsiteY4" fmla="*/ 110575 h 3097357"/>
                <a:gd name="connsiteX5" fmla="*/ 2993938 w 3709412"/>
                <a:gd name="connsiteY5" fmla="*/ 80033 h 3097357"/>
                <a:gd name="connsiteX6" fmla="*/ 2204976 w 3709412"/>
                <a:gd name="connsiteY6" fmla="*/ 363573 h 3097357"/>
                <a:gd name="connsiteX7" fmla="*/ 1948233 w 3709412"/>
                <a:gd name="connsiteY7" fmla="*/ 740498 h 3097357"/>
                <a:gd name="connsiteX8" fmla="*/ 1889549 w 3709412"/>
                <a:gd name="connsiteY8" fmla="*/ 966924 h 3097357"/>
                <a:gd name="connsiteX9" fmla="*/ 1537124 w 3709412"/>
                <a:gd name="connsiteY9" fmla="*/ 957399 h 3097357"/>
                <a:gd name="connsiteX10" fmla="*/ 1679999 w 3709412"/>
                <a:gd name="connsiteY10" fmla="*/ 735149 h 3097357"/>
                <a:gd name="connsiteX11" fmla="*/ 1790027 w 3709412"/>
                <a:gd name="connsiteY11" fmla="*/ 282835 h 3097357"/>
                <a:gd name="connsiteX12" fmla="*/ 1010045 w 3709412"/>
                <a:gd name="connsiteY12" fmla="*/ 25351 h 3097357"/>
                <a:gd name="connsiteX13" fmla="*/ 999863 w 3709412"/>
                <a:gd name="connsiteY13" fmla="*/ 49543 h 3097357"/>
                <a:gd name="connsiteX14" fmla="*/ 1713714 w 3709412"/>
                <a:gd name="connsiteY14" fmla="*/ 378791 h 3097357"/>
                <a:gd name="connsiteX15" fmla="*/ 1460924 w 3709412"/>
                <a:gd name="connsiteY15" fmla="*/ 912949 h 3097357"/>
                <a:gd name="connsiteX16" fmla="*/ 1118221 w 3709412"/>
                <a:gd name="connsiteY16" fmla="*/ 1320624 h 3097357"/>
                <a:gd name="connsiteX17" fmla="*/ 126603 w 3709412"/>
                <a:gd name="connsiteY17" fmla="*/ 1263476 h 3097357"/>
                <a:gd name="connsiteX18" fmla="*/ 113903 w 3709412"/>
                <a:gd name="connsiteY18" fmla="*/ 1309287 h 3097357"/>
                <a:gd name="connsiteX19" fmla="*/ 1045740 w 3709412"/>
                <a:gd name="connsiteY19" fmla="*/ 1574932 h 3097357"/>
                <a:gd name="connsiteX20" fmla="*/ 629364 w 3709412"/>
                <a:gd name="connsiteY20" fmla="*/ 2963644 h 3097357"/>
                <a:gd name="connsiteX21" fmla="*/ 679618 w 3709412"/>
                <a:gd name="connsiteY21" fmla="*/ 2980831 h 3097357"/>
                <a:gd name="connsiteX22" fmla="*/ 1019601 w 3709412"/>
                <a:gd name="connsiteY22" fmla="*/ 2205174 h 3097357"/>
                <a:gd name="connsiteX23" fmla="*/ 1387778 w 3709412"/>
                <a:gd name="connsiteY23" fmla="*/ 1239938 h 3097357"/>
                <a:gd name="connsiteX24" fmla="*/ 2052576 w 3709412"/>
                <a:gd name="connsiteY24" fmla="*/ 1140202 h 3097357"/>
                <a:gd name="connsiteX25" fmla="*/ 3475845 w 3709412"/>
                <a:gd name="connsiteY25" fmla="*/ 1719878 h 3097357"/>
                <a:gd name="connsiteX26" fmla="*/ 3707731 w 3709412"/>
                <a:gd name="connsiteY26" fmla="*/ 1700780 h 3097357"/>
                <a:gd name="connsiteX27" fmla="*/ 3543835 w 3709412"/>
                <a:gd name="connsiteY27" fmla="*/ 1513296 h 3097357"/>
                <a:gd name="connsiteX0" fmla="*/ 3543835 w 3709412"/>
                <a:gd name="connsiteY0" fmla="*/ 1502730 h 3086791"/>
                <a:gd name="connsiteX1" fmla="*/ 2378455 w 3709412"/>
                <a:gd name="connsiteY1" fmla="*/ 1120612 h 3086791"/>
                <a:gd name="connsiteX2" fmla="*/ 1972098 w 3709412"/>
                <a:gd name="connsiteY2" fmla="*/ 880158 h 3086791"/>
                <a:gd name="connsiteX3" fmla="*/ 2274282 w 3709412"/>
                <a:gd name="connsiteY3" fmla="*/ 372159 h 3086791"/>
                <a:gd name="connsiteX4" fmla="*/ 3013646 w 3709412"/>
                <a:gd name="connsiteY4" fmla="*/ 100009 h 3086791"/>
                <a:gd name="connsiteX5" fmla="*/ 2993938 w 3709412"/>
                <a:gd name="connsiteY5" fmla="*/ 69467 h 3086791"/>
                <a:gd name="connsiteX6" fmla="*/ 2204976 w 3709412"/>
                <a:gd name="connsiteY6" fmla="*/ 353007 h 3086791"/>
                <a:gd name="connsiteX7" fmla="*/ 1948233 w 3709412"/>
                <a:gd name="connsiteY7" fmla="*/ 729932 h 3086791"/>
                <a:gd name="connsiteX8" fmla="*/ 1889549 w 3709412"/>
                <a:gd name="connsiteY8" fmla="*/ 956358 h 3086791"/>
                <a:gd name="connsiteX9" fmla="*/ 1537124 w 3709412"/>
                <a:gd name="connsiteY9" fmla="*/ 946833 h 3086791"/>
                <a:gd name="connsiteX10" fmla="*/ 1679999 w 3709412"/>
                <a:gd name="connsiteY10" fmla="*/ 724583 h 3086791"/>
                <a:gd name="connsiteX11" fmla="*/ 1790027 w 3709412"/>
                <a:gd name="connsiteY11" fmla="*/ 272269 h 3086791"/>
                <a:gd name="connsiteX12" fmla="*/ 1010045 w 3709412"/>
                <a:gd name="connsiteY12" fmla="*/ 14785 h 3086791"/>
                <a:gd name="connsiteX13" fmla="*/ 1031613 w 3709412"/>
                <a:gd name="connsiteY13" fmla="*/ 67552 h 3086791"/>
                <a:gd name="connsiteX14" fmla="*/ 1713714 w 3709412"/>
                <a:gd name="connsiteY14" fmla="*/ 368225 h 3086791"/>
                <a:gd name="connsiteX15" fmla="*/ 1460924 w 3709412"/>
                <a:gd name="connsiteY15" fmla="*/ 902383 h 3086791"/>
                <a:gd name="connsiteX16" fmla="*/ 1118221 w 3709412"/>
                <a:gd name="connsiteY16" fmla="*/ 1310058 h 3086791"/>
                <a:gd name="connsiteX17" fmla="*/ 126603 w 3709412"/>
                <a:gd name="connsiteY17" fmla="*/ 1252910 h 3086791"/>
                <a:gd name="connsiteX18" fmla="*/ 113903 w 3709412"/>
                <a:gd name="connsiteY18" fmla="*/ 1298721 h 3086791"/>
                <a:gd name="connsiteX19" fmla="*/ 1045740 w 3709412"/>
                <a:gd name="connsiteY19" fmla="*/ 1564366 h 3086791"/>
                <a:gd name="connsiteX20" fmla="*/ 629364 w 3709412"/>
                <a:gd name="connsiteY20" fmla="*/ 2953078 h 3086791"/>
                <a:gd name="connsiteX21" fmla="*/ 679618 w 3709412"/>
                <a:gd name="connsiteY21" fmla="*/ 2970265 h 3086791"/>
                <a:gd name="connsiteX22" fmla="*/ 1019601 w 3709412"/>
                <a:gd name="connsiteY22" fmla="*/ 2194608 h 3086791"/>
                <a:gd name="connsiteX23" fmla="*/ 1387778 w 3709412"/>
                <a:gd name="connsiteY23" fmla="*/ 1229372 h 3086791"/>
                <a:gd name="connsiteX24" fmla="*/ 2052576 w 3709412"/>
                <a:gd name="connsiteY24" fmla="*/ 1129636 h 3086791"/>
                <a:gd name="connsiteX25" fmla="*/ 3475845 w 3709412"/>
                <a:gd name="connsiteY25" fmla="*/ 1709312 h 3086791"/>
                <a:gd name="connsiteX26" fmla="*/ 3707731 w 3709412"/>
                <a:gd name="connsiteY26" fmla="*/ 1690214 h 3086791"/>
                <a:gd name="connsiteX27" fmla="*/ 3543835 w 3709412"/>
                <a:gd name="connsiteY27" fmla="*/ 1502730 h 3086791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72098 w 3709412"/>
                <a:gd name="connsiteY2" fmla="*/ 879307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889549 w 3709412"/>
                <a:gd name="connsiteY8" fmla="*/ 955507 h 3085940"/>
                <a:gd name="connsiteX9" fmla="*/ 1537124 w 3709412"/>
                <a:gd name="connsiteY9" fmla="*/ 945982 h 3085940"/>
                <a:gd name="connsiteX10" fmla="*/ 1679999 w 3709412"/>
                <a:gd name="connsiteY10" fmla="*/ 7237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60924 w 3709412"/>
                <a:gd name="connsiteY15" fmla="*/ 9015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387778 w 3709412"/>
                <a:gd name="connsiteY23" fmla="*/ 1228521 h 3085940"/>
                <a:gd name="connsiteX24" fmla="*/ 2052576 w 3709412"/>
                <a:gd name="connsiteY24" fmla="*/ 1128785 h 3085940"/>
                <a:gd name="connsiteX25" fmla="*/ 3475845 w 3709412"/>
                <a:gd name="connsiteY25" fmla="*/ 1708461 h 3085940"/>
                <a:gd name="connsiteX26" fmla="*/ 3707731 w 3709412"/>
                <a:gd name="connsiteY26" fmla="*/ 1689363 h 3085940"/>
                <a:gd name="connsiteX27" fmla="*/ 3543835 w 3709412"/>
                <a:gd name="connsiteY27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72098 w 3709412"/>
                <a:gd name="connsiteY2" fmla="*/ 879307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889549 w 3709412"/>
                <a:gd name="connsiteY8" fmla="*/ 955507 h 3085940"/>
                <a:gd name="connsiteX9" fmla="*/ 1537124 w 3709412"/>
                <a:gd name="connsiteY9" fmla="*/ 945982 h 3085940"/>
                <a:gd name="connsiteX10" fmla="*/ 1679999 w 3709412"/>
                <a:gd name="connsiteY10" fmla="*/ 7237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387778 w 3709412"/>
                <a:gd name="connsiteY23" fmla="*/ 1228521 h 3085940"/>
                <a:gd name="connsiteX24" fmla="*/ 2052576 w 3709412"/>
                <a:gd name="connsiteY24" fmla="*/ 1128785 h 3085940"/>
                <a:gd name="connsiteX25" fmla="*/ 3475845 w 3709412"/>
                <a:gd name="connsiteY25" fmla="*/ 1708461 h 3085940"/>
                <a:gd name="connsiteX26" fmla="*/ 3707731 w 3709412"/>
                <a:gd name="connsiteY26" fmla="*/ 1689363 h 3085940"/>
                <a:gd name="connsiteX27" fmla="*/ 3543835 w 3709412"/>
                <a:gd name="connsiteY27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72098 w 3709412"/>
                <a:gd name="connsiteY2" fmla="*/ 879307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889549 w 3709412"/>
                <a:gd name="connsiteY8" fmla="*/ 955507 h 3085940"/>
                <a:gd name="connsiteX9" fmla="*/ 1499024 w 3709412"/>
                <a:gd name="connsiteY9" fmla="*/ 942807 h 3085940"/>
                <a:gd name="connsiteX10" fmla="*/ 1679999 w 3709412"/>
                <a:gd name="connsiteY10" fmla="*/ 7237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387778 w 3709412"/>
                <a:gd name="connsiteY23" fmla="*/ 1228521 h 3085940"/>
                <a:gd name="connsiteX24" fmla="*/ 2052576 w 3709412"/>
                <a:gd name="connsiteY24" fmla="*/ 1128785 h 3085940"/>
                <a:gd name="connsiteX25" fmla="*/ 3475845 w 3709412"/>
                <a:gd name="connsiteY25" fmla="*/ 1708461 h 3085940"/>
                <a:gd name="connsiteX26" fmla="*/ 3707731 w 3709412"/>
                <a:gd name="connsiteY26" fmla="*/ 1689363 h 3085940"/>
                <a:gd name="connsiteX27" fmla="*/ 3543835 w 3709412"/>
                <a:gd name="connsiteY27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72098 w 3709412"/>
                <a:gd name="connsiteY2" fmla="*/ 879307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889549 w 3709412"/>
                <a:gd name="connsiteY8" fmla="*/ 955507 h 3085940"/>
                <a:gd name="connsiteX9" fmla="*/ 1499024 w 3709412"/>
                <a:gd name="connsiteY9" fmla="*/ 942807 h 3085940"/>
                <a:gd name="connsiteX10" fmla="*/ 1632374 w 3709412"/>
                <a:gd name="connsiteY10" fmla="*/ 6856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387778 w 3709412"/>
                <a:gd name="connsiteY23" fmla="*/ 1228521 h 3085940"/>
                <a:gd name="connsiteX24" fmla="*/ 2052576 w 3709412"/>
                <a:gd name="connsiteY24" fmla="*/ 1128785 h 3085940"/>
                <a:gd name="connsiteX25" fmla="*/ 3475845 w 3709412"/>
                <a:gd name="connsiteY25" fmla="*/ 1708461 h 3085940"/>
                <a:gd name="connsiteX26" fmla="*/ 3707731 w 3709412"/>
                <a:gd name="connsiteY26" fmla="*/ 1689363 h 3085940"/>
                <a:gd name="connsiteX27" fmla="*/ 3543835 w 3709412"/>
                <a:gd name="connsiteY27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72098 w 3709412"/>
                <a:gd name="connsiteY2" fmla="*/ 879307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889549 w 3709412"/>
                <a:gd name="connsiteY8" fmla="*/ 955507 h 3085940"/>
                <a:gd name="connsiteX9" fmla="*/ 1499024 w 3709412"/>
                <a:gd name="connsiteY9" fmla="*/ 942807 h 3085940"/>
                <a:gd name="connsiteX10" fmla="*/ 1632374 w 3709412"/>
                <a:gd name="connsiteY10" fmla="*/ 6856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387778 w 3709412"/>
                <a:gd name="connsiteY23" fmla="*/ 1228521 h 3085940"/>
                <a:gd name="connsiteX24" fmla="*/ 2052576 w 3709412"/>
                <a:gd name="connsiteY24" fmla="*/ 1128785 h 3085940"/>
                <a:gd name="connsiteX25" fmla="*/ 3475845 w 3709412"/>
                <a:gd name="connsiteY25" fmla="*/ 1708461 h 3085940"/>
                <a:gd name="connsiteX26" fmla="*/ 3707731 w 3709412"/>
                <a:gd name="connsiteY26" fmla="*/ 1689363 h 3085940"/>
                <a:gd name="connsiteX27" fmla="*/ 3543835 w 3709412"/>
                <a:gd name="connsiteY27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72098 w 3709412"/>
                <a:gd name="connsiteY2" fmla="*/ 879307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889549 w 3709412"/>
                <a:gd name="connsiteY8" fmla="*/ 955507 h 3085940"/>
                <a:gd name="connsiteX9" fmla="*/ 1499024 w 3709412"/>
                <a:gd name="connsiteY9" fmla="*/ 942807 h 3085940"/>
                <a:gd name="connsiteX10" fmla="*/ 1632374 w 3709412"/>
                <a:gd name="connsiteY10" fmla="*/ 6856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387778 w 3709412"/>
                <a:gd name="connsiteY23" fmla="*/ 1228521 h 3085940"/>
                <a:gd name="connsiteX24" fmla="*/ 2052576 w 3709412"/>
                <a:gd name="connsiteY24" fmla="*/ 1128785 h 3085940"/>
                <a:gd name="connsiteX25" fmla="*/ 3475845 w 3709412"/>
                <a:gd name="connsiteY25" fmla="*/ 1708461 h 3085940"/>
                <a:gd name="connsiteX26" fmla="*/ 3707731 w 3709412"/>
                <a:gd name="connsiteY26" fmla="*/ 1689363 h 3085940"/>
                <a:gd name="connsiteX27" fmla="*/ 3543835 w 3709412"/>
                <a:gd name="connsiteY27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72098 w 3709412"/>
                <a:gd name="connsiteY2" fmla="*/ 879307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918124 w 3709412"/>
                <a:gd name="connsiteY8" fmla="*/ 965032 h 3085940"/>
                <a:gd name="connsiteX9" fmla="*/ 1499024 w 3709412"/>
                <a:gd name="connsiteY9" fmla="*/ 942807 h 3085940"/>
                <a:gd name="connsiteX10" fmla="*/ 1632374 w 3709412"/>
                <a:gd name="connsiteY10" fmla="*/ 6856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387778 w 3709412"/>
                <a:gd name="connsiteY23" fmla="*/ 1228521 h 3085940"/>
                <a:gd name="connsiteX24" fmla="*/ 2052576 w 3709412"/>
                <a:gd name="connsiteY24" fmla="*/ 1128785 h 3085940"/>
                <a:gd name="connsiteX25" fmla="*/ 3475845 w 3709412"/>
                <a:gd name="connsiteY25" fmla="*/ 1708461 h 3085940"/>
                <a:gd name="connsiteX26" fmla="*/ 3707731 w 3709412"/>
                <a:gd name="connsiteY26" fmla="*/ 1689363 h 3085940"/>
                <a:gd name="connsiteX27" fmla="*/ 3543835 w 3709412"/>
                <a:gd name="connsiteY27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94323 w 3709412"/>
                <a:gd name="connsiteY2" fmla="*/ 844382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918124 w 3709412"/>
                <a:gd name="connsiteY8" fmla="*/ 965032 h 3085940"/>
                <a:gd name="connsiteX9" fmla="*/ 1499024 w 3709412"/>
                <a:gd name="connsiteY9" fmla="*/ 942807 h 3085940"/>
                <a:gd name="connsiteX10" fmla="*/ 1632374 w 3709412"/>
                <a:gd name="connsiteY10" fmla="*/ 6856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387778 w 3709412"/>
                <a:gd name="connsiteY23" fmla="*/ 1228521 h 3085940"/>
                <a:gd name="connsiteX24" fmla="*/ 2052576 w 3709412"/>
                <a:gd name="connsiteY24" fmla="*/ 1128785 h 3085940"/>
                <a:gd name="connsiteX25" fmla="*/ 3475845 w 3709412"/>
                <a:gd name="connsiteY25" fmla="*/ 1708461 h 3085940"/>
                <a:gd name="connsiteX26" fmla="*/ 3707731 w 3709412"/>
                <a:gd name="connsiteY26" fmla="*/ 1689363 h 3085940"/>
                <a:gd name="connsiteX27" fmla="*/ 3543835 w 3709412"/>
                <a:gd name="connsiteY27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94323 w 3709412"/>
                <a:gd name="connsiteY2" fmla="*/ 844382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918124 w 3709412"/>
                <a:gd name="connsiteY8" fmla="*/ 965032 h 3085940"/>
                <a:gd name="connsiteX9" fmla="*/ 1499024 w 3709412"/>
                <a:gd name="connsiteY9" fmla="*/ 942807 h 3085940"/>
                <a:gd name="connsiteX10" fmla="*/ 1632374 w 3709412"/>
                <a:gd name="connsiteY10" fmla="*/ 6856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448103 w 3709412"/>
                <a:gd name="connsiteY23" fmla="*/ 1111046 h 3085940"/>
                <a:gd name="connsiteX24" fmla="*/ 2052576 w 3709412"/>
                <a:gd name="connsiteY24" fmla="*/ 1128785 h 3085940"/>
                <a:gd name="connsiteX25" fmla="*/ 3475845 w 3709412"/>
                <a:gd name="connsiteY25" fmla="*/ 1708461 h 3085940"/>
                <a:gd name="connsiteX26" fmla="*/ 3707731 w 3709412"/>
                <a:gd name="connsiteY26" fmla="*/ 1689363 h 3085940"/>
                <a:gd name="connsiteX27" fmla="*/ 3543835 w 3709412"/>
                <a:gd name="connsiteY27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94323 w 3709412"/>
                <a:gd name="connsiteY2" fmla="*/ 844382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918124 w 3709412"/>
                <a:gd name="connsiteY8" fmla="*/ 965032 h 3085940"/>
                <a:gd name="connsiteX9" fmla="*/ 1499024 w 3709412"/>
                <a:gd name="connsiteY9" fmla="*/ 942807 h 3085940"/>
                <a:gd name="connsiteX10" fmla="*/ 1632374 w 3709412"/>
                <a:gd name="connsiteY10" fmla="*/ 6856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448103 w 3709412"/>
                <a:gd name="connsiteY23" fmla="*/ 1111046 h 3085940"/>
                <a:gd name="connsiteX24" fmla="*/ 2052576 w 3709412"/>
                <a:gd name="connsiteY24" fmla="*/ 1128785 h 3085940"/>
                <a:gd name="connsiteX25" fmla="*/ 3475845 w 3709412"/>
                <a:gd name="connsiteY25" fmla="*/ 1708461 h 3085940"/>
                <a:gd name="connsiteX26" fmla="*/ 3707731 w 3709412"/>
                <a:gd name="connsiteY26" fmla="*/ 1689363 h 3085940"/>
                <a:gd name="connsiteX27" fmla="*/ 3543835 w 3709412"/>
                <a:gd name="connsiteY27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94323 w 3709412"/>
                <a:gd name="connsiteY2" fmla="*/ 844382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918124 w 3709412"/>
                <a:gd name="connsiteY8" fmla="*/ 965032 h 3085940"/>
                <a:gd name="connsiteX9" fmla="*/ 1499024 w 3709412"/>
                <a:gd name="connsiteY9" fmla="*/ 942807 h 3085940"/>
                <a:gd name="connsiteX10" fmla="*/ 1632374 w 3709412"/>
                <a:gd name="connsiteY10" fmla="*/ 6856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448103 w 3709412"/>
                <a:gd name="connsiteY23" fmla="*/ 1111046 h 3085940"/>
                <a:gd name="connsiteX24" fmla="*/ 2052576 w 3709412"/>
                <a:gd name="connsiteY24" fmla="*/ 1128785 h 3085940"/>
                <a:gd name="connsiteX25" fmla="*/ 3475845 w 3709412"/>
                <a:gd name="connsiteY25" fmla="*/ 1708461 h 3085940"/>
                <a:gd name="connsiteX26" fmla="*/ 3707731 w 3709412"/>
                <a:gd name="connsiteY26" fmla="*/ 1689363 h 3085940"/>
                <a:gd name="connsiteX27" fmla="*/ 3543835 w 3709412"/>
                <a:gd name="connsiteY27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94323 w 3709412"/>
                <a:gd name="connsiteY2" fmla="*/ 844382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918124 w 3709412"/>
                <a:gd name="connsiteY8" fmla="*/ 965032 h 3085940"/>
                <a:gd name="connsiteX9" fmla="*/ 1499024 w 3709412"/>
                <a:gd name="connsiteY9" fmla="*/ 942807 h 3085940"/>
                <a:gd name="connsiteX10" fmla="*/ 1632374 w 3709412"/>
                <a:gd name="connsiteY10" fmla="*/ 6856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476678 w 3709412"/>
                <a:gd name="connsiteY23" fmla="*/ 1031671 h 3085940"/>
                <a:gd name="connsiteX24" fmla="*/ 2052576 w 3709412"/>
                <a:gd name="connsiteY24" fmla="*/ 1128785 h 3085940"/>
                <a:gd name="connsiteX25" fmla="*/ 3475845 w 3709412"/>
                <a:gd name="connsiteY25" fmla="*/ 1708461 h 3085940"/>
                <a:gd name="connsiteX26" fmla="*/ 3707731 w 3709412"/>
                <a:gd name="connsiteY26" fmla="*/ 1689363 h 3085940"/>
                <a:gd name="connsiteX27" fmla="*/ 3543835 w 3709412"/>
                <a:gd name="connsiteY27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94323 w 3709412"/>
                <a:gd name="connsiteY2" fmla="*/ 844382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918124 w 3709412"/>
                <a:gd name="connsiteY8" fmla="*/ 965032 h 3085940"/>
                <a:gd name="connsiteX9" fmla="*/ 1499024 w 3709412"/>
                <a:gd name="connsiteY9" fmla="*/ 942807 h 3085940"/>
                <a:gd name="connsiteX10" fmla="*/ 1632374 w 3709412"/>
                <a:gd name="connsiteY10" fmla="*/ 6856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476678 w 3709412"/>
                <a:gd name="connsiteY23" fmla="*/ 1031671 h 3085940"/>
                <a:gd name="connsiteX24" fmla="*/ 2052576 w 3709412"/>
                <a:gd name="connsiteY24" fmla="*/ 1128785 h 3085940"/>
                <a:gd name="connsiteX25" fmla="*/ 3475845 w 3709412"/>
                <a:gd name="connsiteY25" fmla="*/ 1708461 h 3085940"/>
                <a:gd name="connsiteX26" fmla="*/ 3707731 w 3709412"/>
                <a:gd name="connsiteY26" fmla="*/ 1689363 h 3085940"/>
                <a:gd name="connsiteX27" fmla="*/ 3543835 w 3709412"/>
                <a:gd name="connsiteY27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94323 w 3709412"/>
                <a:gd name="connsiteY2" fmla="*/ 844382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918124 w 3709412"/>
                <a:gd name="connsiteY8" fmla="*/ 965032 h 3085940"/>
                <a:gd name="connsiteX9" fmla="*/ 1499024 w 3709412"/>
                <a:gd name="connsiteY9" fmla="*/ 942807 h 3085940"/>
                <a:gd name="connsiteX10" fmla="*/ 1632374 w 3709412"/>
                <a:gd name="connsiteY10" fmla="*/ 6856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476678 w 3709412"/>
                <a:gd name="connsiteY23" fmla="*/ 1031671 h 3085940"/>
                <a:gd name="connsiteX24" fmla="*/ 2052576 w 3709412"/>
                <a:gd name="connsiteY24" fmla="*/ 1128785 h 3085940"/>
                <a:gd name="connsiteX25" fmla="*/ 3475845 w 3709412"/>
                <a:gd name="connsiteY25" fmla="*/ 1708461 h 3085940"/>
                <a:gd name="connsiteX26" fmla="*/ 3707731 w 3709412"/>
                <a:gd name="connsiteY26" fmla="*/ 1689363 h 3085940"/>
                <a:gd name="connsiteX27" fmla="*/ 3543835 w 3709412"/>
                <a:gd name="connsiteY27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94323 w 3709412"/>
                <a:gd name="connsiteY2" fmla="*/ 844382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918124 w 3709412"/>
                <a:gd name="connsiteY8" fmla="*/ 965032 h 3085940"/>
                <a:gd name="connsiteX9" fmla="*/ 1499024 w 3709412"/>
                <a:gd name="connsiteY9" fmla="*/ 942807 h 3085940"/>
                <a:gd name="connsiteX10" fmla="*/ 1632374 w 3709412"/>
                <a:gd name="connsiteY10" fmla="*/ 6856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476678 w 3709412"/>
                <a:gd name="connsiteY23" fmla="*/ 1031671 h 3085940"/>
                <a:gd name="connsiteX24" fmla="*/ 1591101 w 3709412"/>
                <a:gd name="connsiteY24" fmla="*/ 1126956 h 3085940"/>
                <a:gd name="connsiteX25" fmla="*/ 2052576 w 3709412"/>
                <a:gd name="connsiteY25" fmla="*/ 1128785 h 3085940"/>
                <a:gd name="connsiteX26" fmla="*/ 3475845 w 3709412"/>
                <a:gd name="connsiteY26" fmla="*/ 1708461 h 3085940"/>
                <a:gd name="connsiteX27" fmla="*/ 3707731 w 3709412"/>
                <a:gd name="connsiteY27" fmla="*/ 1689363 h 3085940"/>
                <a:gd name="connsiteX28" fmla="*/ 3543835 w 3709412"/>
                <a:gd name="connsiteY28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94323 w 3709412"/>
                <a:gd name="connsiteY2" fmla="*/ 844382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918124 w 3709412"/>
                <a:gd name="connsiteY8" fmla="*/ 965032 h 3085940"/>
                <a:gd name="connsiteX9" fmla="*/ 1499024 w 3709412"/>
                <a:gd name="connsiteY9" fmla="*/ 942807 h 3085940"/>
                <a:gd name="connsiteX10" fmla="*/ 1632374 w 3709412"/>
                <a:gd name="connsiteY10" fmla="*/ 6856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432228 w 3709412"/>
                <a:gd name="connsiteY23" fmla="*/ 1158671 h 3085940"/>
                <a:gd name="connsiteX24" fmla="*/ 1591101 w 3709412"/>
                <a:gd name="connsiteY24" fmla="*/ 1126956 h 3085940"/>
                <a:gd name="connsiteX25" fmla="*/ 2052576 w 3709412"/>
                <a:gd name="connsiteY25" fmla="*/ 1128785 h 3085940"/>
                <a:gd name="connsiteX26" fmla="*/ 3475845 w 3709412"/>
                <a:gd name="connsiteY26" fmla="*/ 1708461 h 3085940"/>
                <a:gd name="connsiteX27" fmla="*/ 3707731 w 3709412"/>
                <a:gd name="connsiteY27" fmla="*/ 1689363 h 3085940"/>
                <a:gd name="connsiteX28" fmla="*/ 3543835 w 3709412"/>
                <a:gd name="connsiteY28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94323 w 3709412"/>
                <a:gd name="connsiteY2" fmla="*/ 844382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918124 w 3709412"/>
                <a:gd name="connsiteY8" fmla="*/ 965032 h 3085940"/>
                <a:gd name="connsiteX9" fmla="*/ 1499024 w 3709412"/>
                <a:gd name="connsiteY9" fmla="*/ 942807 h 3085940"/>
                <a:gd name="connsiteX10" fmla="*/ 1632374 w 3709412"/>
                <a:gd name="connsiteY10" fmla="*/ 6856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432228 w 3709412"/>
                <a:gd name="connsiteY23" fmla="*/ 1158671 h 3085940"/>
                <a:gd name="connsiteX24" fmla="*/ 1606976 w 3709412"/>
                <a:gd name="connsiteY24" fmla="*/ 1044406 h 3085940"/>
                <a:gd name="connsiteX25" fmla="*/ 2052576 w 3709412"/>
                <a:gd name="connsiteY25" fmla="*/ 1128785 h 3085940"/>
                <a:gd name="connsiteX26" fmla="*/ 3475845 w 3709412"/>
                <a:gd name="connsiteY26" fmla="*/ 1708461 h 3085940"/>
                <a:gd name="connsiteX27" fmla="*/ 3707731 w 3709412"/>
                <a:gd name="connsiteY27" fmla="*/ 1689363 h 3085940"/>
                <a:gd name="connsiteX28" fmla="*/ 3543835 w 3709412"/>
                <a:gd name="connsiteY28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94323 w 3709412"/>
                <a:gd name="connsiteY2" fmla="*/ 844382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918124 w 3709412"/>
                <a:gd name="connsiteY8" fmla="*/ 965032 h 3085940"/>
                <a:gd name="connsiteX9" fmla="*/ 1499024 w 3709412"/>
                <a:gd name="connsiteY9" fmla="*/ 942807 h 3085940"/>
                <a:gd name="connsiteX10" fmla="*/ 1632374 w 3709412"/>
                <a:gd name="connsiteY10" fmla="*/ 6856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432228 w 3709412"/>
                <a:gd name="connsiteY23" fmla="*/ 1158671 h 3085940"/>
                <a:gd name="connsiteX24" fmla="*/ 1606976 w 3709412"/>
                <a:gd name="connsiteY24" fmla="*/ 1044406 h 3085940"/>
                <a:gd name="connsiteX25" fmla="*/ 2052576 w 3709412"/>
                <a:gd name="connsiteY25" fmla="*/ 1128785 h 3085940"/>
                <a:gd name="connsiteX26" fmla="*/ 3475845 w 3709412"/>
                <a:gd name="connsiteY26" fmla="*/ 1708461 h 3085940"/>
                <a:gd name="connsiteX27" fmla="*/ 3707731 w 3709412"/>
                <a:gd name="connsiteY27" fmla="*/ 1689363 h 3085940"/>
                <a:gd name="connsiteX28" fmla="*/ 3543835 w 3709412"/>
                <a:gd name="connsiteY28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94323 w 3709412"/>
                <a:gd name="connsiteY2" fmla="*/ 844382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918124 w 3709412"/>
                <a:gd name="connsiteY8" fmla="*/ 965032 h 3085940"/>
                <a:gd name="connsiteX9" fmla="*/ 1499024 w 3709412"/>
                <a:gd name="connsiteY9" fmla="*/ 942807 h 3085940"/>
                <a:gd name="connsiteX10" fmla="*/ 1632374 w 3709412"/>
                <a:gd name="connsiteY10" fmla="*/ 6856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432228 w 3709412"/>
                <a:gd name="connsiteY23" fmla="*/ 1158671 h 3085940"/>
                <a:gd name="connsiteX24" fmla="*/ 1606976 w 3709412"/>
                <a:gd name="connsiteY24" fmla="*/ 1044406 h 3085940"/>
                <a:gd name="connsiteX25" fmla="*/ 2052576 w 3709412"/>
                <a:gd name="connsiteY25" fmla="*/ 1128785 h 3085940"/>
                <a:gd name="connsiteX26" fmla="*/ 3475845 w 3709412"/>
                <a:gd name="connsiteY26" fmla="*/ 1708461 h 3085940"/>
                <a:gd name="connsiteX27" fmla="*/ 3707731 w 3709412"/>
                <a:gd name="connsiteY27" fmla="*/ 1689363 h 3085940"/>
                <a:gd name="connsiteX28" fmla="*/ 3543835 w 3709412"/>
                <a:gd name="connsiteY28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94323 w 3709412"/>
                <a:gd name="connsiteY2" fmla="*/ 844382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918124 w 3709412"/>
                <a:gd name="connsiteY8" fmla="*/ 965032 h 3085940"/>
                <a:gd name="connsiteX9" fmla="*/ 1499024 w 3709412"/>
                <a:gd name="connsiteY9" fmla="*/ 942807 h 3085940"/>
                <a:gd name="connsiteX10" fmla="*/ 1632374 w 3709412"/>
                <a:gd name="connsiteY10" fmla="*/ 6856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432228 w 3709412"/>
                <a:gd name="connsiteY23" fmla="*/ 1158671 h 3085940"/>
                <a:gd name="connsiteX24" fmla="*/ 1606976 w 3709412"/>
                <a:gd name="connsiteY24" fmla="*/ 1044406 h 3085940"/>
                <a:gd name="connsiteX25" fmla="*/ 2052576 w 3709412"/>
                <a:gd name="connsiteY25" fmla="*/ 1128785 h 3085940"/>
                <a:gd name="connsiteX26" fmla="*/ 3475845 w 3709412"/>
                <a:gd name="connsiteY26" fmla="*/ 1708461 h 3085940"/>
                <a:gd name="connsiteX27" fmla="*/ 3707731 w 3709412"/>
                <a:gd name="connsiteY27" fmla="*/ 1689363 h 3085940"/>
                <a:gd name="connsiteX28" fmla="*/ 3543835 w 3709412"/>
                <a:gd name="connsiteY28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94323 w 3709412"/>
                <a:gd name="connsiteY2" fmla="*/ 844382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918124 w 3709412"/>
                <a:gd name="connsiteY8" fmla="*/ 965032 h 3085940"/>
                <a:gd name="connsiteX9" fmla="*/ 1499024 w 3709412"/>
                <a:gd name="connsiteY9" fmla="*/ 942807 h 3085940"/>
                <a:gd name="connsiteX10" fmla="*/ 1632374 w 3709412"/>
                <a:gd name="connsiteY10" fmla="*/ 6856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432228 w 3709412"/>
                <a:gd name="connsiteY23" fmla="*/ 1158671 h 3085940"/>
                <a:gd name="connsiteX24" fmla="*/ 1606976 w 3709412"/>
                <a:gd name="connsiteY24" fmla="*/ 1044406 h 3085940"/>
                <a:gd name="connsiteX25" fmla="*/ 2052576 w 3709412"/>
                <a:gd name="connsiteY25" fmla="*/ 1128785 h 3085940"/>
                <a:gd name="connsiteX26" fmla="*/ 3475845 w 3709412"/>
                <a:gd name="connsiteY26" fmla="*/ 1708461 h 3085940"/>
                <a:gd name="connsiteX27" fmla="*/ 3707731 w 3709412"/>
                <a:gd name="connsiteY27" fmla="*/ 1689363 h 3085940"/>
                <a:gd name="connsiteX28" fmla="*/ 3543835 w 3709412"/>
                <a:gd name="connsiteY28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94323 w 3709412"/>
                <a:gd name="connsiteY2" fmla="*/ 844382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918124 w 3709412"/>
                <a:gd name="connsiteY8" fmla="*/ 965032 h 3085940"/>
                <a:gd name="connsiteX9" fmla="*/ 1499024 w 3709412"/>
                <a:gd name="connsiteY9" fmla="*/ 942807 h 3085940"/>
                <a:gd name="connsiteX10" fmla="*/ 1632374 w 3709412"/>
                <a:gd name="connsiteY10" fmla="*/ 6856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432228 w 3709412"/>
                <a:gd name="connsiteY23" fmla="*/ 1158671 h 3085940"/>
                <a:gd name="connsiteX24" fmla="*/ 1606976 w 3709412"/>
                <a:gd name="connsiteY24" fmla="*/ 1044406 h 3085940"/>
                <a:gd name="connsiteX25" fmla="*/ 2052576 w 3709412"/>
                <a:gd name="connsiteY25" fmla="*/ 1128785 h 3085940"/>
                <a:gd name="connsiteX26" fmla="*/ 3475845 w 3709412"/>
                <a:gd name="connsiteY26" fmla="*/ 1708461 h 3085940"/>
                <a:gd name="connsiteX27" fmla="*/ 3707731 w 3709412"/>
                <a:gd name="connsiteY27" fmla="*/ 1689363 h 3085940"/>
                <a:gd name="connsiteX28" fmla="*/ 3543835 w 3709412"/>
                <a:gd name="connsiteY28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94323 w 3709412"/>
                <a:gd name="connsiteY2" fmla="*/ 844382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918124 w 3709412"/>
                <a:gd name="connsiteY8" fmla="*/ 965032 h 3085940"/>
                <a:gd name="connsiteX9" fmla="*/ 1499024 w 3709412"/>
                <a:gd name="connsiteY9" fmla="*/ 942807 h 3085940"/>
                <a:gd name="connsiteX10" fmla="*/ 1632374 w 3709412"/>
                <a:gd name="connsiteY10" fmla="*/ 6856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432228 w 3709412"/>
                <a:gd name="connsiteY23" fmla="*/ 1158671 h 3085940"/>
                <a:gd name="connsiteX24" fmla="*/ 1606976 w 3709412"/>
                <a:gd name="connsiteY24" fmla="*/ 1044406 h 3085940"/>
                <a:gd name="connsiteX25" fmla="*/ 2128776 w 3709412"/>
                <a:gd name="connsiteY25" fmla="*/ 1160535 h 3085940"/>
                <a:gd name="connsiteX26" fmla="*/ 3475845 w 3709412"/>
                <a:gd name="connsiteY26" fmla="*/ 1708461 h 3085940"/>
                <a:gd name="connsiteX27" fmla="*/ 3707731 w 3709412"/>
                <a:gd name="connsiteY27" fmla="*/ 1689363 h 3085940"/>
                <a:gd name="connsiteX28" fmla="*/ 3543835 w 3709412"/>
                <a:gd name="connsiteY28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94323 w 3709412"/>
                <a:gd name="connsiteY2" fmla="*/ 844382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918124 w 3709412"/>
                <a:gd name="connsiteY8" fmla="*/ 965032 h 3085940"/>
                <a:gd name="connsiteX9" fmla="*/ 1514899 w 3709412"/>
                <a:gd name="connsiteY9" fmla="*/ 933282 h 3085940"/>
                <a:gd name="connsiteX10" fmla="*/ 1632374 w 3709412"/>
                <a:gd name="connsiteY10" fmla="*/ 6856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432228 w 3709412"/>
                <a:gd name="connsiteY23" fmla="*/ 1158671 h 3085940"/>
                <a:gd name="connsiteX24" fmla="*/ 1606976 w 3709412"/>
                <a:gd name="connsiteY24" fmla="*/ 1044406 h 3085940"/>
                <a:gd name="connsiteX25" fmla="*/ 2128776 w 3709412"/>
                <a:gd name="connsiteY25" fmla="*/ 1160535 h 3085940"/>
                <a:gd name="connsiteX26" fmla="*/ 3475845 w 3709412"/>
                <a:gd name="connsiteY26" fmla="*/ 1708461 h 3085940"/>
                <a:gd name="connsiteX27" fmla="*/ 3707731 w 3709412"/>
                <a:gd name="connsiteY27" fmla="*/ 1689363 h 3085940"/>
                <a:gd name="connsiteX28" fmla="*/ 3543835 w 3709412"/>
                <a:gd name="connsiteY28" fmla="*/ 1501879 h 3085940"/>
                <a:gd name="connsiteX0" fmla="*/ 3547287 w 3712864"/>
                <a:gd name="connsiteY0" fmla="*/ 1501879 h 3096384"/>
                <a:gd name="connsiteX1" fmla="*/ 2381907 w 3712864"/>
                <a:gd name="connsiteY1" fmla="*/ 1119761 h 3096384"/>
                <a:gd name="connsiteX2" fmla="*/ 1997775 w 3712864"/>
                <a:gd name="connsiteY2" fmla="*/ 844382 h 3096384"/>
                <a:gd name="connsiteX3" fmla="*/ 2277734 w 3712864"/>
                <a:gd name="connsiteY3" fmla="*/ 371308 h 3096384"/>
                <a:gd name="connsiteX4" fmla="*/ 3017098 w 3712864"/>
                <a:gd name="connsiteY4" fmla="*/ 99158 h 3096384"/>
                <a:gd name="connsiteX5" fmla="*/ 2997390 w 3712864"/>
                <a:gd name="connsiteY5" fmla="*/ 68616 h 3096384"/>
                <a:gd name="connsiteX6" fmla="*/ 2208428 w 3712864"/>
                <a:gd name="connsiteY6" fmla="*/ 352156 h 3096384"/>
                <a:gd name="connsiteX7" fmla="*/ 1951685 w 3712864"/>
                <a:gd name="connsiteY7" fmla="*/ 729081 h 3096384"/>
                <a:gd name="connsiteX8" fmla="*/ 1921576 w 3712864"/>
                <a:gd name="connsiteY8" fmla="*/ 965032 h 3096384"/>
                <a:gd name="connsiteX9" fmla="*/ 1518351 w 3712864"/>
                <a:gd name="connsiteY9" fmla="*/ 933282 h 3096384"/>
                <a:gd name="connsiteX10" fmla="*/ 1635826 w 3712864"/>
                <a:gd name="connsiteY10" fmla="*/ 685632 h 3096384"/>
                <a:gd name="connsiteX11" fmla="*/ 1793479 w 3712864"/>
                <a:gd name="connsiteY11" fmla="*/ 271418 h 3096384"/>
                <a:gd name="connsiteX12" fmla="*/ 1013497 w 3712864"/>
                <a:gd name="connsiteY12" fmla="*/ 13934 h 3096384"/>
                <a:gd name="connsiteX13" fmla="*/ 1035065 w 3712864"/>
                <a:gd name="connsiteY13" fmla="*/ 66701 h 3096384"/>
                <a:gd name="connsiteX14" fmla="*/ 1729866 w 3712864"/>
                <a:gd name="connsiteY14" fmla="*/ 338799 h 3096384"/>
                <a:gd name="connsiteX15" fmla="*/ 1445326 w 3712864"/>
                <a:gd name="connsiteY15" fmla="*/ 825332 h 3096384"/>
                <a:gd name="connsiteX16" fmla="*/ 1121673 w 3712864"/>
                <a:gd name="connsiteY16" fmla="*/ 1309207 h 3096384"/>
                <a:gd name="connsiteX17" fmla="*/ 130055 w 3712864"/>
                <a:gd name="connsiteY17" fmla="*/ 1252059 h 3096384"/>
                <a:gd name="connsiteX18" fmla="*/ 117355 w 3712864"/>
                <a:gd name="connsiteY18" fmla="*/ 1297870 h 3096384"/>
                <a:gd name="connsiteX19" fmla="*/ 1103167 w 3712864"/>
                <a:gd name="connsiteY19" fmla="*/ 1579390 h 3096384"/>
                <a:gd name="connsiteX20" fmla="*/ 632816 w 3712864"/>
                <a:gd name="connsiteY20" fmla="*/ 2952227 h 3096384"/>
                <a:gd name="connsiteX21" fmla="*/ 683070 w 3712864"/>
                <a:gd name="connsiteY21" fmla="*/ 2969414 h 3096384"/>
                <a:gd name="connsiteX22" fmla="*/ 1023053 w 3712864"/>
                <a:gd name="connsiteY22" fmla="*/ 2193757 h 3096384"/>
                <a:gd name="connsiteX23" fmla="*/ 1435680 w 3712864"/>
                <a:gd name="connsiteY23" fmla="*/ 1158671 h 3096384"/>
                <a:gd name="connsiteX24" fmla="*/ 1610428 w 3712864"/>
                <a:gd name="connsiteY24" fmla="*/ 1044406 h 3096384"/>
                <a:gd name="connsiteX25" fmla="*/ 2132228 w 3712864"/>
                <a:gd name="connsiteY25" fmla="*/ 1160535 h 3096384"/>
                <a:gd name="connsiteX26" fmla="*/ 3479297 w 3712864"/>
                <a:gd name="connsiteY26" fmla="*/ 1708461 h 3096384"/>
                <a:gd name="connsiteX27" fmla="*/ 3711183 w 3712864"/>
                <a:gd name="connsiteY27" fmla="*/ 1689363 h 3096384"/>
                <a:gd name="connsiteX28" fmla="*/ 3547287 w 3712864"/>
                <a:gd name="connsiteY28" fmla="*/ 1501879 h 3096384"/>
                <a:gd name="connsiteX0" fmla="*/ 3547287 w 3712864"/>
                <a:gd name="connsiteY0" fmla="*/ 1501879 h 3096384"/>
                <a:gd name="connsiteX1" fmla="*/ 2381907 w 3712864"/>
                <a:gd name="connsiteY1" fmla="*/ 1119761 h 3096384"/>
                <a:gd name="connsiteX2" fmla="*/ 1997775 w 3712864"/>
                <a:gd name="connsiteY2" fmla="*/ 844382 h 3096384"/>
                <a:gd name="connsiteX3" fmla="*/ 2277734 w 3712864"/>
                <a:gd name="connsiteY3" fmla="*/ 371308 h 3096384"/>
                <a:gd name="connsiteX4" fmla="*/ 3017098 w 3712864"/>
                <a:gd name="connsiteY4" fmla="*/ 99158 h 3096384"/>
                <a:gd name="connsiteX5" fmla="*/ 2997390 w 3712864"/>
                <a:gd name="connsiteY5" fmla="*/ 68616 h 3096384"/>
                <a:gd name="connsiteX6" fmla="*/ 2208428 w 3712864"/>
                <a:gd name="connsiteY6" fmla="*/ 352156 h 3096384"/>
                <a:gd name="connsiteX7" fmla="*/ 1951685 w 3712864"/>
                <a:gd name="connsiteY7" fmla="*/ 729081 h 3096384"/>
                <a:gd name="connsiteX8" fmla="*/ 1921576 w 3712864"/>
                <a:gd name="connsiteY8" fmla="*/ 965032 h 3096384"/>
                <a:gd name="connsiteX9" fmla="*/ 1518351 w 3712864"/>
                <a:gd name="connsiteY9" fmla="*/ 933282 h 3096384"/>
                <a:gd name="connsiteX10" fmla="*/ 1635826 w 3712864"/>
                <a:gd name="connsiteY10" fmla="*/ 685632 h 3096384"/>
                <a:gd name="connsiteX11" fmla="*/ 1793479 w 3712864"/>
                <a:gd name="connsiteY11" fmla="*/ 271418 h 3096384"/>
                <a:gd name="connsiteX12" fmla="*/ 1013497 w 3712864"/>
                <a:gd name="connsiteY12" fmla="*/ 13934 h 3096384"/>
                <a:gd name="connsiteX13" fmla="*/ 1035065 w 3712864"/>
                <a:gd name="connsiteY13" fmla="*/ 66701 h 3096384"/>
                <a:gd name="connsiteX14" fmla="*/ 1729866 w 3712864"/>
                <a:gd name="connsiteY14" fmla="*/ 338799 h 3096384"/>
                <a:gd name="connsiteX15" fmla="*/ 1445326 w 3712864"/>
                <a:gd name="connsiteY15" fmla="*/ 825332 h 3096384"/>
                <a:gd name="connsiteX16" fmla="*/ 1121673 w 3712864"/>
                <a:gd name="connsiteY16" fmla="*/ 1309207 h 3096384"/>
                <a:gd name="connsiteX17" fmla="*/ 130055 w 3712864"/>
                <a:gd name="connsiteY17" fmla="*/ 1252059 h 3096384"/>
                <a:gd name="connsiteX18" fmla="*/ 117355 w 3712864"/>
                <a:gd name="connsiteY18" fmla="*/ 1297870 h 3096384"/>
                <a:gd name="connsiteX19" fmla="*/ 1103167 w 3712864"/>
                <a:gd name="connsiteY19" fmla="*/ 1579390 h 3096384"/>
                <a:gd name="connsiteX20" fmla="*/ 632816 w 3712864"/>
                <a:gd name="connsiteY20" fmla="*/ 2952227 h 3096384"/>
                <a:gd name="connsiteX21" fmla="*/ 683070 w 3712864"/>
                <a:gd name="connsiteY21" fmla="*/ 2969414 h 3096384"/>
                <a:gd name="connsiteX22" fmla="*/ 1023053 w 3712864"/>
                <a:gd name="connsiteY22" fmla="*/ 2193757 h 3096384"/>
                <a:gd name="connsiteX23" fmla="*/ 1435680 w 3712864"/>
                <a:gd name="connsiteY23" fmla="*/ 1158671 h 3096384"/>
                <a:gd name="connsiteX24" fmla="*/ 1610428 w 3712864"/>
                <a:gd name="connsiteY24" fmla="*/ 1044406 h 3096384"/>
                <a:gd name="connsiteX25" fmla="*/ 2132228 w 3712864"/>
                <a:gd name="connsiteY25" fmla="*/ 1160535 h 3096384"/>
                <a:gd name="connsiteX26" fmla="*/ 3479297 w 3712864"/>
                <a:gd name="connsiteY26" fmla="*/ 1708461 h 3096384"/>
                <a:gd name="connsiteX27" fmla="*/ 3711183 w 3712864"/>
                <a:gd name="connsiteY27" fmla="*/ 1689363 h 3096384"/>
                <a:gd name="connsiteX28" fmla="*/ 3547287 w 3712864"/>
                <a:gd name="connsiteY28" fmla="*/ 1501879 h 3096384"/>
                <a:gd name="connsiteX0" fmla="*/ 3552644 w 3718221"/>
                <a:gd name="connsiteY0" fmla="*/ 1501879 h 3109003"/>
                <a:gd name="connsiteX1" fmla="*/ 2387264 w 3718221"/>
                <a:gd name="connsiteY1" fmla="*/ 1119761 h 3109003"/>
                <a:gd name="connsiteX2" fmla="*/ 2003132 w 3718221"/>
                <a:gd name="connsiteY2" fmla="*/ 844382 h 3109003"/>
                <a:gd name="connsiteX3" fmla="*/ 2283091 w 3718221"/>
                <a:gd name="connsiteY3" fmla="*/ 371308 h 3109003"/>
                <a:gd name="connsiteX4" fmla="*/ 3022455 w 3718221"/>
                <a:gd name="connsiteY4" fmla="*/ 99158 h 3109003"/>
                <a:gd name="connsiteX5" fmla="*/ 3002747 w 3718221"/>
                <a:gd name="connsiteY5" fmla="*/ 68616 h 3109003"/>
                <a:gd name="connsiteX6" fmla="*/ 2213785 w 3718221"/>
                <a:gd name="connsiteY6" fmla="*/ 352156 h 3109003"/>
                <a:gd name="connsiteX7" fmla="*/ 1957042 w 3718221"/>
                <a:gd name="connsiteY7" fmla="*/ 729081 h 3109003"/>
                <a:gd name="connsiteX8" fmla="*/ 1926933 w 3718221"/>
                <a:gd name="connsiteY8" fmla="*/ 965032 h 3109003"/>
                <a:gd name="connsiteX9" fmla="*/ 1523708 w 3718221"/>
                <a:gd name="connsiteY9" fmla="*/ 933282 h 3109003"/>
                <a:gd name="connsiteX10" fmla="*/ 1641183 w 3718221"/>
                <a:gd name="connsiteY10" fmla="*/ 685632 h 3109003"/>
                <a:gd name="connsiteX11" fmla="*/ 1798836 w 3718221"/>
                <a:gd name="connsiteY11" fmla="*/ 271418 h 3109003"/>
                <a:gd name="connsiteX12" fmla="*/ 1018854 w 3718221"/>
                <a:gd name="connsiteY12" fmla="*/ 13934 h 3109003"/>
                <a:gd name="connsiteX13" fmla="*/ 1040422 w 3718221"/>
                <a:gd name="connsiteY13" fmla="*/ 66701 h 3109003"/>
                <a:gd name="connsiteX14" fmla="*/ 1735223 w 3718221"/>
                <a:gd name="connsiteY14" fmla="*/ 338799 h 3109003"/>
                <a:gd name="connsiteX15" fmla="*/ 1450683 w 3718221"/>
                <a:gd name="connsiteY15" fmla="*/ 825332 h 3109003"/>
                <a:gd name="connsiteX16" fmla="*/ 1127030 w 3718221"/>
                <a:gd name="connsiteY16" fmla="*/ 1309207 h 3109003"/>
                <a:gd name="connsiteX17" fmla="*/ 135412 w 3718221"/>
                <a:gd name="connsiteY17" fmla="*/ 1252059 h 3109003"/>
                <a:gd name="connsiteX18" fmla="*/ 122712 w 3718221"/>
                <a:gd name="connsiteY18" fmla="*/ 1297870 h 3109003"/>
                <a:gd name="connsiteX19" fmla="*/ 1191074 w 3718221"/>
                <a:gd name="connsiteY19" fmla="*/ 1395240 h 3109003"/>
                <a:gd name="connsiteX20" fmla="*/ 638173 w 3718221"/>
                <a:gd name="connsiteY20" fmla="*/ 2952227 h 3109003"/>
                <a:gd name="connsiteX21" fmla="*/ 688427 w 3718221"/>
                <a:gd name="connsiteY21" fmla="*/ 2969414 h 3109003"/>
                <a:gd name="connsiteX22" fmla="*/ 1028410 w 3718221"/>
                <a:gd name="connsiteY22" fmla="*/ 2193757 h 3109003"/>
                <a:gd name="connsiteX23" fmla="*/ 1441037 w 3718221"/>
                <a:gd name="connsiteY23" fmla="*/ 1158671 h 3109003"/>
                <a:gd name="connsiteX24" fmla="*/ 1615785 w 3718221"/>
                <a:gd name="connsiteY24" fmla="*/ 1044406 h 3109003"/>
                <a:gd name="connsiteX25" fmla="*/ 2137585 w 3718221"/>
                <a:gd name="connsiteY25" fmla="*/ 1160535 h 3109003"/>
                <a:gd name="connsiteX26" fmla="*/ 3484654 w 3718221"/>
                <a:gd name="connsiteY26" fmla="*/ 1708461 h 3109003"/>
                <a:gd name="connsiteX27" fmla="*/ 3716540 w 3718221"/>
                <a:gd name="connsiteY27" fmla="*/ 1689363 h 3109003"/>
                <a:gd name="connsiteX28" fmla="*/ 3552644 w 3718221"/>
                <a:gd name="connsiteY28" fmla="*/ 1501879 h 3109003"/>
                <a:gd name="connsiteX0" fmla="*/ 3552644 w 3718221"/>
                <a:gd name="connsiteY0" fmla="*/ 1501879 h 3109003"/>
                <a:gd name="connsiteX1" fmla="*/ 2387264 w 3718221"/>
                <a:gd name="connsiteY1" fmla="*/ 1119761 h 3109003"/>
                <a:gd name="connsiteX2" fmla="*/ 2003132 w 3718221"/>
                <a:gd name="connsiteY2" fmla="*/ 844382 h 3109003"/>
                <a:gd name="connsiteX3" fmla="*/ 2283091 w 3718221"/>
                <a:gd name="connsiteY3" fmla="*/ 371308 h 3109003"/>
                <a:gd name="connsiteX4" fmla="*/ 3022455 w 3718221"/>
                <a:gd name="connsiteY4" fmla="*/ 99158 h 3109003"/>
                <a:gd name="connsiteX5" fmla="*/ 3002747 w 3718221"/>
                <a:gd name="connsiteY5" fmla="*/ 68616 h 3109003"/>
                <a:gd name="connsiteX6" fmla="*/ 2213785 w 3718221"/>
                <a:gd name="connsiteY6" fmla="*/ 352156 h 3109003"/>
                <a:gd name="connsiteX7" fmla="*/ 1957042 w 3718221"/>
                <a:gd name="connsiteY7" fmla="*/ 729081 h 3109003"/>
                <a:gd name="connsiteX8" fmla="*/ 1926933 w 3718221"/>
                <a:gd name="connsiteY8" fmla="*/ 965032 h 3109003"/>
                <a:gd name="connsiteX9" fmla="*/ 1523708 w 3718221"/>
                <a:gd name="connsiteY9" fmla="*/ 933282 h 3109003"/>
                <a:gd name="connsiteX10" fmla="*/ 1641183 w 3718221"/>
                <a:gd name="connsiteY10" fmla="*/ 685632 h 3109003"/>
                <a:gd name="connsiteX11" fmla="*/ 1798836 w 3718221"/>
                <a:gd name="connsiteY11" fmla="*/ 271418 h 3109003"/>
                <a:gd name="connsiteX12" fmla="*/ 1018854 w 3718221"/>
                <a:gd name="connsiteY12" fmla="*/ 13934 h 3109003"/>
                <a:gd name="connsiteX13" fmla="*/ 1040422 w 3718221"/>
                <a:gd name="connsiteY13" fmla="*/ 66701 h 3109003"/>
                <a:gd name="connsiteX14" fmla="*/ 1735223 w 3718221"/>
                <a:gd name="connsiteY14" fmla="*/ 338799 h 3109003"/>
                <a:gd name="connsiteX15" fmla="*/ 1450683 w 3718221"/>
                <a:gd name="connsiteY15" fmla="*/ 825332 h 3109003"/>
                <a:gd name="connsiteX16" fmla="*/ 1127030 w 3718221"/>
                <a:gd name="connsiteY16" fmla="*/ 1309207 h 3109003"/>
                <a:gd name="connsiteX17" fmla="*/ 135412 w 3718221"/>
                <a:gd name="connsiteY17" fmla="*/ 1252059 h 3109003"/>
                <a:gd name="connsiteX18" fmla="*/ 122712 w 3718221"/>
                <a:gd name="connsiteY18" fmla="*/ 1297870 h 3109003"/>
                <a:gd name="connsiteX19" fmla="*/ 1191074 w 3718221"/>
                <a:gd name="connsiteY19" fmla="*/ 1395240 h 3109003"/>
                <a:gd name="connsiteX20" fmla="*/ 638173 w 3718221"/>
                <a:gd name="connsiteY20" fmla="*/ 2952227 h 3109003"/>
                <a:gd name="connsiteX21" fmla="*/ 688427 w 3718221"/>
                <a:gd name="connsiteY21" fmla="*/ 2969414 h 3109003"/>
                <a:gd name="connsiteX22" fmla="*/ 1028410 w 3718221"/>
                <a:gd name="connsiteY22" fmla="*/ 2193757 h 3109003"/>
                <a:gd name="connsiteX23" fmla="*/ 1441037 w 3718221"/>
                <a:gd name="connsiteY23" fmla="*/ 1158671 h 3109003"/>
                <a:gd name="connsiteX24" fmla="*/ 1615785 w 3718221"/>
                <a:gd name="connsiteY24" fmla="*/ 1044406 h 3109003"/>
                <a:gd name="connsiteX25" fmla="*/ 2137585 w 3718221"/>
                <a:gd name="connsiteY25" fmla="*/ 1160535 h 3109003"/>
                <a:gd name="connsiteX26" fmla="*/ 3484654 w 3718221"/>
                <a:gd name="connsiteY26" fmla="*/ 1708461 h 3109003"/>
                <a:gd name="connsiteX27" fmla="*/ 3716540 w 3718221"/>
                <a:gd name="connsiteY27" fmla="*/ 1689363 h 3109003"/>
                <a:gd name="connsiteX28" fmla="*/ 3552644 w 3718221"/>
                <a:gd name="connsiteY28" fmla="*/ 1501879 h 3109003"/>
                <a:gd name="connsiteX0" fmla="*/ 3552644 w 3718221"/>
                <a:gd name="connsiteY0" fmla="*/ 1501879 h 3109003"/>
                <a:gd name="connsiteX1" fmla="*/ 2387264 w 3718221"/>
                <a:gd name="connsiteY1" fmla="*/ 1119761 h 3109003"/>
                <a:gd name="connsiteX2" fmla="*/ 2003132 w 3718221"/>
                <a:gd name="connsiteY2" fmla="*/ 844382 h 3109003"/>
                <a:gd name="connsiteX3" fmla="*/ 2283091 w 3718221"/>
                <a:gd name="connsiteY3" fmla="*/ 371308 h 3109003"/>
                <a:gd name="connsiteX4" fmla="*/ 3022455 w 3718221"/>
                <a:gd name="connsiteY4" fmla="*/ 99158 h 3109003"/>
                <a:gd name="connsiteX5" fmla="*/ 3002747 w 3718221"/>
                <a:gd name="connsiteY5" fmla="*/ 68616 h 3109003"/>
                <a:gd name="connsiteX6" fmla="*/ 2213785 w 3718221"/>
                <a:gd name="connsiteY6" fmla="*/ 352156 h 3109003"/>
                <a:gd name="connsiteX7" fmla="*/ 1957042 w 3718221"/>
                <a:gd name="connsiteY7" fmla="*/ 729081 h 3109003"/>
                <a:gd name="connsiteX8" fmla="*/ 1926933 w 3718221"/>
                <a:gd name="connsiteY8" fmla="*/ 965032 h 3109003"/>
                <a:gd name="connsiteX9" fmla="*/ 1523708 w 3718221"/>
                <a:gd name="connsiteY9" fmla="*/ 933282 h 3109003"/>
                <a:gd name="connsiteX10" fmla="*/ 1641183 w 3718221"/>
                <a:gd name="connsiteY10" fmla="*/ 685632 h 3109003"/>
                <a:gd name="connsiteX11" fmla="*/ 1798836 w 3718221"/>
                <a:gd name="connsiteY11" fmla="*/ 271418 h 3109003"/>
                <a:gd name="connsiteX12" fmla="*/ 1018854 w 3718221"/>
                <a:gd name="connsiteY12" fmla="*/ 13934 h 3109003"/>
                <a:gd name="connsiteX13" fmla="*/ 1040422 w 3718221"/>
                <a:gd name="connsiteY13" fmla="*/ 66701 h 3109003"/>
                <a:gd name="connsiteX14" fmla="*/ 1735223 w 3718221"/>
                <a:gd name="connsiteY14" fmla="*/ 338799 h 3109003"/>
                <a:gd name="connsiteX15" fmla="*/ 1450683 w 3718221"/>
                <a:gd name="connsiteY15" fmla="*/ 825332 h 3109003"/>
                <a:gd name="connsiteX16" fmla="*/ 1127030 w 3718221"/>
                <a:gd name="connsiteY16" fmla="*/ 1309207 h 3109003"/>
                <a:gd name="connsiteX17" fmla="*/ 135412 w 3718221"/>
                <a:gd name="connsiteY17" fmla="*/ 1252059 h 3109003"/>
                <a:gd name="connsiteX18" fmla="*/ 122712 w 3718221"/>
                <a:gd name="connsiteY18" fmla="*/ 1297870 h 3109003"/>
                <a:gd name="connsiteX19" fmla="*/ 1191074 w 3718221"/>
                <a:gd name="connsiteY19" fmla="*/ 1395240 h 3109003"/>
                <a:gd name="connsiteX20" fmla="*/ 638173 w 3718221"/>
                <a:gd name="connsiteY20" fmla="*/ 2952227 h 3109003"/>
                <a:gd name="connsiteX21" fmla="*/ 688427 w 3718221"/>
                <a:gd name="connsiteY21" fmla="*/ 2969414 h 3109003"/>
                <a:gd name="connsiteX22" fmla="*/ 1028410 w 3718221"/>
                <a:gd name="connsiteY22" fmla="*/ 2193757 h 3109003"/>
                <a:gd name="connsiteX23" fmla="*/ 1441037 w 3718221"/>
                <a:gd name="connsiteY23" fmla="*/ 1158671 h 3109003"/>
                <a:gd name="connsiteX24" fmla="*/ 1615785 w 3718221"/>
                <a:gd name="connsiteY24" fmla="*/ 1044406 h 3109003"/>
                <a:gd name="connsiteX25" fmla="*/ 2137585 w 3718221"/>
                <a:gd name="connsiteY25" fmla="*/ 1160535 h 3109003"/>
                <a:gd name="connsiteX26" fmla="*/ 3484654 w 3718221"/>
                <a:gd name="connsiteY26" fmla="*/ 1708461 h 3109003"/>
                <a:gd name="connsiteX27" fmla="*/ 3716540 w 3718221"/>
                <a:gd name="connsiteY27" fmla="*/ 1689363 h 3109003"/>
                <a:gd name="connsiteX28" fmla="*/ 3552644 w 3718221"/>
                <a:gd name="connsiteY28" fmla="*/ 1501879 h 3109003"/>
                <a:gd name="connsiteX0" fmla="*/ 3552644 w 3718221"/>
                <a:gd name="connsiteY0" fmla="*/ 1501879 h 3109003"/>
                <a:gd name="connsiteX1" fmla="*/ 2387264 w 3718221"/>
                <a:gd name="connsiteY1" fmla="*/ 1119761 h 3109003"/>
                <a:gd name="connsiteX2" fmla="*/ 2003132 w 3718221"/>
                <a:gd name="connsiteY2" fmla="*/ 844382 h 3109003"/>
                <a:gd name="connsiteX3" fmla="*/ 2283091 w 3718221"/>
                <a:gd name="connsiteY3" fmla="*/ 371308 h 3109003"/>
                <a:gd name="connsiteX4" fmla="*/ 3022455 w 3718221"/>
                <a:gd name="connsiteY4" fmla="*/ 99158 h 3109003"/>
                <a:gd name="connsiteX5" fmla="*/ 3002747 w 3718221"/>
                <a:gd name="connsiteY5" fmla="*/ 68616 h 3109003"/>
                <a:gd name="connsiteX6" fmla="*/ 2213785 w 3718221"/>
                <a:gd name="connsiteY6" fmla="*/ 352156 h 3109003"/>
                <a:gd name="connsiteX7" fmla="*/ 1957042 w 3718221"/>
                <a:gd name="connsiteY7" fmla="*/ 729081 h 3109003"/>
                <a:gd name="connsiteX8" fmla="*/ 1926933 w 3718221"/>
                <a:gd name="connsiteY8" fmla="*/ 965032 h 3109003"/>
                <a:gd name="connsiteX9" fmla="*/ 1523708 w 3718221"/>
                <a:gd name="connsiteY9" fmla="*/ 933282 h 3109003"/>
                <a:gd name="connsiteX10" fmla="*/ 1641183 w 3718221"/>
                <a:gd name="connsiteY10" fmla="*/ 685632 h 3109003"/>
                <a:gd name="connsiteX11" fmla="*/ 1798836 w 3718221"/>
                <a:gd name="connsiteY11" fmla="*/ 271418 h 3109003"/>
                <a:gd name="connsiteX12" fmla="*/ 1018854 w 3718221"/>
                <a:gd name="connsiteY12" fmla="*/ 13934 h 3109003"/>
                <a:gd name="connsiteX13" fmla="*/ 1040422 w 3718221"/>
                <a:gd name="connsiteY13" fmla="*/ 66701 h 3109003"/>
                <a:gd name="connsiteX14" fmla="*/ 1735223 w 3718221"/>
                <a:gd name="connsiteY14" fmla="*/ 338799 h 3109003"/>
                <a:gd name="connsiteX15" fmla="*/ 1450683 w 3718221"/>
                <a:gd name="connsiteY15" fmla="*/ 825332 h 3109003"/>
                <a:gd name="connsiteX16" fmla="*/ 1127030 w 3718221"/>
                <a:gd name="connsiteY16" fmla="*/ 1309207 h 3109003"/>
                <a:gd name="connsiteX17" fmla="*/ 135412 w 3718221"/>
                <a:gd name="connsiteY17" fmla="*/ 1252059 h 3109003"/>
                <a:gd name="connsiteX18" fmla="*/ 122712 w 3718221"/>
                <a:gd name="connsiteY18" fmla="*/ 1297870 h 3109003"/>
                <a:gd name="connsiteX19" fmla="*/ 1191074 w 3718221"/>
                <a:gd name="connsiteY19" fmla="*/ 1395240 h 3109003"/>
                <a:gd name="connsiteX20" fmla="*/ 638173 w 3718221"/>
                <a:gd name="connsiteY20" fmla="*/ 2952227 h 3109003"/>
                <a:gd name="connsiteX21" fmla="*/ 688427 w 3718221"/>
                <a:gd name="connsiteY21" fmla="*/ 2969414 h 3109003"/>
                <a:gd name="connsiteX22" fmla="*/ 1028410 w 3718221"/>
                <a:gd name="connsiteY22" fmla="*/ 2193757 h 3109003"/>
                <a:gd name="connsiteX23" fmla="*/ 1441037 w 3718221"/>
                <a:gd name="connsiteY23" fmla="*/ 1158671 h 3109003"/>
                <a:gd name="connsiteX24" fmla="*/ 1615785 w 3718221"/>
                <a:gd name="connsiteY24" fmla="*/ 1044406 h 3109003"/>
                <a:gd name="connsiteX25" fmla="*/ 2137585 w 3718221"/>
                <a:gd name="connsiteY25" fmla="*/ 1160535 h 3109003"/>
                <a:gd name="connsiteX26" fmla="*/ 3484654 w 3718221"/>
                <a:gd name="connsiteY26" fmla="*/ 1708461 h 3109003"/>
                <a:gd name="connsiteX27" fmla="*/ 3716540 w 3718221"/>
                <a:gd name="connsiteY27" fmla="*/ 1689363 h 3109003"/>
                <a:gd name="connsiteX28" fmla="*/ 3552644 w 3718221"/>
                <a:gd name="connsiteY28" fmla="*/ 1501879 h 3109003"/>
                <a:gd name="connsiteX0" fmla="*/ 3552644 w 3718221"/>
                <a:gd name="connsiteY0" fmla="*/ 1501879 h 3109003"/>
                <a:gd name="connsiteX1" fmla="*/ 2387264 w 3718221"/>
                <a:gd name="connsiteY1" fmla="*/ 1119761 h 3109003"/>
                <a:gd name="connsiteX2" fmla="*/ 2003132 w 3718221"/>
                <a:gd name="connsiteY2" fmla="*/ 844382 h 3109003"/>
                <a:gd name="connsiteX3" fmla="*/ 2283091 w 3718221"/>
                <a:gd name="connsiteY3" fmla="*/ 371308 h 3109003"/>
                <a:gd name="connsiteX4" fmla="*/ 3022455 w 3718221"/>
                <a:gd name="connsiteY4" fmla="*/ 99158 h 3109003"/>
                <a:gd name="connsiteX5" fmla="*/ 3002747 w 3718221"/>
                <a:gd name="connsiteY5" fmla="*/ 68616 h 3109003"/>
                <a:gd name="connsiteX6" fmla="*/ 2213785 w 3718221"/>
                <a:gd name="connsiteY6" fmla="*/ 352156 h 3109003"/>
                <a:gd name="connsiteX7" fmla="*/ 1957042 w 3718221"/>
                <a:gd name="connsiteY7" fmla="*/ 729081 h 3109003"/>
                <a:gd name="connsiteX8" fmla="*/ 1926933 w 3718221"/>
                <a:gd name="connsiteY8" fmla="*/ 965032 h 3109003"/>
                <a:gd name="connsiteX9" fmla="*/ 1523708 w 3718221"/>
                <a:gd name="connsiteY9" fmla="*/ 933282 h 3109003"/>
                <a:gd name="connsiteX10" fmla="*/ 1641183 w 3718221"/>
                <a:gd name="connsiteY10" fmla="*/ 685632 h 3109003"/>
                <a:gd name="connsiteX11" fmla="*/ 1798836 w 3718221"/>
                <a:gd name="connsiteY11" fmla="*/ 271418 h 3109003"/>
                <a:gd name="connsiteX12" fmla="*/ 1018854 w 3718221"/>
                <a:gd name="connsiteY12" fmla="*/ 13934 h 3109003"/>
                <a:gd name="connsiteX13" fmla="*/ 1040422 w 3718221"/>
                <a:gd name="connsiteY13" fmla="*/ 66701 h 3109003"/>
                <a:gd name="connsiteX14" fmla="*/ 1735223 w 3718221"/>
                <a:gd name="connsiteY14" fmla="*/ 338799 h 3109003"/>
                <a:gd name="connsiteX15" fmla="*/ 1450683 w 3718221"/>
                <a:gd name="connsiteY15" fmla="*/ 825332 h 3109003"/>
                <a:gd name="connsiteX16" fmla="*/ 1127030 w 3718221"/>
                <a:gd name="connsiteY16" fmla="*/ 1309207 h 3109003"/>
                <a:gd name="connsiteX17" fmla="*/ 135412 w 3718221"/>
                <a:gd name="connsiteY17" fmla="*/ 1252059 h 3109003"/>
                <a:gd name="connsiteX18" fmla="*/ 122712 w 3718221"/>
                <a:gd name="connsiteY18" fmla="*/ 1297870 h 3109003"/>
                <a:gd name="connsiteX19" fmla="*/ 1191074 w 3718221"/>
                <a:gd name="connsiteY19" fmla="*/ 1395240 h 3109003"/>
                <a:gd name="connsiteX20" fmla="*/ 638173 w 3718221"/>
                <a:gd name="connsiteY20" fmla="*/ 2952227 h 3109003"/>
                <a:gd name="connsiteX21" fmla="*/ 688427 w 3718221"/>
                <a:gd name="connsiteY21" fmla="*/ 2969414 h 3109003"/>
                <a:gd name="connsiteX22" fmla="*/ 1028410 w 3718221"/>
                <a:gd name="connsiteY22" fmla="*/ 2193757 h 3109003"/>
                <a:gd name="connsiteX23" fmla="*/ 1441037 w 3718221"/>
                <a:gd name="connsiteY23" fmla="*/ 1158671 h 3109003"/>
                <a:gd name="connsiteX24" fmla="*/ 1615785 w 3718221"/>
                <a:gd name="connsiteY24" fmla="*/ 1044406 h 3109003"/>
                <a:gd name="connsiteX25" fmla="*/ 2137585 w 3718221"/>
                <a:gd name="connsiteY25" fmla="*/ 1160535 h 3109003"/>
                <a:gd name="connsiteX26" fmla="*/ 3484654 w 3718221"/>
                <a:gd name="connsiteY26" fmla="*/ 1708461 h 3109003"/>
                <a:gd name="connsiteX27" fmla="*/ 3716540 w 3718221"/>
                <a:gd name="connsiteY27" fmla="*/ 1689363 h 3109003"/>
                <a:gd name="connsiteX28" fmla="*/ 3552644 w 3718221"/>
                <a:gd name="connsiteY28" fmla="*/ 1501879 h 3109003"/>
                <a:gd name="connsiteX0" fmla="*/ 3559143 w 3724720"/>
                <a:gd name="connsiteY0" fmla="*/ 1501879 h 3109003"/>
                <a:gd name="connsiteX1" fmla="*/ 2393763 w 3724720"/>
                <a:gd name="connsiteY1" fmla="*/ 1119761 h 3109003"/>
                <a:gd name="connsiteX2" fmla="*/ 2009631 w 3724720"/>
                <a:gd name="connsiteY2" fmla="*/ 844382 h 3109003"/>
                <a:gd name="connsiteX3" fmla="*/ 2289590 w 3724720"/>
                <a:gd name="connsiteY3" fmla="*/ 371308 h 3109003"/>
                <a:gd name="connsiteX4" fmla="*/ 3028954 w 3724720"/>
                <a:gd name="connsiteY4" fmla="*/ 99158 h 3109003"/>
                <a:gd name="connsiteX5" fmla="*/ 3009246 w 3724720"/>
                <a:gd name="connsiteY5" fmla="*/ 68616 h 3109003"/>
                <a:gd name="connsiteX6" fmla="*/ 2220284 w 3724720"/>
                <a:gd name="connsiteY6" fmla="*/ 352156 h 3109003"/>
                <a:gd name="connsiteX7" fmla="*/ 1963541 w 3724720"/>
                <a:gd name="connsiteY7" fmla="*/ 729081 h 3109003"/>
                <a:gd name="connsiteX8" fmla="*/ 1933432 w 3724720"/>
                <a:gd name="connsiteY8" fmla="*/ 965032 h 3109003"/>
                <a:gd name="connsiteX9" fmla="*/ 1530207 w 3724720"/>
                <a:gd name="connsiteY9" fmla="*/ 933282 h 3109003"/>
                <a:gd name="connsiteX10" fmla="*/ 1647682 w 3724720"/>
                <a:gd name="connsiteY10" fmla="*/ 685632 h 3109003"/>
                <a:gd name="connsiteX11" fmla="*/ 1805335 w 3724720"/>
                <a:gd name="connsiteY11" fmla="*/ 271418 h 3109003"/>
                <a:gd name="connsiteX12" fmla="*/ 1025353 w 3724720"/>
                <a:gd name="connsiteY12" fmla="*/ 13934 h 3109003"/>
                <a:gd name="connsiteX13" fmla="*/ 1046921 w 3724720"/>
                <a:gd name="connsiteY13" fmla="*/ 66701 h 3109003"/>
                <a:gd name="connsiteX14" fmla="*/ 1741722 w 3724720"/>
                <a:gd name="connsiteY14" fmla="*/ 338799 h 3109003"/>
                <a:gd name="connsiteX15" fmla="*/ 1457182 w 3724720"/>
                <a:gd name="connsiteY15" fmla="*/ 825332 h 3109003"/>
                <a:gd name="connsiteX16" fmla="*/ 1241479 w 3724720"/>
                <a:gd name="connsiteY16" fmla="*/ 1296507 h 3109003"/>
                <a:gd name="connsiteX17" fmla="*/ 141911 w 3724720"/>
                <a:gd name="connsiteY17" fmla="*/ 1252059 h 3109003"/>
                <a:gd name="connsiteX18" fmla="*/ 129211 w 3724720"/>
                <a:gd name="connsiteY18" fmla="*/ 1297870 h 3109003"/>
                <a:gd name="connsiteX19" fmla="*/ 1197573 w 3724720"/>
                <a:gd name="connsiteY19" fmla="*/ 1395240 h 3109003"/>
                <a:gd name="connsiteX20" fmla="*/ 644672 w 3724720"/>
                <a:gd name="connsiteY20" fmla="*/ 2952227 h 3109003"/>
                <a:gd name="connsiteX21" fmla="*/ 694926 w 3724720"/>
                <a:gd name="connsiteY21" fmla="*/ 2969414 h 3109003"/>
                <a:gd name="connsiteX22" fmla="*/ 1034909 w 3724720"/>
                <a:gd name="connsiteY22" fmla="*/ 2193757 h 3109003"/>
                <a:gd name="connsiteX23" fmla="*/ 1447536 w 3724720"/>
                <a:gd name="connsiteY23" fmla="*/ 1158671 h 3109003"/>
                <a:gd name="connsiteX24" fmla="*/ 1622284 w 3724720"/>
                <a:gd name="connsiteY24" fmla="*/ 1044406 h 3109003"/>
                <a:gd name="connsiteX25" fmla="*/ 2144084 w 3724720"/>
                <a:gd name="connsiteY25" fmla="*/ 1160535 h 3109003"/>
                <a:gd name="connsiteX26" fmla="*/ 3491153 w 3724720"/>
                <a:gd name="connsiteY26" fmla="*/ 1708461 h 3109003"/>
                <a:gd name="connsiteX27" fmla="*/ 3723039 w 3724720"/>
                <a:gd name="connsiteY27" fmla="*/ 1689363 h 3109003"/>
                <a:gd name="connsiteX28" fmla="*/ 3559143 w 3724720"/>
                <a:gd name="connsiteY28" fmla="*/ 1501879 h 3109003"/>
                <a:gd name="connsiteX0" fmla="*/ 3559143 w 3724720"/>
                <a:gd name="connsiteY0" fmla="*/ 1501879 h 3109003"/>
                <a:gd name="connsiteX1" fmla="*/ 2393763 w 3724720"/>
                <a:gd name="connsiteY1" fmla="*/ 1119761 h 3109003"/>
                <a:gd name="connsiteX2" fmla="*/ 2009631 w 3724720"/>
                <a:gd name="connsiteY2" fmla="*/ 844382 h 3109003"/>
                <a:gd name="connsiteX3" fmla="*/ 2289590 w 3724720"/>
                <a:gd name="connsiteY3" fmla="*/ 371308 h 3109003"/>
                <a:gd name="connsiteX4" fmla="*/ 3028954 w 3724720"/>
                <a:gd name="connsiteY4" fmla="*/ 99158 h 3109003"/>
                <a:gd name="connsiteX5" fmla="*/ 3009246 w 3724720"/>
                <a:gd name="connsiteY5" fmla="*/ 68616 h 3109003"/>
                <a:gd name="connsiteX6" fmla="*/ 2220284 w 3724720"/>
                <a:gd name="connsiteY6" fmla="*/ 352156 h 3109003"/>
                <a:gd name="connsiteX7" fmla="*/ 1963541 w 3724720"/>
                <a:gd name="connsiteY7" fmla="*/ 729081 h 3109003"/>
                <a:gd name="connsiteX8" fmla="*/ 1933432 w 3724720"/>
                <a:gd name="connsiteY8" fmla="*/ 965032 h 3109003"/>
                <a:gd name="connsiteX9" fmla="*/ 1530207 w 3724720"/>
                <a:gd name="connsiteY9" fmla="*/ 933282 h 3109003"/>
                <a:gd name="connsiteX10" fmla="*/ 1647682 w 3724720"/>
                <a:gd name="connsiteY10" fmla="*/ 685632 h 3109003"/>
                <a:gd name="connsiteX11" fmla="*/ 1805335 w 3724720"/>
                <a:gd name="connsiteY11" fmla="*/ 271418 h 3109003"/>
                <a:gd name="connsiteX12" fmla="*/ 1025353 w 3724720"/>
                <a:gd name="connsiteY12" fmla="*/ 13934 h 3109003"/>
                <a:gd name="connsiteX13" fmla="*/ 1046921 w 3724720"/>
                <a:gd name="connsiteY13" fmla="*/ 66701 h 3109003"/>
                <a:gd name="connsiteX14" fmla="*/ 1741722 w 3724720"/>
                <a:gd name="connsiteY14" fmla="*/ 338799 h 3109003"/>
                <a:gd name="connsiteX15" fmla="*/ 1485757 w 3724720"/>
                <a:gd name="connsiteY15" fmla="*/ 838032 h 3109003"/>
                <a:gd name="connsiteX16" fmla="*/ 1241479 w 3724720"/>
                <a:gd name="connsiteY16" fmla="*/ 1296507 h 3109003"/>
                <a:gd name="connsiteX17" fmla="*/ 141911 w 3724720"/>
                <a:gd name="connsiteY17" fmla="*/ 1252059 h 3109003"/>
                <a:gd name="connsiteX18" fmla="*/ 129211 w 3724720"/>
                <a:gd name="connsiteY18" fmla="*/ 1297870 h 3109003"/>
                <a:gd name="connsiteX19" fmla="*/ 1197573 w 3724720"/>
                <a:gd name="connsiteY19" fmla="*/ 1395240 h 3109003"/>
                <a:gd name="connsiteX20" fmla="*/ 644672 w 3724720"/>
                <a:gd name="connsiteY20" fmla="*/ 2952227 h 3109003"/>
                <a:gd name="connsiteX21" fmla="*/ 694926 w 3724720"/>
                <a:gd name="connsiteY21" fmla="*/ 2969414 h 3109003"/>
                <a:gd name="connsiteX22" fmla="*/ 1034909 w 3724720"/>
                <a:gd name="connsiteY22" fmla="*/ 2193757 h 3109003"/>
                <a:gd name="connsiteX23" fmla="*/ 1447536 w 3724720"/>
                <a:gd name="connsiteY23" fmla="*/ 1158671 h 3109003"/>
                <a:gd name="connsiteX24" fmla="*/ 1622284 w 3724720"/>
                <a:gd name="connsiteY24" fmla="*/ 1044406 h 3109003"/>
                <a:gd name="connsiteX25" fmla="*/ 2144084 w 3724720"/>
                <a:gd name="connsiteY25" fmla="*/ 1160535 h 3109003"/>
                <a:gd name="connsiteX26" fmla="*/ 3491153 w 3724720"/>
                <a:gd name="connsiteY26" fmla="*/ 1708461 h 3109003"/>
                <a:gd name="connsiteX27" fmla="*/ 3723039 w 3724720"/>
                <a:gd name="connsiteY27" fmla="*/ 1689363 h 3109003"/>
                <a:gd name="connsiteX28" fmla="*/ 3559143 w 3724720"/>
                <a:gd name="connsiteY28" fmla="*/ 1501879 h 3109003"/>
                <a:gd name="connsiteX0" fmla="*/ 3559143 w 3724720"/>
                <a:gd name="connsiteY0" fmla="*/ 1501879 h 3109003"/>
                <a:gd name="connsiteX1" fmla="*/ 2393763 w 3724720"/>
                <a:gd name="connsiteY1" fmla="*/ 1119761 h 3109003"/>
                <a:gd name="connsiteX2" fmla="*/ 2009631 w 3724720"/>
                <a:gd name="connsiteY2" fmla="*/ 844382 h 3109003"/>
                <a:gd name="connsiteX3" fmla="*/ 2289590 w 3724720"/>
                <a:gd name="connsiteY3" fmla="*/ 371308 h 3109003"/>
                <a:gd name="connsiteX4" fmla="*/ 3028954 w 3724720"/>
                <a:gd name="connsiteY4" fmla="*/ 99158 h 3109003"/>
                <a:gd name="connsiteX5" fmla="*/ 3009246 w 3724720"/>
                <a:gd name="connsiteY5" fmla="*/ 68616 h 3109003"/>
                <a:gd name="connsiteX6" fmla="*/ 2220284 w 3724720"/>
                <a:gd name="connsiteY6" fmla="*/ 352156 h 3109003"/>
                <a:gd name="connsiteX7" fmla="*/ 1963541 w 3724720"/>
                <a:gd name="connsiteY7" fmla="*/ 729081 h 3109003"/>
                <a:gd name="connsiteX8" fmla="*/ 1933432 w 3724720"/>
                <a:gd name="connsiteY8" fmla="*/ 965032 h 3109003"/>
                <a:gd name="connsiteX9" fmla="*/ 1530207 w 3724720"/>
                <a:gd name="connsiteY9" fmla="*/ 933282 h 3109003"/>
                <a:gd name="connsiteX10" fmla="*/ 1647682 w 3724720"/>
                <a:gd name="connsiteY10" fmla="*/ 685632 h 3109003"/>
                <a:gd name="connsiteX11" fmla="*/ 1805335 w 3724720"/>
                <a:gd name="connsiteY11" fmla="*/ 271418 h 3109003"/>
                <a:gd name="connsiteX12" fmla="*/ 1025353 w 3724720"/>
                <a:gd name="connsiteY12" fmla="*/ 13934 h 3109003"/>
                <a:gd name="connsiteX13" fmla="*/ 1046921 w 3724720"/>
                <a:gd name="connsiteY13" fmla="*/ 66701 h 3109003"/>
                <a:gd name="connsiteX14" fmla="*/ 1741722 w 3724720"/>
                <a:gd name="connsiteY14" fmla="*/ 338799 h 3109003"/>
                <a:gd name="connsiteX15" fmla="*/ 1485757 w 3724720"/>
                <a:gd name="connsiteY15" fmla="*/ 838032 h 3109003"/>
                <a:gd name="connsiteX16" fmla="*/ 1241479 w 3724720"/>
                <a:gd name="connsiteY16" fmla="*/ 1296507 h 3109003"/>
                <a:gd name="connsiteX17" fmla="*/ 141911 w 3724720"/>
                <a:gd name="connsiteY17" fmla="*/ 1252059 h 3109003"/>
                <a:gd name="connsiteX18" fmla="*/ 129211 w 3724720"/>
                <a:gd name="connsiteY18" fmla="*/ 1297870 h 3109003"/>
                <a:gd name="connsiteX19" fmla="*/ 1197573 w 3724720"/>
                <a:gd name="connsiteY19" fmla="*/ 1395240 h 3109003"/>
                <a:gd name="connsiteX20" fmla="*/ 644672 w 3724720"/>
                <a:gd name="connsiteY20" fmla="*/ 2952227 h 3109003"/>
                <a:gd name="connsiteX21" fmla="*/ 694926 w 3724720"/>
                <a:gd name="connsiteY21" fmla="*/ 2969414 h 3109003"/>
                <a:gd name="connsiteX22" fmla="*/ 1034909 w 3724720"/>
                <a:gd name="connsiteY22" fmla="*/ 2193757 h 3109003"/>
                <a:gd name="connsiteX23" fmla="*/ 1447536 w 3724720"/>
                <a:gd name="connsiteY23" fmla="*/ 1158671 h 3109003"/>
                <a:gd name="connsiteX24" fmla="*/ 1622284 w 3724720"/>
                <a:gd name="connsiteY24" fmla="*/ 1044406 h 3109003"/>
                <a:gd name="connsiteX25" fmla="*/ 2144084 w 3724720"/>
                <a:gd name="connsiteY25" fmla="*/ 1160535 h 3109003"/>
                <a:gd name="connsiteX26" fmla="*/ 3491153 w 3724720"/>
                <a:gd name="connsiteY26" fmla="*/ 1708461 h 3109003"/>
                <a:gd name="connsiteX27" fmla="*/ 3723039 w 3724720"/>
                <a:gd name="connsiteY27" fmla="*/ 1689363 h 3109003"/>
                <a:gd name="connsiteX28" fmla="*/ 3559143 w 3724720"/>
                <a:gd name="connsiteY28" fmla="*/ 1501879 h 3109003"/>
                <a:gd name="connsiteX0" fmla="*/ 3559143 w 3724720"/>
                <a:gd name="connsiteY0" fmla="*/ 1501879 h 3109003"/>
                <a:gd name="connsiteX1" fmla="*/ 2393763 w 3724720"/>
                <a:gd name="connsiteY1" fmla="*/ 1119761 h 3109003"/>
                <a:gd name="connsiteX2" fmla="*/ 2009631 w 3724720"/>
                <a:gd name="connsiteY2" fmla="*/ 844382 h 3109003"/>
                <a:gd name="connsiteX3" fmla="*/ 2289590 w 3724720"/>
                <a:gd name="connsiteY3" fmla="*/ 371308 h 3109003"/>
                <a:gd name="connsiteX4" fmla="*/ 3028954 w 3724720"/>
                <a:gd name="connsiteY4" fmla="*/ 99158 h 3109003"/>
                <a:gd name="connsiteX5" fmla="*/ 3009246 w 3724720"/>
                <a:gd name="connsiteY5" fmla="*/ 68616 h 3109003"/>
                <a:gd name="connsiteX6" fmla="*/ 2220284 w 3724720"/>
                <a:gd name="connsiteY6" fmla="*/ 352156 h 3109003"/>
                <a:gd name="connsiteX7" fmla="*/ 1963541 w 3724720"/>
                <a:gd name="connsiteY7" fmla="*/ 729081 h 3109003"/>
                <a:gd name="connsiteX8" fmla="*/ 1933432 w 3724720"/>
                <a:gd name="connsiteY8" fmla="*/ 965032 h 3109003"/>
                <a:gd name="connsiteX9" fmla="*/ 1530207 w 3724720"/>
                <a:gd name="connsiteY9" fmla="*/ 933282 h 3109003"/>
                <a:gd name="connsiteX10" fmla="*/ 1647682 w 3724720"/>
                <a:gd name="connsiteY10" fmla="*/ 685632 h 3109003"/>
                <a:gd name="connsiteX11" fmla="*/ 1805335 w 3724720"/>
                <a:gd name="connsiteY11" fmla="*/ 271418 h 3109003"/>
                <a:gd name="connsiteX12" fmla="*/ 1025353 w 3724720"/>
                <a:gd name="connsiteY12" fmla="*/ 13934 h 3109003"/>
                <a:gd name="connsiteX13" fmla="*/ 1046921 w 3724720"/>
                <a:gd name="connsiteY13" fmla="*/ 66701 h 3109003"/>
                <a:gd name="connsiteX14" fmla="*/ 1741722 w 3724720"/>
                <a:gd name="connsiteY14" fmla="*/ 338799 h 3109003"/>
                <a:gd name="connsiteX15" fmla="*/ 1485757 w 3724720"/>
                <a:gd name="connsiteY15" fmla="*/ 838032 h 3109003"/>
                <a:gd name="connsiteX16" fmla="*/ 1241479 w 3724720"/>
                <a:gd name="connsiteY16" fmla="*/ 1296507 h 3109003"/>
                <a:gd name="connsiteX17" fmla="*/ 141911 w 3724720"/>
                <a:gd name="connsiteY17" fmla="*/ 1252059 h 3109003"/>
                <a:gd name="connsiteX18" fmla="*/ 129211 w 3724720"/>
                <a:gd name="connsiteY18" fmla="*/ 1297870 h 3109003"/>
                <a:gd name="connsiteX19" fmla="*/ 1197573 w 3724720"/>
                <a:gd name="connsiteY19" fmla="*/ 1395240 h 3109003"/>
                <a:gd name="connsiteX20" fmla="*/ 644672 w 3724720"/>
                <a:gd name="connsiteY20" fmla="*/ 2952227 h 3109003"/>
                <a:gd name="connsiteX21" fmla="*/ 694926 w 3724720"/>
                <a:gd name="connsiteY21" fmla="*/ 2969414 h 3109003"/>
                <a:gd name="connsiteX22" fmla="*/ 1034909 w 3724720"/>
                <a:gd name="connsiteY22" fmla="*/ 2193757 h 3109003"/>
                <a:gd name="connsiteX23" fmla="*/ 1460236 w 3724720"/>
                <a:gd name="connsiteY23" fmla="*/ 1168196 h 3109003"/>
                <a:gd name="connsiteX24" fmla="*/ 1622284 w 3724720"/>
                <a:gd name="connsiteY24" fmla="*/ 1044406 h 3109003"/>
                <a:gd name="connsiteX25" fmla="*/ 2144084 w 3724720"/>
                <a:gd name="connsiteY25" fmla="*/ 1160535 h 3109003"/>
                <a:gd name="connsiteX26" fmla="*/ 3491153 w 3724720"/>
                <a:gd name="connsiteY26" fmla="*/ 1708461 h 3109003"/>
                <a:gd name="connsiteX27" fmla="*/ 3723039 w 3724720"/>
                <a:gd name="connsiteY27" fmla="*/ 1689363 h 3109003"/>
                <a:gd name="connsiteX28" fmla="*/ 3559143 w 3724720"/>
                <a:gd name="connsiteY28" fmla="*/ 1501879 h 3109003"/>
                <a:gd name="connsiteX0" fmla="*/ 3559143 w 3724720"/>
                <a:gd name="connsiteY0" fmla="*/ 1501879 h 3109003"/>
                <a:gd name="connsiteX1" fmla="*/ 2393763 w 3724720"/>
                <a:gd name="connsiteY1" fmla="*/ 1119761 h 3109003"/>
                <a:gd name="connsiteX2" fmla="*/ 2009631 w 3724720"/>
                <a:gd name="connsiteY2" fmla="*/ 844382 h 3109003"/>
                <a:gd name="connsiteX3" fmla="*/ 2289590 w 3724720"/>
                <a:gd name="connsiteY3" fmla="*/ 371308 h 3109003"/>
                <a:gd name="connsiteX4" fmla="*/ 3028954 w 3724720"/>
                <a:gd name="connsiteY4" fmla="*/ 99158 h 3109003"/>
                <a:gd name="connsiteX5" fmla="*/ 3009246 w 3724720"/>
                <a:gd name="connsiteY5" fmla="*/ 68616 h 3109003"/>
                <a:gd name="connsiteX6" fmla="*/ 2220284 w 3724720"/>
                <a:gd name="connsiteY6" fmla="*/ 352156 h 3109003"/>
                <a:gd name="connsiteX7" fmla="*/ 1963541 w 3724720"/>
                <a:gd name="connsiteY7" fmla="*/ 729081 h 3109003"/>
                <a:gd name="connsiteX8" fmla="*/ 1933432 w 3724720"/>
                <a:gd name="connsiteY8" fmla="*/ 965032 h 3109003"/>
                <a:gd name="connsiteX9" fmla="*/ 1530207 w 3724720"/>
                <a:gd name="connsiteY9" fmla="*/ 933282 h 3109003"/>
                <a:gd name="connsiteX10" fmla="*/ 1647682 w 3724720"/>
                <a:gd name="connsiteY10" fmla="*/ 685632 h 3109003"/>
                <a:gd name="connsiteX11" fmla="*/ 1805335 w 3724720"/>
                <a:gd name="connsiteY11" fmla="*/ 271418 h 3109003"/>
                <a:gd name="connsiteX12" fmla="*/ 1025353 w 3724720"/>
                <a:gd name="connsiteY12" fmla="*/ 13934 h 3109003"/>
                <a:gd name="connsiteX13" fmla="*/ 1046921 w 3724720"/>
                <a:gd name="connsiteY13" fmla="*/ 66701 h 3109003"/>
                <a:gd name="connsiteX14" fmla="*/ 1741722 w 3724720"/>
                <a:gd name="connsiteY14" fmla="*/ 338799 h 3109003"/>
                <a:gd name="connsiteX15" fmla="*/ 1485757 w 3724720"/>
                <a:gd name="connsiteY15" fmla="*/ 838032 h 3109003"/>
                <a:gd name="connsiteX16" fmla="*/ 1241479 w 3724720"/>
                <a:gd name="connsiteY16" fmla="*/ 1296507 h 3109003"/>
                <a:gd name="connsiteX17" fmla="*/ 141911 w 3724720"/>
                <a:gd name="connsiteY17" fmla="*/ 1252059 h 3109003"/>
                <a:gd name="connsiteX18" fmla="*/ 129211 w 3724720"/>
                <a:gd name="connsiteY18" fmla="*/ 1297870 h 3109003"/>
                <a:gd name="connsiteX19" fmla="*/ 1197573 w 3724720"/>
                <a:gd name="connsiteY19" fmla="*/ 1395240 h 3109003"/>
                <a:gd name="connsiteX20" fmla="*/ 644672 w 3724720"/>
                <a:gd name="connsiteY20" fmla="*/ 2952227 h 3109003"/>
                <a:gd name="connsiteX21" fmla="*/ 694926 w 3724720"/>
                <a:gd name="connsiteY21" fmla="*/ 2969414 h 3109003"/>
                <a:gd name="connsiteX22" fmla="*/ 1034909 w 3724720"/>
                <a:gd name="connsiteY22" fmla="*/ 2193757 h 3109003"/>
                <a:gd name="connsiteX23" fmla="*/ 1447536 w 3724720"/>
                <a:gd name="connsiteY23" fmla="*/ 1168196 h 3109003"/>
                <a:gd name="connsiteX24" fmla="*/ 1622284 w 3724720"/>
                <a:gd name="connsiteY24" fmla="*/ 1044406 h 3109003"/>
                <a:gd name="connsiteX25" fmla="*/ 2144084 w 3724720"/>
                <a:gd name="connsiteY25" fmla="*/ 1160535 h 3109003"/>
                <a:gd name="connsiteX26" fmla="*/ 3491153 w 3724720"/>
                <a:gd name="connsiteY26" fmla="*/ 1708461 h 3109003"/>
                <a:gd name="connsiteX27" fmla="*/ 3723039 w 3724720"/>
                <a:gd name="connsiteY27" fmla="*/ 1689363 h 3109003"/>
                <a:gd name="connsiteX28" fmla="*/ 3559143 w 3724720"/>
                <a:gd name="connsiteY28" fmla="*/ 1501879 h 3109003"/>
                <a:gd name="connsiteX0" fmla="*/ 3559143 w 3724720"/>
                <a:gd name="connsiteY0" fmla="*/ 1501879 h 3109003"/>
                <a:gd name="connsiteX1" fmla="*/ 2393763 w 3724720"/>
                <a:gd name="connsiteY1" fmla="*/ 1119761 h 3109003"/>
                <a:gd name="connsiteX2" fmla="*/ 2009631 w 3724720"/>
                <a:gd name="connsiteY2" fmla="*/ 844382 h 3109003"/>
                <a:gd name="connsiteX3" fmla="*/ 2289590 w 3724720"/>
                <a:gd name="connsiteY3" fmla="*/ 371308 h 3109003"/>
                <a:gd name="connsiteX4" fmla="*/ 3028954 w 3724720"/>
                <a:gd name="connsiteY4" fmla="*/ 99158 h 3109003"/>
                <a:gd name="connsiteX5" fmla="*/ 3009246 w 3724720"/>
                <a:gd name="connsiteY5" fmla="*/ 68616 h 3109003"/>
                <a:gd name="connsiteX6" fmla="*/ 2220284 w 3724720"/>
                <a:gd name="connsiteY6" fmla="*/ 352156 h 3109003"/>
                <a:gd name="connsiteX7" fmla="*/ 1963541 w 3724720"/>
                <a:gd name="connsiteY7" fmla="*/ 729081 h 3109003"/>
                <a:gd name="connsiteX8" fmla="*/ 1933432 w 3724720"/>
                <a:gd name="connsiteY8" fmla="*/ 965032 h 3109003"/>
                <a:gd name="connsiteX9" fmla="*/ 1530207 w 3724720"/>
                <a:gd name="connsiteY9" fmla="*/ 933282 h 3109003"/>
                <a:gd name="connsiteX10" fmla="*/ 1647682 w 3724720"/>
                <a:gd name="connsiteY10" fmla="*/ 685632 h 3109003"/>
                <a:gd name="connsiteX11" fmla="*/ 1805335 w 3724720"/>
                <a:gd name="connsiteY11" fmla="*/ 271418 h 3109003"/>
                <a:gd name="connsiteX12" fmla="*/ 1025353 w 3724720"/>
                <a:gd name="connsiteY12" fmla="*/ 13934 h 3109003"/>
                <a:gd name="connsiteX13" fmla="*/ 1046921 w 3724720"/>
                <a:gd name="connsiteY13" fmla="*/ 66701 h 3109003"/>
                <a:gd name="connsiteX14" fmla="*/ 1741722 w 3724720"/>
                <a:gd name="connsiteY14" fmla="*/ 338799 h 3109003"/>
                <a:gd name="connsiteX15" fmla="*/ 1520682 w 3724720"/>
                <a:gd name="connsiteY15" fmla="*/ 790407 h 3109003"/>
                <a:gd name="connsiteX16" fmla="*/ 1241479 w 3724720"/>
                <a:gd name="connsiteY16" fmla="*/ 1296507 h 3109003"/>
                <a:gd name="connsiteX17" fmla="*/ 141911 w 3724720"/>
                <a:gd name="connsiteY17" fmla="*/ 1252059 h 3109003"/>
                <a:gd name="connsiteX18" fmla="*/ 129211 w 3724720"/>
                <a:gd name="connsiteY18" fmla="*/ 1297870 h 3109003"/>
                <a:gd name="connsiteX19" fmla="*/ 1197573 w 3724720"/>
                <a:gd name="connsiteY19" fmla="*/ 1395240 h 3109003"/>
                <a:gd name="connsiteX20" fmla="*/ 644672 w 3724720"/>
                <a:gd name="connsiteY20" fmla="*/ 2952227 h 3109003"/>
                <a:gd name="connsiteX21" fmla="*/ 694926 w 3724720"/>
                <a:gd name="connsiteY21" fmla="*/ 2969414 h 3109003"/>
                <a:gd name="connsiteX22" fmla="*/ 1034909 w 3724720"/>
                <a:gd name="connsiteY22" fmla="*/ 2193757 h 3109003"/>
                <a:gd name="connsiteX23" fmla="*/ 1447536 w 3724720"/>
                <a:gd name="connsiteY23" fmla="*/ 1168196 h 3109003"/>
                <a:gd name="connsiteX24" fmla="*/ 1622284 w 3724720"/>
                <a:gd name="connsiteY24" fmla="*/ 1044406 h 3109003"/>
                <a:gd name="connsiteX25" fmla="*/ 2144084 w 3724720"/>
                <a:gd name="connsiteY25" fmla="*/ 1160535 h 3109003"/>
                <a:gd name="connsiteX26" fmla="*/ 3491153 w 3724720"/>
                <a:gd name="connsiteY26" fmla="*/ 1708461 h 3109003"/>
                <a:gd name="connsiteX27" fmla="*/ 3723039 w 3724720"/>
                <a:gd name="connsiteY27" fmla="*/ 1689363 h 3109003"/>
                <a:gd name="connsiteX28" fmla="*/ 3559143 w 3724720"/>
                <a:gd name="connsiteY28" fmla="*/ 1501879 h 3109003"/>
                <a:gd name="connsiteX0" fmla="*/ 3559143 w 3724720"/>
                <a:gd name="connsiteY0" fmla="*/ 1501879 h 3109003"/>
                <a:gd name="connsiteX1" fmla="*/ 2393763 w 3724720"/>
                <a:gd name="connsiteY1" fmla="*/ 1119761 h 3109003"/>
                <a:gd name="connsiteX2" fmla="*/ 2009631 w 3724720"/>
                <a:gd name="connsiteY2" fmla="*/ 844382 h 3109003"/>
                <a:gd name="connsiteX3" fmla="*/ 2289590 w 3724720"/>
                <a:gd name="connsiteY3" fmla="*/ 371308 h 3109003"/>
                <a:gd name="connsiteX4" fmla="*/ 3028954 w 3724720"/>
                <a:gd name="connsiteY4" fmla="*/ 99158 h 3109003"/>
                <a:gd name="connsiteX5" fmla="*/ 3009246 w 3724720"/>
                <a:gd name="connsiteY5" fmla="*/ 68616 h 3109003"/>
                <a:gd name="connsiteX6" fmla="*/ 2220284 w 3724720"/>
                <a:gd name="connsiteY6" fmla="*/ 352156 h 3109003"/>
                <a:gd name="connsiteX7" fmla="*/ 1963541 w 3724720"/>
                <a:gd name="connsiteY7" fmla="*/ 729081 h 3109003"/>
                <a:gd name="connsiteX8" fmla="*/ 1933432 w 3724720"/>
                <a:gd name="connsiteY8" fmla="*/ 965032 h 3109003"/>
                <a:gd name="connsiteX9" fmla="*/ 1530207 w 3724720"/>
                <a:gd name="connsiteY9" fmla="*/ 933282 h 3109003"/>
                <a:gd name="connsiteX10" fmla="*/ 1647682 w 3724720"/>
                <a:gd name="connsiteY10" fmla="*/ 685632 h 3109003"/>
                <a:gd name="connsiteX11" fmla="*/ 1805335 w 3724720"/>
                <a:gd name="connsiteY11" fmla="*/ 271418 h 3109003"/>
                <a:gd name="connsiteX12" fmla="*/ 1025353 w 3724720"/>
                <a:gd name="connsiteY12" fmla="*/ 13934 h 3109003"/>
                <a:gd name="connsiteX13" fmla="*/ 1046921 w 3724720"/>
                <a:gd name="connsiteY13" fmla="*/ 66701 h 3109003"/>
                <a:gd name="connsiteX14" fmla="*/ 1741722 w 3724720"/>
                <a:gd name="connsiteY14" fmla="*/ 338799 h 3109003"/>
                <a:gd name="connsiteX15" fmla="*/ 1520682 w 3724720"/>
                <a:gd name="connsiteY15" fmla="*/ 790407 h 3109003"/>
                <a:gd name="connsiteX16" fmla="*/ 1241479 w 3724720"/>
                <a:gd name="connsiteY16" fmla="*/ 1296507 h 3109003"/>
                <a:gd name="connsiteX17" fmla="*/ 141911 w 3724720"/>
                <a:gd name="connsiteY17" fmla="*/ 1252059 h 3109003"/>
                <a:gd name="connsiteX18" fmla="*/ 129211 w 3724720"/>
                <a:gd name="connsiteY18" fmla="*/ 1297870 h 3109003"/>
                <a:gd name="connsiteX19" fmla="*/ 1197573 w 3724720"/>
                <a:gd name="connsiteY19" fmla="*/ 1395240 h 3109003"/>
                <a:gd name="connsiteX20" fmla="*/ 644672 w 3724720"/>
                <a:gd name="connsiteY20" fmla="*/ 2952227 h 3109003"/>
                <a:gd name="connsiteX21" fmla="*/ 694926 w 3724720"/>
                <a:gd name="connsiteY21" fmla="*/ 2969414 h 3109003"/>
                <a:gd name="connsiteX22" fmla="*/ 1034909 w 3724720"/>
                <a:gd name="connsiteY22" fmla="*/ 2193757 h 3109003"/>
                <a:gd name="connsiteX23" fmla="*/ 1447536 w 3724720"/>
                <a:gd name="connsiteY23" fmla="*/ 1168196 h 3109003"/>
                <a:gd name="connsiteX24" fmla="*/ 1622284 w 3724720"/>
                <a:gd name="connsiteY24" fmla="*/ 1044406 h 3109003"/>
                <a:gd name="connsiteX25" fmla="*/ 2144084 w 3724720"/>
                <a:gd name="connsiteY25" fmla="*/ 1160535 h 3109003"/>
                <a:gd name="connsiteX26" fmla="*/ 3491153 w 3724720"/>
                <a:gd name="connsiteY26" fmla="*/ 1708461 h 3109003"/>
                <a:gd name="connsiteX27" fmla="*/ 3723039 w 3724720"/>
                <a:gd name="connsiteY27" fmla="*/ 1689363 h 3109003"/>
                <a:gd name="connsiteX28" fmla="*/ 3559143 w 3724720"/>
                <a:gd name="connsiteY28" fmla="*/ 1501879 h 3109003"/>
                <a:gd name="connsiteX0" fmla="*/ 3557020 w 3722597"/>
                <a:gd name="connsiteY0" fmla="*/ 1501879 h 3109003"/>
                <a:gd name="connsiteX1" fmla="*/ 2391640 w 3722597"/>
                <a:gd name="connsiteY1" fmla="*/ 1119761 h 3109003"/>
                <a:gd name="connsiteX2" fmla="*/ 2007508 w 3722597"/>
                <a:gd name="connsiteY2" fmla="*/ 844382 h 3109003"/>
                <a:gd name="connsiteX3" fmla="*/ 2287467 w 3722597"/>
                <a:gd name="connsiteY3" fmla="*/ 371308 h 3109003"/>
                <a:gd name="connsiteX4" fmla="*/ 3026831 w 3722597"/>
                <a:gd name="connsiteY4" fmla="*/ 99158 h 3109003"/>
                <a:gd name="connsiteX5" fmla="*/ 3007123 w 3722597"/>
                <a:gd name="connsiteY5" fmla="*/ 68616 h 3109003"/>
                <a:gd name="connsiteX6" fmla="*/ 2218161 w 3722597"/>
                <a:gd name="connsiteY6" fmla="*/ 352156 h 3109003"/>
                <a:gd name="connsiteX7" fmla="*/ 1961418 w 3722597"/>
                <a:gd name="connsiteY7" fmla="*/ 729081 h 3109003"/>
                <a:gd name="connsiteX8" fmla="*/ 1931309 w 3722597"/>
                <a:gd name="connsiteY8" fmla="*/ 965032 h 3109003"/>
                <a:gd name="connsiteX9" fmla="*/ 1528084 w 3722597"/>
                <a:gd name="connsiteY9" fmla="*/ 933282 h 3109003"/>
                <a:gd name="connsiteX10" fmla="*/ 1645559 w 3722597"/>
                <a:gd name="connsiteY10" fmla="*/ 685632 h 3109003"/>
                <a:gd name="connsiteX11" fmla="*/ 1803212 w 3722597"/>
                <a:gd name="connsiteY11" fmla="*/ 271418 h 3109003"/>
                <a:gd name="connsiteX12" fmla="*/ 1023230 w 3722597"/>
                <a:gd name="connsiteY12" fmla="*/ 13934 h 3109003"/>
                <a:gd name="connsiteX13" fmla="*/ 1044798 w 3722597"/>
                <a:gd name="connsiteY13" fmla="*/ 66701 h 3109003"/>
                <a:gd name="connsiteX14" fmla="*/ 1739599 w 3722597"/>
                <a:gd name="connsiteY14" fmla="*/ 338799 h 3109003"/>
                <a:gd name="connsiteX15" fmla="*/ 1518559 w 3722597"/>
                <a:gd name="connsiteY15" fmla="*/ 790407 h 3109003"/>
                <a:gd name="connsiteX16" fmla="*/ 1204431 w 3722597"/>
                <a:gd name="connsiteY16" fmla="*/ 1296507 h 3109003"/>
                <a:gd name="connsiteX17" fmla="*/ 139788 w 3722597"/>
                <a:gd name="connsiteY17" fmla="*/ 1252059 h 3109003"/>
                <a:gd name="connsiteX18" fmla="*/ 127088 w 3722597"/>
                <a:gd name="connsiteY18" fmla="*/ 1297870 h 3109003"/>
                <a:gd name="connsiteX19" fmla="*/ 1195450 w 3722597"/>
                <a:gd name="connsiteY19" fmla="*/ 1395240 h 3109003"/>
                <a:gd name="connsiteX20" fmla="*/ 642549 w 3722597"/>
                <a:gd name="connsiteY20" fmla="*/ 2952227 h 3109003"/>
                <a:gd name="connsiteX21" fmla="*/ 692803 w 3722597"/>
                <a:gd name="connsiteY21" fmla="*/ 2969414 h 3109003"/>
                <a:gd name="connsiteX22" fmla="*/ 1032786 w 3722597"/>
                <a:gd name="connsiteY22" fmla="*/ 2193757 h 3109003"/>
                <a:gd name="connsiteX23" fmla="*/ 1445413 w 3722597"/>
                <a:gd name="connsiteY23" fmla="*/ 1168196 h 3109003"/>
                <a:gd name="connsiteX24" fmla="*/ 1620161 w 3722597"/>
                <a:gd name="connsiteY24" fmla="*/ 1044406 h 3109003"/>
                <a:gd name="connsiteX25" fmla="*/ 2141961 w 3722597"/>
                <a:gd name="connsiteY25" fmla="*/ 1160535 h 3109003"/>
                <a:gd name="connsiteX26" fmla="*/ 3489030 w 3722597"/>
                <a:gd name="connsiteY26" fmla="*/ 1708461 h 3109003"/>
                <a:gd name="connsiteX27" fmla="*/ 3720916 w 3722597"/>
                <a:gd name="connsiteY27" fmla="*/ 1689363 h 3109003"/>
                <a:gd name="connsiteX28" fmla="*/ 3557020 w 3722597"/>
                <a:gd name="connsiteY28" fmla="*/ 1501879 h 3109003"/>
                <a:gd name="connsiteX0" fmla="*/ 3559686 w 3725263"/>
                <a:gd name="connsiteY0" fmla="*/ 1501879 h 3109882"/>
                <a:gd name="connsiteX1" fmla="*/ 2394306 w 3725263"/>
                <a:gd name="connsiteY1" fmla="*/ 1119761 h 3109882"/>
                <a:gd name="connsiteX2" fmla="*/ 2010174 w 3725263"/>
                <a:gd name="connsiteY2" fmla="*/ 844382 h 3109882"/>
                <a:gd name="connsiteX3" fmla="*/ 2290133 w 3725263"/>
                <a:gd name="connsiteY3" fmla="*/ 371308 h 3109882"/>
                <a:gd name="connsiteX4" fmla="*/ 3029497 w 3725263"/>
                <a:gd name="connsiteY4" fmla="*/ 99158 h 3109882"/>
                <a:gd name="connsiteX5" fmla="*/ 3009789 w 3725263"/>
                <a:gd name="connsiteY5" fmla="*/ 68616 h 3109882"/>
                <a:gd name="connsiteX6" fmla="*/ 2220827 w 3725263"/>
                <a:gd name="connsiteY6" fmla="*/ 352156 h 3109882"/>
                <a:gd name="connsiteX7" fmla="*/ 1964084 w 3725263"/>
                <a:gd name="connsiteY7" fmla="*/ 729081 h 3109882"/>
                <a:gd name="connsiteX8" fmla="*/ 1933975 w 3725263"/>
                <a:gd name="connsiteY8" fmla="*/ 965032 h 3109882"/>
                <a:gd name="connsiteX9" fmla="*/ 1530750 w 3725263"/>
                <a:gd name="connsiteY9" fmla="*/ 933282 h 3109882"/>
                <a:gd name="connsiteX10" fmla="*/ 1648225 w 3725263"/>
                <a:gd name="connsiteY10" fmla="*/ 685632 h 3109882"/>
                <a:gd name="connsiteX11" fmla="*/ 1805878 w 3725263"/>
                <a:gd name="connsiteY11" fmla="*/ 271418 h 3109882"/>
                <a:gd name="connsiteX12" fmla="*/ 1025896 w 3725263"/>
                <a:gd name="connsiteY12" fmla="*/ 13934 h 3109882"/>
                <a:gd name="connsiteX13" fmla="*/ 1047464 w 3725263"/>
                <a:gd name="connsiteY13" fmla="*/ 66701 h 3109882"/>
                <a:gd name="connsiteX14" fmla="*/ 1742265 w 3725263"/>
                <a:gd name="connsiteY14" fmla="*/ 338799 h 3109882"/>
                <a:gd name="connsiteX15" fmla="*/ 1521225 w 3725263"/>
                <a:gd name="connsiteY15" fmla="*/ 790407 h 3109882"/>
                <a:gd name="connsiteX16" fmla="*/ 1207097 w 3725263"/>
                <a:gd name="connsiteY16" fmla="*/ 1296507 h 3109882"/>
                <a:gd name="connsiteX17" fmla="*/ 142454 w 3725263"/>
                <a:gd name="connsiteY17" fmla="*/ 1252059 h 3109882"/>
                <a:gd name="connsiteX18" fmla="*/ 129754 w 3725263"/>
                <a:gd name="connsiteY18" fmla="*/ 1297870 h 3109882"/>
                <a:gd name="connsiteX19" fmla="*/ 1239391 w 3725263"/>
                <a:gd name="connsiteY19" fmla="*/ 1382540 h 3109882"/>
                <a:gd name="connsiteX20" fmla="*/ 645215 w 3725263"/>
                <a:gd name="connsiteY20" fmla="*/ 2952227 h 3109882"/>
                <a:gd name="connsiteX21" fmla="*/ 695469 w 3725263"/>
                <a:gd name="connsiteY21" fmla="*/ 2969414 h 3109882"/>
                <a:gd name="connsiteX22" fmla="*/ 1035452 w 3725263"/>
                <a:gd name="connsiteY22" fmla="*/ 2193757 h 3109882"/>
                <a:gd name="connsiteX23" fmla="*/ 1448079 w 3725263"/>
                <a:gd name="connsiteY23" fmla="*/ 1168196 h 3109882"/>
                <a:gd name="connsiteX24" fmla="*/ 1622827 w 3725263"/>
                <a:gd name="connsiteY24" fmla="*/ 1044406 h 3109882"/>
                <a:gd name="connsiteX25" fmla="*/ 2144627 w 3725263"/>
                <a:gd name="connsiteY25" fmla="*/ 1160535 h 3109882"/>
                <a:gd name="connsiteX26" fmla="*/ 3491696 w 3725263"/>
                <a:gd name="connsiteY26" fmla="*/ 1708461 h 3109882"/>
                <a:gd name="connsiteX27" fmla="*/ 3723582 w 3725263"/>
                <a:gd name="connsiteY27" fmla="*/ 1689363 h 3109882"/>
                <a:gd name="connsiteX28" fmla="*/ 3559686 w 3725263"/>
                <a:gd name="connsiteY28" fmla="*/ 1501879 h 3109882"/>
                <a:gd name="connsiteX0" fmla="*/ 3559686 w 3725263"/>
                <a:gd name="connsiteY0" fmla="*/ 1501879 h 3109882"/>
                <a:gd name="connsiteX1" fmla="*/ 2394306 w 3725263"/>
                <a:gd name="connsiteY1" fmla="*/ 1119761 h 3109882"/>
                <a:gd name="connsiteX2" fmla="*/ 2010174 w 3725263"/>
                <a:gd name="connsiteY2" fmla="*/ 844382 h 3109882"/>
                <a:gd name="connsiteX3" fmla="*/ 2290133 w 3725263"/>
                <a:gd name="connsiteY3" fmla="*/ 371308 h 3109882"/>
                <a:gd name="connsiteX4" fmla="*/ 3029497 w 3725263"/>
                <a:gd name="connsiteY4" fmla="*/ 99158 h 3109882"/>
                <a:gd name="connsiteX5" fmla="*/ 3009789 w 3725263"/>
                <a:gd name="connsiteY5" fmla="*/ 68616 h 3109882"/>
                <a:gd name="connsiteX6" fmla="*/ 2220827 w 3725263"/>
                <a:gd name="connsiteY6" fmla="*/ 352156 h 3109882"/>
                <a:gd name="connsiteX7" fmla="*/ 1964084 w 3725263"/>
                <a:gd name="connsiteY7" fmla="*/ 729081 h 3109882"/>
                <a:gd name="connsiteX8" fmla="*/ 1933975 w 3725263"/>
                <a:gd name="connsiteY8" fmla="*/ 965032 h 3109882"/>
                <a:gd name="connsiteX9" fmla="*/ 1530750 w 3725263"/>
                <a:gd name="connsiteY9" fmla="*/ 933282 h 3109882"/>
                <a:gd name="connsiteX10" fmla="*/ 1648225 w 3725263"/>
                <a:gd name="connsiteY10" fmla="*/ 685632 h 3109882"/>
                <a:gd name="connsiteX11" fmla="*/ 1805878 w 3725263"/>
                <a:gd name="connsiteY11" fmla="*/ 271418 h 3109882"/>
                <a:gd name="connsiteX12" fmla="*/ 1025896 w 3725263"/>
                <a:gd name="connsiteY12" fmla="*/ 13934 h 3109882"/>
                <a:gd name="connsiteX13" fmla="*/ 1047464 w 3725263"/>
                <a:gd name="connsiteY13" fmla="*/ 66701 h 3109882"/>
                <a:gd name="connsiteX14" fmla="*/ 1742265 w 3725263"/>
                <a:gd name="connsiteY14" fmla="*/ 338799 h 3109882"/>
                <a:gd name="connsiteX15" fmla="*/ 1521225 w 3725263"/>
                <a:gd name="connsiteY15" fmla="*/ 790407 h 3109882"/>
                <a:gd name="connsiteX16" fmla="*/ 1207097 w 3725263"/>
                <a:gd name="connsiteY16" fmla="*/ 1296507 h 3109882"/>
                <a:gd name="connsiteX17" fmla="*/ 142454 w 3725263"/>
                <a:gd name="connsiteY17" fmla="*/ 1252059 h 3109882"/>
                <a:gd name="connsiteX18" fmla="*/ 129754 w 3725263"/>
                <a:gd name="connsiteY18" fmla="*/ 1297870 h 3109882"/>
                <a:gd name="connsiteX19" fmla="*/ 1239391 w 3725263"/>
                <a:gd name="connsiteY19" fmla="*/ 1382540 h 3109882"/>
                <a:gd name="connsiteX20" fmla="*/ 645215 w 3725263"/>
                <a:gd name="connsiteY20" fmla="*/ 2952227 h 3109882"/>
                <a:gd name="connsiteX21" fmla="*/ 695469 w 3725263"/>
                <a:gd name="connsiteY21" fmla="*/ 2969414 h 3109882"/>
                <a:gd name="connsiteX22" fmla="*/ 1035452 w 3725263"/>
                <a:gd name="connsiteY22" fmla="*/ 2193757 h 3109882"/>
                <a:gd name="connsiteX23" fmla="*/ 1448079 w 3725263"/>
                <a:gd name="connsiteY23" fmla="*/ 1168196 h 3109882"/>
                <a:gd name="connsiteX24" fmla="*/ 1622827 w 3725263"/>
                <a:gd name="connsiteY24" fmla="*/ 1044406 h 3109882"/>
                <a:gd name="connsiteX25" fmla="*/ 2144627 w 3725263"/>
                <a:gd name="connsiteY25" fmla="*/ 1160535 h 3109882"/>
                <a:gd name="connsiteX26" fmla="*/ 3491696 w 3725263"/>
                <a:gd name="connsiteY26" fmla="*/ 1708461 h 3109882"/>
                <a:gd name="connsiteX27" fmla="*/ 3723582 w 3725263"/>
                <a:gd name="connsiteY27" fmla="*/ 1689363 h 3109882"/>
                <a:gd name="connsiteX28" fmla="*/ 3559686 w 3725263"/>
                <a:gd name="connsiteY28" fmla="*/ 1501879 h 3109882"/>
                <a:gd name="connsiteX0" fmla="*/ 3559276 w 3724853"/>
                <a:gd name="connsiteY0" fmla="*/ 1501879 h 3110101"/>
                <a:gd name="connsiteX1" fmla="*/ 2393896 w 3724853"/>
                <a:gd name="connsiteY1" fmla="*/ 1119761 h 3110101"/>
                <a:gd name="connsiteX2" fmla="*/ 2009764 w 3724853"/>
                <a:gd name="connsiteY2" fmla="*/ 844382 h 3110101"/>
                <a:gd name="connsiteX3" fmla="*/ 2289723 w 3724853"/>
                <a:gd name="connsiteY3" fmla="*/ 371308 h 3110101"/>
                <a:gd name="connsiteX4" fmla="*/ 3029087 w 3724853"/>
                <a:gd name="connsiteY4" fmla="*/ 99158 h 3110101"/>
                <a:gd name="connsiteX5" fmla="*/ 3009379 w 3724853"/>
                <a:gd name="connsiteY5" fmla="*/ 68616 h 3110101"/>
                <a:gd name="connsiteX6" fmla="*/ 2220417 w 3724853"/>
                <a:gd name="connsiteY6" fmla="*/ 352156 h 3110101"/>
                <a:gd name="connsiteX7" fmla="*/ 1963674 w 3724853"/>
                <a:gd name="connsiteY7" fmla="*/ 729081 h 3110101"/>
                <a:gd name="connsiteX8" fmla="*/ 1933565 w 3724853"/>
                <a:gd name="connsiteY8" fmla="*/ 965032 h 3110101"/>
                <a:gd name="connsiteX9" fmla="*/ 1530340 w 3724853"/>
                <a:gd name="connsiteY9" fmla="*/ 933282 h 3110101"/>
                <a:gd name="connsiteX10" fmla="*/ 1647815 w 3724853"/>
                <a:gd name="connsiteY10" fmla="*/ 685632 h 3110101"/>
                <a:gd name="connsiteX11" fmla="*/ 1805468 w 3724853"/>
                <a:gd name="connsiteY11" fmla="*/ 271418 h 3110101"/>
                <a:gd name="connsiteX12" fmla="*/ 1025486 w 3724853"/>
                <a:gd name="connsiteY12" fmla="*/ 13934 h 3110101"/>
                <a:gd name="connsiteX13" fmla="*/ 1047054 w 3724853"/>
                <a:gd name="connsiteY13" fmla="*/ 66701 h 3110101"/>
                <a:gd name="connsiteX14" fmla="*/ 1741855 w 3724853"/>
                <a:gd name="connsiteY14" fmla="*/ 338799 h 3110101"/>
                <a:gd name="connsiteX15" fmla="*/ 1520815 w 3724853"/>
                <a:gd name="connsiteY15" fmla="*/ 790407 h 3110101"/>
                <a:gd name="connsiteX16" fmla="*/ 1206687 w 3724853"/>
                <a:gd name="connsiteY16" fmla="*/ 1296507 h 3110101"/>
                <a:gd name="connsiteX17" fmla="*/ 142044 w 3724853"/>
                <a:gd name="connsiteY17" fmla="*/ 1252059 h 3110101"/>
                <a:gd name="connsiteX18" fmla="*/ 129344 w 3724853"/>
                <a:gd name="connsiteY18" fmla="*/ 1297870 h 3110101"/>
                <a:gd name="connsiteX19" fmla="*/ 1232631 w 3724853"/>
                <a:gd name="connsiteY19" fmla="*/ 1379365 h 3110101"/>
                <a:gd name="connsiteX20" fmla="*/ 644805 w 3724853"/>
                <a:gd name="connsiteY20" fmla="*/ 2952227 h 3110101"/>
                <a:gd name="connsiteX21" fmla="*/ 695059 w 3724853"/>
                <a:gd name="connsiteY21" fmla="*/ 2969414 h 3110101"/>
                <a:gd name="connsiteX22" fmla="*/ 1035042 w 3724853"/>
                <a:gd name="connsiteY22" fmla="*/ 2193757 h 3110101"/>
                <a:gd name="connsiteX23" fmla="*/ 1447669 w 3724853"/>
                <a:gd name="connsiteY23" fmla="*/ 1168196 h 3110101"/>
                <a:gd name="connsiteX24" fmla="*/ 1622417 w 3724853"/>
                <a:gd name="connsiteY24" fmla="*/ 1044406 h 3110101"/>
                <a:gd name="connsiteX25" fmla="*/ 2144217 w 3724853"/>
                <a:gd name="connsiteY25" fmla="*/ 1160535 h 3110101"/>
                <a:gd name="connsiteX26" fmla="*/ 3491286 w 3724853"/>
                <a:gd name="connsiteY26" fmla="*/ 1708461 h 3110101"/>
                <a:gd name="connsiteX27" fmla="*/ 3723172 w 3724853"/>
                <a:gd name="connsiteY27" fmla="*/ 1689363 h 3110101"/>
                <a:gd name="connsiteX28" fmla="*/ 3559276 w 3724853"/>
                <a:gd name="connsiteY28" fmla="*/ 1501879 h 3110101"/>
                <a:gd name="connsiteX0" fmla="*/ 3619154 w 3784731"/>
                <a:gd name="connsiteY0" fmla="*/ 1501879 h 3110101"/>
                <a:gd name="connsiteX1" fmla="*/ 2453774 w 3784731"/>
                <a:gd name="connsiteY1" fmla="*/ 1119761 h 3110101"/>
                <a:gd name="connsiteX2" fmla="*/ 2069642 w 3784731"/>
                <a:gd name="connsiteY2" fmla="*/ 844382 h 3110101"/>
                <a:gd name="connsiteX3" fmla="*/ 2349601 w 3784731"/>
                <a:gd name="connsiteY3" fmla="*/ 371308 h 3110101"/>
                <a:gd name="connsiteX4" fmla="*/ 3088965 w 3784731"/>
                <a:gd name="connsiteY4" fmla="*/ 99158 h 3110101"/>
                <a:gd name="connsiteX5" fmla="*/ 3069257 w 3784731"/>
                <a:gd name="connsiteY5" fmla="*/ 68616 h 3110101"/>
                <a:gd name="connsiteX6" fmla="*/ 2280295 w 3784731"/>
                <a:gd name="connsiteY6" fmla="*/ 352156 h 3110101"/>
                <a:gd name="connsiteX7" fmla="*/ 2023552 w 3784731"/>
                <a:gd name="connsiteY7" fmla="*/ 729081 h 3110101"/>
                <a:gd name="connsiteX8" fmla="*/ 1993443 w 3784731"/>
                <a:gd name="connsiteY8" fmla="*/ 965032 h 3110101"/>
                <a:gd name="connsiteX9" fmla="*/ 1590218 w 3784731"/>
                <a:gd name="connsiteY9" fmla="*/ 933282 h 3110101"/>
                <a:gd name="connsiteX10" fmla="*/ 1707693 w 3784731"/>
                <a:gd name="connsiteY10" fmla="*/ 685632 h 3110101"/>
                <a:gd name="connsiteX11" fmla="*/ 1865346 w 3784731"/>
                <a:gd name="connsiteY11" fmla="*/ 271418 h 3110101"/>
                <a:gd name="connsiteX12" fmla="*/ 1085364 w 3784731"/>
                <a:gd name="connsiteY12" fmla="*/ 13934 h 3110101"/>
                <a:gd name="connsiteX13" fmla="*/ 1106932 w 3784731"/>
                <a:gd name="connsiteY13" fmla="*/ 66701 h 3110101"/>
                <a:gd name="connsiteX14" fmla="*/ 1801733 w 3784731"/>
                <a:gd name="connsiteY14" fmla="*/ 338799 h 3110101"/>
                <a:gd name="connsiteX15" fmla="*/ 1580693 w 3784731"/>
                <a:gd name="connsiteY15" fmla="*/ 790407 h 3110101"/>
                <a:gd name="connsiteX16" fmla="*/ 1266565 w 3784731"/>
                <a:gd name="connsiteY16" fmla="*/ 1296507 h 3110101"/>
                <a:gd name="connsiteX17" fmla="*/ 201922 w 3784731"/>
                <a:gd name="connsiteY17" fmla="*/ 1252059 h 3110101"/>
                <a:gd name="connsiteX18" fmla="*/ 189222 w 3784731"/>
                <a:gd name="connsiteY18" fmla="*/ 1297870 h 3110101"/>
                <a:gd name="connsiteX19" fmla="*/ 1292509 w 3784731"/>
                <a:gd name="connsiteY19" fmla="*/ 1379365 h 3110101"/>
                <a:gd name="connsiteX20" fmla="*/ 704683 w 3784731"/>
                <a:gd name="connsiteY20" fmla="*/ 2952227 h 3110101"/>
                <a:gd name="connsiteX21" fmla="*/ 754937 w 3784731"/>
                <a:gd name="connsiteY21" fmla="*/ 2969414 h 3110101"/>
                <a:gd name="connsiteX22" fmla="*/ 1094920 w 3784731"/>
                <a:gd name="connsiteY22" fmla="*/ 2193757 h 3110101"/>
                <a:gd name="connsiteX23" fmla="*/ 1507547 w 3784731"/>
                <a:gd name="connsiteY23" fmla="*/ 1168196 h 3110101"/>
                <a:gd name="connsiteX24" fmla="*/ 1682295 w 3784731"/>
                <a:gd name="connsiteY24" fmla="*/ 1044406 h 3110101"/>
                <a:gd name="connsiteX25" fmla="*/ 2204095 w 3784731"/>
                <a:gd name="connsiteY25" fmla="*/ 1160535 h 3110101"/>
                <a:gd name="connsiteX26" fmla="*/ 3551164 w 3784731"/>
                <a:gd name="connsiteY26" fmla="*/ 1708461 h 3110101"/>
                <a:gd name="connsiteX27" fmla="*/ 3783050 w 3784731"/>
                <a:gd name="connsiteY27" fmla="*/ 1689363 h 3110101"/>
                <a:gd name="connsiteX28" fmla="*/ 3619154 w 3784731"/>
                <a:gd name="connsiteY28" fmla="*/ 1501879 h 3110101"/>
                <a:gd name="connsiteX0" fmla="*/ 3587435 w 3753012"/>
                <a:gd name="connsiteY0" fmla="*/ 1501879 h 3110101"/>
                <a:gd name="connsiteX1" fmla="*/ 2422055 w 3753012"/>
                <a:gd name="connsiteY1" fmla="*/ 1119761 h 3110101"/>
                <a:gd name="connsiteX2" fmla="*/ 2037923 w 3753012"/>
                <a:gd name="connsiteY2" fmla="*/ 844382 h 3110101"/>
                <a:gd name="connsiteX3" fmla="*/ 2317882 w 3753012"/>
                <a:gd name="connsiteY3" fmla="*/ 371308 h 3110101"/>
                <a:gd name="connsiteX4" fmla="*/ 3057246 w 3753012"/>
                <a:gd name="connsiteY4" fmla="*/ 99158 h 3110101"/>
                <a:gd name="connsiteX5" fmla="*/ 3037538 w 3753012"/>
                <a:gd name="connsiteY5" fmla="*/ 68616 h 3110101"/>
                <a:gd name="connsiteX6" fmla="*/ 2248576 w 3753012"/>
                <a:gd name="connsiteY6" fmla="*/ 352156 h 3110101"/>
                <a:gd name="connsiteX7" fmla="*/ 1991833 w 3753012"/>
                <a:gd name="connsiteY7" fmla="*/ 729081 h 3110101"/>
                <a:gd name="connsiteX8" fmla="*/ 1961724 w 3753012"/>
                <a:gd name="connsiteY8" fmla="*/ 965032 h 3110101"/>
                <a:gd name="connsiteX9" fmla="*/ 1558499 w 3753012"/>
                <a:gd name="connsiteY9" fmla="*/ 933282 h 3110101"/>
                <a:gd name="connsiteX10" fmla="*/ 1675974 w 3753012"/>
                <a:gd name="connsiteY10" fmla="*/ 685632 h 3110101"/>
                <a:gd name="connsiteX11" fmla="*/ 1833627 w 3753012"/>
                <a:gd name="connsiteY11" fmla="*/ 271418 h 3110101"/>
                <a:gd name="connsiteX12" fmla="*/ 1053645 w 3753012"/>
                <a:gd name="connsiteY12" fmla="*/ 13934 h 3110101"/>
                <a:gd name="connsiteX13" fmla="*/ 1075213 w 3753012"/>
                <a:gd name="connsiteY13" fmla="*/ 66701 h 3110101"/>
                <a:gd name="connsiteX14" fmla="*/ 1770014 w 3753012"/>
                <a:gd name="connsiteY14" fmla="*/ 338799 h 3110101"/>
                <a:gd name="connsiteX15" fmla="*/ 1548974 w 3753012"/>
                <a:gd name="connsiteY15" fmla="*/ 790407 h 3110101"/>
                <a:gd name="connsiteX16" fmla="*/ 1234846 w 3753012"/>
                <a:gd name="connsiteY16" fmla="*/ 1296507 h 3110101"/>
                <a:gd name="connsiteX17" fmla="*/ 170203 w 3753012"/>
                <a:gd name="connsiteY17" fmla="*/ 1252059 h 3110101"/>
                <a:gd name="connsiteX18" fmla="*/ 157503 w 3753012"/>
                <a:gd name="connsiteY18" fmla="*/ 1297870 h 3110101"/>
                <a:gd name="connsiteX19" fmla="*/ 1260790 w 3753012"/>
                <a:gd name="connsiteY19" fmla="*/ 1379365 h 3110101"/>
                <a:gd name="connsiteX20" fmla="*/ 672964 w 3753012"/>
                <a:gd name="connsiteY20" fmla="*/ 2952227 h 3110101"/>
                <a:gd name="connsiteX21" fmla="*/ 723218 w 3753012"/>
                <a:gd name="connsiteY21" fmla="*/ 2969414 h 3110101"/>
                <a:gd name="connsiteX22" fmla="*/ 1063201 w 3753012"/>
                <a:gd name="connsiteY22" fmla="*/ 2193757 h 3110101"/>
                <a:gd name="connsiteX23" fmla="*/ 1475828 w 3753012"/>
                <a:gd name="connsiteY23" fmla="*/ 1168196 h 3110101"/>
                <a:gd name="connsiteX24" fmla="*/ 1650576 w 3753012"/>
                <a:gd name="connsiteY24" fmla="*/ 1044406 h 3110101"/>
                <a:gd name="connsiteX25" fmla="*/ 2172376 w 3753012"/>
                <a:gd name="connsiteY25" fmla="*/ 1160535 h 3110101"/>
                <a:gd name="connsiteX26" fmla="*/ 3519445 w 3753012"/>
                <a:gd name="connsiteY26" fmla="*/ 1708461 h 3110101"/>
                <a:gd name="connsiteX27" fmla="*/ 3751331 w 3753012"/>
                <a:gd name="connsiteY27" fmla="*/ 1689363 h 3110101"/>
                <a:gd name="connsiteX28" fmla="*/ 3587435 w 3753012"/>
                <a:gd name="connsiteY28" fmla="*/ 1501879 h 3110101"/>
                <a:gd name="connsiteX0" fmla="*/ 3593884 w 3759461"/>
                <a:gd name="connsiteY0" fmla="*/ 1501879 h 3110101"/>
                <a:gd name="connsiteX1" fmla="*/ 2428504 w 3759461"/>
                <a:gd name="connsiteY1" fmla="*/ 1119761 h 3110101"/>
                <a:gd name="connsiteX2" fmla="*/ 2044372 w 3759461"/>
                <a:gd name="connsiteY2" fmla="*/ 844382 h 3110101"/>
                <a:gd name="connsiteX3" fmla="*/ 2324331 w 3759461"/>
                <a:gd name="connsiteY3" fmla="*/ 371308 h 3110101"/>
                <a:gd name="connsiteX4" fmla="*/ 3063695 w 3759461"/>
                <a:gd name="connsiteY4" fmla="*/ 99158 h 3110101"/>
                <a:gd name="connsiteX5" fmla="*/ 3043987 w 3759461"/>
                <a:gd name="connsiteY5" fmla="*/ 68616 h 3110101"/>
                <a:gd name="connsiteX6" fmla="*/ 2255025 w 3759461"/>
                <a:gd name="connsiteY6" fmla="*/ 352156 h 3110101"/>
                <a:gd name="connsiteX7" fmla="*/ 1998282 w 3759461"/>
                <a:gd name="connsiteY7" fmla="*/ 729081 h 3110101"/>
                <a:gd name="connsiteX8" fmla="*/ 1968173 w 3759461"/>
                <a:gd name="connsiteY8" fmla="*/ 965032 h 3110101"/>
                <a:gd name="connsiteX9" fmla="*/ 1564948 w 3759461"/>
                <a:gd name="connsiteY9" fmla="*/ 933282 h 3110101"/>
                <a:gd name="connsiteX10" fmla="*/ 1682423 w 3759461"/>
                <a:gd name="connsiteY10" fmla="*/ 685632 h 3110101"/>
                <a:gd name="connsiteX11" fmla="*/ 1840076 w 3759461"/>
                <a:gd name="connsiteY11" fmla="*/ 271418 h 3110101"/>
                <a:gd name="connsiteX12" fmla="*/ 1060094 w 3759461"/>
                <a:gd name="connsiteY12" fmla="*/ 13934 h 3110101"/>
                <a:gd name="connsiteX13" fmla="*/ 1081662 w 3759461"/>
                <a:gd name="connsiteY13" fmla="*/ 66701 h 3110101"/>
                <a:gd name="connsiteX14" fmla="*/ 1776463 w 3759461"/>
                <a:gd name="connsiteY14" fmla="*/ 338799 h 3110101"/>
                <a:gd name="connsiteX15" fmla="*/ 1555423 w 3759461"/>
                <a:gd name="connsiteY15" fmla="*/ 790407 h 3110101"/>
                <a:gd name="connsiteX16" fmla="*/ 1241295 w 3759461"/>
                <a:gd name="connsiteY16" fmla="*/ 1296507 h 3110101"/>
                <a:gd name="connsiteX17" fmla="*/ 176652 w 3759461"/>
                <a:gd name="connsiteY17" fmla="*/ 1252059 h 3110101"/>
                <a:gd name="connsiteX18" fmla="*/ 163952 w 3759461"/>
                <a:gd name="connsiteY18" fmla="*/ 1297870 h 3110101"/>
                <a:gd name="connsiteX19" fmla="*/ 1267239 w 3759461"/>
                <a:gd name="connsiteY19" fmla="*/ 1379365 h 3110101"/>
                <a:gd name="connsiteX20" fmla="*/ 679413 w 3759461"/>
                <a:gd name="connsiteY20" fmla="*/ 2952227 h 3110101"/>
                <a:gd name="connsiteX21" fmla="*/ 729667 w 3759461"/>
                <a:gd name="connsiteY21" fmla="*/ 2969414 h 3110101"/>
                <a:gd name="connsiteX22" fmla="*/ 1069650 w 3759461"/>
                <a:gd name="connsiteY22" fmla="*/ 2193757 h 3110101"/>
                <a:gd name="connsiteX23" fmla="*/ 1482277 w 3759461"/>
                <a:gd name="connsiteY23" fmla="*/ 1168196 h 3110101"/>
                <a:gd name="connsiteX24" fmla="*/ 1657025 w 3759461"/>
                <a:gd name="connsiteY24" fmla="*/ 1044406 h 3110101"/>
                <a:gd name="connsiteX25" fmla="*/ 2178825 w 3759461"/>
                <a:gd name="connsiteY25" fmla="*/ 1160535 h 3110101"/>
                <a:gd name="connsiteX26" fmla="*/ 3525894 w 3759461"/>
                <a:gd name="connsiteY26" fmla="*/ 1708461 h 3110101"/>
                <a:gd name="connsiteX27" fmla="*/ 3757780 w 3759461"/>
                <a:gd name="connsiteY27" fmla="*/ 1689363 h 3110101"/>
                <a:gd name="connsiteX28" fmla="*/ 3593884 w 3759461"/>
                <a:gd name="connsiteY28" fmla="*/ 1501879 h 3110101"/>
                <a:gd name="connsiteX0" fmla="*/ 3620459 w 3786036"/>
                <a:gd name="connsiteY0" fmla="*/ 1501879 h 3110101"/>
                <a:gd name="connsiteX1" fmla="*/ 2455079 w 3786036"/>
                <a:gd name="connsiteY1" fmla="*/ 1119761 h 3110101"/>
                <a:gd name="connsiteX2" fmla="*/ 2070947 w 3786036"/>
                <a:gd name="connsiteY2" fmla="*/ 844382 h 3110101"/>
                <a:gd name="connsiteX3" fmla="*/ 2350906 w 3786036"/>
                <a:gd name="connsiteY3" fmla="*/ 371308 h 3110101"/>
                <a:gd name="connsiteX4" fmla="*/ 3090270 w 3786036"/>
                <a:gd name="connsiteY4" fmla="*/ 99158 h 3110101"/>
                <a:gd name="connsiteX5" fmla="*/ 3070562 w 3786036"/>
                <a:gd name="connsiteY5" fmla="*/ 68616 h 3110101"/>
                <a:gd name="connsiteX6" fmla="*/ 2281600 w 3786036"/>
                <a:gd name="connsiteY6" fmla="*/ 352156 h 3110101"/>
                <a:gd name="connsiteX7" fmla="*/ 2024857 w 3786036"/>
                <a:gd name="connsiteY7" fmla="*/ 729081 h 3110101"/>
                <a:gd name="connsiteX8" fmla="*/ 1994748 w 3786036"/>
                <a:gd name="connsiteY8" fmla="*/ 965032 h 3110101"/>
                <a:gd name="connsiteX9" fmla="*/ 1591523 w 3786036"/>
                <a:gd name="connsiteY9" fmla="*/ 933282 h 3110101"/>
                <a:gd name="connsiteX10" fmla="*/ 1708998 w 3786036"/>
                <a:gd name="connsiteY10" fmla="*/ 685632 h 3110101"/>
                <a:gd name="connsiteX11" fmla="*/ 1866651 w 3786036"/>
                <a:gd name="connsiteY11" fmla="*/ 271418 h 3110101"/>
                <a:gd name="connsiteX12" fmla="*/ 1086669 w 3786036"/>
                <a:gd name="connsiteY12" fmla="*/ 13934 h 3110101"/>
                <a:gd name="connsiteX13" fmla="*/ 1108237 w 3786036"/>
                <a:gd name="connsiteY13" fmla="*/ 66701 h 3110101"/>
                <a:gd name="connsiteX14" fmla="*/ 1803038 w 3786036"/>
                <a:gd name="connsiteY14" fmla="*/ 338799 h 3110101"/>
                <a:gd name="connsiteX15" fmla="*/ 1581998 w 3786036"/>
                <a:gd name="connsiteY15" fmla="*/ 790407 h 3110101"/>
                <a:gd name="connsiteX16" fmla="*/ 1293270 w 3786036"/>
                <a:gd name="connsiteY16" fmla="*/ 1293332 h 3110101"/>
                <a:gd name="connsiteX17" fmla="*/ 203227 w 3786036"/>
                <a:gd name="connsiteY17" fmla="*/ 1252059 h 3110101"/>
                <a:gd name="connsiteX18" fmla="*/ 190527 w 3786036"/>
                <a:gd name="connsiteY18" fmla="*/ 1297870 h 3110101"/>
                <a:gd name="connsiteX19" fmla="*/ 1293814 w 3786036"/>
                <a:gd name="connsiteY19" fmla="*/ 1379365 h 3110101"/>
                <a:gd name="connsiteX20" fmla="*/ 705988 w 3786036"/>
                <a:gd name="connsiteY20" fmla="*/ 2952227 h 3110101"/>
                <a:gd name="connsiteX21" fmla="*/ 756242 w 3786036"/>
                <a:gd name="connsiteY21" fmla="*/ 2969414 h 3110101"/>
                <a:gd name="connsiteX22" fmla="*/ 1096225 w 3786036"/>
                <a:gd name="connsiteY22" fmla="*/ 2193757 h 3110101"/>
                <a:gd name="connsiteX23" fmla="*/ 1508852 w 3786036"/>
                <a:gd name="connsiteY23" fmla="*/ 1168196 h 3110101"/>
                <a:gd name="connsiteX24" fmla="*/ 1683600 w 3786036"/>
                <a:gd name="connsiteY24" fmla="*/ 1044406 h 3110101"/>
                <a:gd name="connsiteX25" fmla="*/ 2205400 w 3786036"/>
                <a:gd name="connsiteY25" fmla="*/ 1160535 h 3110101"/>
                <a:gd name="connsiteX26" fmla="*/ 3552469 w 3786036"/>
                <a:gd name="connsiteY26" fmla="*/ 1708461 h 3110101"/>
                <a:gd name="connsiteX27" fmla="*/ 3784355 w 3786036"/>
                <a:gd name="connsiteY27" fmla="*/ 1689363 h 3110101"/>
                <a:gd name="connsiteX28" fmla="*/ 3620459 w 3786036"/>
                <a:gd name="connsiteY28" fmla="*/ 1501879 h 3110101"/>
                <a:gd name="connsiteX0" fmla="*/ 3620459 w 3786036"/>
                <a:gd name="connsiteY0" fmla="*/ 1501879 h 3110101"/>
                <a:gd name="connsiteX1" fmla="*/ 2455079 w 3786036"/>
                <a:gd name="connsiteY1" fmla="*/ 1119761 h 3110101"/>
                <a:gd name="connsiteX2" fmla="*/ 2070947 w 3786036"/>
                <a:gd name="connsiteY2" fmla="*/ 844382 h 3110101"/>
                <a:gd name="connsiteX3" fmla="*/ 2350906 w 3786036"/>
                <a:gd name="connsiteY3" fmla="*/ 371308 h 3110101"/>
                <a:gd name="connsiteX4" fmla="*/ 3090270 w 3786036"/>
                <a:gd name="connsiteY4" fmla="*/ 99158 h 3110101"/>
                <a:gd name="connsiteX5" fmla="*/ 3070562 w 3786036"/>
                <a:gd name="connsiteY5" fmla="*/ 68616 h 3110101"/>
                <a:gd name="connsiteX6" fmla="*/ 2281600 w 3786036"/>
                <a:gd name="connsiteY6" fmla="*/ 352156 h 3110101"/>
                <a:gd name="connsiteX7" fmla="*/ 2043907 w 3786036"/>
                <a:gd name="connsiteY7" fmla="*/ 665581 h 3110101"/>
                <a:gd name="connsiteX8" fmla="*/ 1994748 w 3786036"/>
                <a:gd name="connsiteY8" fmla="*/ 965032 h 3110101"/>
                <a:gd name="connsiteX9" fmla="*/ 1591523 w 3786036"/>
                <a:gd name="connsiteY9" fmla="*/ 933282 h 3110101"/>
                <a:gd name="connsiteX10" fmla="*/ 1708998 w 3786036"/>
                <a:gd name="connsiteY10" fmla="*/ 685632 h 3110101"/>
                <a:gd name="connsiteX11" fmla="*/ 1866651 w 3786036"/>
                <a:gd name="connsiteY11" fmla="*/ 271418 h 3110101"/>
                <a:gd name="connsiteX12" fmla="*/ 1086669 w 3786036"/>
                <a:gd name="connsiteY12" fmla="*/ 13934 h 3110101"/>
                <a:gd name="connsiteX13" fmla="*/ 1108237 w 3786036"/>
                <a:gd name="connsiteY13" fmla="*/ 66701 h 3110101"/>
                <a:gd name="connsiteX14" fmla="*/ 1803038 w 3786036"/>
                <a:gd name="connsiteY14" fmla="*/ 338799 h 3110101"/>
                <a:gd name="connsiteX15" fmla="*/ 1581998 w 3786036"/>
                <a:gd name="connsiteY15" fmla="*/ 790407 h 3110101"/>
                <a:gd name="connsiteX16" fmla="*/ 1293270 w 3786036"/>
                <a:gd name="connsiteY16" fmla="*/ 1293332 h 3110101"/>
                <a:gd name="connsiteX17" fmla="*/ 203227 w 3786036"/>
                <a:gd name="connsiteY17" fmla="*/ 1252059 h 3110101"/>
                <a:gd name="connsiteX18" fmla="*/ 190527 w 3786036"/>
                <a:gd name="connsiteY18" fmla="*/ 1297870 h 3110101"/>
                <a:gd name="connsiteX19" fmla="*/ 1293814 w 3786036"/>
                <a:gd name="connsiteY19" fmla="*/ 1379365 h 3110101"/>
                <a:gd name="connsiteX20" fmla="*/ 705988 w 3786036"/>
                <a:gd name="connsiteY20" fmla="*/ 2952227 h 3110101"/>
                <a:gd name="connsiteX21" fmla="*/ 756242 w 3786036"/>
                <a:gd name="connsiteY21" fmla="*/ 2969414 h 3110101"/>
                <a:gd name="connsiteX22" fmla="*/ 1096225 w 3786036"/>
                <a:gd name="connsiteY22" fmla="*/ 2193757 h 3110101"/>
                <a:gd name="connsiteX23" fmla="*/ 1508852 w 3786036"/>
                <a:gd name="connsiteY23" fmla="*/ 1168196 h 3110101"/>
                <a:gd name="connsiteX24" fmla="*/ 1683600 w 3786036"/>
                <a:gd name="connsiteY24" fmla="*/ 1044406 h 3110101"/>
                <a:gd name="connsiteX25" fmla="*/ 2205400 w 3786036"/>
                <a:gd name="connsiteY25" fmla="*/ 1160535 h 3110101"/>
                <a:gd name="connsiteX26" fmla="*/ 3552469 w 3786036"/>
                <a:gd name="connsiteY26" fmla="*/ 1708461 h 3110101"/>
                <a:gd name="connsiteX27" fmla="*/ 3784355 w 3786036"/>
                <a:gd name="connsiteY27" fmla="*/ 1689363 h 3110101"/>
                <a:gd name="connsiteX28" fmla="*/ 3620459 w 3786036"/>
                <a:gd name="connsiteY28" fmla="*/ 1501879 h 3110101"/>
                <a:gd name="connsiteX0" fmla="*/ 3620459 w 3786036"/>
                <a:gd name="connsiteY0" fmla="*/ 1501879 h 3110101"/>
                <a:gd name="connsiteX1" fmla="*/ 2455079 w 3786036"/>
                <a:gd name="connsiteY1" fmla="*/ 1119761 h 3110101"/>
                <a:gd name="connsiteX2" fmla="*/ 2070947 w 3786036"/>
                <a:gd name="connsiteY2" fmla="*/ 844382 h 3110101"/>
                <a:gd name="connsiteX3" fmla="*/ 2350906 w 3786036"/>
                <a:gd name="connsiteY3" fmla="*/ 371308 h 3110101"/>
                <a:gd name="connsiteX4" fmla="*/ 3090270 w 3786036"/>
                <a:gd name="connsiteY4" fmla="*/ 99158 h 3110101"/>
                <a:gd name="connsiteX5" fmla="*/ 3070562 w 3786036"/>
                <a:gd name="connsiteY5" fmla="*/ 68616 h 3110101"/>
                <a:gd name="connsiteX6" fmla="*/ 2303825 w 3786036"/>
                <a:gd name="connsiteY6" fmla="*/ 326756 h 3110101"/>
                <a:gd name="connsiteX7" fmla="*/ 2043907 w 3786036"/>
                <a:gd name="connsiteY7" fmla="*/ 665581 h 3110101"/>
                <a:gd name="connsiteX8" fmla="*/ 1994748 w 3786036"/>
                <a:gd name="connsiteY8" fmla="*/ 965032 h 3110101"/>
                <a:gd name="connsiteX9" fmla="*/ 1591523 w 3786036"/>
                <a:gd name="connsiteY9" fmla="*/ 933282 h 3110101"/>
                <a:gd name="connsiteX10" fmla="*/ 1708998 w 3786036"/>
                <a:gd name="connsiteY10" fmla="*/ 685632 h 3110101"/>
                <a:gd name="connsiteX11" fmla="*/ 1866651 w 3786036"/>
                <a:gd name="connsiteY11" fmla="*/ 271418 h 3110101"/>
                <a:gd name="connsiteX12" fmla="*/ 1086669 w 3786036"/>
                <a:gd name="connsiteY12" fmla="*/ 13934 h 3110101"/>
                <a:gd name="connsiteX13" fmla="*/ 1108237 w 3786036"/>
                <a:gd name="connsiteY13" fmla="*/ 66701 h 3110101"/>
                <a:gd name="connsiteX14" fmla="*/ 1803038 w 3786036"/>
                <a:gd name="connsiteY14" fmla="*/ 338799 h 3110101"/>
                <a:gd name="connsiteX15" fmla="*/ 1581998 w 3786036"/>
                <a:gd name="connsiteY15" fmla="*/ 790407 h 3110101"/>
                <a:gd name="connsiteX16" fmla="*/ 1293270 w 3786036"/>
                <a:gd name="connsiteY16" fmla="*/ 1293332 h 3110101"/>
                <a:gd name="connsiteX17" fmla="*/ 203227 w 3786036"/>
                <a:gd name="connsiteY17" fmla="*/ 1252059 h 3110101"/>
                <a:gd name="connsiteX18" fmla="*/ 190527 w 3786036"/>
                <a:gd name="connsiteY18" fmla="*/ 1297870 h 3110101"/>
                <a:gd name="connsiteX19" fmla="*/ 1293814 w 3786036"/>
                <a:gd name="connsiteY19" fmla="*/ 1379365 h 3110101"/>
                <a:gd name="connsiteX20" fmla="*/ 705988 w 3786036"/>
                <a:gd name="connsiteY20" fmla="*/ 2952227 h 3110101"/>
                <a:gd name="connsiteX21" fmla="*/ 756242 w 3786036"/>
                <a:gd name="connsiteY21" fmla="*/ 2969414 h 3110101"/>
                <a:gd name="connsiteX22" fmla="*/ 1096225 w 3786036"/>
                <a:gd name="connsiteY22" fmla="*/ 2193757 h 3110101"/>
                <a:gd name="connsiteX23" fmla="*/ 1508852 w 3786036"/>
                <a:gd name="connsiteY23" fmla="*/ 1168196 h 3110101"/>
                <a:gd name="connsiteX24" fmla="*/ 1683600 w 3786036"/>
                <a:gd name="connsiteY24" fmla="*/ 1044406 h 3110101"/>
                <a:gd name="connsiteX25" fmla="*/ 2205400 w 3786036"/>
                <a:gd name="connsiteY25" fmla="*/ 1160535 h 3110101"/>
                <a:gd name="connsiteX26" fmla="*/ 3552469 w 3786036"/>
                <a:gd name="connsiteY26" fmla="*/ 1708461 h 3110101"/>
                <a:gd name="connsiteX27" fmla="*/ 3784355 w 3786036"/>
                <a:gd name="connsiteY27" fmla="*/ 1689363 h 3110101"/>
                <a:gd name="connsiteX28" fmla="*/ 3620459 w 3786036"/>
                <a:gd name="connsiteY28" fmla="*/ 1501879 h 3110101"/>
                <a:gd name="connsiteX0" fmla="*/ 3620459 w 3786036"/>
                <a:gd name="connsiteY0" fmla="*/ 1501879 h 3110101"/>
                <a:gd name="connsiteX1" fmla="*/ 2455079 w 3786036"/>
                <a:gd name="connsiteY1" fmla="*/ 1119761 h 3110101"/>
                <a:gd name="connsiteX2" fmla="*/ 2070947 w 3786036"/>
                <a:gd name="connsiteY2" fmla="*/ 844382 h 3110101"/>
                <a:gd name="connsiteX3" fmla="*/ 2281056 w 3786036"/>
                <a:gd name="connsiteY3" fmla="*/ 412583 h 3110101"/>
                <a:gd name="connsiteX4" fmla="*/ 3090270 w 3786036"/>
                <a:gd name="connsiteY4" fmla="*/ 99158 h 3110101"/>
                <a:gd name="connsiteX5" fmla="*/ 3070562 w 3786036"/>
                <a:gd name="connsiteY5" fmla="*/ 68616 h 3110101"/>
                <a:gd name="connsiteX6" fmla="*/ 2303825 w 3786036"/>
                <a:gd name="connsiteY6" fmla="*/ 326756 h 3110101"/>
                <a:gd name="connsiteX7" fmla="*/ 2043907 w 3786036"/>
                <a:gd name="connsiteY7" fmla="*/ 665581 h 3110101"/>
                <a:gd name="connsiteX8" fmla="*/ 1994748 w 3786036"/>
                <a:gd name="connsiteY8" fmla="*/ 965032 h 3110101"/>
                <a:gd name="connsiteX9" fmla="*/ 1591523 w 3786036"/>
                <a:gd name="connsiteY9" fmla="*/ 933282 h 3110101"/>
                <a:gd name="connsiteX10" fmla="*/ 1708998 w 3786036"/>
                <a:gd name="connsiteY10" fmla="*/ 685632 h 3110101"/>
                <a:gd name="connsiteX11" fmla="*/ 1866651 w 3786036"/>
                <a:gd name="connsiteY11" fmla="*/ 271418 h 3110101"/>
                <a:gd name="connsiteX12" fmla="*/ 1086669 w 3786036"/>
                <a:gd name="connsiteY12" fmla="*/ 13934 h 3110101"/>
                <a:gd name="connsiteX13" fmla="*/ 1108237 w 3786036"/>
                <a:gd name="connsiteY13" fmla="*/ 66701 h 3110101"/>
                <a:gd name="connsiteX14" fmla="*/ 1803038 w 3786036"/>
                <a:gd name="connsiteY14" fmla="*/ 338799 h 3110101"/>
                <a:gd name="connsiteX15" fmla="*/ 1581998 w 3786036"/>
                <a:gd name="connsiteY15" fmla="*/ 790407 h 3110101"/>
                <a:gd name="connsiteX16" fmla="*/ 1293270 w 3786036"/>
                <a:gd name="connsiteY16" fmla="*/ 1293332 h 3110101"/>
                <a:gd name="connsiteX17" fmla="*/ 203227 w 3786036"/>
                <a:gd name="connsiteY17" fmla="*/ 1252059 h 3110101"/>
                <a:gd name="connsiteX18" fmla="*/ 190527 w 3786036"/>
                <a:gd name="connsiteY18" fmla="*/ 1297870 h 3110101"/>
                <a:gd name="connsiteX19" fmla="*/ 1293814 w 3786036"/>
                <a:gd name="connsiteY19" fmla="*/ 1379365 h 3110101"/>
                <a:gd name="connsiteX20" fmla="*/ 705988 w 3786036"/>
                <a:gd name="connsiteY20" fmla="*/ 2952227 h 3110101"/>
                <a:gd name="connsiteX21" fmla="*/ 756242 w 3786036"/>
                <a:gd name="connsiteY21" fmla="*/ 2969414 h 3110101"/>
                <a:gd name="connsiteX22" fmla="*/ 1096225 w 3786036"/>
                <a:gd name="connsiteY22" fmla="*/ 2193757 h 3110101"/>
                <a:gd name="connsiteX23" fmla="*/ 1508852 w 3786036"/>
                <a:gd name="connsiteY23" fmla="*/ 1168196 h 3110101"/>
                <a:gd name="connsiteX24" fmla="*/ 1683600 w 3786036"/>
                <a:gd name="connsiteY24" fmla="*/ 1044406 h 3110101"/>
                <a:gd name="connsiteX25" fmla="*/ 2205400 w 3786036"/>
                <a:gd name="connsiteY25" fmla="*/ 1160535 h 3110101"/>
                <a:gd name="connsiteX26" fmla="*/ 3552469 w 3786036"/>
                <a:gd name="connsiteY26" fmla="*/ 1708461 h 3110101"/>
                <a:gd name="connsiteX27" fmla="*/ 3784355 w 3786036"/>
                <a:gd name="connsiteY27" fmla="*/ 1689363 h 3110101"/>
                <a:gd name="connsiteX28" fmla="*/ 3620459 w 3786036"/>
                <a:gd name="connsiteY28" fmla="*/ 1501879 h 3110101"/>
                <a:gd name="connsiteX0" fmla="*/ 3620459 w 3786036"/>
                <a:gd name="connsiteY0" fmla="*/ 1501179 h 3109401"/>
                <a:gd name="connsiteX1" fmla="*/ 2455079 w 3786036"/>
                <a:gd name="connsiteY1" fmla="*/ 1119061 h 3109401"/>
                <a:gd name="connsiteX2" fmla="*/ 2070947 w 3786036"/>
                <a:gd name="connsiteY2" fmla="*/ 843682 h 3109401"/>
                <a:gd name="connsiteX3" fmla="*/ 2281056 w 3786036"/>
                <a:gd name="connsiteY3" fmla="*/ 411883 h 3109401"/>
                <a:gd name="connsiteX4" fmla="*/ 3090270 w 3786036"/>
                <a:gd name="connsiteY4" fmla="*/ 98458 h 3109401"/>
                <a:gd name="connsiteX5" fmla="*/ 3070562 w 3786036"/>
                <a:gd name="connsiteY5" fmla="*/ 67916 h 3109401"/>
                <a:gd name="connsiteX6" fmla="*/ 2303825 w 3786036"/>
                <a:gd name="connsiteY6" fmla="*/ 326056 h 3109401"/>
                <a:gd name="connsiteX7" fmla="*/ 2043907 w 3786036"/>
                <a:gd name="connsiteY7" fmla="*/ 664881 h 3109401"/>
                <a:gd name="connsiteX8" fmla="*/ 1994748 w 3786036"/>
                <a:gd name="connsiteY8" fmla="*/ 964332 h 3109401"/>
                <a:gd name="connsiteX9" fmla="*/ 1591523 w 3786036"/>
                <a:gd name="connsiteY9" fmla="*/ 932582 h 3109401"/>
                <a:gd name="connsiteX10" fmla="*/ 1708998 w 3786036"/>
                <a:gd name="connsiteY10" fmla="*/ 684932 h 3109401"/>
                <a:gd name="connsiteX11" fmla="*/ 1866651 w 3786036"/>
                <a:gd name="connsiteY11" fmla="*/ 270718 h 3109401"/>
                <a:gd name="connsiteX12" fmla="*/ 1086669 w 3786036"/>
                <a:gd name="connsiteY12" fmla="*/ 13234 h 3109401"/>
                <a:gd name="connsiteX13" fmla="*/ 1108237 w 3786036"/>
                <a:gd name="connsiteY13" fmla="*/ 66001 h 3109401"/>
                <a:gd name="connsiteX14" fmla="*/ 1815738 w 3786036"/>
                <a:gd name="connsiteY14" fmla="*/ 312699 h 3109401"/>
                <a:gd name="connsiteX15" fmla="*/ 1581998 w 3786036"/>
                <a:gd name="connsiteY15" fmla="*/ 789707 h 3109401"/>
                <a:gd name="connsiteX16" fmla="*/ 1293270 w 3786036"/>
                <a:gd name="connsiteY16" fmla="*/ 1292632 h 3109401"/>
                <a:gd name="connsiteX17" fmla="*/ 203227 w 3786036"/>
                <a:gd name="connsiteY17" fmla="*/ 1251359 h 3109401"/>
                <a:gd name="connsiteX18" fmla="*/ 190527 w 3786036"/>
                <a:gd name="connsiteY18" fmla="*/ 1297170 h 3109401"/>
                <a:gd name="connsiteX19" fmla="*/ 1293814 w 3786036"/>
                <a:gd name="connsiteY19" fmla="*/ 1378665 h 3109401"/>
                <a:gd name="connsiteX20" fmla="*/ 705988 w 3786036"/>
                <a:gd name="connsiteY20" fmla="*/ 2951527 h 3109401"/>
                <a:gd name="connsiteX21" fmla="*/ 756242 w 3786036"/>
                <a:gd name="connsiteY21" fmla="*/ 2968714 h 3109401"/>
                <a:gd name="connsiteX22" fmla="*/ 1096225 w 3786036"/>
                <a:gd name="connsiteY22" fmla="*/ 2193057 h 3109401"/>
                <a:gd name="connsiteX23" fmla="*/ 1508852 w 3786036"/>
                <a:gd name="connsiteY23" fmla="*/ 1167496 h 3109401"/>
                <a:gd name="connsiteX24" fmla="*/ 1683600 w 3786036"/>
                <a:gd name="connsiteY24" fmla="*/ 1043706 h 3109401"/>
                <a:gd name="connsiteX25" fmla="*/ 2205400 w 3786036"/>
                <a:gd name="connsiteY25" fmla="*/ 1159835 h 3109401"/>
                <a:gd name="connsiteX26" fmla="*/ 3552469 w 3786036"/>
                <a:gd name="connsiteY26" fmla="*/ 1707761 h 3109401"/>
                <a:gd name="connsiteX27" fmla="*/ 3784355 w 3786036"/>
                <a:gd name="connsiteY27" fmla="*/ 1688663 h 3109401"/>
                <a:gd name="connsiteX28" fmla="*/ 3620459 w 3786036"/>
                <a:gd name="connsiteY28" fmla="*/ 1501179 h 3109401"/>
                <a:gd name="connsiteX0" fmla="*/ 3620459 w 3786036"/>
                <a:gd name="connsiteY0" fmla="*/ 1501179 h 3109401"/>
                <a:gd name="connsiteX1" fmla="*/ 2455079 w 3786036"/>
                <a:gd name="connsiteY1" fmla="*/ 1119061 h 3109401"/>
                <a:gd name="connsiteX2" fmla="*/ 2070947 w 3786036"/>
                <a:gd name="connsiteY2" fmla="*/ 843682 h 3109401"/>
                <a:gd name="connsiteX3" fmla="*/ 2281056 w 3786036"/>
                <a:gd name="connsiteY3" fmla="*/ 411883 h 3109401"/>
                <a:gd name="connsiteX4" fmla="*/ 3090270 w 3786036"/>
                <a:gd name="connsiteY4" fmla="*/ 98458 h 3109401"/>
                <a:gd name="connsiteX5" fmla="*/ 3070562 w 3786036"/>
                <a:gd name="connsiteY5" fmla="*/ 67916 h 3109401"/>
                <a:gd name="connsiteX6" fmla="*/ 2303825 w 3786036"/>
                <a:gd name="connsiteY6" fmla="*/ 326056 h 3109401"/>
                <a:gd name="connsiteX7" fmla="*/ 2043907 w 3786036"/>
                <a:gd name="connsiteY7" fmla="*/ 664881 h 3109401"/>
                <a:gd name="connsiteX8" fmla="*/ 1994748 w 3786036"/>
                <a:gd name="connsiteY8" fmla="*/ 964332 h 3109401"/>
                <a:gd name="connsiteX9" fmla="*/ 1591523 w 3786036"/>
                <a:gd name="connsiteY9" fmla="*/ 932582 h 3109401"/>
                <a:gd name="connsiteX10" fmla="*/ 1708998 w 3786036"/>
                <a:gd name="connsiteY10" fmla="*/ 684932 h 3109401"/>
                <a:gd name="connsiteX11" fmla="*/ 1866651 w 3786036"/>
                <a:gd name="connsiteY11" fmla="*/ 270718 h 3109401"/>
                <a:gd name="connsiteX12" fmla="*/ 1086669 w 3786036"/>
                <a:gd name="connsiteY12" fmla="*/ 13234 h 3109401"/>
                <a:gd name="connsiteX13" fmla="*/ 1108237 w 3786036"/>
                <a:gd name="connsiteY13" fmla="*/ 66001 h 3109401"/>
                <a:gd name="connsiteX14" fmla="*/ 1815738 w 3786036"/>
                <a:gd name="connsiteY14" fmla="*/ 312699 h 3109401"/>
                <a:gd name="connsiteX15" fmla="*/ 1581998 w 3786036"/>
                <a:gd name="connsiteY15" fmla="*/ 789707 h 3109401"/>
                <a:gd name="connsiteX16" fmla="*/ 1293270 w 3786036"/>
                <a:gd name="connsiteY16" fmla="*/ 1292632 h 3109401"/>
                <a:gd name="connsiteX17" fmla="*/ 203227 w 3786036"/>
                <a:gd name="connsiteY17" fmla="*/ 1251359 h 3109401"/>
                <a:gd name="connsiteX18" fmla="*/ 190527 w 3786036"/>
                <a:gd name="connsiteY18" fmla="*/ 1297170 h 3109401"/>
                <a:gd name="connsiteX19" fmla="*/ 1293814 w 3786036"/>
                <a:gd name="connsiteY19" fmla="*/ 1378665 h 3109401"/>
                <a:gd name="connsiteX20" fmla="*/ 705988 w 3786036"/>
                <a:gd name="connsiteY20" fmla="*/ 2951527 h 3109401"/>
                <a:gd name="connsiteX21" fmla="*/ 756242 w 3786036"/>
                <a:gd name="connsiteY21" fmla="*/ 2968714 h 3109401"/>
                <a:gd name="connsiteX22" fmla="*/ 1096225 w 3786036"/>
                <a:gd name="connsiteY22" fmla="*/ 2193057 h 3109401"/>
                <a:gd name="connsiteX23" fmla="*/ 1508852 w 3786036"/>
                <a:gd name="connsiteY23" fmla="*/ 1167496 h 3109401"/>
                <a:gd name="connsiteX24" fmla="*/ 1683600 w 3786036"/>
                <a:gd name="connsiteY24" fmla="*/ 1043706 h 3109401"/>
                <a:gd name="connsiteX25" fmla="*/ 2154600 w 3786036"/>
                <a:gd name="connsiteY25" fmla="*/ 1125968 h 3109401"/>
                <a:gd name="connsiteX26" fmla="*/ 3552469 w 3786036"/>
                <a:gd name="connsiteY26" fmla="*/ 1707761 h 3109401"/>
                <a:gd name="connsiteX27" fmla="*/ 3784355 w 3786036"/>
                <a:gd name="connsiteY27" fmla="*/ 1688663 h 3109401"/>
                <a:gd name="connsiteX28" fmla="*/ 3620459 w 3786036"/>
                <a:gd name="connsiteY28" fmla="*/ 1501179 h 3109401"/>
                <a:gd name="connsiteX0" fmla="*/ 3620459 w 3786036"/>
                <a:gd name="connsiteY0" fmla="*/ 1501179 h 3109401"/>
                <a:gd name="connsiteX1" fmla="*/ 2455079 w 3786036"/>
                <a:gd name="connsiteY1" fmla="*/ 1119061 h 3109401"/>
                <a:gd name="connsiteX2" fmla="*/ 2070947 w 3786036"/>
                <a:gd name="connsiteY2" fmla="*/ 843682 h 3109401"/>
                <a:gd name="connsiteX3" fmla="*/ 2281056 w 3786036"/>
                <a:gd name="connsiteY3" fmla="*/ 411883 h 3109401"/>
                <a:gd name="connsiteX4" fmla="*/ 3090270 w 3786036"/>
                <a:gd name="connsiteY4" fmla="*/ 98458 h 3109401"/>
                <a:gd name="connsiteX5" fmla="*/ 3070562 w 3786036"/>
                <a:gd name="connsiteY5" fmla="*/ 67916 h 3109401"/>
                <a:gd name="connsiteX6" fmla="*/ 2303825 w 3786036"/>
                <a:gd name="connsiteY6" fmla="*/ 326056 h 3109401"/>
                <a:gd name="connsiteX7" fmla="*/ 2043907 w 3786036"/>
                <a:gd name="connsiteY7" fmla="*/ 664881 h 3109401"/>
                <a:gd name="connsiteX8" fmla="*/ 1994748 w 3786036"/>
                <a:gd name="connsiteY8" fmla="*/ 964332 h 3109401"/>
                <a:gd name="connsiteX9" fmla="*/ 1591523 w 3786036"/>
                <a:gd name="connsiteY9" fmla="*/ 932582 h 3109401"/>
                <a:gd name="connsiteX10" fmla="*/ 1708998 w 3786036"/>
                <a:gd name="connsiteY10" fmla="*/ 684932 h 3109401"/>
                <a:gd name="connsiteX11" fmla="*/ 1866651 w 3786036"/>
                <a:gd name="connsiteY11" fmla="*/ 270718 h 3109401"/>
                <a:gd name="connsiteX12" fmla="*/ 1086669 w 3786036"/>
                <a:gd name="connsiteY12" fmla="*/ 13234 h 3109401"/>
                <a:gd name="connsiteX13" fmla="*/ 1108237 w 3786036"/>
                <a:gd name="connsiteY13" fmla="*/ 66001 h 3109401"/>
                <a:gd name="connsiteX14" fmla="*/ 1815738 w 3786036"/>
                <a:gd name="connsiteY14" fmla="*/ 312699 h 3109401"/>
                <a:gd name="connsiteX15" fmla="*/ 1581998 w 3786036"/>
                <a:gd name="connsiteY15" fmla="*/ 789707 h 3109401"/>
                <a:gd name="connsiteX16" fmla="*/ 1293270 w 3786036"/>
                <a:gd name="connsiteY16" fmla="*/ 1292632 h 3109401"/>
                <a:gd name="connsiteX17" fmla="*/ 203227 w 3786036"/>
                <a:gd name="connsiteY17" fmla="*/ 1251359 h 3109401"/>
                <a:gd name="connsiteX18" fmla="*/ 190527 w 3786036"/>
                <a:gd name="connsiteY18" fmla="*/ 1297170 h 3109401"/>
                <a:gd name="connsiteX19" fmla="*/ 1293814 w 3786036"/>
                <a:gd name="connsiteY19" fmla="*/ 1378665 h 3109401"/>
                <a:gd name="connsiteX20" fmla="*/ 705988 w 3786036"/>
                <a:gd name="connsiteY20" fmla="*/ 2951527 h 3109401"/>
                <a:gd name="connsiteX21" fmla="*/ 756242 w 3786036"/>
                <a:gd name="connsiteY21" fmla="*/ 2968714 h 3109401"/>
                <a:gd name="connsiteX22" fmla="*/ 1096225 w 3786036"/>
                <a:gd name="connsiteY22" fmla="*/ 2193057 h 3109401"/>
                <a:gd name="connsiteX23" fmla="*/ 1508852 w 3786036"/>
                <a:gd name="connsiteY23" fmla="*/ 1167496 h 3109401"/>
                <a:gd name="connsiteX24" fmla="*/ 1683600 w 3786036"/>
                <a:gd name="connsiteY24" fmla="*/ 1043706 h 3109401"/>
                <a:gd name="connsiteX25" fmla="*/ 2133434 w 3786036"/>
                <a:gd name="connsiteY25" fmla="*/ 1113268 h 3109401"/>
                <a:gd name="connsiteX26" fmla="*/ 3552469 w 3786036"/>
                <a:gd name="connsiteY26" fmla="*/ 1707761 h 3109401"/>
                <a:gd name="connsiteX27" fmla="*/ 3784355 w 3786036"/>
                <a:gd name="connsiteY27" fmla="*/ 1688663 h 3109401"/>
                <a:gd name="connsiteX28" fmla="*/ 3620459 w 3786036"/>
                <a:gd name="connsiteY28" fmla="*/ 1501179 h 3109401"/>
                <a:gd name="connsiteX0" fmla="*/ 3620459 w 3786036"/>
                <a:gd name="connsiteY0" fmla="*/ 1501179 h 3109401"/>
                <a:gd name="connsiteX1" fmla="*/ 2455079 w 3786036"/>
                <a:gd name="connsiteY1" fmla="*/ 1119061 h 3109401"/>
                <a:gd name="connsiteX2" fmla="*/ 2070947 w 3786036"/>
                <a:gd name="connsiteY2" fmla="*/ 843682 h 3109401"/>
                <a:gd name="connsiteX3" fmla="*/ 2281056 w 3786036"/>
                <a:gd name="connsiteY3" fmla="*/ 411883 h 3109401"/>
                <a:gd name="connsiteX4" fmla="*/ 3090270 w 3786036"/>
                <a:gd name="connsiteY4" fmla="*/ 98458 h 3109401"/>
                <a:gd name="connsiteX5" fmla="*/ 3070562 w 3786036"/>
                <a:gd name="connsiteY5" fmla="*/ 67916 h 3109401"/>
                <a:gd name="connsiteX6" fmla="*/ 2303825 w 3786036"/>
                <a:gd name="connsiteY6" fmla="*/ 326056 h 3109401"/>
                <a:gd name="connsiteX7" fmla="*/ 2043907 w 3786036"/>
                <a:gd name="connsiteY7" fmla="*/ 664881 h 3109401"/>
                <a:gd name="connsiteX8" fmla="*/ 1994748 w 3786036"/>
                <a:gd name="connsiteY8" fmla="*/ 964332 h 3109401"/>
                <a:gd name="connsiteX9" fmla="*/ 1591523 w 3786036"/>
                <a:gd name="connsiteY9" fmla="*/ 932582 h 3109401"/>
                <a:gd name="connsiteX10" fmla="*/ 1708998 w 3786036"/>
                <a:gd name="connsiteY10" fmla="*/ 684932 h 3109401"/>
                <a:gd name="connsiteX11" fmla="*/ 1866651 w 3786036"/>
                <a:gd name="connsiteY11" fmla="*/ 270718 h 3109401"/>
                <a:gd name="connsiteX12" fmla="*/ 1086669 w 3786036"/>
                <a:gd name="connsiteY12" fmla="*/ 13234 h 3109401"/>
                <a:gd name="connsiteX13" fmla="*/ 1108237 w 3786036"/>
                <a:gd name="connsiteY13" fmla="*/ 66001 h 3109401"/>
                <a:gd name="connsiteX14" fmla="*/ 1815738 w 3786036"/>
                <a:gd name="connsiteY14" fmla="*/ 312699 h 3109401"/>
                <a:gd name="connsiteX15" fmla="*/ 1581998 w 3786036"/>
                <a:gd name="connsiteY15" fmla="*/ 789707 h 3109401"/>
                <a:gd name="connsiteX16" fmla="*/ 1293270 w 3786036"/>
                <a:gd name="connsiteY16" fmla="*/ 1292632 h 3109401"/>
                <a:gd name="connsiteX17" fmla="*/ 203227 w 3786036"/>
                <a:gd name="connsiteY17" fmla="*/ 1251359 h 3109401"/>
                <a:gd name="connsiteX18" fmla="*/ 190527 w 3786036"/>
                <a:gd name="connsiteY18" fmla="*/ 1297170 h 3109401"/>
                <a:gd name="connsiteX19" fmla="*/ 1293814 w 3786036"/>
                <a:gd name="connsiteY19" fmla="*/ 1378665 h 3109401"/>
                <a:gd name="connsiteX20" fmla="*/ 705988 w 3786036"/>
                <a:gd name="connsiteY20" fmla="*/ 2951527 h 3109401"/>
                <a:gd name="connsiteX21" fmla="*/ 756242 w 3786036"/>
                <a:gd name="connsiteY21" fmla="*/ 2968714 h 3109401"/>
                <a:gd name="connsiteX22" fmla="*/ 1096225 w 3786036"/>
                <a:gd name="connsiteY22" fmla="*/ 2193057 h 3109401"/>
                <a:gd name="connsiteX23" fmla="*/ 1508852 w 3786036"/>
                <a:gd name="connsiteY23" fmla="*/ 1167496 h 3109401"/>
                <a:gd name="connsiteX24" fmla="*/ 1683600 w 3786036"/>
                <a:gd name="connsiteY24" fmla="*/ 1043706 h 3109401"/>
                <a:gd name="connsiteX25" fmla="*/ 2133434 w 3786036"/>
                <a:gd name="connsiteY25" fmla="*/ 1113268 h 3109401"/>
                <a:gd name="connsiteX26" fmla="*/ 3552469 w 3786036"/>
                <a:gd name="connsiteY26" fmla="*/ 1707761 h 3109401"/>
                <a:gd name="connsiteX27" fmla="*/ 3784355 w 3786036"/>
                <a:gd name="connsiteY27" fmla="*/ 1688663 h 3109401"/>
                <a:gd name="connsiteX28" fmla="*/ 3620459 w 3786036"/>
                <a:gd name="connsiteY28" fmla="*/ 1501179 h 3109401"/>
                <a:gd name="connsiteX0" fmla="*/ 3620459 w 3786036"/>
                <a:gd name="connsiteY0" fmla="*/ 1501179 h 3109401"/>
                <a:gd name="connsiteX1" fmla="*/ 2455079 w 3786036"/>
                <a:gd name="connsiteY1" fmla="*/ 1119061 h 3109401"/>
                <a:gd name="connsiteX2" fmla="*/ 2070947 w 3786036"/>
                <a:gd name="connsiteY2" fmla="*/ 843682 h 3109401"/>
                <a:gd name="connsiteX3" fmla="*/ 2281056 w 3786036"/>
                <a:gd name="connsiteY3" fmla="*/ 411883 h 3109401"/>
                <a:gd name="connsiteX4" fmla="*/ 3090270 w 3786036"/>
                <a:gd name="connsiteY4" fmla="*/ 98458 h 3109401"/>
                <a:gd name="connsiteX5" fmla="*/ 3070562 w 3786036"/>
                <a:gd name="connsiteY5" fmla="*/ 67916 h 3109401"/>
                <a:gd name="connsiteX6" fmla="*/ 2303825 w 3786036"/>
                <a:gd name="connsiteY6" fmla="*/ 326056 h 3109401"/>
                <a:gd name="connsiteX7" fmla="*/ 2043907 w 3786036"/>
                <a:gd name="connsiteY7" fmla="*/ 664881 h 3109401"/>
                <a:gd name="connsiteX8" fmla="*/ 1994748 w 3786036"/>
                <a:gd name="connsiteY8" fmla="*/ 964332 h 3109401"/>
                <a:gd name="connsiteX9" fmla="*/ 1591523 w 3786036"/>
                <a:gd name="connsiteY9" fmla="*/ 932582 h 3109401"/>
                <a:gd name="connsiteX10" fmla="*/ 1708998 w 3786036"/>
                <a:gd name="connsiteY10" fmla="*/ 684932 h 3109401"/>
                <a:gd name="connsiteX11" fmla="*/ 1866651 w 3786036"/>
                <a:gd name="connsiteY11" fmla="*/ 270718 h 3109401"/>
                <a:gd name="connsiteX12" fmla="*/ 1086669 w 3786036"/>
                <a:gd name="connsiteY12" fmla="*/ 13234 h 3109401"/>
                <a:gd name="connsiteX13" fmla="*/ 1108237 w 3786036"/>
                <a:gd name="connsiteY13" fmla="*/ 66001 h 3109401"/>
                <a:gd name="connsiteX14" fmla="*/ 1815738 w 3786036"/>
                <a:gd name="connsiteY14" fmla="*/ 312699 h 3109401"/>
                <a:gd name="connsiteX15" fmla="*/ 1581998 w 3786036"/>
                <a:gd name="connsiteY15" fmla="*/ 789707 h 3109401"/>
                <a:gd name="connsiteX16" fmla="*/ 1293270 w 3786036"/>
                <a:gd name="connsiteY16" fmla="*/ 1292632 h 3109401"/>
                <a:gd name="connsiteX17" fmla="*/ 203227 w 3786036"/>
                <a:gd name="connsiteY17" fmla="*/ 1251359 h 3109401"/>
                <a:gd name="connsiteX18" fmla="*/ 190527 w 3786036"/>
                <a:gd name="connsiteY18" fmla="*/ 1297170 h 3109401"/>
                <a:gd name="connsiteX19" fmla="*/ 1293814 w 3786036"/>
                <a:gd name="connsiteY19" fmla="*/ 1378665 h 3109401"/>
                <a:gd name="connsiteX20" fmla="*/ 705988 w 3786036"/>
                <a:gd name="connsiteY20" fmla="*/ 2951527 h 3109401"/>
                <a:gd name="connsiteX21" fmla="*/ 756242 w 3786036"/>
                <a:gd name="connsiteY21" fmla="*/ 2968714 h 3109401"/>
                <a:gd name="connsiteX22" fmla="*/ 1096225 w 3786036"/>
                <a:gd name="connsiteY22" fmla="*/ 2193057 h 3109401"/>
                <a:gd name="connsiteX23" fmla="*/ 1508852 w 3786036"/>
                <a:gd name="connsiteY23" fmla="*/ 1167496 h 3109401"/>
                <a:gd name="connsiteX24" fmla="*/ 1683600 w 3786036"/>
                <a:gd name="connsiteY24" fmla="*/ 1039473 h 3109401"/>
                <a:gd name="connsiteX25" fmla="*/ 2133434 w 3786036"/>
                <a:gd name="connsiteY25" fmla="*/ 1113268 h 3109401"/>
                <a:gd name="connsiteX26" fmla="*/ 3552469 w 3786036"/>
                <a:gd name="connsiteY26" fmla="*/ 1707761 h 3109401"/>
                <a:gd name="connsiteX27" fmla="*/ 3784355 w 3786036"/>
                <a:gd name="connsiteY27" fmla="*/ 1688663 h 3109401"/>
                <a:gd name="connsiteX28" fmla="*/ 3620459 w 3786036"/>
                <a:gd name="connsiteY28" fmla="*/ 1501179 h 3109401"/>
                <a:gd name="connsiteX0" fmla="*/ 3620459 w 3786036"/>
                <a:gd name="connsiteY0" fmla="*/ 1501179 h 3109401"/>
                <a:gd name="connsiteX1" fmla="*/ 2455079 w 3786036"/>
                <a:gd name="connsiteY1" fmla="*/ 1119061 h 3109401"/>
                <a:gd name="connsiteX2" fmla="*/ 2070947 w 3786036"/>
                <a:gd name="connsiteY2" fmla="*/ 843682 h 3109401"/>
                <a:gd name="connsiteX3" fmla="*/ 2281056 w 3786036"/>
                <a:gd name="connsiteY3" fmla="*/ 411883 h 3109401"/>
                <a:gd name="connsiteX4" fmla="*/ 3090270 w 3786036"/>
                <a:gd name="connsiteY4" fmla="*/ 98458 h 3109401"/>
                <a:gd name="connsiteX5" fmla="*/ 3070562 w 3786036"/>
                <a:gd name="connsiteY5" fmla="*/ 67916 h 3109401"/>
                <a:gd name="connsiteX6" fmla="*/ 2303825 w 3786036"/>
                <a:gd name="connsiteY6" fmla="*/ 326056 h 3109401"/>
                <a:gd name="connsiteX7" fmla="*/ 2043907 w 3786036"/>
                <a:gd name="connsiteY7" fmla="*/ 664881 h 3109401"/>
                <a:gd name="connsiteX8" fmla="*/ 1994748 w 3786036"/>
                <a:gd name="connsiteY8" fmla="*/ 964332 h 3109401"/>
                <a:gd name="connsiteX9" fmla="*/ 1591523 w 3786036"/>
                <a:gd name="connsiteY9" fmla="*/ 932582 h 3109401"/>
                <a:gd name="connsiteX10" fmla="*/ 1708998 w 3786036"/>
                <a:gd name="connsiteY10" fmla="*/ 684932 h 3109401"/>
                <a:gd name="connsiteX11" fmla="*/ 1866651 w 3786036"/>
                <a:gd name="connsiteY11" fmla="*/ 270718 h 3109401"/>
                <a:gd name="connsiteX12" fmla="*/ 1086669 w 3786036"/>
                <a:gd name="connsiteY12" fmla="*/ 13234 h 3109401"/>
                <a:gd name="connsiteX13" fmla="*/ 1108237 w 3786036"/>
                <a:gd name="connsiteY13" fmla="*/ 66001 h 3109401"/>
                <a:gd name="connsiteX14" fmla="*/ 1815738 w 3786036"/>
                <a:gd name="connsiteY14" fmla="*/ 312699 h 3109401"/>
                <a:gd name="connsiteX15" fmla="*/ 1581998 w 3786036"/>
                <a:gd name="connsiteY15" fmla="*/ 789707 h 3109401"/>
                <a:gd name="connsiteX16" fmla="*/ 1293270 w 3786036"/>
                <a:gd name="connsiteY16" fmla="*/ 1292632 h 3109401"/>
                <a:gd name="connsiteX17" fmla="*/ 203227 w 3786036"/>
                <a:gd name="connsiteY17" fmla="*/ 1251359 h 3109401"/>
                <a:gd name="connsiteX18" fmla="*/ 190527 w 3786036"/>
                <a:gd name="connsiteY18" fmla="*/ 1297170 h 3109401"/>
                <a:gd name="connsiteX19" fmla="*/ 1293814 w 3786036"/>
                <a:gd name="connsiteY19" fmla="*/ 1378665 h 3109401"/>
                <a:gd name="connsiteX20" fmla="*/ 705988 w 3786036"/>
                <a:gd name="connsiteY20" fmla="*/ 2951527 h 3109401"/>
                <a:gd name="connsiteX21" fmla="*/ 756242 w 3786036"/>
                <a:gd name="connsiteY21" fmla="*/ 2968714 h 3109401"/>
                <a:gd name="connsiteX22" fmla="*/ 1096225 w 3786036"/>
                <a:gd name="connsiteY22" fmla="*/ 2193057 h 3109401"/>
                <a:gd name="connsiteX23" fmla="*/ 1508852 w 3786036"/>
                <a:gd name="connsiteY23" fmla="*/ 1167496 h 3109401"/>
                <a:gd name="connsiteX24" fmla="*/ 1683600 w 3786036"/>
                <a:gd name="connsiteY24" fmla="*/ 1039473 h 3109401"/>
                <a:gd name="connsiteX25" fmla="*/ 2133434 w 3786036"/>
                <a:gd name="connsiteY25" fmla="*/ 1113268 h 3109401"/>
                <a:gd name="connsiteX26" fmla="*/ 3552469 w 3786036"/>
                <a:gd name="connsiteY26" fmla="*/ 1707761 h 3109401"/>
                <a:gd name="connsiteX27" fmla="*/ 3784355 w 3786036"/>
                <a:gd name="connsiteY27" fmla="*/ 1688663 h 3109401"/>
                <a:gd name="connsiteX28" fmla="*/ 3620459 w 3786036"/>
                <a:gd name="connsiteY28" fmla="*/ 1501179 h 3109401"/>
                <a:gd name="connsiteX0" fmla="*/ 3620459 w 3786036"/>
                <a:gd name="connsiteY0" fmla="*/ 1501179 h 3109401"/>
                <a:gd name="connsiteX1" fmla="*/ 2455079 w 3786036"/>
                <a:gd name="connsiteY1" fmla="*/ 1119061 h 3109401"/>
                <a:gd name="connsiteX2" fmla="*/ 2070947 w 3786036"/>
                <a:gd name="connsiteY2" fmla="*/ 843682 h 3109401"/>
                <a:gd name="connsiteX3" fmla="*/ 2281056 w 3786036"/>
                <a:gd name="connsiteY3" fmla="*/ 399183 h 3109401"/>
                <a:gd name="connsiteX4" fmla="*/ 3090270 w 3786036"/>
                <a:gd name="connsiteY4" fmla="*/ 98458 h 3109401"/>
                <a:gd name="connsiteX5" fmla="*/ 3070562 w 3786036"/>
                <a:gd name="connsiteY5" fmla="*/ 67916 h 3109401"/>
                <a:gd name="connsiteX6" fmla="*/ 2303825 w 3786036"/>
                <a:gd name="connsiteY6" fmla="*/ 326056 h 3109401"/>
                <a:gd name="connsiteX7" fmla="*/ 2043907 w 3786036"/>
                <a:gd name="connsiteY7" fmla="*/ 664881 h 3109401"/>
                <a:gd name="connsiteX8" fmla="*/ 1994748 w 3786036"/>
                <a:gd name="connsiteY8" fmla="*/ 964332 h 3109401"/>
                <a:gd name="connsiteX9" fmla="*/ 1591523 w 3786036"/>
                <a:gd name="connsiteY9" fmla="*/ 932582 h 3109401"/>
                <a:gd name="connsiteX10" fmla="*/ 1708998 w 3786036"/>
                <a:gd name="connsiteY10" fmla="*/ 684932 h 3109401"/>
                <a:gd name="connsiteX11" fmla="*/ 1866651 w 3786036"/>
                <a:gd name="connsiteY11" fmla="*/ 270718 h 3109401"/>
                <a:gd name="connsiteX12" fmla="*/ 1086669 w 3786036"/>
                <a:gd name="connsiteY12" fmla="*/ 13234 h 3109401"/>
                <a:gd name="connsiteX13" fmla="*/ 1108237 w 3786036"/>
                <a:gd name="connsiteY13" fmla="*/ 66001 h 3109401"/>
                <a:gd name="connsiteX14" fmla="*/ 1815738 w 3786036"/>
                <a:gd name="connsiteY14" fmla="*/ 312699 h 3109401"/>
                <a:gd name="connsiteX15" fmla="*/ 1581998 w 3786036"/>
                <a:gd name="connsiteY15" fmla="*/ 789707 h 3109401"/>
                <a:gd name="connsiteX16" fmla="*/ 1293270 w 3786036"/>
                <a:gd name="connsiteY16" fmla="*/ 1292632 h 3109401"/>
                <a:gd name="connsiteX17" fmla="*/ 203227 w 3786036"/>
                <a:gd name="connsiteY17" fmla="*/ 1251359 h 3109401"/>
                <a:gd name="connsiteX18" fmla="*/ 190527 w 3786036"/>
                <a:gd name="connsiteY18" fmla="*/ 1297170 h 3109401"/>
                <a:gd name="connsiteX19" fmla="*/ 1293814 w 3786036"/>
                <a:gd name="connsiteY19" fmla="*/ 1378665 h 3109401"/>
                <a:gd name="connsiteX20" fmla="*/ 705988 w 3786036"/>
                <a:gd name="connsiteY20" fmla="*/ 2951527 h 3109401"/>
                <a:gd name="connsiteX21" fmla="*/ 756242 w 3786036"/>
                <a:gd name="connsiteY21" fmla="*/ 2968714 h 3109401"/>
                <a:gd name="connsiteX22" fmla="*/ 1096225 w 3786036"/>
                <a:gd name="connsiteY22" fmla="*/ 2193057 h 3109401"/>
                <a:gd name="connsiteX23" fmla="*/ 1508852 w 3786036"/>
                <a:gd name="connsiteY23" fmla="*/ 1167496 h 3109401"/>
                <a:gd name="connsiteX24" fmla="*/ 1683600 w 3786036"/>
                <a:gd name="connsiteY24" fmla="*/ 1039473 h 3109401"/>
                <a:gd name="connsiteX25" fmla="*/ 2133434 w 3786036"/>
                <a:gd name="connsiteY25" fmla="*/ 1113268 h 3109401"/>
                <a:gd name="connsiteX26" fmla="*/ 3552469 w 3786036"/>
                <a:gd name="connsiteY26" fmla="*/ 1707761 h 3109401"/>
                <a:gd name="connsiteX27" fmla="*/ 3784355 w 3786036"/>
                <a:gd name="connsiteY27" fmla="*/ 1688663 h 3109401"/>
                <a:gd name="connsiteX28" fmla="*/ 3620459 w 3786036"/>
                <a:gd name="connsiteY28" fmla="*/ 1501179 h 3109401"/>
                <a:gd name="connsiteX0" fmla="*/ 3620459 w 3786036"/>
                <a:gd name="connsiteY0" fmla="*/ 1501179 h 3109401"/>
                <a:gd name="connsiteX1" fmla="*/ 2455079 w 3786036"/>
                <a:gd name="connsiteY1" fmla="*/ 1119061 h 3109401"/>
                <a:gd name="connsiteX2" fmla="*/ 2070947 w 3786036"/>
                <a:gd name="connsiteY2" fmla="*/ 843682 h 3109401"/>
                <a:gd name="connsiteX3" fmla="*/ 2281056 w 3786036"/>
                <a:gd name="connsiteY3" fmla="*/ 399183 h 3109401"/>
                <a:gd name="connsiteX4" fmla="*/ 3090270 w 3786036"/>
                <a:gd name="connsiteY4" fmla="*/ 98458 h 3109401"/>
                <a:gd name="connsiteX5" fmla="*/ 3070562 w 3786036"/>
                <a:gd name="connsiteY5" fmla="*/ 67916 h 3109401"/>
                <a:gd name="connsiteX6" fmla="*/ 2303825 w 3786036"/>
                <a:gd name="connsiteY6" fmla="*/ 326056 h 3109401"/>
                <a:gd name="connsiteX7" fmla="*/ 2043907 w 3786036"/>
                <a:gd name="connsiteY7" fmla="*/ 664881 h 3109401"/>
                <a:gd name="connsiteX8" fmla="*/ 1994748 w 3786036"/>
                <a:gd name="connsiteY8" fmla="*/ 964332 h 3109401"/>
                <a:gd name="connsiteX9" fmla="*/ 1591523 w 3786036"/>
                <a:gd name="connsiteY9" fmla="*/ 932582 h 3109401"/>
                <a:gd name="connsiteX10" fmla="*/ 1708998 w 3786036"/>
                <a:gd name="connsiteY10" fmla="*/ 684932 h 3109401"/>
                <a:gd name="connsiteX11" fmla="*/ 1866651 w 3786036"/>
                <a:gd name="connsiteY11" fmla="*/ 270718 h 3109401"/>
                <a:gd name="connsiteX12" fmla="*/ 1086669 w 3786036"/>
                <a:gd name="connsiteY12" fmla="*/ 13234 h 3109401"/>
                <a:gd name="connsiteX13" fmla="*/ 1125170 w 3786036"/>
                <a:gd name="connsiteY13" fmla="*/ 66001 h 3109401"/>
                <a:gd name="connsiteX14" fmla="*/ 1815738 w 3786036"/>
                <a:gd name="connsiteY14" fmla="*/ 312699 h 3109401"/>
                <a:gd name="connsiteX15" fmla="*/ 1581998 w 3786036"/>
                <a:gd name="connsiteY15" fmla="*/ 789707 h 3109401"/>
                <a:gd name="connsiteX16" fmla="*/ 1293270 w 3786036"/>
                <a:gd name="connsiteY16" fmla="*/ 1292632 h 3109401"/>
                <a:gd name="connsiteX17" fmla="*/ 203227 w 3786036"/>
                <a:gd name="connsiteY17" fmla="*/ 1251359 h 3109401"/>
                <a:gd name="connsiteX18" fmla="*/ 190527 w 3786036"/>
                <a:gd name="connsiteY18" fmla="*/ 1297170 h 3109401"/>
                <a:gd name="connsiteX19" fmla="*/ 1293814 w 3786036"/>
                <a:gd name="connsiteY19" fmla="*/ 1378665 h 3109401"/>
                <a:gd name="connsiteX20" fmla="*/ 705988 w 3786036"/>
                <a:gd name="connsiteY20" fmla="*/ 2951527 h 3109401"/>
                <a:gd name="connsiteX21" fmla="*/ 756242 w 3786036"/>
                <a:gd name="connsiteY21" fmla="*/ 2968714 h 3109401"/>
                <a:gd name="connsiteX22" fmla="*/ 1096225 w 3786036"/>
                <a:gd name="connsiteY22" fmla="*/ 2193057 h 3109401"/>
                <a:gd name="connsiteX23" fmla="*/ 1508852 w 3786036"/>
                <a:gd name="connsiteY23" fmla="*/ 1167496 h 3109401"/>
                <a:gd name="connsiteX24" fmla="*/ 1683600 w 3786036"/>
                <a:gd name="connsiteY24" fmla="*/ 1039473 h 3109401"/>
                <a:gd name="connsiteX25" fmla="*/ 2133434 w 3786036"/>
                <a:gd name="connsiteY25" fmla="*/ 1113268 h 3109401"/>
                <a:gd name="connsiteX26" fmla="*/ 3552469 w 3786036"/>
                <a:gd name="connsiteY26" fmla="*/ 1707761 h 3109401"/>
                <a:gd name="connsiteX27" fmla="*/ 3784355 w 3786036"/>
                <a:gd name="connsiteY27" fmla="*/ 1688663 h 3109401"/>
                <a:gd name="connsiteX28" fmla="*/ 3620459 w 3786036"/>
                <a:gd name="connsiteY28" fmla="*/ 1501179 h 3109401"/>
                <a:gd name="connsiteX0" fmla="*/ 3560805 w 3726382"/>
                <a:gd name="connsiteY0" fmla="*/ 1501179 h 3109401"/>
                <a:gd name="connsiteX1" fmla="*/ 2395425 w 3726382"/>
                <a:gd name="connsiteY1" fmla="*/ 1119061 h 3109401"/>
                <a:gd name="connsiteX2" fmla="*/ 2011293 w 3726382"/>
                <a:gd name="connsiteY2" fmla="*/ 843682 h 3109401"/>
                <a:gd name="connsiteX3" fmla="*/ 2221402 w 3726382"/>
                <a:gd name="connsiteY3" fmla="*/ 399183 h 3109401"/>
                <a:gd name="connsiteX4" fmla="*/ 3030616 w 3726382"/>
                <a:gd name="connsiteY4" fmla="*/ 98458 h 3109401"/>
                <a:gd name="connsiteX5" fmla="*/ 3010908 w 3726382"/>
                <a:gd name="connsiteY5" fmla="*/ 67916 h 3109401"/>
                <a:gd name="connsiteX6" fmla="*/ 2244171 w 3726382"/>
                <a:gd name="connsiteY6" fmla="*/ 326056 h 3109401"/>
                <a:gd name="connsiteX7" fmla="*/ 1984253 w 3726382"/>
                <a:gd name="connsiteY7" fmla="*/ 664881 h 3109401"/>
                <a:gd name="connsiteX8" fmla="*/ 1935094 w 3726382"/>
                <a:gd name="connsiteY8" fmla="*/ 964332 h 3109401"/>
                <a:gd name="connsiteX9" fmla="*/ 1531869 w 3726382"/>
                <a:gd name="connsiteY9" fmla="*/ 932582 h 3109401"/>
                <a:gd name="connsiteX10" fmla="*/ 1649344 w 3726382"/>
                <a:gd name="connsiteY10" fmla="*/ 684932 h 3109401"/>
                <a:gd name="connsiteX11" fmla="*/ 1806997 w 3726382"/>
                <a:gd name="connsiteY11" fmla="*/ 270718 h 3109401"/>
                <a:gd name="connsiteX12" fmla="*/ 1027015 w 3726382"/>
                <a:gd name="connsiteY12" fmla="*/ 13234 h 3109401"/>
                <a:gd name="connsiteX13" fmla="*/ 1065516 w 3726382"/>
                <a:gd name="connsiteY13" fmla="*/ 66001 h 3109401"/>
                <a:gd name="connsiteX14" fmla="*/ 1756084 w 3726382"/>
                <a:gd name="connsiteY14" fmla="*/ 312699 h 3109401"/>
                <a:gd name="connsiteX15" fmla="*/ 1522344 w 3726382"/>
                <a:gd name="connsiteY15" fmla="*/ 789707 h 3109401"/>
                <a:gd name="connsiteX16" fmla="*/ 1233616 w 3726382"/>
                <a:gd name="connsiteY16" fmla="*/ 1292632 h 3109401"/>
                <a:gd name="connsiteX17" fmla="*/ 143573 w 3726382"/>
                <a:gd name="connsiteY17" fmla="*/ 1259826 h 3109401"/>
                <a:gd name="connsiteX18" fmla="*/ 130873 w 3726382"/>
                <a:gd name="connsiteY18" fmla="*/ 1297170 h 3109401"/>
                <a:gd name="connsiteX19" fmla="*/ 1234160 w 3726382"/>
                <a:gd name="connsiteY19" fmla="*/ 1378665 h 3109401"/>
                <a:gd name="connsiteX20" fmla="*/ 646334 w 3726382"/>
                <a:gd name="connsiteY20" fmla="*/ 2951527 h 3109401"/>
                <a:gd name="connsiteX21" fmla="*/ 696588 w 3726382"/>
                <a:gd name="connsiteY21" fmla="*/ 2968714 h 3109401"/>
                <a:gd name="connsiteX22" fmla="*/ 1036571 w 3726382"/>
                <a:gd name="connsiteY22" fmla="*/ 2193057 h 3109401"/>
                <a:gd name="connsiteX23" fmla="*/ 1449198 w 3726382"/>
                <a:gd name="connsiteY23" fmla="*/ 1167496 h 3109401"/>
                <a:gd name="connsiteX24" fmla="*/ 1623946 w 3726382"/>
                <a:gd name="connsiteY24" fmla="*/ 1039473 h 3109401"/>
                <a:gd name="connsiteX25" fmla="*/ 2073780 w 3726382"/>
                <a:gd name="connsiteY25" fmla="*/ 1113268 h 3109401"/>
                <a:gd name="connsiteX26" fmla="*/ 3492815 w 3726382"/>
                <a:gd name="connsiteY26" fmla="*/ 1707761 h 3109401"/>
                <a:gd name="connsiteX27" fmla="*/ 3724701 w 3726382"/>
                <a:gd name="connsiteY27" fmla="*/ 1688663 h 3109401"/>
                <a:gd name="connsiteX28" fmla="*/ 3560805 w 3726382"/>
                <a:gd name="connsiteY28" fmla="*/ 1501179 h 3109401"/>
                <a:gd name="connsiteX0" fmla="*/ 3560805 w 3726382"/>
                <a:gd name="connsiteY0" fmla="*/ 1501179 h 3108230"/>
                <a:gd name="connsiteX1" fmla="*/ 2395425 w 3726382"/>
                <a:gd name="connsiteY1" fmla="*/ 1119061 h 3108230"/>
                <a:gd name="connsiteX2" fmla="*/ 2011293 w 3726382"/>
                <a:gd name="connsiteY2" fmla="*/ 843682 h 3108230"/>
                <a:gd name="connsiteX3" fmla="*/ 2221402 w 3726382"/>
                <a:gd name="connsiteY3" fmla="*/ 399183 h 3108230"/>
                <a:gd name="connsiteX4" fmla="*/ 3030616 w 3726382"/>
                <a:gd name="connsiteY4" fmla="*/ 98458 h 3108230"/>
                <a:gd name="connsiteX5" fmla="*/ 3010908 w 3726382"/>
                <a:gd name="connsiteY5" fmla="*/ 67916 h 3108230"/>
                <a:gd name="connsiteX6" fmla="*/ 2244171 w 3726382"/>
                <a:gd name="connsiteY6" fmla="*/ 326056 h 3108230"/>
                <a:gd name="connsiteX7" fmla="*/ 1984253 w 3726382"/>
                <a:gd name="connsiteY7" fmla="*/ 664881 h 3108230"/>
                <a:gd name="connsiteX8" fmla="*/ 1935094 w 3726382"/>
                <a:gd name="connsiteY8" fmla="*/ 964332 h 3108230"/>
                <a:gd name="connsiteX9" fmla="*/ 1531869 w 3726382"/>
                <a:gd name="connsiteY9" fmla="*/ 932582 h 3108230"/>
                <a:gd name="connsiteX10" fmla="*/ 1649344 w 3726382"/>
                <a:gd name="connsiteY10" fmla="*/ 684932 h 3108230"/>
                <a:gd name="connsiteX11" fmla="*/ 1806997 w 3726382"/>
                <a:gd name="connsiteY11" fmla="*/ 270718 h 3108230"/>
                <a:gd name="connsiteX12" fmla="*/ 1027015 w 3726382"/>
                <a:gd name="connsiteY12" fmla="*/ 13234 h 3108230"/>
                <a:gd name="connsiteX13" fmla="*/ 1065516 w 3726382"/>
                <a:gd name="connsiteY13" fmla="*/ 66001 h 3108230"/>
                <a:gd name="connsiteX14" fmla="*/ 1756084 w 3726382"/>
                <a:gd name="connsiteY14" fmla="*/ 312699 h 3108230"/>
                <a:gd name="connsiteX15" fmla="*/ 1522344 w 3726382"/>
                <a:gd name="connsiteY15" fmla="*/ 789707 h 3108230"/>
                <a:gd name="connsiteX16" fmla="*/ 1233616 w 3726382"/>
                <a:gd name="connsiteY16" fmla="*/ 1292632 h 3108230"/>
                <a:gd name="connsiteX17" fmla="*/ 143573 w 3726382"/>
                <a:gd name="connsiteY17" fmla="*/ 1259826 h 3108230"/>
                <a:gd name="connsiteX18" fmla="*/ 130873 w 3726382"/>
                <a:gd name="connsiteY18" fmla="*/ 1297170 h 3108230"/>
                <a:gd name="connsiteX19" fmla="*/ 1234160 w 3726382"/>
                <a:gd name="connsiteY19" fmla="*/ 1395598 h 3108230"/>
                <a:gd name="connsiteX20" fmla="*/ 646334 w 3726382"/>
                <a:gd name="connsiteY20" fmla="*/ 2951527 h 3108230"/>
                <a:gd name="connsiteX21" fmla="*/ 696588 w 3726382"/>
                <a:gd name="connsiteY21" fmla="*/ 2968714 h 3108230"/>
                <a:gd name="connsiteX22" fmla="*/ 1036571 w 3726382"/>
                <a:gd name="connsiteY22" fmla="*/ 2193057 h 3108230"/>
                <a:gd name="connsiteX23" fmla="*/ 1449198 w 3726382"/>
                <a:gd name="connsiteY23" fmla="*/ 1167496 h 3108230"/>
                <a:gd name="connsiteX24" fmla="*/ 1623946 w 3726382"/>
                <a:gd name="connsiteY24" fmla="*/ 1039473 h 3108230"/>
                <a:gd name="connsiteX25" fmla="*/ 2073780 w 3726382"/>
                <a:gd name="connsiteY25" fmla="*/ 1113268 h 3108230"/>
                <a:gd name="connsiteX26" fmla="*/ 3492815 w 3726382"/>
                <a:gd name="connsiteY26" fmla="*/ 1707761 h 3108230"/>
                <a:gd name="connsiteX27" fmla="*/ 3724701 w 3726382"/>
                <a:gd name="connsiteY27" fmla="*/ 1688663 h 3108230"/>
                <a:gd name="connsiteX28" fmla="*/ 3560805 w 3726382"/>
                <a:gd name="connsiteY28" fmla="*/ 1501179 h 3108230"/>
                <a:gd name="connsiteX0" fmla="*/ 3560805 w 3726382"/>
                <a:gd name="connsiteY0" fmla="*/ 1501179 h 3108230"/>
                <a:gd name="connsiteX1" fmla="*/ 2395425 w 3726382"/>
                <a:gd name="connsiteY1" fmla="*/ 1119061 h 3108230"/>
                <a:gd name="connsiteX2" fmla="*/ 2011293 w 3726382"/>
                <a:gd name="connsiteY2" fmla="*/ 843682 h 3108230"/>
                <a:gd name="connsiteX3" fmla="*/ 2221402 w 3726382"/>
                <a:gd name="connsiteY3" fmla="*/ 399183 h 3108230"/>
                <a:gd name="connsiteX4" fmla="*/ 3030616 w 3726382"/>
                <a:gd name="connsiteY4" fmla="*/ 98458 h 3108230"/>
                <a:gd name="connsiteX5" fmla="*/ 3010908 w 3726382"/>
                <a:gd name="connsiteY5" fmla="*/ 67916 h 3108230"/>
                <a:gd name="connsiteX6" fmla="*/ 2244171 w 3726382"/>
                <a:gd name="connsiteY6" fmla="*/ 326056 h 3108230"/>
                <a:gd name="connsiteX7" fmla="*/ 1984253 w 3726382"/>
                <a:gd name="connsiteY7" fmla="*/ 664881 h 3108230"/>
                <a:gd name="connsiteX8" fmla="*/ 1935094 w 3726382"/>
                <a:gd name="connsiteY8" fmla="*/ 964332 h 3108230"/>
                <a:gd name="connsiteX9" fmla="*/ 1531869 w 3726382"/>
                <a:gd name="connsiteY9" fmla="*/ 932582 h 3108230"/>
                <a:gd name="connsiteX10" fmla="*/ 1649344 w 3726382"/>
                <a:gd name="connsiteY10" fmla="*/ 684932 h 3108230"/>
                <a:gd name="connsiteX11" fmla="*/ 1806997 w 3726382"/>
                <a:gd name="connsiteY11" fmla="*/ 270718 h 3108230"/>
                <a:gd name="connsiteX12" fmla="*/ 1027015 w 3726382"/>
                <a:gd name="connsiteY12" fmla="*/ 13234 h 3108230"/>
                <a:gd name="connsiteX13" fmla="*/ 1065516 w 3726382"/>
                <a:gd name="connsiteY13" fmla="*/ 66001 h 3108230"/>
                <a:gd name="connsiteX14" fmla="*/ 1756084 w 3726382"/>
                <a:gd name="connsiteY14" fmla="*/ 312699 h 3108230"/>
                <a:gd name="connsiteX15" fmla="*/ 1522344 w 3726382"/>
                <a:gd name="connsiteY15" fmla="*/ 789707 h 3108230"/>
                <a:gd name="connsiteX16" fmla="*/ 1233616 w 3726382"/>
                <a:gd name="connsiteY16" fmla="*/ 1292632 h 3108230"/>
                <a:gd name="connsiteX17" fmla="*/ 143573 w 3726382"/>
                <a:gd name="connsiteY17" fmla="*/ 1259826 h 3108230"/>
                <a:gd name="connsiteX18" fmla="*/ 130873 w 3726382"/>
                <a:gd name="connsiteY18" fmla="*/ 1297170 h 3108230"/>
                <a:gd name="connsiteX19" fmla="*/ 1234160 w 3726382"/>
                <a:gd name="connsiteY19" fmla="*/ 1395598 h 3108230"/>
                <a:gd name="connsiteX20" fmla="*/ 646334 w 3726382"/>
                <a:gd name="connsiteY20" fmla="*/ 2951527 h 3108230"/>
                <a:gd name="connsiteX21" fmla="*/ 696588 w 3726382"/>
                <a:gd name="connsiteY21" fmla="*/ 2968714 h 3108230"/>
                <a:gd name="connsiteX22" fmla="*/ 1036571 w 3726382"/>
                <a:gd name="connsiteY22" fmla="*/ 2193057 h 3108230"/>
                <a:gd name="connsiteX23" fmla="*/ 1449198 w 3726382"/>
                <a:gd name="connsiteY23" fmla="*/ 1167496 h 3108230"/>
                <a:gd name="connsiteX24" fmla="*/ 1623946 w 3726382"/>
                <a:gd name="connsiteY24" fmla="*/ 1039473 h 3108230"/>
                <a:gd name="connsiteX25" fmla="*/ 2073780 w 3726382"/>
                <a:gd name="connsiteY25" fmla="*/ 1113268 h 3108230"/>
                <a:gd name="connsiteX26" fmla="*/ 3492815 w 3726382"/>
                <a:gd name="connsiteY26" fmla="*/ 1707761 h 3108230"/>
                <a:gd name="connsiteX27" fmla="*/ 3724701 w 3726382"/>
                <a:gd name="connsiteY27" fmla="*/ 1688663 h 3108230"/>
                <a:gd name="connsiteX28" fmla="*/ 3560805 w 3726382"/>
                <a:gd name="connsiteY28" fmla="*/ 1501179 h 3108230"/>
                <a:gd name="connsiteX0" fmla="*/ 3560805 w 3726382"/>
                <a:gd name="connsiteY0" fmla="*/ 1501179 h 3098455"/>
                <a:gd name="connsiteX1" fmla="*/ 2395425 w 3726382"/>
                <a:gd name="connsiteY1" fmla="*/ 1119061 h 3098455"/>
                <a:gd name="connsiteX2" fmla="*/ 2011293 w 3726382"/>
                <a:gd name="connsiteY2" fmla="*/ 843682 h 3098455"/>
                <a:gd name="connsiteX3" fmla="*/ 2221402 w 3726382"/>
                <a:gd name="connsiteY3" fmla="*/ 399183 h 3098455"/>
                <a:gd name="connsiteX4" fmla="*/ 3030616 w 3726382"/>
                <a:gd name="connsiteY4" fmla="*/ 98458 h 3098455"/>
                <a:gd name="connsiteX5" fmla="*/ 3010908 w 3726382"/>
                <a:gd name="connsiteY5" fmla="*/ 67916 h 3098455"/>
                <a:gd name="connsiteX6" fmla="*/ 2244171 w 3726382"/>
                <a:gd name="connsiteY6" fmla="*/ 326056 h 3098455"/>
                <a:gd name="connsiteX7" fmla="*/ 1984253 w 3726382"/>
                <a:gd name="connsiteY7" fmla="*/ 664881 h 3098455"/>
                <a:gd name="connsiteX8" fmla="*/ 1935094 w 3726382"/>
                <a:gd name="connsiteY8" fmla="*/ 964332 h 3098455"/>
                <a:gd name="connsiteX9" fmla="*/ 1531869 w 3726382"/>
                <a:gd name="connsiteY9" fmla="*/ 932582 h 3098455"/>
                <a:gd name="connsiteX10" fmla="*/ 1649344 w 3726382"/>
                <a:gd name="connsiteY10" fmla="*/ 684932 h 3098455"/>
                <a:gd name="connsiteX11" fmla="*/ 1806997 w 3726382"/>
                <a:gd name="connsiteY11" fmla="*/ 270718 h 3098455"/>
                <a:gd name="connsiteX12" fmla="*/ 1027015 w 3726382"/>
                <a:gd name="connsiteY12" fmla="*/ 13234 h 3098455"/>
                <a:gd name="connsiteX13" fmla="*/ 1065516 w 3726382"/>
                <a:gd name="connsiteY13" fmla="*/ 66001 h 3098455"/>
                <a:gd name="connsiteX14" fmla="*/ 1756084 w 3726382"/>
                <a:gd name="connsiteY14" fmla="*/ 312699 h 3098455"/>
                <a:gd name="connsiteX15" fmla="*/ 1522344 w 3726382"/>
                <a:gd name="connsiteY15" fmla="*/ 789707 h 3098455"/>
                <a:gd name="connsiteX16" fmla="*/ 1233616 w 3726382"/>
                <a:gd name="connsiteY16" fmla="*/ 1292632 h 3098455"/>
                <a:gd name="connsiteX17" fmla="*/ 143573 w 3726382"/>
                <a:gd name="connsiteY17" fmla="*/ 1259826 h 3098455"/>
                <a:gd name="connsiteX18" fmla="*/ 130873 w 3726382"/>
                <a:gd name="connsiteY18" fmla="*/ 1297170 h 3098455"/>
                <a:gd name="connsiteX19" fmla="*/ 1234160 w 3726382"/>
                <a:gd name="connsiteY19" fmla="*/ 1395598 h 3098455"/>
                <a:gd name="connsiteX20" fmla="*/ 646334 w 3726382"/>
                <a:gd name="connsiteY20" fmla="*/ 2951527 h 3098455"/>
                <a:gd name="connsiteX21" fmla="*/ 683888 w 3726382"/>
                <a:gd name="connsiteY21" fmla="*/ 2947547 h 3098455"/>
                <a:gd name="connsiteX22" fmla="*/ 1036571 w 3726382"/>
                <a:gd name="connsiteY22" fmla="*/ 2193057 h 3098455"/>
                <a:gd name="connsiteX23" fmla="*/ 1449198 w 3726382"/>
                <a:gd name="connsiteY23" fmla="*/ 1167496 h 3098455"/>
                <a:gd name="connsiteX24" fmla="*/ 1623946 w 3726382"/>
                <a:gd name="connsiteY24" fmla="*/ 1039473 h 3098455"/>
                <a:gd name="connsiteX25" fmla="*/ 2073780 w 3726382"/>
                <a:gd name="connsiteY25" fmla="*/ 1113268 h 3098455"/>
                <a:gd name="connsiteX26" fmla="*/ 3492815 w 3726382"/>
                <a:gd name="connsiteY26" fmla="*/ 1707761 h 3098455"/>
                <a:gd name="connsiteX27" fmla="*/ 3724701 w 3726382"/>
                <a:gd name="connsiteY27" fmla="*/ 1688663 h 3098455"/>
                <a:gd name="connsiteX28" fmla="*/ 3560805 w 3726382"/>
                <a:gd name="connsiteY28" fmla="*/ 1501179 h 3098455"/>
                <a:gd name="connsiteX0" fmla="*/ 3560805 w 3726382"/>
                <a:gd name="connsiteY0" fmla="*/ 1501179 h 3102362"/>
                <a:gd name="connsiteX1" fmla="*/ 2395425 w 3726382"/>
                <a:gd name="connsiteY1" fmla="*/ 1119061 h 3102362"/>
                <a:gd name="connsiteX2" fmla="*/ 2011293 w 3726382"/>
                <a:gd name="connsiteY2" fmla="*/ 843682 h 3102362"/>
                <a:gd name="connsiteX3" fmla="*/ 2221402 w 3726382"/>
                <a:gd name="connsiteY3" fmla="*/ 399183 h 3102362"/>
                <a:gd name="connsiteX4" fmla="*/ 3030616 w 3726382"/>
                <a:gd name="connsiteY4" fmla="*/ 98458 h 3102362"/>
                <a:gd name="connsiteX5" fmla="*/ 3010908 w 3726382"/>
                <a:gd name="connsiteY5" fmla="*/ 67916 h 3102362"/>
                <a:gd name="connsiteX6" fmla="*/ 2244171 w 3726382"/>
                <a:gd name="connsiteY6" fmla="*/ 326056 h 3102362"/>
                <a:gd name="connsiteX7" fmla="*/ 1984253 w 3726382"/>
                <a:gd name="connsiteY7" fmla="*/ 664881 h 3102362"/>
                <a:gd name="connsiteX8" fmla="*/ 1935094 w 3726382"/>
                <a:gd name="connsiteY8" fmla="*/ 964332 h 3102362"/>
                <a:gd name="connsiteX9" fmla="*/ 1531869 w 3726382"/>
                <a:gd name="connsiteY9" fmla="*/ 932582 h 3102362"/>
                <a:gd name="connsiteX10" fmla="*/ 1649344 w 3726382"/>
                <a:gd name="connsiteY10" fmla="*/ 684932 h 3102362"/>
                <a:gd name="connsiteX11" fmla="*/ 1806997 w 3726382"/>
                <a:gd name="connsiteY11" fmla="*/ 270718 h 3102362"/>
                <a:gd name="connsiteX12" fmla="*/ 1027015 w 3726382"/>
                <a:gd name="connsiteY12" fmla="*/ 13234 h 3102362"/>
                <a:gd name="connsiteX13" fmla="*/ 1065516 w 3726382"/>
                <a:gd name="connsiteY13" fmla="*/ 66001 h 3102362"/>
                <a:gd name="connsiteX14" fmla="*/ 1756084 w 3726382"/>
                <a:gd name="connsiteY14" fmla="*/ 312699 h 3102362"/>
                <a:gd name="connsiteX15" fmla="*/ 1522344 w 3726382"/>
                <a:gd name="connsiteY15" fmla="*/ 789707 h 3102362"/>
                <a:gd name="connsiteX16" fmla="*/ 1233616 w 3726382"/>
                <a:gd name="connsiteY16" fmla="*/ 1292632 h 3102362"/>
                <a:gd name="connsiteX17" fmla="*/ 143573 w 3726382"/>
                <a:gd name="connsiteY17" fmla="*/ 1259826 h 3102362"/>
                <a:gd name="connsiteX18" fmla="*/ 130873 w 3726382"/>
                <a:gd name="connsiteY18" fmla="*/ 1297170 h 3102362"/>
                <a:gd name="connsiteX19" fmla="*/ 1234160 w 3726382"/>
                <a:gd name="connsiteY19" fmla="*/ 1395598 h 3102362"/>
                <a:gd name="connsiteX20" fmla="*/ 646334 w 3726382"/>
                <a:gd name="connsiteY20" fmla="*/ 2951527 h 3102362"/>
                <a:gd name="connsiteX21" fmla="*/ 683888 w 3726382"/>
                <a:gd name="connsiteY21" fmla="*/ 2947547 h 3102362"/>
                <a:gd name="connsiteX22" fmla="*/ 1036571 w 3726382"/>
                <a:gd name="connsiteY22" fmla="*/ 2193057 h 3102362"/>
                <a:gd name="connsiteX23" fmla="*/ 1449198 w 3726382"/>
                <a:gd name="connsiteY23" fmla="*/ 1167496 h 3102362"/>
                <a:gd name="connsiteX24" fmla="*/ 1623946 w 3726382"/>
                <a:gd name="connsiteY24" fmla="*/ 1039473 h 3102362"/>
                <a:gd name="connsiteX25" fmla="*/ 2073780 w 3726382"/>
                <a:gd name="connsiteY25" fmla="*/ 1113268 h 3102362"/>
                <a:gd name="connsiteX26" fmla="*/ 3492815 w 3726382"/>
                <a:gd name="connsiteY26" fmla="*/ 1707761 h 3102362"/>
                <a:gd name="connsiteX27" fmla="*/ 3724701 w 3726382"/>
                <a:gd name="connsiteY27" fmla="*/ 1688663 h 3102362"/>
                <a:gd name="connsiteX28" fmla="*/ 3560805 w 3726382"/>
                <a:gd name="connsiteY28" fmla="*/ 1501179 h 3102362"/>
                <a:gd name="connsiteX0" fmla="*/ 3560805 w 3726382"/>
                <a:gd name="connsiteY0" fmla="*/ 1501179 h 3097601"/>
                <a:gd name="connsiteX1" fmla="*/ 2395425 w 3726382"/>
                <a:gd name="connsiteY1" fmla="*/ 1119061 h 3097601"/>
                <a:gd name="connsiteX2" fmla="*/ 2011293 w 3726382"/>
                <a:gd name="connsiteY2" fmla="*/ 843682 h 3097601"/>
                <a:gd name="connsiteX3" fmla="*/ 2221402 w 3726382"/>
                <a:gd name="connsiteY3" fmla="*/ 399183 h 3097601"/>
                <a:gd name="connsiteX4" fmla="*/ 3030616 w 3726382"/>
                <a:gd name="connsiteY4" fmla="*/ 98458 h 3097601"/>
                <a:gd name="connsiteX5" fmla="*/ 3010908 w 3726382"/>
                <a:gd name="connsiteY5" fmla="*/ 67916 h 3097601"/>
                <a:gd name="connsiteX6" fmla="*/ 2244171 w 3726382"/>
                <a:gd name="connsiteY6" fmla="*/ 326056 h 3097601"/>
                <a:gd name="connsiteX7" fmla="*/ 1984253 w 3726382"/>
                <a:gd name="connsiteY7" fmla="*/ 664881 h 3097601"/>
                <a:gd name="connsiteX8" fmla="*/ 1935094 w 3726382"/>
                <a:gd name="connsiteY8" fmla="*/ 964332 h 3097601"/>
                <a:gd name="connsiteX9" fmla="*/ 1531869 w 3726382"/>
                <a:gd name="connsiteY9" fmla="*/ 932582 h 3097601"/>
                <a:gd name="connsiteX10" fmla="*/ 1649344 w 3726382"/>
                <a:gd name="connsiteY10" fmla="*/ 684932 h 3097601"/>
                <a:gd name="connsiteX11" fmla="*/ 1806997 w 3726382"/>
                <a:gd name="connsiteY11" fmla="*/ 270718 h 3097601"/>
                <a:gd name="connsiteX12" fmla="*/ 1027015 w 3726382"/>
                <a:gd name="connsiteY12" fmla="*/ 13234 h 3097601"/>
                <a:gd name="connsiteX13" fmla="*/ 1065516 w 3726382"/>
                <a:gd name="connsiteY13" fmla="*/ 66001 h 3097601"/>
                <a:gd name="connsiteX14" fmla="*/ 1756084 w 3726382"/>
                <a:gd name="connsiteY14" fmla="*/ 312699 h 3097601"/>
                <a:gd name="connsiteX15" fmla="*/ 1522344 w 3726382"/>
                <a:gd name="connsiteY15" fmla="*/ 789707 h 3097601"/>
                <a:gd name="connsiteX16" fmla="*/ 1233616 w 3726382"/>
                <a:gd name="connsiteY16" fmla="*/ 1292632 h 3097601"/>
                <a:gd name="connsiteX17" fmla="*/ 143573 w 3726382"/>
                <a:gd name="connsiteY17" fmla="*/ 1259826 h 3097601"/>
                <a:gd name="connsiteX18" fmla="*/ 130873 w 3726382"/>
                <a:gd name="connsiteY18" fmla="*/ 1297170 h 3097601"/>
                <a:gd name="connsiteX19" fmla="*/ 1234160 w 3726382"/>
                <a:gd name="connsiteY19" fmla="*/ 1395598 h 3097601"/>
                <a:gd name="connsiteX20" fmla="*/ 646334 w 3726382"/>
                <a:gd name="connsiteY20" fmla="*/ 2951527 h 3097601"/>
                <a:gd name="connsiteX21" fmla="*/ 683888 w 3726382"/>
                <a:gd name="connsiteY21" fmla="*/ 2947547 h 3097601"/>
                <a:gd name="connsiteX22" fmla="*/ 1019638 w 3726382"/>
                <a:gd name="connsiteY22" fmla="*/ 2209990 h 3097601"/>
                <a:gd name="connsiteX23" fmla="*/ 1449198 w 3726382"/>
                <a:gd name="connsiteY23" fmla="*/ 1167496 h 3097601"/>
                <a:gd name="connsiteX24" fmla="*/ 1623946 w 3726382"/>
                <a:gd name="connsiteY24" fmla="*/ 1039473 h 3097601"/>
                <a:gd name="connsiteX25" fmla="*/ 2073780 w 3726382"/>
                <a:gd name="connsiteY25" fmla="*/ 1113268 h 3097601"/>
                <a:gd name="connsiteX26" fmla="*/ 3492815 w 3726382"/>
                <a:gd name="connsiteY26" fmla="*/ 1707761 h 3097601"/>
                <a:gd name="connsiteX27" fmla="*/ 3724701 w 3726382"/>
                <a:gd name="connsiteY27" fmla="*/ 1688663 h 3097601"/>
                <a:gd name="connsiteX28" fmla="*/ 3560805 w 3726382"/>
                <a:gd name="connsiteY28" fmla="*/ 1501179 h 3097601"/>
                <a:gd name="connsiteX0" fmla="*/ 3560805 w 3726382"/>
                <a:gd name="connsiteY0" fmla="*/ 1501179 h 3097601"/>
                <a:gd name="connsiteX1" fmla="*/ 2395425 w 3726382"/>
                <a:gd name="connsiteY1" fmla="*/ 1119061 h 3097601"/>
                <a:gd name="connsiteX2" fmla="*/ 2011293 w 3726382"/>
                <a:gd name="connsiteY2" fmla="*/ 843682 h 3097601"/>
                <a:gd name="connsiteX3" fmla="*/ 2221402 w 3726382"/>
                <a:gd name="connsiteY3" fmla="*/ 399183 h 3097601"/>
                <a:gd name="connsiteX4" fmla="*/ 3030616 w 3726382"/>
                <a:gd name="connsiteY4" fmla="*/ 98458 h 3097601"/>
                <a:gd name="connsiteX5" fmla="*/ 3010908 w 3726382"/>
                <a:gd name="connsiteY5" fmla="*/ 67916 h 3097601"/>
                <a:gd name="connsiteX6" fmla="*/ 2244171 w 3726382"/>
                <a:gd name="connsiteY6" fmla="*/ 326056 h 3097601"/>
                <a:gd name="connsiteX7" fmla="*/ 1984253 w 3726382"/>
                <a:gd name="connsiteY7" fmla="*/ 664881 h 3097601"/>
                <a:gd name="connsiteX8" fmla="*/ 1935094 w 3726382"/>
                <a:gd name="connsiteY8" fmla="*/ 964332 h 3097601"/>
                <a:gd name="connsiteX9" fmla="*/ 1531869 w 3726382"/>
                <a:gd name="connsiteY9" fmla="*/ 932582 h 3097601"/>
                <a:gd name="connsiteX10" fmla="*/ 1649344 w 3726382"/>
                <a:gd name="connsiteY10" fmla="*/ 684932 h 3097601"/>
                <a:gd name="connsiteX11" fmla="*/ 1806997 w 3726382"/>
                <a:gd name="connsiteY11" fmla="*/ 270718 h 3097601"/>
                <a:gd name="connsiteX12" fmla="*/ 1027015 w 3726382"/>
                <a:gd name="connsiteY12" fmla="*/ 13234 h 3097601"/>
                <a:gd name="connsiteX13" fmla="*/ 1065516 w 3726382"/>
                <a:gd name="connsiteY13" fmla="*/ 66001 h 3097601"/>
                <a:gd name="connsiteX14" fmla="*/ 1756084 w 3726382"/>
                <a:gd name="connsiteY14" fmla="*/ 312699 h 3097601"/>
                <a:gd name="connsiteX15" fmla="*/ 1522344 w 3726382"/>
                <a:gd name="connsiteY15" fmla="*/ 789707 h 3097601"/>
                <a:gd name="connsiteX16" fmla="*/ 1233616 w 3726382"/>
                <a:gd name="connsiteY16" fmla="*/ 1292632 h 3097601"/>
                <a:gd name="connsiteX17" fmla="*/ 143573 w 3726382"/>
                <a:gd name="connsiteY17" fmla="*/ 1259826 h 3097601"/>
                <a:gd name="connsiteX18" fmla="*/ 130873 w 3726382"/>
                <a:gd name="connsiteY18" fmla="*/ 1297170 h 3097601"/>
                <a:gd name="connsiteX19" fmla="*/ 1234160 w 3726382"/>
                <a:gd name="connsiteY19" fmla="*/ 1395598 h 3097601"/>
                <a:gd name="connsiteX20" fmla="*/ 646334 w 3726382"/>
                <a:gd name="connsiteY20" fmla="*/ 2951527 h 3097601"/>
                <a:gd name="connsiteX21" fmla="*/ 683888 w 3726382"/>
                <a:gd name="connsiteY21" fmla="*/ 2947547 h 3097601"/>
                <a:gd name="connsiteX22" fmla="*/ 1019638 w 3726382"/>
                <a:gd name="connsiteY22" fmla="*/ 2209990 h 3097601"/>
                <a:gd name="connsiteX23" fmla="*/ 1449198 w 3726382"/>
                <a:gd name="connsiteY23" fmla="*/ 1167496 h 3097601"/>
                <a:gd name="connsiteX24" fmla="*/ 1623946 w 3726382"/>
                <a:gd name="connsiteY24" fmla="*/ 1039473 h 3097601"/>
                <a:gd name="connsiteX25" fmla="*/ 2090714 w 3726382"/>
                <a:gd name="connsiteY25" fmla="*/ 1134435 h 3097601"/>
                <a:gd name="connsiteX26" fmla="*/ 3492815 w 3726382"/>
                <a:gd name="connsiteY26" fmla="*/ 1707761 h 3097601"/>
                <a:gd name="connsiteX27" fmla="*/ 3724701 w 3726382"/>
                <a:gd name="connsiteY27" fmla="*/ 1688663 h 3097601"/>
                <a:gd name="connsiteX28" fmla="*/ 3560805 w 3726382"/>
                <a:gd name="connsiteY28" fmla="*/ 1501179 h 3097601"/>
                <a:gd name="connsiteX0" fmla="*/ 3560805 w 3728843"/>
                <a:gd name="connsiteY0" fmla="*/ 1501179 h 3097601"/>
                <a:gd name="connsiteX1" fmla="*/ 2336158 w 3728843"/>
                <a:gd name="connsiteY1" fmla="*/ 1106361 h 3097601"/>
                <a:gd name="connsiteX2" fmla="*/ 2011293 w 3728843"/>
                <a:gd name="connsiteY2" fmla="*/ 843682 h 3097601"/>
                <a:gd name="connsiteX3" fmla="*/ 2221402 w 3728843"/>
                <a:gd name="connsiteY3" fmla="*/ 399183 h 3097601"/>
                <a:gd name="connsiteX4" fmla="*/ 3030616 w 3728843"/>
                <a:gd name="connsiteY4" fmla="*/ 98458 h 3097601"/>
                <a:gd name="connsiteX5" fmla="*/ 3010908 w 3728843"/>
                <a:gd name="connsiteY5" fmla="*/ 67916 h 3097601"/>
                <a:gd name="connsiteX6" fmla="*/ 2244171 w 3728843"/>
                <a:gd name="connsiteY6" fmla="*/ 326056 h 3097601"/>
                <a:gd name="connsiteX7" fmla="*/ 1984253 w 3728843"/>
                <a:gd name="connsiteY7" fmla="*/ 664881 h 3097601"/>
                <a:gd name="connsiteX8" fmla="*/ 1935094 w 3728843"/>
                <a:gd name="connsiteY8" fmla="*/ 964332 h 3097601"/>
                <a:gd name="connsiteX9" fmla="*/ 1531869 w 3728843"/>
                <a:gd name="connsiteY9" fmla="*/ 932582 h 3097601"/>
                <a:gd name="connsiteX10" fmla="*/ 1649344 w 3728843"/>
                <a:gd name="connsiteY10" fmla="*/ 684932 h 3097601"/>
                <a:gd name="connsiteX11" fmla="*/ 1806997 w 3728843"/>
                <a:gd name="connsiteY11" fmla="*/ 270718 h 3097601"/>
                <a:gd name="connsiteX12" fmla="*/ 1027015 w 3728843"/>
                <a:gd name="connsiteY12" fmla="*/ 13234 h 3097601"/>
                <a:gd name="connsiteX13" fmla="*/ 1065516 w 3728843"/>
                <a:gd name="connsiteY13" fmla="*/ 66001 h 3097601"/>
                <a:gd name="connsiteX14" fmla="*/ 1756084 w 3728843"/>
                <a:gd name="connsiteY14" fmla="*/ 312699 h 3097601"/>
                <a:gd name="connsiteX15" fmla="*/ 1522344 w 3728843"/>
                <a:gd name="connsiteY15" fmla="*/ 789707 h 3097601"/>
                <a:gd name="connsiteX16" fmla="*/ 1233616 w 3728843"/>
                <a:gd name="connsiteY16" fmla="*/ 1292632 h 3097601"/>
                <a:gd name="connsiteX17" fmla="*/ 143573 w 3728843"/>
                <a:gd name="connsiteY17" fmla="*/ 1259826 h 3097601"/>
                <a:gd name="connsiteX18" fmla="*/ 130873 w 3728843"/>
                <a:gd name="connsiteY18" fmla="*/ 1297170 h 3097601"/>
                <a:gd name="connsiteX19" fmla="*/ 1234160 w 3728843"/>
                <a:gd name="connsiteY19" fmla="*/ 1395598 h 3097601"/>
                <a:gd name="connsiteX20" fmla="*/ 646334 w 3728843"/>
                <a:gd name="connsiteY20" fmla="*/ 2951527 h 3097601"/>
                <a:gd name="connsiteX21" fmla="*/ 683888 w 3728843"/>
                <a:gd name="connsiteY21" fmla="*/ 2947547 h 3097601"/>
                <a:gd name="connsiteX22" fmla="*/ 1019638 w 3728843"/>
                <a:gd name="connsiteY22" fmla="*/ 2209990 h 3097601"/>
                <a:gd name="connsiteX23" fmla="*/ 1449198 w 3728843"/>
                <a:gd name="connsiteY23" fmla="*/ 1167496 h 3097601"/>
                <a:gd name="connsiteX24" fmla="*/ 1623946 w 3728843"/>
                <a:gd name="connsiteY24" fmla="*/ 1039473 h 3097601"/>
                <a:gd name="connsiteX25" fmla="*/ 2090714 w 3728843"/>
                <a:gd name="connsiteY25" fmla="*/ 1134435 h 3097601"/>
                <a:gd name="connsiteX26" fmla="*/ 3492815 w 3728843"/>
                <a:gd name="connsiteY26" fmla="*/ 1707761 h 3097601"/>
                <a:gd name="connsiteX27" fmla="*/ 3724701 w 3728843"/>
                <a:gd name="connsiteY27" fmla="*/ 1688663 h 3097601"/>
                <a:gd name="connsiteX28" fmla="*/ 3560805 w 3728843"/>
                <a:gd name="connsiteY28" fmla="*/ 1501179 h 3097601"/>
                <a:gd name="connsiteX0" fmla="*/ 3560805 w 3736302"/>
                <a:gd name="connsiteY0" fmla="*/ 1501179 h 3097601"/>
                <a:gd name="connsiteX1" fmla="*/ 2336158 w 3736302"/>
                <a:gd name="connsiteY1" fmla="*/ 1106361 h 3097601"/>
                <a:gd name="connsiteX2" fmla="*/ 2011293 w 3736302"/>
                <a:gd name="connsiteY2" fmla="*/ 843682 h 3097601"/>
                <a:gd name="connsiteX3" fmla="*/ 2221402 w 3736302"/>
                <a:gd name="connsiteY3" fmla="*/ 399183 h 3097601"/>
                <a:gd name="connsiteX4" fmla="*/ 3030616 w 3736302"/>
                <a:gd name="connsiteY4" fmla="*/ 98458 h 3097601"/>
                <a:gd name="connsiteX5" fmla="*/ 3010908 w 3736302"/>
                <a:gd name="connsiteY5" fmla="*/ 67916 h 3097601"/>
                <a:gd name="connsiteX6" fmla="*/ 2244171 w 3736302"/>
                <a:gd name="connsiteY6" fmla="*/ 326056 h 3097601"/>
                <a:gd name="connsiteX7" fmla="*/ 1984253 w 3736302"/>
                <a:gd name="connsiteY7" fmla="*/ 664881 h 3097601"/>
                <a:gd name="connsiteX8" fmla="*/ 1935094 w 3736302"/>
                <a:gd name="connsiteY8" fmla="*/ 964332 h 3097601"/>
                <a:gd name="connsiteX9" fmla="*/ 1531869 w 3736302"/>
                <a:gd name="connsiteY9" fmla="*/ 932582 h 3097601"/>
                <a:gd name="connsiteX10" fmla="*/ 1649344 w 3736302"/>
                <a:gd name="connsiteY10" fmla="*/ 684932 h 3097601"/>
                <a:gd name="connsiteX11" fmla="*/ 1806997 w 3736302"/>
                <a:gd name="connsiteY11" fmla="*/ 270718 h 3097601"/>
                <a:gd name="connsiteX12" fmla="*/ 1027015 w 3736302"/>
                <a:gd name="connsiteY12" fmla="*/ 13234 h 3097601"/>
                <a:gd name="connsiteX13" fmla="*/ 1065516 w 3736302"/>
                <a:gd name="connsiteY13" fmla="*/ 66001 h 3097601"/>
                <a:gd name="connsiteX14" fmla="*/ 1756084 w 3736302"/>
                <a:gd name="connsiteY14" fmla="*/ 312699 h 3097601"/>
                <a:gd name="connsiteX15" fmla="*/ 1522344 w 3736302"/>
                <a:gd name="connsiteY15" fmla="*/ 789707 h 3097601"/>
                <a:gd name="connsiteX16" fmla="*/ 1233616 w 3736302"/>
                <a:gd name="connsiteY16" fmla="*/ 1292632 h 3097601"/>
                <a:gd name="connsiteX17" fmla="*/ 143573 w 3736302"/>
                <a:gd name="connsiteY17" fmla="*/ 1259826 h 3097601"/>
                <a:gd name="connsiteX18" fmla="*/ 130873 w 3736302"/>
                <a:gd name="connsiteY18" fmla="*/ 1297170 h 3097601"/>
                <a:gd name="connsiteX19" fmla="*/ 1234160 w 3736302"/>
                <a:gd name="connsiteY19" fmla="*/ 1395598 h 3097601"/>
                <a:gd name="connsiteX20" fmla="*/ 646334 w 3736302"/>
                <a:gd name="connsiteY20" fmla="*/ 2951527 h 3097601"/>
                <a:gd name="connsiteX21" fmla="*/ 683888 w 3736302"/>
                <a:gd name="connsiteY21" fmla="*/ 2947547 h 3097601"/>
                <a:gd name="connsiteX22" fmla="*/ 1019638 w 3736302"/>
                <a:gd name="connsiteY22" fmla="*/ 2209990 h 3097601"/>
                <a:gd name="connsiteX23" fmla="*/ 1449198 w 3736302"/>
                <a:gd name="connsiteY23" fmla="*/ 1167496 h 3097601"/>
                <a:gd name="connsiteX24" fmla="*/ 1623946 w 3736302"/>
                <a:gd name="connsiteY24" fmla="*/ 1039473 h 3097601"/>
                <a:gd name="connsiteX25" fmla="*/ 2090714 w 3736302"/>
                <a:gd name="connsiteY25" fmla="*/ 1134435 h 3097601"/>
                <a:gd name="connsiteX26" fmla="*/ 3492815 w 3736302"/>
                <a:gd name="connsiteY26" fmla="*/ 1707761 h 3097601"/>
                <a:gd name="connsiteX27" fmla="*/ 3724701 w 3736302"/>
                <a:gd name="connsiteY27" fmla="*/ 1688663 h 3097601"/>
                <a:gd name="connsiteX28" fmla="*/ 3560805 w 3736302"/>
                <a:gd name="connsiteY28" fmla="*/ 1501179 h 3097601"/>
                <a:gd name="connsiteX0" fmla="*/ 3560805 w 3736302"/>
                <a:gd name="connsiteY0" fmla="*/ 1501179 h 3097601"/>
                <a:gd name="connsiteX1" fmla="*/ 2336158 w 3736302"/>
                <a:gd name="connsiteY1" fmla="*/ 1106361 h 3097601"/>
                <a:gd name="connsiteX2" fmla="*/ 2011293 w 3736302"/>
                <a:gd name="connsiteY2" fmla="*/ 843682 h 3097601"/>
                <a:gd name="connsiteX3" fmla="*/ 2221402 w 3736302"/>
                <a:gd name="connsiteY3" fmla="*/ 399183 h 3097601"/>
                <a:gd name="connsiteX4" fmla="*/ 3030616 w 3736302"/>
                <a:gd name="connsiteY4" fmla="*/ 98458 h 3097601"/>
                <a:gd name="connsiteX5" fmla="*/ 3010908 w 3736302"/>
                <a:gd name="connsiteY5" fmla="*/ 67916 h 3097601"/>
                <a:gd name="connsiteX6" fmla="*/ 2244171 w 3736302"/>
                <a:gd name="connsiteY6" fmla="*/ 326056 h 3097601"/>
                <a:gd name="connsiteX7" fmla="*/ 1984253 w 3736302"/>
                <a:gd name="connsiteY7" fmla="*/ 664881 h 3097601"/>
                <a:gd name="connsiteX8" fmla="*/ 1935094 w 3736302"/>
                <a:gd name="connsiteY8" fmla="*/ 964332 h 3097601"/>
                <a:gd name="connsiteX9" fmla="*/ 1531869 w 3736302"/>
                <a:gd name="connsiteY9" fmla="*/ 932582 h 3097601"/>
                <a:gd name="connsiteX10" fmla="*/ 1649344 w 3736302"/>
                <a:gd name="connsiteY10" fmla="*/ 684932 h 3097601"/>
                <a:gd name="connsiteX11" fmla="*/ 1806997 w 3736302"/>
                <a:gd name="connsiteY11" fmla="*/ 270718 h 3097601"/>
                <a:gd name="connsiteX12" fmla="*/ 1027015 w 3736302"/>
                <a:gd name="connsiteY12" fmla="*/ 13234 h 3097601"/>
                <a:gd name="connsiteX13" fmla="*/ 1065516 w 3736302"/>
                <a:gd name="connsiteY13" fmla="*/ 66001 h 3097601"/>
                <a:gd name="connsiteX14" fmla="*/ 1756084 w 3736302"/>
                <a:gd name="connsiteY14" fmla="*/ 312699 h 3097601"/>
                <a:gd name="connsiteX15" fmla="*/ 1522344 w 3736302"/>
                <a:gd name="connsiteY15" fmla="*/ 789707 h 3097601"/>
                <a:gd name="connsiteX16" fmla="*/ 1233616 w 3736302"/>
                <a:gd name="connsiteY16" fmla="*/ 1292632 h 3097601"/>
                <a:gd name="connsiteX17" fmla="*/ 143573 w 3736302"/>
                <a:gd name="connsiteY17" fmla="*/ 1259826 h 3097601"/>
                <a:gd name="connsiteX18" fmla="*/ 130873 w 3736302"/>
                <a:gd name="connsiteY18" fmla="*/ 1297170 h 3097601"/>
                <a:gd name="connsiteX19" fmla="*/ 1234160 w 3736302"/>
                <a:gd name="connsiteY19" fmla="*/ 1395598 h 3097601"/>
                <a:gd name="connsiteX20" fmla="*/ 646334 w 3736302"/>
                <a:gd name="connsiteY20" fmla="*/ 2951527 h 3097601"/>
                <a:gd name="connsiteX21" fmla="*/ 683888 w 3736302"/>
                <a:gd name="connsiteY21" fmla="*/ 2947547 h 3097601"/>
                <a:gd name="connsiteX22" fmla="*/ 1019638 w 3736302"/>
                <a:gd name="connsiteY22" fmla="*/ 2209990 h 3097601"/>
                <a:gd name="connsiteX23" fmla="*/ 1449198 w 3736302"/>
                <a:gd name="connsiteY23" fmla="*/ 1167496 h 3097601"/>
                <a:gd name="connsiteX24" fmla="*/ 1623946 w 3736302"/>
                <a:gd name="connsiteY24" fmla="*/ 1039473 h 3097601"/>
                <a:gd name="connsiteX25" fmla="*/ 2090714 w 3736302"/>
                <a:gd name="connsiteY25" fmla="*/ 1134435 h 3097601"/>
                <a:gd name="connsiteX26" fmla="*/ 3492815 w 3736302"/>
                <a:gd name="connsiteY26" fmla="*/ 1707761 h 3097601"/>
                <a:gd name="connsiteX27" fmla="*/ 3724701 w 3736302"/>
                <a:gd name="connsiteY27" fmla="*/ 1688663 h 3097601"/>
                <a:gd name="connsiteX28" fmla="*/ 3560805 w 3736302"/>
                <a:gd name="connsiteY28" fmla="*/ 1501179 h 3097601"/>
                <a:gd name="connsiteX0" fmla="*/ 3560805 w 3736302"/>
                <a:gd name="connsiteY0" fmla="*/ 1501179 h 3097601"/>
                <a:gd name="connsiteX1" fmla="*/ 2336158 w 3736302"/>
                <a:gd name="connsiteY1" fmla="*/ 1106361 h 3097601"/>
                <a:gd name="connsiteX2" fmla="*/ 2011293 w 3736302"/>
                <a:gd name="connsiteY2" fmla="*/ 843682 h 3097601"/>
                <a:gd name="connsiteX3" fmla="*/ 2221402 w 3736302"/>
                <a:gd name="connsiteY3" fmla="*/ 399183 h 3097601"/>
                <a:gd name="connsiteX4" fmla="*/ 3030616 w 3736302"/>
                <a:gd name="connsiteY4" fmla="*/ 98458 h 3097601"/>
                <a:gd name="connsiteX5" fmla="*/ 3010908 w 3736302"/>
                <a:gd name="connsiteY5" fmla="*/ 67916 h 3097601"/>
                <a:gd name="connsiteX6" fmla="*/ 2244171 w 3736302"/>
                <a:gd name="connsiteY6" fmla="*/ 326056 h 3097601"/>
                <a:gd name="connsiteX7" fmla="*/ 1984253 w 3736302"/>
                <a:gd name="connsiteY7" fmla="*/ 664881 h 3097601"/>
                <a:gd name="connsiteX8" fmla="*/ 1935094 w 3736302"/>
                <a:gd name="connsiteY8" fmla="*/ 964332 h 3097601"/>
                <a:gd name="connsiteX9" fmla="*/ 1531869 w 3736302"/>
                <a:gd name="connsiteY9" fmla="*/ 932582 h 3097601"/>
                <a:gd name="connsiteX10" fmla="*/ 1649344 w 3736302"/>
                <a:gd name="connsiteY10" fmla="*/ 684932 h 3097601"/>
                <a:gd name="connsiteX11" fmla="*/ 1806997 w 3736302"/>
                <a:gd name="connsiteY11" fmla="*/ 270718 h 3097601"/>
                <a:gd name="connsiteX12" fmla="*/ 1027015 w 3736302"/>
                <a:gd name="connsiteY12" fmla="*/ 13234 h 3097601"/>
                <a:gd name="connsiteX13" fmla="*/ 1065516 w 3736302"/>
                <a:gd name="connsiteY13" fmla="*/ 66001 h 3097601"/>
                <a:gd name="connsiteX14" fmla="*/ 1756084 w 3736302"/>
                <a:gd name="connsiteY14" fmla="*/ 312699 h 3097601"/>
                <a:gd name="connsiteX15" fmla="*/ 1522344 w 3736302"/>
                <a:gd name="connsiteY15" fmla="*/ 789707 h 3097601"/>
                <a:gd name="connsiteX16" fmla="*/ 1233616 w 3736302"/>
                <a:gd name="connsiteY16" fmla="*/ 1292632 h 3097601"/>
                <a:gd name="connsiteX17" fmla="*/ 143573 w 3736302"/>
                <a:gd name="connsiteY17" fmla="*/ 1259826 h 3097601"/>
                <a:gd name="connsiteX18" fmla="*/ 130873 w 3736302"/>
                <a:gd name="connsiteY18" fmla="*/ 1297170 h 3097601"/>
                <a:gd name="connsiteX19" fmla="*/ 1234160 w 3736302"/>
                <a:gd name="connsiteY19" fmla="*/ 1395598 h 3097601"/>
                <a:gd name="connsiteX20" fmla="*/ 646334 w 3736302"/>
                <a:gd name="connsiteY20" fmla="*/ 2951527 h 3097601"/>
                <a:gd name="connsiteX21" fmla="*/ 683888 w 3736302"/>
                <a:gd name="connsiteY21" fmla="*/ 2947547 h 3097601"/>
                <a:gd name="connsiteX22" fmla="*/ 1019638 w 3736302"/>
                <a:gd name="connsiteY22" fmla="*/ 2209990 h 3097601"/>
                <a:gd name="connsiteX23" fmla="*/ 1449198 w 3736302"/>
                <a:gd name="connsiteY23" fmla="*/ 1167496 h 3097601"/>
                <a:gd name="connsiteX24" fmla="*/ 1623946 w 3736302"/>
                <a:gd name="connsiteY24" fmla="*/ 1039473 h 3097601"/>
                <a:gd name="connsiteX25" fmla="*/ 2090714 w 3736302"/>
                <a:gd name="connsiteY25" fmla="*/ 1134435 h 3097601"/>
                <a:gd name="connsiteX26" fmla="*/ 3492815 w 3736302"/>
                <a:gd name="connsiteY26" fmla="*/ 1707761 h 3097601"/>
                <a:gd name="connsiteX27" fmla="*/ 3724701 w 3736302"/>
                <a:gd name="connsiteY27" fmla="*/ 1688663 h 3097601"/>
                <a:gd name="connsiteX28" fmla="*/ 3560805 w 3736302"/>
                <a:gd name="connsiteY28" fmla="*/ 1501179 h 3097601"/>
                <a:gd name="connsiteX0" fmla="*/ 3464857 w 3725233"/>
                <a:gd name="connsiteY0" fmla="*/ 1483733 h 3097601"/>
                <a:gd name="connsiteX1" fmla="*/ 2336158 w 3725233"/>
                <a:gd name="connsiteY1" fmla="*/ 1106361 h 3097601"/>
                <a:gd name="connsiteX2" fmla="*/ 2011293 w 3725233"/>
                <a:gd name="connsiteY2" fmla="*/ 843682 h 3097601"/>
                <a:gd name="connsiteX3" fmla="*/ 2221402 w 3725233"/>
                <a:gd name="connsiteY3" fmla="*/ 399183 h 3097601"/>
                <a:gd name="connsiteX4" fmla="*/ 3030616 w 3725233"/>
                <a:gd name="connsiteY4" fmla="*/ 98458 h 3097601"/>
                <a:gd name="connsiteX5" fmla="*/ 3010908 w 3725233"/>
                <a:gd name="connsiteY5" fmla="*/ 67916 h 3097601"/>
                <a:gd name="connsiteX6" fmla="*/ 2244171 w 3725233"/>
                <a:gd name="connsiteY6" fmla="*/ 326056 h 3097601"/>
                <a:gd name="connsiteX7" fmla="*/ 1984253 w 3725233"/>
                <a:gd name="connsiteY7" fmla="*/ 664881 h 3097601"/>
                <a:gd name="connsiteX8" fmla="*/ 1935094 w 3725233"/>
                <a:gd name="connsiteY8" fmla="*/ 964332 h 3097601"/>
                <a:gd name="connsiteX9" fmla="*/ 1531869 w 3725233"/>
                <a:gd name="connsiteY9" fmla="*/ 932582 h 3097601"/>
                <a:gd name="connsiteX10" fmla="*/ 1649344 w 3725233"/>
                <a:gd name="connsiteY10" fmla="*/ 684932 h 3097601"/>
                <a:gd name="connsiteX11" fmla="*/ 1806997 w 3725233"/>
                <a:gd name="connsiteY11" fmla="*/ 270718 h 3097601"/>
                <a:gd name="connsiteX12" fmla="*/ 1027015 w 3725233"/>
                <a:gd name="connsiteY12" fmla="*/ 13234 h 3097601"/>
                <a:gd name="connsiteX13" fmla="*/ 1065516 w 3725233"/>
                <a:gd name="connsiteY13" fmla="*/ 66001 h 3097601"/>
                <a:gd name="connsiteX14" fmla="*/ 1756084 w 3725233"/>
                <a:gd name="connsiteY14" fmla="*/ 312699 h 3097601"/>
                <a:gd name="connsiteX15" fmla="*/ 1522344 w 3725233"/>
                <a:gd name="connsiteY15" fmla="*/ 789707 h 3097601"/>
                <a:gd name="connsiteX16" fmla="*/ 1233616 w 3725233"/>
                <a:gd name="connsiteY16" fmla="*/ 1292632 h 3097601"/>
                <a:gd name="connsiteX17" fmla="*/ 143573 w 3725233"/>
                <a:gd name="connsiteY17" fmla="*/ 1259826 h 3097601"/>
                <a:gd name="connsiteX18" fmla="*/ 130873 w 3725233"/>
                <a:gd name="connsiteY18" fmla="*/ 1297170 h 3097601"/>
                <a:gd name="connsiteX19" fmla="*/ 1234160 w 3725233"/>
                <a:gd name="connsiteY19" fmla="*/ 1395598 h 3097601"/>
                <a:gd name="connsiteX20" fmla="*/ 646334 w 3725233"/>
                <a:gd name="connsiteY20" fmla="*/ 2951527 h 3097601"/>
                <a:gd name="connsiteX21" fmla="*/ 683888 w 3725233"/>
                <a:gd name="connsiteY21" fmla="*/ 2947547 h 3097601"/>
                <a:gd name="connsiteX22" fmla="*/ 1019638 w 3725233"/>
                <a:gd name="connsiteY22" fmla="*/ 2209990 h 3097601"/>
                <a:gd name="connsiteX23" fmla="*/ 1449198 w 3725233"/>
                <a:gd name="connsiteY23" fmla="*/ 1167496 h 3097601"/>
                <a:gd name="connsiteX24" fmla="*/ 1623946 w 3725233"/>
                <a:gd name="connsiteY24" fmla="*/ 1039473 h 3097601"/>
                <a:gd name="connsiteX25" fmla="*/ 2090714 w 3725233"/>
                <a:gd name="connsiteY25" fmla="*/ 1134435 h 3097601"/>
                <a:gd name="connsiteX26" fmla="*/ 3492815 w 3725233"/>
                <a:gd name="connsiteY26" fmla="*/ 1707761 h 3097601"/>
                <a:gd name="connsiteX27" fmla="*/ 3724701 w 3725233"/>
                <a:gd name="connsiteY27" fmla="*/ 1688663 h 3097601"/>
                <a:gd name="connsiteX28" fmla="*/ 3464857 w 3725233"/>
                <a:gd name="connsiteY28" fmla="*/ 1483733 h 3097601"/>
                <a:gd name="connsiteX0" fmla="*/ 3464857 w 3725233"/>
                <a:gd name="connsiteY0" fmla="*/ 1483733 h 3097601"/>
                <a:gd name="connsiteX1" fmla="*/ 2336158 w 3725233"/>
                <a:gd name="connsiteY1" fmla="*/ 1106361 h 3097601"/>
                <a:gd name="connsiteX2" fmla="*/ 2011293 w 3725233"/>
                <a:gd name="connsiteY2" fmla="*/ 843682 h 3097601"/>
                <a:gd name="connsiteX3" fmla="*/ 2221402 w 3725233"/>
                <a:gd name="connsiteY3" fmla="*/ 399183 h 3097601"/>
                <a:gd name="connsiteX4" fmla="*/ 3030616 w 3725233"/>
                <a:gd name="connsiteY4" fmla="*/ 98458 h 3097601"/>
                <a:gd name="connsiteX5" fmla="*/ 3010908 w 3725233"/>
                <a:gd name="connsiteY5" fmla="*/ 67916 h 3097601"/>
                <a:gd name="connsiteX6" fmla="*/ 2244171 w 3725233"/>
                <a:gd name="connsiteY6" fmla="*/ 326056 h 3097601"/>
                <a:gd name="connsiteX7" fmla="*/ 1984253 w 3725233"/>
                <a:gd name="connsiteY7" fmla="*/ 664881 h 3097601"/>
                <a:gd name="connsiteX8" fmla="*/ 1935094 w 3725233"/>
                <a:gd name="connsiteY8" fmla="*/ 964332 h 3097601"/>
                <a:gd name="connsiteX9" fmla="*/ 1531869 w 3725233"/>
                <a:gd name="connsiteY9" fmla="*/ 932582 h 3097601"/>
                <a:gd name="connsiteX10" fmla="*/ 1649344 w 3725233"/>
                <a:gd name="connsiteY10" fmla="*/ 684932 h 3097601"/>
                <a:gd name="connsiteX11" fmla="*/ 1806997 w 3725233"/>
                <a:gd name="connsiteY11" fmla="*/ 270718 h 3097601"/>
                <a:gd name="connsiteX12" fmla="*/ 1027015 w 3725233"/>
                <a:gd name="connsiteY12" fmla="*/ 13234 h 3097601"/>
                <a:gd name="connsiteX13" fmla="*/ 1065516 w 3725233"/>
                <a:gd name="connsiteY13" fmla="*/ 66001 h 3097601"/>
                <a:gd name="connsiteX14" fmla="*/ 1756084 w 3725233"/>
                <a:gd name="connsiteY14" fmla="*/ 312699 h 3097601"/>
                <a:gd name="connsiteX15" fmla="*/ 1522344 w 3725233"/>
                <a:gd name="connsiteY15" fmla="*/ 789707 h 3097601"/>
                <a:gd name="connsiteX16" fmla="*/ 1233616 w 3725233"/>
                <a:gd name="connsiteY16" fmla="*/ 1292632 h 3097601"/>
                <a:gd name="connsiteX17" fmla="*/ 143573 w 3725233"/>
                <a:gd name="connsiteY17" fmla="*/ 1259826 h 3097601"/>
                <a:gd name="connsiteX18" fmla="*/ 130873 w 3725233"/>
                <a:gd name="connsiteY18" fmla="*/ 1297170 h 3097601"/>
                <a:gd name="connsiteX19" fmla="*/ 1234160 w 3725233"/>
                <a:gd name="connsiteY19" fmla="*/ 1395598 h 3097601"/>
                <a:gd name="connsiteX20" fmla="*/ 646334 w 3725233"/>
                <a:gd name="connsiteY20" fmla="*/ 2951527 h 3097601"/>
                <a:gd name="connsiteX21" fmla="*/ 683888 w 3725233"/>
                <a:gd name="connsiteY21" fmla="*/ 2947547 h 3097601"/>
                <a:gd name="connsiteX22" fmla="*/ 1019638 w 3725233"/>
                <a:gd name="connsiteY22" fmla="*/ 2209990 h 3097601"/>
                <a:gd name="connsiteX23" fmla="*/ 1449198 w 3725233"/>
                <a:gd name="connsiteY23" fmla="*/ 1167496 h 3097601"/>
                <a:gd name="connsiteX24" fmla="*/ 1623946 w 3725233"/>
                <a:gd name="connsiteY24" fmla="*/ 1039473 h 3097601"/>
                <a:gd name="connsiteX25" fmla="*/ 2090714 w 3725233"/>
                <a:gd name="connsiteY25" fmla="*/ 1134435 h 3097601"/>
                <a:gd name="connsiteX26" fmla="*/ 3396868 w 3725233"/>
                <a:gd name="connsiteY26" fmla="*/ 1646703 h 3097601"/>
                <a:gd name="connsiteX27" fmla="*/ 3724701 w 3725233"/>
                <a:gd name="connsiteY27" fmla="*/ 1688663 h 3097601"/>
                <a:gd name="connsiteX28" fmla="*/ 3464857 w 3725233"/>
                <a:gd name="connsiteY28" fmla="*/ 1483733 h 3097601"/>
                <a:gd name="connsiteX0" fmla="*/ 3464857 w 3666324"/>
                <a:gd name="connsiteY0" fmla="*/ 1483733 h 3097601"/>
                <a:gd name="connsiteX1" fmla="*/ 2336158 w 3666324"/>
                <a:gd name="connsiteY1" fmla="*/ 1106361 h 3097601"/>
                <a:gd name="connsiteX2" fmla="*/ 2011293 w 3666324"/>
                <a:gd name="connsiteY2" fmla="*/ 843682 h 3097601"/>
                <a:gd name="connsiteX3" fmla="*/ 2221402 w 3666324"/>
                <a:gd name="connsiteY3" fmla="*/ 399183 h 3097601"/>
                <a:gd name="connsiteX4" fmla="*/ 3030616 w 3666324"/>
                <a:gd name="connsiteY4" fmla="*/ 98458 h 3097601"/>
                <a:gd name="connsiteX5" fmla="*/ 3010908 w 3666324"/>
                <a:gd name="connsiteY5" fmla="*/ 67916 h 3097601"/>
                <a:gd name="connsiteX6" fmla="*/ 2244171 w 3666324"/>
                <a:gd name="connsiteY6" fmla="*/ 326056 h 3097601"/>
                <a:gd name="connsiteX7" fmla="*/ 1984253 w 3666324"/>
                <a:gd name="connsiteY7" fmla="*/ 664881 h 3097601"/>
                <a:gd name="connsiteX8" fmla="*/ 1935094 w 3666324"/>
                <a:gd name="connsiteY8" fmla="*/ 964332 h 3097601"/>
                <a:gd name="connsiteX9" fmla="*/ 1531869 w 3666324"/>
                <a:gd name="connsiteY9" fmla="*/ 932582 h 3097601"/>
                <a:gd name="connsiteX10" fmla="*/ 1649344 w 3666324"/>
                <a:gd name="connsiteY10" fmla="*/ 684932 h 3097601"/>
                <a:gd name="connsiteX11" fmla="*/ 1806997 w 3666324"/>
                <a:gd name="connsiteY11" fmla="*/ 270718 h 3097601"/>
                <a:gd name="connsiteX12" fmla="*/ 1027015 w 3666324"/>
                <a:gd name="connsiteY12" fmla="*/ 13234 h 3097601"/>
                <a:gd name="connsiteX13" fmla="*/ 1065516 w 3666324"/>
                <a:gd name="connsiteY13" fmla="*/ 66001 h 3097601"/>
                <a:gd name="connsiteX14" fmla="*/ 1756084 w 3666324"/>
                <a:gd name="connsiteY14" fmla="*/ 312699 h 3097601"/>
                <a:gd name="connsiteX15" fmla="*/ 1522344 w 3666324"/>
                <a:gd name="connsiteY15" fmla="*/ 789707 h 3097601"/>
                <a:gd name="connsiteX16" fmla="*/ 1233616 w 3666324"/>
                <a:gd name="connsiteY16" fmla="*/ 1292632 h 3097601"/>
                <a:gd name="connsiteX17" fmla="*/ 143573 w 3666324"/>
                <a:gd name="connsiteY17" fmla="*/ 1259826 h 3097601"/>
                <a:gd name="connsiteX18" fmla="*/ 130873 w 3666324"/>
                <a:gd name="connsiteY18" fmla="*/ 1297170 h 3097601"/>
                <a:gd name="connsiteX19" fmla="*/ 1234160 w 3666324"/>
                <a:gd name="connsiteY19" fmla="*/ 1395598 h 3097601"/>
                <a:gd name="connsiteX20" fmla="*/ 646334 w 3666324"/>
                <a:gd name="connsiteY20" fmla="*/ 2951527 h 3097601"/>
                <a:gd name="connsiteX21" fmla="*/ 683888 w 3666324"/>
                <a:gd name="connsiteY21" fmla="*/ 2947547 h 3097601"/>
                <a:gd name="connsiteX22" fmla="*/ 1019638 w 3666324"/>
                <a:gd name="connsiteY22" fmla="*/ 2209990 h 3097601"/>
                <a:gd name="connsiteX23" fmla="*/ 1449198 w 3666324"/>
                <a:gd name="connsiteY23" fmla="*/ 1167496 h 3097601"/>
                <a:gd name="connsiteX24" fmla="*/ 1623946 w 3666324"/>
                <a:gd name="connsiteY24" fmla="*/ 1039473 h 3097601"/>
                <a:gd name="connsiteX25" fmla="*/ 2090714 w 3666324"/>
                <a:gd name="connsiteY25" fmla="*/ 1134435 h 3097601"/>
                <a:gd name="connsiteX26" fmla="*/ 3396868 w 3666324"/>
                <a:gd name="connsiteY26" fmla="*/ 1646703 h 3097601"/>
                <a:gd name="connsiteX27" fmla="*/ 3663642 w 3666324"/>
                <a:gd name="connsiteY27" fmla="*/ 1671219 h 3097601"/>
                <a:gd name="connsiteX28" fmla="*/ 3464857 w 3666324"/>
                <a:gd name="connsiteY28" fmla="*/ 1483733 h 3097601"/>
                <a:gd name="connsiteX0" fmla="*/ 3464857 w 3584664"/>
                <a:gd name="connsiteY0" fmla="*/ 1483733 h 3097601"/>
                <a:gd name="connsiteX1" fmla="*/ 2336158 w 3584664"/>
                <a:gd name="connsiteY1" fmla="*/ 1106361 h 3097601"/>
                <a:gd name="connsiteX2" fmla="*/ 2011293 w 3584664"/>
                <a:gd name="connsiteY2" fmla="*/ 843682 h 3097601"/>
                <a:gd name="connsiteX3" fmla="*/ 2221402 w 3584664"/>
                <a:gd name="connsiteY3" fmla="*/ 399183 h 3097601"/>
                <a:gd name="connsiteX4" fmla="*/ 3030616 w 3584664"/>
                <a:gd name="connsiteY4" fmla="*/ 98458 h 3097601"/>
                <a:gd name="connsiteX5" fmla="*/ 3010908 w 3584664"/>
                <a:gd name="connsiteY5" fmla="*/ 67916 h 3097601"/>
                <a:gd name="connsiteX6" fmla="*/ 2244171 w 3584664"/>
                <a:gd name="connsiteY6" fmla="*/ 326056 h 3097601"/>
                <a:gd name="connsiteX7" fmla="*/ 1984253 w 3584664"/>
                <a:gd name="connsiteY7" fmla="*/ 664881 h 3097601"/>
                <a:gd name="connsiteX8" fmla="*/ 1935094 w 3584664"/>
                <a:gd name="connsiteY8" fmla="*/ 964332 h 3097601"/>
                <a:gd name="connsiteX9" fmla="*/ 1531869 w 3584664"/>
                <a:gd name="connsiteY9" fmla="*/ 932582 h 3097601"/>
                <a:gd name="connsiteX10" fmla="*/ 1649344 w 3584664"/>
                <a:gd name="connsiteY10" fmla="*/ 684932 h 3097601"/>
                <a:gd name="connsiteX11" fmla="*/ 1806997 w 3584664"/>
                <a:gd name="connsiteY11" fmla="*/ 270718 h 3097601"/>
                <a:gd name="connsiteX12" fmla="*/ 1027015 w 3584664"/>
                <a:gd name="connsiteY12" fmla="*/ 13234 h 3097601"/>
                <a:gd name="connsiteX13" fmla="*/ 1065516 w 3584664"/>
                <a:gd name="connsiteY13" fmla="*/ 66001 h 3097601"/>
                <a:gd name="connsiteX14" fmla="*/ 1756084 w 3584664"/>
                <a:gd name="connsiteY14" fmla="*/ 312699 h 3097601"/>
                <a:gd name="connsiteX15" fmla="*/ 1522344 w 3584664"/>
                <a:gd name="connsiteY15" fmla="*/ 789707 h 3097601"/>
                <a:gd name="connsiteX16" fmla="*/ 1233616 w 3584664"/>
                <a:gd name="connsiteY16" fmla="*/ 1292632 h 3097601"/>
                <a:gd name="connsiteX17" fmla="*/ 143573 w 3584664"/>
                <a:gd name="connsiteY17" fmla="*/ 1259826 h 3097601"/>
                <a:gd name="connsiteX18" fmla="*/ 130873 w 3584664"/>
                <a:gd name="connsiteY18" fmla="*/ 1297170 h 3097601"/>
                <a:gd name="connsiteX19" fmla="*/ 1234160 w 3584664"/>
                <a:gd name="connsiteY19" fmla="*/ 1395598 h 3097601"/>
                <a:gd name="connsiteX20" fmla="*/ 646334 w 3584664"/>
                <a:gd name="connsiteY20" fmla="*/ 2951527 h 3097601"/>
                <a:gd name="connsiteX21" fmla="*/ 683888 w 3584664"/>
                <a:gd name="connsiteY21" fmla="*/ 2947547 h 3097601"/>
                <a:gd name="connsiteX22" fmla="*/ 1019638 w 3584664"/>
                <a:gd name="connsiteY22" fmla="*/ 2209990 h 3097601"/>
                <a:gd name="connsiteX23" fmla="*/ 1449198 w 3584664"/>
                <a:gd name="connsiteY23" fmla="*/ 1167496 h 3097601"/>
                <a:gd name="connsiteX24" fmla="*/ 1623946 w 3584664"/>
                <a:gd name="connsiteY24" fmla="*/ 1039473 h 3097601"/>
                <a:gd name="connsiteX25" fmla="*/ 2090714 w 3584664"/>
                <a:gd name="connsiteY25" fmla="*/ 1134435 h 3097601"/>
                <a:gd name="connsiteX26" fmla="*/ 3396868 w 3584664"/>
                <a:gd name="connsiteY26" fmla="*/ 1646703 h 3097601"/>
                <a:gd name="connsiteX27" fmla="*/ 3464857 w 3584664"/>
                <a:gd name="connsiteY27" fmla="*/ 1483733 h 3097601"/>
                <a:gd name="connsiteX0" fmla="*/ 3464857 w 3555385"/>
                <a:gd name="connsiteY0" fmla="*/ 1483733 h 3097601"/>
                <a:gd name="connsiteX1" fmla="*/ 2336158 w 3555385"/>
                <a:gd name="connsiteY1" fmla="*/ 1106361 h 3097601"/>
                <a:gd name="connsiteX2" fmla="*/ 2011293 w 3555385"/>
                <a:gd name="connsiteY2" fmla="*/ 843682 h 3097601"/>
                <a:gd name="connsiteX3" fmla="*/ 2221402 w 3555385"/>
                <a:gd name="connsiteY3" fmla="*/ 399183 h 3097601"/>
                <a:gd name="connsiteX4" fmla="*/ 3030616 w 3555385"/>
                <a:gd name="connsiteY4" fmla="*/ 98458 h 3097601"/>
                <a:gd name="connsiteX5" fmla="*/ 3010908 w 3555385"/>
                <a:gd name="connsiteY5" fmla="*/ 67916 h 3097601"/>
                <a:gd name="connsiteX6" fmla="*/ 2244171 w 3555385"/>
                <a:gd name="connsiteY6" fmla="*/ 326056 h 3097601"/>
                <a:gd name="connsiteX7" fmla="*/ 1984253 w 3555385"/>
                <a:gd name="connsiteY7" fmla="*/ 664881 h 3097601"/>
                <a:gd name="connsiteX8" fmla="*/ 1935094 w 3555385"/>
                <a:gd name="connsiteY8" fmla="*/ 964332 h 3097601"/>
                <a:gd name="connsiteX9" fmla="*/ 1531869 w 3555385"/>
                <a:gd name="connsiteY9" fmla="*/ 932582 h 3097601"/>
                <a:gd name="connsiteX10" fmla="*/ 1649344 w 3555385"/>
                <a:gd name="connsiteY10" fmla="*/ 684932 h 3097601"/>
                <a:gd name="connsiteX11" fmla="*/ 1806997 w 3555385"/>
                <a:gd name="connsiteY11" fmla="*/ 270718 h 3097601"/>
                <a:gd name="connsiteX12" fmla="*/ 1027015 w 3555385"/>
                <a:gd name="connsiteY12" fmla="*/ 13234 h 3097601"/>
                <a:gd name="connsiteX13" fmla="*/ 1065516 w 3555385"/>
                <a:gd name="connsiteY13" fmla="*/ 66001 h 3097601"/>
                <a:gd name="connsiteX14" fmla="*/ 1756084 w 3555385"/>
                <a:gd name="connsiteY14" fmla="*/ 312699 h 3097601"/>
                <a:gd name="connsiteX15" fmla="*/ 1522344 w 3555385"/>
                <a:gd name="connsiteY15" fmla="*/ 789707 h 3097601"/>
                <a:gd name="connsiteX16" fmla="*/ 1233616 w 3555385"/>
                <a:gd name="connsiteY16" fmla="*/ 1292632 h 3097601"/>
                <a:gd name="connsiteX17" fmla="*/ 143573 w 3555385"/>
                <a:gd name="connsiteY17" fmla="*/ 1259826 h 3097601"/>
                <a:gd name="connsiteX18" fmla="*/ 130873 w 3555385"/>
                <a:gd name="connsiteY18" fmla="*/ 1297170 h 3097601"/>
                <a:gd name="connsiteX19" fmla="*/ 1234160 w 3555385"/>
                <a:gd name="connsiteY19" fmla="*/ 1395598 h 3097601"/>
                <a:gd name="connsiteX20" fmla="*/ 646334 w 3555385"/>
                <a:gd name="connsiteY20" fmla="*/ 2951527 h 3097601"/>
                <a:gd name="connsiteX21" fmla="*/ 683888 w 3555385"/>
                <a:gd name="connsiteY21" fmla="*/ 2947547 h 3097601"/>
                <a:gd name="connsiteX22" fmla="*/ 1019638 w 3555385"/>
                <a:gd name="connsiteY22" fmla="*/ 2209990 h 3097601"/>
                <a:gd name="connsiteX23" fmla="*/ 1449198 w 3555385"/>
                <a:gd name="connsiteY23" fmla="*/ 1167496 h 3097601"/>
                <a:gd name="connsiteX24" fmla="*/ 1623946 w 3555385"/>
                <a:gd name="connsiteY24" fmla="*/ 1039473 h 3097601"/>
                <a:gd name="connsiteX25" fmla="*/ 2090714 w 3555385"/>
                <a:gd name="connsiteY25" fmla="*/ 1134435 h 3097601"/>
                <a:gd name="connsiteX26" fmla="*/ 3396868 w 3555385"/>
                <a:gd name="connsiteY26" fmla="*/ 1646703 h 3097601"/>
                <a:gd name="connsiteX27" fmla="*/ 3477021 w 3555385"/>
                <a:gd name="connsiteY27" fmla="*/ 1595451 h 3097601"/>
                <a:gd name="connsiteX28" fmla="*/ 3464857 w 3555385"/>
                <a:gd name="connsiteY28" fmla="*/ 1483733 h 3097601"/>
                <a:gd name="connsiteX0" fmla="*/ 3464857 w 3584664"/>
                <a:gd name="connsiteY0" fmla="*/ 1483733 h 3097601"/>
                <a:gd name="connsiteX1" fmla="*/ 2336158 w 3584664"/>
                <a:gd name="connsiteY1" fmla="*/ 1106361 h 3097601"/>
                <a:gd name="connsiteX2" fmla="*/ 2011293 w 3584664"/>
                <a:gd name="connsiteY2" fmla="*/ 843682 h 3097601"/>
                <a:gd name="connsiteX3" fmla="*/ 2221402 w 3584664"/>
                <a:gd name="connsiteY3" fmla="*/ 399183 h 3097601"/>
                <a:gd name="connsiteX4" fmla="*/ 3030616 w 3584664"/>
                <a:gd name="connsiteY4" fmla="*/ 98458 h 3097601"/>
                <a:gd name="connsiteX5" fmla="*/ 3010908 w 3584664"/>
                <a:gd name="connsiteY5" fmla="*/ 67916 h 3097601"/>
                <a:gd name="connsiteX6" fmla="*/ 2244171 w 3584664"/>
                <a:gd name="connsiteY6" fmla="*/ 326056 h 3097601"/>
                <a:gd name="connsiteX7" fmla="*/ 1984253 w 3584664"/>
                <a:gd name="connsiteY7" fmla="*/ 664881 h 3097601"/>
                <a:gd name="connsiteX8" fmla="*/ 1935094 w 3584664"/>
                <a:gd name="connsiteY8" fmla="*/ 964332 h 3097601"/>
                <a:gd name="connsiteX9" fmla="*/ 1531869 w 3584664"/>
                <a:gd name="connsiteY9" fmla="*/ 932582 h 3097601"/>
                <a:gd name="connsiteX10" fmla="*/ 1649344 w 3584664"/>
                <a:gd name="connsiteY10" fmla="*/ 684932 h 3097601"/>
                <a:gd name="connsiteX11" fmla="*/ 1806997 w 3584664"/>
                <a:gd name="connsiteY11" fmla="*/ 270718 h 3097601"/>
                <a:gd name="connsiteX12" fmla="*/ 1027015 w 3584664"/>
                <a:gd name="connsiteY12" fmla="*/ 13234 h 3097601"/>
                <a:gd name="connsiteX13" fmla="*/ 1065516 w 3584664"/>
                <a:gd name="connsiteY13" fmla="*/ 66001 h 3097601"/>
                <a:gd name="connsiteX14" fmla="*/ 1756084 w 3584664"/>
                <a:gd name="connsiteY14" fmla="*/ 312699 h 3097601"/>
                <a:gd name="connsiteX15" fmla="*/ 1522344 w 3584664"/>
                <a:gd name="connsiteY15" fmla="*/ 789707 h 3097601"/>
                <a:gd name="connsiteX16" fmla="*/ 1233616 w 3584664"/>
                <a:gd name="connsiteY16" fmla="*/ 1292632 h 3097601"/>
                <a:gd name="connsiteX17" fmla="*/ 143573 w 3584664"/>
                <a:gd name="connsiteY17" fmla="*/ 1259826 h 3097601"/>
                <a:gd name="connsiteX18" fmla="*/ 130873 w 3584664"/>
                <a:gd name="connsiteY18" fmla="*/ 1297170 h 3097601"/>
                <a:gd name="connsiteX19" fmla="*/ 1234160 w 3584664"/>
                <a:gd name="connsiteY19" fmla="*/ 1395598 h 3097601"/>
                <a:gd name="connsiteX20" fmla="*/ 646334 w 3584664"/>
                <a:gd name="connsiteY20" fmla="*/ 2951527 h 3097601"/>
                <a:gd name="connsiteX21" fmla="*/ 683888 w 3584664"/>
                <a:gd name="connsiteY21" fmla="*/ 2947547 h 3097601"/>
                <a:gd name="connsiteX22" fmla="*/ 1019638 w 3584664"/>
                <a:gd name="connsiteY22" fmla="*/ 2209990 h 3097601"/>
                <a:gd name="connsiteX23" fmla="*/ 1449198 w 3584664"/>
                <a:gd name="connsiteY23" fmla="*/ 1167496 h 3097601"/>
                <a:gd name="connsiteX24" fmla="*/ 1623946 w 3584664"/>
                <a:gd name="connsiteY24" fmla="*/ 1039473 h 3097601"/>
                <a:gd name="connsiteX25" fmla="*/ 2090714 w 3584664"/>
                <a:gd name="connsiteY25" fmla="*/ 1134435 h 3097601"/>
                <a:gd name="connsiteX26" fmla="*/ 3396868 w 3584664"/>
                <a:gd name="connsiteY26" fmla="*/ 1646703 h 3097601"/>
                <a:gd name="connsiteX27" fmla="*/ 3464857 w 3584664"/>
                <a:gd name="connsiteY27" fmla="*/ 1483733 h 3097601"/>
                <a:gd name="connsiteX0" fmla="*/ 3464857 w 3536858"/>
                <a:gd name="connsiteY0" fmla="*/ 1483733 h 3097601"/>
                <a:gd name="connsiteX1" fmla="*/ 2336158 w 3536858"/>
                <a:gd name="connsiteY1" fmla="*/ 1106361 h 3097601"/>
                <a:gd name="connsiteX2" fmla="*/ 2011293 w 3536858"/>
                <a:gd name="connsiteY2" fmla="*/ 843682 h 3097601"/>
                <a:gd name="connsiteX3" fmla="*/ 2221402 w 3536858"/>
                <a:gd name="connsiteY3" fmla="*/ 399183 h 3097601"/>
                <a:gd name="connsiteX4" fmla="*/ 3030616 w 3536858"/>
                <a:gd name="connsiteY4" fmla="*/ 98458 h 3097601"/>
                <a:gd name="connsiteX5" fmla="*/ 3010908 w 3536858"/>
                <a:gd name="connsiteY5" fmla="*/ 67916 h 3097601"/>
                <a:gd name="connsiteX6" fmla="*/ 2244171 w 3536858"/>
                <a:gd name="connsiteY6" fmla="*/ 326056 h 3097601"/>
                <a:gd name="connsiteX7" fmla="*/ 1984253 w 3536858"/>
                <a:gd name="connsiteY7" fmla="*/ 664881 h 3097601"/>
                <a:gd name="connsiteX8" fmla="*/ 1935094 w 3536858"/>
                <a:gd name="connsiteY8" fmla="*/ 964332 h 3097601"/>
                <a:gd name="connsiteX9" fmla="*/ 1531869 w 3536858"/>
                <a:gd name="connsiteY9" fmla="*/ 932582 h 3097601"/>
                <a:gd name="connsiteX10" fmla="*/ 1649344 w 3536858"/>
                <a:gd name="connsiteY10" fmla="*/ 684932 h 3097601"/>
                <a:gd name="connsiteX11" fmla="*/ 1806997 w 3536858"/>
                <a:gd name="connsiteY11" fmla="*/ 270718 h 3097601"/>
                <a:gd name="connsiteX12" fmla="*/ 1027015 w 3536858"/>
                <a:gd name="connsiteY12" fmla="*/ 13234 h 3097601"/>
                <a:gd name="connsiteX13" fmla="*/ 1065516 w 3536858"/>
                <a:gd name="connsiteY13" fmla="*/ 66001 h 3097601"/>
                <a:gd name="connsiteX14" fmla="*/ 1756084 w 3536858"/>
                <a:gd name="connsiteY14" fmla="*/ 312699 h 3097601"/>
                <a:gd name="connsiteX15" fmla="*/ 1522344 w 3536858"/>
                <a:gd name="connsiteY15" fmla="*/ 789707 h 3097601"/>
                <a:gd name="connsiteX16" fmla="*/ 1233616 w 3536858"/>
                <a:gd name="connsiteY16" fmla="*/ 1292632 h 3097601"/>
                <a:gd name="connsiteX17" fmla="*/ 143573 w 3536858"/>
                <a:gd name="connsiteY17" fmla="*/ 1259826 h 3097601"/>
                <a:gd name="connsiteX18" fmla="*/ 130873 w 3536858"/>
                <a:gd name="connsiteY18" fmla="*/ 1297170 h 3097601"/>
                <a:gd name="connsiteX19" fmla="*/ 1234160 w 3536858"/>
                <a:gd name="connsiteY19" fmla="*/ 1395598 h 3097601"/>
                <a:gd name="connsiteX20" fmla="*/ 646334 w 3536858"/>
                <a:gd name="connsiteY20" fmla="*/ 2951527 h 3097601"/>
                <a:gd name="connsiteX21" fmla="*/ 683888 w 3536858"/>
                <a:gd name="connsiteY21" fmla="*/ 2947547 h 3097601"/>
                <a:gd name="connsiteX22" fmla="*/ 1019638 w 3536858"/>
                <a:gd name="connsiteY22" fmla="*/ 2209990 h 3097601"/>
                <a:gd name="connsiteX23" fmla="*/ 1449198 w 3536858"/>
                <a:gd name="connsiteY23" fmla="*/ 1167496 h 3097601"/>
                <a:gd name="connsiteX24" fmla="*/ 1623946 w 3536858"/>
                <a:gd name="connsiteY24" fmla="*/ 1039473 h 3097601"/>
                <a:gd name="connsiteX25" fmla="*/ 2090714 w 3536858"/>
                <a:gd name="connsiteY25" fmla="*/ 1134435 h 3097601"/>
                <a:gd name="connsiteX26" fmla="*/ 3396868 w 3536858"/>
                <a:gd name="connsiteY26" fmla="*/ 1646703 h 3097601"/>
                <a:gd name="connsiteX27" fmla="*/ 3464857 w 3536858"/>
                <a:gd name="connsiteY27" fmla="*/ 1483733 h 3097601"/>
                <a:gd name="connsiteX0" fmla="*/ 3464857 w 3511505"/>
                <a:gd name="connsiteY0" fmla="*/ 1483733 h 3097601"/>
                <a:gd name="connsiteX1" fmla="*/ 2336158 w 3511505"/>
                <a:gd name="connsiteY1" fmla="*/ 1106361 h 3097601"/>
                <a:gd name="connsiteX2" fmla="*/ 2011293 w 3511505"/>
                <a:gd name="connsiteY2" fmla="*/ 843682 h 3097601"/>
                <a:gd name="connsiteX3" fmla="*/ 2221402 w 3511505"/>
                <a:gd name="connsiteY3" fmla="*/ 399183 h 3097601"/>
                <a:gd name="connsiteX4" fmla="*/ 3030616 w 3511505"/>
                <a:gd name="connsiteY4" fmla="*/ 98458 h 3097601"/>
                <a:gd name="connsiteX5" fmla="*/ 3010908 w 3511505"/>
                <a:gd name="connsiteY5" fmla="*/ 67916 h 3097601"/>
                <a:gd name="connsiteX6" fmla="*/ 2244171 w 3511505"/>
                <a:gd name="connsiteY6" fmla="*/ 326056 h 3097601"/>
                <a:gd name="connsiteX7" fmla="*/ 1984253 w 3511505"/>
                <a:gd name="connsiteY7" fmla="*/ 664881 h 3097601"/>
                <a:gd name="connsiteX8" fmla="*/ 1935094 w 3511505"/>
                <a:gd name="connsiteY8" fmla="*/ 964332 h 3097601"/>
                <a:gd name="connsiteX9" fmla="*/ 1531869 w 3511505"/>
                <a:gd name="connsiteY9" fmla="*/ 932582 h 3097601"/>
                <a:gd name="connsiteX10" fmla="*/ 1649344 w 3511505"/>
                <a:gd name="connsiteY10" fmla="*/ 684932 h 3097601"/>
                <a:gd name="connsiteX11" fmla="*/ 1806997 w 3511505"/>
                <a:gd name="connsiteY11" fmla="*/ 270718 h 3097601"/>
                <a:gd name="connsiteX12" fmla="*/ 1027015 w 3511505"/>
                <a:gd name="connsiteY12" fmla="*/ 13234 h 3097601"/>
                <a:gd name="connsiteX13" fmla="*/ 1065516 w 3511505"/>
                <a:gd name="connsiteY13" fmla="*/ 66001 h 3097601"/>
                <a:gd name="connsiteX14" fmla="*/ 1756084 w 3511505"/>
                <a:gd name="connsiteY14" fmla="*/ 312699 h 3097601"/>
                <a:gd name="connsiteX15" fmla="*/ 1522344 w 3511505"/>
                <a:gd name="connsiteY15" fmla="*/ 789707 h 3097601"/>
                <a:gd name="connsiteX16" fmla="*/ 1233616 w 3511505"/>
                <a:gd name="connsiteY16" fmla="*/ 1292632 h 3097601"/>
                <a:gd name="connsiteX17" fmla="*/ 143573 w 3511505"/>
                <a:gd name="connsiteY17" fmla="*/ 1259826 h 3097601"/>
                <a:gd name="connsiteX18" fmla="*/ 130873 w 3511505"/>
                <a:gd name="connsiteY18" fmla="*/ 1297170 h 3097601"/>
                <a:gd name="connsiteX19" fmla="*/ 1234160 w 3511505"/>
                <a:gd name="connsiteY19" fmla="*/ 1395598 h 3097601"/>
                <a:gd name="connsiteX20" fmla="*/ 646334 w 3511505"/>
                <a:gd name="connsiteY20" fmla="*/ 2951527 h 3097601"/>
                <a:gd name="connsiteX21" fmla="*/ 683888 w 3511505"/>
                <a:gd name="connsiteY21" fmla="*/ 2947547 h 3097601"/>
                <a:gd name="connsiteX22" fmla="*/ 1019638 w 3511505"/>
                <a:gd name="connsiteY22" fmla="*/ 2209990 h 3097601"/>
                <a:gd name="connsiteX23" fmla="*/ 1449198 w 3511505"/>
                <a:gd name="connsiteY23" fmla="*/ 1167496 h 3097601"/>
                <a:gd name="connsiteX24" fmla="*/ 1623946 w 3511505"/>
                <a:gd name="connsiteY24" fmla="*/ 1039473 h 3097601"/>
                <a:gd name="connsiteX25" fmla="*/ 2090714 w 3511505"/>
                <a:gd name="connsiteY25" fmla="*/ 1134435 h 3097601"/>
                <a:gd name="connsiteX26" fmla="*/ 3396868 w 3511505"/>
                <a:gd name="connsiteY26" fmla="*/ 1646703 h 3097601"/>
                <a:gd name="connsiteX27" fmla="*/ 3464857 w 3511505"/>
                <a:gd name="connsiteY27" fmla="*/ 1483733 h 3097601"/>
                <a:gd name="connsiteX0" fmla="*/ 3397480 w 3461975"/>
                <a:gd name="connsiteY0" fmla="*/ 1464558 h 3097601"/>
                <a:gd name="connsiteX1" fmla="*/ 2336158 w 3461975"/>
                <a:gd name="connsiteY1" fmla="*/ 1106361 h 3097601"/>
                <a:gd name="connsiteX2" fmla="*/ 2011293 w 3461975"/>
                <a:gd name="connsiteY2" fmla="*/ 843682 h 3097601"/>
                <a:gd name="connsiteX3" fmla="*/ 2221402 w 3461975"/>
                <a:gd name="connsiteY3" fmla="*/ 399183 h 3097601"/>
                <a:gd name="connsiteX4" fmla="*/ 3030616 w 3461975"/>
                <a:gd name="connsiteY4" fmla="*/ 98458 h 3097601"/>
                <a:gd name="connsiteX5" fmla="*/ 3010908 w 3461975"/>
                <a:gd name="connsiteY5" fmla="*/ 67916 h 3097601"/>
                <a:gd name="connsiteX6" fmla="*/ 2244171 w 3461975"/>
                <a:gd name="connsiteY6" fmla="*/ 326056 h 3097601"/>
                <a:gd name="connsiteX7" fmla="*/ 1984253 w 3461975"/>
                <a:gd name="connsiteY7" fmla="*/ 664881 h 3097601"/>
                <a:gd name="connsiteX8" fmla="*/ 1935094 w 3461975"/>
                <a:gd name="connsiteY8" fmla="*/ 964332 h 3097601"/>
                <a:gd name="connsiteX9" fmla="*/ 1531869 w 3461975"/>
                <a:gd name="connsiteY9" fmla="*/ 932582 h 3097601"/>
                <a:gd name="connsiteX10" fmla="*/ 1649344 w 3461975"/>
                <a:gd name="connsiteY10" fmla="*/ 684932 h 3097601"/>
                <a:gd name="connsiteX11" fmla="*/ 1806997 w 3461975"/>
                <a:gd name="connsiteY11" fmla="*/ 270718 h 3097601"/>
                <a:gd name="connsiteX12" fmla="*/ 1027015 w 3461975"/>
                <a:gd name="connsiteY12" fmla="*/ 13234 h 3097601"/>
                <a:gd name="connsiteX13" fmla="*/ 1065516 w 3461975"/>
                <a:gd name="connsiteY13" fmla="*/ 66001 h 3097601"/>
                <a:gd name="connsiteX14" fmla="*/ 1756084 w 3461975"/>
                <a:gd name="connsiteY14" fmla="*/ 312699 h 3097601"/>
                <a:gd name="connsiteX15" fmla="*/ 1522344 w 3461975"/>
                <a:gd name="connsiteY15" fmla="*/ 789707 h 3097601"/>
                <a:gd name="connsiteX16" fmla="*/ 1233616 w 3461975"/>
                <a:gd name="connsiteY16" fmla="*/ 1292632 h 3097601"/>
                <a:gd name="connsiteX17" fmla="*/ 143573 w 3461975"/>
                <a:gd name="connsiteY17" fmla="*/ 1259826 h 3097601"/>
                <a:gd name="connsiteX18" fmla="*/ 130873 w 3461975"/>
                <a:gd name="connsiteY18" fmla="*/ 1297170 h 3097601"/>
                <a:gd name="connsiteX19" fmla="*/ 1234160 w 3461975"/>
                <a:gd name="connsiteY19" fmla="*/ 1395598 h 3097601"/>
                <a:gd name="connsiteX20" fmla="*/ 646334 w 3461975"/>
                <a:gd name="connsiteY20" fmla="*/ 2951527 h 3097601"/>
                <a:gd name="connsiteX21" fmla="*/ 683888 w 3461975"/>
                <a:gd name="connsiteY21" fmla="*/ 2947547 h 3097601"/>
                <a:gd name="connsiteX22" fmla="*/ 1019638 w 3461975"/>
                <a:gd name="connsiteY22" fmla="*/ 2209990 h 3097601"/>
                <a:gd name="connsiteX23" fmla="*/ 1449198 w 3461975"/>
                <a:gd name="connsiteY23" fmla="*/ 1167496 h 3097601"/>
                <a:gd name="connsiteX24" fmla="*/ 1623946 w 3461975"/>
                <a:gd name="connsiteY24" fmla="*/ 1039473 h 3097601"/>
                <a:gd name="connsiteX25" fmla="*/ 2090714 w 3461975"/>
                <a:gd name="connsiteY25" fmla="*/ 1134435 h 3097601"/>
                <a:gd name="connsiteX26" fmla="*/ 3396868 w 3461975"/>
                <a:gd name="connsiteY26" fmla="*/ 1646703 h 3097601"/>
                <a:gd name="connsiteX27" fmla="*/ 3397480 w 3461975"/>
                <a:gd name="connsiteY27" fmla="*/ 1464558 h 3097601"/>
                <a:gd name="connsiteX0" fmla="*/ 3397480 w 3470906"/>
                <a:gd name="connsiteY0" fmla="*/ 1464558 h 3097601"/>
                <a:gd name="connsiteX1" fmla="*/ 2336158 w 3470906"/>
                <a:gd name="connsiteY1" fmla="*/ 1106361 h 3097601"/>
                <a:gd name="connsiteX2" fmla="*/ 2011293 w 3470906"/>
                <a:gd name="connsiteY2" fmla="*/ 843682 h 3097601"/>
                <a:gd name="connsiteX3" fmla="*/ 2221402 w 3470906"/>
                <a:gd name="connsiteY3" fmla="*/ 399183 h 3097601"/>
                <a:gd name="connsiteX4" fmla="*/ 3030616 w 3470906"/>
                <a:gd name="connsiteY4" fmla="*/ 98458 h 3097601"/>
                <a:gd name="connsiteX5" fmla="*/ 3010908 w 3470906"/>
                <a:gd name="connsiteY5" fmla="*/ 67916 h 3097601"/>
                <a:gd name="connsiteX6" fmla="*/ 2244171 w 3470906"/>
                <a:gd name="connsiteY6" fmla="*/ 326056 h 3097601"/>
                <a:gd name="connsiteX7" fmla="*/ 1984253 w 3470906"/>
                <a:gd name="connsiteY7" fmla="*/ 664881 h 3097601"/>
                <a:gd name="connsiteX8" fmla="*/ 1935094 w 3470906"/>
                <a:gd name="connsiteY8" fmla="*/ 964332 h 3097601"/>
                <a:gd name="connsiteX9" fmla="*/ 1531869 w 3470906"/>
                <a:gd name="connsiteY9" fmla="*/ 932582 h 3097601"/>
                <a:gd name="connsiteX10" fmla="*/ 1649344 w 3470906"/>
                <a:gd name="connsiteY10" fmla="*/ 684932 h 3097601"/>
                <a:gd name="connsiteX11" fmla="*/ 1806997 w 3470906"/>
                <a:gd name="connsiteY11" fmla="*/ 270718 h 3097601"/>
                <a:gd name="connsiteX12" fmla="*/ 1027015 w 3470906"/>
                <a:gd name="connsiteY12" fmla="*/ 13234 h 3097601"/>
                <a:gd name="connsiteX13" fmla="*/ 1065516 w 3470906"/>
                <a:gd name="connsiteY13" fmla="*/ 66001 h 3097601"/>
                <a:gd name="connsiteX14" fmla="*/ 1756084 w 3470906"/>
                <a:gd name="connsiteY14" fmla="*/ 312699 h 3097601"/>
                <a:gd name="connsiteX15" fmla="*/ 1522344 w 3470906"/>
                <a:gd name="connsiteY15" fmla="*/ 789707 h 3097601"/>
                <a:gd name="connsiteX16" fmla="*/ 1233616 w 3470906"/>
                <a:gd name="connsiteY16" fmla="*/ 1292632 h 3097601"/>
                <a:gd name="connsiteX17" fmla="*/ 143573 w 3470906"/>
                <a:gd name="connsiteY17" fmla="*/ 1259826 h 3097601"/>
                <a:gd name="connsiteX18" fmla="*/ 130873 w 3470906"/>
                <a:gd name="connsiteY18" fmla="*/ 1297170 h 3097601"/>
                <a:gd name="connsiteX19" fmla="*/ 1234160 w 3470906"/>
                <a:gd name="connsiteY19" fmla="*/ 1395598 h 3097601"/>
                <a:gd name="connsiteX20" fmla="*/ 646334 w 3470906"/>
                <a:gd name="connsiteY20" fmla="*/ 2951527 h 3097601"/>
                <a:gd name="connsiteX21" fmla="*/ 683888 w 3470906"/>
                <a:gd name="connsiteY21" fmla="*/ 2947547 h 3097601"/>
                <a:gd name="connsiteX22" fmla="*/ 1019638 w 3470906"/>
                <a:gd name="connsiteY22" fmla="*/ 2209990 h 3097601"/>
                <a:gd name="connsiteX23" fmla="*/ 1449198 w 3470906"/>
                <a:gd name="connsiteY23" fmla="*/ 1167496 h 3097601"/>
                <a:gd name="connsiteX24" fmla="*/ 1623946 w 3470906"/>
                <a:gd name="connsiteY24" fmla="*/ 1039473 h 3097601"/>
                <a:gd name="connsiteX25" fmla="*/ 2090714 w 3470906"/>
                <a:gd name="connsiteY25" fmla="*/ 1134435 h 3097601"/>
                <a:gd name="connsiteX26" fmla="*/ 3396868 w 3470906"/>
                <a:gd name="connsiteY26" fmla="*/ 1646703 h 3097601"/>
                <a:gd name="connsiteX27" fmla="*/ 3397480 w 3470906"/>
                <a:gd name="connsiteY27" fmla="*/ 1464558 h 3097601"/>
                <a:gd name="connsiteX0" fmla="*/ 3397480 w 3476566"/>
                <a:gd name="connsiteY0" fmla="*/ 1464558 h 3097601"/>
                <a:gd name="connsiteX1" fmla="*/ 2336158 w 3476566"/>
                <a:gd name="connsiteY1" fmla="*/ 1106361 h 3097601"/>
                <a:gd name="connsiteX2" fmla="*/ 2011293 w 3476566"/>
                <a:gd name="connsiteY2" fmla="*/ 843682 h 3097601"/>
                <a:gd name="connsiteX3" fmla="*/ 2221402 w 3476566"/>
                <a:gd name="connsiteY3" fmla="*/ 399183 h 3097601"/>
                <a:gd name="connsiteX4" fmla="*/ 3030616 w 3476566"/>
                <a:gd name="connsiteY4" fmla="*/ 98458 h 3097601"/>
                <a:gd name="connsiteX5" fmla="*/ 3010908 w 3476566"/>
                <a:gd name="connsiteY5" fmla="*/ 67916 h 3097601"/>
                <a:gd name="connsiteX6" fmla="*/ 2244171 w 3476566"/>
                <a:gd name="connsiteY6" fmla="*/ 326056 h 3097601"/>
                <a:gd name="connsiteX7" fmla="*/ 1984253 w 3476566"/>
                <a:gd name="connsiteY7" fmla="*/ 664881 h 3097601"/>
                <a:gd name="connsiteX8" fmla="*/ 1935094 w 3476566"/>
                <a:gd name="connsiteY8" fmla="*/ 964332 h 3097601"/>
                <a:gd name="connsiteX9" fmla="*/ 1531869 w 3476566"/>
                <a:gd name="connsiteY9" fmla="*/ 932582 h 3097601"/>
                <a:gd name="connsiteX10" fmla="*/ 1649344 w 3476566"/>
                <a:gd name="connsiteY10" fmla="*/ 684932 h 3097601"/>
                <a:gd name="connsiteX11" fmla="*/ 1806997 w 3476566"/>
                <a:gd name="connsiteY11" fmla="*/ 270718 h 3097601"/>
                <a:gd name="connsiteX12" fmla="*/ 1027015 w 3476566"/>
                <a:gd name="connsiteY12" fmla="*/ 13234 h 3097601"/>
                <a:gd name="connsiteX13" fmla="*/ 1065516 w 3476566"/>
                <a:gd name="connsiteY13" fmla="*/ 66001 h 3097601"/>
                <a:gd name="connsiteX14" fmla="*/ 1756084 w 3476566"/>
                <a:gd name="connsiteY14" fmla="*/ 312699 h 3097601"/>
                <a:gd name="connsiteX15" fmla="*/ 1522344 w 3476566"/>
                <a:gd name="connsiteY15" fmla="*/ 789707 h 3097601"/>
                <a:gd name="connsiteX16" fmla="*/ 1233616 w 3476566"/>
                <a:gd name="connsiteY16" fmla="*/ 1292632 h 3097601"/>
                <a:gd name="connsiteX17" fmla="*/ 143573 w 3476566"/>
                <a:gd name="connsiteY17" fmla="*/ 1259826 h 3097601"/>
                <a:gd name="connsiteX18" fmla="*/ 130873 w 3476566"/>
                <a:gd name="connsiteY18" fmla="*/ 1297170 h 3097601"/>
                <a:gd name="connsiteX19" fmla="*/ 1234160 w 3476566"/>
                <a:gd name="connsiteY19" fmla="*/ 1395598 h 3097601"/>
                <a:gd name="connsiteX20" fmla="*/ 646334 w 3476566"/>
                <a:gd name="connsiteY20" fmla="*/ 2951527 h 3097601"/>
                <a:gd name="connsiteX21" fmla="*/ 683888 w 3476566"/>
                <a:gd name="connsiteY21" fmla="*/ 2947547 h 3097601"/>
                <a:gd name="connsiteX22" fmla="*/ 1019638 w 3476566"/>
                <a:gd name="connsiteY22" fmla="*/ 2209990 h 3097601"/>
                <a:gd name="connsiteX23" fmla="*/ 1449198 w 3476566"/>
                <a:gd name="connsiteY23" fmla="*/ 1167496 h 3097601"/>
                <a:gd name="connsiteX24" fmla="*/ 1623946 w 3476566"/>
                <a:gd name="connsiteY24" fmla="*/ 1039473 h 3097601"/>
                <a:gd name="connsiteX25" fmla="*/ 2090714 w 3476566"/>
                <a:gd name="connsiteY25" fmla="*/ 1134435 h 3097601"/>
                <a:gd name="connsiteX26" fmla="*/ 3348741 w 3476566"/>
                <a:gd name="connsiteY26" fmla="*/ 1627529 h 3097601"/>
                <a:gd name="connsiteX27" fmla="*/ 3397480 w 3476566"/>
                <a:gd name="connsiteY27" fmla="*/ 1464558 h 3097601"/>
                <a:gd name="connsiteX0" fmla="*/ 3397480 w 3476566"/>
                <a:gd name="connsiteY0" fmla="*/ 1464558 h 3097601"/>
                <a:gd name="connsiteX1" fmla="*/ 2336158 w 3476566"/>
                <a:gd name="connsiteY1" fmla="*/ 1106361 h 3097601"/>
                <a:gd name="connsiteX2" fmla="*/ 2011293 w 3476566"/>
                <a:gd name="connsiteY2" fmla="*/ 843682 h 3097601"/>
                <a:gd name="connsiteX3" fmla="*/ 2221402 w 3476566"/>
                <a:gd name="connsiteY3" fmla="*/ 399183 h 3097601"/>
                <a:gd name="connsiteX4" fmla="*/ 3030616 w 3476566"/>
                <a:gd name="connsiteY4" fmla="*/ 98458 h 3097601"/>
                <a:gd name="connsiteX5" fmla="*/ 3010908 w 3476566"/>
                <a:gd name="connsiteY5" fmla="*/ 67916 h 3097601"/>
                <a:gd name="connsiteX6" fmla="*/ 2244171 w 3476566"/>
                <a:gd name="connsiteY6" fmla="*/ 326056 h 3097601"/>
                <a:gd name="connsiteX7" fmla="*/ 1984253 w 3476566"/>
                <a:gd name="connsiteY7" fmla="*/ 664881 h 3097601"/>
                <a:gd name="connsiteX8" fmla="*/ 1935094 w 3476566"/>
                <a:gd name="connsiteY8" fmla="*/ 964332 h 3097601"/>
                <a:gd name="connsiteX9" fmla="*/ 1531869 w 3476566"/>
                <a:gd name="connsiteY9" fmla="*/ 932582 h 3097601"/>
                <a:gd name="connsiteX10" fmla="*/ 1649344 w 3476566"/>
                <a:gd name="connsiteY10" fmla="*/ 684932 h 3097601"/>
                <a:gd name="connsiteX11" fmla="*/ 1806997 w 3476566"/>
                <a:gd name="connsiteY11" fmla="*/ 270718 h 3097601"/>
                <a:gd name="connsiteX12" fmla="*/ 1027015 w 3476566"/>
                <a:gd name="connsiteY12" fmla="*/ 13234 h 3097601"/>
                <a:gd name="connsiteX13" fmla="*/ 1065516 w 3476566"/>
                <a:gd name="connsiteY13" fmla="*/ 66001 h 3097601"/>
                <a:gd name="connsiteX14" fmla="*/ 1756084 w 3476566"/>
                <a:gd name="connsiteY14" fmla="*/ 312699 h 3097601"/>
                <a:gd name="connsiteX15" fmla="*/ 1522344 w 3476566"/>
                <a:gd name="connsiteY15" fmla="*/ 789707 h 3097601"/>
                <a:gd name="connsiteX16" fmla="*/ 1233616 w 3476566"/>
                <a:gd name="connsiteY16" fmla="*/ 1292632 h 3097601"/>
                <a:gd name="connsiteX17" fmla="*/ 143573 w 3476566"/>
                <a:gd name="connsiteY17" fmla="*/ 1259826 h 3097601"/>
                <a:gd name="connsiteX18" fmla="*/ 130873 w 3476566"/>
                <a:gd name="connsiteY18" fmla="*/ 1297170 h 3097601"/>
                <a:gd name="connsiteX19" fmla="*/ 1234160 w 3476566"/>
                <a:gd name="connsiteY19" fmla="*/ 1395598 h 3097601"/>
                <a:gd name="connsiteX20" fmla="*/ 646334 w 3476566"/>
                <a:gd name="connsiteY20" fmla="*/ 2951527 h 3097601"/>
                <a:gd name="connsiteX21" fmla="*/ 683888 w 3476566"/>
                <a:gd name="connsiteY21" fmla="*/ 2947547 h 3097601"/>
                <a:gd name="connsiteX22" fmla="*/ 1019638 w 3476566"/>
                <a:gd name="connsiteY22" fmla="*/ 2209990 h 3097601"/>
                <a:gd name="connsiteX23" fmla="*/ 1449198 w 3476566"/>
                <a:gd name="connsiteY23" fmla="*/ 1167496 h 3097601"/>
                <a:gd name="connsiteX24" fmla="*/ 1623946 w 3476566"/>
                <a:gd name="connsiteY24" fmla="*/ 1039473 h 3097601"/>
                <a:gd name="connsiteX25" fmla="*/ 2090714 w 3476566"/>
                <a:gd name="connsiteY25" fmla="*/ 1134435 h 3097601"/>
                <a:gd name="connsiteX26" fmla="*/ 3348741 w 3476566"/>
                <a:gd name="connsiteY26" fmla="*/ 1627529 h 3097601"/>
                <a:gd name="connsiteX27" fmla="*/ 3397480 w 3476566"/>
                <a:gd name="connsiteY27" fmla="*/ 1464558 h 3097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476566" h="3097601">
                  <a:moveTo>
                    <a:pt x="3397480" y="1464558"/>
                  </a:moveTo>
                  <a:cubicBezTo>
                    <a:pt x="3228716" y="1377697"/>
                    <a:pt x="2567189" y="1209840"/>
                    <a:pt x="2336158" y="1106361"/>
                  </a:cubicBezTo>
                  <a:cubicBezTo>
                    <a:pt x="2105127" y="1002882"/>
                    <a:pt x="1968859" y="995941"/>
                    <a:pt x="2011293" y="843682"/>
                  </a:cubicBezTo>
                  <a:cubicBezTo>
                    <a:pt x="2044202" y="707298"/>
                    <a:pt x="2051515" y="523387"/>
                    <a:pt x="2221402" y="399183"/>
                  </a:cubicBezTo>
                  <a:cubicBezTo>
                    <a:pt x="2391289" y="274979"/>
                    <a:pt x="2899032" y="153669"/>
                    <a:pt x="3030616" y="98458"/>
                  </a:cubicBezTo>
                  <a:cubicBezTo>
                    <a:pt x="3162200" y="43247"/>
                    <a:pt x="3141982" y="29983"/>
                    <a:pt x="3010908" y="67916"/>
                  </a:cubicBezTo>
                  <a:cubicBezTo>
                    <a:pt x="2879834" y="105849"/>
                    <a:pt x="2415280" y="226562"/>
                    <a:pt x="2244171" y="326056"/>
                  </a:cubicBezTo>
                  <a:cubicBezTo>
                    <a:pt x="2073062" y="425550"/>
                    <a:pt x="2035766" y="558502"/>
                    <a:pt x="1984253" y="664881"/>
                  </a:cubicBezTo>
                  <a:cubicBezTo>
                    <a:pt x="1932740" y="771260"/>
                    <a:pt x="1938525" y="889552"/>
                    <a:pt x="1935094" y="964332"/>
                  </a:cubicBezTo>
                  <a:cubicBezTo>
                    <a:pt x="1884038" y="977728"/>
                    <a:pt x="1553036" y="963274"/>
                    <a:pt x="1531869" y="932582"/>
                  </a:cubicBezTo>
                  <a:cubicBezTo>
                    <a:pt x="1510702" y="901890"/>
                    <a:pt x="1580735" y="798947"/>
                    <a:pt x="1649344" y="684932"/>
                  </a:cubicBezTo>
                  <a:cubicBezTo>
                    <a:pt x="1727478" y="586792"/>
                    <a:pt x="1910718" y="382668"/>
                    <a:pt x="1806997" y="270718"/>
                  </a:cubicBezTo>
                  <a:cubicBezTo>
                    <a:pt x="1703276" y="158768"/>
                    <a:pt x="1150595" y="47354"/>
                    <a:pt x="1027015" y="13234"/>
                  </a:cubicBezTo>
                  <a:cubicBezTo>
                    <a:pt x="903435" y="-20886"/>
                    <a:pt x="944005" y="16090"/>
                    <a:pt x="1065516" y="66001"/>
                  </a:cubicBezTo>
                  <a:cubicBezTo>
                    <a:pt x="1187028" y="115912"/>
                    <a:pt x="1679946" y="192081"/>
                    <a:pt x="1756084" y="312699"/>
                  </a:cubicBezTo>
                  <a:cubicBezTo>
                    <a:pt x="1832222" y="433317"/>
                    <a:pt x="1611539" y="642260"/>
                    <a:pt x="1522344" y="789707"/>
                  </a:cubicBezTo>
                  <a:cubicBezTo>
                    <a:pt x="1423624" y="1045104"/>
                    <a:pt x="1463411" y="1214279"/>
                    <a:pt x="1233616" y="1292632"/>
                  </a:cubicBezTo>
                  <a:cubicBezTo>
                    <a:pt x="1003821" y="1370985"/>
                    <a:pt x="327363" y="1259070"/>
                    <a:pt x="143573" y="1259826"/>
                  </a:cubicBezTo>
                  <a:cubicBezTo>
                    <a:pt x="-40217" y="1260582"/>
                    <a:pt x="-50891" y="1274541"/>
                    <a:pt x="130873" y="1297170"/>
                  </a:cubicBezTo>
                  <a:cubicBezTo>
                    <a:pt x="312637" y="1319799"/>
                    <a:pt x="1112267" y="1390805"/>
                    <a:pt x="1234160" y="1395598"/>
                  </a:cubicBezTo>
                  <a:cubicBezTo>
                    <a:pt x="1356053" y="1400391"/>
                    <a:pt x="738046" y="2692869"/>
                    <a:pt x="646334" y="2951527"/>
                  </a:cubicBezTo>
                  <a:cubicBezTo>
                    <a:pt x="554622" y="3210185"/>
                    <a:pt x="621671" y="3071136"/>
                    <a:pt x="683888" y="2947547"/>
                  </a:cubicBezTo>
                  <a:cubicBezTo>
                    <a:pt x="746105" y="2823958"/>
                    <a:pt x="901611" y="2500139"/>
                    <a:pt x="1019638" y="2209990"/>
                  </a:cubicBezTo>
                  <a:cubicBezTo>
                    <a:pt x="1137665" y="1919841"/>
                    <a:pt x="1348480" y="1362582"/>
                    <a:pt x="1449198" y="1167496"/>
                  </a:cubicBezTo>
                  <a:cubicBezTo>
                    <a:pt x="1549916" y="972410"/>
                    <a:pt x="1454938" y="1007412"/>
                    <a:pt x="1623946" y="1039473"/>
                  </a:cubicBezTo>
                  <a:cubicBezTo>
                    <a:pt x="2129504" y="1050367"/>
                    <a:pt x="1902532" y="1049688"/>
                    <a:pt x="2090714" y="1134435"/>
                  </a:cubicBezTo>
                  <a:cubicBezTo>
                    <a:pt x="2421771" y="1247757"/>
                    <a:pt x="3086586" y="1538065"/>
                    <a:pt x="3348741" y="1627529"/>
                  </a:cubicBezTo>
                  <a:cubicBezTo>
                    <a:pt x="3423758" y="1599456"/>
                    <a:pt x="3566244" y="1551419"/>
                    <a:pt x="3397480" y="1464558"/>
                  </a:cubicBezTo>
                  <a:close/>
                </a:path>
              </a:pathLst>
            </a:custGeom>
            <a:solidFill>
              <a:srgbClr val="999999"/>
            </a:solidFill>
            <a:ln w="3175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59" name="Freeform 58"/>
            <p:cNvSpPr>
              <a:spLocks noChangeAspect="1"/>
            </p:cNvSpPr>
            <p:nvPr/>
          </p:nvSpPr>
          <p:spPr>
            <a:xfrm rot="20916014">
              <a:off x="-2899383" y="11402666"/>
              <a:ext cx="249274" cy="246077"/>
            </a:xfrm>
            <a:custGeom>
              <a:avLst/>
              <a:gdLst>
                <a:gd name="connsiteX0" fmla="*/ 263255 w 264005"/>
                <a:gd name="connsiteY0" fmla="*/ 262250 h 262540"/>
                <a:gd name="connsiteX1" fmla="*/ 170043 w 264005"/>
                <a:gd name="connsiteY1" fmla="*/ 134088 h 262540"/>
                <a:gd name="connsiteX2" fmla="*/ 170043 w 264005"/>
                <a:gd name="connsiteY2" fmla="*/ 5926 h 262540"/>
                <a:gd name="connsiteX3" fmla="*/ 100134 w 264005"/>
                <a:gd name="connsiteY3" fmla="*/ 29228 h 262540"/>
                <a:gd name="connsiteX4" fmla="*/ 100134 w 264005"/>
                <a:gd name="connsiteY4" fmla="*/ 99134 h 262540"/>
                <a:gd name="connsiteX5" fmla="*/ 6922 w 264005"/>
                <a:gd name="connsiteY5" fmla="*/ 145739 h 262540"/>
                <a:gd name="connsiteX6" fmla="*/ 18573 w 264005"/>
                <a:gd name="connsiteY6" fmla="*/ 203994 h 262540"/>
                <a:gd name="connsiteX7" fmla="*/ 111785 w 264005"/>
                <a:gd name="connsiteY7" fmla="*/ 169041 h 262540"/>
                <a:gd name="connsiteX8" fmla="*/ 263255 w 264005"/>
                <a:gd name="connsiteY8" fmla="*/ 262250 h 262540"/>
                <a:gd name="connsiteX0" fmla="*/ 263255 w 265458"/>
                <a:gd name="connsiteY0" fmla="*/ 262250 h 283907"/>
                <a:gd name="connsiteX1" fmla="*/ 170043 w 265458"/>
                <a:gd name="connsiteY1" fmla="*/ 134088 h 283907"/>
                <a:gd name="connsiteX2" fmla="*/ 170043 w 265458"/>
                <a:gd name="connsiteY2" fmla="*/ 5926 h 283907"/>
                <a:gd name="connsiteX3" fmla="*/ 100134 w 265458"/>
                <a:gd name="connsiteY3" fmla="*/ 29228 h 283907"/>
                <a:gd name="connsiteX4" fmla="*/ 100134 w 265458"/>
                <a:gd name="connsiteY4" fmla="*/ 99134 h 283907"/>
                <a:gd name="connsiteX5" fmla="*/ 6922 w 265458"/>
                <a:gd name="connsiteY5" fmla="*/ 145739 h 283907"/>
                <a:gd name="connsiteX6" fmla="*/ 18573 w 265458"/>
                <a:gd name="connsiteY6" fmla="*/ 203994 h 283907"/>
                <a:gd name="connsiteX7" fmla="*/ 111785 w 265458"/>
                <a:gd name="connsiteY7" fmla="*/ 169041 h 283907"/>
                <a:gd name="connsiteX8" fmla="*/ 225774 w 265458"/>
                <a:gd name="connsiteY8" fmla="*/ 274877 h 283907"/>
                <a:gd name="connsiteX9" fmla="*/ 263255 w 265458"/>
                <a:gd name="connsiteY9" fmla="*/ 262250 h 283907"/>
                <a:gd name="connsiteX0" fmla="*/ 263255 w 265458"/>
                <a:gd name="connsiteY0" fmla="*/ 268230 h 289887"/>
                <a:gd name="connsiteX1" fmla="*/ 170043 w 265458"/>
                <a:gd name="connsiteY1" fmla="*/ 140068 h 289887"/>
                <a:gd name="connsiteX2" fmla="*/ 170043 w 265458"/>
                <a:gd name="connsiteY2" fmla="*/ 11906 h 289887"/>
                <a:gd name="connsiteX3" fmla="*/ 131884 w 265458"/>
                <a:gd name="connsiteY3" fmla="*/ 16158 h 289887"/>
                <a:gd name="connsiteX4" fmla="*/ 100134 w 265458"/>
                <a:gd name="connsiteY4" fmla="*/ 105114 h 289887"/>
                <a:gd name="connsiteX5" fmla="*/ 6922 w 265458"/>
                <a:gd name="connsiteY5" fmla="*/ 151719 h 289887"/>
                <a:gd name="connsiteX6" fmla="*/ 18573 w 265458"/>
                <a:gd name="connsiteY6" fmla="*/ 209974 h 289887"/>
                <a:gd name="connsiteX7" fmla="*/ 111785 w 265458"/>
                <a:gd name="connsiteY7" fmla="*/ 175021 h 289887"/>
                <a:gd name="connsiteX8" fmla="*/ 225774 w 265458"/>
                <a:gd name="connsiteY8" fmla="*/ 280857 h 289887"/>
                <a:gd name="connsiteX9" fmla="*/ 263255 w 265458"/>
                <a:gd name="connsiteY9" fmla="*/ 268230 h 289887"/>
                <a:gd name="connsiteX0" fmla="*/ 264485 w 266688"/>
                <a:gd name="connsiteY0" fmla="*/ 268230 h 289887"/>
                <a:gd name="connsiteX1" fmla="*/ 171273 w 266688"/>
                <a:gd name="connsiteY1" fmla="*/ 140068 h 289887"/>
                <a:gd name="connsiteX2" fmla="*/ 171273 w 266688"/>
                <a:gd name="connsiteY2" fmla="*/ 11906 h 289887"/>
                <a:gd name="connsiteX3" fmla="*/ 133114 w 266688"/>
                <a:gd name="connsiteY3" fmla="*/ 16158 h 289887"/>
                <a:gd name="connsiteX4" fmla="*/ 101364 w 266688"/>
                <a:gd name="connsiteY4" fmla="*/ 105114 h 289887"/>
                <a:gd name="connsiteX5" fmla="*/ 8152 w 266688"/>
                <a:gd name="connsiteY5" fmla="*/ 151719 h 289887"/>
                <a:gd name="connsiteX6" fmla="*/ 16628 w 266688"/>
                <a:gd name="connsiteY6" fmla="*/ 184574 h 289887"/>
                <a:gd name="connsiteX7" fmla="*/ 113015 w 266688"/>
                <a:gd name="connsiteY7" fmla="*/ 175021 h 289887"/>
                <a:gd name="connsiteX8" fmla="*/ 227004 w 266688"/>
                <a:gd name="connsiteY8" fmla="*/ 280857 h 289887"/>
                <a:gd name="connsiteX9" fmla="*/ 264485 w 266688"/>
                <a:gd name="connsiteY9" fmla="*/ 268230 h 289887"/>
                <a:gd name="connsiteX0" fmla="*/ 291309 w 292575"/>
                <a:gd name="connsiteY0" fmla="*/ 249070 h 284546"/>
                <a:gd name="connsiteX1" fmla="*/ 171273 w 292575"/>
                <a:gd name="connsiteY1" fmla="*/ 140068 h 284546"/>
                <a:gd name="connsiteX2" fmla="*/ 171273 w 292575"/>
                <a:gd name="connsiteY2" fmla="*/ 11906 h 284546"/>
                <a:gd name="connsiteX3" fmla="*/ 133114 w 292575"/>
                <a:gd name="connsiteY3" fmla="*/ 16158 h 284546"/>
                <a:gd name="connsiteX4" fmla="*/ 101364 w 292575"/>
                <a:gd name="connsiteY4" fmla="*/ 105114 h 284546"/>
                <a:gd name="connsiteX5" fmla="*/ 8152 w 292575"/>
                <a:gd name="connsiteY5" fmla="*/ 151719 h 284546"/>
                <a:gd name="connsiteX6" fmla="*/ 16628 w 292575"/>
                <a:gd name="connsiteY6" fmla="*/ 184574 h 284546"/>
                <a:gd name="connsiteX7" fmla="*/ 113015 w 292575"/>
                <a:gd name="connsiteY7" fmla="*/ 175021 h 284546"/>
                <a:gd name="connsiteX8" fmla="*/ 227004 w 292575"/>
                <a:gd name="connsiteY8" fmla="*/ 280857 h 284546"/>
                <a:gd name="connsiteX9" fmla="*/ 291309 w 292575"/>
                <a:gd name="connsiteY9" fmla="*/ 249070 h 284546"/>
                <a:gd name="connsiteX0" fmla="*/ 291309 w 292353"/>
                <a:gd name="connsiteY0" fmla="*/ 249070 h 306158"/>
                <a:gd name="connsiteX1" fmla="*/ 171273 w 292353"/>
                <a:gd name="connsiteY1" fmla="*/ 140068 h 306158"/>
                <a:gd name="connsiteX2" fmla="*/ 171273 w 292353"/>
                <a:gd name="connsiteY2" fmla="*/ 11906 h 306158"/>
                <a:gd name="connsiteX3" fmla="*/ 133114 w 292353"/>
                <a:gd name="connsiteY3" fmla="*/ 16158 h 306158"/>
                <a:gd name="connsiteX4" fmla="*/ 101364 w 292353"/>
                <a:gd name="connsiteY4" fmla="*/ 105114 h 306158"/>
                <a:gd name="connsiteX5" fmla="*/ 8152 w 292353"/>
                <a:gd name="connsiteY5" fmla="*/ 151719 h 306158"/>
                <a:gd name="connsiteX6" fmla="*/ 16628 w 292353"/>
                <a:gd name="connsiteY6" fmla="*/ 184574 h 306158"/>
                <a:gd name="connsiteX7" fmla="*/ 113015 w 292353"/>
                <a:gd name="connsiteY7" fmla="*/ 175021 h 306158"/>
                <a:gd name="connsiteX8" fmla="*/ 223172 w 292353"/>
                <a:gd name="connsiteY8" fmla="*/ 303848 h 306158"/>
                <a:gd name="connsiteX9" fmla="*/ 291309 w 292353"/>
                <a:gd name="connsiteY9" fmla="*/ 249070 h 306158"/>
                <a:gd name="connsiteX0" fmla="*/ 291309 w 292353"/>
                <a:gd name="connsiteY0" fmla="*/ 252919 h 310007"/>
                <a:gd name="connsiteX1" fmla="*/ 171273 w 292353"/>
                <a:gd name="connsiteY1" fmla="*/ 143917 h 310007"/>
                <a:gd name="connsiteX2" fmla="*/ 171273 w 292353"/>
                <a:gd name="connsiteY2" fmla="*/ 15755 h 310007"/>
                <a:gd name="connsiteX3" fmla="*/ 144610 w 292353"/>
                <a:gd name="connsiteY3" fmla="*/ 12343 h 310007"/>
                <a:gd name="connsiteX4" fmla="*/ 101364 w 292353"/>
                <a:gd name="connsiteY4" fmla="*/ 108963 h 310007"/>
                <a:gd name="connsiteX5" fmla="*/ 8152 w 292353"/>
                <a:gd name="connsiteY5" fmla="*/ 155568 h 310007"/>
                <a:gd name="connsiteX6" fmla="*/ 16628 w 292353"/>
                <a:gd name="connsiteY6" fmla="*/ 188423 h 310007"/>
                <a:gd name="connsiteX7" fmla="*/ 113015 w 292353"/>
                <a:gd name="connsiteY7" fmla="*/ 178870 h 310007"/>
                <a:gd name="connsiteX8" fmla="*/ 223172 w 292353"/>
                <a:gd name="connsiteY8" fmla="*/ 307697 h 310007"/>
                <a:gd name="connsiteX9" fmla="*/ 291309 w 292353"/>
                <a:gd name="connsiteY9" fmla="*/ 252919 h 310007"/>
                <a:gd name="connsiteX0" fmla="*/ 297389 w 298433"/>
                <a:gd name="connsiteY0" fmla="*/ 252919 h 310007"/>
                <a:gd name="connsiteX1" fmla="*/ 177353 w 298433"/>
                <a:gd name="connsiteY1" fmla="*/ 143917 h 310007"/>
                <a:gd name="connsiteX2" fmla="*/ 177353 w 298433"/>
                <a:gd name="connsiteY2" fmla="*/ 15755 h 310007"/>
                <a:gd name="connsiteX3" fmla="*/ 150690 w 298433"/>
                <a:gd name="connsiteY3" fmla="*/ 12343 h 310007"/>
                <a:gd name="connsiteX4" fmla="*/ 107444 w 298433"/>
                <a:gd name="connsiteY4" fmla="*/ 108963 h 310007"/>
                <a:gd name="connsiteX5" fmla="*/ 14232 w 298433"/>
                <a:gd name="connsiteY5" fmla="*/ 155568 h 310007"/>
                <a:gd name="connsiteX6" fmla="*/ 11212 w 298433"/>
                <a:gd name="connsiteY6" fmla="*/ 188423 h 310007"/>
                <a:gd name="connsiteX7" fmla="*/ 119095 w 298433"/>
                <a:gd name="connsiteY7" fmla="*/ 178870 h 310007"/>
                <a:gd name="connsiteX8" fmla="*/ 229252 w 298433"/>
                <a:gd name="connsiteY8" fmla="*/ 307697 h 310007"/>
                <a:gd name="connsiteX9" fmla="*/ 297389 w 298433"/>
                <a:gd name="connsiteY9" fmla="*/ 252919 h 310007"/>
                <a:gd name="connsiteX0" fmla="*/ 297390 w 298434"/>
                <a:gd name="connsiteY0" fmla="*/ 252919 h 310007"/>
                <a:gd name="connsiteX1" fmla="*/ 177354 w 298434"/>
                <a:gd name="connsiteY1" fmla="*/ 143917 h 310007"/>
                <a:gd name="connsiteX2" fmla="*/ 177354 w 298434"/>
                <a:gd name="connsiteY2" fmla="*/ 15755 h 310007"/>
                <a:gd name="connsiteX3" fmla="*/ 157611 w 298434"/>
                <a:gd name="connsiteY3" fmla="*/ 12343 h 310007"/>
                <a:gd name="connsiteX4" fmla="*/ 107445 w 298434"/>
                <a:gd name="connsiteY4" fmla="*/ 108963 h 310007"/>
                <a:gd name="connsiteX5" fmla="*/ 14233 w 298434"/>
                <a:gd name="connsiteY5" fmla="*/ 155568 h 310007"/>
                <a:gd name="connsiteX6" fmla="*/ 11213 w 298434"/>
                <a:gd name="connsiteY6" fmla="*/ 188423 h 310007"/>
                <a:gd name="connsiteX7" fmla="*/ 119096 w 298434"/>
                <a:gd name="connsiteY7" fmla="*/ 178870 h 310007"/>
                <a:gd name="connsiteX8" fmla="*/ 229253 w 298434"/>
                <a:gd name="connsiteY8" fmla="*/ 307697 h 310007"/>
                <a:gd name="connsiteX9" fmla="*/ 297390 w 298434"/>
                <a:gd name="connsiteY9" fmla="*/ 252919 h 310007"/>
                <a:gd name="connsiteX0" fmla="*/ 300166 w 301210"/>
                <a:gd name="connsiteY0" fmla="*/ 252919 h 310007"/>
                <a:gd name="connsiteX1" fmla="*/ 180130 w 301210"/>
                <a:gd name="connsiteY1" fmla="*/ 143917 h 310007"/>
                <a:gd name="connsiteX2" fmla="*/ 180130 w 301210"/>
                <a:gd name="connsiteY2" fmla="*/ 15755 h 310007"/>
                <a:gd name="connsiteX3" fmla="*/ 160387 w 301210"/>
                <a:gd name="connsiteY3" fmla="*/ 12343 h 310007"/>
                <a:gd name="connsiteX4" fmla="*/ 110221 w 301210"/>
                <a:gd name="connsiteY4" fmla="*/ 108963 h 310007"/>
                <a:gd name="connsiteX5" fmla="*/ 11819 w 301210"/>
                <a:gd name="connsiteY5" fmla="*/ 160950 h 310007"/>
                <a:gd name="connsiteX6" fmla="*/ 13989 w 301210"/>
                <a:gd name="connsiteY6" fmla="*/ 188423 h 310007"/>
                <a:gd name="connsiteX7" fmla="*/ 121872 w 301210"/>
                <a:gd name="connsiteY7" fmla="*/ 178870 h 310007"/>
                <a:gd name="connsiteX8" fmla="*/ 232029 w 301210"/>
                <a:gd name="connsiteY8" fmla="*/ 307697 h 310007"/>
                <a:gd name="connsiteX9" fmla="*/ 300166 w 301210"/>
                <a:gd name="connsiteY9" fmla="*/ 252919 h 310007"/>
                <a:gd name="connsiteX0" fmla="*/ 300501 w 301545"/>
                <a:gd name="connsiteY0" fmla="*/ 253373 h 310461"/>
                <a:gd name="connsiteX1" fmla="*/ 180465 w 301545"/>
                <a:gd name="connsiteY1" fmla="*/ 144371 h 310461"/>
                <a:gd name="connsiteX2" fmla="*/ 180465 w 301545"/>
                <a:gd name="connsiteY2" fmla="*/ 16209 h 310461"/>
                <a:gd name="connsiteX3" fmla="*/ 160722 w 301545"/>
                <a:gd name="connsiteY3" fmla="*/ 12797 h 310461"/>
                <a:gd name="connsiteX4" fmla="*/ 115746 w 301545"/>
                <a:gd name="connsiteY4" fmla="*/ 116593 h 310461"/>
                <a:gd name="connsiteX5" fmla="*/ 12154 w 301545"/>
                <a:gd name="connsiteY5" fmla="*/ 161404 h 310461"/>
                <a:gd name="connsiteX6" fmla="*/ 14324 w 301545"/>
                <a:gd name="connsiteY6" fmla="*/ 188877 h 310461"/>
                <a:gd name="connsiteX7" fmla="*/ 122207 w 301545"/>
                <a:gd name="connsiteY7" fmla="*/ 179324 h 310461"/>
                <a:gd name="connsiteX8" fmla="*/ 232364 w 301545"/>
                <a:gd name="connsiteY8" fmla="*/ 308151 h 310461"/>
                <a:gd name="connsiteX9" fmla="*/ 300501 w 301545"/>
                <a:gd name="connsiteY9" fmla="*/ 253373 h 310461"/>
                <a:gd name="connsiteX0" fmla="*/ 301560 w 302553"/>
                <a:gd name="connsiteY0" fmla="*/ 253373 h 310119"/>
                <a:gd name="connsiteX1" fmla="*/ 181524 w 302553"/>
                <a:gd name="connsiteY1" fmla="*/ 144371 h 310119"/>
                <a:gd name="connsiteX2" fmla="*/ 181524 w 302553"/>
                <a:gd name="connsiteY2" fmla="*/ 16209 h 310119"/>
                <a:gd name="connsiteX3" fmla="*/ 161781 w 302553"/>
                <a:gd name="connsiteY3" fmla="*/ 12797 h 310119"/>
                <a:gd name="connsiteX4" fmla="*/ 116805 w 302553"/>
                <a:gd name="connsiteY4" fmla="*/ 116593 h 310119"/>
                <a:gd name="connsiteX5" fmla="*/ 13213 w 302553"/>
                <a:gd name="connsiteY5" fmla="*/ 161404 h 310119"/>
                <a:gd name="connsiteX6" fmla="*/ 15383 w 302553"/>
                <a:gd name="connsiteY6" fmla="*/ 188877 h 310119"/>
                <a:gd name="connsiteX7" fmla="*/ 140567 w 302553"/>
                <a:gd name="connsiteY7" fmla="*/ 186500 h 310119"/>
                <a:gd name="connsiteX8" fmla="*/ 233423 w 302553"/>
                <a:gd name="connsiteY8" fmla="*/ 308151 h 310119"/>
                <a:gd name="connsiteX9" fmla="*/ 301560 w 302553"/>
                <a:gd name="connsiteY9" fmla="*/ 253373 h 310119"/>
                <a:gd name="connsiteX0" fmla="*/ 301560 w 308588"/>
                <a:gd name="connsiteY0" fmla="*/ 253373 h 310436"/>
                <a:gd name="connsiteX1" fmla="*/ 181524 w 308588"/>
                <a:gd name="connsiteY1" fmla="*/ 144371 h 310436"/>
                <a:gd name="connsiteX2" fmla="*/ 181524 w 308588"/>
                <a:gd name="connsiteY2" fmla="*/ 16209 h 310436"/>
                <a:gd name="connsiteX3" fmla="*/ 161781 w 308588"/>
                <a:gd name="connsiteY3" fmla="*/ 12797 h 310436"/>
                <a:gd name="connsiteX4" fmla="*/ 116805 w 308588"/>
                <a:gd name="connsiteY4" fmla="*/ 116593 h 310436"/>
                <a:gd name="connsiteX5" fmla="*/ 13213 w 308588"/>
                <a:gd name="connsiteY5" fmla="*/ 161404 h 310436"/>
                <a:gd name="connsiteX6" fmla="*/ 15383 w 308588"/>
                <a:gd name="connsiteY6" fmla="*/ 188877 h 310436"/>
                <a:gd name="connsiteX7" fmla="*/ 140567 w 308588"/>
                <a:gd name="connsiteY7" fmla="*/ 186500 h 310436"/>
                <a:gd name="connsiteX8" fmla="*/ 233423 w 308588"/>
                <a:gd name="connsiteY8" fmla="*/ 308151 h 310436"/>
                <a:gd name="connsiteX9" fmla="*/ 301560 w 308588"/>
                <a:gd name="connsiteY9" fmla="*/ 253373 h 310436"/>
                <a:gd name="connsiteX0" fmla="*/ 301560 w 308242"/>
                <a:gd name="connsiteY0" fmla="*/ 253373 h 316958"/>
                <a:gd name="connsiteX1" fmla="*/ 181524 w 308242"/>
                <a:gd name="connsiteY1" fmla="*/ 144371 h 316958"/>
                <a:gd name="connsiteX2" fmla="*/ 181524 w 308242"/>
                <a:gd name="connsiteY2" fmla="*/ 16209 h 316958"/>
                <a:gd name="connsiteX3" fmla="*/ 161781 w 308242"/>
                <a:gd name="connsiteY3" fmla="*/ 12797 h 316958"/>
                <a:gd name="connsiteX4" fmla="*/ 116805 w 308242"/>
                <a:gd name="connsiteY4" fmla="*/ 116593 h 316958"/>
                <a:gd name="connsiteX5" fmla="*/ 13213 w 308242"/>
                <a:gd name="connsiteY5" fmla="*/ 161404 h 316958"/>
                <a:gd name="connsiteX6" fmla="*/ 15383 w 308242"/>
                <a:gd name="connsiteY6" fmla="*/ 188877 h 316958"/>
                <a:gd name="connsiteX7" fmla="*/ 140567 w 308242"/>
                <a:gd name="connsiteY7" fmla="*/ 186500 h 316958"/>
                <a:gd name="connsiteX8" fmla="*/ 233423 w 308242"/>
                <a:gd name="connsiteY8" fmla="*/ 308151 h 316958"/>
                <a:gd name="connsiteX9" fmla="*/ 301560 w 308242"/>
                <a:gd name="connsiteY9" fmla="*/ 253373 h 316958"/>
                <a:gd name="connsiteX0" fmla="*/ 301560 w 308242"/>
                <a:gd name="connsiteY0" fmla="*/ 253373 h 316958"/>
                <a:gd name="connsiteX1" fmla="*/ 181524 w 308242"/>
                <a:gd name="connsiteY1" fmla="*/ 144371 h 316958"/>
                <a:gd name="connsiteX2" fmla="*/ 181524 w 308242"/>
                <a:gd name="connsiteY2" fmla="*/ 16209 h 316958"/>
                <a:gd name="connsiteX3" fmla="*/ 161781 w 308242"/>
                <a:gd name="connsiteY3" fmla="*/ 12797 h 316958"/>
                <a:gd name="connsiteX4" fmla="*/ 116805 w 308242"/>
                <a:gd name="connsiteY4" fmla="*/ 116593 h 316958"/>
                <a:gd name="connsiteX5" fmla="*/ 13213 w 308242"/>
                <a:gd name="connsiteY5" fmla="*/ 161404 h 316958"/>
                <a:gd name="connsiteX6" fmla="*/ 15383 w 308242"/>
                <a:gd name="connsiteY6" fmla="*/ 179907 h 316958"/>
                <a:gd name="connsiteX7" fmla="*/ 140567 w 308242"/>
                <a:gd name="connsiteY7" fmla="*/ 186500 h 316958"/>
                <a:gd name="connsiteX8" fmla="*/ 233423 w 308242"/>
                <a:gd name="connsiteY8" fmla="*/ 308151 h 316958"/>
                <a:gd name="connsiteX9" fmla="*/ 301560 w 308242"/>
                <a:gd name="connsiteY9" fmla="*/ 253373 h 316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08242" h="316958">
                  <a:moveTo>
                    <a:pt x="301560" y="253373"/>
                  </a:moveTo>
                  <a:cubicBezTo>
                    <a:pt x="272149" y="218900"/>
                    <a:pt x="201530" y="183898"/>
                    <a:pt x="181524" y="144371"/>
                  </a:cubicBezTo>
                  <a:cubicBezTo>
                    <a:pt x="161518" y="104844"/>
                    <a:pt x="184814" y="38138"/>
                    <a:pt x="181524" y="16209"/>
                  </a:cubicBezTo>
                  <a:cubicBezTo>
                    <a:pt x="178234" y="-5720"/>
                    <a:pt x="172568" y="-3934"/>
                    <a:pt x="161781" y="12797"/>
                  </a:cubicBezTo>
                  <a:cubicBezTo>
                    <a:pt x="150994" y="29528"/>
                    <a:pt x="141566" y="91825"/>
                    <a:pt x="116805" y="116593"/>
                  </a:cubicBezTo>
                  <a:cubicBezTo>
                    <a:pt x="92044" y="141361"/>
                    <a:pt x="30117" y="150852"/>
                    <a:pt x="13213" y="161404"/>
                  </a:cubicBezTo>
                  <a:cubicBezTo>
                    <a:pt x="-3691" y="171956"/>
                    <a:pt x="-5843" y="175724"/>
                    <a:pt x="15383" y="179907"/>
                  </a:cubicBezTo>
                  <a:cubicBezTo>
                    <a:pt x="36609" y="184090"/>
                    <a:pt x="105504" y="170453"/>
                    <a:pt x="140567" y="186500"/>
                  </a:cubicBezTo>
                  <a:cubicBezTo>
                    <a:pt x="175630" y="202547"/>
                    <a:pt x="211781" y="279065"/>
                    <a:pt x="233423" y="308151"/>
                  </a:cubicBezTo>
                  <a:cubicBezTo>
                    <a:pt x="255065" y="337237"/>
                    <a:pt x="330971" y="287846"/>
                    <a:pt x="301560" y="253373"/>
                  </a:cubicBezTo>
                  <a:close/>
                </a:path>
              </a:pathLst>
            </a:custGeom>
            <a:solidFill>
              <a:srgbClr val="999999"/>
            </a:solidFill>
            <a:ln w="3175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60" name="Right Triangle 59"/>
            <p:cNvSpPr/>
            <p:nvPr/>
          </p:nvSpPr>
          <p:spPr>
            <a:xfrm flipH="1">
              <a:off x="-2236840" y="11576559"/>
              <a:ext cx="236154" cy="813697"/>
            </a:xfrm>
            <a:prstGeom prst="rtTriangle">
              <a:avLst/>
            </a:prstGeom>
            <a:solidFill>
              <a:schemeClr val="bg1"/>
            </a:solidFill>
            <a:ln w="3175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13"/>
            </a:p>
          </p:txBody>
        </p:sp>
      </p:grpSp>
      <p:grpSp>
        <p:nvGrpSpPr>
          <p:cNvPr id="7" name="Group 60"/>
          <p:cNvGrpSpPr>
            <a:grpSpLocks noChangeAspect="1"/>
          </p:cNvGrpSpPr>
          <p:nvPr/>
        </p:nvGrpSpPr>
        <p:grpSpPr bwMode="auto">
          <a:xfrm>
            <a:off x="592138" y="6556434"/>
            <a:ext cx="547687" cy="547688"/>
            <a:chOff x="-3192429" y="8259843"/>
            <a:chExt cx="1131570" cy="1128676"/>
          </a:xfrm>
        </p:grpSpPr>
        <p:sp>
          <p:nvSpPr>
            <p:cNvPr id="62" name="Freeform 61"/>
            <p:cNvSpPr>
              <a:spLocks noChangeAspect="1"/>
            </p:cNvSpPr>
            <p:nvPr/>
          </p:nvSpPr>
          <p:spPr>
            <a:xfrm>
              <a:off x="-3192429" y="8259843"/>
              <a:ext cx="1131570" cy="1128676"/>
            </a:xfrm>
            <a:custGeom>
              <a:avLst/>
              <a:gdLst>
                <a:gd name="connsiteX0" fmla="*/ 1635854 w 3014567"/>
                <a:gd name="connsiteY0" fmla="*/ 1202191 h 2578850"/>
                <a:gd name="connsiteX1" fmla="*/ 1528031 w 3014567"/>
                <a:gd name="connsiteY1" fmla="*/ 2100815 h 2578850"/>
                <a:gd name="connsiteX2" fmla="*/ 964955 w 3014567"/>
                <a:gd name="connsiteY2" fmla="*/ 2520173 h 2578850"/>
                <a:gd name="connsiteX3" fmla="*/ 605544 w 3014567"/>
                <a:gd name="connsiteY3" fmla="*/ 2532155 h 2578850"/>
                <a:gd name="connsiteX4" fmla="*/ 174252 w 3014567"/>
                <a:gd name="connsiteY4" fmla="*/ 2112797 h 2578850"/>
                <a:gd name="connsiteX5" fmla="*/ 18507 w 3014567"/>
                <a:gd name="connsiteY5" fmla="*/ 1190209 h 2578850"/>
                <a:gd name="connsiteX6" fmla="*/ 569603 w 3014567"/>
                <a:gd name="connsiteY6" fmla="*/ 363475 h 2578850"/>
                <a:gd name="connsiteX7" fmla="*/ 1528031 w 3014567"/>
                <a:gd name="connsiteY7" fmla="*/ 111860 h 2578850"/>
                <a:gd name="connsiteX8" fmla="*/ 2714085 w 3014567"/>
                <a:gd name="connsiteY8" fmla="*/ 4025 h 2578850"/>
                <a:gd name="connsiteX9" fmla="*/ 3013594 w 3014567"/>
                <a:gd name="connsiteY9" fmla="*/ 51952 h 2578850"/>
                <a:gd name="connsiteX10" fmla="*/ 2773987 w 3014567"/>
                <a:gd name="connsiteY10" fmla="*/ 315548 h 2578850"/>
                <a:gd name="connsiteX11" fmla="*/ 1911402 w 3014567"/>
                <a:gd name="connsiteY11" fmla="*/ 890668 h 2578850"/>
                <a:gd name="connsiteX12" fmla="*/ 1240503 w 3014567"/>
                <a:gd name="connsiteY12" fmla="*/ 926613 h 2578850"/>
                <a:gd name="connsiteX13" fmla="*/ 1240503 w 3014567"/>
                <a:gd name="connsiteY13" fmla="*/ 1130301 h 2578850"/>
                <a:gd name="connsiteX14" fmla="*/ 1635854 w 3014567"/>
                <a:gd name="connsiteY14" fmla="*/ 1202191 h 2578850"/>
                <a:gd name="connsiteX0" fmla="*/ 1635854 w 3014567"/>
                <a:gd name="connsiteY0" fmla="*/ 1202191 h 2578850"/>
                <a:gd name="connsiteX1" fmla="*/ 1528031 w 3014567"/>
                <a:gd name="connsiteY1" fmla="*/ 2100815 h 2578850"/>
                <a:gd name="connsiteX2" fmla="*/ 1072778 w 3014567"/>
                <a:gd name="connsiteY2" fmla="*/ 2520173 h 2578850"/>
                <a:gd name="connsiteX3" fmla="*/ 605544 w 3014567"/>
                <a:gd name="connsiteY3" fmla="*/ 2532155 h 2578850"/>
                <a:gd name="connsiteX4" fmla="*/ 174252 w 3014567"/>
                <a:gd name="connsiteY4" fmla="*/ 2112797 h 2578850"/>
                <a:gd name="connsiteX5" fmla="*/ 18507 w 3014567"/>
                <a:gd name="connsiteY5" fmla="*/ 1190209 h 2578850"/>
                <a:gd name="connsiteX6" fmla="*/ 569603 w 3014567"/>
                <a:gd name="connsiteY6" fmla="*/ 363475 h 2578850"/>
                <a:gd name="connsiteX7" fmla="*/ 1528031 w 3014567"/>
                <a:gd name="connsiteY7" fmla="*/ 111860 h 2578850"/>
                <a:gd name="connsiteX8" fmla="*/ 2714085 w 3014567"/>
                <a:gd name="connsiteY8" fmla="*/ 4025 h 2578850"/>
                <a:gd name="connsiteX9" fmla="*/ 3013594 w 3014567"/>
                <a:gd name="connsiteY9" fmla="*/ 51952 h 2578850"/>
                <a:gd name="connsiteX10" fmla="*/ 2773987 w 3014567"/>
                <a:gd name="connsiteY10" fmla="*/ 315548 h 2578850"/>
                <a:gd name="connsiteX11" fmla="*/ 1911402 w 3014567"/>
                <a:gd name="connsiteY11" fmla="*/ 890668 h 2578850"/>
                <a:gd name="connsiteX12" fmla="*/ 1240503 w 3014567"/>
                <a:gd name="connsiteY12" fmla="*/ 926613 h 2578850"/>
                <a:gd name="connsiteX13" fmla="*/ 1240503 w 3014567"/>
                <a:gd name="connsiteY13" fmla="*/ 1130301 h 2578850"/>
                <a:gd name="connsiteX14" fmla="*/ 1635854 w 3014567"/>
                <a:gd name="connsiteY14" fmla="*/ 1202191 h 2578850"/>
                <a:gd name="connsiteX0" fmla="*/ 1635854 w 2872658"/>
                <a:gd name="connsiteY0" fmla="*/ 1206131 h 2582790"/>
                <a:gd name="connsiteX1" fmla="*/ 1528031 w 2872658"/>
                <a:gd name="connsiteY1" fmla="*/ 2104755 h 2582790"/>
                <a:gd name="connsiteX2" fmla="*/ 1072778 w 2872658"/>
                <a:gd name="connsiteY2" fmla="*/ 2524113 h 2582790"/>
                <a:gd name="connsiteX3" fmla="*/ 605544 w 2872658"/>
                <a:gd name="connsiteY3" fmla="*/ 2536095 h 2582790"/>
                <a:gd name="connsiteX4" fmla="*/ 174252 w 2872658"/>
                <a:gd name="connsiteY4" fmla="*/ 2116737 h 2582790"/>
                <a:gd name="connsiteX5" fmla="*/ 18507 w 2872658"/>
                <a:gd name="connsiteY5" fmla="*/ 1194149 h 2582790"/>
                <a:gd name="connsiteX6" fmla="*/ 569603 w 2872658"/>
                <a:gd name="connsiteY6" fmla="*/ 367415 h 2582790"/>
                <a:gd name="connsiteX7" fmla="*/ 1528031 w 2872658"/>
                <a:gd name="connsiteY7" fmla="*/ 115800 h 2582790"/>
                <a:gd name="connsiteX8" fmla="*/ 2714085 w 2872658"/>
                <a:gd name="connsiteY8" fmla="*/ 7965 h 2582790"/>
                <a:gd name="connsiteX9" fmla="*/ 2773987 w 2872658"/>
                <a:gd name="connsiteY9" fmla="*/ 319488 h 2582790"/>
                <a:gd name="connsiteX10" fmla="*/ 1911402 w 2872658"/>
                <a:gd name="connsiteY10" fmla="*/ 894608 h 2582790"/>
                <a:gd name="connsiteX11" fmla="*/ 1240503 w 2872658"/>
                <a:gd name="connsiteY11" fmla="*/ 930553 h 2582790"/>
                <a:gd name="connsiteX12" fmla="*/ 1240503 w 2872658"/>
                <a:gd name="connsiteY12" fmla="*/ 1134241 h 2582790"/>
                <a:gd name="connsiteX13" fmla="*/ 1635854 w 2872658"/>
                <a:gd name="connsiteY13" fmla="*/ 1206131 h 2582790"/>
                <a:gd name="connsiteX0" fmla="*/ 1803579 w 2872658"/>
                <a:gd name="connsiteY0" fmla="*/ 1301984 h 2582790"/>
                <a:gd name="connsiteX1" fmla="*/ 1528031 w 2872658"/>
                <a:gd name="connsiteY1" fmla="*/ 2104755 h 2582790"/>
                <a:gd name="connsiteX2" fmla="*/ 1072778 w 2872658"/>
                <a:gd name="connsiteY2" fmla="*/ 2524113 h 2582790"/>
                <a:gd name="connsiteX3" fmla="*/ 605544 w 2872658"/>
                <a:gd name="connsiteY3" fmla="*/ 2536095 h 2582790"/>
                <a:gd name="connsiteX4" fmla="*/ 174252 w 2872658"/>
                <a:gd name="connsiteY4" fmla="*/ 2116737 h 2582790"/>
                <a:gd name="connsiteX5" fmla="*/ 18507 w 2872658"/>
                <a:gd name="connsiteY5" fmla="*/ 1194149 h 2582790"/>
                <a:gd name="connsiteX6" fmla="*/ 569603 w 2872658"/>
                <a:gd name="connsiteY6" fmla="*/ 367415 h 2582790"/>
                <a:gd name="connsiteX7" fmla="*/ 1528031 w 2872658"/>
                <a:gd name="connsiteY7" fmla="*/ 115800 h 2582790"/>
                <a:gd name="connsiteX8" fmla="*/ 2714085 w 2872658"/>
                <a:gd name="connsiteY8" fmla="*/ 7965 h 2582790"/>
                <a:gd name="connsiteX9" fmla="*/ 2773987 w 2872658"/>
                <a:gd name="connsiteY9" fmla="*/ 319488 h 2582790"/>
                <a:gd name="connsiteX10" fmla="*/ 1911402 w 2872658"/>
                <a:gd name="connsiteY10" fmla="*/ 894608 h 2582790"/>
                <a:gd name="connsiteX11" fmla="*/ 1240503 w 2872658"/>
                <a:gd name="connsiteY11" fmla="*/ 930553 h 2582790"/>
                <a:gd name="connsiteX12" fmla="*/ 1240503 w 2872658"/>
                <a:gd name="connsiteY12" fmla="*/ 1134241 h 2582790"/>
                <a:gd name="connsiteX13" fmla="*/ 1803579 w 2872658"/>
                <a:gd name="connsiteY13" fmla="*/ 1301984 h 2582790"/>
                <a:gd name="connsiteX0" fmla="*/ 1803579 w 2794129"/>
                <a:gd name="connsiteY0" fmla="*/ 1290781 h 2571587"/>
                <a:gd name="connsiteX1" fmla="*/ 1528031 w 2794129"/>
                <a:gd name="connsiteY1" fmla="*/ 2093552 h 2571587"/>
                <a:gd name="connsiteX2" fmla="*/ 1072778 w 2794129"/>
                <a:gd name="connsiteY2" fmla="*/ 2512910 h 2571587"/>
                <a:gd name="connsiteX3" fmla="*/ 605544 w 2794129"/>
                <a:gd name="connsiteY3" fmla="*/ 2524892 h 2571587"/>
                <a:gd name="connsiteX4" fmla="*/ 174252 w 2794129"/>
                <a:gd name="connsiteY4" fmla="*/ 2105534 h 2571587"/>
                <a:gd name="connsiteX5" fmla="*/ 18507 w 2794129"/>
                <a:gd name="connsiteY5" fmla="*/ 1182946 h 2571587"/>
                <a:gd name="connsiteX6" fmla="*/ 569603 w 2794129"/>
                <a:gd name="connsiteY6" fmla="*/ 356212 h 2571587"/>
                <a:gd name="connsiteX7" fmla="*/ 1528031 w 2794129"/>
                <a:gd name="connsiteY7" fmla="*/ 104597 h 2571587"/>
                <a:gd name="connsiteX8" fmla="*/ 2438537 w 2794129"/>
                <a:gd name="connsiteY8" fmla="*/ 8744 h 2571587"/>
                <a:gd name="connsiteX9" fmla="*/ 2773987 w 2794129"/>
                <a:gd name="connsiteY9" fmla="*/ 308285 h 2571587"/>
                <a:gd name="connsiteX10" fmla="*/ 1911402 w 2794129"/>
                <a:gd name="connsiteY10" fmla="*/ 883405 h 2571587"/>
                <a:gd name="connsiteX11" fmla="*/ 1240503 w 2794129"/>
                <a:gd name="connsiteY11" fmla="*/ 919350 h 2571587"/>
                <a:gd name="connsiteX12" fmla="*/ 1240503 w 2794129"/>
                <a:gd name="connsiteY12" fmla="*/ 1123038 h 2571587"/>
                <a:gd name="connsiteX13" fmla="*/ 1803579 w 2794129"/>
                <a:gd name="connsiteY13" fmla="*/ 1290781 h 2571587"/>
                <a:gd name="connsiteX0" fmla="*/ 1803579 w 2505571"/>
                <a:gd name="connsiteY0" fmla="*/ 1299974 h 2580780"/>
                <a:gd name="connsiteX1" fmla="*/ 1528031 w 2505571"/>
                <a:gd name="connsiteY1" fmla="*/ 2102745 h 2580780"/>
                <a:gd name="connsiteX2" fmla="*/ 1072778 w 2505571"/>
                <a:gd name="connsiteY2" fmla="*/ 2522103 h 2580780"/>
                <a:gd name="connsiteX3" fmla="*/ 605544 w 2505571"/>
                <a:gd name="connsiteY3" fmla="*/ 2534085 h 2580780"/>
                <a:gd name="connsiteX4" fmla="*/ 174252 w 2505571"/>
                <a:gd name="connsiteY4" fmla="*/ 2114727 h 2580780"/>
                <a:gd name="connsiteX5" fmla="*/ 18507 w 2505571"/>
                <a:gd name="connsiteY5" fmla="*/ 1192139 h 2580780"/>
                <a:gd name="connsiteX6" fmla="*/ 569603 w 2505571"/>
                <a:gd name="connsiteY6" fmla="*/ 365405 h 2580780"/>
                <a:gd name="connsiteX7" fmla="*/ 1528031 w 2505571"/>
                <a:gd name="connsiteY7" fmla="*/ 113790 h 2580780"/>
                <a:gd name="connsiteX8" fmla="*/ 2438537 w 2505571"/>
                <a:gd name="connsiteY8" fmla="*/ 17937 h 2580780"/>
                <a:gd name="connsiteX9" fmla="*/ 2378636 w 2505571"/>
                <a:gd name="connsiteY9" fmla="*/ 461258 h 2580780"/>
                <a:gd name="connsiteX10" fmla="*/ 1911402 w 2505571"/>
                <a:gd name="connsiteY10" fmla="*/ 892598 h 2580780"/>
                <a:gd name="connsiteX11" fmla="*/ 1240503 w 2505571"/>
                <a:gd name="connsiteY11" fmla="*/ 928543 h 2580780"/>
                <a:gd name="connsiteX12" fmla="*/ 1240503 w 2505571"/>
                <a:gd name="connsiteY12" fmla="*/ 1132231 h 2580780"/>
                <a:gd name="connsiteX13" fmla="*/ 1803579 w 2505571"/>
                <a:gd name="connsiteY13" fmla="*/ 1299974 h 2580780"/>
                <a:gd name="connsiteX0" fmla="*/ 1803579 w 2505571"/>
                <a:gd name="connsiteY0" fmla="*/ 1299974 h 2580780"/>
                <a:gd name="connsiteX1" fmla="*/ 1528031 w 2505571"/>
                <a:gd name="connsiteY1" fmla="*/ 2102745 h 2580780"/>
                <a:gd name="connsiteX2" fmla="*/ 1072778 w 2505571"/>
                <a:gd name="connsiteY2" fmla="*/ 2522103 h 2580780"/>
                <a:gd name="connsiteX3" fmla="*/ 605544 w 2505571"/>
                <a:gd name="connsiteY3" fmla="*/ 2534085 h 2580780"/>
                <a:gd name="connsiteX4" fmla="*/ 174252 w 2505571"/>
                <a:gd name="connsiteY4" fmla="*/ 2114727 h 2580780"/>
                <a:gd name="connsiteX5" fmla="*/ 18507 w 2505571"/>
                <a:gd name="connsiteY5" fmla="*/ 1192139 h 2580780"/>
                <a:gd name="connsiteX6" fmla="*/ 569603 w 2505571"/>
                <a:gd name="connsiteY6" fmla="*/ 365405 h 2580780"/>
                <a:gd name="connsiteX7" fmla="*/ 1528031 w 2505571"/>
                <a:gd name="connsiteY7" fmla="*/ 113790 h 2580780"/>
                <a:gd name="connsiteX8" fmla="*/ 2438537 w 2505571"/>
                <a:gd name="connsiteY8" fmla="*/ 17937 h 2580780"/>
                <a:gd name="connsiteX9" fmla="*/ 2378636 w 2505571"/>
                <a:gd name="connsiteY9" fmla="*/ 461258 h 2580780"/>
                <a:gd name="connsiteX10" fmla="*/ 1911402 w 2505571"/>
                <a:gd name="connsiteY10" fmla="*/ 892598 h 2580780"/>
                <a:gd name="connsiteX11" fmla="*/ 1396247 w 2505571"/>
                <a:gd name="connsiteY11" fmla="*/ 928543 h 2580780"/>
                <a:gd name="connsiteX12" fmla="*/ 1240503 w 2505571"/>
                <a:gd name="connsiteY12" fmla="*/ 1132231 h 2580780"/>
                <a:gd name="connsiteX13" fmla="*/ 1803579 w 2505571"/>
                <a:gd name="connsiteY13" fmla="*/ 1299974 h 2580780"/>
                <a:gd name="connsiteX0" fmla="*/ 1803579 w 2505571"/>
                <a:gd name="connsiteY0" fmla="*/ 1299974 h 2580780"/>
                <a:gd name="connsiteX1" fmla="*/ 1528031 w 2505571"/>
                <a:gd name="connsiteY1" fmla="*/ 2102745 h 2580780"/>
                <a:gd name="connsiteX2" fmla="*/ 1072778 w 2505571"/>
                <a:gd name="connsiteY2" fmla="*/ 2522103 h 2580780"/>
                <a:gd name="connsiteX3" fmla="*/ 605544 w 2505571"/>
                <a:gd name="connsiteY3" fmla="*/ 2534085 h 2580780"/>
                <a:gd name="connsiteX4" fmla="*/ 174252 w 2505571"/>
                <a:gd name="connsiteY4" fmla="*/ 2114727 h 2580780"/>
                <a:gd name="connsiteX5" fmla="*/ 18507 w 2505571"/>
                <a:gd name="connsiteY5" fmla="*/ 1192139 h 2580780"/>
                <a:gd name="connsiteX6" fmla="*/ 569603 w 2505571"/>
                <a:gd name="connsiteY6" fmla="*/ 365405 h 2580780"/>
                <a:gd name="connsiteX7" fmla="*/ 1528031 w 2505571"/>
                <a:gd name="connsiteY7" fmla="*/ 113790 h 2580780"/>
                <a:gd name="connsiteX8" fmla="*/ 2438537 w 2505571"/>
                <a:gd name="connsiteY8" fmla="*/ 17937 h 2580780"/>
                <a:gd name="connsiteX9" fmla="*/ 2378636 w 2505571"/>
                <a:gd name="connsiteY9" fmla="*/ 461258 h 2580780"/>
                <a:gd name="connsiteX10" fmla="*/ 1911402 w 2505571"/>
                <a:gd name="connsiteY10" fmla="*/ 892598 h 2580780"/>
                <a:gd name="connsiteX11" fmla="*/ 1396247 w 2505571"/>
                <a:gd name="connsiteY11" fmla="*/ 928543 h 2580780"/>
                <a:gd name="connsiteX12" fmla="*/ 1408228 w 2505571"/>
                <a:gd name="connsiteY12" fmla="*/ 1180158 h 2580780"/>
                <a:gd name="connsiteX13" fmla="*/ 1803579 w 2505571"/>
                <a:gd name="connsiteY13" fmla="*/ 1299974 h 2580780"/>
                <a:gd name="connsiteX0" fmla="*/ 1803579 w 2462675"/>
                <a:gd name="connsiteY0" fmla="*/ 1223864 h 2504670"/>
                <a:gd name="connsiteX1" fmla="*/ 1528031 w 2462675"/>
                <a:gd name="connsiteY1" fmla="*/ 2026635 h 2504670"/>
                <a:gd name="connsiteX2" fmla="*/ 1072778 w 2462675"/>
                <a:gd name="connsiteY2" fmla="*/ 2445993 h 2504670"/>
                <a:gd name="connsiteX3" fmla="*/ 605544 w 2462675"/>
                <a:gd name="connsiteY3" fmla="*/ 2457975 h 2504670"/>
                <a:gd name="connsiteX4" fmla="*/ 174252 w 2462675"/>
                <a:gd name="connsiteY4" fmla="*/ 2038617 h 2504670"/>
                <a:gd name="connsiteX5" fmla="*/ 18507 w 2462675"/>
                <a:gd name="connsiteY5" fmla="*/ 1116029 h 2504670"/>
                <a:gd name="connsiteX6" fmla="*/ 569603 w 2462675"/>
                <a:gd name="connsiteY6" fmla="*/ 289295 h 2504670"/>
                <a:gd name="connsiteX7" fmla="*/ 1528031 w 2462675"/>
                <a:gd name="connsiteY7" fmla="*/ 37680 h 2504670"/>
                <a:gd name="connsiteX8" fmla="*/ 2378635 w 2462675"/>
                <a:gd name="connsiteY8" fmla="*/ 37680 h 2504670"/>
                <a:gd name="connsiteX9" fmla="*/ 2378636 w 2462675"/>
                <a:gd name="connsiteY9" fmla="*/ 385148 h 2504670"/>
                <a:gd name="connsiteX10" fmla="*/ 1911402 w 2462675"/>
                <a:gd name="connsiteY10" fmla="*/ 816488 h 2504670"/>
                <a:gd name="connsiteX11" fmla="*/ 1396247 w 2462675"/>
                <a:gd name="connsiteY11" fmla="*/ 852433 h 2504670"/>
                <a:gd name="connsiteX12" fmla="*/ 1408228 w 2462675"/>
                <a:gd name="connsiteY12" fmla="*/ 1104048 h 2504670"/>
                <a:gd name="connsiteX13" fmla="*/ 1803579 w 2462675"/>
                <a:gd name="connsiteY13" fmla="*/ 1223864 h 2504670"/>
                <a:gd name="connsiteX0" fmla="*/ 1803579 w 2462675"/>
                <a:gd name="connsiteY0" fmla="*/ 1223864 h 2504670"/>
                <a:gd name="connsiteX1" fmla="*/ 1528031 w 2462675"/>
                <a:gd name="connsiteY1" fmla="*/ 2026635 h 2504670"/>
                <a:gd name="connsiteX2" fmla="*/ 1072778 w 2462675"/>
                <a:gd name="connsiteY2" fmla="*/ 2445993 h 2504670"/>
                <a:gd name="connsiteX3" fmla="*/ 605544 w 2462675"/>
                <a:gd name="connsiteY3" fmla="*/ 2457975 h 2504670"/>
                <a:gd name="connsiteX4" fmla="*/ 174252 w 2462675"/>
                <a:gd name="connsiteY4" fmla="*/ 2038617 h 2504670"/>
                <a:gd name="connsiteX5" fmla="*/ 18507 w 2462675"/>
                <a:gd name="connsiteY5" fmla="*/ 1116029 h 2504670"/>
                <a:gd name="connsiteX6" fmla="*/ 569603 w 2462675"/>
                <a:gd name="connsiteY6" fmla="*/ 289295 h 2504670"/>
                <a:gd name="connsiteX7" fmla="*/ 1528031 w 2462675"/>
                <a:gd name="connsiteY7" fmla="*/ 37680 h 2504670"/>
                <a:gd name="connsiteX8" fmla="*/ 2378635 w 2462675"/>
                <a:gd name="connsiteY8" fmla="*/ 37680 h 2504670"/>
                <a:gd name="connsiteX9" fmla="*/ 2378636 w 2462675"/>
                <a:gd name="connsiteY9" fmla="*/ 385148 h 2504670"/>
                <a:gd name="connsiteX10" fmla="*/ 1911402 w 2462675"/>
                <a:gd name="connsiteY10" fmla="*/ 816488 h 2504670"/>
                <a:gd name="connsiteX11" fmla="*/ 1480110 w 2462675"/>
                <a:gd name="connsiteY11" fmla="*/ 840452 h 2504670"/>
                <a:gd name="connsiteX12" fmla="*/ 1408228 w 2462675"/>
                <a:gd name="connsiteY12" fmla="*/ 1104048 h 2504670"/>
                <a:gd name="connsiteX13" fmla="*/ 1803579 w 2462675"/>
                <a:gd name="connsiteY13" fmla="*/ 1223864 h 2504670"/>
                <a:gd name="connsiteX0" fmla="*/ 1807912 w 2467008"/>
                <a:gd name="connsiteY0" fmla="*/ 1223864 h 2502294"/>
                <a:gd name="connsiteX1" fmla="*/ 1532364 w 2467008"/>
                <a:gd name="connsiteY1" fmla="*/ 2026635 h 2502294"/>
                <a:gd name="connsiteX2" fmla="*/ 1077111 w 2467008"/>
                <a:gd name="connsiteY2" fmla="*/ 2445993 h 2502294"/>
                <a:gd name="connsiteX3" fmla="*/ 609877 w 2467008"/>
                <a:gd name="connsiteY3" fmla="*/ 2457975 h 2502294"/>
                <a:gd name="connsiteX4" fmla="*/ 154624 w 2467008"/>
                <a:gd name="connsiteY4" fmla="*/ 2074562 h 2502294"/>
                <a:gd name="connsiteX5" fmla="*/ 22840 w 2467008"/>
                <a:gd name="connsiteY5" fmla="*/ 1116029 h 2502294"/>
                <a:gd name="connsiteX6" fmla="*/ 573936 w 2467008"/>
                <a:gd name="connsiteY6" fmla="*/ 289295 h 2502294"/>
                <a:gd name="connsiteX7" fmla="*/ 1532364 w 2467008"/>
                <a:gd name="connsiteY7" fmla="*/ 37680 h 2502294"/>
                <a:gd name="connsiteX8" fmla="*/ 2382968 w 2467008"/>
                <a:gd name="connsiteY8" fmla="*/ 37680 h 2502294"/>
                <a:gd name="connsiteX9" fmla="*/ 2382969 w 2467008"/>
                <a:gd name="connsiteY9" fmla="*/ 385148 h 2502294"/>
                <a:gd name="connsiteX10" fmla="*/ 1915735 w 2467008"/>
                <a:gd name="connsiteY10" fmla="*/ 816488 h 2502294"/>
                <a:gd name="connsiteX11" fmla="*/ 1484443 w 2467008"/>
                <a:gd name="connsiteY11" fmla="*/ 840452 h 2502294"/>
                <a:gd name="connsiteX12" fmla="*/ 1412561 w 2467008"/>
                <a:gd name="connsiteY12" fmla="*/ 1104048 h 2502294"/>
                <a:gd name="connsiteX13" fmla="*/ 1807912 w 2467008"/>
                <a:gd name="connsiteY13" fmla="*/ 1223864 h 2502294"/>
                <a:gd name="connsiteX0" fmla="*/ 1924273 w 2467008"/>
                <a:gd name="connsiteY0" fmla="*/ 1263180 h 2502294"/>
                <a:gd name="connsiteX1" fmla="*/ 1532364 w 2467008"/>
                <a:gd name="connsiteY1" fmla="*/ 2026635 h 2502294"/>
                <a:gd name="connsiteX2" fmla="*/ 1077111 w 2467008"/>
                <a:gd name="connsiteY2" fmla="*/ 2445993 h 2502294"/>
                <a:gd name="connsiteX3" fmla="*/ 609877 w 2467008"/>
                <a:gd name="connsiteY3" fmla="*/ 2457975 h 2502294"/>
                <a:gd name="connsiteX4" fmla="*/ 154624 w 2467008"/>
                <a:gd name="connsiteY4" fmla="*/ 2074562 h 2502294"/>
                <a:gd name="connsiteX5" fmla="*/ 22840 w 2467008"/>
                <a:gd name="connsiteY5" fmla="*/ 1116029 h 2502294"/>
                <a:gd name="connsiteX6" fmla="*/ 573936 w 2467008"/>
                <a:gd name="connsiteY6" fmla="*/ 289295 h 2502294"/>
                <a:gd name="connsiteX7" fmla="*/ 1532364 w 2467008"/>
                <a:gd name="connsiteY7" fmla="*/ 37680 h 2502294"/>
                <a:gd name="connsiteX8" fmla="*/ 2382968 w 2467008"/>
                <a:gd name="connsiteY8" fmla="*/ 37680 h 2502294"/>
                <a:gd name="connsiteX9" fmla="*/ 2382969 w 2467008"/>
                <a:gd name="connsiteY9" fmla="*/ 385148 h 2502294"/>
                <a:gd name="connsiteX10" fmla="*/ 1915735 w 2467008"/>
                <a:gd name="connsiteY10" fmla="*/ 816488 h 2502294"/>
                <a:gd name="connsiteX11" fmla="*/ 1484443 w 2467008"/>
                <a:gd name="connsiteY11" fmla="*/ 840452 h 2502294"/>
                <a:gd name="connsiteX12" fmla="*/ 1412561 w 2467008"/>
                <a:gd name="connsiteY12" fmla="*/ 1104048 h 2502294"/>
                <a:gd name="connsiteX13" fmla="*/ 1924273 w 2467008"/>
                <a:gd name="connsiteY13" fmla="*/ 1263180 h 2502294"/>
                <a:gd name="connsiteX0" fmla="*/ 1924273 w 2467008"/>
                <a:gd name="connsiteY0" fmla="*/ 1263180 h 2502294"/>
                <a:gd name="connsiteX1" fmla="*/ 1532364 w 2467008"/>
                <a:gd name="connsiteY1" fmla="*/ 2026635 h 2502294"/>
                <a:gd name="connsiteX2" fmla="*/ 1077111 w 2467008"/>
                <a:gd name="connsiteY2" fmla="*/ 2445993 h 2502294"/>
                <a:gd name="connsiteX3" fmla="*/ 609877 w 2467008"/>
                <a:gd name="connsiteY3" fmla="*/ 2457975 h 2502294"/>
                <a:gd name="connsiteX4" fmla="*/ 154624 w 2467008"/>
                <a:gd name="connsiteY4" fmla="*/ 2074562 h 2502294"/>
                <a:gd name="connsiteX5" fmla="*/ 22840 w 2467008"/>
                <a:gd name="connsiteY5" fmla="*/ 1116029 h 2502294"/>
                <a:gd name="connsiteX6" fmla="*/ 573936 w 2467008"/>
                <a:gd name="connsiteY6" fmla="*/ 289295 h 2502294"/>
                <a:gd name="connsiteX7" fmla="*/ 1532364 w 2467008"/>
                <a:gd name="connsiteY7" fmla="*/ 37680 h 2502294"/>
                <a:gd name="connsiteX8" fmla="*/ 2382968 w 2467008"/>
                <a:gd name="connsiteY8" fmla="*/ 37680 h 2502294"/>
                <a:gd name="connsiteX9" fmla="*/ 2382969 w 2467008"/>
                <a:gd name="connsiteY9" fmla="*/ 385148 h 2502294"/>
                <a:gd name="connsiteX10" fmla="*/ 1915735 w 2467008"/>
                <a:gd name="connsiteY10" fmla="*/ 816488 h 2502294"/>
                <a:gd name="connsiteX11" fmla="*/ 1484443 w 2467008"/>
                <a:gd name="connsiteY11" fmla="*/ 840452 h 2502294"/>
                <a:gd name="connsiteX12" fmla="*/ 1528921 w 2467008"/>
                <a:gd name="connsiteY12" fmla="*/ 1104049 h 2502294"/>
                <a:gd name="connsiteX13" fmla="*/ 1924273 w 2467008"/>
                <a:gd name="connsiteY13" fmla="*/ 1263180 h 2502294"/>
                <a:gd name="connsiteX0" fmla="*/ 1924273 w 2467008"/>
                <a:gd name="connsiteY0" fmla="*/ 1263180 h 2502294"/>
                <a:gd name="connsiteX1" fmla="*/ 1532364 w 2467008"/>
                <a:gd name="connsiteY1" fmla="*/ 2026635 h 2502294"/>
                <a:gd name="connsiteX2" fmla="*/ 1077111 w 2467008"/>
                <a:gd name="connsiteY2" fmla="*/ 2445993 h 2502294"/>
                <a:gd name="connsiteX3" fmla="*/ 609877 w 2467008"/>
                <a:gd name="connsiteY3" fmla="*/ 2457975 h 2502294"/>
                <a:gd name="connsiteX4" fmla="*/ 154624 w 2467008"/>
                <a:gd name="connsiteY4" fmla="*/ 2074562 h 2502294"/>
                <a:gd name="connsiteX5" fmla="*/ 22840 w 2467008"/>
                <a:gd name="connsiteY5" fmla="*/ 1116029 h 2502294"/>
                <a:gd name="connsiteX6" fmla="*/ 573936 w 2467008"/>
                <a:gd name="connsiteY6" fmla="*/ 289295 h 2502294"/>
                <a:gd name="connsiteX7" fmla="*/ 1532364 w 2467008"/>
                <a:gd name="connsiteY7" fmla="*/ 37680 h 2502294"/>
                <a:gd name="connsiteX8" fmla="*/ 2382968 w 2467008"/>
                <a:gd name="connsiteY8" fmla="*/ 37680 h 2502294"/>
                <a:gd name="connsiteX9" fmla="*/ 2382969 w 2467008"/>
                <a:gd name="connsiteY9" fmla="*/ 385148 h 2502294"/>
                <a:gd name="connsiteX10" fmla="*/ 1915735 w 2467008"/>
                <a:gd name="connsiteY10" fmla="*/ 816488 h 2502294"/>
                <a:gd name="connsiteX11" fmla="*/ 1587875 w 2467008"/>
                <a:gd name="connsiteY11" fmla="*/ 853558 h 2502294"/>
                <a:gd name="connsiteX12" fmla="*/ 1528921 w 2467008"/>
                <a:gd name="connsiteY12" fmla="*/ 1104049 h 2502294"/>
                <a:gd name="connsiteX13" fmla="*/ 1924273 w 2467008"/>
                <a:gd name="connsiteY13" fmla="*/ 1263180 h 2502294"/>
                <a:gd name="connsiteX0" fmla="*/ 1924273 w 2467008"/>
                <a:gd name="connsiteY0" fmla="*/ 1263180 h 2502294"/>
                <a:gd name="connsiteX1" fmla="*/ 1532364 w 2467008"/>
                <a:gd name="connsiteY1" fmla="*/ 2026635 h 2502294"/>
                <a:gd name="connsiteX2" fmla="*/ 1077111 w 2467008"/>
                <a:gd name="connsiteY2" fmla="*/ 2445993 h 2502294"/>
                <a:gd name="connsiteX3" fmla="*/ 609877 w 2467008"/>
                <a:gd name="connsiteY3" fmla="*/ 2457975 h 2502294"/>
                <a:gd name="connsiteX4" fmla="*/ 154624 w 2467008"/>
                <a:gd name="connsiteY4" fmla="*/ 2074562 h 2502294"/>
                <a:gd name="connsiteX5" fmla="*/ 22840 w 2467008"/>
                <a:gd name="connsiteY5" fmla="*/ 1116029 h 2502294"/>
                <a:gd name="connsiteX6" fmla="*/ 573936 w 2467008"/>
                <a:gd name="connsiteY6" fmla="*/ 289295 h 2502294"/>
                <a:gd name="connsiteX7" fmla="*/ 1532364 w 2467008"/>
                <a:gd name="connsiteY7" fmla="*/ 37680 h 2502294"/>
                <a:gd name="connsiteX8" fmla="*/ 2382968 w 2467008"/>
                <a:gd name="connsiteY8" fmla="*/ 37680 h 2502294"/>
                <a:gd name="connsiteX9" fmla="*/ 2382969 w 2467008"/>
                <a:gd name="connsiteY9" fmla="*/ 385148 h 2502294"/>
                <a:gd name="connsiteX10" fmla="*/ 1915735 w 2467008"/>
                <a:gd name="connsiteY10" fmla="*/ 816488 h 2502294"/>
                <a:gd name="connsiteX11" fmla="*/ 1587875 w 2467008"/>
                <a:gd name="connsiteY11" fmla="*/ 853558 h 2502294"/>
                <a:gd name="connsiteX12" fmla="*/ 1593566 w 2467008"/>
                <a:gd name="connsiteY12" fmla="*/ 1117154 h 2502294"/>
                <a:gd name="connsiteX13" fmla="*/ 1924273 w 2467008"/>
                <a:gd name="connsiteY13" fmla="*/ 1263180 h 2502294"/>
                <a:gd name="connsiteX0" fmla="*/ 1924273 w 2467008"/>
                <a:gd name="connsiteY0" fmla="*/ 1263180 h 2502294"/>
                <a:gd name="connsiteX1" fmla="*/ 1532364 w 2467008"/>
                <a:gd name="connsiteY1" fmla="*/ 2026635 h 2502294"/>
                <a:gd name="connsiteX2" fmla="*/ 1077111 w 2467008"/>
                <a:gd name="connsiteY2" fmla="*/ 2445993 h 2502294"/>
                <a:gd name="connsiteX3" fmla="*/ 609877 w 2467008"/>
                <a:gd name="connsiteY3" fmla="*/ 2457975 h 2502294"/>
                <a:gd name="connsiteX4" fmla="*/ 154624 w 2467008"/>
                <a:gd name="connsiteY4" fmla="*/ 2074562 h 2502294"/>
                <a:gd name="connsiteX5" fmla="*/ 22840 w 2467008"/>
                <a:gd name="connsiteY5" fmla="*/ 1116029 h 2502294"/>
                <a:gd name="connsiteX6" fmla="*/ 573936 w 2467008"/>
                <a:gd name="connsiteY6" fmla="*/ 289295 h 2502294"/>
                <a:gd name="connsiteX7" fmla="*/ 1532364 w 2467008"/>
                <a:gd name="connsiteY7" fmla="*/ 37680 h 2502294"/>
                <a:gd name="connsiteX8" fmla="*/ 2382968 w 2467008"/>
                <a:gd name="connsiteY8" fmla="*/ 37680 h 2502294"/>
                <a:gd name="connsiteX9" fmla="*/ 2382969 w 2467008"/>
                <a:gd name="connsiteY9" fmla="*/ 385148 h 2502294"/>
                <a:gd name="connsiteX10" fmla="*/ 1915735 w 2467008"/>
                <a:gd name="connsiteY10" fmla="*/ 816488 h 2502294"/>
                <a:gd name="connsiteX11" fmla="*/ 1691306 w 2467008"/>
                <a:gd name="connsiteY11" fmla="*/ 866664 h 2502294"/>
                <a:gd name="connsiteX12" fmla="*/ 1593566 w 2467008"/>
                <a:gd name="connsiteY12" fmla="*/ 1117154 h 2502294"/>
                <a:gd name="connsiteX13" fmla="*/ 1924273 w 2467008"/>
                <a:gd name="connsiteY13" fmla="*/ 1263180 h 2502294"/>
                <a:gd name="connsiteX0" fmla="*/ 1924273 w 2467008"/>
                <a:gd name="connsiteY0" fmla="*/ 1263180 h 2502294"/>
                <a:gd name="connsiteX1" fmla="*/ 1661653 w 2467008"/>
                <a:gd name="connsiteY1" fmla="*/ 2026635 h 2502294"/>
                <a:gd name="connsiteX2" fmla="*/ 1077111 w 2467008"/>
                <a:gd name="connsiteY2" fmla="*/ 2445993 h 2502294"/>
                <a:gd name="connsiteX3" fmla="*/ 609877 w 2467008"/>
                <a:gd name="connsiteY3" fmla="*/ 2457975 h 2502294"/>
                <a:gd name="connsiteX4" fmla="*/ 154624 w 2467008"/>
                <a:gd name="connsiteY4" fmla="*/ 2074562 h 2502294"/>
                <a:gd name="connsiteX5" fmla="*/ 22840 w 2467008"/>
                <a:gd name="connsiteY5" fmla="*/ 1116029 h 2502294"/>
                <a:gd name="connsiteX6" fmla="*/ 573936 w 2467008"/>
                <a:gd name="connsiteY6" fmla="*/ 289295 h 2502294"/>
                <a:gd name="connsiteX7" fmla="*/ 1532364 w 2467008"/>
                <a:gd name="connsiteY7" fmla="*/ 37680 h 2502294"/>
                <a:gd name="connsiteX8" fmla="*/ 2382968 w 2467008"/>
                <a:gd name="connsiteY8" fmla="*/ 37680 h 2502294"/>
                <a:gd name="connsiteX9" fmla="*/ 2382969 w 2467008"/>
                <a:gd name="connsiteY9" fmla="*/ 385148 h 2502294"/>
                <a:gd name="connsiteX10" fmla="*/ 1915735 w 2467008"/>
                <a:gd name="connsiteY10" fmla="*/ 816488 h 2502294"/>
                <a:gd name="connsiteX11" fmla="*/ 1691306 w 2467008"/>
                <a:gd name="connsiteY11" fmla="*/ 866664 h 2502294"/>
                <a:gd name="connsiteX12" fmla="*/ 1593566 w 2467008"/>
                <a:gd name="connsiteY12" fmla="*/ 1117154 h 2502294"/>
                <a:gd name="connsiteX13" fmla="*/ 1924273 w 2467008"/>
                <a:gd name="connsiteY13" fmla="*/ 1263180 h 2502294"/>
                <a:gd name="connsiteX0" fmla="*/ 1924273 w 2467008"/>
                <a:gd name="connsiteY0" fmla="*/ 1263180 h 2490146"/>
                <a:gd name="connsiteX1" fmla="*/ 1661653 w 2467008"/>
                <a:gd name="connsiteY1" fmla="*/ 2026635 h 2490146"/>
                <a:gd name="connsiteX2" fmla="*/ 1245187 w 2467008"/>
                <a:gd name="connsiteY2" fmla="*/ 2419783 h 2490146"/>
                <a:gd name="connsiteX3" fmla="*/ 609877 w 2467008"/>
                <a:gd name="connsiteY3" fmla="*/ 2457975 h 2490146"/>
                <a:gd name="connsiteX4" fmla="*/ 154624 w 2467008"/>
                <a:gd name="connsiteY4" fmla="*/ 2074562 h 2490146"/>
                <a:gd name="connsiteX5" fmla="*/ 22840 w 2467008"/>
                <a:gd name="connsiteY5" fmla="*/ 1116029 h 2490146"/>
                <a:gd name="connsiteX6" fmla="*/ 573936 w 2467008"/>
                <a:gd name="connsiteY6" fmla="*/ 289295 h 2490146"/>
                <a:gd name="connsiteX7" fmla="*/ 1532364 w 2467008"/>
                <a:gd name="connsiteY7" fmla="*/ 37680 h 2490146"/>
                <a:gd name="connsiteX8" fmla="*/ 2382968 w 2467008"/>
                <a:gd name="connsiteY8" fmla="*/ 37680 h 2490146"/>
                <a:gd name="connsiteX9" fmla="*/ 2382969 w 2467008"/>
                <a:gd name="connsiteY9" fmla="*/ 385148 h 2490146"/>
                <a:gd name="connsiteX10" fmla="*/ 1915735 w 2467008"/>
                <a:gd name="connsiteY10" fmla="*/ 816488 h 2490146"/>
                <a:gd name="connsiteX11" fmla="*/ 1691306 w 2467008"/>
                <a:gd name="connsiteY11" fmla="*/ 866664 h 2490146"/>
                <a:gd name="connsiteX12" fmla="*/ 1593566 w 2467008"/>
                <a:gd name="connsiteY12" fmla="*/ 1117154 h 2490146"/>
                <a:gd name="connsiteX13" fmla="*/ 1924273 w 2467008"/>
                <a:gd name="connsiteY13" fmla="*/ 1263180 h 2490146"/>
                <a:gd name="connsiteX0" fmla="*/ 1930082 w 2472817"/>
                <a:gd name="connsiteY0" fmla="*/ 1263180 h 2491101"/>
                <a:gd name="connsiteX1" fmla="*/ 1667462 w 2472817"/>
                <a:gd name="connsiteY1" fmla="*/ 2026635 h 2491101"/>
                <a:gd name="connsiteX2" fmla="*/ 1250996 w 2472817"/>
                <a:gd name="connsiteY2" fmla="*/ 2419783 h 2491101"/>
                <a:gd name="connsiteX3" fmla="*/ 615686 w 2472817"/>
                <a:gd name="connsiteY3" fmla="*/ 2457975 h 2491101"/>
                <a:gd name="connsiteX4" fmla="*/ 134576 w 2472817"/>
                <a:gd name="connsiteY4" fmla="*/ 2061457 h 2491101"/>
                <a:gd name="connsiteX5" fmla="*/ 28649 w 2472817"/>
                <a:gd name="connsiteY5" fmla="*/ 1116029 h 2491101"/>
                <a:gd name="connsiteX6" fmla="*/ 579745 w 2472817"/>
                <a:gd name="connsiteY6" fmla="*/ 289295 h 2491101"/>
                <a:gd name="connsiteX7" fmla="*/ 1538173 w 2472817"/>
                <a:gd name="connsiteY7" fmla="*/ 37680 h 2491101"/>
                <a:gd name="connsiteX8" fmla="*/ 2388777 w 2472817"/>
                <a:gd name="connsiteY8" fmla="*/ 37680 h 2491101"/>
                <a:gd name="connsiteX9" fmla="*/ 2388778 w 2472817"/>
                <a:gd name="connsiteY9" fmla="*/ 385148 h 2491101"/>
                <a:gd name="connsiteX10" fmla="*/ 1921544 w 2472817"/>
                <a:gd name="connsiteY10" fmla="*/ 816488 h 2491101"/>
                <a:gd name="connsiteX11" fmla="*/ 1697115 w 2472817"/>
                <a:gd name="connsiteY11" fmla="*/ 866664 h 2491101"/>
                <a:gd name="connsiteX12" fmla="*/ 1599375 w 2472817"/>
                <a:gd name="connsiteY12" fmla="*/ 1117154 h 2491101"/>
                <a:gd name="connsiteX13" fmla="*/ 1930082 w 2472817"/>
                <a:gd name="connsiteY13" fmla="*/ 1263180 h 2491101"/>
                <a:gd name="connsiteX0" fmla="*/ 1930082 w 2472817"/>
                <a:gd name="connsiteY0" fmla="*/ 1263180 h 2488832"/>
                <a:gd name="connsiteX1" fmla="*/ 1771307 w 2472817"/>
                <a:gd name="connsiteY1" fmla="*/ 2078847 h 2488832"/>
                <a:gd name="connsiteX2" fmla="*/ 1250996 w 2472817"/>
                <a:gd name="connsiteY2" fmla="*/ 2419783 h 2488832"/>
                <a:gd name="connsiteX3" fmla="*/ 615686 w 2472817"/>
                <a:gd name="connsiteY3" fmla="*/ 2457975 h 2488832"/>
                <a:gd name="connsiteX4" fmla="*/ 134576 w 2472817"/>
                <a:gd name="connsiteY4" fmla="*/ 2061457 h 2488832"/>
                <a:gd name="connsiteX5" fmla="*/ 28649 w 2472817"/>
                <a:gd name="connsiteY5" fmla="*/ 1116029 h 2488832"/>
                <a:gd name="connsiteX6" fmla="*/ 579745 w 2472817"/>
                <a:gd name="connsiteY6" fmla="*/ 289295 h 2488832"/>
                <a:gd name="connsiteX7" fmla="*/ 1538173 w 2472817"/>
                <a:gd name="connsiteY7" fmla="*/ 37680 h 2488832"/>
                <a:gd name="connsiteX8" fmla="*/ 2388777 w 2472817"/>
                <a:gd name="connsiteY8" fmla="*/ 37680 h 2488832"/>
                <a:gd name="connsiteX9" fmla="*/ 2388778 w 2472817"/>
                <a:gd name="connsiteY9" fmla="*/ 385148 h 2488832"/>
                <a:gd name="connsiteX10" fmla="*/ 1921544 w 2472817"/>
                <a:gd name="connsiteY10" fmla="*/ 816488 h 2488832"/>
                <a:gd name="connsiteX11" fmla="*/ 1697115 w 2472817"/>
                <a:gd name="connsiteY11" fmla="*/ 866664 h 2488832"/>
                <a:gd name="connsiteX12" fmla="*/ 1599375 w 2472817"/>
                <a:gd name="connsiteY12" fmla="*/ 1117154 h 2488832"/>
                <a:gd name="connsiteX13" fmla="*/ 1930082 w 2472817"/>
                <a:gd name="connsiteY13" fmla="*/ 1263180 h 2488832"/>
                <a:gd name="connsiteX0" fmla="*/ 1930082 w 2472817"/>
                <a:gd name="connsiteY0" fmla="*/ 1263180 h 2484335"/>
                <a:gd name="connsiteX1" fmla="*/ 1771307 w 2472817"/>
                <a:gd name="connsiteY1" fmla="*/ 2078847 h 2484335"/>
                <a:gd name="connsiteX2" fmla="*/ 1432727 w 2472817"/>
                <a:gd name="connsiteY2" fmla="*/ 2406729 h 2484335"/>
                <a:gd name="connsiteX3" fmla="*/ 615686 w 2472817"/>
                <a:gd name="connsiteY3" fmla="*/ 2457975 h 2484335"/>
                <a:gd name="connsiteX4" fmla="*/ 134576 w 2472817"/>
                <a:gd name="connsiteY4" fmla="*/ 2061457 h 2484335"/>
                <a:gd name="connsiteX5" fmla="*/ 28649 w 2472817"/>
                <a:gd name="connsiteY5" fmla="*/ 1116029 h 2484335"/>
                <a:gd name="connsiteX6" fmla="*/ 579745 w 2472817"/>
                <a:gd name="connsiteY6" fmla="*/ 289295 h 2484335"/>
                <a:gd name="connsiteX7" fmla="*/ 1538173 w 2472817"/>
                <a:gd name="connsiteY7" fmla="*/ 37680 h 2484335"/>
                <a:gd name="connsiteX8" fmla="*/ 2388777 w 2472817"/>
                <a:gd name="connsiteY8" fmla="*/ 37680 h 2484335"/>
                <a:gd name="connsiteX9" fmla="*/ 2388778 w 2472817"/>
                <a:gd name="connsiteY9" fmla="*/ 385148 h 2484335"/>
                <a:gd name="connsiteX10" fmla="*/ 1921544 w 2472817"/>
                <a:gd name="connsiteY10" fmla="*/ 816488 h 2484335"/>
                <a:gd name="connsiteX11" fmla="*/ 1697115 w 2472817"/>
                <a:gd name="connsiteY11" fmla="*/ 866664 h 2484335"/>
                <a:gd name="connsiteX12" fmla="*/ 1599375 w 2472817"/>
                <a:gd name="connsiteY12" fmla="*/ 1117154 h 2484335"/>
                <a:gd name="connsiteX13" fmla="*/ 1930082 w 2472817"/>
                <a:gd name="connsiteY13" fmla="*/ 1263180 h 2484335"/>
                <a:gd name="connsiteX0" fmla="*/ 1930082 w 2472817"/>
                <a:gd name="connsiteY0" fmla="*/ 1263180 h 2494069"/>
                <a:gd name="connsiteX1" fmla="*/ 1771307 w 2472817"/>
                <a:gd name="connsiteY1" fmla="*/ 2078847 h 2494069"/>
                <a:gd name="connsiteX2" fmla="*/ 1458688 w 2472817"/>
                <a:gd name="connsiteY2" fmla="*/ 2432836 h 2494069"/>
                <a:gd name="connsiteX3" fmla="*/ 615686 w 2472817"/>
                <a:gd name="connsiteY3" fmla="*/ 2457975 h 2494069"/>
                <a:gd name="connsiteX4" fmla="*/ 134576 w 2472817"/>
                <a:gd name="connsiteY4" fmla="*/ 2061457 h 2494069"/>
                <a:gd name="connsiteX5" fmla="*/ 28649 w 2472817"/>
                <a:gd name="connsiteY5" fmla="*/ 1116029 h 2494069"/>
                <a:gd name="connsiteX6" fmla="*/ 579745 w 2472817"/>
                <a:gd name="connsiteY6" fmla="*/ 289295 h 2494069"/>
                <a:gd name="connsiteX7" fmla="*/ 1538173 w 2472817"/>
                <a:gd name="connsiteY7" fmla="*/ 37680 h 2494069"/>
                <a:gd name="connsiteX8" fmla="*/ 2388777 w 2472817"/>
                <a:gd name="connsiteY8" fmla="*/ 37680 h 2494069"/>
                <a:gd name="connsiteX9" fmla="*/ 2388778 w 2472817"/>
                <a:gd name="connsiteY9" fmla="*/ 385148 h 2494069"/>
                <a:gd name="connsiteX10" fmla="*/ 1921544 w 2472817"/>
                <a:gd name="connsiteY10" fmla="*/ 816488 h 2494069"/>
                <a:gd name="connsiteX11" fmla="*/ 1697115 w 2472817"/>
                <a:gd name="connsiteY11" fmla="*/ 866664 h 2494069"/>
                <a:gd name="connsiteX12" fmla="*/ 1599375 w 2472817"/>
                <a:gd name="connsiteY12" fmla="*/ 1117154 h 2494069"/>
                <a:gd name="connsiteX13" fmla="*/ 1930082 w 2472817"/>
                <a:gd name="connsiteY13" fmla="*/ 1263180 h 2494069"/>
                <a:gd name="connsiteX0" fmla="*/ 1930082 w 2472817"/>
                <a:gd name="connsiteY0" fmla="*/ 1263180 h 2503180"/>
                <a:gd name="connsiteX1" fmla="*/ 1862172 w 2472817"/>
                <a:gd name="connsiteY1" fmla="*/ 1909158 h 2503180"/>
                <a:gd name="connsiteX2" fmla="*/ 1458688 w 2472817"/>
                <a:gd name="connsiteY2" fmla="*/ 2432836 h 2503180"/>
                <a:gd name="connsiteX3" fmla="*/ 615686 w 2472817"/>
                <a:gd name="connsiteY3" fmla="*/ 2457975 h 2503180"/>
                <a:gd name="connsiteX4" fmla="*/ 134576 w 2472817"/>
                <a:gd name="connsiteY4" fmla="*/ 2061457 h 2503180"/>
                <a:gd name="connsiteX5" fmla="*/ 28649 w 2472817"/>
                <a:gd name="connsiteY5" fmla="*/ 1116029 h 2503180"/>
                <a:gd name="connsiteX6" fmla="*/ 579745 w 2472817"/>
                <a:gd name="connsiteY6" fmla="*/ 289295 h 2503180"/>
                <a:gd name="connsiteX7" fmla="*/ 1538173 w 2472817"/>
                <a:gd name="connsiteY7" fmla="*/ 37680 h 2503180"/>
                <a:gd name="connsiteX8" fmla="*/ 2388777 w 2472817"/>
                <a:gd name="connsiteY8" fmla="*/ 37680 h 2503180"/>
                <a:gd name="connsiteX9" fmla="*/ 2388778 w 2472817"/>
                <a:gd name="connsiteY9" fmla="*/ 385148 h 2503180"/>
                <a:gd name="connsiteX10" fmla="*/ 1921544 w 2472817"/>
                <a:gd name="connsiteY10" fmla="*/ 816488 h 2503180"/>
                <a:gd name="connsiteX11" fmla="*/ 1697115 w 2472817"/>
                <a:gd name="connsiteY11" fmla="*/ 866664 h 2503180"/>
                <a:gd name="connsiteX12" fmla="*/ 1599375 w 2472817"/>
                <a:gd name="connsiteY12" fmla="*/ 1117154 h 2503180"/>
                <a:gd name="connsiteX13" fmla="*/ 1930082 w 2472817"/>
                <a:gd name="connsiteY13" fmla="*/ 1263180 h 2503180"/>
                <a:gd name="connsiteX0" fmla="*/ 1923420 w 2466155"/>
                <a:gd name="connsiteY0" fmla="*/ 1262732 h 2502732"/>
                <a:gd name="connsiteX1" fmla="*/ 1855510 w 2466155"/>
                <a:gd name="connsiteY1" fmla="*/ 1908710 h 2502732"/>
                <a:gd name="connsiteX2" fmla="*/ 1452026 w 2466155"/>
                <a:gd name="connsiteY2" fmla="*/ 2432388 h 2502732"/>
                <a:gd name="connsiteX3" fmla="*/ 609024 w 2466155"/>
                <a:gd name="connsiteY3" fmla="*/ 2457527 h 2502732"/>
                <a:gd name="connsiteX4" fmla="*/ 127914 w 2466155"/>
                <a:gd name="connsiteY4" fmla="*/ 2061009 h 2502732"/>
                <a:gd name="connsiteX5" fmla="*/ 21987 w 2466155"/>
                <a:gd name="connsiteY5" fmla="*/ 1115581 h 2502732"/>
                <a:gd name="connsiteX6" fmla="*/ 479970 w 2466155"/>
                <a:gd name="connsiteY6" fmla="*/ 280982 h 2502732"/>
                <a:gd name="connsiteX7" fmla="*/ 1531511 w 2466155"/>
                <a:gd name="connsiteY7" fmla="*/ 37232 h 2502732"/>
                <a:gd name="connsiteX8" fmla="*/ 2382115 w 2466155"/>
                <a:gd name="connsiteY8" fmla="*/ 37232 h 2502732"/>
                <a:gd name="connsiteX9" fmla="*/ 2382116 w 2466155"/>
                <a:gd name="connsiteY9" fmla="*/ 384700 h 2502732"/>
                <a:gd name="connsiteX10" fmla="*/ 1914882 w 2466155"/>
                <a:gd name="connsiteY10" fmla="*/ 816040 h 2502732"/>
                <a:gd name="connsiteX11" fmla="*/ 1690453 w 2466155"/>
                <a:gd name="connsiteY11" fmla="*/ 866216 h 2502732"/>
                <a:gd name="connsiteX12" fmla="*/ 1592713 w 2466155"/>
                <a:gd name="connsiteY12" fmla="*/ 1116706 h 2502732"/>
                <a:gd name="connsiteX13" fmla="*/ 1923420 w 2466155"/>
                <a:gd name="connsiteY13" fmla="*/ 1262732 h 2502732"/>
                <a:gd name="connsiteX0" fmla="*/ 1923420 w 2468867"/>
                <a:gd name="connsiteY0" fmla="*/ 1293140 h 2533140"/>
                <a:gd name="connsiteX1" fmla="*/ 1855510 w 2468867"/>
                <a:gd name="connsiteY1" fmla="*/ 1939118 h 2533140"/>
                <a:gd name="connsiteX2" fmla="*/ 1452026 w 2468867"/>
                <a:gd name="connsiteY2" fmla="*/ 2462796 h 2533140"/>
                <a:gd name="connsiteX3" fmla="*/ 609024 w 2468867"/>
                <a:gd name="connsiteY3" fmla="*/ 2487935 h 2533140"/>
                <a:gd name="connsiteX4" fmla="*/ 127914 w 2468867"/>
                <a:gd name="connsiteY4" fmla="*/ 2091417 h 2533140"/>
                <a:gd name="connsiteX5" fmla="*/ 21987 w 2468867"/>
                <a:gd name="connsiteY5" fmla="*/ 1145989 h 2533140"/>
                <a:gd name="connsiteX6" fmla="*/ 479970 w 2468867"/>
                <a:gd name="connsiteY6" fmla="*/ 311390 h 2533140"/>
                <a:gd name="connsiteX7" fmla="*/ 1492714 w 2468867"/>
                <a:gd name="connsiteY7" fmla="*/ 20450 h 2533140"/>
                <a:gd name="connsiteX8" fmla="*/ 2382115 w 2468867"/>
                <a:gd name="connsiteY8" fmla="*/ 67640 h 2533140"/>
                <a:gd name="connsiteX9" fmla="*/ 2382116 w 2468867"/>
                <a:gd name="connsiteY9" fmla="*/ 415108 h 2533140"/>
                <a:gd name="connsiteX10" fmla="*/ 1914882 w 2468867"/>
                <a:gd name="connsiteY10" fmla="*/ 846448 h 2533140"/>
                <a:gd name="connsiteX11" fmla="*/ 1690453 w 2468867"/>
                <a:gd name="connsiteY11" fmla="*/ 896624 h 2533140"/>
                <a:gd name="connsiteX12" fmla="*/ 1592713 w 2468867"/>
                <a:gd name="connsiteY12" fmla="*/ 1147114 h 2533140"/>
                <a:gd name="connsiteX13" fmla="*/ 1923420 w 2468867"/>
                <a:gd name="connsiteY13" fmla="*/ 1293140 h 2533140"/>
                <a:gd name="connsiteX0" fmla="*/ 1925261 w 2470708"/>
                <a:gd name="connsiteY0" fmla="*/ 1293140 h 2548591"/>
                <a:gd name="connsiteX1" fmla="*/ 1857351 w 2470708"/>
                <a:gd name="connsiteY1" fmla="*/ 1939118 h 2548591"/>
                <a:gd name="connsiteX2" fmla="*/ 1453867 w 2470708"/>
                <a:gd name="connsiteY2" fmla="*/ 2462796 h 2548591"/>
                <a:gd name="connsiteX3" fmla="*/ 680700 w 2470708"/>
                <a:gd name="connsiteY3" fmla="*/ 2511531 h 2548591"/>
                <a:gd name="connsiteX4" fmla="*/ 129755 w 2470708"/>
                <a:gd name="connsiteY4" fmla="*/ 2091417 h 2548591"/>
                <a:gd name="connsiteX5" fmla="*/ 23828 w 2470708"/>
                <a:gd name="connsiteY5" fmla="*/ 1145989 h 2548591"/>
                <a:gd name="connsiteX6" fmla="*/ 481811 w 2470708"/>
                <a:gd name="connsiteY6" fmla="*/ 311390 h 2548591"/>
                <a:gd name="connsiteX7" fmla="*/ 1494555 w 2470708"/>
                <a:gd name="connsiteY7" fmla="*/ 20450 h 2548591"/>
                <a:gd name="connsiteX8" fmla="*/ 2383956 w 2470708"/>
                <a:gd name="connsiteY8" fmla="*/ 67640 h 2548591"/>
                <a:gd name="connsiteX9" fmla="*/ 2383957 w 2470708"/>
                <a:gd name="connsiteY9" fmla="*/ 415108 h 2548591"/>
                <a:gd name="connsiteX10" fmla="*/ 1916723 w 2470708"/>
                <a:gd name="connsiteY10" fmla="*/ 846448 h 2548591"/>
                <a:gd name="connsiteX11" fmla="*/ 1692294 w 2470708"/>
                <a:gd name="connsiteY11" fmla="*/ 896624 h 2548591"/>
                <a:gd name="connsiteX12" fmla="*/ 1594554 w 2470708"/>
                <a:gd name="connsiteY12" fmla="*/ 1147114 h 2548591"/>
                <a:gd name="connsiteX13" fmla="*/ 1925261 w 2470708"/>
                <a:gd name="connsiteY13" fmla="*/ 1293140 h 2548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70708" h="2548591">
                  <a:moveTo>
                    <a:pt x="1925261" y="1293140"/>
                  </a:moveTo>
                  <a:cubicBezTo>
                    <a:pt x="1969061" y="1425141"/>
                    <a:pt x="1935917" y="1744175"/>
                    <a:pt x="1857351" y="1939118"/>
                  </a:cubicBezTo>
                  <a:cubicBezTo>
                    <a:pt x="1778785" y="2134061"/>
                    <a:pt x="1649976" y="2367394"/>
                    <a:pt x="1453867" y="2462796"/>
                  </a:cubicBezTo>
                  <a:cubicBezTo>
                    <a:pt x="1257758" y="2558198"/>
                    <a:pt x="901385" y="2573427"/>
                    <a:pt x="680700" y="2511531"/>
                  </a:cubicBezTo>
                  <a:cubicBezTo>
                    <a:pt x="460015" y="2449635"/>
                    <a:pt x="239234" y="2319007"/>
                    <a:pt x="129755" y="2091417"/>
                  </a:cubicBezTo>
                  <a:cubicBezTo>
                    <a:pt x="20276" y="1863827"/>
                    <a:pt x="-34848" y="1442660"/>
                    <a:pt x="23828" y="1145989"/>
                  </a:cubicBezTo>
                  <a:cubicBezTo>
                    <a:pt x="82504" y="849318"/>
                    <a:pt x="236690" y="498980"/>
                    <a:pt x="481811" y="311390"/>
                  </a:cubicBezTo>
                  <a:cubicBezTo>
                    <a:pt x="726932" y="123800"/>
                    <a:pt x="1177531" y="61075"/>
                    <a:pt x="1494555" y="20450"/>
                  </a:cubicBezTo>
                  <a:cubicBezTo>
                    <a:pt x="1811579" y="-20175"/>
                    <a:pt x="2235722" y="1864"/>
                    <a:pt x="2383956" y="67640"/>
                  </a:cubicBezTo>
                  <a:cubicBezTo>
                    <a:pt x="2532190" y="133416"/>
                    <a:pt x="2461829" y="285307"/>
                    <a:pt x="2383957" y="415108"/>
                  </a:cubicBezTo>
                  <a:cubicBezTo>
                    <a:pt x="2306085" y="544909"/>
                    <a:pt x="2032000" y="766195"/>
                    <a:pt x="1916723" y="846448"/>
                  </a:cubicBezTo>
                  <a:cubicBezTo>
                    <a:pt x="1801446" y="926701"/>
                    <a:pt x="1804110" y="856685"/>
                    <a:pt x="1692294" y="896624"/>
                  </a:cubicBezTo>
                  <a:cubicBezTo>
                    <a:pt x="1580477" y="936563"/>
                    <a:pt x="1555726" y="1081028"/>
                    <a:pt x="1594554" y="1147114"/>
                  </a:cubicBezTo>
                  <a:cubicBezTo>
                    <a:pt x="1633382" y="1213200"/>
                    <a:pt x="1881461" y="1161139"/>
                    <a:pt x="1925261" y="1293140"/>
                  </a:cubicBezTo>
                  <a:close/>
                </a:path>
              </a:pathLst>
            </a:custGeom>
            <a:solidFill>
              <a:srgbClr val="999999"/>
            </a:solidFill>
            <a:ln w="3175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13" dirty="0">
                <a:solidFill>
                  <a:schemeClr val="tx1"/>
                </a:solidFill>
              </a:endParaRPr>
            </a:p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13" dirty="0">
                <a:solidFill>
                  <a:schemeClr val="tx1"/>
                </a:solidFill>
              </a:endParaRPr>
            </a:p>
          </p:txBody>
        </p:sp>
        <p:sp>
          <p:nvSpPr>
            <p:cNvPr id="63" name="Freeform 62"/>
            <p:cNvSpPr/>
            <p:nvPr/>
          </p:nvSpPr>
          <p:spPr>
            <a:xfrm>
              <a:off x="-2982514" y="8357989"/>
              <a:ext cx="875737" cy="850596"/>
            </a:xfrm>
            <a:custGeom>
              <a:avLst/>
              <a:gdLst>
                <a:gd name="connsiteX0" fmla="*/ 4762738 w 5019243"/>
                <a:gd name="connsiteY0" fmla="*/ 2002994 h 4546286"/>
                <a:gd name="connsiteX1" fmla="*/ 3096571 w 5019243"/>
                <a:gd name="connsiteY1" fmla="*/ 1641810 h 4546286"/>
                <a:gd name="connsiteX2" fmla="*/ 3084920 w 5019243"/>
                <a:gd name="connsiteY2" fmla="*/ 500004 h 4546286"/>
                <a:gd name="connsiteX3" fmla="*/ 3527677 w 5019243"/>
                <a:gd name="connsiteY3" fmla="*/ 127170 h 4546286"/>
                <a:gd name="connsiteX4" fmla="*/ 3376208 w 5019243"/>
                <a:gd name="connsiteY4" fmla="*/ 10659 h 4546286"/>
                <a:gd name="connsiteX5" fmla="*/ 2991708 w 5019243"/>
                <a:gd name="connsiteY5" fmla="*/ 360191 h 4546286"/>
                <a:gd name="connsiteX6" fmla="*/ 1791602 w 5019243"/>
                <a:gd name="connsiteY6" fmla="*/ 278634 h 4546286"/>
                <a:gd name="connsiteX7" fmla="*/ 1814905 w 5019243"/>
                <a:gd name="connsiteY7" fmla="*/ 395145 h 4546286"/>
                <a:gd name="connsiteX8" fmla="*/ 2735374 w 5019243"/>
                <a:gd name="connsiteY8" fmla="*/ 511656 h 4546286"/>
                <a:gd name="connsiteX9" fmla="*/ 2595556 w 5019243"/>
                <a:gd name="connsiteY9" fmla="*/ 1525299 h 4546286"/>
                <a:gd name="connsiteX10" fmla="*/ 1744996 w 5019243"/>
                <a:gd name="connsiteY10" fmla="*/ 2154458 h 4546286"/>
                <a:gd name="connsiteX11" fmla="*/ 253602 w 5019243"/>
                <a:gd name="connsiteY11" fmla="*/ 2026296 h 4546286"/>
                <a:gd name="connsiteX12" fmla="*/ 172041 w 5019243"/>
                <a:gd name="connsiteY12" fmla="*/ 2352526 h 4546286"/>
                <a:gd name="connsiteX13" fmla="*/ 1989677 w 5019243"/>
                <a:gd name="connsiteY13" fmla="*/ 2469037 h 4546286"/>
                <a:gd name="connsiteX14" fmla="*/ 1255632 w 5019243"/>
                <a:gd name="connsiteY14" fmla="*/ 4228350 h 4546286"/>
                <a:gd name="connsiteX15" fmla="*/ 1546920 w 5019243"/>
                <a:gd name="connsiteY15" fmla="*/ 4356512 h 4546286"/>
                <a:gd name="connsiteX16" fmla="*/ 2630511 w 5019243"/>
                <a:gd name="connsiteY16" fmla="*/ 2224364 h 4546286"/>
                <a:gd name="connsiteX17" fmla="*/ 4657874 w 5019243"/>
                <a:gd name="connsiteY17" fmla="*/ 2608850 h 4546286"/>
                <a:gd name="connsiteX18" fmla="*/ 5019071 w 5019243"/>
                <a:gd name="connsiteY18" fmla="*/ 2096202 h 4546286"/>
                <a:gd name="connsiteX19" fmla="*/ 4704480 w 5019243"/>
                <a:gd name="connsiteY19" fmla="*/ 1979692 h 4546286"/>
                <a:gd name="connsiteX20" fmla="*/ 4622920 w 5019243"/>
                <a:gd name="connsiteY20" fmla="*/ 1979692 h 4546286"/>
                <a:gd name="connsiteX21" fmla="*/ 4587965 w 5019243"/>
                <a:gd name="connsiteY21" fmla="*/ 1956389 h 4546286"/>
                <a:gd name="connsiteX0" fmla="*/ 4762738 w 5019247"/>
                <a:gd name="connsiteY0" fmla="*/ 2002994 h 4546286"/>
                <a:gd name="connsiteX1" fmla="*/ 3096571 w 5019247"/>
                <a:gd name="connsiteY1" fmla="*/ 1641810 h 4546286"/>
                <a:gd name="connsiteX2" fmla="*/ 3084920 w 5019247"/>
                <a:gd name="connsiteY2" fmla="*/ 500004 h 4546286"/>
                <a:gd name="connsiteX3" fmla="*/ 3527677 w 5019247"/>
                <a:gd name="connsiteY3" fmla="*/ 127170 h 4546286"/>
                <a:gd name="connsiteX4" fmla="*/ 3376208 w 5019247"/>
                <a:gd name="connsiteY4" fmla="*/ 10659 h 4546286"/>
                <a:gd name="connsiteX5" fmla="*/ 2991708 w 5019247"/>
                <a:gd name="connsiteY5" fmla="*/ 360191 h 4546286"/>
                <a:gd name="connsiteX6" fmla="*/ 1791602 w 5019247"/>
                <a:gd name="connsiteY6" fmla="*/ 278634 h 4546286"/>
                <a:gd name="connsiteX7" fmla="*/ 1814905 w 5019247"/>
                <a:gd name="connsiteY7" fmla="*/ 395145 h 4546286"/>
                <a:gd name="connsiteX8" fmla="*/ 2735374 w 5019247"/>
                <a:gd name="connsiteY8" fmla="*/ 511656 h 4546286"/>
                <a:gd name="connsiteX9" fmla="*/ 2595556 w 5019247"/>
                <a:gd name="connsiteY9" fmla="*/ 1525299 h 4546286"/>
                <a:gd name="connsiteX10" fmla="*/ 1744996 w 5019247"/>
                <a:gd name="connsiteY10" fmla="*/ 2154458 h 4546286"/>
                <a:gd name="connsiteX11" fmla="*/ 253602 w 5019247"/>
                <a:gd name="connsiteY11" fmla="*/ 2026296 h 4546286"/>
                <a:gd name="connsiteX12" fmla="*/ 172041 w 5019247"/>
                <a:gd name="connsiteY12" fmla="*/ 2352526 h 4546286"/>
                <a:gd name="connsiteX13" fmla="*/ 1989677 w 5019247"/>
                <a:gd name="connsiteY13" fmla="*/ 2469037 h 4546286"/>
                <a:gd name="connsiteX14" fmla="*/ 1255632 w 5019247"/>
                <a:gd name="connsiteY14" fmla="*/ 4228350 h 4546286"/>
                <a:gd name="connsiteX15" fmla="*/ 1546920 w 5019247"/>
                <a:gd name="connsiteY15" fmla="*/ 4356512 h 4546286"/>
                <a:gd name="connsiteX16" fmla="*/ 2630511 w 5019247"/>
                <a:gd name="connsiteY16" fmla="*/ 2224364 h 4546286"/>
                <a:gd name="connsiteX17" fmla="*/ 4657874 w 5019247"/>
                <a:gd name="connsiteY17" fmla="*/ 2608850 h 4546286"/>
                <a:gd name="connsiteX18" fmla="*/ 5019071 w 5019247"/>
                <a:gd name="connsiteY18" fmla="*/ 2096202 h 4546286"/>
                <a:gd name="connsiteX19" fmla="*/ 4704480 w 5019247"/>
                <a:gd name="connsiteY19" fmla="*/ 1979692 h 4546286"/>
                <a:gd name="connsiteX20" fmla="*/ 4587965 w 5019247"/>
                <a:gd name="connsiteY20" fmla="*/ 1956389 h 4546286"/>
                <a:gd name="connsiteX0" fmla="*/ 4762738 w 5024198"/>
                <a:gd name="connsiteY0" fmla="*/ 2002994 h 4546286"/>
                <a:gd name="connsiteX1" fmla="*/ 3096571 w 5024198"/>
                <a:gd name="connsiteY1" fmla="*/ 1641810 h 4546286"/>
                <a:gd name="connsiteX2" fmla="*/ 3084920 w 5024198"/>
                <a:gd name="connsiteY2" fmla="*/ 500004 h 4546286"/>
                <a:gd name="connsiteX3" fmla="*/ 3527677 w 5024198"/>
                <a:gd name="connsiteY3" fmla="*/ 127170 h 4546286"/>
                <a:gd name="connsiteX4" fmla="*/ 3376208 w 5024198"/>
                <a:gd name="connsiteY4" fmla="*/ 10659 h 4546286"/>
                <a:gd name="connsiteX5" fmla="*/ 2991708 w 5024198"/>
                <a:gd name="connsiteY5" fmla="*/ 360191 h 4546286"/>
                <a:gd name="connsiteX6" fmla="*/ 1791602 w 5024198"/>
                <a:gd name="connsiteY6" fmla="*/ 278634 h 4546286"/>
                <a:gd name="connsiteX7" fmla="*/ 1814905 w 5024198"/>
                <a:gd name="connsiteY7" fmla="*/ 395145 h 4546286"/>
                <a:gd name="connsiteX8" fmla="*/ 2735374 w 5024198"/>
                <a:gd name="connsiteY8" fmla="*/ 511656 h 4546286"/>
                <a:gd name="connsiteX9" fmla="*/ 2595556 w 5024198"/>
                <a:gd name="connsiteY9" fmla="*/ 1525299 h 4546286"/>
                <a:gd name="connsiteX10" fmla="*/ 1744996 w 5024198"/>
                <a:gd name="connsiteY10" fmla="*/ 2154458 h 4546286"/>
                <a:gd name="connsiteX11" fmla="*/ 253602 w 5024198"/>
                <a:gd name="connsiteY11" fmla="*/ 2026296 h 4546286"/>
                <a:gd name="connsiteX12" fmla="*/ 172041 w 5024198"/>
                <a:gd name="connsiteY12" fmla="*/ 2352526 h 4546286"/>
                <a:gd name="connsiteX13" fmla="*/ 1989677 w 5024198"/>
                <a:gd name="connsiteY13" fmla="*/ 2469037 h 4546286"/>
                <a:gd name="connsiteX14" fmla="*/ 1255632 w 5024198"/>
                <a:gd name="connsiteY14" fmla="*/ 4228350 h 4546286"/>
                <a:gd name="connsiteX15" fmla="*/ 1546920 w 5024198"/>
                <a:gd name="connsiteY15" fmla="*/ 4356512 h 4546286"/>
                <a:gd name="connsiteX16" fmla="*/ 2630511 w 5024198"/>
                <a:gd name="connsiteY16" fmla="*/ 2224364 h 4546286"/>
                <a:gd name="connsiteX17" fmla="*/ 4657874 w 5024198"/>
                <a:gd name="connsiteY17" fmla="*/ 2608850 h 4546286"/>
                <a:gd name="connsiteX18" fmla="*/ 5019071 w 5024198"/>
                <a:gd name="connsiteY18" fmla="*/ 2096202 h 4546286"/>
                <a:gd name="connsiteX19" fmla="*/ 4587965 w 5024198"/>
                <a:gd name="connsiteY19" fmla="*/ 1956389 h 4546286"/>
                <a:gd name="connsiteX0" fmla="*/ 3096571 w 5024198"/>
                <a:gd name="connsiteY0" fmla="*/ 1641810 h 4546286"/>
                <a:gd name="connsiteX1" fmla="*/ 3084920 w 5024198"/>
                <a:gd name="connsiteY1" fmla="*/ 500004 h 4546286"/>
                <a:gd name="connsiteX2" fmla="*/ 3527677 w 5024198"/>
                <a:gd name="connsiteY2" fmla="*/ 127170 h 4546286"/>
                <a:gd name="connsiteX3" fmla="*/ 3376208 w 5024198"/>
                <a:gd name="connsiteY3" fmla="*/ 10659 h 4546286"/>
                <a:gd name="connsiteX4" fmla="*/ 2991708 w 5024198"/>
                <a:gd name="connsiteY4" fmla="*/ 360191 h 4546286"/>
                <a:gd name="connsiteX5" fmla="*/ 1791602 w 5024198"/>
                <a:gd name="connsiteY5" fmla="*/ 278634 h 4546286"/>
                <a:gd name="connsiteX6" fmla="*/ 1814905 w 5024198"/>
                <a:gd name="connsiteY6" fmla="*/ 395145 h 4546286"/>
                <a:gd name="connsiteX7" fmla="*/ 2735374 w 5024198"/>
                <a:gd name="connsiteY7" fmla="*/ 511656 h 4546286"/>
                <a:gd name="connsiteX8" fmla="*/ 2595556 w 5024198"/>
                <a:gd name="connsiteY8" fmla="*/ 1525299 h 4546286"/>
                <a:gd name="connsiteX9" fmla="*/ 1744996 w 5024198"/>
                <a:gd name="connsiteY9" fmla="*/ 2154458 h 4546286"/>
                <a:gd name="connsiteX10" fmla="*/ 253602 w 5024198"/>
                <a:gd name="connsiteY10" fmla="*/ 2026296 h 4546286"/>
                <a:gd name="connsiteX11" fmla="*/ 172041 w 5024198"/>
                <a:gd name="connsiteY11" fmla="*/ 2352526 h 4546286"/>
                <a:gd name="connsiteX12" fmla="*/ 1989677 w 5024198"/>
                <a:gd name="connsiteY12" fmla="*/ 2469037 h 4546286"/>
                <a:gd name="connsiteX13" fmla="*/ 1255632 w 5024198"/>
                <a:gd name="connsiteY13" fmla="*/ 4228350 h 4546286"/>
                <a:gd name="connsiteX14" fmla="*/ 1546920 w 5024198"/>
                <a:gd name="connsiteY14" fmla="*/ 4356512 h 4546286"/>
                <a:gd name="connsiteX15" fmla="*/ 2630511 w 5024198"/>
                <a:gd name="connsiteY15" fmla="*/ 2224364 h 4546286"/>
                <a:gd name="connsiteX16" fmla="*/ 4657874 w 5024198"/>
                <a:gd name="connsiteY16" fmla="*/ 2608850 h 4546286"/>
                <a:gd name="connsiteX17" fmla="*/ 5019071 w 5024198"/>
                <a:gd name="connsiteY17" fmla="*/ 2096202 h 4546286"/>
                <a:gd name="connsiteX18" fmla="*/ 4587965 w 5024198"/>
                <a:gd name="connsiteY18" fmla="*/ 1956389 h 4546286"/>
                <a:gd name="connsiteX0" fmla="*/ 4553010 w 5024198"/>
                <a:gd name="connsiteY0" fmla="*/ 1933087 h 4546286"/>
                <a:gd name="connsiteX1" fmla="*/ 3084920 w 5024198"/>
                <a:gd name="connsiteY1" fmla="*/ 500004 h 4546286"/>
                <a:gd name="connsiteX2" fmla="*/ 3527677 w 5024198"/>
                <a:gd name="connsiteY2" fmla="*/ 127170 h 4546286"/>
                <a:gd name="connsiteX3" fmla="*/ 3376208 w 5024198"/>
                <a:gd name="connsiteY3" fmla="*/ 10659 h 4546286"/>
                <a:gd name="connsiteX4" fmla="*/ 2991708 w 5024198"/>
                <a:gd name="connsiteY4" fmla="*/ 360191 h 4546286"/>
                <a:gd name="connsiteX5" fmla="*/ 1791602 w 5024198"/>
                <a:gd name="connsiteY5" fmla="*/ 278634 h 4546286"/>
                <a:gd name="connsiteX6" fmla="*/ 1814905 w 5024198"/>
                <a:gd name="connsiteY6" fmla="*/ 395145 h 4546286"/>
                <a:gd name="connsiteX7" fmla="*/ 2735374 w 5024198"/>
                <a:gd name="connsiteY7" fmla="*/ 511656 h 4546286"/>
                <a:gd name="connsiteX8" fmla="*/ 2595556 w 5024198"/>
                <a:gd name="connsiteY8" fmla="*/ 1525299 h 4546286"/>
                <a:gd name="connsiteX9" fmla="*/ 1744996 w 5024198"/>
                <a:gd name="connsiteY9" fmla="*/ 2154458 h 4546286"/>
                <a:gd name="connsiteX10" fmla="*/ 253602 w 5024198"/>
                <a:gd name="connsiteY10" fmla="*/ 2026296 h 4546286"/>
                <a:gd name="connsiteX11" fmla="*/ 172041 w 5024198"/>
                <a:gd name="connsiteY11" fmla="*/ 2352526 h 4546286"/>
                <a:gd name="connsiteX12" fmla="*/ 1989677 w 5024198"/>
                <a:gd name="connsiteY12" fmla="*/ 2469037 h 4546286"/>
                <a:gd name="connsiteX13" fmla="*/ 1255632 w 5024198"/>
                <a:gd name="connsiteY13" fmla="*/ 4228350 h 4546286"/>
                <a:gd name="connsiteX14" fmla="*/ 1546920 w 5024198"/>
                <a:gd name="connsiteY14" fmla="*/ 4356512 h 4546286"/>
                <a:gd name="connsiteX15" fmla="*/ 2630511 w 5024198"/>
                <a:gd name="connsiteY15" fmla="*/ 2224364 h 4546286"/>
                <a:gd name="connsiteX16" fmla="*/ 4657874 w 5024198"/>
                <a:gd name="connsiteY16" fmla="*/ 2608850 h 4546286"/>
                <a:gd name="connsiteX17" fmla="*/ 5019071 w 5024198"/>
                <a:gd name="connsiteY17" fmla="*/ 2096202 h 4546286"/>
                <a:gd name="connsiteX18" fmla="*/ 4587965 w 5024198"/>
                <a:gd name="connsiteY18" fmla="*/ 1956389 h 4546286"/>
                <a:gd name="connsiteX0" fmla="*/ 4553010 w 5024198"/>
                <a:gd name="connsiteY0" fmla="*/ 1933087 h 4546286"/>
                <a:gd name="connsiteX1" fmla="*/ 3084920 w 5024198"/>
                <a:gd name="connsiteY1" fmla="*/ 500004 h 4546286"/>
                <a:gd name="connsiteX2" fmla="*/ 3527677 w 5024198"/>
                <a:gd name="connsiteY2" fmla="*/ 127170 h 4546286"/>
                <a:gd name="connsiteX3" fmla="*/ 3376208 w 5024198"/>
                <a:gd name="connsiteY3" fmla="*/ 10659 h 4546286"/>
                <a:gd name="connsiteX4" fmla="*/ 2991708 w 5024198"/>
                <a:gd name="connsiteY4" fmla="*/ 360191 h 4546286"/>
                <a:gd name="connsiteX5" fmla="*/ 1791602 w 5024198"/>
                <a:gd name="connsiteY5" fmla="*/ 278634 h 4546286"/>
                <a:gd name="connsiteX6" fmla="*/ 1814905 w 5024198"/>
                <a:gd name="connsiteY6" fmla="*/ 395145 h 4546286"/>
                <a:gd name="connsiteX7" fmla="*/ 2735374 w 5024198"/>
                <a:gd name="connsiteY7" fmla="*/ 511656 h 4546286"/>
                <a:gd name="connsiteX8" fmla="*/ 2595556 w 5024198"/>
                <a:gd name="connsiteY8" fmla="*/ 1525299 h 4546286"/>
                <a:gd name="connsiteX9" fmla="*/ 1744996 w 5024198"/>
                <a:gd name="connsiteY9" fmla="*/ 2154458 h 4546286"/>
                <a:gd name="connsiteX10" fmla="*/ 253602 w 5024198"/>
                <a:gd name="connsiteY10" fmla="*/ 2026296 h 4546286"/>
                <a:gd name="connsiteX11" fmla="*/ 172041 w 5024198"/>
                <a:gd name="connsiteY11" fmla="*/ 2352526 h 4546286"/>
                <a:gd name="connsiteX12" fmla="*/ 1989677 w 5024198"/>
                <a:gd name="connsiteY12" fmla="*/ 2469037 h 4546286"/>
                <a:gd name="connsiteX13" fmla="*/ 1255632 w 5024198"/>
                <a:gd name="connsiteY13" fmla="*/ 4228350 h 4546286"/>
                <a:gd name="connsiteX14" fmla="*/ 1546920 w 5024198"/>
                <a:gd name="connsiteY14" fmla="*/ 4356512 h 4546286"/>
                <a:gd name="connsiteX15" fmla="*/ 2630511 w 5024198"/>
                <a:gd name="connsiteY15" fmla="*/ 2224364 h 4546286"/>
                <a:gd name="connsiteX16" fmla="*/ 4657874 w 5024198"/>
                <a:gd name="connsiteY16" fmla="*/ 2608850 h 4546286"/>
                <a:gd name="connsiteX17" fmla="*/ 5019071 w 5024198"/>
                <a:gd name="connsiteY17" fmla="*/ 2096202 h 4546286"/>
                <a:gd name="connsiteX18" fmla="*/ 4587965 w 5024198"/>
                <a:gd name="connsiteY18" fmla="*/ 1956389 h 4546286"/>
                <a:gd name="connsiteX19" fmla="*/ 4553010 w 5024198"/>
                <a:gd name="connsiteY19" fmla="*/ 1933087 h 4546286"/>
                <a:gd name="connsiteX0" fmla="*/ 3189782 w 5024198"/>
                <a:gd name="connsiteY0" fmla="*/ 1723368 h 4546286"/>
                <a:gd name="connsiteX1" fmla="*/ 3084920 w 5024198"/>
                <a:gd name="connsiteY1" fmla="*/ 500004 h 4546286"/>
                <a:gd name="connsiteX2" fmla="*/ 3527677 w 5024198"/>
                <a:gd name="connsiteY2" fmla="*/ 127170 h 4546286"/>
                <a:gd name="connsiteX3" fmla="*/ 3376208 w 5024198"/>
                <a:gd name="connsiteY3" fmla="*/ 10659 h 4546286"/>
                <a:gd name="connsiteX4" fmla="*/ 2991708 w 5024198"/>
                <a:gd name="connsiteY4" fmla="*/ 360191 h 4546286"/>
                <a:gd name="connsiteX5" fmla="*/ 1791602 w 5024198"/>
                <a:gd name="connsiteY5" fmla="*/ 278634 h 4546286"/>
                <a:gd name="connsiteX6" fmla="*/ 1814905 w 5024198"/>
                <a:gd name="connsiteY6" fmla="*/ 395145 h 4546286"/>
                <a:gd name="connsiteX7" fmla="*/ 2735374 w 5024198"/>
                <a:gd name="connsiteY7" fmla="*/ 511656 h 4546286"/>
                <a:gd name="connsiteX8" fmla="*/ 2595556 w 5024198"/>
                <a:gd name="connsiteY8" fmla="*/ 1525299 h 4546286"/>
                <a:gd name="connsiteX9" fmla="*/ 1744996 w 5024198"/>
                <a:gd name="connsiteY9" fmla="*/ 2154458 h 4546286"/>
                <a:gd name="connsiteX10" fmla="*/ 253602 w 5024198"/>
                <a:gd name="connsiteY10" fmla="*/ 2026296 h 4546286"/>
                <a:gd name="connsiteX11" fmla="*/ 172041 w 5024198"/>
                <a:gd name="connsiteY11" fmla="*/ 2352526 h 4546286"/>
                <a:gd name="connsiteX12" fmla="*/ 1989677 w 5024198"/>
                <a:gd name="connsiteY12" fmla="*/ 2469037 h 4546286"/>
                <a:gd name="connsiteX13" fmla="*/ 1255632 w 5024198"/>
                <a:gd name="connsiteY13" fmla="*/ 4228350 h 4546286"/>
                <a:gd name="connsiteX14" fmla="*/ 1546920 w 5024198"/>
                <a:gd name="connsiteY14" fmla="*/ 4356512 h 4546286"/>
                <a:gd name="connsiteX15" fmla="*/ 2630511 w 5024198"/>
                <a:gd name="connsiteY15" fmla="*/ 2224364 h 4546286"/>
                <a:gd name="connsiteX16" fmla="*/ 4657874 w 5024198"/>
                <a:gd name="connsiteY16" fmla="*/ 2608850 h 4546286"/>
                <a:gd name="connsiteX17" fmla="*/ 5019071 w 5024198"/>
                <a:gd name="connsiteY17" fmla="*/ 2096202 h 4546286"/>
                <a:gd name="connsiteX18" fmla="*/ 4587965 w 5024198"/>
                <a:gd name="connsiteY18" fmla="*/ 1956389 h 4546286"/>
                <a:gd name="connsiteX19" fmla="*/ 3189782 w 5024198"/>
                <a:gd name="connsiteY19" fmla="*/ 1723368 h 4546286"/>
                <a:gd name="connsiteX0" fmla="*/ 3189782 w 5024198"/>
                <a:gd name="connsiteY0" fmla="*/ 1712902 h 4535820"/>
                <a:gd name="connsiteX1" fmla="*/ 3084920 w 5024198"/>
                <a:gd name="connsiteY1" fmla="*/ 489538 h 4535820"/>
                <a:gd name="connsiteX2" fmla="*/ 4203465 w 5024198"/>
                <a:gd name="connsiteY2" fmla="*/ 303121 h 4535820"/>
                <a:gd name="connsiteX3" fmla="*/ 3376208 w 5024198"/>
                <a:gd name="connsiteY3" fmla="*/ 193 h 4535820"/>
                <a:gd name="connsiteX4" fmla="*/ 2991708 w 5024198"/>
                <a:gd name="connsiteY4" fmla="*/ 349725 h 4535820"/>
                <a:gd name="connsiteX5" fmla="*/ 1791602 w 5024198"/>
                <a:gd name="connsiteY5" fmla="*/ 268168 h 4535820"/>
                <a:gd name="connsiteX6" fmla="*/ 1814905 w 5024198"/>
                <a:gd name="connsiteY6" fmla="*/ 384679 h 4535820"/>
                <a:gd name="connsiteX7" fmla="*/ 2735374 w 5024198"/>
                <a:gd name="connsiteY7" fmla="*/ 501190 h 4535820"/>
                <a:gd name="connsiteX8" fmla="*/ 2595556 w 5024198"/>
                <a:gd name="connsiteY8" fmla="*/ 1514833 h 4535820"/>
                <a:gd name="connsiteX9" fmla="*/ 1744996 w 5024198"/>
                <a:gd name="connsiteY9" fmla="*/ 2143992 h 4535820"/>
                <a:gd name="connsiteX10" fmla="*/ 253602 w 5024198"/>
                <a:gd name="connsiteY10" fmla="*/ 2015830 h 4535820"/>
                <a:gd name="connsiteX11" fmla="*/ 172041 w 5024198"/>
                <a:gd name="connsiteY11" fmla="*/ 2342060 h 4535820"/>
                <a:gd name="connsiteX12" fmla="*/ 1989677 w 5024198"/>
                <a:gd name="connsiteY12" fmla="*/ 2458571 h 4535820"/>
                <a:gd name="connsiteX13" fmla="*/ 1255632 w 5024198"/>
                <a:gd name="connsiteY13" fmla="*/ 4217884 h 4535820"/>
                <a:gd name="connsiteX14" fmla="*/ 1546920 w 5024198"/>
                <a:gd name="connsiteY14" fmla="*/ 4346046 h 4535820"/>
                <a:gd name="connsiteX15" fmla="*/ 2630511 w 5024198"/>
                <a:gd name="connsiteY15" fmla="*/ 2213898 h 4535820"/>
                <a:gd name="connsiteX16" fmla="*/ 4657874 w 5024198"/>
                <a:gd name="connsiteY16" fmla="*/ 2598384 h 4535820"/>
                <a:gd name="connsiteX17" fmla="*/ 5019071 w 5024198"/>
                <a:gd name="connsiteY17" fmla="*/ 2085736 h 4535820"/>
                <a:gd name="connsiteX18" fmla="*/ 4587965 w 5024198"/>
                <a:gd name="connsiteY18" fmla="*/ 1945923 h 4535820"/>
                <a:gd name="connsiteX19" fmla="*/ 3189782 w 5024198"/>
                <a:gd name="connsiteY19" fmla="*/ 1712902 h 4535820"/>
                <a:gd name="connsiteX0" fmla="*/ 3189782 w 5024198"/>
                <a:gd name="connsiteY0" fmla="*/ 1561661 h 4384579"/>
                <a:gd name="connsiteX1" fmla="*/ 3084920 w 5024198"/>
                <a:gd name="connsiteY1" fmla="*/ 338297 h 4384579"/>
                <a:gd name="connsiteX2" fmla="*/ 4203465 w 5024198"/>
                <a:gd name="connsiteY2" fmla="*/ 151880 h 4384579"/>
                <a:gd name="connsiteX3" fmla="*/ 4156860 w 5024198"/>
                <a:gd name="connsiteY3" fmla="*/ 416 h 4384579"/>
                <a:gd name="connsiteX4" fmla="*/ 2991708 w 5024198"/>
                <a:gd name="connsiteY4" fmla="*/ 198484 h 4384579"/>
                <a:gd name="connsiteX5" fmla="*/ 1791602 w 5024198"/>
                <a:gd name="connsiteY5" fmla="*/ 116927 h 4384579"/>
                <a:gd name="connsiteX6" fmla="*/ 1814905 w 5024198"/>
                <a:gd name="connsiteY6" fmla="*/ 233438 h 4384579"/>
                <a:gd name="connsiteX7" fmla="*/ 2735374 w 5024198"/>
                <a:gd name="connsiteY7" fmla="*/ 349949 h 4384579"/>
                <a:gd name="connsiteX8" fmla="*/ 2595556 w 5024198"/>
                <a:gd name="connsiteY8" fmla="*/ 1363592 h 4384579"/>
                <a:gd name="connsiteX9" fmla="*/ 1744996 w 5024198"/>
                <a:gd name="connsiteY9" fmla="*/ 1992751 h 4384579"/>
                <a:gd name="connsiteX10" fmla="*/ 253602 w 5024198"/>
                <a:gd name="connsiteY10" fmla="*/ 1864589 h 4384579"/>
                <a:gd name="connsiteX11" fmla="*/ 172041 w 5024198"/>
                <a:gd name="connsiteY11" fmla="*/ 2190819 h 4384579"/>
                <a:gd name="connsiteX12" fmla="*/ 1989677 w 5024198"/>
                <a:gd name="connsiteY12" fmla="*/ 2307330 h 4384579"/>
                <a:gd name="connsiteX13" fmla="*/ 1255632 w 5024198"/>
                <a:gd name="connsiteY13" fmla="*/ 4066643 h 4384579"/>
                <a:gd name="connsiteX14" fmla="*/ 1546920 w 5024198"/>
                <a:gd name="connsiteY14" fmla="*/ 4194805 h 4384579"/>
                <a:gd name="connsiteX15" fmla="*/ 2630511 w 5024198"/>
                <a:gd name="connsiteY15" fmla="*/ 2062657 h 4384579"/>
                <a:gd name="connsiteX16" fmla="*/ 4657874 w 5024198"/>
                <a:gd name="connsiteY16" fmla="*/ 2447143 h 4384579"/>
                <a:gd name="connsiteX17" fmla="*/ 5019071 w 5024198"/>
                <a:gd name="connsiteY17" fmla="*/ 1934495 h 4384579"/>
                <a:gd name="connsiteX18" fmla="*/ 4587965 w 5024198"/>
                <a:gd name="connsiteY18" fmla="*/ 1794682 h 4384579"/>
                <a:gd name="connsiteX19" fmla="*/ 3189782 w 5024198"/>
                <a:gd name="connsiteY19" fmla="*/ 1561661 h 4384579"/>
                <a:gd name="connsiteX0" fmla="*/ 3189782 w 5024198"/>
                <a:gd name="connsiteY0" fmla="*/ 1562027 h 4384945"/>
                <a:gd name="connsiteX1" fmla="*/ 3084920 w 5024198"/>
                <a:gd name="connsiteY1" fmla="*/ 338663 h 4384945"/>
                <a:gd name="connsiteX2" fmla="*/ 4203465 w 5024198"/>
                <a:gd name="connsiteY2" fmla="*/ 152246 h 4384945"/>
                <a:gd name="connsiteX3" fmla="*/ 4156860 w 5024198"/>
                <a:gd name="connsiteY3" fmla="*/ 782 h 4384945"/>
                <a:gd name="connsiteX4" fmla="*/ 2980056 w 5024198"/>
                <a:gd name="connsiteY4" fmla="*/ 93991 h 4384945"/>
                <a:gd name="connsiteX5" fmla="*/ 1791602 w 5024198"/>
                <a:gd name="connsiteY5" fmla="*/ 117293 h 4384945"/>
                <a:gd name="connsiteX6" fmla="*/ 1814905 w 5024198"/>
                <a:gd name="connsiteY6" fmla="*/ 233804 h 4384945"/>
                <a:gd name="connsiteX7" fmla="*/ 2735374 w 5024198"/>
                <a:gd name="connsiteY7" fmla="*/ 350315 h 4384945"/>
                <a:gd name="connsiteX8" fmla="*/ 2595556 w 5024198"/>
                <a:gd name="connsiteY8" fmla="*/ 1363958 h 4384945"/>
                <a:gd name="connsiteX9" fmla="*/ 1744996 w 5024198"/>
                <a:gd name="connsiteY9" fmla="*/ 1993117 h 4384945"/>
                <a:gd name="connsiteX10" fmla="*/ 253602 w 5024198"/>
                <a:gd name="connsiteY10" fmla="*/ 1864955 h 4384945"/>
                <a:gd name="connsiteX11" fmla="*/ 172041 w 5024198"/>
                <a:gd name="connsiteY11" fmla="*/ 2191185 h 4384945"/>
                <a:gd name="connsiteX12" fmla="*/ 1989677 w 5024198"/>
                <a:gd name="connsiteY12" fmla="*/ 2307696 h 4384945"/>
                <a:gd name="connsiteX13" fmla="*/ 1255632 w 5024198"/>
                <a:gd name="connsiteY13" fmla="*/ 4067009 h 4384945"/>
                <a:gd name="connsiteX14" fmla="*/ 1546920 w 5024198"/>
                <a:gd name="connsiteY14" fmla="*/ 4195171 h 4384945"/>
                <a:gd name="connsiteX15" fmla="*/ 2630511 w 5024198"/>
                <a:gd name="connsiteY15" fmla="*/ 2063023 h 4384945"/>
                <a:gd name="connsiteX16" fmla="*/ 4657874 w 5024198"/>
                <a:gd name="connsiteY16" fmla="*/ 2447509 h 4384945"/>
                <a:gd name="connsiteX17" fmla="*/ 5019071 w 5024198"/>
                <a:gd name="connsiteY17" fmla="*/ 1934861 h 4384945"/>
                <a:gd name="connsiteX18" fmla="*/ 4587965 w 5024198"/>
                <a:gd name="connsiteY18" fmla="*/ 1795048 h 4384945"/>
                <a:gd name="connsiteX19" fmla="*/ 3189782 w 5024198"/>
                <a:gd name="connsiteY19" fmla="*/ 1562027 h 4384945"/>
                <a:gd name="connsiteX0" fmla="*/ 3189782 w 5024198"/>
                <a:gd name="connsiteY0" fmla="*/ 1562012 h 4384930"/>
                <a:gd name="connsiteX1" fmla="*/ 3084920 w 5024198"/>
                <a:gd name="connsiteY1" fmla="*/ 338648 h 4384930"/>
                <a:gd name="connsiteX2" fmla="*/ 4203465 w 5024198"/>
                <a:gd name="connsiteY2" fmla="*/ 152231 h 4384930"/>
                <a:gd name="connsiteX3" fmla="*/ 4156860 w 5024198"/>
                <a:gd name="connsiteY3" fmla="*/ 767 h 4384930"/>
                <a:gd name="connsiteX4" fmla="*/ 2980056 w 5024198"/>
                <a:gd name="connsiteY4" fmla="*/ 93976 h 4384930"/>
                <a:gd name="connsiteX5" fmla="*/ 1675087 w 5024198"/>
                <a:gd name="connsiteY5" fmla="*/ 105627 h 4384930"/>
                <a:gd name="connsiteX6" fmla="*/ 1814905 w 5024198"/>
                <a:gd name="connsiteY6" fmla="*/ 233789 h 4384930"/>
                <a:gd name="connsiteX7" fmla="*/ 2735374 w 5024198"/>
                <a:gd name="connsiteY7" fmla="*/ 350300 h 4384930"/>
                <a:gd name="connsiteX8" fmla="*/ 2595556 w 5024198"/>
                <a:gd name="connsiteY8" fmla="*/ 1363943 h 4384930"/>
                <a:gd name="connsiteX9" fmla="*/ 1744996 w 5024198"/>
                <a:gd name="connsiteY9" fmla="*/ 1993102 h 4384930"/>
                <a:gd name="connsiteX10" fmla="*/ 253602 w 5024198"/>
                <a:gd name="connsiteY10" fmla="*/ 1864940 h 4384930"/>
                <a:gd name="connsiteX11" fmla="*/ 172041 w 5024198"/>
                <a:gd name="connsiteY11" fmla="*/ 2191170 h 4384930"/>
                <a:gd name="connsiteX12" fmla="*/ 1989677 w 5024198"/>
                <a:gd name="connsiteY12" fmla="*/ 2307681 h 4384930"/>
                <a:gd name="connsiteX13" fmla="*/ 1255632 w 5024198"/>
                <a:gd name="connsiteY13" fmla="*/ 4066994 h 4384930"/>
                <a:gd name="connsiteX14" fmla="*/ 1546920 w 5024198"/>
                <a:gd name="connsiteY14" fmla="*/ 4195156 h 4384930"/>
                <a:gd name="connsiteX15" fmla="*/ 2630511 w 5024198"/>
                <a:gd name="connsiteY15" fmla="*/ 2063008 h 4384930"/>
                <a:gd name="connsiteX16" fmla="*/ 4657874 w 5024198"/>
                <a:gd name="connsiteY16" fmla="*/ 2447494 h 4384930"/>
                <a:gd name="connsiteX17" fmla="*/ 5019071 w 5024198"/>
                <a:gd name="connsiteY17" fmla="*/ 1934846 h 4384930"/>
                <a:gd name="connsiteX18" fmla="*/ 4587965 w 5024198"/>
                <a:gd name="connsiteY18" fmla="*/ 1795033 h 4384930"/>
                <a:gd name="connsiteX19" fmla="*/ 3189782 w 5024198"/>
                <a:gd name="connsiteY19" fmla="*/ 1562012 h 4384930"/>
                <a:gd name="connsiteX0" fmla="*/ 3189782 w 5024198"/>
                <a:gd name="connsiteY0" fmla="*/ 1562012 h 4384930"/>
                <a:gd name="connsiteX1" fmla="*/ 3084920 w 5024198"/>
                <a:gd name="connsiteY1" fmla="*/ 338648 h 4384930"/>
                <a:gd name="connsiteX2" fmla="*/ 4203465 w 5024198"/>
                <a:gd name="connsiteY2" fmla="*/ 152231 h 4384930"/>
                <a:gd name="connsiteX3" fmla="*/ 4156860 w 5024198"/>
                <a:gd name="connsiteY3" fmla="*/ 767 h 4384930"/>
                <a:gd name="connsiteX4" fmla="*/ 2980056 w 5024198"/>
                <a:gd name="connsiteY4" fmla="*/ 93976 h 4384930"/>
                <a:gd name="connsiteX5" fmla="*/ 1675087 w 5024198"/>
                <a:gd name="connsiteY5" fmla="*/ 105627 h 4384930"/>
                <a:gd name="connsiteX6" fmla="*/ 1756648 w 5024198"/>
                <a:gd name="connsiteY6" fmla="*/ 303695 h 4384930"/>
                <a:gd name="connsiteX7" fmla="*/ 2735374 w 5024198"/>
                <a:gd name="connsiteY7" fmla="*/ 350300 h 4384930"/>
                <a:gd name="connsiteX8" fmla="*/ 2595556 w 5024198"/>
                <a:gd name="connsiteY8" fmla="*/ 1363943 h 4384930"/>
                <a:gd name="connsiteX9" fmla="*/ 1744996 w 5024198"/>
                <a:gd name="connsiteY9" fmla="*/ 1993102 h 4384930"/>
                <a:gd name="connsiteX10" fmla="*/ 253602 w 5024198"/>
                <a:gd name="connsiteY10" fmla="*/ 1864940 h 4384930"/>
                <a:gd name="connsiteX11" fmla="*/ 172041 w 5024198"/>
                <a:gd name="connsiteY11" fmla="*/ 2191170 h 4384930"/>
                <a:gd name="connsiteX12" fmla="*/ 1989677 w 5024198"/>
                <a:gd name="connsiteY12" fmla="*/ 2307681 h 4384930"/>
                <a:gd name="connsiteX13" fmla="*/ 1255632 w 5024198"/>
                <a:gd name="connsiteY13" fmla="*/ 4066994 h 4384930"/>
                <a:gd name="connsiteX14" fmla="*/ 1546920 w 5024198"/>
                <a:gd name="connsiteY14" fmla="*/ 4195156 h 4384930"/>
                <a:gd name="connsiteX15" fmla="*/ 2630511 w 5024198"/>
                <a:gd name="connsiteY15" fmla="*/ 2063008 h 4384930"/>
                <a:gd name="connsiteX16" fmla="*/ 4657874 w 5024198"/>
                <a:gd name="connsiteY16" fmla="*/ 2447494 h 4384930"/>
                <a:gd name="connsiteX17" fmla="*/ 5019071 w 5024198"/>
                <a:gd name="connsiteY17" fmla="*/ 1934846 h 4384930"/>
                <a:gd name="connsiteX18" fmla="*/ 4587965 w 5024198"/>
                <a:gd name="connsiteY18" fmla="*/ 1795033 h 4384930"/>
                <a:gd name="connsiteX19" fmla="*/ 3189782 w 5024198"/>
                <a:gd name="connsiteY19" fmla="*/ 1562012 h 4384930"/>
                <a:gd name="connsiteX0" fmla="*/ 3189782 w 5024198"/>
                <a:gd name="connsiteY0" fmla="*/ 1562012 h 4384930"/>
                <a:gd name="connsiteX1" fmla="*/ 3084920 w 5024198"/>
                <a:gd name="connsiteY1" fmla="*/ 338648 h 4384930"/>
                <a:gd name="connsiteX2" fmla="*/ 4203465 w 5024198"/>
                <a:gd name="connsiteY2" fmla="*/ 152231 h 4384930"/>
                <a:gd name="connsiteX3" fmla="*/ 4156860 w 5024198"/>
                <a:gd name="connsiteY3" fmla="*/ 767 h 4384930"/>
                <a:gd name="connsiteX4" fmla="*/ 2980056 w 5024198"/>
                <a:gd name="connsiteY4" fmla="*/ 93976 h 4384930"/>
                <a:gd name="connsiteX5" fmla="*/ 1675087 w 5024198"/>
                <a:gd name="connsiteY5" fmla="*/ 105627 h 4384930"/>
                <a:gd name="connsiteX6" fmla="*/ 1756648 w 5024198"/>
                <a:gd name="connsiteY6" fmla="*/ 303695 h 4384930"/>
                <a:gd name="connsiteX7" fmla="*/ 2735374 w 5024198"/>
                <a:gd name="connsiteY7" fmla="*/ 350300 h 4384930"/>
                <a:gd name="connsiteX8" fmla="*/ 2595556 w 5024198"/>
                <a:gd name="connsiteY8" fmla="*/ 1363943 h 4384930"/>
                <a:gd name="connsiteX9" fmla="*/ 1744996 w 5024198"/>
                <a:gd name="connsiteY9" fmla="*/ 1899893 h 4384930"/>
                <a:gd name="connsiteX10" fmla="*/ 253602 w 5024198"/>
                <a:gd name="connsiteY10" fmla="*/ 1864940 h 4384930"/>
                <a:gd name="connsiteX11" fmla="*/ 172041 w 5024198"/>
                <a:gd name="connsiteY11" fmla="*/ 2191170 h 4384930"/>
                <a:gd name="connsiteX12" fmla="*/ 1989677 w 5024198"/>
                <a:gd name="connsiteY12" fmla="*/ 2307681 h 4384930"/>
                <a:gd name="connsiteX13" fmla="*/ 1255632 w 5024198"/>
                <a:gd name="connsiteY13" fmla="*/ 4066994 h 4384930"/>
                <a:gd name="connsiteX14" fmla="*/ 1546920 w 5024198"/>
                <a:gd name="connsiteY14" fmla="*/ 4195156 h 4384930"/>
                <a:gd name="connsiteX15" fmla="*/ 2630511 w 5024198"/>
                <a:gd name="connsiteY15" fmla="*/ 2063008 h 4384930"/>
                <a:gd name="connsiteX16" fmla="*/ 4657874 w 5024198"/>
                <a:gd name="connsiteY16" fmla="*/ 2447494 h 4384930"/>
                <a:gd name="connsiteX17" fmla="*/ 5019071 w 5024198"/>
                <a:gd name="connsiteY17" fmla="*/ 1934846 h 4384930"/>
                <a:gd name="connsiteX18" fmla="*/ 4587965 w 5024198"/>
                <a:gd name="connsiteY18" fmla="*/ 1795033 h 4384930"/>
                <a:gd name="connsiteX19" fmla="*/ 3189782 w 5024198"/>
                <a:gd name="connsiteY19" fmla="*/ 1562012 h 4384930"/>
                <a:gd name="connsiteX0" fmla="*/ 3206082 w 5040498"/>
                <a:gd name="connsiteY0" fmla="*/ 1562012 h 4384930"/>
                <a:gd name="connsiteX1" fmla="*/ 3101220 w 5040498"/>
                <a:gd name="connsiteY1" fmla="*/ 338648 h 4384930"/>
                <a:gd name="connsiteX2" fmla="*/ 4219765 w 5040498"/>
                <a:gd name="connsiteY2" fmla="*/ 152231 h 4384930"/>
                <a:gd name="connsiteX3" fmla="*/ 4173160 w 5040498"/>
                <a:gd name="connsiteY3" fmla="*/ 767 h 4384930"/>
                <a:gd name="connsiteX4" fmla="*/ 2996356 w 5040498"/>
                <a:gd name="connsiteY4" fmla="*/ 93976 h 4384930"/>
                <a:gd name="connsiteX5" fmla="*/ 1691387 w 5040498"/>
                <a:gd name="connsiteY5" fmla="*/ 105627 h 4384930"/>
                <a:gd name="connsiteX6" fmla="*/ 1772948 w 5040498"/>
                <a:gd name="connsiteY6" fmla="*/ 303695 h 4384930"/>
                <a:gd name="connsiteX7" fmla="*/ 2751674 w 5040498"/>
                <a:gd name="connsiteY7" fmla="*/ 350300 h 4384930"/>
                <a:gd name="connsiteX8" fmla="*/ 2611856 w 5040498"/>
                <a:gd name="connsiteY8" fmla="*/ 1363943 h 4384930"/>
                <a:gd name="connsiteX9" fmla="*/ 1761296 w 5040498"/>
                <a:gd name="connsiteY9" fmla="*/ 1899893 h 4384930"/>
                <a:gd name="connsiteX10" fmla="*/ 234948 w 5040498"/>
                <a:gd name="connsiteY10" fmla="*/ 2004753 h 4384930"/>
                <a:gd name="connsiteX11" fmla="*/ 188341 w 5040498"/>
                <a:gd name="connsiteY11" fmla="*/ 2191170 h 4384930"/>
                <a:gd name="connsiteX12" fmla="*/ 2005977 w 5040498"/>
                <a:gd name="connsiteY12" fmla="*/ 2307681 h 4384930"/>
                <a:gd name="connsiteX13" fmla="*/ 1271932 w 5040498"/>
                <a:gd name="connsiteY13" fmla="*/ 4066994 h 4384930"/>
                <a:gd name="connsiteX14" fmla="*/ 1563220 w 5040498"/>
                <a:gd name="connsiteY14" fmla="*/ 4195156 h 4384930"/>
                <a:gd name="connsiteX15" fmla="*/ 2646811 w 5040498"/>
                <a:gd name="connsiteY15" fmla="*/ 2063008 h 4384930"/>
                <a:gd name="connsiteX16" fmla="*/ 4674174 w 5040498"/>
                <a:gd name="connsiteY16" fmla="*/ 2447494 h 4384930"/>
                <a:gd name="connsiteX17" fmla="*/ 5035371 w 5040498"/>
                <a:gd name="connsiteY17" fmla="*/ 1934846 h 4384930"/>
                <a:gd name="connsiteX18" fmla="*/ 4604265 w 5040498"/>
                <a:gd name="connsiteY18" fmla="*/ 1795033 h 4384930"/>
                <a:gd name="connsiteX19" fmla="*/ 3206082 w 5040498"/>
                <a:gd name="connsiteY19" fmla="*/ 1562012 h 4384930"/>
                <a:gd name="connsiteX0" fmla="*/ 3206082 w 5040498"/>
                <a:gd name="connsiteY0" fmla="*/ 1562012 h 4366202"/>
                <a:gd name="connsiteX1" fmla="*/ 3101220 w 5040498"/>
                <a:gd name="connsiteY1" fmla="*/ 338648 h 4366202"/>
                <a:gd name="connsiteX2" fmla="*/ 4219765 w 5040498"/>
                <a:gd name="connsiteY2" fmla="*/ 152231 h 4366202"/>
                <a:gd name="connsiteX3" fmla="*/ 4173160 w 5040498"/>
                <a:gd name="connsiteY3" fmla="*/ 767 h 4366202"/>
                <a:gd name="connsiteX4" fmla="*/ 2996356 w 5040498"/>
                <a:gd name="connsiteY4" fmla="*/ 93976 h 4366202"/>
                <a:gd name="connsiteX5" fmla="*/ 1691387 w 5040498"/>
                <a:gd name="connsiteY5" fmla="*/ 105627 h 4366202"/>
                <a:gd name="connsiteX6" fmla="*/ 1772948 w 5040498"/>
                <a:gd name="connsiteY6" fmla="*/ 303695 h 4366202"/>
                <a:gd name="connsiteX7" fmla="*/ 2751674 w 5040498"/>
                <a:gd name="connsiteY7" fmla="*/ 350300 h 4366202"/>
                <a:gd name="connsiteX8" fmla="*/ 2611856 w 5040498"/>
                <a:gd name="connsiteY8" fmla="*/ 1363943 h 4366202"/>
                <a:gd name="connsiteX9" fmla="*/ 1761296 w 5040498"/>
                <a:gd name="connsiteY9" fmla="*/ 1899893 h 4366202"/>
                <a:gd name="connsiteX10" fmla="*/ 234948 w 5040498"/>
                <a:gd name="connsiteY10" fmla="*/ 2004753 h 4366202"/>
                <a:gd name="connsiteX11" fmla="*/ 188341 w 5040498"/>
                <a:gd name="connsiteY11" fmla="*/ 2191170 h 4366202"/>
                <a:gd name="connsiteX12" fmla="*/ 2005977 w 5040498"/>
                <a:gd name="connsiteY12" fmla="*/ 2307681 h 4366202"/>
                <a:gd name="connsiteX13" fmla="*/ 1155417 w 5040498"/>
                <a:gd name="connsiteY13" fmla="*/ 4020390 h 4366202"/>
                <a:gd name="connsiteX14" fmla="*/ 1563220 w 5040498"/>
                <a:gd name="connsiteY14" fmla="*/ 4195156 h 4366202"/>
                <a:gd name="connsiteX15" fmla="*/ 2646811 w 5040498"/>
                <a:gd name="connsiteY15" fmla="*/ 2063008 h 4366202"/>
                <a:gd name="connsiteX16" fmla="*/ 4674174 w 5040498"/>
                <a:gd name="connsiteY16" fmla="*/ 2447494 h 4366202"/>
                <a:gd name="connsiteX17" fmla="*/ 5035371 w 5040498"/>
                <a:gd name="connsiteY17" fmla="*/ 1934846 h 4366202"/>
                <a:gd name="connsiteX18" fmla="*/ 4604265 w 5040498"/>
                <a:gd name="connsiteY18" fmla="*/ 1795033 h 4366202"/>
                <a:gd name="connsiteX19" fmla="*/ 3206082 w 5040498"/>
                <a:gd name="connsiteY19" fmla="*/ 1562012 h 4366202"/>
                <a:gd name="connsiteX0" fmla="*/ 3206082 w 5040498"/>
                <a:gd name="connsiteY0" fmla="*/ 1562012 h 4199999"/>
                <a:gd name="connsiteX1" fmla="*/ 3101220 w 5040498"/>
                <a:gd name="connsiteY1" fmla="*/ 338648 h 4199999"/>
                <a:gd name="connsiteX2" fmla="*/ 4219765 w 5040498"/>
                <a:gd name="connsiteY2" fmla="*/ 152231 h 4199999"/>
                <a:gd name="connsiteX3" fmla="*/ 4173160 w 5040498"/>
                <a:gd name="connsiteY3" fmla="*/ 767 h 4199999"/>
                <a:gd name="connsiteX4" fmla="*/ 2996356 w 5040498"/>
                <a:gd name="connsiteY4" fmla="*/ 93976 h 4199999"/>
                <a:gd name="connsiteX5" fmla="*/ 1691387 w 5040498"/>
                <a:gd name="connsiteY5" fmla="*/ 105627 h 4199999"/>
                <a:gd name="connsiteX6" fmla="*/ 1772948 w 5040498"/>
                <a:gd name="connsiteY6" fmla="*/ 303695 h 4199999"/>
                <a:gd name="connsiteX7" fmla="*/ 2751674 w 5040498"/>
                <a:gd name="connsiteY7" fmla="*/ 350300 h 4199999"/>
                <a:gd name="connsiteX8" fmla="*/ 2611856 w 5040498"/>
                <a:gd name="connsiteY8" fmla="*/ 1363943 h 4199999"/>
                <a:gd name="connsiteX9" fmla="*/ 1761296 w 5040498"/>
                <a:gd name="connsiteY9" fmla="*/ 1899893 h 4199999"/>
                <a:gd name="connsiteX10" fmla="*/ 234948 w 5040498"/>
                <a:gd name="connsiteY10" fmla="*/ 2004753 h 4199999"/>
                <a:gd name="connsiteX11" fmla="*/ 188341 w 5040498"/>
                <a:gd name="connsiteY11" fmla="*/ 2191170 h 4199999"/>
                <a:gd name="connsiteX12" fmla="*/ 2005977 w 5040498"/>
                <a:gd name="connsiteY12" fmla="*/ 2307681 h 4199999"/>
                <a:gd name="connsiteX13" fmla="*/ 1155417 w 5040498"/>
                <a:gd name="connsiteY13" fmla="*/ 4020390 h 4199999"/>
                <a:gd name="connsiteX14" fmla="*/ 1493311 w 5040498"/>
                <a:gd name="connsiteY14" fmla="*/ 3927181 h 4199999"/>
                <a:gd name="connsiteX15" fmla="*/ 2646811 w 5040498"/>
                <a:gd name="connsiteY15" fmla="*/ 2063008 h 4199999"/>
                <a:gd name="connsiteX16" fmla="*/ 4674174 w 5040498"/>
                <a:gd name="connsiteY16" fmla="*/ 2447494 h 4199999"/>
                <a:gd name="connsiteX17" fmla="*/ 5035371 w 5040498"/>
                <a:gd name="connsiteY17" fmla="*/ 1934846 h 4199999"/>
                <a:gd name="connsiteX18" fmla="*/ 4604265 w 5040498"/>
                <a:gd name="connsiteY18" fmla="*/ 1795033 h 4199999"/>
                <a:gd name="connsiteX19" fmla="*/ 3206082 w 5040498"/>
                <a:gd name="connsiteY19" fmla="*/ 1562012 h 4199999"/>
                <a:gd name="connsiteX0" fmla="*/ 3202096 w 5036512"/>
                <a:gd name="connsiteY0" fmla="*/ 1562012 h 4202396"/>
                <a:gd name="connsiteX1" fmla="*/ 3097234 w 5036512"/>
                <a:gd name="connsiteY1" fmla="*/ 338648 h 4202396"/>
                <a:gd name="connsiteX2" fmla="*/ 4215779 w 5036512"/>
                <a:gd name="connsiteY2" fmla="*/ 152231 h 4202396"/>
                <a:gd name="connsiteX3" fmla="*/ 4169174 w 5036512"/>
                <a:gd name="connsiteY3" fmla="*/ 767 h 4202396"/>
                <a:gd name="connsiteX4" fmla="*/ 2992370 w 5036512"/>
                <a:gd name="connsiteY4" fmla="*/ 93976 h 4202396"/>
                <a:gd name="connsiteX5" fmla="*/ 1687401 w 5036512"/>
                <a:gd name="connsiteY5" fmla="*/ 105627 h 4202396"/>
                <a:gd name="connsiteX6" fmla="*/ 1768962 w 5036512"/>
                <a:gd name="connsiteY6" fmla="*/ 303695 h 4202396"/>
                <a:gd name="connsiteX7" fmla="*/ 2747688 w 5036512"/>
                <a:gd name="connsiteY7" fmla="*/ 350300 h 4202396"/>
                <a:gd name="connsiteX8" fmla="*/ 2607870 w 5036512"/>
                <a:gd name="connsiteY8" fmla="*/ 1363943 h 4202396"/>
                <a:gd name="connsiteX9" fmla="*/ 1757310 w 5036512"/>
                <a:gd name="connsiteY9" fmla="*/ 1899893 h 4202396"/>
                <a:gd name="connsiteX10" fmla="*/ 230962 w 5036512"/>
                <a:gd name="connsiteY10" fmla="*/ 2004753 h 4202396"/>
                <a:gd name="connsiteX11" fmla="*/ 184355 w 5036512"/>
                <a:gd name="connsiteY11" fmla="*/ 2191170 h 4202396"/>
                <a:gd name="connsiteX12" fmla="*/ 1943733 w 5036512"/>
                <a:gd name="connsiteY12" fmla="*/ 2272727 h 4202396"/>
                <a:gd name="connsiteX13" fmla="*/ 1151431 w 5036512"/>
                <a:gd name="connsiteY13" fmla="*/ 4020390 h 4202396"/>
                <a:gd name="connsiteX14" fmla="*/ 1489325 w 5036512"/>
                <a:gd name="connsiteY14" fmla="*/ 3927181 h 4202396"/>
                <a:gd name="connsiteX15" fmla="*/ 2642825 w 5036512"/>
                <a:gd name="connsiteY15" fmla="*/ 2063008 h 4202396"/>
                <a:gd name="connsiteX16" fmla="*/ 4670188 w 5036512"/>
                <a:gd name="connsiteY16" fmla="*/ 2447494 h 4202396"/>
                <a:gd name="connsiteX17" fmla="*/ 5031385 w 5036512"/>
                <a:gd name="connsiteY17" fmla="*/ 1934846 h 4202396"/>
                <a:gd name="connsiteX18" fmla="*/ 4600279 w 5036512"/>
                <a:gd name="connsiteY18" fmla="*/ 1795033 h 4202396"/>
                <a:gd name="connsiteX19" fmla="*/ 3202096 w 5036512"/>
                <a:gd name="connsiteY19" fmla="*/ 1562012 h 4202396"/>
                <a:gd name="connsiteX0" fmla="*/ 3198259 w 5032675"/>
                <a:gd name="connsiteY0" fmla="*/ 1562012 h 4202396"/>
                <a:gd name="connsiteX1" fmla="*/ 3093397 w 5032675"/>
                <a:gd name="connsiteY1" fmla="*/ 338648 h 4202396"/>
                <a:gd name="connsiteX2" fmla="*/ 4211942 w 5032675"/>
                <a:gd name="connsiteY2" fmla="*/ 152231 h 4202396"/>
                <a:gd name="connsiteX3" fmla="*/ 4165337 w 5032675"/>
                <a:gd name="connsiteY3" fmla="*/ 767 h 4202396"/>
                <a:gd name="connsiteX4" fmla="*/ 2988533 w 5032675"/>
                <a:gd name="connsiteY4" fmla="*/ 93976 h 4202396"/>
                <a:gd name="connsiteX5" fmla="*/ 1683564 w 5032675"/>
                <a:gd name="connsiteY5" fmla="*/ 105627 h 4202396"/>
                <a:gd name="connsiteX6" fmla="*/ 1765125 w 5032675"/>
                <a:gd name="connsiteY6" fmla="*/ 303695 h 4202396"/>
                <a:gd name="connsiteX7" fmla="*/ 2743851 w 5032675"/>
                <a:gd name="connsiteY7" fmla="*/ 350300 h 4202396"/>
                <a:gd name="connsiteX8" fmla="*/ 2604033 w 5032675"/>
                <a:gd name="connsiteY8" fmla="*/ 1363943 h 4202396"/>
                <a:gd name="connsiteX9" fmla="*/ 1683564 w 5032675"/>
                <a:gd name="connsiteY9" fmla="*/ 1853289 h 4202396"/>
                <a:gd name="connsiteX10" fmla="*/ 227125 w 5032675"/>
                <a:gd name="connsiteY10" fmla="*/ 2004753 h 4202396"/>
                <a:gd name="connsiteX11" fmla="*/ 180518 w 5032675"/>
                <a:gd name="connsiteY11" fmla="*/ 2191170 h 4202396"/>
                <a:gd name="connsiteX12" fmla="*/ 1939896 w 5032675"/>
                <a:gd name="connsiteY12" fmla="*/ 2272727 h 4202396"/>
                <a:gd name="connsiteX13" fmla="*/ 1147594 w 5032675"/>
                <a:gd name="connsiteY13" fmla="*/ 4020390 h 4202396"/>
                <a:gd name="connsiteX14" fmla="*/ 1485488 w 5032675"/>
                <a:gd name="connsiteY14" fmla="*/ 3927181 h 4202396"/>
                <a:gd name="connsiteX15" fmla="*/ 2638988 w 5032675"/>
                <a:gd name="connsiteY15" fmla="*/ 2063008 h 4202396"/>
                <a:gd name="connsiteX16" fmla="*/ 4666351 w 5032675"/>
                <a:gd name="connsiteY16" fmla="*/ 2447494 h 4202396"/>
                <a:gd name="connsiteX17" fmla="*/ 5027548 w 5032675"/>
                <a:gd name="connsiteY17" fmla="*/ 1934846 h 4202396"/>
                <a:gd name="connsiteX18" fmla="*/ 4596442 w 5032675"/>
                <a:gd name="connsiteY18" fmla="*/ 1795033 h 4202396"/>
                <a:gd name="connsiteX19" fmla="*/ 3198259 w 5032675"/>
                <a:gd name="connsiteY19" fmla="*/ 1562012 h 4202396"/>
                <a:gd name="connsiteX0" fmla="*/ 3198259 w 5032675"/>
                <a:gd name="connsiteY0" fmla="*/ 1562012 h 4196822"/>
                <a:gd name="connsiteX1" fmla="*/ 3093397 w 5032675"/>
                <a:gd name="connsiteY1" fmla="*/ 338648 h 4196822"/>
                <a:gd name="connsiteX2" fmla="*/ 4211942 w 5032675"/>
                <a:gd name="connsiteY2" fmla="*/ 152231 h 4196822"/>
                <a:gd name="connsiteX3" fmla="*/ 4165337 w 5032675"/>
                <a:gd name="connsiteY3" fmla="*/ 767 h 4196822"/>
                <a:gd name="connsiteX4" fmla="*/ 2988533 w 5032675"/>
                <a:gd name="connsiteY4" fmla="*/ 93976 h 4196822"/>
                <a:gd name="connsiteX5" fmla="*/ 1683564 w 5032675"/>
                <a:gd name="connsiteY5" fmla="*/ 105627 h 4196822"/>
                <a:gd name="connsiteX6" fmla="*/ 1765125 w 5032675"/>
                <a:gd name="connsiteY6" fmla="*/ 303695 h 4196822"/>
                <a:gd name="connsiteX7" fmla="*/ 2743851 w 5032675"/>
                <a:gd name="connsiteY7" fmla="*/ 350300 h 4196822"/>
                <a:gd name="connsiteX8" fmla="*/ 2604033 w 5032675"/>
                <a:gd name="connsiteY8" fmla="*/ 1363943 h 4196822"/>
                <a:gd name="connsiteX9" fmla="*/ 1683564 w 5032675"/>
                <a:gd name="connsiteY9" fmla="*/ 1853289 h 4196822"/>
                <a:gd name="connsiteX10" fmla="*/ 227125 w 5032675"/>
                <a:gd name="connsiteY10" fmla="*/ 2004753 h 4196822"/>
                <a:gd name="connsiteX11" fmla="*/ 180518 w 5032675"/>
                <a:gd name="connsiteY11" fmla="*/ 2191170 h 4196822"/>
                <a:gd name="connsiteX12" fmla="*/ 1939896 w 5032675"/>
                <a:gd name="connsiteY12" fmla="*/ 2272727 h 4196822"/>
                <a:gd name="connsiteX13" fmla="*/ 1147594 w 5032675"/>
                <a:gd name="connsiteY13" fmla="*/ 4020390 h 4196822"/>
                <a:gd name="connsiteX14" fmla="*/ 1415579 w 5032675"/>
                <a:gd name="connsiteY14" fmla="*/ 3915530 h 4196822"/>
                <a:gd name="connsiteX15" fmla="*/ 2638988 w 5032675"/>
                <a:gd name="connsiteY15" fmla="*/ 2063008 h 4196822"/>
                <a:gd name="connsiteX16" fmla="*/ 4666351 w 5032675"/>
                <a:gd name="connsiteY16" fmla="*/ 2447494 h 4196822"/>
                <a:gd name="connsiteX17" fmla="*/ 5027548 w 5032675"/>
                <a:gd name="connsiteY17" fmla="*/ 1934846 h 4196822"/>
                <a:gd name="connsiteX18" fmla="*/ 4596442 w 5032675"/>
                <a:gd name="connsiteY18" fmla="*/ 1795033 h 4196822"/>
                <a:gd name="connsiteX19" fmla="*/ 3198259 w 5032675"/>
                <a:gd name="connsiteY19" fmla="*/ 1562012 h 4196822"/>
                <a:gd name="connsiteX0" fmla="*/ 3198259 w 5031688"/>
                <a:gd name="connsiteY0" fmla="*/ 1562012 h 4194345"/>
                <a:gd name="connsiteX1" fmla="*/ 3093397 w 5031688"/>
                <a:gd name="connsiteY1" fmla="*/ 338648 h 4194345"/>
                <a:gd name="connsiteX2" fmla="*/ 4211942 w 5031688"/>
                <a:gd name="connsiteY2" fmla="*/ 152231 h 4194345"/>
                <a:gd name="connsiteX3" fmla="*/ 4165337 w 5031688"/>
                <a:gd name="connsiteY3" fmla="*/ 767 h 4194345"/>
                <a:gd name="connsiteX4" fmla="*/ 2988533 w 5031688"/>
                <a:gd name="connsiteY4" fmla="*/ 93976 h 4194345"/>
                <a:gd name="connsiteX5" fmla="*/ 1683564 w 5031688"/>
                <a:gd name="connsiteY5" fmla="*/ 105627 h 4194345"/>
                <a:gd name="connsiteX6" fmla="*/ 1765125 w 5031688"/>
                <a:gd name="connsiteY6" fmla="*/ 303695 h 4194345"/>
                <a:gd name="connsiteX7" fmla="*/ 2743851 w 5031688"/>
                <a:gd name="connsiteY7" fmla="*/ 350300 h 4194345"/>
                <a:gd name="connsiteX8" fmla="*/ 2604033 w 5031688"/>
                <a:gd name="connsiteY8" fmla="*/ 1363943 h 4194345"/>
                <a:gd name="connsiteX9" fmla="*/ 1683564 w 5031688"/>
                <a:gd name="connsiteY9" fmla="*/ 1853289 h 4194345"/>
                <a:gd name="connsiteX10" fmla="*/ 227125 w 5031688"/>
                <a:gd name="connsiteY10" fmla="*/ 2004753 h 4194345"/>
                <a:gd name="connsiteX11" fmla="*/ 180518 w 5031688"/>
                <a:gd name="connsiteY11" fmla="*/ 2191170 h 4194345"/>
                <a:gd name="connsiteX12" fmla="*/ 1939896 w 5031688"/>
                <a:gd name="connsiteY12" fmla="*/ 2272727 h 4194345"/>
                <a:gd name="connsiteX13" fmla="*/ 1147594 w 5031688"/>
                <a:gd name="connsiteY13" fmla="*/ 4020390 h 4194345"/>
                <a:gd name="connsiteX14" fmla="*/ 1415579 w 5031688"/>
                <a:gd name="connsiteY14" fmla="*/ 3915530 h 4194345"/>
                <a:gd name="connsiteX15" fmla="*/ 2708897 w 5031688"/>
                <a:gd name="connsiteY15" fmla="*/ 2109612 h 4194345"/>
                <a:gd name="connsiteX16" fmla="*/ 4666351 w 5031688"/>
                <a:gd name="connsiteY16" fmla="*/ 2447494 h 4194345"/>
                <a:gd name="connsiteX17" fmla="*/ 5027548 w 5031688"/>
                <a:gd name="connsiteY17" fmla="*/ 1934846 h 4194345"/>
                <a:gd name="connsiteX18" fmla="*/ 4596442 w 5031688"/>
                <a:gd name="connsiteY18" fmla="*/ 1795033 h 4194345"/>
                <a:gd name="connsiteX19" fmla="*/ 3198259 w 5031688"/>
                <a:gd name="connsiteY19" fmla="*/ 1562012 h 4194345"/>
                <a:gd name="connsiteX0" fmla="*/ 3198259 w 5031688"/>
                <a:gd name="connsiteY0" fmla="*/ 1562012 h 4194345"/>
                <a:gd name="connsiteX1" fmla="*/ 3093397 w 5031688"/>
                <a:gd name="connsiteY1" fmla="*/ 338648 h 4194345"/>
                <a:gd name="connsiteX2" fmla="*/ 4211942 w 5031688"/>
                <a:gd name="connsiteY2" fmla="*/ 152231 h 4194345"/>
                <a:gd name="connsiteX3" fmla="*/ 4165337 w 5031688"/>
                <a:gd name="connsiteY3" fmla="*/ 767 h 4194345"/>
                <a:gd name="connsiteX4" fmla="*/ 2988533 w 5031688"/>
                <a:gd name="connsiteY4" fmla="*/ 93976 h 4194345"/>
                <a:gd name="connsiteX5" fmla="*/ 1683564 w 5031688"/>
                <a:gd name="connsiteY5" fmla="*/ 105627 h 4194345"/>
                <a:gd name="connsiteX6" fmla="*/ 1765125 w 5031688"/>
                <a:gd name="connsiteY6" fmla="*/ 303695 h 4194345"/>
                <a:gd name="connsiteX7" fmla="*/ 2685593 w 5031688"/>
                <a:gd name="connsiteY7" fmla="*/ 408555 h 4194345"/>
                <a:gd name="connsiteX8" fmla="*/ 2604033 w 5031688"/>
                <a:gd name="connsiteY8" fmla="*/ 1363943 h 4194345"/>
                <a:gd name="connsiteX9" fmla="*/ 1683564 w 5031688"/>
                <a:gd name="connsiteY9" fmla="*/ 1853289 h 4194345"/>
                <a:gd name="connsiteX10" fmla="*/ 227125 w 5031688"/>
                <a:gd name="connsiteY10" fmla="*/ 2004753 h 4194345"/>
                <a:gd name="connsiteX11" fmla="*/ 180518 w 5031688"/>
                <a:gd name="connsiteY11" fmla="*/ 2191170 h 4194345"/>
                <a:gd name="connsiteX12" fmla="*/ 1939896 w 5031688"/>
                <a:gd name="connsiteY12" fmla="*/ 2272727 h 4194345"/>
                <a:gd name="connsiteX13" fmla="*/ 1147594 w 5031688"/>
                <a:gd name="connsiteY13" fmla="*/ 4020390 h 4194345"/>
                <a:gd name="connsiteX14" fmla="*/ 1415579 w 5031688"/>
                <a:gd name="connsiteY14" fmla="*/ 3915530 h 4194345"/>
                <a:gd name="connsiteX15" fmla="*/ 2708897 w 5031688"/>
                <a:gd name="connsiteY15" fmla="*/ 2109612 h 4194345"/>
                <a:gd name="connsiteX16" fmla="*/ 4666351 w 5031688"/>
                <a:gd name="connsiteY16" fmla="*/ 2447494 h 4194345"/>
                <a:gd name="connsiteX17" fmla="*/ 5027548 w 5031688"/>
                <a:gd name="connsiteY17" fmla="*/ 1934846 h 4194345"/>
                <a:gd name="connsiteX18" fmla="*/ 4596442 w 5031688"/>
                <a:gd name="connsiteY18" fmla="*/ 1795033 h 4194345"/>
                <a:gd name="connsiteX19" fmla="*/ 3198259 w 5031688"/>
                <a:gd name="connsiteY19" fmla="*/ 1562012 h 4194345"/>
                <a:gd name="connsiteX0" fmla="*/ 3198259 w 5031688"/>
                <a:gd name="connsiteY0" fmla="*/ 1564298 h 4196631"/>
                <a:gd name="connsiteX1" fmla="*/ 3093397 w 5031688"/>
                <a:gd name="connsiteY1" fmla="*/ 340934 h 4196631"/>
                <a:gd name="connsiteX2" fmla="*/ 4153684 w 5031688"/>
                <a:gd name="connsiteY2" fmla="*/ 224424 h 4196631"/>
                <a:gd name="connsiteX3" fmla="*/ 4165337 w 5031688"/>
                <a:gd name="connsiteY3" fmla="*/ 3053 h 4196631"/>
                <a:gd name="connsiteX4" fmla="*/ 2988533 w 5031688"/>
                <a:gd name="connsiteY4" fmla="*/ 96262 h 4196631"/>
                <a:gd name="connsiteX5" fmla="*/ 1683564 w 5031688"/>
                <a:gd name="connsiteY5" fmla="*/ 107913 h 4196631"/>
                <a:gd name="connsiteX6" fmla="*/ 1765125 w 5031688"/>
                <a:gd name="connsiteY6" fmla="*/ 305981 h 4196631"/>
                <a:gd name="connsiteX7" fmla="*/ 2685593 w 5031688"/>
                <a:gd name="connsiteY7" fmla="*/ 410841 h 4196631"/>
                <a:gd name="connsiteX8" fmla="*/ 2604033 w 5031688"/>
                <a:gd name="connsiteY8" fmla="*/ 1366229 h 4196631"/>
                <a:gd name="connsiteX9" fmla="*/ 1683564 w 5031688"/>
                <a:gd name="connsiteY9" fmla="*/ 1855575 h 4196631"/>
                <a:gd name="connsiteX10" fmla="*/ 227125 w 5031688"/>
                <a:gd name="connsiteY10" fmla="*/ 2007039 h 4196631"/>
                <a:gd name="connsiteX11" fmla="*/ 180518 w 5031688"/>
                <a:gd name="connsiteY11" fmla="*/ 2193456 h 4196631"/>
                <a:gd name="connsiteX12" fmla="*/ 1939896 w 5031688"/>
                <a:gd name="connsiteY12" fmla="*/ 2275013 h 4196631"/>
                <a:gd name="connsiteX13" fmla="*/ 1147594 w 5031688"/>
                <a:gd name="connsiteY13" fmla="*/ 4022676 h 4196631"/>
                <a:gd name="connsiteX14" fmla="*/ 1415579 w 5031688"/>
                <a:gd name="connsiteY14" fmla="*/ 3917816 h 4196631"/>
                <a:gd name="connsiteX15" fmla="*/ 2708897 w 5031688"/>
                <a:gd name="connsiteY15" fmla="*/ 2111898 h 4196631"/>
                <a:gd name="connsiteX16" fmla="*/ 4666351 w 5031688"/>
                <a:gd name="connsiteY16" fmla="*/ 2449780 h 4196631"/>
                <a:gd name="connsiteX17" fmla="*/ 5027548 w 5031688"/>
                <a:gd name="connsiteY17" fmla="*/ 1937132 h 4196631"/>
                <a:gd name="connsiteX18" fmla="*/ 4596442 w 5031688"/>
                <a:gd name="connsiteY18" fmla="*/ 1797319 h 4196631"/>
                <a:gd name="connsiteX19" fmla="*/ 3198259 w 5031688"/>
                <a:gd name="connsiteY19" fmla="*/ 1564298 h 4196631"/>
                <a:gd name="connsiteX0" fmla="*/ 3198259 w 5031688"/>
                <a:gd name="connsiteY0" fmla="*/ 1564298 h 4196631"/>
                <a:gd name="connsiteX1" fmla="*/ 3081745 w 5031688"/>
                <a:gd name="connsiteY1" fmla="*/ 422491 h 4196631"/>
                <a:gd name="connsiteX2" fmla="*/ 4153684 w 5031688"/>
                <a:gd name="connsiteY2" fmla="*/ 224424 h 4196631"/>
                <a:gd name="connsiteX3" fmla="*/ 4165337 w 5031688"/>
                <a:gd name="connsiteY3" fmla="*/ 3053 h 4196631"/>
                <a:gd name="connsiteX4" fmla="*/ 2988533 w 5031688"/>
                <a:gd name="connsiteY4" fmla="*/ 96262 h 4196631"/>
                <a:gd name="connsiteX5" fmla="*/ 1683564 w 5031688"/>
                <a:gd name="connsiteY5" fmla="*/ 107913 h 4196631"/>
                <a:gd name="connsiteX6" fmla="*/ 1765125 w 5031688"/>
                <a:gd name="connsiteY6" fmla="*/ 305981 h 4196631"/>
                <a:gd name="connsiteX7" fmla="*/ 2685593 w 5031688"/>
                <a:gd name="connsiteY7" fmla="*/ 410841 h 4196631"/>
                <a:gd name="connsiteX8" fmla="*/ 2604033 w 5031688"/>
                <a:gd name="connsiteY8" fmla="*/ 1366229 h 4196631"/>
                <a:gd name="connsiteX9" fmla="*/ 1683564 w 5031688"/>
                <a:gd name="connsiteY9" fmla="*/ 1855575 h 4196631"/>
                <a:gd name="connsiteX10" fmla="*/ 227125 w 5031688"/>
                <a:gd name="connsiteY10" fmla="*/ 2007039 h 4196631"/>
                <a:gd name="connsiteX11" fmla="*/ 180518 w 5031688"/>
                <a:gd name="connsiteY11" fmla="*/ 2193456 h 4196631"/>
                <a:gd name="connsiteX12" fmla="*/ 1939896 w 5031688"/>
                <a:gd name="connsiteY12" fmla="*/ 2275013 h 4196631"/>
                <a:gd name="connsiteX13" fmla="*/ 1147594 w 5031688"/>
                <a:gd name="connsiteY13" fmla="*/ 4022676 h 4196631"/>
                <a:gd name="connsiteX14" fmla="*/ 1415579 w 5031688"/>
                <a:gd name="connsiteY14" fmla="*/ 3917816 h 4196631"/>
                <a:gd name="connsiteX15" fmla="*/ 2708897 w 5031688"/>
                <a:gd name="connsiteY15" fmla="*/ 2111898 h 4196631"/>
                <a:gd name="connsiteX16" fmla="*/ 4666351 w 5031688"/>
                <a:gd name="connsiteY16" fmla="*/ 2449780 h 4196631"/>
                <a:gd name="connsiteX17" fmla="*/ 5027548 w 5031688"/>
                <a:gd name="connsiteY17" fmla="*/ 1937132 h 4196631"/>
                <a:gd name="connsiteX18" fmla="*/ 4596442 w 5031688"/>
                <a:gd name="connsiteY18" fmla="*/ 1797319 h 4196631"/>
                <a:gd name="connsiteX19" fmla="*/ 3198259 w 5031688"/>
                <a:gd name="connsiteY19" fmla="*/ 1564298 h 4196631"/>
                <a:gd name="connsiteX0" fmla="*/ 3198259 w 5041376"/>
                <a:gd name="connsiteY0" fmla="*/ 1564298 h 4196631"/>
                <a:gd name="connsiteX1" fmla="*/ 3081745 w 5041376"/>
                <a:gd name="connsiteY1" fmla="*/ 422491 h 4196631"/>
                <a:gd name="connsiteX2" fmla="*/ 4153684 w 5041376"/>
                <a:gd name="connsiteY2" fmla="*/ 224424 h 4196631"/>
                <a:gd name="connsiteX3" fmla="*/ 4165337 w 5041376"/>
                <a:gd name="connsiteY3" fmla="*/ 3053 h 4196631"/>
                <a:gd name="connsiteX4" fmla="*/ 2988533 w 5041376"/>
                <a:gd name="connsiteY4" fmla="*/ 96262 h 4196631"/>
                <a:gd name="connsiteX5" fmla="*/ 1683564 w 5041376"/>
                <a:gd name="connsiteY5" fmla="*/ 107913 h 4196631"/>
                <a:gd name="connsiteX6" fmla="*/ 1765125 w 5041376"/>
                <a:gd name="connsiteY6" fmla="*/ 305981 h 4196631"/>
                <a:gd name="connsiteX7" fmla="*/ 2685593 w 5041376"/>
                <a:gd name="connsiteY7" fmla="*/ 410841 h 4196631"/>
                <a:gd name="connsiteX8" fmla="*/ 2604033 w 5041376"/>
                <a:gd name="connsiteY8" fmla="*/ 1366229 h 4196631"/>
                <a:gd name="connsiteX9" fmla="*/ 1683564 w 5041376"/>
                <a:gd name="connsiteY9" fmla="*/ 1855575 h 4196631"/>
                <a:gd name="connsiteX10" fmla="*/ 227125 w 5041376"/>
                <a:gd name="connsiteY10" fmla="*/ 2007039 h 4196631"/>
                <a:gd name="connsiteX11" fmla="*/ 180518 w 5041376"/>
                <a:gd name="connsiteY11" fmla="*/ 2193456 h 4196631"/>
                <a:gd name="connsiteX12" fmla="*/ 1939896 w 5041376"/>
                <a:gd name="connsiteY12" fmla="*/ 2275013 h 4196631"/>
                <a:gd name="connsiteX13" fmla="*/ 1147594 w 5041376"/>
                <a:gd name="connsiteY13" fmla="*/ 4022676 h 4196631"/>
                <a:gd name="connsiteX14" fmla="*/ 1415579 w 5041376"/>
                <a:gd name="connsiteY14" fmla="*/ 3917816 h 4196631"/>
                <a:gd name="connsiteX15" fmla="*/ 2708897 w 5041376"/>
                <a:gd name="connsiteY15" fmla="*/ 2111898 h 4196631"/>
                <a:gd name="connsiteX16" fmla="*/ 4666351 w 5041376"/>
                <a:gd name="connsiteY16" fmla="*/ 2449780 h 4196631"/>
                <a:gd name="connsiteX17" fmla="*/ 5027548 w 5041376"/>
                <a:gd name="connsiteY17" fmla="*/ 1937132 h 4196631"/>
                <a:gd name="connsiteX18" fmla="*/ 4444972 w 5041376"/>
                <a:gd name="connsiteY18" fmla="*/ 1762366 h 4196631"/>
                <a:gd name="connsiteX19" fmla="*/ 3198259 w 5041376"/>
                <a:gd name="connsiteY19" fmla="*/ 1564298 h 4196631"/>
                <a:gd name="connsiteX0" fmla="*/ 3198259 w 5028513"/>
                <a:gd name="connsiteY0" fmla="*/ 1564298 h 4196631"/>
                <a:gd name="connsiteX1" fmla="*/ 3081745 w 5028513"/>
                <a:gd name="connsiteY1" fmla="*/ 422491 h 4196631"/>
                <a:gd name="connsiteX2" fmla="*/ 4153684 w 5028513"/>
                <a:gd name="connsiteY2" fmla="*/ 224424 h 4196631"/>
                <a:gd name="connsiteX3" fmla="*/ 4165337 w 5028513"/>
                <a:gd name="connsiteY3" fmla="*/ 3053 h 4196631"/>
                <a:gd name="connsiteX4" fmla="*/ 2988533 w 5028513"/>
                <a:gd name="connsiteY4" fmla="*/ 96262 h 4196631"/>
                <a:gd name="connsiteX5" fmla="*/ 1683564 w 5028513"/>
                <a:gd name="connsiteY5" fmla="*/ 107913 h 4196631"/>
                <a:gd name="connsiteX6" fmla="*/ 1765125 w 5028513"/>
                <a:gd name="connsiteY6" fmla="*/ 305981 h 4196631"/>
                <a:gd name="connsiteX7" fmla="*/ 2685593 w 5028513"/>
                <a:gd name="connsiteY7" fmla="*/ 410841 h 4196631"/>
                <a:gd name="connsiteX8" fmla="*/ 2604033 w 5028513"/>
                <a:gd name="connsiteY8" fmla="*/ 1366229 h 4196631"/>
                <a:gd name="connsiteX9" fmla="*/ 1683564 w 5028513"/>
                <a:gd name="connsiteY9" fmla="*/ 1855575 h 4196631"/>
                <a:gd name="connsiteX10" fmla="*/ 227125 w 5028513"/>
                <a:gd name="connsiteY10" fmla="*/ 2007039 h 4196631"/>
                <a:gd name="connsiteX11" fmla="*/ 180518 w 5028513"/>
                <a:gd name="connsiteY11" fmla="*/ 2193456 h 4196631"/>
                <a:gd name="connsiteX12" fmla="*/ 1939896 w 5028513"/>
                <a:gd name="connsiteY12" fmla="*/ 2275013 h 4196631"/>
                <a:gd name="connsiteX13" fmla="*/ 1147594 w 5028513"/>
                <a:gd name="connsiteY13" fmla="*/ 4022676 h 4196631"/>
                <a:gd name="connsiteX14" fmla="*/ 1415579 w 5028513"/>
                <a:gd name="connsiteY14" fmla="*/ 3917816 h 4196631"/>
                <a:gd name="connsiteX15" fmla="*/ 2708897 w 5028513"/>
                <a:gd name="connsiteY15" fmla="*/ 2111898 h 4196631"/>
                <a:gd name="connsiteX16" fmla="*/ 4526533 w 5028513"/>
                <a:gd name="connsiteY16" fmla="*/ 2449780 h 4196631"/>
                <a:gd name="connsiteX17" fmla="*/ 5027548 w 5028513"/>
                <a:gd name="connsiteY17" fmla="*/ 1937132 h 4196631"/>
                <a:gd name="connsiteX18" fmla="*/ 4444972 w 5028513"/>
                <a:gd name="connsiteY18" fmla="*/ 1762366 h 4196631"/>
                <a:gd name="connsiteX19" fmla="*/ 3198259 w 5028513"/>
                <a:gd name="connsiteY19" fmla="*/ 1564298 h 4196631"/>
                <a:gd name="connsiteX0" fmla="*/ 3198259 w 4660310"/>
                <a:gd name="connsiteY0" fmla="*/ 1564298 h 4196631"/>
                <a:gd name="connsiteX1" fmla="*/ 3081745 w 4660310"/>
                <a:gd name="connsiteY1" fmla="*/ 422491 h 4196631"/>
                <a:gd name="connsiteX2" fmla="*/ 4153684 w 4660310"/>
                <a:gd name="connsiteY2" fmla="*/ 224424 h 4196631"/>
                <a:gd name="connsiteX3" fmla="*/ 4165337 w 4660310"/>
                <a:gd name="connsiteY3" fmla="*/ 3053 h 4196631"/>
                <a:gd name="connsiteX4" fmla="*/ 2988533 w 4660310"/>
                <a:gd name="connsiteY4" fmla="*/ 96262 h 4196631"/>
                <a:gd name="connsiteX5" fmla="*/ 1683564 w 4660310"/>
                <a:gd name="connsiteY5" fmla="*/ 107913 h 4196631"/>
                <a:gd name="connsiteX6" fmla="*/ 1765125 w 4660310"/>
                <a:gd name="connsiteY6" fmla="*/ 305981 h 4196631"/>
                <a:gd name="connsiteX7" fmla="*/ 2685593 w 4660310"/>
                <a:gd name="connsiteY7" fmla="*/ 410841 h 4196631"/>
                <a:gd name="connsiteX8" fmla="*/ 2604033 w 4660310"/>
                <a:gd name="connsiteY8" fmla="*/ 1366229 h 4196631"/>
                <a:gd name="connsiteX9" fmla="*/ 1683564 w 4660310"/>
                <a:gd name="connsiteY9" fmla="*/ 1855575 h 4196631"/>
                <a:gd name="connsiteX10" fmla="*/ 227125 w 4660310"/>
                <a:gd name="connsiteY10" fmla="*/ 2007039 h 4196631"/>
                <a:gd name="connsiteX11" fmla="*/ 180518 w 4660310"/>
                <a:gd name="connsiteY11" fmla="*/ 2193456 h 4196631"/>
                <a:gd name="connsiteX12" fmla="*/ 1939896 w 4660310"/>
                <a:gd name="connsiteY12" fmla="*/ 2275013 h 4196631"/>
                <a:gd name="connsiteX13" fmla="*/ 1147594 w 4660310"/>
                <a:gd name="connsiteY13" fmla="*/ 4022676 h 4196631"/>
                <a:gd name="connsiteX14" fmla="*/ 1415579 w 4660310"/>
                <a:gd name="connsiteY14" fmla="*/ 3917816 h 4196631"/>
                <a:gd name="connsiteX15" fmla="*/ 2708897 w 4660310"/>
                <a:gd name="connsiteY15" fmla="*/ 2111898 h 4196631"/>
                <a:gd name="connsiteX16" fmla="*/ 4526533 w 4660310"/>
                <a:gd name="connsiteY16" fmla="*/ 2449780 h 4196631"/>
                <a:gd name="connsiteX17" fmla="*/ 4514881 w 4660310"/>
                <a:gd name="connsiteY17" fmla="*/ 1925481 h 4196631"/>
                <a:gd name="connsiteX18" fmla="*/ 4444972 w 4660310"/>
                <a:gd name="connsiteY18" fmla="*/ 1762366 h 4196631"/>
                <a:gd name="connsiteX19" fmla="*/ 3198259 w 4660310"/>
                <a:gd name="connsiteY19" fmla="*/ 1564298 h 4196631"/>
                <a:gd name="connsiteX0" fmla="*/ 3198259 w 4528246"/>
                <a:gd name="connsiteY0" fmla="*/ 1564298 h 4196631"/>
                <a:gd name="connsiteX1" fmla="*/ 3081745 w 4528246"/>
                <a:gd name="connsiteY1" fmla="*/ 422491 h 4196631"/>
                <a:gd name="connsiteX2" fmla="*/ 4153684 w 4528246"/>
                <a:gd name="connsiteY2" fmla="*/ 224424 h 4196631"/>
                <a:gd name="connsiteX3" fmla="*/ 4165337 w 4528246"/>
                <a:gd name="connsiteY3" fmla="*/ 3053 h 4196631"/>
                <a:gd name="connsiteX4" fmla="*/ 2988533 w 4528246"/>
                <a:gd name="connsiteY4" fmla="*/ 96262 h 4196631"/>
                <a:gd name="connsiteX5" fmla="*/ 1683564 w 4528246"/>
                <a:gd name="connsiteY5" fmla="*/ 107913 h 4196631"/>
                <a:gd name="connsiteX6" fmla="*/ 1765125 w 4528246"/>
                <a:gd name="connsiteY6" fmla="*/ 305981 h 4196631"/>
                <a:gd name="connsiteX7" fmla="*/ 2685593 w 4528246"/>
                <a:gd name="connsiteY7" fmla="*/ 410841 h 4196631"/>
                <a:gd name="connsiteX8" fmla="*/ 2604033 w 4528246"/>
                <a:gd name="connsiteY8" fmla="*/ 1366229 h 4196631"/>
                <a:gd name="connsiteX9" fmla="*/ 1683564 w 4528246"/>
                <a:gd name="connsiteY9" fmla="*/ 1855575 h 4196631"/>
                <a:gd name="connsiteX10" fmla="*/ 227125 w 4528246"/>
                <a:gd name="connsiteY10" fmla="*/ 2007039 h 4196631"/>
                <a:gd name="connsiteX11" fmla="*/ 180518 w 4528246"/>
                <a:gd name="connsiteY11" fmla="*/ 2193456 h 4196631"/>
                <a:gd name="connsiteX12" fmla="*/ 1939896 w 4528246"/>
                <a:gd name="connsiteY12" fmla="*/ 2275013 h 4196631"/>
                <a:gd name="connsiteX13" fmla="*/ 1147594 w 4528246"/>
                <a:gd name="connsiteY13" fmla="*/ 4022676 h 4196631"/>
                <a:gd name="connsiteX14" fmla="*/ 1415579 w 4528246"/>
                <a:gd name="connsiteY14" fmla="*/ 3917816 h 4196631"/>
                <a:gd name="connsiteX15" fmla="*/ 2708897 w 4528246"/>
                <a:gd name="connsiteY15" fmla="*/ 2111898 h 4196631"/>
                <a:gd name="connsiteX16" fmla="*/ 4328457 w 4528246"/>
                <a:gd name="connsiteY16" fmla="*/ 2484733 h 4196631"/>
                <a:gd name="connsiteX17" fmla="*/ 4514881 w 4528246"/>
                <a:gd name="connsiteY17" fmla="*/ 1925481 h 4196631"/>
                <a:gd name="connsiteX18" fmla="*/ 4444972 w 4528246"/>
                <a:gd name="connsiteY18" fmla="*/ 1762366 h 4196631"/>
                <a:gd name="connsiteX19" fmla="*/ 3198259 w 4528246"/>
                <a:gd name="connsiteY19" fmla="*/ 1564298 h 4196631"/>
                <a:gd name="connsiteX0" fmla="*/ 3198259 w 4531404"/>
                <a:gd name="connsiteY0" fmla="*/ 1564298 h 4196631"/>
                <a:gd name="connsiteX1" fmla="*/ 3081745 w 4531404"/>
                <a:gd name="connsiteY1" fmla="*/ 422491 h 4196631"/>
                <a:gd name="connsiteX2" fmla="*/ 4153684 w 4531404"/>
                <a:gd name="connsiteY2" fmla="*/ 224424 h 4196631"/>
                <a:gd name="connsiteX3" fmla="*/ 4165337 w 4531404"/>
                <a:gd name="connsiteY3" fmla="*/ 3053 h 4196631"/>
                <a:gd name="connsiteX4" fmla="*/ 2988533 w 4531404"/>
                <a:gd name="connsiteY4" fmla="*/ 96262 h 4196631"/>
                <a:gd name="connsiteX5" fmla="*/ 1683564 w 4531404"/>
                <a:gd name="connsiteY5" fmla="*/ 107913 h 4196631"/>
                <a:gd name="connsiteX6" fmla="*/ 1765125 w 4531404"/>
                <a:gd name="connsiteY6" fmla="*/ 305981 h 4196631"/>
                <a:gd name="connsiteX7" fmla="*/ 2685593 w 4531404"/>
                <a:gd name="connsiteY7" fmla="*/ 410841 h 4196631"/>
                <a:gd name="connsiteX8" fmla="*/ 2604033 w 4531404"/>
                <a:gd name="connsiteY8" fmla="*/ 1366229 h 4196631"/>
                <a:gd name="connsiteX9" fmla="*/ 1683564 w 4531404"/>
                <a:gd name="connsiteY9" fmla="*/ 1855575 h 4196631"/>
                <a:gd name="connsiteX10" fmla="*/ 227125 w 4531404"/>
                <a:gd name="connsiteY10" fmla="*/ 2007039 h 4196631"/>
                <a:gd name="connsiteX11" fmla="*/ 180518 w 4531404"/>
                <a:gd name="connsiteY11" fmla="*/ 2193456 h 4196631"/>
                <a:gd name="connsiteX12" fmla="*/ 1939896 w 4531404"/>
                <a:gd name="connsiteY12" fmla="*/ 2275013 h 4196631"/>
                <a:gd name="connsiteX13" fmla="*/ 1147594 w 4531404"/>
                <a:gd name="connsiteY13" fmla="*/ 4022676 h 4196631"/>
                <a:gd name="connsiteX14" fmla="*/ 1415579 w 4531404"/>
                <a:gd name="connsiteY14" fmla="*/ 3917816 h 4196631"/>
                <a:gd name="connsiteX15" fmla="*/ 2708897 w 4531404"/>
                <a:gd name="connsiteY15" fmla="*/ 2111898 h 4196631"/>
                <a:gd name="connsiteX16" fmla="*/ 4246897 w 4531404"/>
                <a:gd name="connsiteY16" fmla="*/ 2449780 h 4196631"/>
                <a:gd name="connsiteX17" fmla="*/ 4514881 w 4531404"/>
                <a:gd name="connsiteY17" fmla="*/ 1925481 h 4196631"/>
                <a:gd name="connsiteX18" fmla="*/ 4444972 w 4531404"/>
                <a:gd name="connsiteY18" fmla="*/ 1762366 h 4196631"/>
                <a:gd name="connsiteX19" fmla="*/ 3198259 w 4531404"/>
                <a:gd name="connsiteY19" fmla="*/ 1564298 h 4196631"/>
                <a:gd name="connsiteX0" fmla="*/ 3198259 w 4535816"/>
                <a:gd name="connsiteY0" fmla="*/ 1564298 h 4196631"/>
                <a:gd name="connsiteX1" fmla="*/ 3081745 w 4535816"/>
                <a:gd name="connsiteY1" fmla="*/ 422491 h 4196631"/>
                <a:gd name="connsiteX2" fmla="*/ 4153684 w 4535816"/>
                <a:gd name="connsiteY2" fmla="*/ 224424 h 4196631"/>
                <a:gd name="connsiteX3" fmla="*/ 4165337 w 4535816"/>
                <a:gd name="connsiteY3" fmla="*/ 3053 h 4196631"/>
                <a:gd name="connsiteX4" fmla="*/ 2988533 w 4535816"/>
                <a:gd name="connsiteY4" fmla="*/ 96262 h 4196631"/>
                <a:gd name="connsiteX5" fmla="*/ 1683564 w 4535816"/>
                <a:gd name="connsiteY5" fmla="*/ 107913 h 4196631"/>
                <a:gd name="connsiteX6" fmla="*/ 1765125 w 4535816"/>
                <a:gd name="connsiteY6" fmla="*/ 305981 h 4196631"/>
                <a:gd name="connsiteX7" fmla="*/ 2685593 w 4535816"/>
                <a:gd name="connsiteY7" fmla="*/ 410841 h 4196631"/>
                <a:gd name="connsiteX8" fmla="*/ 2604033 w 4535816"/>
                <a:gd name="connsiteY8" fmla="*/ 1366229 h 4196631"/>
                <a:gd name="connsiteX9" fmla="*/ 1683564 w 4535816"/>
                <a:gd name="connsiteY9" fmla="*/ 1855575 h 4196631"/>
                <a:gd name="connsiteX10" fmla="*/ 227125 w 4535816"/>
                <a:gd name="connsiteY10" fmla="*/ 2007039 h 4196631"/>
                <a:gd name="connsiteX11" fmla="*/ 180518 w 4535816"/>
                <a:gd name="connsiteY11" fmla="*/ 2193456 h 4196631"/>
                <a:gd name="connsiteX12" fmla="*/ 1939896 w 4535816"/>
                <a:gd name="connsiteY12" fmla="*/ 2275013 h 4196631"/>
                <a:gd name="connsiteX13" fmla="*/ 1147594 w 4535816"/>
                <a:gd name="connsiteY13" fmla="*/ 4022676 h 4196631"/>
                <a:gd name="connsiteX14" fmla="*/ 1415579 w 4535816"/>
                <a:gd name="connsiteY14" fmla="*/ 3917816 h 4196631"/>
                <a:gd name="connsiteX15" fmla="*/ 2708897 w 4535816"/>
                <a:gd name="connsiteY15" fmla="*/ 2111898 h 4196631"/>
                <a:gd name="connsiteX16" fmla="*/ 4246897 w 4535816"/>
                <a:gd name="connsiteY16" fmla="*/ 2449780 h 4196631"/>
                <a:gd name="connsiteX17" fmla="*/ 4444972 w 4535816"/>
                <a:gd name="connsiteY17" fmla="*/ 1762366 h 4196631"/>
                <a:gd name="connsiteX18" fmla="*/ 3198259 w 4535816"/>
                <a:gd name="connsiteY18" fmla="*/ 1564298 h 4196631"/>
                <a:gd name="connsiteX0" fmla="*/ 3198259 w 4477757"/>
                <a:gd name="connsiteY0" fmla="*/ 1564298 h 4196631"/>
                <a:gd name="connsiteX1" fmla="*/ 3081745 w 4477757"/>
                <a:gd name="connsiteY1" fmla="*/ 422491 h 4196631"/>
                <a:gd name="connsiteX2" fmla="*/ 4153684 w 4477757"/>
                <a:gd name="connsiteY2" fmla="*/ 224424 h 4196631"/>
                <a:gd name="connsiteX3" fmla="*/ 4165337 w 4477757"/>
                <a:gd name="connsiteY3" fmla="*/ 3053 h 4196631"/>
                <a:gd name="connsiteX4" fmla="*/ 2988533 w 4477757"/>
                <a:gd name="connsiteY4" fmla="*/ 96262 h 4196631"/>
                <a:gd name="connsiteX5" fmla="*/ 1683564 w 4477757"/>
                <a:gd name="connsiteY5" fmla="*/ 107913 h 4196631"/>
                <a:gd name="connsiteX6" fmla="*/ 1765125 w 4477757"/>
                <a:gd name="connsiteY6" fmla="*/ 305981 h 4196631"/>
                <a:gd name="connsiteX7" fmla="*/ 2685593 w 4477757"/>
                <a:gd name="connsiteY7" fmla="*/ 410841 h 4196631"/>
                <a:gd name="connsiteX8" fmla="*/ 2604033 w 4477757"/>
                <a:gd name="connsiteY8" fmla="*/ 1366229 h 4196631"/>
                <a:gd name="connsiteX9" fmla="*/ 1683564 w 4477757"/>
                <a:gd name="connsiteY9" fmla="*/ 1855575 h 4196631"/>
                <a:gd name="connsiteX10" fmla="*/ 227125 w 4477757"/>
                <a:gd name="connsiteY10" fmla="*/ 2007039 h 4196631"/>
                <a:gd name="connsiteX11" fmla="*/ 180518 w 4477757"/>
                <a:gd name="connsiteY11" fmla="*/ 2193456 h 4196631"/>
                <a:gd name="connsiteX12" fmla="*/ 1939896 w 4477757"/>
                <a:gd name="connsiteY12" fmla="*/ 2275013 h 4196631"/>
                <a:gd name="connsiteX13" fmla="*/ 1147594 w 4477757"/>
                <a:gd name="connsiteY13" fmla="*/ 4022676 h 4196631"/>
                <a:gd name="connsiteX14" fmla="*/ 1415579 w 4477757"/>
                <a:gd name="connsiteY14" fmla="*/ 3917816 h 4196631"/>
                <a:gd name="connsiteX15" fmla="*/ 2708897 w 4477757"/>
                <a:gd name="connsiteY15" fmla="*/ 2111898 h 4196631"/>
                <a:gd name="connsiteX16" fmla="*/ 4246897 w 4477757"/>
                <a:gd name="connsiteY16" fmla="*/ 2449780 h 4196631"/>
                <a:gd name="connsiteX17" fmla="*/ 4363411 w 4477757"/>
                <a:gd name="connsiteY17" fmla="*/ 1762366 h 4196631"/>
                <a:gd name="connsiteX18" fmla="*/ 3198259 w 4477757"/>
                <a:gd name="connsiteY18" fmla="*/ 1564298 h 4196631"/>
                <a:gd name="connsiteX0" fmla="*/ 3198259 w 4457709"/>
                <a:gd name="connsiteY0" fmla="*/ 1564298 h 4196631"/>
                <a:gd name="connsiteX1" fmla="*/ 3081745 w 4457709"/>
                <a:gd name="connsiteY1" fmla="*/ 422491 h 4196631"/>
                <a:gd name="connsiteX2" fmla="*/ 4153684 w 4457709"/>
                <a:gd name="connsiteY2" fmla="*/ 224424 h 4196631"/>
                <a:gd name="connsiteX3" fmla="*/ 4165337 w 4457709"/>
                <a:gd name="connsiteY3" fmla="*/ 3053 h 4196631"/>
                <a:gd name="connsiteX4" fmla="*/ 2988533 w 4457709"/>
                <a:gd name="connsiteY4" fmla="*/ 96262 h 4196631"/>
                <a:gd name="connsiteX5" fmla="*/ 1683564 w 4457709"/>
                <a:gd name="connsiteY5" fmla="*/ 107913 h 4196631"/>
                <a:gd name="connsiteX6" fmla="*/ 1765125 w 4457709"/>
                <a:gd name="connsiteY6" fmla="*/ 305981 h 4196631"/>
                <a:gd name="connsiteX7" fmla="*/ 2685593 w 4457709"/>
                <a:gd name="connsiteY7" fmla="*/ 410841 h 4196631"/>
                <a:gd name="connsiteX8" fmla="*/ 2604033 w 4457709"/>
                <a:gd name="connsiteY8" fmla="*/ 1366229 h 4196631"/>
                <a:gd name="connsiteX9" fmla="*/ 1683564 w 4457709"/>
                <a:gd name="connsiteY9" fmla="*/ 1855575 h 4196631"/>
                <a:gd name="connsiteX10" fmla="*/ 227125 w 4457709"/>
                <a:gd name="connsiteY10" fmla="*/ 2007039 h 4196631"/>
                <a:gd name="connsiteX11" fmla="*/ 180518 w 4457709"/>
                <a:gd name="connsiteY11" fmla="*/ 2193456 h 4196631"/>
                <a:gd name="connsiteX12" fmla="*/ 1939896 w 4457709"/>
                <a:gd name="connsiteY12" fmla="*/ 2275013 h 4196631"/>
                <a:gd name="connsiteX13" fmla="*/ 1147594 w 4457709"/>
                <a:gd name="connsiteY13" fmla="*/ 4022676 h 4196631"/>
                <a:gd name="connsiteX14" fmla="*/ 1415579 w 4457709"/>
                <a:gd name="connsiteY14" fmla="*/ 3917816 h 4196631"/>
                <a:gd name="connsiteX15" fmla="*/ 2708897 w 4457709"/>
                <a:gd name="connsiteY15" fmla="*/ 2111898 h 4196631"/>
                <a:gd name="connsiteX16" fmla="*/ 4188640 w 4457709"/>
                <a:gd name="connsiteY16" fmla="*/ 2426478 h 4196631"/>
                <a:gd name="connsiteX17" fmla="*/ 4363411 w 4457709"/>
                <a:gd name="connsiteY17" fmla="*/ 1762366 h 4196631"/>
                <a:gd name="connsiteX18" fmla="*/ 3198259 w 4457709"/>
                <a:gd name="connsiteY18" fmla="*/ 1564298 h 4196631"/>
                <a:gd name="connsiteX0" fmla="*/ 3198259 w 4457709"/>
                <a:gd name="connsiteY0" fmla="*/ 1564298 h 4196631"/>
                <a:gd name="connsiteX1" fmla="*/ 3081745 w 4457709"/>
                <a:gd name="connsiteY1" fmla="*/ 422491 h 4196631"/>
                <a:gd name="connsiteX2" fmla="*/ 4153684 w 4457709"/>
                <a:gd name="connsiteY2" fmla="*/ 224424 h 4196631"/>
                <a:gd name="connsiteX3" fmla="*/ 4165337 w 4457709"/>
                <a:gd name="connsiteY3" fmla="*/ 3053 h 4196631"/>
                <a:gd name="connsiteX4" fmla="*/ 2988533 w 4457709"/>
                <a:gd name="connsiteY4" fmla="*/ 96262 h 4196631"/>
                <a:gd name="connsiteX5" fmla="*/ 1683564 w 4457709"/>
                <a:gd name="connsiteY5" fmla="*/ 107913 h 4196631"/>
                <a:gd name="connsiteX6" fmla="*/ 1765125 w 4457709"/>
                <a:gd name="connsiteY6" fmla="*/ 305981 h 4196631"/>
                <a:gd name="connsiteX7" fmla="*/ 2685593 w 4457709"/>
                <a:gd name="connsiteY7" fmla="*/ 410841 h 4196631"/>
                <a:gd name="connsiteX8" fmla="*/ 2604033 w 4457709"/>
                <a:gd name="connsiteY8" fmla="*/ 1366229 h 4196631"/>
                <a:gd name="connsiteX9" fmla="*/ 1683564 w 4457709"/>
                <a:gd name="connsiteY9" fmla="*/ 1855575 h 4196631"/>
                <a:gd name="connsiteX10" fmla="*/ 227125 w 4457709"/>
                <a:gd name="connsiteY10" fmla="*/ 1657506 h 4196631"/>
                <a:gd name="connsiteX11" fmla="*/ 180518 w 4457709"/>
                <a:gd name="connsiteY11" fmla="*/ 2193456 h 4196631"/>
                <a:gd name="connsiteX12" fmla="*/ 1939896 w 4457709"/>
                <a:gd name="connsiteY12" fmla="*/ 2275013 h 4196631"/>
                <a:gd name="connsiteX13" fmla="*/ 1147594 w 4457709"/>
                <a:gd name="connsiteY13" fmla="*/ 4022676 h 4196631"/>
                <a:gd name="connsiteX14" fmla="*/ 1415579 w 4457709"/>
                <a:gd name="connsiteY14" fmla="*/ 3917816 h 4196631"/>
                <a:gd name="connsiteX15" fmla="*/ 2708897 w 4457709"/>
                <a:gd name="connsiteY15" fmla="*/ 2111898 h 4196631"/>
                <a:gd name="connsiteX16" fmla="*/ 4188640 w 4457709"/>
                <a:gd name="connsiteY16" fmla="*/ 2426478 h 4196631"/>
                <a:gd name="connsiteX17" fmla="*/ 4363411 w 4457709"/>
                <a:gd name="connsiteY17" fmla="*/ 1762366 h 4196631"/>
                <a:gd name="connsiteX18" fmla="*/ 3198259 w 4457709"/>
                <a:gd name="connsiteY18" fmla="*/ 1564298 h 4196631"/>
                <a:gd name="connsiteX0" fmla="*/ 3086958 w 4346408"/>
                <a:gd name="connsiteY0" fmla="*/ 1564298 h 4196631"/>
                <a:gd name="connsiteX1" fmla="*/ 2970444 w 4346408"/>
                <a:gd name="connsiteY1" fmla="*/ 422491 h 4196631"/>
                <a:gd name="connsiteX2" fmla="*/ 4042383 w 4346408"/>
                <a:gd name="connsiteY2" fmla="*/ 224424 h 4196631"/>
                <a:gd name="connsiteX3" fmla="*/ 4054036 w 4346408"/>
                <a:gd name="connsiteY3" fmla="*/ 3053 h 4196631"/>
                <a:gd name="connsiteX4" fmla="*/ 2877232 w 4346408"/>
                <a:gd name="connsiteY4" fmla="*/ 96262 h 4196631"/>
                <a:gd name="connsiteX5" fmla="*/ 1572263 w 4346408"/>
                <a:gd name="connsiteY5" fmla="*/ 107913 h 4196631"/>
                <a:gd name="connsiteX6" fmla="*/ 1653824 w 4346408"/>
                <a:gd name="connsiteY6" fmla="*/ 305981 h 4196631"/>
                <a:gd name="connsiteX7" fmla="*/ 2574292 w 4346408"/>
                <a:gd name="connsiteY7" fmla="*/ 410841 h 4196631"/>
                <a:gd name="connsiteX8" fmla="*/ 2492732 w 4346408"/>
                <a:gd name="connsiteY8" fmla="*/ 1366229 h 4196631"/>
                <a:gd name="connsiteX9" fmla="*/ 1572263 w 4346408"/>
                <a:gd name="connsiteY9" fmla="*/ 1855575 h 4196631"/>
                <a:gd name="connsiteX10" fmla="*/ 115824 w 4346408"/>
                <a:gd name="connsiteY10" fmla="*/ 1657506 h 4196631"/>
                <a:gd name="connsiteX11" fmla="*/ 285560 w 4346408"/>
                <a:gd name="connsiteY11" fmla="*/ 1890528 h 4196631"/>
                <a:gd name="connsiteX12" fmla="*/ 1828595 w 4346408"/>
                <a:gd name="connsiteY12" fmla="*/ 2275013 h 4196631"/>
                <a:gd name="connsiteX13" fmla="*/ 1036293 w 4346408"/>
                <a:gd name="connsiteY13" fmla="*/ 4022676 h 4196631"/>
                <a:gd name="connsiteX14" fmla="*/ 1304278 w 4346408"/>
                <a:gd name="connsiteY14" fmla="*/ 3917816 h 4196631"/>
                <a:gd name="connsiteX15" fmla="*/ 2597596 w 4346408"/>
                <a:gd name="connsiteY15" fmla="*/ 2111898 h 4196631"/>
                <a:gd name="connsiteX16" fmla="*/ 4077339 w 4346408"/>
                <a:gd name="connsiteY16" fmla="*/ 2426478 h 4196631"/>
                <a:gd name="connsiteX17" fmla="*/ 4252110 w 4346408"/>
                <a:gd name="connsiteY17" fmla="*/ 1762366 h 4196631"/>
                <a:gd name="connsiteX18" fmla="*/ 3086958 w 4346408"/>
                <a:gd name="connsiteY18" fmla="*/ 1564298 h 4196631"/>
                <a:gd name="connsiteX0" fmla="*/ 3150649 w 4410099"/>
                <a:gd name="connsiteY0" fmla="*/ 1564298 h 4196631"/>
                <a:gd name="connsiteX1" fmla="*/ 3034135 w 4410099"/>
                <a:gd name="connsiteY1" fmla="*/ 422491 h 4196631"/>
                <a:gd name="connsiteX2" fmla="*/ 4106074 w 4410099"/>
                <a:gd name="connsiteY2" fmla="*/ 224424 h 4196631"/>
                <a:gd name="connsiteX3" fmla="*/ 4117727 w 4410099"/>
                <a:gd name="connsiteY3" fmla="*/ 3053 h 4196631"/>
                <a:gd name="connsiteX4" fmla="*/ 2940923 w 4410099"/>
                <a:gd name="connsiteY4" fmla="*/ 96262 h 4196631"/>
                <a:gd name="connsiteX5" fmla="*/ 1635954 w 4410099"/>
                <a:gd name="connsiteY5" fmla="*/ 107913 h 4196631"/>
                <a:gd name="connsiteX6" fmla="*/ 1717515 w 4410099"/>
                <a:gd name="connsiteY6" fmla="*/ 305981 h 4196631"/>
                <a:gd name="connsiteX7" fmla="*/ 2637983 w 4410099"/>
                <a:gd name="connsiteY7" fmla="*/ 410841 h 4196631"/>
                <a:gd name="connsiteX8" fmla="*/ 2556423 w 4410099"/>
                <a:gd name="connsiteY8" fmla="*/ 1366229 h 4196631"/>
                <a:gd name="connsiteX9" fmla="*/ 1635954 w 4410099"/>
                <a:gd name="connsiteY9" fmla="*/ 1855575 h 4196631"/>
                <a:gd name="connsiteX10" fmla="*/ 179515 w 4410099"/>
                <a:gd name="connsiteY10" fmla="*/ 1657506 h 4196631"/>
                <a:gd name="connsiteX11" fmla="*/ 212614 w 4410099"/>
                <a:gd name="connsiteY11" fmla="*/ 1913830 h 4196631"/>
                <a:gd name="connsiteX12" fmla="*/ 1892286 w 4410099"/>
                <a:gd name="connsiteY12" fmla="*/ 2275013 h 4196631"/>
                <a:gd name="connsiteX13" fmla="*/ 1099984 w 4410099"/>
                <a:gd name="connsiteY13" fmla="*/ 4022676 h 4196631"/>
                <a:gd name="connsiteX14" fmla="*/ 1367969 w 4410099"/>
                <a:gd name="connsiteY14" fmla="*/ 3917816 h 4196631"/>
                <a:gd name="connsiteX15" fmla="*/ 2661287 w 4410099"/>
                <a:gd name="connsiteY15" fmla="*/ 2111898 h 4196631"/>
                <a:gd name="connsiteX16" fmla="*/ 4141030 w 4410099"/>
                <a:gd name="connsiteY16" fmla="*/ 2426478 h 4196631"/>
                <a:gd name="connsiteX17" fmla="*/ 4315801 w 4410099"/>
                <a:gd name="connsiteY17" fmla="*/ 1762366 h 4196631"/>
                <a:gd name="connsiteX18" fmla="*/ 3150649 w 4410099"/>
                <a:gd name="connsiteY18" fmla="*/ 1564298 h 4196631"/>
                <a:gd name="connsiteX0" fmla="*/ 3139650 w 4399100"/>
                <a:gd name="connsiteY0" fmla="*/ 1564298 h 4196631"/>
                <a:gd name="connsiteX1" fmla="*/ 3023136 w 4399100"/>
                <a:gd name="connsiteY1" fmla="*/ 422491 h 4196631"/>
                <a:gd name="connsiteX2" fmla="*/ 4095075 w 4399100"/>
                <a:gd name="connsiteY2" fmla="*/ 224424 h 4196631"/>
                <a:gd name="connsiteX3" fmla="*/ 4106728 w 4399100"/>
                <a:gd name="connsiteY3" fmla="*/ 3053 h 4196631"/>
                <a:gd name="connsiteX4" fmla="*/ 2929924 w 4399100"/>
                <a:gd name="connsiteY4" fmla="*/ 96262 h 4196631"/>
                <a:gd name="connsiteX5" fmla="*/ 1624955 w 4399100"/>
                <a:gd name="connsiteY5" fmla="*/ 107913 h 4196631"/>
                <a:gd name="connsiteX6" fmla="*/ 1706516 w 4399100"/>
                <a:gd name="connsiteY6" fmla="*/ 305981 h 4196631"/>
                <a:gd name="connsiteX7" fmla="*/ 2626984 w 4399100"/>
                <a:gd name="connsiteY7" fmla="*/ 410841 h 4196631"/>
                <a:gd name="connsiteX8" fmla="*/ 2545424 w 4399100"/>
                <a:gd name="connsiteY8" fmla="*/ 1366229 h 4196631"/>
                <a:gd name="connsiteX9" fmla="*/ 1624955 w 4399100"/>
                <a:gd name="connsiteY9" fmla="*/ 1855575 h 4196631"/>
                <a:gd name="connsiteX10" fmla="*/ 168516 w 4399100"/>
                <a:gd name="connsiteY10" fmla="*/ 1657506 h 4196631"/>
                <a:gd name="connsiteX11" fmla="*/ 201615 w 4399100"/>
                <a:gd name="connsiteY11" fmla="*/ 1913830 h 4196631"/>
                <a:gd name="connsiteX12" fmla="*/ 1699104 w 4399100"/>
                <a:gd name="connsiteY12" fmla="*/ 2275013 h 4196631"/>
                <a:gd name="connsiteX13" fmla="*/ 1088985 w 4399100"/>
                <a:gd name="connsiteY13" fmla="*/ 4022676 h 4196631"/>
                <a:gd name="connsiteX14" fmla="*/ 1356970 w 4399100"/>
                <a:gd name="connsiteY14" fmla="*/ 3917816 h 4196631"/>
                <a:gd name="connsiteX15" fmla="*/ 2650288 w 4399100"/>
                <a:gd name="connsiteY15" fmla="*/ 2111898 h 4196631"/>
                <a:gd name="connsiteX16" fmla="*/ 4130031 w 4399100"/>
                <a:gd name="connsiteY16" fmla="*/ 2426478 h 4196631"/>
                <a:gd name="connsiteX17" fmla="*/ 4304802 w 4399100"/>
                <a:gd name="connsiteY17" fmla="*/ 1762366 h 4196631"/>
                <a:gd name="connsiteX18" fmla="*/ 3139650 w 4399100"/>
                <a:gd name="connsiteY18" fmla="*/ 1564298 h 4196631"/>
                <a:gd name="connsiteX0" fmla="*/ 3147863 w 4407313"/>
                <a:gd name="connsiteY0" fmla="*/ 1564298 h 4194195"/>
                <a:gd name="connsiteX1" fmla="*/ 3031349 w 4407313"/>
                <a:gd name="connsiteY1" fmla="*/ 422491 h 4194195"/>
                <a:gd name="connsiteX2" fmla="*/ 4103288 w 4407313"/>
                <a:gd name="connsiteY2" fmla="*/ 224424 h 4194195"/>
                <a:gd name="connsiteX3" fmla="*/ 4114941 w 4407313"/>
                <a:gd name="connsiteY3" fmla="*/ 3053 h 4194195"/>
                <a:gd name="connsiteX4" fmla="*/ 2938137 w 4407313"/>
                <a:gd name="connsiteY4" fmla="*/ 96262 h 4194195"/>
                <a:gd name="connsiteX5" fmla="*/ 1633168 w 4407313"/>
                <a:gd name="connsiteY5" fmla="*/ 107913 h 4194195"/>
                <a:gd name="connsiteX6" fmla="*/ 1714729 w 4407313"/>
                <a:gd name="connsiteY6" fmla="*/ 305981 h 4194195"/>
                <a:gd name="connsiteX7" fmla="*/ 2635197 w 4407313"/>
                <a:gd name="connsiteY7" fmla="*/ 410841 h 4194195"/>
                <a:gd name="connsiteX8" fmla="*/ 2553637 w 4407313"/>
                <a:gd name="connsiteY8" fmla="*/ 1366229 h 4194195"/>
                <a:gd name="connsiteX9" fmla="*/ 1633168 w 4407313"/>
                <a:gd name="connsiteY9" fmla="*/ 1855575 h 4194195"/>
                <a:gd name="connsiteX10" fmla="*/ 176729 w 4407313"/>
                <a:gd name="connsiteY10" fmla="*/ 1657506 h 4194195"/>
                <a:gd name="connsiteX11" fmla="*/ 209828 w 4407313"/>
                <a:gd name="connsiteY11" fmla="*/ 1913830 h 4194195"/>
                <a:gd name="connsiteX12" fmla="*/ 1843954 w 4407313"/>
                <a:gd name="connsiteY12" fmla="*/ 2309966 h 4194195"/>
                <a:gd name="connsiteX13" fmla="*/ 1097198 w 4407313"/>
                <a:gd name="connsiteY13" fmla="*/ 4022676 h 4194195"/>
                <a:gd name="connsiteX14" fmla="*/ 1365183 w 4407313"/>
                <a:gd name="connsiteY14" fmla="*/ 3917816 h 4194195"/>
                <a:gd name="connsiteX15" fmla="*/ 2658501 w 4407313"/>
                <a:gd name="connsiteY15" fmla="*/ 2111898 h 4194195"/>
                <a:gd name="connsiteX16" fmla="*/ 4138244 w 4407313"/>
                <a:gd name="connsiteY16" fmla="*/ 2426478 h 4194195"/>
                <a:gd name="connsiteX17" fmla="*/ 4313015 w 4407313"/>
                <a:gd name="connsiteY17" fmla="*/ 1762366 h 4194195"/>
                <a:gd name="connsiteX18" fmla="*/ 3147863 w 4407313"/>
                <a:gd name="connsiteY18" fmla="*/ 1564298 h 4194195"/>
                <a:gd name="connsiteX0" fmla="*/ 3147863 w 4407313"/>
                <a:gd name="connsiteY0" fmla="*/ 1564298 h 4150995"/>
                <a:gd name="connsiteX1" fmla="*/ 3031349 w 4407313"/>
                <a:gd name="connsiteY1" fmla="*/ 422491 h 4150995"/>
                <a:gd name="connsiteX2" fmla="*/ 4103288 w 4407313"/>
                <a:gd name="connsiteY2" fmla="*/ 224424 h 4150995"/>
                <a:gd name="connsiteX3" fmla="*/ 4114941 w 4407313"/>
                <a:gd name="connsiteY3" fmla="*/ 3053 h 4150995"/>
                <a:gd name="connsiteX4" fmla="*/ 2938137 w 4407313"/>
                <a:gd name="connsiteY4" fmla="*/ 96262 h 4150995"/>
                <a:gd name="connsiteX5" fmla="*/ 1633168 w 4407313"/>
                <a:gd name="connsiteY5" fmla="*/ 107913 h 4150995"/>
                <a:gd name="connsiteX6" fmla="*/ 1714729 w 4407313"/>
                <a:gd name="connsiteY6" fmla="*/ 305981 h 4150995"/>
                <a:gd name="connsiteX7" fmla="*/ 2635197 w 4407313"/>
                <a:gd name="connsiteY7" fmla="*/ 410841 h 4150995"/>
                <a:gd name="connsiteX8" fmla="*/ 2553637 w 4407313"/>
                <a:gd name="connsiteY8" fmla="*/ 1366229 h 4150995"/>
                <a:gd name="connsiteX9" fmla="*/ 1633168 w 4407313"/>
                <a:gd name="connsiteY9" fmla="*/ 1855575 h 4150995"/>
                <a:gd name="connsiteX10" fmla="*/ 176729 w 4407313"/>
                <a:gd name="connsiteY10" fmla="*/ 1657506 h 4150995"/>
                <a:gd name="connsiteX11" fmla="*/ 209828 w 4407313"/>
                <a:gd name="connsiteY11" fmla="*/ 1913830 h 4150995"/>
                <a:gd name="connsiteX12" fmla="*/ 1843954 w 4407313"/>
                <a:gd name="connsiteY12" fmla="*/ 2309966 h 4150995"/>
                <a:gd name="connsiteX13" fmla="*/ 1074425 w 4407313"/>
                <a:gd name="connsiteY13" fmla="*/ 3952770 h 4150995"/>
                <a:gd name="connsiteX14" fmla="*/ 1365183 w 4407313"/>
                <a:gd name="connsiteY14" fmla="*/ 3917816 h 4150995"/>
                <a:gd name="connsiteX15" fmla="*/ 2658501 w 4407313"/>
                <a:gd name="connsiteY15" fmla="*/ 2111898 h 4150995"/>
                <a:gd name="connsiteX16" fmla="*/ 4138244 w 4407313"/>
                <a:gd name="connsiteY16" fmla="*/ 2426478 h 4150995"/>
                <a:gd name="connsiteX17" fmla="*/ 4313015 w 4407313"/>
                <a:gd name="connsiteY17" fmla="*/ 1762366 h 4150995"/>
                <a:gd name="connsiteX18" fmla="*/ 3147863 w 4407313"/>
                <a:gd name="connsiteY18" fmla="*/ 1564298 h 4150995"/>
                <a:gd name="connsiteX0" fmla="*/ 3147863 w 4407313"/>
                <a:gd name="connsiteY0" fmla="*/ 1564298 h 4150995"/>
                <a:gd name="connsiteX1" fmla="*/ 3031349 w 4407313"/>
                <a:gd name="connsiteY1" fmla="*/ 422491 h 4150995"/>
                <a:gd name="connsiteX2" fmla="*/ 4103288 w 4407313"/>
                <a:gd name="connsiteY2" fmla="*/ 224424 h 4150995"/>
                <a:gd name="connsiteX3" fmla="*/ 4114941 w 4407313"/>
                <a:gd name="connsiteY3" fmla="*/ 3053 h 4150995"/>
                <a:gd name="connsiteX4" fmla="*/ 2938137 w 4407313"/>
                <a:gd name="connsiteY4" fmla="*/ 96262 h 4150995"/>
                <a:gd name="connsiteX5" fmla="*/ 1633168 w 4407313"/>
                <a:gd name="connsiteY5" fmla="*/ 107913 h 4150995"/>
                <a:gd name="connsiteX6" fmla="*/ 1714729 w 4407313"/>
                <a:gd name="connsiteY6" fmla="*/ 305981 h 4150995"/>
                <a:gd name="connsiteX7" fmla="*/ 2680743 w 4407313"/>
                <a:gd name="connsiteY7" fmla="*/ 550654 h 4150995"/>
                <a:gd name="connsiteX8" fmla="*/ 2553637 w 4407313"/>
                <a:gd name="connsiteY8" fmla="*/ 1366229 h 4150995"/>
                <a:gd name="connsiteX9" fmla="*/ 1633168 w 4407313"/>
                <a:gd name="connsiteY9" fmla="*/ 1855575 h 4150995"/>
                <a:gd name="connsiteX10" fmla="*/ 176729 w 4407313"/>
                <a:gd name="connsiteY10" fmla="*/ 1657506 h 4150995"/>
                <a:gd name="connsiteX11" fmla="*/ 209828 w 4407313"/>
                <a:gd name="connsiteY11" fmla="*/ 1913830 h 4150995"/>
                <a:gd name="connsiteX12" fmla="*/ 1843954 w 4407313"/>
                <a:gd name="connsiteY12" fmla="*/ 2309966 h 4150995"/>
                <a:gd name="connsiteX13" fmla="*/ 1074425 w 4407313"/>
                <a:gd name="connsiteY13" fmla="*/ 3952770 h 4150995"/>
                <a:gd name="connsiteX14" fmla="*/ 1365183 w 4407313"/>
                <a:gd name="connsiteY14" fmla="*/ 3917816 h 4150995"/>
                <a:gd name="connsiteX15" fmla="*/ 2658501 w 4407313"/>
                <a:gd name="connsiteY15" fmla="*/ 2111898 h 4150995"/>
                <a:gd name="connsiteX16" fmla="*/ 4138244 w 4407313"/>
                <a:gd name="connsiteY16" fmla="*/ 2426478 h 4150995"/>
                <a:gd name="connsiteX17" fmla="*/ 4313015 w 4407313"/>
                <a:gd name="connsiteY17" fmla="*/ 1762366 h 4150995"/>
                <a:gd name="connsiteX18" fmla="*/ 3147863 w 4407313"/>
                <a:gd name="connsiteY18" fmla="*/ 1564298 h 4150995"/>
                <a:gd name="connsiteX0" fmla="*/ 3147863 w 4407313"/>
                <a:gd name="connsiteY0" fmla="*/ 1564298 h 4150995"/>
                <a:gd name="connsiteX1" fmla="*/ 2963031 w 4407313"/>
                <a:gd name="connsiteY1" fmla="*/ 667164 h 4150995"/>
                <a:gd name="connsiteX2" fmla="*/ 4103288 w 4407313"/>
                <a:gd name="connsiteY2" fmla="*/ 224424 h 4150995"/>
                <a:gd name="connsiteX3" fmla="*/ 4114941 w 4407313"/>
                <a:gd name="connsiteY3" fmla="*/ 3053 h 4150995"/>
                <a:gd name="connsiteX4" fmla="*/ 2938137 w 4407313"/>
                <a:gd name="connsiteY4" fmla="*/ 96262 h 4150995"/>
                <a:gd name="connsiteX5" fmla="*/ 1633168 w 4407313"/>
                <a:gd name="connsiteY5" fmla="*/ 107913 h 4150995"/>
                <a:gd name="connsiteX6" fmla="*/ 1714729 w 4407313"/>
                <a:gd name="connsiteY6" fmla="*/ 305981 h 4150995"/>
                <a:gd name="connsiteX7" fmla="*/ 2680743 w 4407313"/>
                <a:gd name="connsiteY7" fmla="*/ 550654 h 4150995"/>
                <a:gd name="connsiteX8" fmla="*/ 2553637 w 4407313"/>
                <a:gd name="connsiteY8" fmla="*/ 1366229 h 4150995"/>
                <a:gd name="connsiteX9" fmla="*/ 1633168 w 4407313"/>
                <a:gd name="connsiteY9" fmla="*/ 1855575 h 4150995"/>
                <a:gd name="connsiteX10" fmla="*/ 176729 w 4407313"/>
                <a:gd name="connsiteY10" fmla="*/ 1657506 h 4150995"/>
                <a:gd name="connsiteX11" fmla="*/ 209828 w 4407313"/>
                <a:gd name="connsiteY11" fmla="*/ 1913830 h 4150995"/>
                <a:gd name="connsiteX12" fmla="*/ 1843954 w 4407313"/>
                <a:gd name="connsiteY12" fmla="*/ 2309966 h 4150995"/>
                <a:gd name="connsiteX13" fmla="*/ 1074425 w 4407313"/>
                <a:gd name="connsiteY13" fmla="*/ 3952770 h 4150995"/>
                <a:gd name="connsiteX14" fmla="*/ 1365183 w 4407313"/>
                <a:gd name="connsiteY14" fmla="*/ 3917816 h 4150995"/>
                <a:gd name="connsiteX15" fmla="*/ 2658501 w 4407313"/>
                <a:gd name="connsiteY15" fmla="*/ 2111898 h 4150995"/>
                <a:gd name="connsiteX16" fmla="*/ 4138244 w 4407313"/>
                <a:gd name="connsiteY16" fmla="*/ 2426478 h 4150995"/>
                <a:gd name="connsiteX17" fmla="*/ 4313015 w 4407313"/>
                <a:gd name="connsiteY17" fmla="*/ 1762366 h 4150995"/>
                <a:gd name="connsiteX18" fmla="*/ 3147863 w 4407313"/>
                <a:gd name="connsiteY18" fmla="*/ 1564298 h 4150995"/>
                <a:gd name="connsiteX0" fmla="*/ 3147863 w 4407313"/>
                <a:gd name="connsiteY0" fmla="*/ 1561608 h 4148305"/>
                <a:gd name="connsiteX1" fmla="*/ 2963031 w 4407313"/>
                <a:gd name="connsiteY1" fmla="*/ 664474 h 4148305"/>
                <a:gd name="connsiteX2" fmla="*/ 4103288 w 4407313"/>
                <a:gd name="connsiteY2" fmla="*/ 221734 h 4148305"/>
                <a:gd name="connsiteX3" fmla="*/ 4114941 w 4407313"/>
                <a:gd name="connsiteY3" fmla="*/ 363 h 4148305"/>
                <a:gd name="connsiteX4" fmla="*/ 2960910 w 4407313"/>
                <a:gd name="connsiteY4" fmla="*/ 268338 h 4148305"/>
                <a:gd name="connsiteX5" fmla="*/ 1633168 w 4407313"/>
                <a:gd name="connsiteY5" fmla="*/ 105223 h 4148305"/>
                <a:gd name="connsiteX6" fmla="*/ 1714729 w 4407313"/>
                <a:gd name="connsiteY6" fmla="*/ 303291 h 4148305"/>
                <a:gd name="connsiteX7" fmla="*/ 2680743 w 4407313"/>
                <a:gd name="connsiteY7" fmla="*/ 547964 h 4148305"/>
                <a:gd name="connsiteX8" fmla="*/ 2553637 w 4407313"/>
                <a:gd name="connsiteY8" fmla="*/ 1363539 h 4148305"/>
                <a:gd name="connsiteX9" fmla="*/ 1633168 w 4407313"/>
                <a:gd name="connsiteY9" fmla="*/ 1852885 h 4148305"/>
                <a:gd name="connsiteX10" fmla="*/ 176729 w 4407313"/>
                <a:gd name="connsiteY10" fmla="*/ 1654816 h 4148305"/>
                <a:gd name="connsiteX11" fmla="*/ 209828 w 4407313"/>
                <a:gd name="connsiteY11" fmla="*/ 1911140 h 4148305"/>
                <a:gd name="connsiteX12" fmla="*/ 1843954 w 4407313"/>
                <a:gd name="connsiteY12" fmla="*/ 2307276 h 4148305"/>
                <a:gd name="connsiteX13" fmla="*/ 1074425 w 4407313"/>
                <a:gd name="connsiteY13" fmla="*/ 3950080 h 4148305"/>
                <a:gd name="connsiteX14" fmla="*/ 1365183 w 4407313"/>
                <a:gd name="connsiteY14" fmla="*/ 3915126 h 4148305"/>
                <a:gd name="connsiteX15" fmla="*/ 2658501 w 4407313"/>
                <a:gd name="connsiteY15" fmla="*/ 2109208 h 4148305"/>
                <a:gd name="connsiteX16" fmla="*/ 4138244 w 4407313"/>
                <a:gd name="connsiteY16" fmla="*/ 2423788 h 4148305"/>
                <a:gd name="connsiteX17" fmla="*/ 4313015 w 4407313"/>
                <a:gd name="connsiteY17" fmla="*/ 1759676 h 4148305"/>
                <a:gd name="connsiteX18" fmla="*/ 3147863 w 4407313"/>
                <a:gd name="connsiteY18" fmla="*/ 1561608 h 4148305"/>
                <a:gd name="connsiteX0" fmla="*/ 3147863 w 4407313"/>
                <a:gd name="connsiteY0" fmla="*/ 1561630 h 4148327"/>
                <a:gd name="connsiteX1" fmla="*/ 2997190 w 4407313"/>
                <a:gd name="connsiteY1" fmla="*/ 711101 h 4148327"/>
                <a:gd name="connsiteX2" fmla="*/ 4103288 w 4407313"/>
                <a:gd name="connsiteY2" fmla="*/ 221756 h 4148327"/>
                <a:gd name="connsiteX3" fmla="*/ 4114941 w 4407313"/>
                <a:gd name="connsiteY3" fmla="*/ 385 h 4148327"/>
                <a:gd name="connsiteX4" fmla="*/ 2960910 w 4407313"/>
                <a:gd name="connsiteY4" fmla="*/ 268360 h 4148327"/>
                <a:gd name="connsiteX5" fmla="*/ 1633168 w 4407313"/>
                <a:gd name="connsiteY5" fmla="*/ 105245 h 4148327"/>
                <a:gd name="connsiteX6" fmla="*/ 1714729 w 4407313"/>
                <a:gd name="connsiteY6" fmla="*/ 303313 h 4148327"/>
                <a:gd name="connsiteX7" fmla="*/ 2680743 w 4407313"/>
                <a:gd name="connsiteY7" fmla="*/ 547986 h 4148327"/>
                <a:gd name="connsiteX8" fmla="*/ 2553637 w 4407313"/>
                <a:gd name="connsiteY8" fmla="*/ 1363561 h 4148327"/>
                <a:gd name="connsiteX9" fmla="*/ 1633168 w 4407313"/>
                <a:gd name="connsiteY9" fmla="*/ 1852907 h 4148327"/>
                <a:gd name="connsiteX10" fmla="*/ 176729 w 4407313"/>
                <a:gd name="connsiteY10" fmla="*/ 1654838 h 4148327"/>
                <a:gd name="connsiteX11" fmla="*/ 209828 w 4407313"/>
                <a:gd name="connsiteY11" fmla="*/ 1911162 h 4148327"/>
                <a:gd name="connsiteX12" fmla="*/ 1843954 w 4407313"/>
                <a:gd name="connsiteY12" fmla="*/ 2307298 h 4148327"/>
                <a:gd name="connsiteX13" fmla="*/ 1074425 w 4407313"/>
                <a:gd name="connsiteY13" fmla="*/ 3950102 h 4148327"/>
                <a:gd name="connsiteX14" fmla="*/ 1365183 w 4407313"/>
                <a:gd name="connsiteY14" fmla="*/ 3915148 h 4148327"/>
                <a:gd name="connsiteX15" fmla="*/ 2658501 w 4407313"/>
                <a:gd name="connsiteY15" fmla="*/ 2109230 h 4148327"/>
                <a:gd name="connsiteX16" fmla="*/ 4138244 w 4407313"/>
                <a:gd name="connsiteY16" fmla="*/ 2423810 h 4148327"/>
                <a:gd name="connsiteX17" fmla="*/ 4313015 w 4407313"/>
                <a:gd name="connsiteY17" fmla="*/ 1759698 h 4148327"/>
                <a:gd name="connsiteX18" fmla="*/ 3147863 w 4407313"/>
                <a:gd name="connsiteY18" fmla="*/ 1561630 h 4148327"/>
                <a:gd name="connsiteX0" fmla="*/ 3147863 w 4407313"/>
                <a:gd name="connsiteY0" fmla="*/ 1561630 h 4148327"/>
                <a:gd name="connsiteX1" fmla="*/ 2997190 w 4407313"/>
                <a:gd name="connsiteY1" fmla="*/ 711101 h 4148327"/>
                <a:gd name="connsiteX2" fmla="*/ 4103288 w 4407313"/>
                <a:gd name="connsiteY2" fmla="*/ 221756 h 4148327"/>
                <a:gd name="connsiteX3" fmla="*/ 4114941 w 4407313"/>
                <a:gd name="connsiteY3" fmla="*/ 385 h 4148327"/>
                <a:gd name="connsiteX4" fmla="*/ 2960910 w 4407313"/>
                <a:gd name="connsiteY4" fmla="*/ 268360 h 4148327"/>
                <a:gd name="connsiteX5" fmla="*/ 1633168 w 4407313"/>
                <a:gd name="connsiteY5" fmla="*/ 105245 h 4148327"/>
                <a:gd name="connsiteX6" fmla="*/ 1714729 w 4407313"/>
                <a:gd name="connsiteY6" fmla="*/ 303313 h 4148327"/>
                <a:gd name="connsiteX7" fmla="*/ 2623811 w 4407313"/>
                <a:gd name="connsiteY7" fmla="*/ 559637 h 4148327"/>
                <a:gd name="connsiteX8" fmla="*/ 2553637 w 4407313"/>
                <a:gd name="connsiteY8" fmla="*/ 1363561 h 4148327"/>
                <a:gd name="connsiteX9" fmla="*/ 1633168 w 4407313"/>
                <a:gd name="connsiteY9" fmla="*/ 1852907 h 4148327"/>
                <a:gd name="connsiteX10" fmla="*/ 176729 w 4407313"/>
                <a:gd name="connsiteY10" fmla="*/ 1654838 h 4148327"/>
                <a:gd name="connsiteX11" fmla="*/ 209828 w 4407313"/>
                <a:gd name="connsiteY11" fmla="*/ 1911162 h 4148327"/>
                <a:gd name="connsiteX12" fmla="*/ 1843954 w 4407313"/>
                <a:gd name="connsiteY12" fmla="*/ 2307298 h 4148327"/>
                <a:gd name="connsiteX13" fmla="*/ 1074425 w 4407313"/>
                <a:gd name="connsiteY13" fmla="*/ 3950102 h 4148327"/>
                <a:gd name="connsiteX14" fmla="*/ 1365183 w 4407313"/>
                <a:gd name="connsiteY14" fmla="*/ 3915148 h 4148327"/>
                <a:gd name="connsiteX15" fmla="*/ 2658501 w 4407313"/>
                <a:gd name="connsiteY15" fmla="*/ 2109230 h 4148327"/>
                <a:gd name="connsiteX16" fmla="*/ 4138244 w 4407313"/>
                <a:gd name="connsiteY16" fmla="*/ 2423810 h 4148327"/>
                <a:gd name="connsiteX17" fmla="*/ 4313015 w 4407313"/>
                <a:gd name="connsiteY17" fmla="*/ 1759698 h 4148327"/>
                <a:gd name="connsiteX18" fmla="*/ 3147863 w 4407313"/>
                <a:gd name="connsiteY18" fmla="*/ 1561630 h 4148327"/>
                <a:gd name="connsiteX0" fmla="*/ 3147863 w 4407313"/>
                <a:gd name="connsiteY0" fmla="*/ 1561630 h 4148327"/>
                <a:gd name="connsiteX1" fmla="*/ 2997190 w 4407313"/>
                <a:gd name="connsiteY1" fmla="*/ 711101 h 4148327"/>
                <a:gd name="connsiteX2" fmla="*/ 4103288 w 4407313"/>
                <a:gd name="connsiteY2" fmla="*/ 221756 h 4148327"/>
                <a:gd name="connsiteX3" fmla="*/ 4114941 w 4407313"/>
                <a:gd name="connsiteY3" fmla="*/ 385 h 4148327"/>
                <a:gd name="connsiteX4" fmla="*/ 2960910 w 4407313"/>
                <a:gd name="connsiteY4" fmla="*/ 268360 h 4148327"/>
                <a:gd name="connsiteX5" fmla="*/ 1633168 w 4407313"/>
                <a:gd name="connsiteY5" fmla="*/ 105245 h 4148327"/>
                <a:gd name="connsiteX6" fmla="*/ 1714729 w 4407313"/>
                <a:gd name="connsiteY6" fmla="*/ 303313 h 4148327"/>
                <a:gd name="connsiteX7" fmla="*/ 2623811 w 4407313"/>
                <a:gd name="connsiteY7" fmla="*/ 629544 h 4148327"/>
                <a:gd name="connsiteX8" fmla="*/ 2553637 w 4407313"/>
                <a:gd name="connsiteY8" fmla="*/ 1363561 h 4148327"/>
                <a:gd name="connsiteX9" fmla="*/ 1633168 w 4407313"/>
                <a:gd name="connsiteY9" fmla="*/ 1852907 h 4148327"/>
                <a:gd name="connsiteX10" fmla="*/ 176729 w 4407313"/>
                <a:gd name="connsiteY10" fmla="*/ 1654838 h 4148327"/>
                <a:gd name="connsiteX11" fmla="*/ 209828 w 4407313"/>
                <a:gd name="connsiteY11" fmla="*/ 1911162 h 4148327"/>
                <a:gd name="connsiteX12" fmla="*/ 1843954 w 4407313"/>
                <a:gd name="connsiteY12" fmla="*/ 2307298 h 4148327"/>
                <a:gd name="connsiteX13" fmla="*/ 1074425 w 4407313"/>
                <a:gd name="connsiteY13" fmla="*/ 3950102 h 4148327"/>
                <a:gd name="connsiteX14" fmla="*/ 1365183 w 4407313"/>
                <a:gd name="connsiteY14" fmla="*/ 3915148 h 4148327"/>
                <a:gd name="connsiteX15" fmla="*/ 2658501 w 4407313"/>
                <a:gd name="connsiteY15" fmla="*/ 2109230 h 4148327"/>
                <a:gd name="connsiteX16" fmla="*/ 4138244 w 4407313"/>
                <a:gd name="connsiteY16" fmla="*/ 2423810 h 4148327"/>
                <a:gd name="connsiteX17" fmla="*/ 4313015 w 4407313"/>
                <a:gd name="connsiteY17" fmla="*/ 1759698 h 4148327"/>
                <a:gd name="connsiteX18" fmla="*/ 3147863 w 4407313"/>
                <a:gd name="connsiteY18" fmla="*/ 1561630 h 4148327"/>
                <a:gd name="connsiteX0" fmla="*/ 3147863 w 4407313"/>
                <a:gd name="connsiteY0" fmla="*/ 1561630 h 4148327"/>
                <a:gd name="connsiteX1" fmla="*/ 3042736 w 4407313"/>
                <a:gd name="connsiteY1" fmla="*/ 711101 h 4148327"/>
                <a:gd name="connsiteX2" fmla="*/ 4103288 w 4407313"/>
                <a:gd name="connsiteY2" fmla="*/ 221756 h 4148327"/>
                <a:gd name="connsiteX3" fmla="*/ 4114941 w 4407313"/>
                <a:gd name="connsiteY3" fmla="*/ 385 h 4148327"/>
                <a:gd name="connsiteX4" fmla="*/ 2960910 w 4407313"/>
                <a:gd name="connsiteY4" fmla="*/ 268360 h 4148327"/>
                <a:gd name="connsiteX5" fmla="*/ 1633168 w 4407313"/>
                <a:gd name="connsiteY5" fmla="*/ 105245 h 4148327"/>
                <a:gd name="connsiteX6" fmla="*/ 1714729 w 4407313"/>
                <a:gd name="connsiteY6" fmla="*/ 303313 h 4148327"/>
                <a:gd name="connsiteX7" fmla="*/ 2623811 w 4407313"/>
                <a:gd name="connsiteY7" fmla="*/ 629544 h 4148327"/>
                <a:gd name="connsiteX8" fmla="*/ 2553637 w 4407313"/>
                <a:gd name="connsiteY8" fmla="*/ 1363561 h 4148327"/>
                <a:gd name="connsiteX9" fmla="*/ 1633168 w 4407313"/>
                <a:gd name="connsiteY9" fmla="*/ 1852907 h 4148327"/>
                <a:gd name="connsiteX10" fmla="*/ 176729 w 4407313"/>
                <a:gd name="connsiteY10" fmla="*/ 1654838 h 4148327"/>
                <a:gd name="connsiteX11" fmla="*/ 209828 w 4407313"/>
                <a:gd name="connsiteY11" fmla="*/ 1911162 h 4148327"/>
                <a:gd name="connsiteX12" fmla="*/ 1843954 w 4407313"/>
                <a:gd name="connsiteY12" fmla="*/ 2307298 h 4148327"/>
                <a:gd name="connsiteX13" fmla="*/ 1074425 w 4407313"/>
                <a:gd name="connsiteY13" fmla="*/ 3950102 h 4148327"/>
                <a:gd name="connsiteX14" fmla="*/ 1365183 w 4407313"/>
                <a:gd name="connsiteY14" fmla="*/ 3915148 h 4148327"/>
                <a:gd name="connsiteX15" fmla="*/ 2658501 w 4407313"/>
                <a:gd name="connsiteY15" fmla="*/ 2109230 h 4148327"/>
                <a:gd name="connsiteX16" fmla="*/ 4138244 w 4407313"/>
                <a:gd name="connsiteY16" fmla="*/ 2423810 h 4148327"/>
                <a:gd name="connsiteX17" fmla="*/ 4313015 w 4407313"/>
                <a:gd name="connsiteY17" fmla="*/ 1759698 h 4148327"/>
                <a:gd name="connsiteX18" fmla="*/ 3147863 w 4407313"/>
                <a:gd name="connsiteY18" fmla="*/ 1561630 h 4148327"/>
                <a:gd name="connsiteX0" fmla="*/ 3160414 w 4419864"/>
                <a:gd name="connsiteY0" fmla="*/ 1561630 h 4148327"/>
                <a:gd name="connsiteX1" fmla="*/ 3055287 w 4419864"/>
                <a:gd name="connsiteY1" fmla="*/ 711101 h 4148327"/>
                <a:gd name="connsiteX2" fmla="*/ 4115839 w 4419864"/>
                <a:gd name="connsiteY2" fmla="*/ 221756 h 4148327"/>
                <a:gd name="connsiteX3" fmla="*/ 4127492 w 4419864"/>
                <a:gd name="connsiteY3" fmla="*/ 385 h 4148327"/>
                <a:gd name="connsiteX4" fmla="*/ 2973461 w 4419864"/>
                <a:gd name="connsiteY4" fmla="*/ 268360 h 4148327"/>
                <a:gd name="connsiteX5" fmla="*/ 1645719 w 4419864"/>
                <a:gd name="connsiteY5" fmla="*/ 105245 h 4148327"/>
                <a:gd name="connsiteX6" fmla="*/ 1727280 w 4419864"/>
                <a:gd name="connsiteY6" fmla="*/ 303313 h 4148327"/>
                <a:gd name="connsiteX7" fmla="*/ 2636362 w 4419864"/>
                <a:gd name="connsiteY7" fmla="*/ 629544 h 4148327"/>
                <a:gd name="connsiteX8" fmla="*/ 2566188 w 4419864"/>
                <a:gd name="connsiteY8" fmla="*/ 1363561 h 4148327"/>
                <a:gd name="connsiteX9" fmla="*/ 1839289 w 4419864"/>
                <a:gd name="connsiteY9" fmla="*/ 1794651 h 4148327"/>
                <a:gd name="connsiteX10" fmla="*/ 189280 w 4419864"/>
                <a:gd name="connsiteY10" fmla="*/ 1654838 h 4148327"/>
                <a:gd name="connsiteX11" fmla="*/ 222379 w 4419864"/>
                <a:gd name="connsiteY11" fmla="*/ 1911162 h 4148327"/>
                <a:gd name="connsiteX12" fmla="*/ 1856505 w 4419864"/>
                <a:gd name="connsiteY12" fmla="*/ 2307298 h 4148327"/>
                <a:gd name="connsiteX13" fmla="*/ 1086976 w 4419864"/>
                <a:gd name="connsiteY13" fmla="*/ 3950102 h 4148327"/>
                <a:gd name="connsiteX14" fmla="*/ 1377734 w 4419864"/>
                <a:gd name="connsiteY14" fmla="*/ 3915148 h 4148327"/>
                <a:gd name="connsiteX15" fmla="*/ 2671052 w 4419864"/>
                <a:gd name="connsiteY15" fmla="*/ 2109230 h 4148327"/>
                <a:gd name="connsiteX16" fmla="*/ 4150795 w 4419864"/>
                <a:gd name="connsiteY16" fmla="*/ 2423810 h 4148327"/>
                <a:gd name="connsiteX17" fmla="*/ 4325566 w 4419864"/>
                <a:gd name="connsiteY17" fmla="*/ 1759698 h 4148327"/>
                <a:gd name="connsiteX18" fmla="*/ 3160414 w 4419864"/>
                <a:gd name="connsiteY18" fmla="*/ 1561630 h 4148327"/>
                <a:gd name="connsiteX0" fmla="*/ 3160414 w 4419864"/>
                <a:gd name="connsiteY0" fmla="*/ 1561630 h 4211203"/>
                <a:gd name="connsiteX1" fmla="*/ 3055287 w 4419864"/>
                <a:gd name="connsiteY1" fmla="*/ 711101 h 4211203"/>
                <a:gd name="connsiteX2" fmla="*/ 4115839 w 4419864"/>
                <a:gd name="connsiteY2" fmla="*/ 221756 h 4211203"/>
                <a:gd name="connsiteX3" fmla="*/ 4127492 w 4419864"/>
                <a:gd name="connsiteY3" fmla="*/ 385 h 4211203"/>
                <a:gd name="connsiteX4" fmla="*/ 2973461 w 4419864"/>
                <a:gd name="connsiteY4" fmla="*/ 268360 h 4211203"/>
                <a:gd name="connsiteX5" fmla="*/ 1645719 w 4419864"/>
                <a:gd name="connsiteY5" fmla="*/ 105245 h 4211203"/>
                <a:gd name="connsiteX6" fmla="*/ 1727280 w 4419864"/>
                <a:gd name="connsiteY6" fmla="*/ 303313 h 4211203"/>
                <a:gd name="connsiteX7" fmla="*/ 2636362 w 4419864"/>
                <a:gd name="connsiteY7" fmla="*/ 629544 h 4211203"/>
                <a:gd name="connsiteX8" fmla="*/ 2566188 w 4419864"/>
                <a:gd name="connsiteY8" fmla="*/ 1363561 h 4211203"/>
                <a:gd name="connsiteX9" fmla="*/ 1839289 w 4419864"/>
                <a:gd name="connsiteY9" fmla="*/ 1794651 h 4211203"/>
                <a:gd name="connsiteX10" fmla="*/ 189280 w 4419864"/>
                <a:gd name="connsiteY10" fmla="*/ 1654838 h 4211203"/>
                <a:gd name="connsiteX11" fmla="*/ 222379 w 4419864"/>
                <a:gd name="connsiteY11" fmla="*/ 1911162 h 4211203"/>
                <a:gd name="connsiteX12" fmla="*/ 1856505 w 4419864"/>
                <a:gd name="connsiteY12" fmla="*/ 2307298 h 4211203"/>
                <a:gd name="connsiteX13" fmla="*/ 1086976 w 4419864"/>
                <a:gd name="connsiteY13" fmla="*/ 3950102 h 4211203"/>
                <a:gd name="connsiteX14" fmla="*/ 1343575 w 4419864"/>
                <a:gd name="connsiteY14" fmla="*/ 4020008 h 4211203"/>
                <a:gd name="connsiteX15" fmla="*/ 2671052 w 4419864"/>
                <a:gd name="connsiteY15" fmla="*/ 2109230 h 4211203"/>
                <a:gd name="connsiteX16" fmla="*/ 4150795 w 4419864"/>
                <a:gd name="connsiteY16" fmla="*/ 2423810 h 4211203"/>
                <a:gd name="connsiteX17" fmla="*/ 4325566 w 4419864"/>
                <a:gd name="connsiteY17" fmla="*/ 1759698 h 4211203"/>
                <a:gd name="connsiteX18" fmla="*/ 3160414 w 4419864"/>
                <a:gd name="connsiteY18" fmla="*/ 1561630 h 4211203"/>
                <a:gd name="connsiteX0" fmla="*/ 3160414 w 4469753"/>
                <a:gd name="connsiteY0" fmla="*/ 1561630 h 4211203"/>
                <a:gd name="connsiteX1" fmla="*/ 3055287 w 4469753"/>
                <a:gd name="connsiteY1" fmla="*/ 711101 h 4211203"/>
                <a:gd name="connsiteX2" fmla="*/ 4115839 w 4469753"/>
                <a:gd name="connsiteY2" fmla="*/ 221756 h 4211203"/>
                <a:gd name="connsiteX3" fmla="*/ 4127492 w 4469753"/>
                <a:gd name="connsiteY3" fmla="*/ 385 h 4211203"/>
                <a:gd name="connsiteX4" fmla="*/ 2973461 w 4469753"/>
                <a:gd name="connsiteY4" fmla="*/ 268360 h 4211203"/>
                <a:gd name="connsiteX5" fmla="*/ 1645719 w 4469753"/>
                <a:gd name="connsiteY5" fmla="*/ 105245 h 4211203"/>
                <a:gd name="connsiteX6" fmla="*/ 1727280 w 4469753"/>
                <a:gd name="connsiteY6" fmla="*/ 303313 h 4211203"/>
                <a:gd name="connsiteX7" fmla="*/ 2636362 w 4469753"/>
                <a:gd name="connsiteY7" fmla="*/ 629544 h 4211203"/>
                <a:gd name="connsiteX8" fmla="*/ 2566188 w 4469753"/>
                <a:gd name="connsiteY8" fmla="*/ 1363561 h 4211203"/>
                <a:gd name="connsiteX9" fmla="*/ 1839289 w 4469753"/>
                <a:gd name="connsiteY9" fmla="*/ 1794651 h 4211203"/>
                <a:gd name="connsiteX10" fmla="*/ 189280 w 4469753"/>
                <a:gd name="connsiteY10" fmla="*/ 1654838 h 4211203"/>
                <a:gd name="connsiteX11" fmla="*/ 222379 w 4469753"/>
                <a:gd name="connsiteY11" fmla="*/ 1911162 h 4211203"/>
                <a:gd name="connsiteX12" fmla="*/ 1856505 w 4469753"/>
                <a:gd name="connsiteY12" fmla="*/ 2307298 h 4211203"/>
                <a:gd name="connsiteX13" fmla="*/ 1086976 w 4469753"/>
                <a:gd name="connsiteY13" fmla="*/ 3950102 h 4211203"/>
                <a:gd name="connsiteX14" fmla="*/ 1343575 w 4469753"/>
                <a:gd name="connsiteY14" fmla="*/ 4020008 h 4211203"/>
                <a:gd name="connsiteX15" fmla="*/ 2671052 w 4469753"/>
                <a:gd name="connsiteY15" fmla="*/ 2109230 h 4211203"/>
                <a:gd name="connsiteX16" fmla="*/ 4276046 w 4469753"/>
                <a:gd name="connsiteY16" fmla="*/ 2843248 h 4211203"/>
                <a:gd name="connsiteX17" fmla="*/ 4325566 w 4469753"/>
                <a:gd name="connsiteY17" fmla="*/ 1759698 h 4211203"/>
                <a:gd name="connsiteX18" fmla="*/ 3160414 w 4469753"/>
                <a:gd name="connsiteY18" fmla="*/ 1561630 h 4211203"/>
                <a:gd name="connsiteX0" fmla="*/ 3160414 w 4476232"/>
                <a:gd name="connsiteY0" fmla="*/ 1561630 h 4211203"/>
                <a:gd name="connsiteX1" fmla="*/ 3055287 w 4476232"/>
                <a:gd name="connsiteY1" fmla="*/ 711101 h 4211203"/>
                <a:gd name="connsiteX2" fmla="*/ 4115839 w 4476232"/>
                <a:gd name="connsiteY2" fmla="*/ 221756 h 4211203"/>
                <a:gd name="connsiteX3" fmla="*/ 4127492 w 4476232"/>
                <a:gd name="connsiteY3" fmla="*/ 385 h 4211203"/>
                <a:gd name="connsiteX4" fmla="*/ 2973461 w 4476232"/>
                <a:gd name="connsiteY4" fmla="*/ 268360 h 4211203"/>
                <a:gd name="connsiteX5" fmla="*/ 1645719 w 4476232"/>
                <a:gd name="connsiteY5" fmla="*/ 105245 h 4211203"/>
                <a:gd name="connsiteX6" fmla="*/ 1727280 w 4476232"/>
                <a:gd name="connsiteY6" fmla="*/ 303313 h 4211203"/>
                <a:gd name="connsiteX7" fmla="*/ 2636362 w 4476232"/>
                <a:gd name="connsiteY7" fmla="*/ 629544 h 4211203"/>
                <a:gd name="connsiteX8" fmla="*/ 2566188 w 4476232"/>
                <a:gd name="connsiteY8" fmla="*/ 1363561 h 4211203"/>
                <a:gd name="connsiteX9" fmla="*/ 1839289 w 4476232"/>
                <a:gd name="connsiteY9" fmla="*/ 1794651 h 4211203"/>
                <a:gd name="connsiteX10" fmla="*/ 189280 w 4476232"/>
                <a:gd name="connsiteY10" fmla="*/ 1654838 h 4211203"/>
                <a:gd name="connsiteX11" fmla="*/ 222379 w 4476232"/>
                <a:gd name="connsiteY11" fmla="*/ 1911162 h 4211203"/>
                <a:gd name="connsiteX12" fmla="*/ 1856505 w 4476232"/>
                <a:gd name="connsiteY12" fmla="*/ 2307298 h 4211203"/>
                <a:gd name="connsiteX13" fmla="*/ 1086976 w 4476232"/>
                <a:gd name="connsiteY13" fmla="*/ 3950102 h 4211203"/>
                <a:gd name="connsiteX14" fmla="*/ 1343575 w 4476232"/>
                <a:gd name="connsiteY14" fmla="*/ 4020008 h 4211203"/>
                <a:gd name="connsiteX15" fmla="*/ 2671052 w 4476232"/>
                <a:gd name="connsiteY15" fmla="*/ 2109230 h 4211203"/>
                <a:gd name="connsiteX16" fmla="*/ 4276046 w 4476232"/>
                <a:gd name="connsiteY16" fmla="*/ 2843248 h 4211203"/>
                <a:gd name="connsiteX17" fmla="*/ 4336953 w 4476232"/>
                <a:gd name="connsiteY17" fmla="*/ 2085929 h 4211203"/>
                <a:gd name="connsiteX18" fmla="*/ 3160414 w 4476232"/>
                <a:gd name="connsiteY18" fmla="*/ 1561630 h 4211203"/>
                <a:gd name="connsiteX0" fmla="*/ 3160414 w 4476232"/>
                <a:gd name="connsiteY0" fmla="*/ 1561630 h 4211203"/>
                <a:gd name="connsiteX1" fmla="*/ 3055287 w 4476232"/>
                <a:gd name="connsiteY1" fmla="*/ 711101 h 4211203"/>
                <a:gd name="connsiteX2" fmla="*/ 4115839 w 4476232"/>
                <a:gd name="connsiteY2" fmla="*/ 221756 h 4211203"/>
                <a:gd name="connsiteX3" fmla="*/ 4127492 w 4476232"/>
                <a:gd name="connsiteY3" fmla="*/ 385 h 4211203"/>
                <a:gd name="connsiteX4" fmla="*/ 2973461 w 4476232"/>
                <a:gd name="connsiteY4" fmla="*/ 268360 h 4211203"/>
                <a:gd name="connsiteX5" fmla="*/ 1645719 w 4476232"/>
                <a:gd name="connsiteY5" fmla="*/ 105245 h 4211203"/>
                <a:gd name="connsiteX6" fmla="*/ 1727280 w 4476232"/>
                <a:gd name="connsiteY6" fmla="*/ 303313 h 4211203"/>
                <a:gd name="connsiteX7" fmla="*/ 2636362 w 4476232"/>
                <a:gd name="connsiteY7" fmla="*/ 629544 h 4211203"/>
                <a:gd name="connsiteX8" fmla="*/ 2315686 w 4476232"/>
                <a:gd name="connsiteY8" fmla="*/ 1445119 h 4211203"/>
                <a:gd name="connsiteX9" fmla="*/ 1839289 w 4476232"/>
                <a:gd name="connsiteY9" fmla="*/ 1794651 h 4211203"/>
                <a:gd name="connsiteX10" fmla="*/ 189280 w 4476232"/>
                <a:gd name="connsiteY10" fmla="*/ 1654838 h 4211203"/>
                <a:gd name="connsiteX11" fmla="*/ 222379 w 4476232"/>
                <a:gd name="connsiteY11" fmla="*/ 1911162 h 4211203"/>
                <a:gd name="connsiteX12" fmla="*/ 1856505 w 4476232"/>
                <a:gd name="connsiteY12" fmla="*/ 2307298 h 4211203"/>
                <a:gd name="connsiteX13" fmla="*/ 1086976 w 4476232"/>
                <a:gd name="connsiteY13" fmla="*/ 3950102 h 4211203"/>
                <a:gd name="connsiteX14" fmla="*/ 1343575 w 4476232"/>
                <a:gd name="connsiteY14" fmla="*/ 4020008 h 4211203"/>
                <a:gd name="connsiteX15" fmla="*/ 2671052 w 4476232"/>
                <a:gd name="connsiteY15" fmla="*/ 2109230 h 4211203"/>
                <a:gd name="connsiteX16" fmla="*/ 4276046 w 4476232"/>
                <a:gd name="connsiteY16" fmla="*/ 2843248 h 4211203"/>
                <a:gd name="connsiteX17" fmla="*/ 4336953 w 4476232"/>
                <a:gd name="connsiteY17" fmla="*/ 2085929 h 4211203"/>
                <a:gd name="connsiteX18" fmla="*/ 3160414 w 4476232"/>
                <a:gd name="connsiteY18" fmla="*/ 1561630 h 4211203"/>
                <a:gd name="connsiteX0" fmla="*/ 3160414 w 4476232"/>
                <a:gd name="connsiteY0" fmla="*/ 1561630 h 4211203"/>
                <a:gd name="connsiteX1" fmla="*/ 3055287 w 4476232"/>
                <a:gd name="connsiteY1" fmla="*/ 711101 h 4211203"/>
                <a:gd name="connsiteX2" fmla="*/ 4115839 w 4476232"/>
                <a:gd name="connsiteY2" fmla="*/ 221756 h 4211203"/>
                <a:gd name="connsiteX3" fmla="*/ 4127492 w 4476232"/>
                <a:gd name="connsiteY3" fmla="*/ 385 h 4211203"/>
                <a:gd name="connsiteX4" fmla="*/ 2973461 w 4476232"/>
                <a:gd name="connsiteY4" fmla="*/ 268360 h 4211203"/>
                <a:gd name="connsiteX5" fmla="*/ 1645719 w 4476232"/>
                <a:gd name="connsiteY5" fmla="*/ 105245 h 4211203"/>
                <a:gd name="connsiteX6" fmla="*/ 1727280 w 4476232"/>
                <a:gd name="connsiteY6" fmla="*/ 303313 h 4211203"/>
                <a:gd name="connsiteX7" fmla="*/ 2454180 w 4476232"/>
                <a:gd name="connsiteY7" fmla="*/ 594591 h 4211203"/>
                <a:gd name="connsiteX8" fmla="*/ 2315686 w 4476232"/>
                <a:gd name="connsiteY8" fmla="*/ 1445119 h 4211203"/>
                <a:gd name="connsiteX9" fmla="*/ 1839289 w 4476232"/>
                <a:gd name="connsiteY9" fmla="*/ 1794651 h 4211203"/>
                <a:gd name="connsiteX10" fmla="*/ 189280 w 4476232"/>
                <a:gd name="connsiteY10" fmla="*/ 1654838 h 4211203"/>
                <a:gd name="connsiteX11" fmla="*/ 222379 w 4476232"/>
                <a:gd name="connsiteY11" fmla="*/ 1911162 h 4211203"/>
                <a:gd name="connsiteX12" fmla="*/ 1856505 w 4476232"/>
                <a:gd name="connsiteY12" fmla="*/ 2307298 h 4211203"/>
                <a:gd name="connsiteX13" fmla="*/ 1086976 w 4476232"/>
                <a:gd name="connsiteY13" fmla="*/ 3950102 h 4211203"/>
                <a:gd name="connsiteX14" fmla="*/ 1343575 w 4476232"/>
                <a:gd name="connsiteY14" fmla="*/ 4020008 h 4211203"/>
                <a:gd name="connsiteX15" fmla="*/ 2671052 w 4476232"/>
                <a:gd name="connsiteY15" fmla="*/ 2109230 h 4211203"/>
                <a:gd name="connsiteX16" fmla="*/ 4276046 w 4476232"/>
                <a:gd name="connsiteY16" fmla="*/ 2843248 h 4211203"/>
                <a:gd name="connsiteX17" fmla="*/ 4336953 w 4476232"/>
                <a:gd name="connsiteY17" fmla="*/ 2085929 h 4211203"/>
                <a:gd name="connsiteX18" fmla="*/ 3160414 w 4476232"/>
                <a:gd name="connsiteY18" fmla="*/ 1561630 h 4211203"/>
                <a:gd name="connsiteX0" fmla="*/ 3160414 w 4476232"/>
                <a:gd name="connsiteY0" fmla="*/ 1561625 h 4211198"/>
                <a:gd name="connsiteX1" fmla="*/ 2827558 w 4476232"/>
                <a:gd name="connsiteY1" fmla="*/ 699445 h 4211198"/>
                <a:gd name="connsiteX2" fmla="*/ 4115839 w 4476232"/>
                <a:gd name="connsiteY2" fmla="*/ 221751 h 4211198"/>
                <a:gd name="connsiteX3" fmla="*/ 4127492 w 4476232"/>
                <a:gd name="connsiteY3" fmla="*/ 380 h 4211198"/>
                <a:gd name="connsiteX4" fmla="*/ 2973461 w 4476232"/>
                <a:gd name="connsiteY4" fmla="*/ 268355 h 4211198"/>
                <a:gd name="connsiteX5" fmla="*/ 1645719 w 4476232"/>
                <a:gd name="connsiteY5" fmla="*/ 105240 h 4211198"/>
                <a:gd name="connsiteX6" fmla="*/ 1727280 w 4476232"/>
                <a:gd name="connsiteY6" fmla="*/ 303308 h 4211198"/>
                <a:gd name="connsiteX7" fmla="*/ 2454180 w 4476232"/>
                <a:gd name="connsiteY7" fmla="*/ 594586 h 4211198"/>
                <a:gd name="connsiteX8" fmla="*/ 2315686 w 4476232"/>
                <a:gd name="connsiteY8" fmla="*/ 1445114 h 4211198"/>
                <a:gd name="connsiteX9" fmla="*/ 1839289 w 4476232"/>
                <a:gd name="connsiteY9" fmla="*/ 1794646 h 4211198"/>
                <a:gd name="connsiteX10" fmla="*/ 189280 w 4476232"/>
                <a:gd name="connsiteY10" fmla="*/ 1654833 h 4211198"/>
                <a:gd name="connsiteX11" fmla="*/ 222379 w 4476232"/>
                <a:gd name="connsiteY11" fmla="*/ 1911157 h 4211198"/>
                <a:gd name="connsiteX12" fmla="*/ 1856505 w 4476232"/>
                <a:gd name="connsiteY12" fmla="*/ 2307293 h 4211198"/>
                <a:gd name="connsiteX13" fmla="*/ 1086976 w 4476232"/>
                <a:gd name="connsiteY13" fmla="*/ 3950097 h 4211198"/>
                <a:gd name="connsiteX14" fmla="*/ 1343575 w 4476232"/>
                <a:gd name="connsiteY14" fmla="*/ 4020003 h 4211198"/>
                <a:gd name="connsiteX15" fmla="*/ 2671052 w 4476232"/>
                <a:gd name="connsiteY15" fmla="*/ 2109225 h 4211198"/>
                <a:gd name="connsiteX16" fmla="*/ 4276046 w 4476232"/>
                <a:gd name="connsiteY16" fmla="*/ 2843243 h 4211198"/>
                <a:gd name="connsiteX17" fmla="*/ 4336953 w 4476232"/>
                <a:gd name="connsiteY17" fmla="*/ 2085924 h 4211198"/>
                <a:gd name="connsiteX18" fmla="*/ 3160414 w 4476232"/>
                <a:gd name="connsiteY18" fmla="*/ 1561625 h 4211198"/>
                <a:gd name="connsiteX0" fmla="*/ 2613865 w 4476232"/>
                <a:gd name="connsiteY0" fmla="*/ 1515021 h 4211198"/>
                <a:gd name="connsiteX1" fmla="*/ 2827558 w 4476232"/>
                <a:gd name="connsiteY1" fmla="*/ 699445 h 4211198"/>
                <a:gd name="connsiteX2" fmla="*/ 4115839 w 4476232"/>
                <a:gd name="connsiteY2" fmla="*/ 221751 h 4211198"/>
                <a:gd name="connsiteX3" fmla="*/ 4127492 w 4476232"/>
                <a:gd name="connsiteY3" fmla="*/ 380 h 4211198"/>
                <a:gd name="connsiteX4" fmla="*/ 2973461 w 4476232"/>
                <a:gd name="connsiteY4" fmla="*/ 268355 h 4211198"/>
                <a:gd name="connsiteX5" fmla="*/ 1645719 w 4476232"/>
                <a:gd name="connsiteY5" fmla="*/ 105240 h 4211198"/>
                <a:gd name="connsiteX6" fmla="*/ 1727280 w 4476232"/>
                <a:gd name="connsiteY6" fmla="*/ 303308 h 4211198"/>
                <a:gd name="connsiteX7" fmla="*/ 2454180 w 4476232"/>
                <a:gd name="connsiteY7" fmla="*/ 594586 h 4211198"/>
                <a:gd name="connsiteX8" fmla="*/ 2315686 w 4476232"/>
                <a:gd name="connsiteY8" fmla="*/ 1445114 h 4211198"/>
                <a:gd name="connsiteX9" fmla="*/ 1839289 w 4476232"/>
                <a:gd name="connsiteY9" fmla="*/ 1794646 h 4211198"/>
                <a:gd name="connsiteX10" fmla="*/ 189280 w 4476232"/>
                <a:gd name="connsiteY10" fmla="*/ 1654833 h 4211198"/>
                <a:gd name="connsiteX11" fmla="*/ 222379 w 4476232"/>
                <a:gd name="connsiteY11" fmla="*/ 1911157 h 4211198"/>
                <a:gd name="connsiteX12" fmla="*/ 1856505 w 4476232"/>
                <a:gd name="connsiteY12" fmla="*/ 2307293 h 4211198"/>
                <a:gd name="connsiteX13" fmla="*/ 1086976 w 4476232"/>
                <a:gd name="connsiteY13" fmla="*/ 3950097 h 4211198"/>
                <a:gd name="connsiteX14" fmla="*/ 1343575 w 4476232"/>
                <a:gd name="connsiteY14" fmla="*/ 4020003 h 4211198"/>
                <a:gd name="connsiteX15" fmla="*/ 2671052 w 4476232"/>
                <a:gd name="connsiteY15" fmla="*/ 2109225 h 4211198"/>
                <a:gd name="connsiteX16" fmla="*/ 4276046 w 4476232"/>
                <a:gd name="connsiteY16" fmla="*/ 2843243 h 4211198"/>
                <a:gd name="connsiteX17" fmla="*/ 4336953 w 4476232"/>
                <a:gd name="connsiteY17" fmla="*/ 2085924 h 4211198"/>
                <a:gd name="connsiteX18" fmla="*/ 2613865 w 4476232"/>
                <a:gd name="connsiteY18" fmla="*/ 1515021 h 4211198"/>
                <a:gd name="connsiteX0" fmla="*/ 2613865 w 4476232"/>
                <a:gd name="connsiteY0" fmla="*/ 1515021 h 4211198"/>
                <a:gd name="connsiteX1" fmla="*/ 2827558 w 4476232"/>
                <a:gd name="connsiteY1" fmla="*/ 699445 h 4211198"/>
                <a:gd name="connsiteX2" fmla="*/ 4115839 w 4476232"/>
                <a:gd name="connsiteY2" fmla="*/ 221751 h 4211198"/>
                <a:gd name="connsiteX3" fmla="*/ 4127492 w 4476232"/>
                <a:gd name="connsiteY3" fmla="*/ 380 h 4211198"/>
                <a:gd name="connsiteX4" fmla="*/ 2973461 w 4476232"/>
                <a:gd name="connsiteY4" fmla="*/ 268355 h 4211198"/>
                <a:gd name="connsiteX5" fmla="*/ 1645719 w 4476232"/>
                <a:gd name="connsiteY5" fmla="*/ 105240 h 4211198"/>
                <a:gd name="connsiteX6" fmla="*/ 1727280 w 4476232"/>
                <a:gd name="connsiteY6" fmla="*/ 303308 h 4211198"/>
                <a:gd name="connsiteX7" fmla="*/ 2454180 w 4476232"/>
                <a:gd name="connsiteY7" fmla="*/ 594586 h 4211198"/>
                <a:gd name="connsiteX8" fmla="*/ 2076572 w 4476232"/>
                <a:gd name="connsiteY8" fmla="*/ 1421812 h 4211198"/>
                <a:gd name="connsiteX9" fmla="*/ 1839289 w 4476232"/>
                <a:gd name="connsiteY9" fmla="*/ 1794646 h 4211198"/>
                <a:gd name="connsiteX10" fmla="*/ 189280 w 4476232"/>
                <a:gd name="connsiteY10" fmla="*/ 1654833 h 4211198"/>
                <a:gd name="connsiteX11" fmla="*/ 222379 w 4476232"/>
                <a:gd name="connsiteY11" fmla="*/ 1911157 h 4211198"/>
                <a:gd name="connsiteX12" fmla="*/ 1856505 w 4476232"/>
                <a:gd name="connsiteY12" fmla="*/ 2307293 h 4211198"/>
                <a:gd name="connsiteX13" fmla="*/ 1086976 w 4476232"/>
                <a:gd name="connsiteY13" fmla="*/ 3950097 h 4211198"/>
                <a:gd name="connsiteX14" fmla="*/ 1343575 w 4476232"/>
                <a:gd name="connsiteY14" fmla="*/ 4020003 h 4211198"/>
                <a:gd name="connsiteX15" fmla="*/ 2671052 w 4476232"/>
                <a:gd name="connsiteY15" fmla="*/ 2109225 h 4211198"/>
                <a:gd name="connsiteX16" fmla="*/ 4276046 w 4476232"/>
                <a:gd name="connsiteY16" fmla="*/ 2843243 h 4211198"/>
                <a:gd name="connsiteX17" fmla="*/ 4336953 w 4476232"/>
                <a:gd name="connsiteY17" fmla="*/ 2085924 h 4211198"/>
                <a:gd name="connsiteX18" fmla="*/ 2613865 w 4476232"/>
                <a:gd name="connsiteY18" fmla="*/ 1515021 h 4211198"/>
                <a:gd name="connsiteX0" fmla="*/ 2648024 w 4476232"/>
                <a:gd name="connsiteY0" fmla="*/ 1526672 h 4211198"/>
                <a:gd name="connsiteX1" fmla="*/ 2827558 w 4476232"/>
                <a:gd name="connsiteY1" fmla="*/ 699445 h 4211198"/>
                <a:gd name="connsiteX2" fmla="*/ 4115839 w 4476232"/>
                <a:gd name="connsiteY2" fmla="*/ 221751 h 4211198"/>
                <a:gd name="connsiteX3" fmla="*/ 4127492 w 4476232"/>
                <a:gd name="connsiteY3" fmla="*/ 380 h 4211198"/>
                <a:gd name="connsiteX4" fmla="*/ 2973461 w 4476232"/>
                <a:gd name="connsiteY4" fmla="*/ 268355 h 4211198"/>
                <a:gd name="connsiteX5" fmla="*/ 1645719 w 4476232"/>
                <a:gd name="connsiteY5" fmla="*/ 105240 h 4211198"/>
                <a:gd name="connsiteX6" fmla="*/ 1727280 w 4476232"/>
                <a:gd name="connsiteY6" fmla="*/ 303308 h 4211198"/>
                <a:gd name="connsiteX7" fmla="*/ 2454180 w 4476232"/>
                <a:gd name="connsiteY7" fmla="*/ 594586 h 4211198"/>
                <a:gd name="connsiteX8" fmla="*/ 2076572 w 4476232"/>
                <a:gd name="connsiteY8" fmla="*/ 1421812 h 4211198"/>
                <a:gd name="connsiteX9" fmla="*/ 1839289 w 4476232"/>
                <a:gd name="connsiteY9" fmla="*/ 1794646 h 4211198"/>
                <a:gd name="connsiteX10" fmla="*/ 189280 w 4476232"/>
                <a:gd name="connsiteY10" fmla="*/ 1654833 h 4211198"/>
                <a:gd name="connsiteX11" fmla="*/ 222379 w 4476232"/>
                <a:gd name="connsiteY11" fmla="*/ 1911157 h 4211198"/>
                <a:gd name="connsiteX12" fmla="*/ 1856505 w 4476232"/>
                <a:gd name="connsiteY12" fmla="*/ 2307293 h 4211198"/>
                <a:gd name="connsiteX13" fmla="*/ 1086976 w 4476232"/>
                <a:gd name="connsiteY13" fmla="*/ 3950097 h 4211198"/>
                <a:gd name="connsiteX14" fmla="*/ 1343575 w 4476232"/>
                <a:gd name="connsiteY14" fmla="*/ 4020003 h 4211198"/>
                <a:gd name="connsiteX15" fmla="*/ 2671052 w 4476232"/>
                <a:gd name="connsiteY15" fmla="*/ 2109225 h 4211198"/>
                <a:gd name="connsiteX16" fmla="*/ 4276046 w 4476232"/>
                <a:gd name="connsiteY16" fmla="*/ 2843243 h 4211198"/>
                <a:gd name="connsiteX17" fmla="*/ 4336953 w 4476232"/>
                <a:gd name="connsiteY17" fmla="*/ 2085924 h 4211198"/>
                <a:gd name="connsiteX18" fmla="*/ 2648024 w 4476232"/>
                <a:gd name="connsiteY18" fmla="*/ 1526672 h 4211198"/>
                <a:gd name="connsiteX0" fmla="*/ 2648024 w 4476232"/>
                <a:gd name="connsiteY0" fmla="*/ 1526672 h 4211198"/>
                <a:gd name="connsiteX1" fmla="*/ 2827558 w 4476232"/>
                <a:gd name="connsiteY1" fmla="*/ 699445 h 4211198"/>
                <a:gd name="connsiteX2" fmla="*/ 4115839 w 4476232"/>
                <a:gd name="connsiteY2" fmla="*/ 221751 h 4211198"/>
                <a:gd name="connsiteX3" fmla="*/ 4127492 w 4476232"/>
                <a:gd name="connsiteY3" fmla="*/ 380 h 4211198"/>
                <a:gd name="connsiteX4" fmla="*/ 2973461 w 4476232"/>
                <a:gd name="connsiteY4" fmla="*/ 268355 h 4211198"/>
                <a:gd name="connsiteX5" fmla="*/ 1645719 w 4476232"/>
                <a:gd name="connsiteY5" fmla="*/ 105240 h 4211198"/>
                <a:gd name="connsiteX6" fmla="*/ 1727280 w 4476232"/>
                <a:gd name="connsiteY6" fmla="*/ 303308 h 4211198"/>
                <a:gd name="connsiteX7" fmla="*/ 2454180 w 4476232"/>
                <a:gd name="connsiteY7" fmla="*/ 594586 h 4211198"/>
                <a:gd name="connsiteX8" fmla="*/ 2179049 w 4476232"/>
                <a:gd name="connsiteY8" fmla="*/ 1165488 h 4211198"/>
                <a:gd name="connsiteX9" fmla="*/ 1839289 w 4476232"/>
                <a:gd name="connsiteY9" fmla="*/ 1794646 h 4211198"/>
                <a:gd name="connsiteX10" fmla="*/ 189280 w 4476232"/>
                <a:gd name="connsiteY10" fmla="*/ 1654833 h 4211198"/>
                <a:gd name="connsiteX11" fmla="*/ 222379 w 4476232"/>
                <a:gd name="connsiteY11" fmla="*/ 1911157 h 4211198"/>
                <a:gd name="connsiteX12" fmla="*/ 1856505 w 4476232"/>
                <a:gd name="connsiteY12" fmla="*/ 2307293 h 4211198"/>
                <a:gd name="connsiteX13" fmla="*/ 1086976 w 4476232"/>
                <a:gd name="connsiteY13" fmla="*/ 3950097 h 4211198"/>
                <a:gd name="connsiteX14" fmla="*/ 1343575 w 4476232"/>
                <a:gd name="connsiteY14" fmla="*/ 4020003 h 4211198"/>
                <a:gd name="connsiteX15" fmla="*/ 2671052 w 4476232"/>
                <a:gd name="connsiteY15" fmla="*/ 2109225 h 4211198"/>
                <a:gd name="connsiteX16" fmla="*/ 4276046 w 4476232"/>
                <a:gd name="connsiteY16" fmla="*/ 2843243 h 4211198"/>
                <a:gd name="connsiteX17" fmla="*/ 4336953 w 4476232"/>
                <a:gd name="connsiteY17" fmla="*/ 2085924 h 4211198"/>
                <a:gd name="connsiteX18" fmla="*/ 2648024 w 4476232"/>
                <a:gd name="connsiteY18" fmla="*/ 1526672 h 4211198"/>
                <a:gd name="connsiteX0" fmla="*/ 2727729 w 4476232"/>
                <a:gd name="connsiteY0" fmla="*/ 1491718 h 4211198"/>
                <a:gd name="connsiteX1" fmla="*/ 2827558 w 4476232"/>
                <a:gd name="connsiteY1" fmla="*/ 699445 h 4211198"/>
                <a:gd name="connsiteX2" fmla="*/ 4115839 w 4476232"/>
                <a:gd name="connsiteY2" fmla="*/ 221751 h 4211198"/>
                <a:gd name="connsiteX3" fmla="*/ 4127492 w 4476232"/>
                <a:gd name="connsiteY3" fmla="*/ 380 h 4211198"/>
                <a:gd name="connsiteX4" fmla="*/ 2973461 w 4476232"/>
                <a:gd name="connsiteY4" fmla="*/ 268355 h 4211198"/>
                <a:gd name="connsiteX5" fmla="*/ 1645719 w 4476232"/>
                <a:gd name="connsiteY5" fmla="*/ 105240 h 4211198"/>
                <a:gd name="connsiteX6" fmla="*/ 1727280 w 4476232"/>
                <a:gd name="connsiteY6" fmla="*/ 303308 h 4211198"/>
                <a:gd name="connsiteX7" fmla="*/ 2454180 w 4476232"/>
                <a:gd name="connsiteY7" fmla="*/ 594586 h 4211198"/>
                <a:gd name="connsiteX8" fmla="*/ 2179049 w 4476232"/>
                <a:gd name="connsiteY8" fmla="*/ 1165488 h 4211198"/>
                <a:gd name="connsiteX9" fmla="*/ 1839289 w 4476232"/>
                <a:gd name="connsiteY9" fmla="*/ 1794646 h 4211198"/>
                <a:gd name="connsiteX10" fmla="*/ 189280 w 4476232"/>
                <a:gd name="connsiteY10" fmla="*/ 1654833 h 4211198"/>
                <a:gd name="connsiteX11" fmla="*/ 222379 w 4476232"/>
                <a:gd name="connsiteY11" fmla="*/ 1911157 h 4211198"/>
                <a:gd name="connsiteX12" fmla="*/ 1856505 w 4476232"/>
                <a:gd name="connsiteY12" fmla="*/ 2307293 h 4211198"/>
                <a:gd name="connsiteX13" fmla="*/ 1086976 w 4476232"/>
                <a:gd name="connsiteY13" fmla="*/ 3950097 h 4211198"/>
                <a:gd name="connsiteX14" fmla="*/ 1343575 w 4476232"/>
                <a:gd name="connsiteY14" fmla="*/ 4020003 h 4211198"/>
                <a:gd name="connsiteX15" fmla="*/ 2671052 w 4476232"/>
                <a:gd name="connsiteY15" fmla="*/ 2109225 h 4211198"/>
                <a:gd name="connsiteX16" fmla="*/ 4276046 w 4476232"/>
                <a:gd name="connsiteY16" fmla="*/ 2843243 h 4211198"/>
                <a:gd name="connsiteX17" fmla="*/ 4336953 w 4476232"/>
                <a:gd name="connsiteY17" fmla="*/ 2085924 h 4211198"/>
                <a:gd name="connsiteX18" fmla="*/ 2727729 w 4476232"/>
                <a:gd name="connsiteY18" fmla="*/ 1491718 h 4211198"/>
                <a:gd name="connsiteX0" fmla="*/ 2727729 w 4476929"/>
                <a:gd name="connsiteY0" fmla="*/ 1491718 h 4212820"/>
                <a:gd name="connsiteX1" fmla="*/ 2827558 w 4476929"/>
                <a:gd name="connsiteY1" fmla="*/ 699445 h 4212820"/>
                <a:gd name="connsiteX2" fmla="*/ 4115839 w 4476929"/>
                <a:gd name="connsiteY2" fmla="*/ 221751 h 4212820"/>
                <a:gd name="connsiteX3" fmla="*/ 4127492 w 4476929"/>
                <a:gd name="connsiteY3" fmla="*/ 380 h 4212820"/>
                <a:gd name="connsiteX4" fmla="*/ 2973461 w 4476929"/>
                <a:gd name="connsiteY4" fmla="*/ 268355 h 4212820"/>
                <a:gd name="connsiteX5" fmla="*/ 1645719 w 4476929"/>
                <a:gd name="connsiteY5" fmla="*/ 105240 h 4212820"/>
                <a:gd name="connsiteX6" fmla="*/ 1727280 w 4476929"/>
                <a:gd name="connsiteY6" fmla="*/ 303308 h 4212820"/>
                <a:gd name="connsiteX7" fmla="*/ 2454180 w 4476929"/>
                <a:gd name="connsiteY7" fmla="*/ 594586 h 4212820"/>
                <a:gd name="connsiteX8" fmla="*/ 2179049 w 4476929"/>
                <a:gd name="connsiteY8" fmla="*/ 1165488 h 4212820"/>
                <a:gd name="connsiteX9" fmla="*/ 1839289 w 4476929"/>
                <a:gd name="connsiteY9" fmla="*/ 1794646 h 4212820"/>
                <a:gd name="connsiteX10" fmla="*/ 189280 w 4476929"/>
                <a:gd name="connsiteY10" fmla="*/ 1654833 h 4212820"/>
                <a:gd name="connsiteX11" fmla="*/ 222379 w 4476929"/>
                <a:gd name="connsiteY11" fmla="*/ 1911157 h 4212820"/>
                <a:gd name="connsiteX12" fmla="*/ 1856505 w 4476929"/>
                <a:gd name="connsiteY12" fmla="*/ 2307293 h 4212820"/>
                <a:gd name="connsiteX13" fmla="*/ 1086976 w 4476929"/>
                <a:gd name="connsiteY13" fmla="*/ 3950097 h 4212820"/>
                <a:gd name="connsiteX14" fmla="*/ 1343575 w 4476929"/>
                <a:gd name="connsiteY14" fmla="*/ 4020003 h 4212820"/>
                <a:gd name="connsiteX15" fmla="*/ 2659666 w 4476929"/>
                <a:gd name="connsiteY15" fmla="*/ 2085923 h 4212820"/>
                <a:gd name="connsiteX16" fmla="*/ 4276046 w 4476929"/>
                <a:gd name="connsiteY16" fmla="*/ 2843243 h 4212820"/>
                <a:gd name="connsiteX17" fmla="*/ 4336953 w 4476929"/>
                <a:gd name="connsiteY17" fmla="*/ 2085924 h 4212820"/>
                <a:gd name="connsiteX18" fmla="*/ 2727729 w 4476929"/>
                <a:gd name="connsiteY18" fmla="*/ 1491718 h 4212820"/>
                <a:gd name="connsiteX0" fmla="*/ 2727729 w 4489735"/>
                <a:gd name="connsiteY0" fmla="*/ 1491718 h 4219328"/>
                <a:gd name="connsiteX1" fmla="*/ 2827558 w 4489735"/>
                <a:gd name="connsiteY1" fmla="*/ 699445 h 4219328"/>
                <a:gd name="connsiteX2" fmla="*/ 4115839 w 4489735"/>
                <a:gd name="connsiteY2" fmla="*/ 221751 h 4219328"/>
                <a:gd name="connsiteX3" fmla="*/ 4127492 w 4489735"/>
                <a:gd name="connsiteY3" fmla="*/ 380 h 4219328"/>
                <a:gd name="connsiteX4" fmla="*/ 2973461 w 4489735"/>
                <a:gd name="connsiteY4" fmla="*/ 268355 h 4219328"/>
                <a:gd name="connsiteX5" fmla="*/ 1645719 w 4489735"/>
                <a:gd name="connsiteY5" fmla="*/ 105240 h 4219328"/>
                <a:gd name="connsiteX6" fmla="*/ 1727280 w 4489735"/>
                <a:gd name="connsiteY6" fmla="*/ 303308 h 4219328"/>
                <a:gd name="connsiteX7" fmla="*/ 2454180 w 4489735"/>
                <a:gd name="connsiteY7" fmla="*/ 594586 h 4219328"/>
                <a:gd name="connsiteX8" fmla="*/ 2179049 w 4489735"/>
                <a:gd name="connsiteY8" fmla="*/ 1165488 h 4219328"/>
                <a:gd name="connsiteX9" fmla="*/ 1839289 w 4489735"/>
                <a:gd name="connsiteY9" fmla="*/ 1794646 h 4219328"/>
                <a:gd name="connsiteX10" fmla="*/ 189280 w 4489735"/>
                <a:gd name="connsiteY10" fmla="*/ 1654833 h 4219328"/>
                <a:gd name="connsiteX11" fmla="*/ 222379 w 4489735"/>
                <a:gd name="connsiteY11" fmla="*/ 1911157 h 4219328"/>
                <a:gd name="connsiteX12" fmla="*/ 1856505 w 4489735"/>
                <a:gd name="connsiteY12" fmla="*/ 2307293 h 4219328"/>
                <a:gd name="connsiteX13" fmla="*/ 1086976 w 4489735"/>
                <a:gd name="connsiteY13" fmla="*/ 3950097 h 4219328"/>
                <a:gd name="connsiteX14" fmla="*/ 1343575 w 4489735"/>
                <a:gd name="connsiteY14" fmla="*/ 4020003 h 4219328"/>
                <a:gd name="connsiteX15" fmla="*/ 2454711 w 4489735"/>
                <a:gd name="connsiteY15" fmla="*/ 1992714 h 4219328"/>
                <a:gd name="connsiteX16" fmla="*/ 4276046 w 4489735"/>
                <a:gd name="connsiteY16" fmla="*/ 2843243 h 4219328"/>
                <a:gd name="connsiteX17" fmla="*/ 4336953 w 4489735"/>
                <a:gd name="connsiteY17" fmla="*/ 2085924 h 4219328"/>
                <a:gd name="connsiteX18" fmla="*/ 2727729 w 4489735"/>
                <a:gd name="connsiteY18" fmla="*/ 1491718 h 4219328"/>
                <a:gd name="connsiteX0" fmla="*/ 2722400 w 4484406"/>
                <a:gd name="connsiteY0" fmla="*/ 1491718 h 4220553"/>
                <a:gd name="connsiteX1" fmla="*/ 2822229 w 4484406"/>
                <a:gd name="connsiteY1" fmla="*/ 699445 h 4220553"/>
                <a:gd name="connsiteX2" fmla="*/ 4110510 w 4484406"/>
                <a:gd name="connsiteY2" fmla="*/ 221751 h 4220553"/>
                <a:gd name="connsiteX3" fmla="*/ 4122163 w 4484406"/>
                <a:gd name="connsiteY3" fmla="*/ 380 h 4220553"/>
                <a:gd name="connsiteX4" fmla="*/ 2968132 w 4484406"/>
                <a:gd name="connsiteY4" fmla="*/ 268355 h 4220553"/>
                <a:gd name="connsiteX5" fmla="*/ 1640390 w 4484406"/>
                <a:gd name="connsiteY5" fmla="*/ 105240 h 4220553"/>
                <a:gd name="connsiteX6" fmla="*/ 1721951 w 4484406"/>
                <a:gd name="connsiteY6" fmla="*/ 303308 h 4220553"/>
                <a:gd name="connsiteX7" fmla="*/ 2448851 w 4484406"/>
                <a:gd name="connsiteY7" fmla="*/ 594586 h 4220553"/>
                <a:gd name="connsiteX8" fmla="*/ 2173720 w 4484406"/>
                <a:gd name="connsiteY8" fmla="*/ 1165488 h 4220553"/>
                <a:gd name="connsiteX9" fmla="*/ 1833960 w 4484406"/>
                <a:gd name="connsiteY9" fmla="*/ 1794646 h 4220553"/>
                <a:gd name="connsiteX10" fmla="*/ 183951 w 4484406"/>
                <a:gd name="connsiteY10" fmla="*/ 1654833 h 4220553"/>
                <a:gd name="connsiteX11" fmla="*/ 217050 w 4484406"/>
                <a:gd name="connsiteY11" fmla="*/ 1911157 h 4220553"/>
                <a:gd name="connsiteX12" fmla="*/ 1760085 w 4484406"/>
                <a:gd name="connsiteY12" fmla="*/ 2283991 h 4220553"/>
                <a:gd name="connsiteX13" fmla="*/ 1081647 w 4484406"/>
                <a:gd name="connsiteY13" fmla="*/ 3950097 h 4220553"/>
                <a:gd name="connsiteX14" fmla="*/ 1338246 w 4484406"/>
                <a:gd name="connsiteY14" fmla="*/ 4020003 h 4220553"/>
                <a:gd name="connsiteX15" fmla="*/ 2449382 w 4484406"/>
                <a:gd name="connsiteY15" fmla="*/ 1992714 h 4220553"/>
                <a:gd name="connsiteX16" fmla="*/ 4270717 w 4484406"/>
                <a:gd name="connsiteY16" fmla="*/ 2843243 h 4220553"/>
                <a:gd name="connsiteX17" fmla="*/ 4331624 w 4484406"/>
                <a:gd name="connsiteY17" fmla="*/ 2085924 h 4220553"/>
                <a:gd name="connsiteX18" fmla="*/ 2722400 w 4484406"/>
                <a:gd name="connsiteY18" fmla="*/ 1491718 h 4220553"/>
                <a:gd name="connsiteX0" fmla="*/ 2716526 w 4478532"/>
                <a:gd name="connsiteY0" fmla="*/ 1491718 h 4221785"/>
                <a:gd name="connsiteX1" fmla="*/ 2816355 w 4478532"/>
                <a:gd name="connsiteY1" fmla="*/ 699445 h 4221785"/>
                <a:gd name="connsiteX2" fmla="*/ 4104636 w 4478532"/>
                <a:gd name="connsiteY2" fmla="*/ 221751 h 4221785"/>
                <a:gd name="connsiteX3" fmla="*/ 4116289 w 4478532"/>
                <a:gd name="connsiteY3" fmla="*/ 380 h 4221785"/>
                <a:gd name="connsiteX4" fmla="*/ 2962258 w 4478532"/>
                <a:gd name="connsiteY4" fmla="*/ 268355 h 4221785"/>
                <a:gd name="connsiteX5" fmla="*/ 1634516 w 4478532"/>
                <a:gd name="connsiteY5" fmla="*/ 105240 h 4221785"/>
                <a:gd name="connsiteX6" fmla="*/ 1716077 w 4478532"/>
                <a:gd name="connsiteY6" fmla="*/ 303308 h 4221785"/>
                <a:gd name="connsiteX7" fmla="*/ 2442977 w 4478532"/>
                <a:gd name="connsiteY7" fmla="*/ 594586 h 4221785"/>
                <a:gd name="connsiteX8" fmla="*/ 2167846 w 4478532"/>
                <a:gd name="connsiteY8" fmla="*/ 1165488 h 4221785"/>
                <a:gd name="connsiteX9" fmla="*/ 1828086 w 4478532"/>
                <a:gd name="connsiteY9" fmla="*/ 1794646 h 4221785"/>
                <a:gd name="connsiteX10" fmla="*/ 178077 w 4478532"/>
                <a:gd name="connsiteY10" fmla="*/ 1654833 h 4221785"/>
                <a:gd name="connsiteX11" fmla="*/ 211176 w 4478532"/>
                <a:gd name="connsiteY11" fmla="*/ 1911157 h 4221785"/>
                <a:gd name="connsiteX12" fmla="*/ 1651734 w 4478532"/>
                <a:gd name="connsiteY12" fmla="*/ 2260689 h 4221785"/>
                <a:gd name="connsiteX13" fmla="*/ 1075773 w 4478532"/>
                <a:gd name="connsiteY13" fmla="*/ 3950097 h 4221785"/>
                <a:gd name="connsiteX14" fmla="*/ 1332372 w 4478532"/>
                <a:gd name="connsiteY14" fmla="*/ 4020003 h 4221785"/>
                <a:gd name="connsiteX15" fmla="*/ 2443508 w 4478532"/>
                <a:gd name="connsiteY15" fmla="*/ 1992714 h 4221785"/>
                <a:gd name="connsiteX16" fmla="*/ 4264843 w 4478532"/>
                <a:gd name="connsiteY16" fmla="*/ 2843243 h 4221785"/>
                <a:gd name="connsiteX17" fmla="*/ 4325750 w 4478532"/>
                <a:gd name="connsiteY17" fmla="*/ 2085924 h 4221785"/>
                <a:gd name="connsiteX18" fmla="*/ 2716526 w 4478532"/>
                <a:gd name="connsiteY18" fmla="*/ 1491718 h 4221785"/>
                <a:gd name="connsiteX0" fmla="*/ 2716526 w 4478532"/>
                <a:gd name="connsiteY0" fmla="*/ 1491718 h 4221785"/>
                <a:gd name="connsiteX1" fmla="*/ 2816355 w 4478532"/>
                <a:gd name="connsiteY1" fmla="*/ 699445 h 4221785"/>
                <a:gd name="connsiteX2" fmla="*/ 4104636 w 4478532"/>
                <a:gd name="connsiteY2" fmla="*/ 221751 h 4221785"/>
                <a:gd name="connsiteX3" fmla="*/ 4116289 w 4478532"/>
                <a:gd name="connsiteY3" fmla="*/ 380 h 4221785"/>
                <a:gd name="connsiteX4" fmla="*/ 2962258 w 4478532"/>
                <a:gd name="connsiteY4" fmla="*/ 268355 h 4221785"/>
                <a:gd name="connsiteX5" fmla="*/ 1634516 w 4478532"/>
                <a:gd name="connsiteY5" fmla="*/ 105240 h 4221785"/>
                <a:gd name="connsiteX6" fmla="*/ 1716077 w 4478532"/>
                <a:gd name="connsiteY6" fmla="*/ 303308 h 4221785"/>
                <a:gd name="connsiteX7" fmla="*/ 2442977 w 4478532"/>
                <a:gd name="connsiteY7" fmla="*/ 594586 h 4221785"/>
                <a:gd name="connsiteX8" fmla="*/ 2167846 w 4478532"/>
                <a:gd name="connsiteY8" fmla="*/ 1165488 h 4221785"/>
                <a:gd name="connsiteX9" fmla="*/ 1828086 w 4478532"/>
                <a:gd name="connsiteY9" fmla="*/ 1736391 h 4221785"/>
                <a:gd name="connsiteX10" fmla="*/ 178077 w 4478532"/>
                <a:gd name="connsiteY10" fmla="*/ 1654833 h 4221785"/>
                <a:gd name="connsiteX11" fmla="*/ 211176 w 4478532"/>
                <a:gd name="connsiteY11" fmla="*/ 1911157 h 4221785"/>
                <a:gd name="connsiteX12" fmla="*/ 1651734 w 4478532"/>
                <a:gd name="connsiteY12" fmla="*/ 2260689 h 4221785"/>
                <a:gd name="connsiteX13" fmla="*/ 1075773 w 4478532"/>
                <a:gd name="connsiteY13" fmla="*/ 3950097 h 4221785"/>
                <a:gd name="connsiteX14" fmla="*/ 1332372 w 4478532"/>
                <a:gd name="connsiteY14" fmla="*/ 4020003 h 4221785"/>
                <a:gd name="connsiteX15" fmla="*/ 2443508 w 4478532"/>
                <a:gd name="connsiteY15" fmla="*/ 1992714 h 4221785"/>
                <a:gd name="connsiteX16" fmla="*/ 4264843 w 4478532"/>
                <a:gd name="connsiteY16" fmla="*/ 2843243 h 4221785"/>
                <a:gd name="connsiteX17" fmla="*/ 4325750 w 4478532"/>
                <a:gd name="connsiteY17" fmla="*/ 2085924 h 4221785"/>
                <a:gd name="connsiteX18" fmla="*/ 2716526 w 4478532"/>
                <a:gd name="connsiteY18" fmla="*/ 1491718 h 4221785"/>
                <a:gd name="connsiteX0" fmla="*/ 2716526 w 4478532"/>
                <a:gd name="connsiteY0" fmla="*/ 1491718 h 4073014"/>
                <a:gd name="connsiteX1" fmla="*/ 2816355 w 4478532"/>
                <a:gd name="connsiteY1" fmla="*/ 699445 h 4073014"/>
                <a:gd name="connsiteX2" fmla="*/ 4104636 w 4478532"/>
                <a:gd name="connsiteY2" fmla="*/ 221751 h 4073014"/>
                <a:gd name="connsiteX3" fmla="*/ 4116289 w 4478532"/>
                <a:gd name="connsiteY3" fmla="*/ 380 h 4073014"/>
                <a:gd name="connsiteX4" fmla="*/ 2962258 w 4478532"/>
                <a:gd name="connsiteY4" fmla="*/ 268355 h 4073014"/>
                <a:gd name="connsiteX5" fmla="*/ 1634516 w 4478532"/>
                <a:gd name="connsiteY5" fmla="*/ 105240 h 4073014"/>
                <a:gd name="connsiteX6" fmla="*/ 1716077 w 4478532"/>
                <a:gd name="connsiteY6" fmla="*/ 303308 h 4073014"/>
                <a:gd name="connsiteX7" fmla="*/ 2442977 w 4478532"/>
                <a:gd name="connsiteY7" fmla="*/ 594586 h 4073014"/>
                <a:gd name="connsiteX8" fmla="*/ 2167846 w 4478532"/>
                <a:gd name="connsiteY8" fmla="*/ 1165488 h 4073014"/>
                <a:gd name="connsiteX9" fmla="*/ 1828086 w 4478532"/>
                <a:gd name="connsiteY9" fmla="*/ 1736391 h 4073014"/>
                <a:gd name="connsiteX10" fmla="*/ 178077 w 4478532"/>
                <a:gd name="connsiteY10" fmla="*/ 1654833 h 4073014"/>
                <a:gd name="connsiteX11" fmla="*/ 211176 w 4478532"/>
                <a:gd name="connsiteY11" fmla="*/ 1911157 h 4073014"/>
                <a:gd name="connsiteX12" fmla="*/ 1651734 w 4478532"/>
                <a:gd name="connsiteY12" fmla="*/ 2260689 h 4073014"/>
                <a:gd name="connsiteX13" fmla="*/ 1075773 w 4478532"/>
                <a:gd name="connsiteY13" fmla="*/ 3950097 h 4073014"/>
                <a:gd name="connsiteX14" fmla="*/ 1487409 w 4478532"/>
                <a:gd name="connsiteY14" fmla="*/ 3725384 h 4073014"/>
                <a:gd name="connsiteX15" fmla="*/ 2443508 w 4478532"/>
                <a:gd name="connsiteY15" fmla="*/ 1992714 h 4073014"/>
                <a:gd name="connsiteX16" fmla="*/ 4264843 w 4478532"/>
                <a:gd name="connsiteY16" fmla="*/ 2843243 h 4073014"/>
                <a:gd name="connsiteX17" fmla="*/ 4325750 w 4478532"/>
                <a:gd name="connsiteY17" fmla="*/ 2085924 h 4073014"/>
                <a:gd name="connsiteX18" fmla="*/ 2716526 w 4478532"/>
                <a:gd name="connsiteY18" fmla="*/ 1491718 h 4073014"/>
                <a:gd name="connsiteX0" fmla="*/ 2716526 w 4478532"/>
                <a:gd name="connsiteY0" fmla="*/ 1491718 h 3912806"/>
                <a:gd name="connsiteX1" fmla="*/ 2816355 w 4478532"/>
                <a:gd name="connsiteY1" fmla="*/ 699445 h 3912806"/>
                <a:gd name="connsiteX2" fmla="*/ 4104636 w 4478532"/>
                <a:gd name="connsiteY2" fmla="*/ 221751 h 3912806"/>
                <a:gd name="connsiteX3" fmla="*/ 4116289 w 4478532"/>
                <a:gd name="connsiteY3" fmla="*/ 380 h 3912806"/>
                <a:gd name="connsiteX4" fmla="*/ 2962258 w 4478532"/>
                <a:gd name="connsiteY4" fmla="*/ 268355 h 3912806"/>
                <a:gd name="connsiteX5" fmla="*/ 1634516 w 4478532"/>
                <a:gd name="connsiteY5" fmla="*/ 105240 h 3912806"/>
                <a:gd name="connsiteX6" fmla="*/ 1716077 w 4478532"/>
                <a:gd name="connsiteY6" fmla="*/ 303308 h 3912806"/>
                <a:gd name="connsiteX7" fmla="*/ 2442977 w 4478532"/>
                <a:gd name="connsiteY7" fmla="*/ 594586 h 3912806"/>
                <a:gd name="connsiteX8" fmla="*/ 2167846 w 4478532"/>
                <a:gd name="connsiteY8" fmla="*/ 1165488 h 3912806"/>
                <a:gd name="connsiteX9" fmla="*/ 1828086 w 4478532"/>
                <a:gd name="connsiteY9" fmla="*/ 1736391 h 3912806"/>
                <a:gd name="connsiteX10" fmla="*/ 178077 w 4478532"/>
                <a:gd name="connsiteY10" fmla="*/ 1654833 h 3912806"/>
                <a:gd name="connsiteX11" fmla="*/ 211176 w 4478532"/>
                <a:gd name="connsiteY11" fmla="*/ 1911157 h 3912806"/>
                <a:gd name="connsiteX12" fmla="*/ 1651734 w 4478532"/>
                <a:gd name="connsiteY12" fmla="*/ 2260689 h 3912806"/>
                <a:gd name="connsiteX13" fmla="*/ 1186513 w 4478532"/>
                <a:gd name="connsiteY13" fmla="*/ 3700803 h 3912806"/>
                <a:gd name="connsiteX14" fmla="*/ 1487409 w 4478532"/>
                <a:gd name="connsiteY14" fmla="*/ 3725384 h 3912806"/>
                <a:gd name="connsiteX15" fmla="*/ 2443508 w 4478532"/>
                <a:gd name="connsiteY15" fmla="*/ 1992714 h 3912806"/>
                <a:gd name="connsiteX16" fmla="*/ 4264843 w 4478532"/>
                <a:gd name="connsiteY16" fmla="*/ 2843243 h 3912806"/>
                <a:gd name="connsiteX17" fmla="*/ 4325750 w 4478532"/>
                <a:gd name="connsiteY17" fmla="*/ 2085924 h 3912806"/>
                <a:gd name="connsiteX18" fmla="*/ 2716526 w 4478532"/>
                <a:gd name="connsiteY18" fmla="*/ 1491718 h 3912806"/>
                <a:gd name="connsiteX0" fmla="*/ 2660087 w 4422093"/>
                <a:gd name="connsiteY0" fmla="*/ 1491718 h 3912806"/>
                <a:gd name="connsiteX1" fmla="*/ 2759916 w 4422093"/>
                <a:gd name="connsiteY1" fmla="*/ 699445 h 3912806"/>
                <a:gd name="connsiteX2" fmla="*/ 4048197 w 4422093"/>
                <a:gd name="connsiteY2" fmla="*/ 221751 h 3912806"/>
                <a:gd name="connsiteX3" fmla="*/ 4059850 w 4422093"/>
                <a:gd name="connsiteY3" fmla="*/ 380 h 3912806"/>
                <a:gd name="connsiteX4" fmla="*/ 2905819 w 4422093"/>
                <a:gd name="connsiteY4" fmla="*/ 268355 h 3912806"/>
                <a:gd name="connsiteX5" fmla="*/ 1578077 w 4422093"/>
                <a:gd name="connsiteY5" fmla="*/ 105240 h 3912806"/>
                <a:gd name="connsiteX6" fmla="*/ 1659638 w 4422093"/>
                <a:gd name="connsiteY6" fmla="*/ 303308 h 3912806"/>
                <a:gd name="connsiteX7" fmla="*/ 2386538 w 4422093"/>
                <a:gd name="connsiteY7" fmla="*/ 594586 h 3912806"/>
                <a:gd name="connsiteX8" fmla="*/ 2111407 w 4422093"/>
                <a:gd name="connsiteY8" fmla="*/ 1165488 h 3912806"/>
                <a:gd name="connsiteX9" fmla="*/ 1771647 w 4422093"/>
                <a:gd name="connsiteY9" fmla="*/ 1736391 h 3912806"/>
                <a:gd name="connsiteX10" fmla="*/ 121638 w 4422093"/>
                <a:gd name="connsiteY10" fmla="*/ 1654833 h 3912806"/>
                <a:gd name="connsiteX11" fmla="*/ 287626 w 4422093"/>
                <a:gd name="connsiteY11" fmla="*/ 1933820 h 3912806"/>
                <a:gd name="connsiteX12" fmla="*/ 1595295 w 4422093"/>
                <a:gd name="connsiteY12" fmla="*/ 2260689 h 3912806"/>
                <a:gd name="connsiteX13" fmla="*/ 1130074 w 4422093"/>
                <a:gd name="connsiteY13" fmla="*/ 3700803 h 3912806"/>
                <a:gd name="connsiteX14" fmla="*/ 1430970 w 4422093"/>
                <a:gd name="connsiteY14" fmla="*/ 3725384 h 3912806"/>
                <a:gd name="connsiteX15" fmla="*/ 2387069 w 4422093"/>
                <a:gd name="connsiteY15" fmla="*/ 1992714 h 3912806"/>
                <a:gd name="connsiteX16" fmla="*/ 4208404 w 4422093"/>
                <a:gd name="connsiteY16" fmla="*/ 2843243 h 3912806"/>
                <a:gd name="connsiteX17" fmla="*/ 4269311 w 4422093"/>
                <a:gd name="connsiteY17" fmla="*/ 2085924 h 3912806"/>
                <a:gd name="connsiteX18" fmla="*/ 2660087 w 4422093"/>
                <a:gd name="connsiteY18" fmla="*/ 1491718 h 3912806"/>
                <a:gd name="connsiteX0" fmla="*/ 2540660 w 4302666"/>
                <a:gd name="connsiteY0" fmla="*/ 1491718 h 3912806"/>
                <a:gd name="connsiteX1" fmla="*/ 2640489 w 4302666"/>
                <a:gd name="connsiteY1" fmla="*/ 699445 h 3912806"/>
                <a:gd name="connsiteX2" fmla="*/ 3928770 w 4302666"/>
                <a:gd name="connsiteY2" fmla="*/ 221751 h 3912806"/>
                <a:gd name="connsiteX3" fmla="*/ 3940423 w 4302666"/>
                <a:gd name="connsiteY3" fmla="*/ 380 h 3912806"/>
                <a:gd name="connsiteX4" fmla="*/ 2786392 w 4302666"/>
                <a:gd name="connsiteY4" fmla="*/ 268355 h 3912806"/>
                <a:gd name="connsiteX5" fmla="*/ 1458650 w 4302666"/>
                <a:gd name="connsiteY5" fmla="*/ 105240 h 3912806"/>
                <a:gd name="connsiteX6" fmla="*/ 1540211 w 4302666"/>
                <a:gd name="connsiteY6" fmla="*/ 303308 h 3912806"/>
                <a:gd name="connsiteX7" fmla="*/ 2267111 w 4302666"/>
                <a:gd name="connsiteY7" fmla="*/ 594586 h 3912806"/>
                <a:gd name="connsiteX8" fmla="*/ 1991980 w 4302666"/>
                <a:gd name="connsiteY8" fmla="*/ 1165488 h 3912806"/>
                <a:gd name="connsiteX9" fmla="*/ 1652220 w 4302666"/>
                <a:gd name="connsiteY9" fmla="*/ 1736391 h 3912806"/>
                <a:gd name="connsiteX10" fmla="*/ 179397 w 4302666"/>
                <a:gd name="connsiteY10" fmla="*/ 1700159 h 3912806"/>
                <a:gd name="connsiteX11" fmla="*/ 168199 w 4302666"/>
                <a:gd name="connsiteY11" fmla="*/ 1933820 h 3912806"/>
                <a:gd name="connsiteX12" fmla="*/ 1475868 w 4302666"/>
                <a:gd name="connsiteY12" fmla="*/ 2260689 h 3912806"/>
                <a:gd name="connsiteX13" fmla="*/ 1010647 w 4302666"/>
                <a:gd name="connsiteY13" fmla="*/ 3700803 h 3912806"/>
                <a:gd name="connsiteX14" fmla="*/ 1311543 w 4302666"/>
                <a:gd name="connsiteY14" fmla="*/ 3725384 h 3912806"/>
                <a:gd name="connsiteX15" fmla="*/ 2267642 w 4302666"/>
                <a:gd name="connsiteY15" fmla="*/ 1992714 h 3912806"/>
                <a:gd name="connsiteX16" fmla="*/ 4088977 w 4302666"/>
                <a:gd name="connsiteY16" fmla="*/ 2843243 h 3912806"/>
                <a:gd name="connsiteX17" fmla="*/ 4149884 w 4302666"/>
                <a:gd name="connsiteY17" fmla="*/ 2085924 h 3912806"/>
                <a:gd name="connsiteX18" fmla="*/ 2540660 w 4302666"/>
                <a:gd name="connsiteY18" fmla="*/ 1491718 h 3912806"/>
                <a:gd name="connsiteX0" fmla="*/ 2494841 w 4256847"/>
                <a:gd name="connsiteY0" fmla="*/ 1491718 h 3912806"/>
                <a:gd name="connsiteX1" fmla="*/ 2594670 w 4256847"/>
                <a:gd name="connsiteY1" fmla="*/ 699445 h 3912806"/>
                <a:gd name="connsiteX2" fmla="*/ 3882951 w 4256847"/>
                <a:gd name="connsiteY2" fmla="*/ 221751 h 3912806"/>
                <a:gd name="connsiteX3" fmla="*/ 3894604 w 4256847"/>
                <a:gd name="connsiteY3" fmla="*/ 380 h 3912806"/>
                <a:gd name="connsiteX4" fmla="*/ 2740573 w 4256847"/>
                <a:gd name="connsiteY4" fmla="*/ 268355 h 3912806"/>
                <a:gd name="connsiteX5" fmla="*/ 1412831 w 4256847"/>
                <a:gd name="connsiteY5" fmla="*/ 105240 h 3912806"/>
                <a:gd name="connsiteX6" fmla="*/ 1494392 w 4256847"/>
                <a:gd name="connsiteY6" fmla="*/ 303308 h 3912806"/>
                <a:gd name="connsiteX7" fmla="*/ 2221292 w 4256847"/>
                <a:gd name="connsiteY7" fmla="*/ 594586 h 3912806"/>
                <a:gd name="connsiteX8" fmla="*/ 1946161 w 4256847"/>
                <a:gd name="connsiteY8" fmla="*/ 1165488 h 3912806"/>
                <a:gd name="connsiteX9" fmla="*/ 1606401 w 4256847"/>
                <a:gd name="connsiteY9" fmla="*/ 1736391 h 3912806"/>
                <a:gd name="connsiteX10" fmla="*/ 224107 w 4256847"/>
                <a:gd name="connsiteY10" fmla="*/ 1700159 h 3912806"/>
                <a:gd name="connsiteX11" fmla="*/ 122380 w 4256847"/>
                <a:gd name="connsiteY11" fmla="*/ 1933820 h 3912806"/>
                <a:gd name="connsiteX12" fmla="*/ 1430049 w 4256847"/>
                <a:gd name="connsiteY12" fmla="*/ 2260689 h 3912806"/>
                <a:gd name="connsiteX13" fmla="*/ 964828 w 4256847"/>
                <a:gd name="connsiteY13" fmla="*/ 3700803 h 3912806"/>
                <a:gd name="connsiteX14" fmla="*/ 1265724 w 4256847"/>
                <a:gd name="connsiteY14" fmla="*/ 3725384 h 3912806"/>
                <a:gd name="connsiteX15" fmla="*/ 2221823 w 4256847"/>
                <a:gd name="connsiteY15" fmla="*/ 1992714 h 3912806"/>
                <a:gd name="connsiteX16" fmla="*/ 4043158 w 4256847"/>
                <a:gd name="connsiteY16" fmla="*/ 2843243 h 3912806"/>
                <a:gd name="connsiteX17" fmla="*/ 4104065 w 4256847"/>
                <a:gd name="connsiteY17" fmla="*/ 2085924 h 3912806"/>
                <a:gd name="connsiteX18" fmla="*/ 2494841 w 4256847"/>
                <a:gd name="connsiteY18" fmla="*/ 1491718 h 3912806"/>
                <a:gd name="connsiteX0" fmla="*/ 2467305 w 4229311"/>
                <a:gd name="connsiteY0" fmla="*/ 1491718 h 3912806"/>
                <a:gd name="connsiteX1" fmla="*/ 2567134 w 4229311"/>
                <a:gd name="connsiteY1" fmla="*/ 699445 h 3912806"/>
                <a:gd name="connsiteX2" fmla="*/ 3855415 w 4229311"/>
                <a:gd name="connsiteY2" fmla="*/ 221751 h 3912806"/>
                <a:gd name="connsiteX3" fmla="*/ 3867068 w 4229311"/>
                <a:gd name="connsiteY3" fmla="*/ 380 h 3912806"/>
                <a:gd name="connsiteX4" fmla="*/ 2713037 w 4229311"/>
                <a:gd name="connsiteY4" fmla="*/ 268355 h 3912806"/>
                <a:gd name="connsiteX5" fmla="*/ 1385295 w 4229311"/>
                <a:gd name="connsiteY5" fmla="*/ 105240 h 3912806"/>
                <a:gd name="connsiteX6" fmla="*/ 1466856 w 4229311"/>
                <a:gd name="connsiteY6" fmla="*/ 303308 h 3912806"/>
                <a:gd name="connsiteX7" fmla="*/ 2193756 w 4229311"/>
                <a:gd name="connsiteY7" fmla="*/ 594586 h 3912806"/>
                <a:gd name="connsiteX8" fmla="*/ 1918625 w 4229311"/>
                <a:gd name="connsiteY8" fmla="*/ 1165488 h 3912806"/>
                <a:gd name="connsiteX9" fmla="*/ 1578865 w 4229311"/>
                <a:gd name="connsiteY9" fmla="*/ 1736391 h 3912806"/>
                <a:gd name="connsiteX10" fmla="*/ 196571 w 4229311"/>
                <a:gd name="connsiteY10" fmla="*/ 1700159 h 3912806"/>
                <a:gd name="connsiteX11" fmla="*/ 137091 w 4229311"/>
                <a:gd name="connsiteY11" fmla="*/ 1933820 h 3912806"/>
                <a:gd name="connsiteX12" fmla="*/ 1402513 w 4229311"/>
                <a:gd name="connsiteY12" fmla="*/ 2260689 h 3912806"/>
                <a:gd name="connsiteX13" fmla="*/ 937292 w 4229311"/>
                <a:gd name="connsiteY13" fmla="*/ 3700803 h 3912806"/>
                <a:gd name="connsiteX14" fmla="*/ 1238188 w 4229311"/>
                <a:gd name="connsiteY14" fmla="*/ 3725384 h 3912806"/>
                <a:gd name="connsiteX15" fmla="*/ 2194287 w 4229311"/>
                <a:gd name="connsiteY15" fmla="*/ 1992714 h 3912806"/>
                <a:gd name="connsiteX16" fmla="*/ 4015622 w 4229311"/>
                <a:gd name="connsiteY16" fmla="*/ 2843243 h 3912806"/>
                <a:gd name="connsiteX17" fmla="*/ 4076529 w 4229311"/>
                <a:gd name="connsiteY17" fmla="*/ 2085924 h 3912806"/>
                <a:gd name="connsiteX18" fmla="*/ 2467305 w 4229311"/>
                <a:gd name="connsiteY18" fmla="*/ 1491718 h 3912806"/>
                <a:gd name="connsiteX0" fmla="*/ 2467305 w 4229311"/>
                <a:gd name="connsiteY0" fmla="*/ 1491718 h 3868577"/>
                <a:gd name="connsiteX1" fmla="*/ 2567134 w 4229311"/>
                <a:gd name="connsiteY1" fmla="*/ 699445 h 3868577"/>
                <a:gd name="connsiteX2" fmla="*/ 3855415 w 4229311"/>
                <a:gd name="connsiteY2" fmla="*/ 221751 h 3868577"/>
                <a:gd name="connsiteX3" fmla="*/ 3867068 w 4229311"/>
                <a:gd name="connsiteY3" fmla="*/ 380 h 3868577"/>
                <a:gd name="connsiteX4" fmla="*/ 2713037 w 4229311"/>
                <a:gd name="connsiteY4" fmla="*/ 268355 h 3868577"/>
                <a:gd name="connsiteX5" fmla="*/ 1385295 w 4229311"/>
                <a:gd name="connsiteY5" fmla="*/ 105240 h 3868577"/>
                <a:gd name="connsiteX6" fmla="*/ 1466856 w 4229311"/>
                <a:gd name="connsiteY6" fmla="*/ 303308 h 3868577"/>
                <a:gd name="connsiteX7" fmla="*/ 2193756 w 4229311"/>
                <a:gd name="connsiteY7" fmla="*/ 594586 h 3868577"/>
                <a:gd name="connsiteX8" fmla="*/ 1918625 w 4229311"/>
                <a:gd name="connsiteY8" fmla="*/ 1165488 h 3868577"/>
                <a:gd name="connsiteX9" fmla="*/ 1578865 w 4229311"/>
                <a:gd name="connsiteY9" fmla="*/ 1736391 h 3868577"/>
                <a:gd name="connsiteX10" fmla="*/ 196571 w 4229311"/>
                <a:gd name="connsiteY10" fmla="*/ 1700159 h 3868577"/>
                <a:gd name="connsiteX11" fmla="*/ 137091 w 4229311"/>
                <a:gd name="connsiteY11" fmla="*/ 1933820 h 3868577"/>
                <a:gd name="connsiteX12" fmla="*/ 1402513 w 4229311"/>
                <a:gd name="connsiteY12" fmla="*/ 2260689 h 3868577"/>
                <a:gd name="connsiteX13" fmla="*/ 973503 w 4229311"/>
                <a:gd name="connsiteY13" fmla="*/ 3601989 h 3868577"/>
                <a:gd name="connsiteX14" fmla="*/ 1238188 w 4229311"/>
                <a:gd name="connsiteY14" fmla="*/ 3725384 h 3868577"/>
                <a:gd name="connsiteX15" fmla="*/ 2194287 w 4229311"/>
                <a:gd name="connsiteY15" fmla="*/ 1992714 h 3868577"/>
                <a:gd name="connsiteX16" fmla="*/ 4015622 w 4229311"/>
                <a:gd name="connsiteY16" fmla="*/ 2843243 h 3868577"/>
                <a:gd name="connsiteX17" fmla="*/ 4076529 w 4229311"/>
                <a:gd name="connsiteY17" fmla="*/ 2085924 h 3868577"/>
                <a:gd name="connsiteX18" fmla="*/ 2467305 w 4229311"/>
                <a:gd name="connsiteY18" fmla="*/ 1491718 h 3868577"/>
                <a:gd name="connsiteX0" fmla="*/ 2467305 w 4229311"/>
                <a:gd name="connsiteY0" fmla="*/ 1491718 h 3838102"/>
                <a:gd name="connsiteX1" fmla="*/ 2567134 w 4229311"/>
                <a:gd name="connsiteY1" fmla="*/ 699445 h 3838102"/>
                <a:gd name="connsiteX2" fmla="*/ 3855415 w 4229311"/>
                <a:gd name="connsiteY2" fmla="*/ 221751 h 3838102"/>
                <a:gd name="connsiteX3" fmla="*/ 3867068 w 4229311"/>
                <a:gd name="connsiteY3" fmla="*/ 380 h 3838102"/>
                <a:gd name="connsiteX4" fmla="*/ 2713037 w 4229311"/>
                <a:gd name="connsiteY4" fmla="*/ 268355 h 3838102"/>
                <a:gd name="connsiteX5" fmla="*/ 1385295 w 4229311"/>
                <a:gd name="connsiteY5" fmla="*/ 105240 h 3838102"/>
                <a:gd name="connsiteX6" fmla="*/ 1466856 w 4229311"/>
                <a:gd name="connsiteY6" fmla="*/ 303308 h 3838102"/>
                <a:gd name="connsiteX7" fmla="*/ 2193756 w 4229311"/>
                <a:gd name="connsiteY7" fmla="*/ 594586 h 3838102"/>
                <a:gd name="connsiteX8" fmla="*/ 1918625 w 4229311"/>
                <a:gd name="connsiteY8" fmla="*/ 1165488 h 3838102"/>
                <a:gd name="connsiteX9" fmla="*/ 1578865 w 4229311"/>
                <a:gd name="connsiteY9" fmla="*/ 1736391 h 3838102"/>
                <a:gd name="connsiteX10" fmla="*/ 196571 w 4229311"/>
                <a:gd name="connsiteY10" fmla="*/ 1700159 h 3838102"/>
                <a:gd name="connsiteX11" fmla="*/ 137091 w 4229311"/>
                <a:gd name="connsiteY11" fmla="*/ 1933820 h 3838102"/>
                <a:gd name="connsiteX12" fmla="*/ 1402513 w 4229311"/>
                <a:gd name="connsiteY12" fmla="*/ 2260689 h 3838102"/>
                <a:gd name="connsiteX13" fmla="*/ 973503 w 4229311"/>
                <a:gd name="connsiteY13" fmla="*/ 3601989 h 3838102"/>
                <a:gd name="connsiteX14" fmla="*/ 1262330 w 4229311"/>
                <a:gd name="connsiteY14" fmla="*/ 3682152 h 3838102"/>
                <a:gd name="connsiteX15" fmla="*/ 2194287 w 4229311"/>
                <a:gd name="connsiteY15" fmla="*/ 1992714 h 3838102"/>
                <a:gd name="connsiteX16" fmla="*/ 4015622 w 4229311"/>
                <a:gd name="connsiteY16" fmla="*/ 2843243 h 3838102"/>
                <a:gd name="connsiteX17" fmla="*/ 4076529 w 4229311"/>
                <a:gd name="connsiteY17" fmla="*/ 2085924 h 3838102"/>
                <a:gd name="connsiteX18" fmla="*/ 2467305 w 4229311"/>
                <a:gd name="connsiteY18" fmla="*/ 1491718 h 3838102"/>
                <a:gd name="connsiteX0" fmla="*/ 2409588 w 4171594"/>
                <a:gd name="connsiteY0" fmla="*/ 1491718 h 3838104"/>
                <a:gd name="connsiteX1" fmla="*/ 2509417 w 4171594"/>
                <a:gd name="connsiteY1" fmla="*/ 699445 h 3838104"/>
                <a:gd name="connsiteX2" fmla="*/ 3797698 w 4171594"/>
                <a:gd name="connsiteY2" fmla="*/ 221751 h 3838104"/>
                <a:gd name="connsiteX3" fmla="*/ 3809351 w 4171594"/>
                <a:gd name="connsiteY3" fmla="*/ 380 h 3838104"/>
                <a:gd name="connsiteX4" fmla="*/ 2655320 w 4171594"/>
                <a:gd name="connsiteY4" fmla="*/ 268355 h 3838104"/>
                <a:gd name="connsiteX5" fmla="*/ 1327578 w 4171594"/>
                <a:gd name="connsiteY5" fmla="*/ 105240 h 3838104"/>
                <a:gd name="connsiteX6" fmla="*/ 1409139 w 4171594"/>
                <a:gd name="connsiteY6" fmla="*/ 303308 h 3838104"/>
                <a:gd name="connsiteX7" fmla="*/ 2136039 w 4171594"/>
                <a:gd name="connsiteY7" fmla="*/ 594586 h 3838104"/>
                <a:gd name="connsiteX8" fmla="*/ 1860908 w 4171594"/>
                <a:gd name="connsiteY8" fmla="*/ 1165488 h 3838104"/>
                <a:gd name="connsiteX9" fmla="*/ 1521148 w 4171594"/>
                <a:gd name="connsiteY9" fmla="*/ 1736391 h 3838104"/>
                <a:gd name="connsiteX10" fmla="*/ 283702 w 4171594"/>
                <a:gd name="connsiteY10" fmla="*/ 1706335 h 3838104"/>
                <a:gd name="connsiteX11" fmla="*/ 79374 w 4171594"/>
                <a:gd name="connsiteY11" fmla="*/ 1933820 h 3838104"/>
                <a:gd name="connsiteX12" fmla="*/ 1344796 w 4171594"/>
                <a:gd name="connsiteY12" fmla="*/ 2260689 h 3838104"/>
                <a:gd name="connsiteX13" fmla="*/ 915786 w 4171594"/>
                <a:gd name="connsiteY13" fmla="*/ 3601989 h 3838104"/>
                <a:gd name="connsiteX14" fmla="*/ 1204613 w 4171594"/>
                <a:gd name="connsiteY14" fmla="*/ 3682152 h 3838104"/>
                <a:gd name="connsiteX15" fmla="*/ 2136570 w 4171594"/>
                <a:gd name="connsiteY15" fmla="*/ 1992714 h 3838104"/>
                <a:gd name="connsiteX16" fmla="*/ 3957905 w 4171594"/>
                <a:gd name="connsiteY16" fmla="*/ 2843243 h 3838104"/>
                <a:gd name="connsiteX17" fmla="*/ 4018812 w 4171594"/>
                <a:gd name="connsiteY17" fmla="*/ 2085924 h 3838104"/>
                <a:gd name="connsiteX18" fmla="*/ 2409588 w 4171594"/>
                <a:gd name="connsiteY18" fmla="*/ 1491718 h 3838104"/>
                <a:gd name="connsiteX0" fmla="*/ 2304516 w 4066522"/>
                <a:gd name="connsiteY0" fmla="*/ 1491718 h 3838102"/>
                <a:gd name="connsiteX1" fmla="*/ 2404345 w 4066522"/>
                <a:gd name="connsiteY1" fmla="*/ 699445 h 3838102"/>
                <a:gd name="connsiteX2" fmla="*/ 3692626 w 4066522"/>
                <a:gd name="connsiteY2" fmla="*/ 221751 h 3838102"/>
                <a:gd name="connsiteX3" fmla="*/ 3704279 w 4066522"/>
                <a:gd name="connsiteY3" fmla="*/ 380 h 3838102"/>
                <a:gd name="connsiteX4" fmla="*/ 2550248 w 4066522"/>
                <a:gd name="connsiteY4" fmla="*/ 268355 h 3838102"/>
                <a:gd name="connsiteX5" fmla="*/ 1222506 w 4066522"/>
                <a:gd name="connsiteY5" fmla="*/ 105240 h 3838102"/>
                <a:gd name="connsiteX6" fmla="*/ 1304067 w 4066522"/>
                <a:gd name="connsiteY6" fmla="*/ 303308 h 3838102"/>
                <a:gd name="connsiteX7" fmla="*/ 2030967 w 4066522"/>
                <a:gd name="connsiteY7" fmla="*/ 594586 h 3838102"/>
                <a:gd name="connsiteX8" fmla="*/ 1755836 w 4066522"/>
                <a:gd name="connsiteY8" fmla="*/ 1165488 h 3838102"/>
                <a:gd name="connsiteX9" fmla="*/ 1416076 w 4066522"/>
                <a:gd name="connsiteY9" fmla="*/ 1736391 h 3838102"/>
                <a:gd name="connsiteX10" fmla="*/ 178630 w 4066522"/>
                <a:gd name="connsiteY10" fmla="*/ 1706335 h 3838102"/>
                <a:gd name="connsiteX11" fmla="*/ 119149 w 4066522"/>
                <a:gd name="connsiteY11" fmla="*/ 1952347 h 3838102"/>
                <a:gd name="connsiteX12" fmla="*/ 1239724 w 4066522"/>
                <a:gd name="connsiteY12" fmla="*/ 2260689 h 3838102"/>
                <a:gd name="connsiteX13" fmla="*/ 810714 w 4066522"/>
                <a:gd name="connsiteY13" fmla="*/ 3601989 h 3838102"/>
                <a:gd name="connsiteX14" fmla="*/ 1099541 w 4066522"/>
                <a:gd name="connsiteY14" fmla="*/ 3682152 h 3838102"/>
                <a:gd name="connsiteX15" fmla="*/ 2031498 w 4066522"/>
                <a:gd name="connsiteY15" fmla="*/ 1992714 h 3838102"/>
                <a:gd name="connsiteX16" fmla="*/ 3852833 w 4066522"/>
                <a:gd name="connsiteY16" fmla="*/ 2843243 h 3838102"/>
                <a:gd name="connsiteX17" fmla="*/ 3913740 w 4066522"/>
                <a:gd name="connsiteY17" fmla="*/ 2085924 h 3838102"/>
                <a:gd name="connsiteX18" fmla="*/ 2304516 w 4066522"/>
                <a:gd name="connsiteY18" fmla="*/ 1491718 h 3838102"/>
                <a:gd name="connsiteX0" fmla="*/ 2304516 w 4066522"/>
                <a:gd name="connsiteY0" fmla="*/ 1412125 h 3758509"/>
                <a:gd name="connsiteX1" fmla="*/ 2404345 w 4066522"/>
                <a:gd name="connsiteY1" fmla="*/ 619852 h 3758509"/>
                <a:gd name="connsiteX2" fmla="*/ 3692626 w 4066522"/>
                <a:gd name="connsiteY2" fmla="*/ 142158 h 3758509"/>
                <a:gd name="connsiteX3" fmla="*/ 3469570 w 4066522"/>
                <a:gd name="connsiteY3" fmla="*/ 842 h 3758509"/>
                <a:gd name="connsiteX4" fmla="*/ 2550248 w 4066522"/>
                <a:gd name="connsiteY4" fmla="*/ 188762 h 3758509"/>
                <a:gd name="connsiteX5" fmla="*/ 1222506 w 4066522"/>
                <a:gd name="connsiteY5" fmla="*/ 25647 h 3758509"/>
                <a:gd name="connsiteX6" fmla="*/ 1304067 w 4066522"/>
                <a:gd name="connsiteY6" fmla="*/ 223715 h 3758509"/>
                <a:gd name="connsiteX7" fmla="*/ 2030967 w 4066522"/>
                <a:gd name="connsiteY7" fmla="*/ 514993 h 3758509"/>
                <a:gd name="connsiteX8" fmla="*/ 1755836 w 4066522"/>
                <a:gd name="connsiteY8" fmla="*/ 1085895 h 3758509"/>
                <a:gd name="connsiteX9" fmla="*/ 1416076 w 4066522"/>
                <a:gd name="connsiteY9" fmla="*/ 1656798 h 3758509"/>
                <a:gd name="connsiteX10" fmla="*/ 178630 w 4066522"/>
                <a:gd name="connsiteY10" fmla="*/ 1626742 h 3758509"/>
                <a:gd name="connsiteX11" fmla="*/ 119149 w 4066522"/>
                <a:gd name="connsiteY11" fmla="*/ 1872754 h 3758509"/>
                <a:gd name="connsiteX12" fmla="*/ 1239724 w 4066522"/>
                <a:gd name="connsiteY12" fmla="*/ 2181096 h 3758509"/>
                <a:gd name="connsiteX13" fmla="*/ 810714 w 4066522"/>
                <a:gd name="connsiteY13" fmla="*/ 3522396 h 3758509"/>
                <a:gd name="connsiteX14" fmla="*/ 1099541 w 4066522"/>
                <a:gd name="connsiteY14" fmla="*/ 3602559 h 3758509"/>
                <a:gd name="connsiteX15" fmla="*/ 2031498 w 4066522"/>
                <a:gd name="connsiteY15" fmla="*/ 1913121 h 3758509"/>
                <a:gd name="connsiteX16" fmla="*/ 3852833 w 4066522"/>
                <a:gd name="connsiteY16" fmla="*/ 2763650 h 3758509"/>
                <a:gd name="connsiteX17" fmla="*/ 3913740 w 4066522"/>
                <a:gd name="connsiteY17" fmla="*/ 2006331 h 3758509"/>
                <a:gd name="connsiteX18" fmla="*/ 2304516 w 4066522"/>
                <a:gd name="connsiteY18" fmla="*/ 1412125 h 3758509"/>
                <a:gd name="connsiteX0" fmla="*/ 2304516 w 4066522"/>
                <a:gd name="connsiteY0" fmla="*/ 1411404 h 3757788"/>
                <a:gd name="connsiteX1" fmla="*/ 2404345 w 4066522"/>
                <a:gd name="connsiteY1" fmla="*/ 619131 h 3757788"/>
                <a:gd name="connsiteX2" fmla="*/ 3489214 w 4066522"/>
                <a:gd name="connsiteY2" fmla="*/ 221492 h 3757788"/>
                <a:gd name="connsiteX3" fmla="*/ 3469570 w 4066522"/>
                <a:gd name="connsiteY3" fmla="*/ 121 h 3757788"/>
                <a:gd name="connsiteX4" fmla="*/ 2550248 w 4066522"/>
                <a:gd name="connsiteY4" fmla="*/ 188041 h 3757788"/>
                <a:gd name="connsiteX5" fmla="*/ 1222506 w 4066522"/>
                <a:gd name="connsiteY5" fmla="*/ 24926 h 3757788"/>
                <a:gd name="connsiteX6" fmla="*/ 1304067 w 4066522"/>
                <a:gd name="connsiteY6" fmla="*/ 222994 h 3757788"/>
                <a:gd name="connsiteX7" fmla="*/ 2030967 w 4066522"/>
                <a:gd name="connsiteY7" fmla="*/ 514272 h 3757788"/>
                <a:gd name="connsiteX8" fmla="*/ 1755836 w 4066522"/>
                <a:gd name="connsiteY8" fmla="*/ 1085174 h 3757788"/>
                <a:gd name="connsiteX9" fmla="*/ 1416076 w 4066522"/>
                <a:gd name="connsiteY9" fmla="*/ 1656077 h 3757788"/>
                <a:gd name="connsiteX10" fmla="*/ 178630 w 4066522"/>
                <a:gd name="connsiteY10" fmla="*/ 1626021 h 3757788"/>
                <a:gd name="connsiteX11" fmla="*/ 119149 w 4066522"/>
                <a:gd name="connsiteY11" fmla="*/ 1872033 h 3757788"/>
                <a:gd name="connsiteX12" fmla="*/ 1239724 w 4066522"/>
                <a:gd name="connsiteY12" fmla="*/ 2180375 h 3757788"/>
                <a:gd name="connsiteX13" fmla="*/ 810714 w 4066522"/>
                <a:gd name="connsiteY13" fmla="*/ 3521675 h 3757788"/>
                <a:gd name="connsiteX14" fmla="*/ 1099541 w 4066522"/>
                <a:gd name="connsiteY14" fmla="*/ 3601838 h 3757788"/>
                <a:gd name="connsiteX15" fmla="*/ 2031498 w 4066522"/>
                <a:gd name="connsiteY15" fmla="*/ 1912400 h 3757788"/>
                <a:gd name="connsiteX16" fmla="*/ 3852833 w 4066522"/>
                <a:gd name="connsiteY16" fmla="*/ 2762929 h 3757788"/>
                <a:gd name="connsiteX17" fmla="*/ 3913740 w 4066522"/>
                <a:gd name="connsiteY17" fmla="*/ 2005610 h 3757788"/>
                <a:gd name="connsiteX18" fmla="*/ 2304516 w 4066522"/>
                <a:gd name="connsiteY18" fmla="*/ 1411404 h 3757788"/>
                <a:gd name="connsiteX0" fmla="*/ 2304516 w 4066522"/>
                <a:gd name="connsiteY0" fmla="*/ 1411727 h 3758111"/>
                <a:gd name="connsiteX1" fmla="*/ 2404345 w 4066522"/>
                <a:gd name="connsiteY1" fmla="*/ 619454 h 3758111"/>
                <a:gd name="connsiteX2" fmla="*/ 3332743 w 4066522"/>
                <a:gd name="connsiteY2" fmla="*/ 253838 h 3758111"/>
                <a:gd name="connsiteX3" fmla="*/ 3469570 w 4066522"/>
                <a:gd name="connsiteY3" fmla="*/ 444 h 3758111"/>
                <a:gd name="connsiteX4" fmla="*/ 2550248 w 4066522"/>
                <a:gd name="connsiteY4" fmla="*/ 188364 h 3758111"/>
                <a:gd name="connsiteX5" fmla="*/ 1222506 w 4066522"/>
                <a:gd name="connsiteY5" fmla="*/ 25249 h 3758111"/>
                <a:gd name="connsiteX6" fmla="*/ 1304067 w 4066522"/>
                <a:gd name="connsiteY6" fmla="*/ 223317 h 3758111"/>
                <a:gd name="connsiteX7" fmla="*/ 2030967 w 4066522"/>
                <a:gd name="connsiteY7" fmla="*/ 514595 h 3758111"/>
                <a:gd name="connsiteX8" fmla="*/ 1755836 w 4066522"/>
                <a:gd name="connsiteY8" fmla="*/ 1085497 h 3758111"/>
                <a:gd name="connsiteX9" fmla="*/ 1416076 w 4066522"/>
                <a:gd name="connsiteY9" fmla="*/ 1656400 h 3758111"/>
                <a:gd name="connsiteX10" fmla="*/ 178630 w 4066522"/>
                <a:gd name="connsiteY10" fmla="*/ 1626344 h 3758111"/>
                <a:gd name="connsiteX11" fmla="*/ 119149 w 4066522"/>
                <a:gd name="connsiteY11" fmla="*/ 1872356 h 3758111"/>
                <a:gd name="connsiteX12" fmla="*/ 1239724 w 4066522"/>
                <a:gd name="connsiteY12" fmla="*/ 2180698 h 3758111"/>
                <a:gd name="connsiteX13" fmla="*/ 810714 w 4066522"/>
                <a:gd name="connsiteY13" fmla="*/ 3521998 h 3758111"/>
                <a:gd name="connsiteX14" fmla="*/ 1099541 w 4066522"/>
                <a:gd name="connsiteY14" fmla="*/ 3602161 h 3758111"/>
                <a:gd name="connsiteX15" fmla="*/ 2031498 w 4066522"/>
                <a:gd name="connsiteY15" fmla="*/ 1912723 h 3758111"/>
                <a:gd name="connsiteX16" fmla="*/ 3852833 w 4066522"/>
                <a:gd name="connsiteY16" fmla="*/ 2763252 h 3758111"/>
                <a:gd name="connsiteX17" fmla="*/ 3913740 w 4066522"/>
                <a:gd name="connsiteY17" fmla="*/ 2005933 h 3758111"/>
                <a:gd name="connsiteX18" fmla="*/ 2304516 w 4066522"/>
                <a:gd name="connsiteY18" fmla="*/ 1411727 h 3758111"/>
                <a:gd name="connsiteX0" fmla="*/ 2304516 w 4066522"/>
                <a:gd name="connsiteY0" fmla="*/ 1386633 h 3733017"/>
                <a:gd name="connsiteX1" fmla="*/ 2404345 w 4066522"/>
                <a:gd name="connsiteY1" fmla="*/ 594360 h 3733017"/>
                <a:gd name="connsiteX2" fmla="*/ 3332743 w 4066522"/>
                <a:gd name="connsiteY2" fmla="*/ 228744 h 3733017"/>
                <a:gd name="connsiteX3" fmla="*/ 3250510 w 4066522"/>
                <a:gd name="connsiteY3" fmla="*/ 39395 h 3733017"/>
                <a:gd name="connsiteX4" fmla="*/ 2550248 w 4066522"/>
                <a:gd name="connsiteY4" fmla="*/ 163270 h 3733017"/>
                <a:gd name="connsiteX5" fmla="*/ 1222506 w 4066522"/>
                <a:gd name="connsiteY5" fmla="*/ 155 h 3733017"/>
                <a:gd name="connsiteX6" fmla="*/ 1304067 w 4066522"/>
                <a:gd name="connsiteY6" fmla="*/ 198223 h 3733017"/>
                <a:gd name="connsiteX7" fmla="*/ 2030967 w 4066522"/>
                <a:gd name="connsiteY7" fmla="*/ 489501 h 3733017"/>
                <a:gd name="connsiteX8" fmla="*/ 1755836 w 4066522"/>
                <a:gd name="connsiteY8" fmla="*/ 1060403 h 3733017"/>
                <a:gd name="connsiteX9" fmla="*/ 1416076 w 4066522"/>
                <a:gd name="connsiteY9" fmla="*/ 1631306 h 3733017"/>
                <a:gd name="connsiteX10" fmla="*/ 178630 w 4066522"/>
                <a:gd name="connsiteY10" fmla="*/ 1601250 h 3733017"/>
                <a:gd name="connsiteX11" fmla="*/ 119149 w 4066522"/>
                <a:gd name="connsiteY11" fmla="*/ 1847262 h 3733017"/>
                <a:gd name="connsiteX12" fmla="*/ 1239724 w 4066522"/>
                <a:gd name="connsiteY12" fmla="*/ 2155604 h 3733017"/>
                <a:gd name="connsiteX13" fmla="*/ 810714 w 4066522"/>
                <a:gd name="connsiteY13" fmla="*/ 3496904 h 3733017"/>
                <a:gd name="connsiteX14" fmla="*/ 1099541 w 4066522"/>
                <a:gd name="connsiteY14" fmla="*/ 3577067 h 3733017"/>
                <a:gd name="connsiteX15" fmla="*/ 2031498 w 4066522"/>
                <a:gd name="connsiteY15" fmla="*/ 1887629 h 3733017"/>
                <a:gd name="connsiteX16" fmla="*/ 3852833 w 4066522"/>
                <a:gd name="connsiteY16" fmla="*/ 2738158 h 3733017"/>
                <a:gd name="connsiteX17" fmla="*/ 3913740 w 4066522"/>
                <a:gd name="connsiteY17" fmla="*/ 1980839 h 3733017"/>
                <a:gd name="connsiteX18" fmla="*/ 2304516 w 4066522"/>
                <a:gd name="connsiteY18" fmla="*/ 1386633 h 3733017"/>
                <a:gd name="connsiteX0" fmla="*/ 2304516 w 3984256"/>
                <a:gd name="connsiteY0" fmla="*/ 1386630 h 3733014"/>
                <a:gd name="connsiteX1" fmla="*/ 2404345 w 3984256"/>
                <a:gd name="connsiteY1" fmla="*/ 594357 h 3733014"/>
                <a:gd name="connsiteX2" fmla="*/ 3332743 w 3984256"/>
                <a:gd name="connsiteY2" fmla="*/ 228741 h 3733014"/>
                <a:gd name="connsiteX3" fmla="*/ 3250510 w 3984256"/>
                <a:gd name="connsiteY3" fmla="*/ 39392 h 3733014"/>
                <a:gd name="connsiteX4" fmla="*/ 2550248 w 3984256"/>
                <a:gd name="connsiteY4" fmla="*/ 163267 h 3733014"/>
                <a:gd name="connsiteX5" fmla="*/ 1222506 w 3984256"/>
                <a:gd name="connsiteY5" fmla="*/ 152 h 3733014"/>
                <a:gd name="connsiteX6" fmla="*/ 1304067 w 3984256"/>
                <a:gd name="connsiteY6" fmla="*/ 198220 h 3733014"/>
                <a:gd name="connsiteX7" fmla="*/ 2030967 w 3984256"/>
                <a:gd name="connsiteY7" fmla="*/ 489498 h 3733014"/>
                <a:gd name="connsiteX8" fmla="*/ 1755836 w 3984256"/>
                <a:gd name="connsiteY8" fmla="*/ 1060400 h 3733014"/>
                <a:gd name="connsiteX9" fmla="*/ 1416076 w 3984256"/>
                <a:gd name="connsiteY9" fmla="*/ 1631303 h 3733014"/>
                <a:gd name="connsiteX10" fmla="*/ 178630 w 3984256"/>
                <a:gd name="connsiteY10" fmla="*/ 1601247 h 3733014"/>
                <a:gd name="connsiteX11" fmla="*/ 119149 w 3984256"/>
                <a:gd name="connsiteY11" fmla="*/ 1847259 h 3733014"/>
                <a:gd name="connsiteX12" fmla="*/ 1239724 w 3984256"/>
                <a:gd name="connsiteY12" fmla="*/ 2155601 h 3733014"/>
                <a:gd name="connsiteX13" fmla="*/ 810714 w 3984256"/>
                <a:gd name="connsiteY13" fmla="*/ 3496901 h 3733014"/>
                <a:gd name="connsiteX14" fmla="*/ 1099541 w 3984256"/>
                <a:gd name="connsiteY14" fmla="*/ 3577064 h 3733014"/>
                <a:gd name="connsiteX15" fmla="*/ 2031498 w 3984256"/>
                <a:gd name="connsiteY15" fmla="*/ 1887626 h 3733014"/>
                <a:gd name="connsiteX16" fmla="*/ 3852833 w 3984256"/>
                <a:gd name="connsiteY16" fmla="*/ 2738155 h 3733014"/>
                <a:gd name="connsiteX17" fmla="*/ 3667831 w 3984256"/>
                <a:gd name="connsiteY17" fmla="*/ 1907731 h 3733014"/>
                <a:gd name="connsiteX18" fmla="*/ 2304516 w 3984256"/>
                <a:gd name="connsiteY18" fmla="*/ 1386630 h 3733014"/>
                <a:gd name="connsiteX0" fmla="*/ 2304516 w 3776179"/>
                <a:gd name="connsiteY0" fmla="*/ 1386630 h 3733014"/>
                <a:gd name="connsiteX1" fmla="*/ 2404345 w 3776179"/>
                <a:gd name="connsiteY1" fmla="*/ 594357 h 3733014"/>
                <a:gd name="connsiteX2" fmla="*/ 3332743 w 3776179"/>
                <a:gd name="connsiteY2" fmla="*/ 228741 h 3733014"/>
                <a:gd name="connsiteX3" fmla="*/ 3250510 w 3776179"/>
                <a:gd name="connsiteY3" fmla="*/ 39392 h 3733014"/>
                <a:gd name="connsiteX4" fmla="*/ 2550248 w 3776179"/>
                <a:gd name="connsiteY4" fmla="*/ 163267 h 3733014"/>
                <a:gd name="connsiteX5" fmla="*/ 1222506 w 3776179"/>
                <a:gd name="connsiteY5" fmla="*/ 152 h 3733014"/>
                <a:gd name="connsiteX6" fmla="*/ 1304067 w 3776179"/>
                <a:gd name="connsiteY6" fmla="*/ 198220 h 3733014"/>
                <a:gd name="connsiteX7" fmla="*/ 2030967 w 3776179"/>
                <a:gd name="connsiteY7" fmla="*/ 489498 h 3733014"/>
                <a:gd name="connsiteX8" fmla="*/ 1755836 w 3776179"/>
                <a:gd name="connsiteY8" fmla="*/ 1060400 h 3733014"/>
                <a:gd name="connsiteX9" fmla="*/ 1416076 w 3776179"/>
                <a:gd name="connsiteY9" fmla="*/ 1631303 h 3733014"/>
                <a:gd name="connsiteX10" fmla="*/ 178630 w 3776179"/>
                <a:gd name="connsiteY10" fmla="*/ 1601247 h 3733014"/>
                <a:gd name="connsiteX11" fmla="*/ 119149 w 3776179"/>
                <a:gd name="connsiteY11" fmla="*/ 1847259 h 3733014"/>
                <a:gd name="connsiteX12" fmla="*/ 1239724 w 3776179"/>
                <a:gd name="connsiteY12" fmla="*/ 2155601 h 3733014"/>
                <a:gd name="connsiteX13" fmla="*/ 810714 w 3776179"/>
                <a:gd name="connsiteY13" fmla="*/ 3496901 h 3733014"/>
                <a:gd name="connsiteX14" fmla="*/ 1099541 w 3776179"/>
                <a:gd name="connsiteY14" fmla="*/ 3577064 h 3733014"/>
                <a:gd name="connsiteX15" fmla="*/ 2031498 w 3776179"/>
                <a:gd name="connsiteY15" fmla="*/ 1887626 h 3733014"/>
                <a:gd name="connsiteX16" fmla="*/ 3504463 w 3776179"/>
                <a:gd name="connsiteY16" fmla="*/ 2518839 h 3733014"/>
                <a:gd name="connsiteX17" fmla="*/ 3667831 w 3776179"/>
                <a:gd name="connsiteY17" fmla="*/ 1907731 h 3733014"/>
                <a:gd name="connsiteX18" fmla="*/ 2304516 w 3776179"/>
                <a:gd name="connsiteY18" fmla="*/ 1386630 h 3733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776179" h="3733014">
                  <a:moveTo>
                    <a:pt x="2304516" y="1386630"/>
                  </a:moveTo>
                  <a:cubicBezTo>
                    <a:pt x="2024880" y="1136132"/>
                    <a:pt x="2232974" y="787339"/>
                    <a:pt x="2404345" y="594357"/>
                  </a:cubicBezTo>
                  <a:cubicBezTo>
                    <a:pt x="2575716" y="401375"/>
                    <a:pt x="3191716" y="321235"/>
                    <a:pt x="3332743" y="228741"/>
                  </a:cubicBezTo>
                  <a:cubicBezTo>
                    <a:pt x="3473771" y="136247"/>
                    <a:pt x="3380926" y="50304"/>
                    <a:pt x="3250510" y="39392"/>
                  </a:cubicBezTo>
                  <a:cubicBezTo>
                    <a:pt x="3120094" y="28480"/>
                    <a:pt x="2888249" y="169807"/>
                    <a:pt x="2550248" y="163267"/>
                  </a:cubicBezTo>
                  <a:cubicBezTo>
                    <a:pt x="2212247" y="156727"/>
                    <a:pt x="1430203" y="-5673"/>
                    <a:pt x="1222506" y="152"/>
                  </a:cubicBezTo>
                  <a:cubicBezTo>
                    <a:pt x="1014809" y="5977"/>
                    <a:pt x="1169324" y="116662"/>
                    <a:pt x="1304067" y="198220"/>
                  </a:cubicBezTo>
                  <a:cubicBezTo>
                    <a:pt x="1438810" y="279778"/>
                    <a:pt x="1955672" y="345801"/>
                    <a:pt x="2030967" y="489498"/>
                  </a:cubicBezTo>
                  <a:cubicBezTo>
                    <a:pt x="2106262" y="633195"/>
                    <a:pt x="1858318" y="870099"/>
                    <a:pt x="1755836" y="1060400"/>
                  </a:cubicBezTo>
                  <a:cubicBezTo>
                    <a:pt x="1653354" y="1250701"/>
                    <a:pt x="1678944" y="1541162"/>
                    <a:pt x="1416076" y="1631303"/>
                  </a:cubicBezTo>
                  <a:cubicBezTo>
                    <a:pt x="1153208" y="1721444"/>
                    <a:pt x="394785" y="1565254"/>
                    <a:pt x="178630" y="1601247"/>
                  </a:cubicBezTo>
                  <a:cubicBezTo>
                    <a:pt x="-37525" y="1637240"/>
                    <a:pt x="-57700" y="1754867"/>
                    <a:pt x="119149" y="1847259"/>
                  </a:cubicBezTo>
                  <a:cubicBezTo>
                    <a:pt x="295998" y="1939651"/>
                    <a:pt x="1124463" y="1880661"/>
                    <a:pt x="1239724" y="2155601"/>
                  </a:cubicBezTo>
                  <a:cubicBezTo>
                    <a:pt x="1354985" y="2430541"/>
                    <a:pt x="834078" y="3259991"/>
                    <a:pt x="810714" y="3496901"/>
                  </a:cubicBezTo>
                  <a:cubicBezTo>
                    <a:pt x="787350" y="3733811"/>
                    <a:pt x="896077" y="3845276"/>
                    <a:pt x="1099541" y="3577064"/>
                  </a:cubicBezTo>
                  <a:cubicBezTo>
                    <a:pt x="1303005" y="3308852"/>
                    <a:pt x="1630678" y="2063997"/>
                    <a:pt x="2031498" y="1887626"/>
                  </a:cubicBezTo>
                  <a:cubicBezTo>
                    <a:pt x="2432318" y="1711255"/>
                    <a:pt x="3190756" y="2503304"/>
                    <a:pt x="3504463" y="2518839"/>
                  </a:cubicBezTo>
                  <a:cubicBezTo>
                    <a:pt x="3818170" y="2534374"/>
                    <a:pt x="3842604" y="2055311"/>
                    <a:pt x="3667831" y="1907731"/>
                  </a:cubicBezTo>
                  <a:cubicBezTo>
                    <a:pt x="3131423" y="1709662"/>
                    <a:pt x="2840924" y="1584699"/>
                    <a:pt x="2304516" y="1386630"/>
                  </a:cubicBezTo>
                  <a:close/>
                </a:path>
              </a:pathLst>
            </a:custGeom>
            <a:solidFill>
              <a:srgbClr val="8C8C8C"/>
            </a:solidFill>
            <a:ln w="3175" cmpd="sng"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13">
                <a:ln>
                  <a:solidFill>
                    <a:schemeClr val="bg1"/>
                  </a:solidFill>
                </a:ln>
              </a:endParaRPr>
            </a:p>
          </p:txBody>
        </p:sp>
        <p:sp>
          <p:nvSpPr>
            <p:cNvPr id="64" name="Freeform 63"/>
            <p:cNvSpPr/>
            <p:nvPr/>
          </p:nvSpPr>
          <p:spPr>
            <a:xfrm>
              <a:off x="-2959556" y="8393976"/>
              <a:ext cx="859338" cy="768807"/>
            </a:xfrm>
            <a:custGeom>
              <a:avLst/>
              <a:gdLst>
                <a:gd name="connsiteX0" fmla="*/ 3790061 w 3962017"/>
                <a:gd name="connsiteY0" fmla="*/ 1560039 h 3398258"/>
                <a:gd name="connsiteX1" fmla="*/ 2314132 w 3962017"/>
                <a:gd name="connsiteY1" fmla="*/ 1033786 h 3398258"/>
                <a:gd name="connsiteX2" fmla="*/ 2451428 w 3962017"/>
                <a:gd name="connsiteY2" fmla="*/ 518972 h 3398258"/>
                <a:gd name="connsiteX3" fmla="*/ 3320967 w 3962017"/>
                <a:gd name="connsiteY3" fmla="*/ 221524 h 3398258"/>
                <a:gd name="connsiteX4" fmla="*/ 3172230 w 3962017"/>
                <a:gd name="connsiteY4" fmla="*/ 95681 h 3398258"/>
                <a:gd name="connsiteX5" fmla="*/ 2234043 w 3962017"/>
                <a:gd name="connsiteY5" fmla="*/ 461771 h 3398258"/>
                <a:gd name="connsiteX6" fmla="*/ 2073865 w 3962017"/>
                <a:gd name="connsiteY6" fmla="*/ 873621 h 3398258"/>
                <a:gd name="connsiteX7" fmla="*/ 1707743 w 3962017"/>
                <a:gd name="connsiteY7" fmla="*/ 885062 h 3398258"/>
                <a:gd name="connsiteX8" fmla="*/ 1948010 w 3962017"/>
                <a:gd name="connsiteY8" fmla="*/ 496092 h 3398258"/>
                <a:gd name="connsiteX9" fmla="*/ 1089912 w 3962017"/>
                <a:gd name="connsiteY9" fmla="*/ 15599 h 3398258"/>
                <a:gd name="connsiteX10" fmla="*/ 1044147 w 3962017"/>
                <a:gd name="connsiteY10" fmla="*/ 152883 h 3398258"/>
                <a:gd name="connsiteX11" fmla="*/ 1787832 w 3962017"/>
                <a:gd name="connsiteY11" fmla="*/ 507532 h 3398258"/>
                <a:gd name="connsiteX12" fmla="*/ 1604771 w 3962017"/>
                <a:gd name="connsiteY12" fmla="*/ 896502 h 3398258"/>
                <a:gd name="connsiteX13" fmla="*/ 1410269 w 3962017"/>
                <a:gd name="connsiteY13" fmla="*/ 1296913 h 3398258"/>
                <a:gd name="connsiteX14" fmla="*/ 243255 w 3962017"/>
                <a:gd name="connsiteY14" fmla="*/ 1228271 h 3398258"/>
                <a:gd name="connsiteX15" fmla="*/ 83077 w 3962017"/>
                <a:gd name="connsiteY15" fmla="*/ 1354114 h 3398258"/>
                <a:gd name="connsiteX16" fmla="*/ 1261532 w 3962017"/>
                <a:gd name="connsiteY16" fmla="*/ 1445636 h 3398258"/>
                <a:gd name="connsiteX17" fmla="*/ 895410 w 3962017"/>
                <a:gd name="connsiteY17" fmla="*/ 2543905 h 3398258"/>
                <a:gd name="connsiteX18" fmla="*/ 655143 w 3962017"/>
                <a:gd name="connsiteY18" fmla="*/ 3104480 h 3398258"/>
                <a:gd name="connsiteX19" fmla="*/ 758114 w 3962017"/>
                <a:gd name="connsiteY19" fmla="*/ 3264644 h 3398258"/>
                <a:gd name="connsiteX20" fmla="*/ 1673419 w 3962017"/>
                <a:gd name="connsiteY20" fmla="*/ 1125308 h 3398258"/>
                <a:gd name="connsiteX21" fmla="*/ 2291250 w 3962017"/>
                <a:gd name="connsiteY21" fmla="*/ 1274032 h 3398258"/>
                <a:gd name="connsiteX22" fmla="*/ 3767178 w 3962017"/>
                <a:gd name="connsiteY22" fmla="*/ 1708763 h 3398258"/>
                <a:gd name="connsiteX23" fmla="*/ 3790061 w 3962017"/>
                <a:gd name="connsiteY23" fmla="*/ 1560039 h 3398258"/>
                <a:gd name="connsiteX0" fmla="*/ 3790061 w 3956006"/>
                <a:gd name="connsiteY0" fmla="*/ 1560039 h 3398258"/>
                <a:gd name="connsiteX1" fmla="*/ 2314132 w 3956006"/>
                <a:gd name="connsiteY1" fmla="*/ 1033786 h 3398258"/>
                <a:gd name="connsiteX2" fmla="*/ 2451428 w 3956006"/>
                <a:gd name="connsiteY2" fmla="*/ 518972 h 3398258"/>
                <a:gd name="connsiteX3" fmla="*/ 3320967 w 3956006"/>
                <a:gd name="connsiteY3" fmla="*/ 221524 h 3398258"/>
                <a:gd name="connsiteX4" fmla="*/ 3172230 w 3956006"/>
                <a:gd name="connsiteY4" fmla="*/ 95681 h 3398258"/>
                <a:gd name="connsiteX5" fmla="*/ 2234043 w 3956006"/>
                <a:gd name="connsiteY5" fmla="*/ 461771 h 3398258"/>
                <a:gd name="connsiteX6" fmla="*/ 2073865 w 3956006"/>
                <a:gd name="connsiteY6" fmla="*/ 873621 h 3398258"/>
                <a:gd name="connsiteX7" fmla="*/ 1707743 w 3956006"/>
                <a:gd name="connsiteY7" fmla="*/ 885062 h 3398258"/>
                <a:gd name="connsiteX8" fmla="*/ 1948010 w 3956006"/>
                <a:gd name="connsiteY8" fmla="*/ 496092 h 3398258"/>
                <a:gd name="connsiteX9" fmla="*/ 1089912 w 3956006"/>
                <a:gd name="connsiteY9" fmla="*/ 15599 h 3398258"/>
                <a:gd name="connsiteX10" fmla="*/ 1044147 w 3956006"/>
                <a:gd name="connsiteY10" fmla="*/ 152883 h 3398258"/>
                <a:gd name="connsiteX11" fmla="*/ 1787832 w 3956006"/>
                <a:gd name="connsiteY11" fmla="*/ 507532 h 3398258"/>
                <a:gd name="connsiteX12" fmla="*/ 1604771 w 3956006"/>
                <a:gd name="connsiteY12" fmla="*/ 896502 h 3398258"/>
                <a:gd name="connsiteX13" fmla="*/ 1410269 w 3956006"/>
                <a:gd name="connsiteY13" fmla="*/ 1296913 h 3398258"/>
                <a:gd name="connsiteX14" fmla="*/ 243255 w 3956006"/>
                <a:gd name="connsiteY14" fmla="*/ 1228271 h 3398258"/>
                <a:gd name="connsiteX15" fmla="*/ 83077 w 3956006"/>
                <a:gd name="connsiteY15" fmla="*/ 1354114 h 3398258"/>
                <a:gd name="connsiteX16" fmla="*/ 1261532 w 3956006"/>
                <a:gd name="connsiteY16" fmla="*/ 1445636 h 3398258"/>
                <a:gd name="connsiteX17" fmla="*/ 895410 w 3956006"/>
                <a:gd name="connsiteY17" fmla="*/ 2543905 h 3398258"/>
                <a:gd name="connsiteX18" fmla="*/ 655143 w 3956006"/>
                <a:gd name="connsiteY18" fmla="*/ 3104480 h 3398258"/>
                <a:gd name="connsiteX19" fmla="*/ 758114 w 3956006"/>
                <a:gd name="connsiteY19" fmla="*/ 3264644 h 3398258"/>
                <a:gd name="connsiteX20" fmla="*/ 1673419 w 3956006"/>
                <a:gd name="connsiteY20" fmla="*/ 1125308 h 3398258"/>
                <a:gd name="connsiteX21" fmla="*/ 2291250 w 3956006"/>
                <a:gd name="connsiteY21" fmla="*/ 1274032 h 3398258"/>
                <a:gd name="connsiteX22" fmla="*/ 3755737 w 3956006"/>
                <a:gd name="connsiteY22" fmla="*/ 1765965 h 3398258"/>
                <a:gd name="connsiteX23" fmla="*/ 3790061 w 3956006"/>
                <a:gd name="connsiteY23" fmla="*/ 1560039 h 3398258"/>
                <a:gd name="connsiteX0" fmla="*/ 3801502 w 3964328"/>
                <a:gd name="connsiteY0" fmla="*/ 1582919 h 3398258"/>
                <a:gd name="connsiteX1" fmla="*/ 2314132 w 3964328"/>
                <a:gd name="connsiteY1" fmla="*/ 1033786 h 3398258"/>
                <a:gd name="connsiteX2" fmla="*/ 2451428 w 3964328"/>
                <a:gd name="connsiteY2" fmla="*/ 518972 h 3398258"/>
                <a:gd name="connsiteX3" fmla="*/ 3320967 w 3964328"/>
                <a:gd name="connsiteY3" fmla="*/ 221524 h 3398258"/>
                <a:gd name="connsiteX4" fmla="*/ 3172230 w 3964328"/>
                <a:gd name="connsiteY4" fmla="*/ 95681 h 3398258"/>
                <a:gd name="connsiteX5" fmla="*/ 2234043 w 3964328"/>
                <a:gd name="connsiteY5" fmla="*/ 461771 h 3398258"/>
                <a:gd name="connsiteX6" fmla="*/ 2073865 w 3964328"/>
                <a:gd name="connsiteY6" fmla="*/ 873621 h 3398258"/>
                <a:gd name="connsiteX7" fmla="*/ 1707743 w 3964328"/>
                <a:gd name="connsiteY7" fmla="*/ 885062 h 3398258"/>
                <a:gd name="connsiteX8" fmla="*/ 1948010 w 3964328"/>
                <a:gd name="connsiteY8" fmla="*/ 496092 h 3398258"/>
                <a:gd name="connsiteX9" fmla="*/ 1089912 w 3964328"/>
                <a:gd name="connsiteY9" fmla="*/ 15599 h 3398258"/>
                <a:gd name="connsiteX10" fmla="*/ 1044147 w 3964328"/>
                <a:gd name="connsiteY10" fmla="*/ 152883 h 3398258"/>
                <a:gd name="connsiteX11" fmla="*/ 1787832 w 3964328"/>
                <a:gd name="connsiteY11" fmla="*/ 507532 h 3398258"/>
                <a:gd name="connsiteX12" fmla="*/ 1604771 w 3964328"/>
                <a:gd name="connsiteY12" fmla="*/ 896502 h 3398258"/>
                <a:gd name="connsiteX13" fmla="*/ 1410269 w 3964328"/>
                <a:gd name="connsiteY13" fmla="*/ 1296913 h 3398258"/>
                <a:gd name="connsiteX14" fmla="*/ 243255 w 3964328"/>
                <a:gd name="connsiteY14" fmla="*/ 1228271 h 3398258"/>
                <a:gd name="connsiteX15" fmla="*/ 83077 w 3964328"/>
                <a:gd name="connsiteY15" fmla="*/ 1354114 h 3398258"/>
                <a:gd name="connsiteX16" fmla="*/ 1261532 w 3964328"/>
                <a:gd name="connsiteY16" fmla="*/ 1445636 h 3398258"/>
                <a:gd name="connsiteX17" fmla="*/ 895410 w 3964328"/>
                <a:gd name="connsiteY17" fmla="*/ 2543905 h 3398258"/>
                <a:gd name="connsiteX18" fmla="*/ 655143 w 3964328"/>
                <a:gd name="connsiteY18" fmla="*/ 3104480 h 3398258"/>
                <a:gd name="connsiteX19" fmla="*/ 758114 w 3964328"/>
                <a:gd name="connsiteY19" fmla="*/ 3264644 h 3398258"/>
                <a:gd name="connsiteX20" fmla="*/ 1673419 w 3964328"/>
                <a:gd name="connsiteY20" fmla="*/ 1125308 h 3398258"/>
                <a:gd name="connsiteX21" fmla="*/ 2291250 w 3964328"/>
                <a:gd name="connsiteY21" fmla="*/ 1274032 h 3398258"/>
                <a:gd name="connsiteX22" fmla="*/ 3755737 w 3964328"/>
                <a:gd name="connsiteY22" fmla="*/ 1765965 h 3398258"/>
                <a:gd name="connsiteX23" fmla="*/ 3801502 w 3964328"/>
                <a:gd name="connsiteY23" fmla="*/ 1582919 h 3398258"/>
                <a:gd name="connsiteX0" fmla="*/ 3801502 w 3965637"/>
                <a:gd name="connsiteY0" fmla="*/ 1582919 h 3398258"/>
                <a:gd name="connsiteX1" fmla="*/ 2314132 w 3965637"/>
                <a:gd name="connsiteY1" fmla="*/ 1033786 h 3398258"/>
                <a:gd name="connsiteX2" fmla="*/ 2451428 w 3965637"/>
                <a:gd name="connsiteY2" fmla="*/ 518972 h 3398258"/>
                <a:gd name="connsiteX3" fmla="*/ 3320967 w 3965637"/>
                <a:gd name="connsiteY3" fmla="*/ 221524 h 3398258"/>
                <a:gd name="connsiteX4" fmla="*/ 3172230 w 3965637"/>
                <a:gd name="connsiteY4" fmla="*/ 95681 h 3398258"/>
                <a:gd name="connsiteX5" fmla="*/ 2234043 w 3965637"/>
                <a:gd name="connsiteY5" fmla="*/ 461771 h 3398258"/>
                <a:gd name="connsiteX6" fmla="*/ 2073865 w 3965637"/>
                <a:gd name="connsiteY6" fmla="*/ 873621 h 3398258"/>
                <a:gd name="connsiteX7" fmla="*/ 1707743 w 3965637"/>
                <a:gd name="connsiteY7" fmla="*/ 885062 h 3398258"/>
                <a:gd name="connsiteX8" fmla="*/ 1948010 w 3965637"/>
                <a:gd name="connsiteY8" fmla="*/ 496092 h 3398258"/>
                <a:gd name="connsiteX9" fmla="*/ 1089912 w 3965637"/>
                <a:gd name="connsiteY9" fmla="*/ 15599 h 3398258"/>
                <a:gd name="connsiteX10" fmla="*/ 1044147 w 3965637"/>
                <a:gd name="connsiteY10" fmla="*/ 152883 h 3398258"/>
                <a:gd name="connsiteX11" fmla="*/ 1787832 w 3965637"/>
                <a:gd name="connsiteY11" fmla="*/ 507532 h 3398258"/>
                <a:gd name="connsiteX12" fmla="*/ 1604771 w 3965637"/>
                <a:gd name="connsiteY12" fmla="*/ 896502 h 3398258"/>
                <a:gd name="connsiteX13" fmla="*/ 1410269 w 3965637"/>
                <a:gd name="connsiteY13" fmla="*/ 1296913 h 3398258"/>
                <a:gd name="connsiteX14" fmla="*/ 243255 w 3965637"/>
                <a:gd name="connsiteY14" fmla="*/ 1228271 h 3398258"/>
                <a:gd name="connsiteX15" fmla="*/ 83077 w 3965637"/>
                <a:gd name="connsiteY15" fmla="*/ 1354114 h 3398258"/>
                <a:gd name="connsiteX16" fmla="*/ 1261532 w 3965637"/>
                <a:gd name="connsiteY16" fmla="*/ 1445636 h 3398258"/>
                <a:gd name="connsiteX17" fmla="*/ 895410 w 3965637"/>
                <a:gd name="connsiteY17" fmla="*/ 2543905 h 3398258"/>
                <a:gd name="connsiteX18" fmla="*/ 655143 w 3965637"/>
                <a:gd name="connsiteY18" fmla="*/ 3104480 h 3398258"/>
                <a:gd name="connsiteX19" fmla="*/ 758114 w 3965637"/>
                <a:gd name="connsiteY19" fmla="*/ 3264644 h 3398258"/>
                <a:gd name="connsiteX20" fmla="*/ 1673419 w 3965637"/>
                <a:gd name="connsiteY20" fmla="*/ 1125308 h 3398258"/>
                <a:gd name="connsiteX21" fmla="*/ 2268367 w 3965637"/>
                <a:gd name="connsiteY21" fmla="*/ 1216830 h 3398258"/>
                <a:gd name="connsiteX22" fmla="*/ 3755737 w 3965637"/>
                <a:gd name="connsiteY22" fmla="*/ 1765965 h 3398258"/>
                <a:gd name="connsiteX23" fmla="*/ 3801502 w 3965637"/>
                <a:gd name="connsiteY23" fmla="*/ 1582919 h 3398258"/>
                <a:gd name="connsiteX0" fmla="*/ 3801502 w 3965637"/>
                <a:gd name="connsiteY0" fmla="*/ 1582919 h 3398258"/>
                <a:gd name="connsiteX1" fmla="*/ 2314132 w 3965637"/>
                <a:gd name="connsiteY1" fmla="*/ 1033786 h 3398258"/>
                <a:gd name="connsiteX2" fmla="*/ 2451428 w 3965637"/>
                <a:gd name="connsiteY2" fmla="*/ 518972 h 3398258"/>
                <a:gd name="connsiteX3" fmla="*/ 3320967 w 3965637"/>
                <a:gd name="connsiteY3" fmla="*/ 221524 h 3398258"/>
                <a:gd name="connsiteX4" fmla="*/ 3172230 w 3965637"/>
                <a:gd name="connsiteY4" fmla="*/ 95681 h 3398258"/>
                <a:gd name="connsiteX5" fmla="*/ 2234043 w 3965637"/>
                <a:gd name="connsiteY5" fmla="*/ 461771 h 3398258"/>
                <a:gd name="connsiteX6" fmla="*/ 2028100 w 3965637"/>
                <a:gd name="connsiteY6" fmla="*/ 873621 h 3398258"/>
                <a:gd name="connsiteX7" fmla="*/ 1707743 w 3965637"/>
                <a:gd name="connsiteY7" fmla="*/ 885062 h 3398258"/>
                <a:gd name="connsiteX8" fmla="*/ 1948010 w 3965637"/>
                <a:gd name="connsiteY8" fmla="*/ 496092 h 3398258"/>
                <a:gd name="connsiteX9" fmla="*/ 1089912 w 3965637"/>
                <a:gd name="connsiteY9" fmla="*/ 15599 h 3398258"/>
                <a:gd name="connsiteX10" fmla="*/ 1044147 w 3965637"/>
                <a:gd name="connsiteY10" fmla="*/ 152883 h 3398258"/>
                <a:gd name="connsiteX11" fmla="*/ 1787832 w 3965637"/>
                <a:gd name="connsiteY11" fmla="*/ 507532 h 3398258"/>
                <a:gd name="connsiteX12" fmla="*/ 1604771 w 3965637"/>
                <a:gd name="connsiteY12" fmla="*/ 896502 h 3398258"/>
                <a:gd name="connsiteX13" fmla="*/ 1410269 w 3965637"/>
                <a:gd name="connsiteY13" fmla="*/ 1296913 h 3398258"/>
                <a:gd name="connsiteX14" fmla="*/ 243255 w 3965637"/>
                <a:gd name="connsiteY14" fmla="*/ 1228271 h 3398258"/>
                <a:gd name="connsiteX15" fmla="*/ 83077 w 3965637"/>
                <a:gd name="connsiteY15" fmla="*/ 1354114 h 3398258"/>
                <a:gd name="connsiteX16" fmla="*/ 1261532 w 3965637"/>
                <a:gd name="connsiteY16" fmla="*/ 1445636 h 3398258"/>
                <a:gd name="connsiteX17" fmla="*/ 895410 w 3965637"/>
                <a:gd name="connsiteY17" fmla="*/ 2543905 h 3398258"/>
                <a:gd name="connsiteX18" fmla="*/ 655143 w 3965637"/>
                <a:gd name="connsiteY18" fmla="*/ 3104480 h 3398258"/>
                <a:gd name="connsiteX19" fmla="*/ 758114 w 3965637"/>
                <a:gd name="connsiteY19" fmla="*/ 3264644 h 3398258"/>
                <a:gd name="connsiteX20" fmla="*/ 1673419 w 3965637"/>
                <a:gd name="connsiteY20" fmla="*/ 1125308 h 3398258"/>
                <a:gd name="connsiteX21" fmla="*/ 2268367 w 3965637"/>
                <a:gd name="connsiteY21" fmla="*/ 1216830 h 3398258"/>
                <a:gd name="connsiteX22" fmla="*/ 3755737 w 3965637"/>
                <a:gd name="connsiteY22" fmla="*/ 1765965 h 3398258"/>
                <a:gd name="connsiteX23" fmla="*/ 3801502 w 3965637"/>
                <a:gd name="connsiteY23" fmla="*/ 1582919 h 3398258"/>
                <a:gd name="connsiteX0" fmla="*/ 3801502 w 3965637"/>
                <a:gd name="connsiteY0" fmla="*/ 1582919 h 3389877"/>
                <a:gd name="connsiteX1" fmla="*/ 2314132 w 3965637"/>
                <a:gd name="connsiteY1" fmla="*/ 1033786 h 3389877"/>
                <a:gd name="connsiteX2" fmla="*/ 2451428 w 3965637"/>
                <a:gd name="connsiteY2" fmla="*/ 518972 h 3389877"/>
                <a:gd name="connsiteX3" fmla="*/ 3320967 w 3965637"/>
                <a:gd name="connsiteY3" fmla="*/ 221524 h 3389877"/>
                <a:gd name="connsiteX4" fmla="*/ 3172230 w 3965637"/>
                <a:gd name="connsiteY4" fmla="*/ 95681 h 3389877"/>
                <a:gd name="connsiteX5" fmla="*/ 2234043 w 3965637"/>
                <a:gd name="connsiteY5" fmla="*/ 461771 h 3389877"/>
                <a:gd name="connsiteX6" fmla="*/ 2028100 w 3965637"/>
                <a:gd name="connsiteY6" fmla="*/ 873621 h 3389877"/>
                <a:gd name="connsiteX7" fmla="*/ 1707743 w 3965637"/>
                <a:gd name="connsiteY7" fmla="*/ 885062 h 3389877"/>
                <a:gd name="connsiteX8" fmla="*/ 1948010 w 3965637"/>
                <a:gd name="connsiteY8" fmla="*/ 496092 h 3389877"/>
                <a:gd name="connsiteX9" fmla="*/ 1089912 w 3965637"/>
                <a:gd name="connsiteY9" fmla="*/ 15599 h 3389877"/>
                <a:gd name="connsiteX10" fmla="*/ 1044147 w 3965637"/>
                <a:gd name="connsiteY10" fmla="*/ 152883 h 3389877"/>
                <a:gd name="connsiteX11" fmla="*/ 1787832 w 3965637"/>
                <a:gd name="connsiteY11" fmla="*/ 507532 h 3389877"/>
                <a:gd name="connsiteX12" fmla="*/ 1604771 w 3965637"/>
                <a:gd name="connsiteY12" fmla="*/ 896502 h 3389877"/>
                <a:gd name="connsiteX13" fmla="*/ 1410269 w 3965637"/>
                <a:gd name="connsiteY13" fmla="*/ 1296913 h 3389877"/>
                <a:gd name="connsiteX14" fmla="*/ 243255 w 3965637"/>
                <a:gd name="connsiteY14" fmla="*/ 1228271 h 3389877"/>
                <a:gd name="connsiteX15" fmla="*/ 83077 w 3965637"/>
                <a:gd name="connsiteY15" fmla="*/ 1354114 h 3389877"/>
                <a:gd name="connsiteX16" fmla="*/ 1261532 w 3965637"/>
                <a:gd name="connsiteY16" fmla="*/ 1445636 h 3389877"/>
                <a:gd name="connsiteX17" fmla="*/ 895410 w 3965637"/>
                <a:gd name="connsiteY17" fmla="*/ 2543905 h 3389877"/>
                <a:gd name="connsiteX18" fmla="*/ 655143 w 3965637"/>
                <a:gd name="connsiteY18" fmla="*/ 3104480 h 3389877"/>
                <a:gd name="connsiteX19" fmla="*/ 758114 w 3965637"/>
                <a:gd name="connsiteY19" fmla="*/ 3264644 h 3389877"/>
                <a:gd name="connsiteX20" fmla="*/ 1639095 w 3965637"/>
                <a:gd name="connsiteY20" fmla="*/ 1239711 h 3389877"/>
                <a:gd name="connsiteX21" fmla="*/ 2268367 w 3965637"/>
                <a:gd name="connsiteY21" fmla="*/ 1216830 h 3389877"/>
                <a:gd name="connsiteX22" fmla="*/ 3755737 w 3965637"/>
                <a:gd name="connsiteY22" fmla="*/ 1765965 h 3389877"/>
                <a:gd name="connsiteX23" fmla="*/ 3801502 w 3965637"/>
                <a:gd name="connsiteY23" fmla="*/ 1582919 h 3389877"/>
                <a:gd name="connsiteX0" fmla="*/ 3801502 w 3965637"/>
                <a:gd name="connsiteY0" fmla="*/ 1582919 h 3389877"/>
                <a:gd name="connsiteX1" fmla="*/ 2314132 w 3965637"/>
                <a:gd name="connsiteY1" fmla="*/ 1033786 h 3389877"/>
                <a:gd name="connsiteX2" fmla="*/ 2451428 w 3965637"/>
                <a:gd name="connsiteY2" fmla="*/ 518972 h 3389877"/>
                <a:gd name="connsiteX3" fmla="*/ 3149348 w 3965637"/>
                <a:gd name="connsiteY3" fmla="*/ 278726 h 3389877"/>
                <a:gd name="connsiteX4" fmla="*/ 3172230 w 3965637"/>
                <a:gd name="connsiteY4" fmla="*/ 95681 h 3389877"/>
                <a:gd name="connsiteX5" fmla="*/ 2234043 w 3965637"/>
                <a:gd name="connsiteY5" fmla="*/ 461771 h 3389877"/>
                <a:gd name="connsiteX6" fmla="*/ 2028100 w 3965637"/>
                <a:gd name="connsiteY6" fmla="*/ 873621 h 3389877"/>
                <a:gd name="connsiteX7" fmla="*/ 1707743 w 3965637"/>
                <a:gd name="connsiteY7" fmla="*/ 885062 h 3389877"/>
                <a:gd name="connsiteX8" fmla="*/ 1948010 w 3965637"/>
                <a:gd name="connsiteY8" fmla="*/ 496092 h 3389877"/>
                <a:gd name="connsiteX9" fmla="*/ 1089912 w 3965637"/>
                <a:gd name="connsiteY9" fmla="*/ 15599 h 3389877"/>
                <a:gd name="connsiteX10" fmla="*/ 1044147 w 3965637"/>
                <a:gd name="connsiteY10" fmla="*/ 152883 h 3389877"/>
                <a:gd name="connsiteX11" fmla="*/ 1787832 w 3965637"/>
                <a:gd name="connsiteY11" fmla="*/ 507532 h 3389877"/>
                <a:gd name="connsiteX12" fmla="*/ 1604771 w 3965637"/>
                <a:gd name="connsiteY12" fmla="*/ 896502 h 3389877"/>
                <a:gd name="connsiteX13" fmla="*/ 1410269 w 3965637"/>
                <a:gd name="connsiteY13" fmla="*/ 1296913 h 3389877"/>
                <a:gd name="connsiteX14" fmla="*/ 243255 w 3965637"/>
                <a:gd name="connsiteY14" fmla="*/ 1228271 h 3389877"/>
                <a:gd name="connsiteX15" fmla="*/ 83077 w 3965637"/>
                <a:gd name="connsiteY15" fmla="*/ 1354114 h 3389877"/>
                <a:gd name="connsiteX16" fmla="*/ 1261532 w 3965637"/>
                <a:gd name="connsiteY16" fmla="*/ 1445636 h 3389877"/>
                <a:gd name="connsiteX17" fmla="*/ 895410 w 3965637"/>
                <a:gd name="connsiteY17" fmla="*/ 2543905 h 3389877"/>
                <a:gd name="connsiteX18" fmla="*/ 655143 w 3965637"/>
                <a:gd name="connsiteY18" fmla="*/ 3104480 h 3389877"/>
                <a:gd name="connsiteX19" fmla="*/ 758114 w 3965637"/>
                <a:gd name="connsiteY19" fmla="*/ 3264644 h 3389877"/>
                <a:gd name="connsiteX20" fmla="*/ 1639095 w 3965637"/>
                <a:gd name="connsiteY20" fmla="*/ 1239711 h 3389877"/>
                <a:gd name="connsiteX21" fmla="*/ 2268367 w 3965637"/>
                <a:gd name="connsiteY21" fmla="*/ 1216830 h 3389877"/>
                <a:gd name="connsiteX22" fmla="*/ 3755737 w 3965637"/>
                <a:gd name="connsiteY22" fmla="*/ 1765965 h 3389877"/>
                <a:gd name="connsiteX23" fmla="*/ 3801502 w 3965637"/>
                <a:gd name="connsiteY23" fmla="*/ 1582919 h 3389877"/>
                <a:gd name="connsiteX0" fmla="*/ 3801502 w 3965637"/>
                <a:gd name="connsiteY0" fmla="*/ 1582919 h 3389877"/>
                <a:gd name="connsiteX1" fmla="*/ 2314132 w 3965637"/>
                <a:gd name="connsiteY1" fmla="*/ 1033786 h 3389877"/>
                <a:gd name="connsiteX2" fmla="*/ 2382780 w 3965637"/>
                <a:gd name="connsiteY2" fmla="*/ 576173 h 3389877"/>
                <a:gd name="connsiteX3" fmla="*/ 3149348 w 3965637"/>
                <a:gd name="connsiteY3" fmla="*/ 278726 h 3389877"/>
                <a:gd name="connsiteX4" fmla="*/ 3172230 w 3965637"/>
                <a:gd name="connsiteY4" fmla="*/ 95681 h 3389877"/>
                <a:gd name="connsiteX5" fmla="*/ 2234043 w 3965637"/>
                <a:gd name="connsiteY5" fmla="*/ 461771 h 3389877"/>
                <a:gd name="connsiteX6" fmla="*/ 2028100 w 3965637"/>
                <a:gd name="connsiteY6" fmla="*/ 873621 h 3389877"/>
                <a:gd name="connsiteX7" fmla="*/ 1707743 w 3965637"/>
                <a:gd name="connsiteY7" fmla="*/ 885062 h 3389877"/>
                <a:gd name="connsiteX8" fmla="*/ 1948010 w 3965637"/>
                <a:gd name="connsiteY8" fmla="*/ 496092 h 3389877"/>
                <a:gd name="connsiteX9" fmla="*/ 1089912 w 3965637"/>
                <a:gd name="connsiteY9" fmla="*/ 15599 h 3389877"/>
                <a:gd name="connsiteX10" fmla="*/ 1044147 w 3965637"/>
                <a:gd name="connsiteY10" fmla="*/ 152883 h 3389877"/>
                <a:gd name="connsiteX11" fmla="*/ 1787832 w 3965637"/>
                <a:gd name="connsiteY11" fmla="*/ 507532 h 3389877"/>
                <a:gd name="connsiteX12" fmla="*/ 1604771 w 3965637"/>
                <a:gd name="connsiteY12" fmla="*/ 896502 h 3389877"/>
                <a:gd name="connsiteX13" fmla="*/ 1410269 w 3965637"/>
                <a:gd name="connsiteY13" fmla="*/ 1296913 h 3389877"/>
                <a:gd name="connsiteX14" fmla="*/ 243255 w 3965637"/>
                <a:gd name="connsiteY14" fmla="*/ 1228271 h 3389877"/>
                <a:gd name="connsiteX15" fmla="*/ 83077 w 3965637"/>
                <a:gd name="connsiteY15" fmla="*/ 1354114 h 3389877"/>
                <a:gd name="connsiteX16" fmla="*/ 1261532 w 3965637"/>
                <a:gd name="connsiteY16" fmla="*/ 1445636 h 3389877"/>
                <a:gd name="connsiteX17" fmla="*/ 895410 w 3965637"/>
                <a:gd name="connsiteY17" fmla="*/ 2543905 h 3389877"/>
                <a:gd name="connsiteX18" fmla="*/ 655143 w 3965637"/>
                <a:gd name="connsiteY18" fmla="*/ 3104480 h 3389877"/>
                <a:gd name="connsiteX19" fmla="*/ 758114 w 3965637"/>
                <a:gd name="connsiteY19" fmla="*/ 3264644 h 3389877"/>
                <a:gd name="connsiteX20" fmla="*/ 1639095 w 3965637"/>
                <a:gd name="connsiteY20" fmla="*/ 1239711 h 3389877"/>
                <a:gd name="connsiteX21" fmla="*/ 2268367 w 3965637"/>
                <a:gd name="connsiteY21" fmla="*/ 1216830 h 3389877"/>
                <a:gd name="connsiteX22" fmla="*/ 3755737 w 3965637"/>
                <a:gd name="connsiteY22" fmla="*/ 1765965 h 3389877"/>
                <a:gd name="connsiteX23" fmla="*/ 3801502 w 3965637"/>
                <a:gd name="connsiteY23" fmla="*/ 1582919 h 3389877"/>
                <a:gd name="connsiteX0" fmla="*/ 3801502 w 3962584"/>
                <a:gd name="connsiteY0" fmla="*/ 1582919 h 3389877"/>
                <a:gd name="connsiteX1" fmla="*/ 2359897 w 3962584"/>
                <a:gd name="connsiteY1" fmla="*/ 1045226 h 3389877"/>
                <a:gd name="connsiteX2" fmla="*/ 2382780 w 3962584"/>
                <a:gd name="connsiteY2" fmla="*/ 576173 h 3389877"/>
                <a:gd name="connsiteX3" fmla="*/ 3149348 w 3962584"/>
                <a:gd name="connsiteY3" fmla="*/ 278726 h 3389877"/>
                <a:gd name="connsiteX4" fmla="*/ 3172230 w 3962584"/>
                <a:gd name="connsiteY4" fmla="*/ 95681 h 3389877"/>
                <a:gd name="connsiteX5" fmla="*/ 2234043 w 3962584"/>
                <a:gd name="connsiteY5" fmla="*/ 461771 h 3389877"/>
                <a:gd name="connsiteX6" fmla="*/ 2028100 w 3962584"/>
                <a:gd name="connsiteY6" fmla="*/ 873621 h 3389877"/>
                <a:gd name="connsiteX7" fmla="*/ 1707743 w 3962584"/>
                <a:gd name="connsiteY7" fmla="*/ 885062 h 3389877"/>
                <a:gd name="connsiteX8" fmla="*/ 1948010 w 3962584"/>
                <a:gd name="connsiteY8" fmla="*/ 496092 h 3389877"/>
                <a:gd name="connsiteX9" fmla="*/ 1089912 w 3962584"/>
                <a:gd name="connsiteY9" fmla="*/ 15599 h 3389877"/>
                <a:gd name="connsiteX10" fmla="*/ 1044147 w 3962584"/>
                <a:gd name="connsiteY10" fmla="*/ 152883 h 3389877"/>
                <a:gd name="connsiteX11" fmla="*/ 1787832 w 3962584"/>
                <a:gd name="connsiteY11" fmla="*/ 507532 h 3389877"/>
                <a:gd name="connsiteX12" fmla="*/ 1604771 w 3962584"/>
                <a:gd name="connsiteY12" fmla="*/ 896502 h 3389877"/>
                <a:gd name="connsiteX13" fmla="*/ 1410269 w 3962584"/>
                <a:gd name="connsiteY13" fmla="*/ 1296913 h 3389877"/>
                <a:gd name="connsiteX14" fmla="*/ 243255 w 3962584"/>
                <a:gd name="connsiteY14" fmla="*/ 1228271 h 3389877"/>
                <a:gd name="connsiteX15" fmla="*/ 83077 w 3962584"/>
                <a:gd name="connsiteY15" fmla="*/ 1354114 h 3389877"/>
                <a:gd name="connsiteX16" fmla="*/ 1261532 w 3962584"/>
                <a:gd name="connsiteY16" fmla="*/ 1445636 h 3389877"/>
                <a:gd name="connsiteX17" fmla="*/ 895410 w 3962584"/>
                <a:gd name="connsiteY17" fmla="*/ 2543905 h 3389877"/>
                <a:gd name="connsiteX18" fmla="*/ 655143 w 3962584"/>
                <a:gd name="connsiteY18" fmla="*/ 3104480 h 3389877"/>
                <a:gd name="connsiteX19" fmla="*/ 758114 w 3962584"/>
                <a:gd name="connsiteY19" fmla="*/ 3264644 h 3389877"/>
                <a:gd name="connsiteX20" fmla="*/ 1639095 w 3962584"/>
                <a:gd name="connsiteY20" fmla="*/ 1239711 h 3389877"/>
                <a:gd name="connsiteX21" fmla="*/ 2268367 w 3962584"/>
                <a:gd name="connsiteY21" fmla="*/ 1216830 h 3389877"/>
                <a:gd name="connsiteX22" fmla="*/ 3755737 w 3962584"/>
                <a:gd name="connsiteY22" fmla="*/ 1765965 h 3389877"/>
                <a:gd name="connsiteX23" fmla="*/ 3801502 w 3962584"/>
                <a:gd name="connsiteY23" fmla="*/ 1582919 h 3389877"/>
                <a:gd name="connsiteX0" fmla="*/ 3801502 w 3962584"/>
                <a:gd name="connsiteY0" fmla="*/ 1582919 h 3389877"/>
                <a:gd name="connsiteX1" fmla="*/ 2359897 w 3962584"/>
                <a:gd name="connsiteY1" fmla="*/ 1045226 h 3389877"/>
                <a:gd name="connsiteX2" fmla="*/ 2382780 w 3962584"/>
                <a:gd name="connsiteY2" fmla="*/ 576173 h 3389877"/>
                <a:gd name="connsiteX3" fmla="*/ 3149348 w 3962584"/>
                <a:gd name="connsiteY3" fmla="*/ 278726 h 3389877"/>
                <a:gd name="connsiteX4" fmla="*/ 3172230 w 3962584"/>
                <a:gd name="connsiteY4" fmla="*/ 95681 h 3389877"/>
                <a:gd name="connsiteX5" fmla="*/ 2234043 w 3962584"/>
                <a:gd name="connsiteY5" fmla="*/ 461771 h 3389877"/>
                <a:gd name="connsiteX6" fmla="*/ 2028100 w 3962584"/>
                <a:gd name="connsiteY6" fmla="*/ 873621 h 3389877"/>
                <a:gd name="connsiteX7" fmla="*/ 1799274 w 3962584"/>
                <a:gd name="connsiteY7" fmla="*/ 862182 h 3389877"/>
                <a:gd name="connsiteX8" fmla="*/ 1948010 w 3962584"/>
                <a:gd name="connsiteY8" fmla="*/ 496092 h 3389877"/>
                <a:gd name="connsiteX9" fmla="*/ 1089912 w 3962584"/>
                <a:gd name="connsiteY9" fmla="*/ 15599 h 3389877"/>
                <a:gd name="connsiteX10" fmla="*/ 1044147 w 3962584"/>
                <a:gd name="connsiteY10" fmla="*/ 152883 h 3389877"/>
                <a:gd name="connsiteX11" fmla="*/ 1787832 w 3962584"/>
                <a:gd name="connsiteY11" fmla="*/ 507532 h 3389877"/>
                <a:gd name="connsiteX12" fmla="*/ 1604771 w 3962584"/>
                <a:gd name="connsiteY12" fmla="*/ 896502 h 3389877"/>
                <a:gd name="connsiteX13" fmla="*/ 1410269 w 3962584"/>
                <a:gd name="connsiteY13" fmla="*/ 1296913 h 3389877"/>
                <a:gd name="connsiteX14" fmla="*/ 243255 w 3962584"/>
                <a:gd name="connsiteY14" fmla="*/ 1228271 h 3389877"/>
                <a:gd name="connsiteX15" fmla="*/ 83077 w 3962584"/>
                <a:gd name="connsiteY15" fmla="*/ 1354114 h 3389877"/>
                <a:gd name="connsiteX16" fmla="*/ 1261532 w 3962584"/>
                <a:gd name="connsiteY16" fmla="*/ 1445636 h 3389877"/>
                <a:gd name="connsiteX17" fmla="*/ 895410 w 3962584"/>
                <a:gd name="connsiteY17" fmla="*/ 2543905 h 3389877"/>
                <a:gd name="connsiteX18" fmla="*/ 655143 w 3962584"/>
                <a:gd name="connsiteY18" fmla="*/ 3104480 h 3389877"/>
                <a:gd name="connsiteX19" fmla="*/ 758114 w 3962584"/>
                <a:gd name="connsiteY19" fmla="*/ 3264644 h 3389877"/>
                <a:gd name="connsiteX20" fmla="*/ 1639095 w 3962584"/>
                <a:gd name="connsiteY20" fmla="*/ 1239711 h 3389877"/>
                <a:gd name="connsiteX21" fmla="*/ 2268367 w 3962584"/>
                <a:gd name="connsiteY21" fmla="*/ 1216830 h 3389877"/>
                <a:gd name="connsiteX22" fmla="*/ 3755737 w 3962584"/>
                <a:gd name="connsiteY22" fmla="*/ 1765965 h 3389877"/>
                <a:gd name="connsiteX23" fmla="*/ 3801502 w 3962584"/>
                <a:gd name="connsiteY23" fmla="*/ 1582919 h 3389877"/>
                <a:gd name="connsiteX0" fmla="*/ 3801502 w 3962584"/>
                <a:gd name="connsiteY0" fmla="*/ 1573625 h 3380583"/>
                <a:gd name="connsiteX1" fmla="*/ 2359897 w 3962584"/>
                <a:gd name="connsiteY1" fmla="*/ 1035932 h 3380583"/>
                <a:gd name="connsiteX2" fmla="*/ 2382780 w 3962584"/>
                <a:gd name="connsiteY2" fmla="*/ 566879 h 3380583"/>
                <a:gd name="connsiteX3" fmla="*/ 3149348 w 3962584"/>
                <a:gd name="connsiteY3" fmla="*/ 269432 h 3380583"/>
                <a:gd name="connsiteX4" fmla="*/ 3172230 w 3962584"/>
                <a:gd name="connsiteY4" fmla="*/ 86387 h 3380583"/>
                <a:gd name="connsiteX5" fmla="*/ 2234043 w 3962584"/>
                <a:gd name="connsiteY5" fmla="*/ 452477 h 3380583"/>
                <a:gd name="connsiteX6" fmla="*/ 2028100 w 3962584"/>
                <a:gd name="connsiteY6" fmla="*/ 864327 h 3380583"/>
                <a:gd name="connsiteX7" fmla="*/ 1799274 w 3962584"/>
                <a:gd name="connsiteY7" fmla="*/ 852888 h 3380583"/>
                <a:gd name="connsiteX8" fmla="*/ 1925127 w 3962584"/>
                <a:gd name="connsiteY8" fmla="*/ 326634 h 3380583"/>
                <a:gd name="connsiteX9" fmla="*/ 1089912 w 3962584"/>
                <a:gd name="connsiteY9" fmla="*/ 6305 h 3380583"/>
                <a:gd name="connsiteX10" fmla="*/ 1044147 w 3962584"/>
                <a:gd name="connsiteY10" fmla="*/ 143589 h 3380583"/>
                <a:gd name="connsiteX11" fmla="*/ 1787832 w 3962584"/>
                <a:gd name="connsiteY11" fmla="*/ 498238 h 3380583"/>
                <a:gd name="connsiteX12" fmla="*/ 1604771 w 3962584"/>
                <a:gd name="connsiteY12" fmla="*/ 887208 h 3380583"/>
                <a:gd name="connsiteX13" fmla="*/ 1410269 w 3962584"/>
                <a:gd name="connsiteY13" fmla="*/ 1287619 h 3380583"/>
                <a:gd name="connsiteX14" fmla="*/ 243255 w 3962584"/>
                <a:gd name="connsiteY14" fmla="*/ 1218977 h 3380583"/>
                <a:gd name="connsiteX15" fmla="*/ 83077 w 3962584"/>
                <a:gd name="connsiteY15" fmla="*/ 1344820 h 3380583"/>
                <a:gd name="connsiteX16" fmla="*/ 1261532 w 3962584"/>
                <a:gd name="connsiteY16" fmla="*/ 1436342 h 3380583"/>
                <a:gd name="connsiteX17" fmla="*/ 895410 w 3962584"/>
                <a:gd name="connsiteY17" fmla="*/ 2534611 h 3380583"/>
                <a:gd name="connsiteX18" fmla="*/ 655143 w 3962584"/>
                <a:gd name="connsiteY18" fmla="*/ 3095186 h 3380583"/>
                <a:gd name="connsiteX19" fmla="*/ 758114 w 3962584"/>
                <a:gd name="connsiteY19" fmla="*/ 3255350 h 3380583"/>
                <a:gd name="connsiteX20" fmla="*/ 1639095 w 3962584"/>
                <a:gd name="connsiteY20" fmla="*/ 1230417 h 3380583"/>
                <a:gd name="connsiteX21" fmla="*/ 2268367 w 3962584"/>
                <a:gd name="connsiteY21" fmla="*/ 1207536 h 3380583"/>
                <a:gd name="connsiteX22" fmla="*/ 3755737 w 3962584"/>
                <a:gd name="connsiteY22" fmla="*/ 1756671 h 3380583"/>
                <a:gd name="connsiteX23" fmla="*/ 3801502 w 3962584"/>
                <a:gd name="connsiteY23" fmla="*/ 1573625 h 3380583"/>
                <a:gd name="connsiteX0" fmla="*/ 3801502 w 3962584"/>
                <a:gd name="connsiteY0" fmla="*/ 1572999 h 3379957"/>
                <a:gd name="connsiteX1" fmla="*/ 2359897 w 3962584"/>
                <a:gd name="connsiteY1" fmla="*/ 1035306 h 3379957"/>
                <a:gd name="connsiteX2" fmla="*/ 2382780 w 3962584"/>
                <a:gd name="connsiteY2" fmla="*/ 566253 h 3379957"/>
                <a:gd name="connsiteX3" fmla="*/ 3149348 w 3962584"/>
                <a:gd name="connsiteY3" fmla="*/ 268806 h 3379957"/>
                <a:gd name="connsiteX4" fmla="*/ 3172230 w 3962584"/>
                <a:gd name="connsiteY4" fmla="*/ 85761 h 3379957"/>
                <a:gd name="connsiteX5" fmla="*/ 2234043 w 3962584"/>
                <a:gd name="connsiteY5" fmla="*/ 451851 h 3379957"/>
                <a:gd name="connsiteX6" fmla="*/ 2028100 w 3962584"/>
                <a:gd name="connsiteY6" fmla="*/ 863701 h 3379957"/>
                <a:gd name="connsiteX7" fmla="*/ 1799274 w 3962584"/>
                <a:gd name="connsiteY7" fmla="*/ 852262 h 3379957"/>
                <a:gd name="connsiteX8" fmla="*/ 1925127 w 3962584"/>
                <a:gd name="connsiteY8" fmla="*/ 326008 h 3379957"/>
                <a:gd name="connsiteX9" fmla="*/ 1089912 w 3962584"/>
                <a:gd name="connsiteY9" fmla="*/ 5679 h 3379957"/>
                <a:gd name="connsiteX10" fmla="*/ 1044147 w 3962584"/>
                <a:gd name="connsiteY10" fmla="*/ 142963 h 3379957"/>
                <a:gd name="connsiteX11" fmla="*/ 1742066 w 3962584"/>
                <a:gd name="connsiteY11" fmla="*/ 417529 h 3379957"/>
                <a:gd name="connsiteX12" fmla="*/ 1604771 w 3962584"/>
                <a:gd name="connsiteY12" fmla="*/ 886582 h 3379957"/>
                <a:gd name="connsiteX13" fmla="*/ 1410269 w 3962584"/>
                <a:gd name="connsiteY13" fmla="*/ 1286993 h 3379957"/>
                <a:gd name="connsiteX14" fmla="*/ 243255 w 3962584"/>
                <a:gd name="connsiteY14" fmla="*/ 1218351 h 3379957"/>
                <a:gd name="connsiteX15" fmla="*/ 83077 w 3962584"/>
                <a:gd name="connsiteY15" fmla="*/ 1344194 h 3379957"/>
                <a:gd name="connsiteX16" fmla="*/ 1261532 w 3962584"/>
                <a:gd name="connsiteY16" fmla="*/ 1435716 h 3379957"/>
                <a:gd name="connsiteX17" fmla="*/ 895410 w 3962584"/>
                <a:gd name="connsiteY17" fmla="*/ 2533985 h 3379957"/>
                <a:gd name="connsiteX18" fmla="*/ 655143 w 3962584"/>
                <a:gd name="connsiteY18" fmla="*/ 3094560 h 3379957"/>
                <a:gd name="connsiteX19" fmla="*/ 758114 w 3962584"/>
                <a:gd name="connsiteY19" fmla="*/ 3254724 h 3379957"/>
                <a:gd name="connsiteX20" fmla="*/ 1639095 w 3962584"/>
                <a:gd name="connsiteY20" fmla="*/ 1229791 h 3379957"/>
                <a:gd name="connsiteX21" fmla="*/ 2268367 w 3962584"/>
                <a:gd name="connsiteY21" fmla="*/ 1206910 h 3379957"/>
                <a:gd name="connsiteX22" fmla="*/ 3755737 w 3962584"/>
                <a:gd name="connsiteY22" fmla="*/ 1756045 h 3379957"/>
                <a:gd name="connsiteX23" fmla="*/ 3801502 w 3962584"/>
                <a:gd name="connsiteY23" fmla="*/ 1572999 h 3379957"/>
                <a:gd name="connsiteX0" fmla="*/ 3798113 w 3959195"/>
                <a:gd name="connsiteY0" fmla="*/ 1572999 h 3379957"/>
                <a:gd name="connsiteX1" fmla="*/ 2356508 w 3959195"/>
                <a:gd name="connsiteY1" fmla="*/ 1035306 h 3379957"/>
                <a:gd name="connsiteX2" fmla="*/ 2379391 w 3959195"/>
                <a:gd name="connsiteY2" fmla="*/ 566253 h 3379957"/>
                <a:gd name="connsiteX3" fmla="*/ 3145959 w 3959195"/>
                <a:gd name="connsiteY3" fmla="*/ 268806 h 3379957"/>
                <a:gd name="connsiteX4" fmla="*/ 3168841 w 3959195"/>
                <a:gd name="connsiteY4" fmla="*/ 85761 h 3379957"/>
                <a:gd name="connsiteX5" fmla="*/ 2230654 w 3959195"/>
                <a:gd name="connsiteY5" fmla="*/ 451851 h 3379957"/>
                <a:gd name="connsiteX6" fmla="*/ 2024711 w 3959195"/>
                <a:gd name="connsiteY6" fmla="*/ 863701 h 3379957"/>
                <a:gd name="connsiteX7" fmla="*/ 1795885 w 3959195"/>
                <a:gd name="connsiteY7" fmla="*/ 852262 h 3379957"/>
                <a:gd name="connsiteX8" fmla="*/ 1921738 w 3959195"/>
                <a:gd name="connsiteY8" fmla="*/ 326008 h 3379957"/>
                <a:gd name="connsiteX9" fmla="*/ 1086523 w 3959195"/>
                <a:gd name="connsiteY9" fmla="*/ 5679 h 3379957"/>
                <a:gd name="connsiteX10" fmla="*/ 1040758 w 3959195"/>
                <a:gd name="connsiteY10" fmla="*/ 142963 h 3379957"/>
                <a:gd name="connsiteX11" fmla="*/ 1738677 w 3959195"/>
                <a:gd name="connsiteY11" fmla="*/ 417529 h 3379957"/>
                <a:gd name="connsiteX12" fmla="*/ 1601382 w 3959195"/>
                <a:gd name="connsiteY12" fmla="*/ 886582 h 3379957"/>
                <a:gd name="connsiteX13" fmla="*/ 1315349 w 3959195"/>
                <a:gd name="connsiteY13" fmla="*/ 1286993 h 3379957"/>
                <a:gd name="connsiteX14" fmla="*/ 239866 w 3959195"/>
                <a:gd name="connsiteY14" fmla="*/ 1218351 h 3379957"/>
                <a:gd name="connsiteX15" fmla="*/ 79688 w 3959195"/>
                <a:gd name="connsiteY15" fmla="*/ 1344194 h 3379957"/>
                <a:gd name="connsiteX16" fmla="*/ 1258143 w 3959195"/>
                <a:gd name="connsiteY16" fmla="*/ 1435716 h 3379957"/>
                <a:gd name="connsiteX17" fmla="*/ 892021 w 3959195"/>
                <a:gd name="connsiteY17" fmla="*/ 2533985 h 3379957"/>
                <a:gd name="connsiteX18" fmla="*/ 651754 w 3959195"/>
                <a:gd name="connsiteY18" fmla="*/ 3094560 h 3379957"/>
                <a:gd name="connsiteX19" fmla="*/ 754725 w 3959195"/>
                <a:gd name="connsiteY19" fmla="*/ 3254724 h 3379957"/>
                <a:gd name="connsiteX20" fmla="*/ 1635706 w 3959195"/>
                <a:gd name="connsiteY20" fmla="*/ 1229791 h 3379957"/>
                <a:gd name="connsiteX21" fmla="*/ 2264978 w 3959195"/>
                <a:gd name="connsiteY21" fmla="*/ 1206910 h 3379957"/>
                <a:gd name="connsiteX22" fmla="*/ 3752348 w 3959195"/>
                <a:gd name="connsiteY22" fmla="*/ 1756045 h 3379957"/>
                <a:gd name="connsiteX23" fmla="*/ 3798113 w 3959195"/>
                <a:gd name="connsiteY23" fmla="*/ 1572999 h 3379957"/>
                <a:gd name="connsiteX0" fmla="*/ 3796418 w 3957500"/>
                <a:gd name="connsiteY0" fmla="*/ 1572999 h 3379957"/>
                <a:gd name="connsiteX1" fmla="*/ 2354813 w 3957500"/>
                <a:gd name="connsiteY1" fmla="*/ 1035306 h 3379957"/>
                <a:gd name="connsiteX2" fmla="*/ 2377696 w 3957500"/>
                <a:gd name="connsiteY2" fmla="*/ 566253 h 3379957"/>
                <a:gd name="connsiteX3" fmla="*/ 3144264 w 3957500"/>
                <a:gd name="connsiteY3" fmla="*/ 268806 h 3379957"/>
                <a:gd name="connsiteX4" fmla="*/ 3167146 w 3957500"/>
                <a:gd name="connsiteY4" fmla="*/ 85761 h 3379957"/>
                <a:gd name="connsiteX5" fmla="*/ 2228959 w 3957500"/>
                <a:gd name="connsiteY5" fmla="*/ 451851 h 3379957"/>
                <a:gd name="connsiteX6" fmla="*/ 2023016 w 3957500"/>
                <a:gd name="connsiteY6" fmla="*/ 863701 h 3379957"/>
                <a:gd name="connsiteX7" fmla="*/ 1794190 w 3957500"/>
                <a:gd name="connsiteY7" fmla="*/ 852262 h 3379957"/>
                <a:gd name="connsiteX8" fmla="*/ 1920043 w 3957500"/>
                <a:gd name="connsiteY8" fmla="*/ 326008 h 3379957"/>
                <a:gd name="connsiteX9" fmla="*/ 1084828 w 3957500"/>
                <a:gd name="connsiteY9" fmla="*/ 5679 h 3379957"/>
                <a:gd name="connsiteX10" fmla="*/ 1039063 w 3957500"/>
                <a:gd name="connsiteY10" fmla="*/ 142963 h 3379957"/>
                <a:gd name="connsiteX11" fmla="*/ 1736982 w 3957500"/>
                <a:gd name="connsiteY11" fmla="*/ 417529 h 3379957"/>
                <a:gd name="connsiteX12" fmla="*/ 1599687 w 3957500"/>
                <a:gd name="connsiteY12" fmla="*/ 886582 h 3379957"/>
                <a:gd name="connsiteX13" fmla="*/ 1313654 w 3957500"/>
                <a:gd name="connsiteY13" fmla="*/ 1286993 h 3379957"/>
                <a:gd name="connsiteX14" fmla="*/ 238171 w 3957500"/>
                <a:gd name="connsiteY14" fmla="*/ 1218351 h 3379957"/>
                <a:gd name="connsiteX15" fmla="*/ 77993 w 3957500"/>
                <a:gd name="connsiteY15" fmla="*/ 1344194 h 3379957"/>
                <a:gd name="connsiteX16" fmla="*/ 1233565 w 3957500"/>
                <a:gd name="connsiteY16" fmla="*/ 1572999 h 3379957"/>
                <a:gd name="connsiteX17" fmla="*/ 890326 w 3957500"/>
                <a:gd name="connsiteY17" fmla="*/ 2533985 h 3379957"/>
                <a:gd name="connsiteX18" fmla="*/ 650059 w 3957500"/>
                <a:gd name="connsiteY18" fmla="*/ 3094560 h 3379957"/>
                <a:gd name="connsiteX19" fmla="*/ 753030 w 3957500"/>
                <a:gd name="connsiteY19" fmla="*/ 3254724 h 3379957"/>
                <a:gd name="connsiteX20" fmla="*/ 1634011 w 3957500"/>
                <a:gd name="connsiteY20" fmla="*/ 1229791 h 3379957"/>
                <a:gd name="connsiteX21" fmla="*/ 2263283 w 3957500"/>
                <a:gd name="connsiteY21" fmla="*/ 1206910 h 3379957"/>
                <a:gd name="connsiteX22" fmla="*/ 3750653 w 3957500"/>
                <a:gd name="connsiteY22" fmla="*/ 1756045 h 3379957"/>
                <a:gd name="connsiteX23" fmla="*/ 3796418 w 3957500"/>
                <a:gd name="connsiteY23" fmla="*/ 1572999 h 3379957"/>
                <a:gd name="connsiteX0" fmla="*/ 3687726 w 3848808"/>
                <a:gd name="connsiteY0" fmla="*/ 1572999 h 3379957"/>
                <a:gd name="connsiteX1" fmla="*/ 2246121 w 3848808"/>
                <a:gd name="connsiteY1" fmla="*/ 1035306 h 3379957"/>
                <a:gd name="connsiteX2" fmla="*/ 2269004 w 3848808"/>
                <a:gd name="connsiteY2" fmla="*/ 566253 h 3379957"/>
                <a:gd name="connsiteX3" fmla="*/ 3035572 w 3848808"/>
                <a:gd name="connsiteY3" fmla="*/ 268806 h 3379957"/>
                <a:gd name="connsiteX4" fmla="*/ 3058454 w 3848808"/>
                <a:gd name="connsiteY4" fmla="*/ 85761 h 3379957"/>
                <a:gd name="connsiteX5" fmla="*/ 2120267 w 3848808"/>
                <a:gd name="connsiteY5" fmla="*/ 451851 h 3379957"/>
                <a:gd name="connsiteX6" fmla="*/ 1914324 w 3848808"/>
                <a:gd name="connsiteY6" fmla="*/ 863701 h 3379957"/>
                <a:gd name="connsiteX7" fmla="*/ 1685498 w 3848808"/>
                <a:gd name="connsiteY7" fmla="*/ 852262 h 3379957"/>
                <a:gd name="connsiteX8" fmla="*/ 1811351 w 3848808"/>
                <a:gd name="connsiteY8" fmla="*/ 326008 h 3379957"/>
                <a:gd name="connsiteX9" fmla="*/ 976136 w 3848808"/>
                <a:gd name="connsiteY9" fmla="*/ 5679 h 3379957"/>
                <a:gd name="connsiteX10" fmla="*/ 930371 w 3848808"/>
                <a:gd name="connsiteY10" fmla="*/ 142963 h 3379957"/>
                <a:gd name="connsiteX11" fmla="*/ 1628290 w 3848808"/>
                <a:gd name="connsiteY11" fmla="*/ 417529 h 3379957"/>
                <a:gd name="connsiteX12" fmla="*/ 1490995 w 3848808"/>
                <a:gd name="connsiteY12" fmla="*/ 886582 h 3379957"/>
                <a:gd name="connsiteX13" fmla="*/ 1204962 w 3848808"/>
                <a:gd name="connsiteY13" fmla="*/ 1286993 h 3379957"/>
                <a:gd name="connsiteX14" fmla="*/ 129479 w 3848808"/>
                <a:gd name="connsiteY14" fmla="*/ 1218351 h 3379957"/>
                <a:gd name="connsiteX15" fmla="*/ 129479 w 3848808"/>
                <a:gd name="connsiteY15" fmla="*/ 1378515 h 3379957"/>
                <a:gd name="connsiteX16" fmla="*/ 1124873 w 3848808"/>
                <a:gd name="connsiteY16" fmla="*/ 1572999 h 3379957"/>
                <a:gd name="connsiteX17" fmla="*/ 781634 w 3848808"/>
                <a:gd name="connsiteY17" fmla="*/ 2533985 h 3379957"/>
                <a:gd name="connsiteX18" fmla="*/ 541367 w 3848808"/>
                <a:gd name="connsiteY18" fmla="*/ 3094560 h 3379957"/>
                <a:gd name="connsiteX19" fmla="*/ 644338 w 3848808"/>
                <a:gd name="connsiteY19" fmla="*/ 3254724 h 3379957"/>
                <a:gd name="connsiteX20" fmla="*/ 1525319 w 3848808"/>
                <a:gd name="connsiteY20" fmla="*/ 1229791 h 3379957"/>
                <a:gd name="connsiteX21" fmla="*/ 2154591 w 3848808"/>
                <a:gd name="connsiteY21" fmla="*/ 1206910 h 3379957"/>
                <a:gd name="connsiteX22" fmla="*/ 3641961 w 3848808"/>
                <a:gd name="connsiteY22" fmla="*/ 1756045 h 3379957"/>
                <a:gd name="connsiteX23" fmla="*/ 3687726 w 3848808"/>
                <a:gd name="connsiteY23" fmla="*/ 1572999 h 3379957"/>
                <a:gd name="connsiteX0" fmla="*/ 3663313 w 3824395"/>
                <a:gd name="connsiteY0" fmla="*/ 1572999 h 3379957"/>
                <a:gd name="connsiteX1" fmla="*/ 2221708 w 3824395"/>
                <a:gd name="connsiteY1" fmla="*/ 1035306 h 3379957"/>
                <a:gd name="connsiteX2" fmla="*/ 2244591 w 3824395"/>
                <a:gd name="connsiteY2" fmla="*/ 566253 h 3379957"/>
                <a:gd name="connsiteX3" fmla="*/ 3011159 w 3824395"/>
                <a:gd name="connsiteY3" fmla="*/ 268806 h 3379957"/>
                <a:gd name="connsiteX4" fmla="*/ 3034041 w 3824395"/>
                <a:gd name="connsiteY4" fmla="*/ 85761 h 3379957"/>
                <a:gd name="connsiteX5" fmla="*/ 2095854 w 3824395"/>
                <a:gd name="connsiteY5" fmla="*/ 451851 h 3379957"/>
                <a:gd name="connsiteX6" fmla="*/ 1889911 w 3824395"/>
                <a:gd name="connsiteY6" fmla="*/ 863701 h 3379957"/>
                <a:gd name="connsiteX7" fmla="*/ 1661085 w 3824395"/>
                <a:gd name="connsiteY7" fmla="*/ 852262 h 3379957"/>
                <a:gd name="connsiteX8" fmla="*/ 1786938 w 3824395"/>
                <a:gd name="connsiteY8" fmla="*/ 326008 h 3379957"/>
                <a:gd name="connsiteX9" fmla="*/ 951723 w 3824395"/>
                <a:gd name="connsiteY9" fmla="*/ 5679 h 3379957"/>
                <a:gd name="connsiteX10" fmla="*/ 905958 w 3824395"/>
                <a:gd name="connsiteY10" fmla="*/ 142963 h 3379957"/>
                <a:gd name="connsiteX11" fmla="*/ 1603877 w 3824395"/>
                <a:gd name="connsiteY11" fmla="*/ 417529 h 3379957"/>
                <a:gd name="connsiteX12" fmla="*/ 1466582 w 3824395"/>
                <a:gd name="connsiteY12" fmla="*/ 886582 h 3379957"/>
                <a:gd name="connsiteX13" fmla="*/ 1180549 w 3824395"/>
                <a:gd name="connsiteY13" fmla="*/ 1286993 h 3379957"/>
                <a:gd name="connsiteX14" fmla="*/ 150831 w 3824395"/>
                <a:gd name="connsiteY14" fmla="*/ 1229792 h 3379957"/>
                <a:gd name="connsiteX15" fmla="*/ 105066 w 3824395"/>
                <a:gd name="connsiteY15" fmla="*/ 1378515 h 3379957"/>
                <a:gd name="connsiteX16" fmla="*/ 1100460 w 3824395"/>
                <a:gd name="connsiteY16" fmla="*/ 1572999 h 3379957"/>
                <a:gd name="connsiteX17" fmla="*/ 757221 w 3824395"/>
                <a:gd name="connsiteY17" fmla="*/ 2533985 h 3379957"/>
                <a:gd name="connsiteX18" fmla="*/ 516954 w 3824395"/>
                <a:gd name="connsiteY18" fmla="*/ 3094560 h 3379957"/>
                <a:gd name="connsiteX19" fmla="*/ 619925 w 3824395"/>
                <a:gd name="connsiteY19" fmla="*/ 3254724 h 3379957"/>
                <a:gd name="connsiteX20" fmla="*/ 1500906 w 3824395"/>
                <a:gd name="connsiteY20" fmla="*/ 1229791 h 3379957"/>
                <a:gd name="connsiteX21" fmla="*/ 2130178 w 3824395"/>
                <a:gd name="connsiteY21" fmla="*/ 1206910 h 3379957"/>
                <a:gd name="connsiteX22" fmla="*/ 3617548 w 3824395"/>
                <a:gd name="connsiteY22" fmla="*/ 1756045 h 3379957"/>
                <a:gd name="connsiteX23" fmla="*/ 3663313 w 3824395"/>
                <a:gd name="connsiteY23" fmla="*/ 1572999 h 3379957"/>
                <a:gd name="connsiteX0" fmla="*/ 3664093 w 3825175"/>
                <a:gd name="connsiteY0" fmla="*/ 1572999 h 3379957"/>
                <a:gd name="connsiteX1" fmla="*/ 2222488 w 3825175"/>
                <a:gd name="connsiteY1" fmla="*/ 1035306 h 3379957"/>
                <a:gd name="connsiteX2" fmla="*/ 2245371 w 3825175"/>
                <a:gd name="connsiteY2" fmla="*/ 566253 h 3379957"/>
                <a:gd name="connsiteX3" fmla="*/ 3011939 w 3825175"/>
                <a:gd name="connsiteY3" fmla="*/ 268806 h 3379957"/>
                <a:gd name="connsiteX4" fmla="*/ 3034821 w 3825175"/>
                <a:gd name="connsiteY4" fmla="*/ 85761 h 3379957"/>
                <a:gd name="connsiteX5" fmla="*/ 2096634 w 3825175"/>
                <a:gd name="connsiteY5" fmla="*/ 451851 h 3379957"/>
                <a:gd name="connsiteX6" fmla="*/ 1890691 w 3825175"/>
                <a:gd name="connsiteY6" fmla="*/ 863701 h 3379957"/>
                <a:gd name="connsiteX7" fmla="*/ 1661865 w 3825175"/>
                <a:gd name="connsiteY7" fmla="*/ 852262 h 3379957"/>
                <a:gd name="connsiteX8" fmla="*/ 1787718 w 3825175"/>
                <a:gd name="connsiteY8" fmla="*/ 326008 h 3379957"/>
                <a:gd name="connsiteX9" fmla="*/ 952503 w 3825175"/>
                <a:gd name="connsiteY9" fmla="*/ 5679 h 3379957"/>
                <a:gd name="connsiteX10" fmla="*/ 906738 w 3825175"/>
                <a:gd name="connsiteY10" fmla="*/ 142963 h 3379957"/>
                <a:gd name="connsiteX11" fmla="*/ 1604657 w 3825175"/>
                <a:gd name="connsiteY11" fmla="*/ 417529 h 3379957"/>
                <a:gd name="connsiteX12" fmla="*/ 1467362 w 3825175"/>
                <a:gd name="connsiteY12" fmla="*/ 886582 h 3379957"/>
                <a:gd name="connsiteX13" fmla="*/ 1181329 w 3825175"/>
                <a:gd name="connsiteY13" fmla="*/ 1286993 h 3379957"/>
                <a:gd name="connsiteX14" fmla="*/ 151611 w 3825175"/>
                <a:gd name="connsiteY14" fmla="*/ 1229792 h 3379957"/>
                <a:gd name="connsiteX15" fmla="*/ 105846 w 3825175"/>
                <a:gd name="connsiteY15" fmla="*/ 1378515 h 3379957"/>
                <a:gd name="connsiteX16" fmla="*/ 1112681 w 3825175"/>
                <a:gd name="connsiteY16" fmla="*/ 1572999 h 3379957"/>
                <a:gd name="connsiteX17" fmla="*/ 758001 w 3825175"/>
                <a:gd name="connsiteY17" fmla="*/ 2533985 h 3379957"/>
                <a:gd name="connsiteX18" fmla="*/ 517734 w 3825175"/>
                <a:gd name="connsiteY18" fmla="*/ 3094560 h 3379957"/>
                <a:gd name="connsiteX19" fmla="*/ 620705 w 3825175"/>
                <a:gd name="connsiteY19" fmla="*/ 3254724 h 3379957"/>
                <a:gd name="connsiteX20" fmla="*/ 1501686 w 3825175"/>
                <a:gd name="connsiteY20" fmla="*/ 1229791 h 3379957"/>
                <a:gd name="connsiteX21" fmla="*/ 2130958 w 3825175"/>
                <a:gd name="connsiteY21" fmla="*/ 1206910 h 3379957"/>
                <a:gd name="connsiteX22" fmla="*/ 3618328 w 3825175"/>
                <a:gd name="connsiteY22" fmla="*/ 1756045 h 3379957"/>
                <a:gd name="connsiteX23" fmla="*/ 3664093 w 3825175"/>
                <a:gd name="connsiteY23" fmla="*/ 1572999 h 3379957"/>
                <a:gd name="connsiteX0" fmla="*/ 3664093 w 3825175"/>
                <a:gd name="connsiteY0" fmla="*/ 1572999 h 3289461"/>
                <a:gd name="connsiteX1" fmla="*/ 2222488 w 3825175"/>
                <a:gd name="connsiteY1" fmla="*/ 1035306 h 3289461"/>
                <a:gd name="connsiteX2" fmla="*/ 2245371 w 3825175"/>
                <a:gd name="connsiteY2" fmla="*/ 566253 h 3289461"/>
                <a:gd name="connsiteX3" fmla="*/ 3011939 w 3825175"/>
                <a:gd name="connsiteY3" fmla="*/ 268806 h 3289461"/>
                <a:gd name="connsiteX4" fmla="*/ 3034821 w 3825175"/>
                <a:gd name="connsiteY4" fmla="*/ 85761 h 3289461"/>
                <a:gd name="connsiteX5" fmla="*/ 2096634 w 3825175"/>
                <a:gd name="connsiteY5" fmla="*/ 451851 h 3289461"/>
                <a:gd name="connsiteX6" fmla="*/ 1890691 w 3825175"/>
                <a:gd name="connsiteY6" fmla="*/ 863701 h 3289461"/>
                <a:gd name="connsiteX7" fmla="*/ 1661865 w 3825175"/>
                <a:gd name="connsiteY7" fmla="*/ 852262 h 3289461"/>
                <a:gd name="connsiteX8" fmla="*/ 1787718 w 3825175"/>
                <a:gd name="connsiteY8" fmla="*/ 326008 h 3289461"/>
                <a:gd name="connsiteX9" fmla="*/ 952503 w 3825175"/>
                <a:gd name="connsiteY9" fmla="*/ 5679 h 3289461"/>
                <a:gd name="connsiteX10" fmla="*/ 906738 w 3825175"/>
                <a:gd name="connsiteY10" fmla="*/ 142963 h 3289461"/>
                <a:gd name="connsiteX11" fmla="*/ 1604657 w 3825175"/>
                <a:gd name="connsiteY11" fmla="*/ 417529 h 3289461"/>
                <a:gd name="connsiteX12" fmla="*/ 1467362 w 3825175"/>
                <a:gd name="connsiteY12" fmla="*/ 886582 h 3289461"/>
                <a:gd name="connsiteX13" fmla="*/ 1181329 w 3825175"/>
                <a:gd name="connsiteY13" fmla="*/ 1286993 h 3289461"/>
                <a:gd name="connsiteX14" fmla="*/ 151611 w 3825175"/>
                <a:gd name="connsiteY14" fmla="*/ 1229792 h 3289461"/>
                <a:gd name="connsiteX15" fmla="*/ 105846 w 3825175"/>
                <a:gd name="connsiteY15" fmla="*/ 1378515 h 3289461"/>
                <a:gd name="connsiteX16" fmla="*/ 1112681 w 3825175"/>
                <a:gd name="connsiteY16" fmla="*/ 1572999 h 3289461"/>
                <a:gd name="connsiteX17" fmla="*/ 758001 w 3825175"/>
                <a:gd name="connsiteY17" fmla="*/ 2533985 h 3289461"/>
                <a:gd name="connsiteX18" fmla="*/ 517734 w 3825175"/>
                <a:gd name="connsiteY18" fmla="*/ 3094560 h 3289461"/>
                <a:gd name="connsiteX19" fmla="*/ 677911 w 3825175"/>
                <a:gd name="connsiteY19" fmla="*/ 3140321 h 3289461"/>
                <a:gd name="connsiteX20" fmla="*/ 1501686 w 3825175"/>
                <a:gd name="connsiteY20" fmla="*/ 1229791 h 3289461"/>
                <a:gd name="connsiteX21" fmla="*/ 2130958 w 3825175"/>
                <a:gd name="connsiteY21" fmla="*/ 1206910 h 3289461"/>
                <a:gd name="connsiteX22" fmla="*/ 3618328 w 3825175"/>
                <a:gd name="connsiteY22" fmla="*/ 1756045 h 3289461"/>
                <a:gd name="connsiteX23" fmla="*/ 3664093 w 3825175"/>
                <a:gd name="connsiteY23" fmla="*/ 1572999 h 3289461"/>
                <a:gd name="connsiteX0" fmla="*/ 3664093 w 3825175"/>
                <a:gd name="connsiteY0" fmla="*/ 1572999 h 3273900"/>
                <a:gd name="connsiteX1" fmla="*/ 2222488 w 3825175"/>
                <a:gd name="connsiteY1" fmla="*/ 1035306 h 3273900"/>
                <a:gd name="connsiteX2" fmla="*/ 2245371 w 3825175"/>
                <a:gd name="connsiteY2" fmla="*/ 566253 h 3273900"/>
                <a:gd name="connsiteX3" fmla="*/ 3011939 w 3825175"/>
                <a:gd name="connsiteY3" fmla="*/ 268806 h 3273900"/>
                <a:gd name="connsiteX4" fmla="*/ 3034821 w 3825175"/>
                <a:gd name="connsiteY4" fmla="*/ 85761 h 3273900"/>
                <a:gd name="connsiteX5" fmla="*/ 2096634 w 3825175"/>
                <a:gd name="connsiteY5" fmla="*/ 451851 h 3273900"/>
                <a:gd name="connsiteX6" fmla="*/ 1890691 w 3825175"/>
                <a:gd name="connsiteY6" fmla="*/ 863701 h 3273900"/>
                <a:gd name="connsiteX7" fmla="*/ 1661865 w 3825175"/>
                <a:gd name="connsiteY7" fmla="*/ 852262 h 3273900"/>
                <a:gd name="connsiteX8" fmla="*/ 1787718 w 3825175"/>
                <a:gd name="connsiteY8" fmla="*/ 326008 h 3273900"/>
                <a:gd name="connsiteX9" fmla="*/ 952503 w 3825175"/>
                <a:gd name="connsiteY9" fmla="*/ 5679 h 3273900"/>
                <a:gd name="connsiteX10" fmla="*/ 906738 w 3825175"/>
                <a:gd name="connsiteY10" fmla="*/ 142963 h 3273900"/>
                <a:gd name="connsiteX11" fmla="*/ 1604657 w 3825175"/>
                <a:gd name="connsiteY11" fmla="*/ 417529 h 3273900"/>
                <a:gd name="connsiteX12" fmla="*/ 1467362 w 3825175"/>
                <a:gd name="connsiteY12" fmla="*/ 886582 h 3273900"/>
                <a:gd name="connsiteX13" fmla="*/ 1181329 w 3825175"/>
                <a:gd name="connsiteY13" fmla="*/ 1286993 h 3273900"/>
                <a:gd name="connsiteX14" fmla="*/ 151611 w 3825175"/>
                <a:gd name="connsiteY14" fmla="*/ 1229792 h 3273900"/>
                <a:gd name="connsiteX15" fmla="*/ 105846 w 3825175"/>
                <a:gd name="connsiteY15" fmla="*/ 1378515 h 3273900"/>
                <a:gd name="connsiteX16" fmla="*/ 1112681 w 3825175"/>
                <a:gd name="connsiteY16" fmla="*/ 1572999 h 3273900"/>
                <a:gd name="connsiteX17" fmla="*/ 758001 w 3825175"/>
                <a:gd name="connsiteY17" fmla="*/ 2533985 h 3273900"/>
                <a:gd name="connsiteX18" fmla="*/ 552058 w 3825175"/>
                <a:gd name="connsiteY18" fmla="*/ 3048799 h 3273900"/>
                <a:gd name="connsiteX19" fmla="*/ 677911 w 3825175"/>
                <a:gd name="connsiteY19" fmla="*/ 3140321 h 3273900"/>
                <a:gd name="connsiteX20" fmla="*/ 1501686 w 3825175"/>
                <a:gd name="connsiteY20" fmla="*/ 1229791 h 3273900"/>
                <a:gd name="connsiteX21" fmla="*/ 2130958 w 3825175"/>
                <a:gd name="connsiteY21" fmla="*/ 1206910 h 3273900"/>
                <a:gd name="connsiteX22" fmla="*/ 3618328 w 3825175"/>
                <a:gd name="connsiteY22" fmla="*/ 1756045 h 3273900"/>
                <a:gd name="connsiteX23" fmla="*/ 3664093 w 3825175"/>
                <a:gd name="connsiteY23" fmla="*/ 1572999 h 3273900"/>
                <a:gd name="connsiteX0" fmla="*/ 3663313 w 3824395"/>
                <a:gd name="connsiteY0" fmla="*/ 1572999 h 3273900"/>
                <a:gd name="connsiteX1" fmla="*/ 2221708 w 3824395"/>
                <a:gd name="connsiteY1" fmla="*/ 1035306 h 3273900"/>
                <a:gd name="connsiteX2" fmla="*/ 2244591 w 3824395"/>
                <a:gd name="connsiteY2" fmla="*/ 566253 h 3273900"/>
                <a:gd name="connsiteX3" fmla="*/ 3011159 w 3824395"/>
                <a:gd name="connsiteY3" fmla="*/ 268806 h 3273900"/>
                <a:gd name="connsiteX4" fmla="*/ 3034041 w 3824395"/>
                <a:gd name="connsiteY4" fmla="*/ 85761 h 3273900"/>
                <a:gd name="connsiteX5" fmla="*/ 2095854 w 3824395"/>
                <a:gd name="connsiteY5" fmla="*/ 451851 h 3273900"/>
                <a:gd name="connsiteX6" fmla="*/ 1889911 w 3824395"/>
                <a:gd name="connsiteY6" fmla="*/ 863701 h 3273900"/>
                <a:gd name="connsiteX7" fmla="*/ 1661085 w 3824395"/>
                <a:gd name="connsiteY7" fmla="*/ 852262 h 3273900"/>
                <a:gd name="connsiteX8" fmla="*/ 1786938 w 3824395"/>
                <a:gd name="connsiteY8" fmla="*/ 326008 h 3273900"/>
                <a:gd name="connsiteX9" fmla="*/ 951723 w 3824395"/>
                <a:gd name="connsiteY9" fmla="*/ 5679 h 3273900"/>
                <a:gd name="connsiteX10" fmla="*/ 905958 w 3824395"/>
                <a:gd name="connsiteY10" fmla="*/ 142963 h 3273900"/>
                <a:gd name="connsiteX11" fmla="*/ 1603877 w 3824395"/>
                <a:gd name="connsiteY11" fmla="*/ 417529 h 3273900"/>
                <a:gd name="connsiteX12" fmla="*/ 1466582 w 3824395"/>
                <a:gd name="connsiteY12" fmla="*/ 886582 h 3273900"/>
                <a:gd name="connsiteX13" fmla="*/ 1180549 w 3824395"/>
                <a:gd name="connsiteY13" fmla="*/ 1286993 h 3273900"/>
                <a:gd name="connsiteX14" fmla="*/ 150831 w 3824395"/>
                <a:gd name="connsiteY14" fmla="*/ 1229792 h 3273900"/>
                <a:gd name="connsiteX15" fmla="*/ 105066 w 3824395"/>
                <a:gd name="connsiteY15" fmla="*/ 1378515 h 3273900"/>
                <a:gd name="connsiteX16" fmla="*/ 1100459 w 3824395"/>
                <a:gd name="connsiteY16" fmla="*/ 1550118 h 3273900"/>
                <a:gd name="connsiteX17" fmla="*/ 757221 w 3824395"/>
                <a:gd name="connsiteY17" fmla="*/ 2533985 h 3273900"/>
                <a:gd name="connsiteX18" fmla="*/ 551278 w 3824395"/>
                <a:gd name="connsiteY18" fmla="*/ 3048799 h 3273900"/>
                <a:gd name="connsiteX19" fmla="*/ 677131 w 3824395"/>
                <a:gd name="connsiteY19" fmla="*/ 3140321 h 3273900"/>
                <a:gd name="connsiteX20" fmla="*/ 1500906 w 3824395"/>
                <a:gd name="connsiteY20" fmla="*/ 1229791 h 3273900"/>
                <a:gd name="connsiteX21" fmla="*/ 2130178 w 3824395"/>
                <a:gd name="connsiteY21" fmla="*/ 1206910 h 3273900"/>
                <a:gd name="connsiteX22" fmla="*/ 3617548 w 3824395"/>
                <a:gd name="connsiteY22" fmla="*/ 1756045 h 3273900"/>
                <a:gd name="connsiteX23" fmla="*/ 3663313 w 3824395"/>
                <a:gd name="connsiteY23" fmla="*/ 1572999 h 3273900"/>
                <a:gd name="connsiteX0" fmla="*/ 3663313 w 3824395"/>
                <a:gd name="connsiteY0" fmla="*/ 1572999 h 3196563"/>
                <a:gd name="connsiteX1" fmla="*/ 2221708 w 3824395"/>
                <a:gd name="connsiteY1" fmla="*/ 1035306 h 3196563"/>
                <a:gd name="connsiteX2" fmla="*/ 2244591 w 3824395"/>
                <a:gd name="connsiteY2" fmla="*/ 566253 h 3196563"/>
                <a:gd name="connsiteX3" fmla="*/ 3011159 w 3824395"/>
                <a:gd name="connsiteY3" fmla="*/ 268806 h 3196563"/>
                <a:gd name="connsiteX4" fmla="*/ 3034041 w 3824395"/>
                <a:gd name="connsiteY4" fmla="*/ 85761 h 3196563"/>
                <a:gd name="connsiteX5" fmla="*/ 2095854 w 3824395"/>
                <a:gd name="connsiteY5" fmla="*/ 451851 h 3196563"/>
                <a:gd name="connsiteX6" fmla="*/ 1889911 w 3824395"/>
                <a:gd name="connsiteY6" fmla="*/ 863701 h 3196563"/>
                <a:gd name="connsiteX7" fmla="*/ 1661085 w 3824395"/>
                <a:gd name="connsiteY7" fmla="*/ 852262 h 3196563"/>
                <a:gd name="connsiteX8" fmla="*/ 1786938 w 3824395"/>
                <a:gd name="connsiteY8" fmla="*/ 326008 h 3196563"/>
                <a:gd name="connsiteX9" fmla="*/ 951723 w 3824395"/>
                <a:gd name="connsiteY9" fmla="*/ 5679 h 3196563"/>
                <a:gd name="connsiteX10" fmla="*/ 905958 w 3824395"/>
                <a:gd name="connsiteY10" fmla="*/ 142963 h 3196563"/>
                <a:gd name="connsiteX11" fmla="*/ 1603877 w 3824395"/>
                <a:gd name="connsiteY11" fmla="*/ 417529 h 3196563"/>
                <a:gd name="connsiteX12" fmla="*/ 1466582 w 3824395"/>
                <a:gd name="connsiteY12" fmla="*/ 886582 h 3196563"/>
                <a:gd name="connsiteX13" fmla="*/ 1180549 w 3824395"/>
                <a:gd name="connsiteY13" fmla="*/ 1286993 h 3196563"/>
                <a:gd name="connsiteX14" fmla="*/ 150831 w 3824395"/>
                <a:gd name="connsiteY14" fmla="*/ 1229792 h 3196563"/>
                <a:gd name="connsiteX15" fmla="*/ 105066 w 3824395"/>
                <a:gd name="connsiteY15" fmla="*/ 1378515 h 3196563"/>
                <a:gd name="connsiteX16" fmla="*/ 1100459 w 3824395"/>
                <a:gd name="connsiteY16" fmla="*/ 1550118 h 3196563"/>
                <a:gd name="connsiteX17" fmla="*/ 757221 w 3824395"/>
                <a:gd name="connsiteY17" fmla="*/ 2533985 h 3196563"/>
                <a:gd name="connsiteX18" fmla="*/ 551278 w 3824395"/>
                <a:gd name="connsiteY18" fmla="*/ 3048799 h 3196563"/>
                <a:gd name="connsiteX19" fmla="*/ 722896 w 3824395"/>
                <a:gd name="connsiteY19" fmla="*/ 3037359 h 3196563"/>
                <a:gd name="connsiteX20" fmla="*/ 1500906 w 3824395"/>
                <a:gd name="connsiteY20" fmla="*/ 1229791 h 3196563"/>
                <a:gd name="connsiteX21" fmla="*/ 2130178 w 3824395"/>
                <a:gd name="connsiteY21" fmla="*/ 1206910 h 3196563"/>
                <a:gd name="connsiteX22" fmla="*/ 3617548 w 3824395"/>
                <a:gd name="connsiteY22" fmla="*/ 1756045 h 3196563"/>
                <a:gd name="connsiteX23" fmla="*/ 3663313 w 3824395"/>
                <a:gd name="connsiteY23" fmla="*/ 1572999 h 3196563"/>
                <a:gd name="connsiteX0" fmla="*/ 3663313 w 3824395"/>
                <a:gd name="connsiteY0" fmla="*/ 1572999 h 3174784"/>
                <a:gd name="connsiteX1" fmla="*/ 2221708 w 3824395"/>
                <a:gd name="connsiteY1" fmla="*/ 1035306 h 3174784"/>
                <a:gd name="connsiteX2" fmla="*/ 2244591 w 3824395"/>
                <a:gd name="connsiteY2" fmla="*/ 566253 h 3174784"/>
                <a:gd name="connsiteX3" fmla="*/ 3011159 w 3824395"/>
                <a:gd name="connsiteY3" fmla="*/ 268806 h 3174784"/>
                <a:gd name="connsiteX4" fmla="*/ 3034041 w 3824395"/>
                <a:gd name="connsiteY4" fmla="*/ 85761 h 3174784"/>
                <a:gd name="connsiteX5" fmla="*/ 2095854 w 3824395"/>
                <a:gd name="connsiteY5" fmla="*/ 451851 h 3174784"/>
                <a:gd name="connsiteX6" fmla="*/ 1889911 w 3824395"/>
                <a:gd name="connsiteY6" fmla="*/ 863701 h 3174784"/>
                <a:gd name="connsiteX7" fmla="*/ 1661085 w 3824395"/>
                <a:gd name="connsiteY7" fmla="*/ 852262 h 3174784"/>
                <a:gd name="connsiteX8" fmla="*/ 1786938 w 3824395"/>
                <a:gd name="connsiteY8" fmla="*/ 326008 h 3174784"/>
                <a:gd name="connsiteX9" fmla="*/ 951723 w 3824395"/>
                <a:gd name="connsiteY9" fmla="*/ 5679 h 3174784"/>
                <a:gd name="connsiteX10" fmla="*/ 905958 w 3824395"/>
                <a:gd name="connsiteY10" fmla="*/ 142963 h 3174784"/>
                <a:gd name="connsiteX11" fmla="*/ 1603877 w 3824395"/>
                <a:gd name="connsiteY11" fmla="*/ 417529 h 3174784"/>
                <a:gd name="connsiteX12" fmla="*/ 1466582 w 3824395"/>
                <a:gd name="connsiteY12" fmla="*/ 886582 h 3174784"/>
                <a:gd name="connsiteX13" fmla="*/ 1180549 w 3824395"/>
                <a:gd name="connsiteY13" fmla="*/ 1286993 h 3174784"/>
                <a:gd name="connsiteX14" fmla="*/ 150831 w 3824395"/>
                <a:gd name="connsiteY14" fmla="*/ 1229792 h 3174784"/>
                <a:gd name="connsiteX15" fmla="*/ 105066 w 3824395"/>
                <a:gd name="connsiteY15" fmla="*/ 1378515 h 3174784"/>
                <a:gd name="connsiteX16" fmla="*/ 1100459 w 3824395"/>
                <a:gd name="connsiteY16" fmla="*/ 1550118 h 3174784"/>
                <a:gd name="connsiteX17" fmla="*/ 757221 w 3824395"/>
                <a:gd name="connsiteY17" fmla="*/ 2533985 h 3174784"/>
                <a:gd name="connsiteX18" fmla="*/ 585602 w 3824395"/>
                <a:gd name="connsiteY18" fmla="*/ 2991597 h 3174784"/>
                <a:gd name="connsiteX19" fmla="*/ 722896 w 3824395"/>
                <a:gd name="connsiteY19" fmla="*/ 3037359 h 3174784"/>
                <a:gd name="connsiteX20" fmla="*/ 1500906 w 3824395"/>
                <a:gd name="connsiteY20" fmla="*/ 1229791 h 3174784"/>
                <a:gd name="connsiteX21" fmla="*/ 2130178 w 3824395"/>
                <a:gd name="connsiteY21" fmla="*/ 1206910 h 3174784"/>
                <a:gd name="connsiteX22" fmla="*/ 3617548 w 3824395"/>
                <a:gd name="connsiteY22" fmla="*/ 1756045 h 3174784"/>
                <a:gd name="connsiteX23" fmla="*/ 3663313 w 3824395"/>
                <a:gd name="connsiteY23" fmla="*/ 1572999 h 3174784"/>
                <a:gd name="connsiteX0" fmla="*/ 3663313 w 3824395"/>
                <a:gd name="connsiteY0" fmla="*/ 1572999 h 3174784"/>
                <a:gd name="connsiteX1" fmla="*/ 2221708 w 3824395"/>
                <a:gd name="connsiteY1" fmla="*/ 1035306 h 3174784"/>
                <a:gd name="connsiteX2" fmla="*/ 2244591 w 3824395"/>
                <a:gd name="connsiteY2" fmla="*/ 566253 h 3174784"/>
                <a:gd name="connsiteX3" fmla="*/ 3011159 w 3824395"/>
                <a:gd name="connsiteY3" fmla="*/ 268806 h 3174784"/>
                <a:gd name="connsiteX4" fmla="*/ 3034041 w 3824395"/>
                <a:gd name="connsiteY4" fmla="*/ 85761 h 3174784"/>
                <a:gd name="connsiteX5" fmla="*/ 2095854 w 3824395"/>
                <a:gd name="connsiteY5" fmla="*/ 451851 h 3174784"/>
                <a:gd name="connsiteX6" fmla="*/ 1889911 w 3824395"/>
                <a:gd name="connsiteY6" fmla="*/ 863701 h 3174784"/>
                <a:gd name="connsiteX7" fmla="*/ 1661085 w 3824395"/>
                <a:gd name="connsiteY7" fmla="*/ 852262 h 3174784"/>
                <a:gd name="connsiteX8" fmla="*/ 1786938 w 3824395"/>
                <a:gd name="connsiteY8" fmla="*/ 326008 h 3174784"/>
                <a:gd name="connsiteX9" fmla="*/ 951723 w 3824395"/>
                <a:gd name="connsiteY9" fmla="*/ 5679 h 3174784"/>
                <a:gd name="connsiteX10" fmla="*/ 905958 w 3824395"/>
                <a:gd name="connsiteY10" fmla="*/ 142963 h 3174784"/>
                <a:gd name="connsiteX11" fmla="*/ 1603877 w 3824395"/>
                <a:gd name="connsiteY11" fmla="*/ 417529 h 3174784"/>
                <a:gd name="connsiteX12" fmla="*/ 1466582 w 3824395"/>
                <a:gd name="connsiteY12" fmla="*/ 886582 h 3174784"/>
                <a:gd name="connsiteX13" fmla="*/ 1180549 w 3824395"/>
                <a:gd name="connsiteY13" fmla="*/ 1286993 h 3174784"/>
                <a:gd name="connsiteX14" fmla="*/ 150831 w 3824395"/>
                <a:gd name="connsiteY14" fmla="*/ 1229792 h 3174784"/>
                <a:gd name="connsiteX15" fmla="*/ 105066 w 3824395"/>
                <a:gd name="connsiteY15" fmla="*/ 1378515 h 3174784"/>
                <a:gd name="connsiteX16" fmla="*/ 1100459 w 3824395"/>
                <a:gd name="connsiteY16" fmla="*/ 1550118 h 3174784"/>
                <a:gd name="connsiteX17" fmla="*/ 757221 w 3824395"/>
                <a:gd name="connsiteY17" fmla="*/ 2533985 h 3174784"/>
                <a:gd name="connsiteX18" fmla="*/ 631367 w 3824395"/>
                <a:gd name="connsiteY18" fmla="*/ 2991597 h 3174784"/>
                <a:gd name="connsiteX19" fmla="*/ 722896 w 3824395"/>
                <a:gd name="connsiteY19" fmla="*/ 3037359 h 3174784"/>
                <a:gd name="connsiteX20" fmla="*/ 1500906 w 3824395"/>
                <a:gd name="connsiteY20" fmla="*/ 1229791 h 3174784"/>
                <a:gd name="connsiteX21" fmla="*/ 2130178 w 3824395"/>
                <a:gd name="connsiteY21" fmla="*/ 1206910 h 3174784"/>
                <a:gd name="connsiteX22" fmla="*/ 3617548 w 3824395"/>
                <a:gd name="connsiteY22" fmla="*/ 1756045 h 3174784"/>
                <a:gd name="connsiteX23" fmla="*/ 3663313 w 3824395"/>
                <a:gd name="connsiteY23" fmla="*/ 1572999 h 3174784"/>
                <a:gd name="connsiteX0" fmla="*/ 3663313 w 3824395"/>
                <a:gd name="connsiteY0" fmla="*/ 1572999 h 3220750"/>
                <a:gd name="connsiteX1" fmla="*/ 2221708 w 3824395"/>
                <a:gd name="connsiteY1" fmla="*/ 1035306 h 3220750"/>
                <a:gd name="connsiteX2" fmla="*/ 2244591 w 3824395"/>
                <a:gd name="connsiteY2" fmla="*/ 566253 h 3220750"/>
                <a:gd name="connsiteX3" fmla="*/ 3011159 w 3824395"/>
                <a:gd name="connsiteY3" fmla="*/ 268806 h 3220750"/>
                <a:gd name="connsiteX4" fmla="*/ 3034041 w 3824395"/>
                <a:gd name="connsiteY4" fmla="*/ 85761 h 3220750"/>
                <a:gd name="connsiteX5" fmla="*/ 2095854 w 3824395"/>
                <a:gd name="connsiteY5" fmla="*/ 451851 h 3220750"/>
                <a:gd name="connsiteX6" fmla="*/ 1889911 w 3824395"/>
                <a:gd name="connsiteY6" fmla="*/ 863701 h 3220750"/>
                <a:gd name="connsiteX7" fmla="*/ 1661085 w 3824395"/>
                <a:gd name="connsiteY7" fmla="*/ 852262 h 3220750"/>
                <a:gd name="connsiteX8" fmla="*/ 1786938 w 3824395"/>
                <a:gd name="connsiteY8" fmla="*/ 326008 h 3220750"/>
                <a:gd name="connsiteX9" fmla="*/ 951723 w 3824395"/>
                <a:gd name="connsiteY9" fmla="*/ 5679 h 3220750"/>
                <a:gd name="connsiteX10" fmla="*/ 905958 w 3824395"/>
                <a:gd name="connsiteY10" fmla="*/ 142963 h 3220750"/>
                <a:gd name="connsiteX11" fmla="*/ 1603877 w 3824395"/>
                <a:gd name="connsiteY11" fmla="*/ 417529 h 3220750"/>
                <a:gd name="connsiteX12" fmla="*/ 1466582 w 3824395"/>
                <a:gd name="connsiteY12" fmla="*/ 886582 h 3220750"/>
                <a:gd name="connsiteX13" fmla="*/ 1180549 w 3824395"/>
                <a:gd name="connsiteY13" fmla="*/ 1286993 h 3220750"/>
                <a:gd name="connsiteX14" fmla="*/ 150831 w 3824395"/>
                <a:gd name="connsiteY14" fmla="*/ 1229792 h 3220750"/>
                <a:gd name="connsiteX15" fmla="*/ 105066 w 3824395"/>
                <a:gd name="connsiteY15" fmla="*/ 1378515 h 3220750"/>
                <a:gd name="connsiteX16" fmla="*/ 1100459 w 3824395"/>
                <a:gd name="connsiteY16" fmla="*/ 1550118 h 3220750"/>
                <a:gd name="connsiteX17" fmla="*/ 631367 w 3824395"/>
                <a:gd name="connsiteY17" fmla="*/ 2991597 h 3220750"/>
                <a:gd name="connsiteX18" fmla="*/ 722896 w 3824395"/>
                <a:gd name="connsiteY18" fmla="*/ 3037359 h 3220750"/>
                <a:gd name="connsiteX19" fmla="*/ 1500906 w 3824395"/>
                <a:gd name="connsiteY19" fmla="*/ 1229791 h 3220750"/>
                <a:gd name="connsiteX20" fmla="*/ 2130178 w 3824395"/>
                <a:gd name="connsiteY20" fmla="*/ 1206910 h 3220750"/>
                <a:gd name="connsiteX21" fmla="*/ 3617548 w 3824395"/>
                <a:gd name="connsiteY21" fmla="*/ 1756045 h 3220750"/>
                <a:gd name="connsiteX22" fmla="*/ 3663313 w 3824395"/>
                <a:gd name="connsiteY22" fmla="*/ 1572999 h 3220750"/>
                <a:gd name="connsiteX0" fmla="*/ 3660976 w 3822058"/>
                <a:gd name="connsiteY0" fmla="*/ 1572999 h 3222609"/>
                <a:gd name="connsiteX1" fmla="*/ 2219371 w 3822058"/>
                <a:gd name="connsiteY1" fmla="*/ 1035306 h 3222609"/>
                <a:gd name="connsiteX2" fmla="*/ 2242254 w 3822058"/>
                <a:gd name="connsiteY2" fmla="*/ 566253 h 3222609"/>
                <a:gd name="connsiteX3" fmla="*/ 3008822 w 3822058"/>
                <a:gd name="connsiteY3" fmla="*/ 268806 h 3222609"/>
                <a:gd name="connsiteX4" fmla="*/ 3031704 w 3822058"/>
                <a:gd name="connsiteY4" fmla="*/ 85761 h 3222609"/>
                <a:gd name="connsiteX5" fmla="*/ 2093517 w 3822058"/>
                <a:gd name="connsiteY5" fmla="*/ 451851 h 3222609"/>
                <a:gd name="connsiteX6" fmla="*/ 1887574 w 3822058"/>
                <a:gd name="connsiteY6" fmla="*/ 863701 h 3222609"/>
                <a:gd name="connsiteX7" fmla="*/ 1658748 w 3822058"/>
                <a:gd name="connsiteY7" fmla="*/ 852262 h 3222609"/>
                <a:gd name="connsiteX8" fmla="*/ 1784601 w 3822058"/>
                <a:gd name="connsiteY8" fmla="*/ 326008 h 3222609"/>
                <a:gd name="connsiteX9" fmla="*/ 949386 w 3822058"/>
                <a:gd name="connsiteY9" fmla="*/ 5679 h 3222609"/>
                <a:gd name="connsiteX10" fmla="*/ 903621 w 3822058"/>
                <a:gd name="connsiteY10" fmla="*/ 142963 h 3222609"/>
                <a:gd name="connsiteX11" fmla="*/ 1601540 w 3822058"/>
                <a:gd name="connsiteY11" fmla="*/ 417529 h 3222609"/>
                <a:gd name="connsiteX12" fmla="*/ 1464245 w 3822058"/>
                <a:gd name="connsiteY12" fmla="*/ 886582 h 3222609"/>
                <a:gd name="connsiteX13" fmla="*/ 1178212 w 3822058"/>
                <a:gd name="connsiteY13" fmla="*/ 1286993 h 3222609"/>
                <a:gd name="connsiteX14" fmla="*/ 148494 w 3822058"/>
                <a:gd name="connsiteY14" fmla="*/ 1229792 h 3222609"/>
                <a:gd name="connsiteX15" fmla="*/ 102729 w 3822058"/>
                <a:gd name="connsiteY15" fmla="*/ 1378515 h 3222609"/>
                <a:gd name="connsiteX16" fmla="*/ 1063798 w 3822058"/>
                <a:gd name="connsiteY16" fmla="*/ 1515797 h 3222609"/>
                <a:gd name="connsiteX17" fmla="*/ 629030 w 3822058"/>
                <a:gd name="connsiteY17" fmla="*/ 2991597 h 3222609"/>
                <a:gd name="connsiteX18" fmla="*/ 720559 w 3822058"/>
                <a:gd name="connsiteY18" fmla="*/ 3037359 h 3222609"/>
                <a:gd name="connsiteX19" fmla="*/ 1498569 w 3822058"/>
                <a:gd name="connsiteY19" fmla="*/ 1229791 h 3222609"/>
                <a:gd name="connsiteX20" fmla="*/ 2127841 w 3822058"/>
                <a:gd name="connsiteY20" fmla="*/ 1206910 h 3222609"/>
                <a:gd name="connsiteX21" fmla="*/ 3615211 w 3822058"/>
                <a:gd name="connsiteY21" fmla="*/ 1756045 h 3222609"/>
                <a:gd name="connsiteX22" fmla="*/ 3660976 w 3822058"/>
                <a:gd name="connsiteY22" fmla="*/ 1572999 h 3222609"/>
                <a:gd name="connsiteX0" fmla="*/ 3660976 w 3822058"/>
                <a:gd name="connsiteY0" fmla="*/ 1572999 h 3218906"/>
                <a:gd name="connsiteX1" fmla="*/ 2219371 w 3822058"/>
                <a:gd name="connsiteY1" fmla="*/ 1035306 h 3218906"/>
                <a:gd name="connsiteX2" fmla="*/ 2242254 w 3822058"/>
                <a:gd name="connsiteY2" fmla="*/ 566253 h 3218906"/>
                <a:gd name="connsiteX3" fmla="*/ 3008822 w 3822058"/>
                <a:gd name="connsiteY3" fmla="*/ 268806 h 3218906"/>
                <a:gd name="connsiteX4" fmla="*/ 3031704 w 3822058"/>
                <a:gd name="connsiteY4" fmla="*/ 85761 h 3218906"/>
                <a:gd name="connsiteX5" fmla="*/ 2093517 w 3822058"/>
                <a:gd name="connsiteY5" fmla="*/ 451851 h 3218906"/>
                <a:gd name="connsiteX6" fmla="*/ 1887574 w 3822058"/>
                <a:gd name="connsiteY6" fmla="*/ 863701 h 3218906"/>
                <a:gd name="connsiteX7" fmla="*/ 1658748 w 3822058"/>
                <a:gd name="connsiteY7" fmla="*/ 852262 h 3218906"/>
                <a:gd name="connsiteX8" fmla="*/ 1784601 w 3822058"/>
                <a:gd name="connsiteY8" fmla="*/ 326008 h 3218906"/>
                <a:gd name="connsiteX9" fmla="*/ 949386 w 3822058"/>
                <a:gd name="connsiteY9" fmla="*/ 5679 h 3218906"/>
                <a:gd name="connsiteX10" fmla="*/ 903621 w 3822058"/>
                <a:gd name="connsiteY10" fmla="*/ 142963 h 3218906"/>
                <a:gd name="connsiteX11" fmla="*/ 1601540 w 3822058"/>
                <a:gd name="connsiteY11" fmla="*/ 417529 h 3218906"/>
                <a:gd name="connsiteX12" fmla="*/ 1464245 w 3822058"/>
                <a:gd name="connsiteY12" fmla="*/ 886582 h 3218906"/>
                <a:gd name="connsiteX13" fmla="*/ 1178212 w 3822058"/>
                <a:gd name="connsiteY13" fmla="*/ 1286993 h 3218906"/>
                <a:gd name="connsiteX14" fmla="*/ 148494 w 3822058"/>
                <a:gd name="connsiteY14" fmla="*/ 1229792 h 3218906"/>
                <a:gd name="connsiteX15" fmla="*/ 102729 w 3822058"/>
                <a:gd name="connsiteY15" fmla="*/ 1378515 h 3218906"/>
                <a:gd name="connsiteX16" fmla="*/ 1063798 w 3822058"/>
                <a:gd name="connsiteY16" fmla="*/ 1584439 h 3218906"/>
                <a:gd name="connsiteX17" fmla="*/ 629030 w 3822058"/>
                <a:gd name="connsiteY17" fmla="*/ 2991597 h 3218906"/>
                <a:gd name="connsiteX18" fmla="*/ 720559 w 3822058"/>
                <a:gd name="connsiteY18" fmla="*/ 3037359 h 3218906"/>
                <a:gd name="connsiteX19" fmla="*/ 1498569 w 3822058"/>
                <a:gd name="connsiteY19" fmla="*/ 1229791 h 3218906"/>
                <a:gd name="connsiteX20" fmla="*/ 2127841 w 3822058"/>
                <a:gd name="connsiteY20" fmla="*/ 1206910 h 3218906"/>
                <a:gd name="connsiteX21" fmla="*/ 3615211 w 3822058"/>
                <a:gd name="connsiteY21" fmla="*/ 1756045 h 3218906"/>
                <a:gd name="connsiteX22" fmla="*/ 3660976 w 3822058"/>
                <a:gd name="connsiteY22" fmla="*/ 1572999 h 3218906"/>
                <a:gd name="connsiteX0" fmla="*/ 3660975 w 3822057"/>
                <a:gd name="connsiteY0" fmla="*/ 1572999 h 3218906"/>
                <a:gd name="connsiteX1" fmla="*/ 2219370 w 3822057"/>
                <a:gd name="connsiteY1" fmla="*/ 1035306 h 3218906"/>
                <a:gd name="connsiteX2" fmla="*/ 2242253 w 3822057"/>
                <a:gd name="connsiteY2" fmla="*/ 566253 h 3218906"/>
                <a:gd name="connsiteX3" fmla="*/ 3008821 w 3822057"/>
                <a:gd name="connsiteY3" fmla="*/ 268806 h 3218906"/>
                <a:gd name="connsiteX4" fmla="*/ 3031703 w 3822057"/>
                <a:gd name="connsiteY4" fmla="*/ 85761 h 3218906"/>
                <a:gd name="connsiteX5" fmla="*/ 2093516 w 3822057"/>
                <a:gd name="connsiteY5" fmla="*/ 451851 h 3218906"/>
                <a:gd name="connsiteX6" fmla="*/ 1887573 w 3822057"/>
                <a:gd name="connsiteY6" fmla="*/ 863701 h 3218906"/>
                <a:gd name="connsiteX7" fmla="*/ 1658747 w 3822057"/>
                <a:gd name="connsiteY7" fmla="*/ 852262 h 3218906"/>
                <a:gd name="connsiteX8" fmla="*/ 1784600 w 3822057"/>
                <a:gd name="connsiteY8" fmla="*/ 326008 h 3218906"/>
                <a:gd name="connsiteX9" fmla="*/ 949385 w 3822057"/>
                <a:gd name="connsiteY9" fmla="*/ 5679 h 3218906"/>
                <a:gd name="connsiteX10" fmla="*/ 903620 w 3822057"/>
                <a:gd name="connsiteY10" fmla="*/ 142963 h 3218906"/>
                <a:gd name="connsiteX11" fmla="*/ 1601539 w 3822057"/>
                <a:gd name="connsiteY11" fmla="*/ 417529 h 3218906"/>
                <a:gd name="connsiteX12" fmla="*/ 1464244 w 3822057"/>
                <a:gd name="connsiteY12" fmla="*/ 886582 h 3218906"/>
                <a:gd name="connsiteX13" fmla="*/ 1178211 w 3822057"/>
                <a:gd name="connsiteY13" fmla="*/ 1286993 h 3218906"/>
                <a:gd name="connsiteX14" fmla="*/ 148493 w 3822057"/>
                <a:gd name="connsiteY14" fmla="*/ 1275554 h 3218906"/>
                <a:gd name="connsiteX15" fmla="*/ 102728 w 3822057"/>
                <a:gd name="connsiteY15" fmla="*/ 1378515 h 3218906"/>
                <a:gd name="connsiteX16" fmla="*/ 1063797 w 3822057"/>
                <a:gd name="connsiteY16" fmla="*/ 1584439 h 3218906"/>
                <a:gd name="connsiteX17" fmla="*/ 629029 w 3822057"/>
                <a:gd name="connsiteY17" fmla="*/ 2991597 h 3218906"/>
                <a:gd name="connsiteX18" fmla="*/ 720558 w 3822057"/>
                <a:gd name="connsiteY18" fmla="*/ 3037359 h 3218906"/>
                <a:gd name="connsiteX19" fmla="*/ 1498568 w 3822057"/>
                <a:gd name="connsiteY19" fmla="*/ 1229791 h 3218906"/>
                <a:gd name="connsiteX20" fmla="*/ 2127840 w 3822057"/>
                <a:gd name="connsiteY20" fmla="*/ 1206910 h 3218906"/>
                <a:gd name="connsiteX21" fmla="*/ 3615210 w 3822057"/>
                <a:gd name="connsiteY21" fmla="*/ 1756045 h 3218906"/>
                <a:gd name="connsiteX22" fmla="*/ 3660975 w 3822057"/>
                <a:gd name="connsiteY22" fmla="*/ 1572999 h 3218906"/>
                <a:gd name="connsiteX0" fmla="*/ 3640483 w 3801565"/>
                <a:gd name="connsiteY0" fmla="*/ 1572999 h 3218906"/>
                <a:gd name="connsiteX1" fmla="*/ 2198878 w 3801565"/>
                <a:gd name="connsiteY1" fmla="*/ 1035306 h 3218906"/>
                <a:gd name="connsiteX2" fmla="*/ 2221761 w 3801565"/>
                <a:gd name="connsiteY2" fmla="*/ 566253 h 3218906"/>
                <a:gd name="connsiteX3" fmla="*/ 2988329 w 3801565"/>
                <a:gd name="connsiteY3" fmla="*/ 268806 h 3218906"/>
                <a:gd name="connsiteX4" fmla="*/ 3011211 w 3801565"/>
                <a:gd name="connsiteY4" fmla="*/ 85761 h 3218906"/>
                <a:gd name="connsiteX5" fmla="*/ 2073024 w 3801565"/>
                <a:gd name="connsiteY5" fmla="*/ 451851 h 3218906"/>
                <a:gd name="connsiteX6" fmla="*/ 1867081 w 3801565"/>
                <a:gd name="connsiteY6" fmla="*/ 863701 h 3218906"/>
                <a:gd name="connsiteX7" fmla="*/ 1638255 w 3801565"/>
                <a:gd name="connsiteY7" fmla="*/ 852262 h 3218906"/>
                <a:gd name="connsiteX8" fmla="*/ 1764108 w 3801565"/>
                <a:gd name="connsiteY8" fmla="*/ 326008 h 3218906"/>
                <a:gd name="connsiteX9" fmla="*/ 928893 w 3801565"/>
                <a:gd name="connsiteY9" fmla="*/ 5679 h 3218906"/>
                <a:gd name="connsiteX10" fmla="*/ 883128 w 3801565"/>
                <a:gd name="connsiteY10" fmla="*/ 142963 h 3218906"/>
                <a:gd name="connsiteX11" fmla="*/ 1581047 w 3801565"/>
                <a:gd name="connsiteY11" fmla="*/ 417529 h 3218906"/>
                <a:gd name="connsiteX12" fmla="*/ 1443752 w 3801565"/>
                <a:gd name="connsiteY12" fmla="*/ 886582 h 3218906"/>
                <a:gd name="connsiteX13" fmla="*/ 1157719 w 3801565"/>
                <a:gd name="connsiteY13" fmla="*/ 1286993 h 3218906"/>
                <a:gd name="connsiteX14" fmla="*/ 128001 w 3801565"/>
                <a:gd name="connsiteY14" fmla="*/ 1275554 h 3218906"/>
                <a:gd name="connsiteX15" fmla="*/ 116560 w 3801565"/>
                <a:gd name="connsiteY15" fmla="*/ 1424276 h 3218906"/>
                <a:gd name="connsiteX16" fmla="*/ 1043305 w 3801565"/>
                <a:gd name="connsiteY16" fmla="*/ 1584439 h 3218906"/>
                <a:gd name="connsiteX17" fmla="*/ 608537 w 3801565"/>
                <a:gd name="connsiteY17" fmla="*/ 2991597 h 3218906"/>
                <a:gd name="connsiteX18" fmla="*/ 700066 w 3801565"/>
                <a:gd name="connsiteY18" fmla="*/ 3037359 h 3218906"/>
                <a:gd name="connsiteX19" fmla="*/ 1478076 w 3801565"/>
                <a:gd name="connsiteY19" fmla="*/ 1229791 h 3218906"/>
                <a:gd name="connsiteX20" fmla="*/ 2107348 w 3801565"/>
                <a:gd name="connsiteY20" fmla="*/ 1206910 h 3218906"/>
                <a:gd name="connsiteX21" fmla="*/ 3594718 w 3801565"/>
                <a:gd name="connsiteY21" fmla="*/ 1756045 h 3218906"/>
                <a:gd name="connsiteX22" fmla="*/ 3640483 w 3801565"/>
                <a:gd name="connsiteY22" fmla="*/ 1572999 h 3218906"/>
                <a:gd name="connsiteX0" fmla="*/ 3634151 w 3795233"/>
                <a:gd name="connsiteY0" fmla="*/ 1572999 h 3218906"/>
                <a:gd name="connsiteX1" fmla="*/ 2192546 w 3795233"/>
                <a:gd name="connsiteY1" fmla="*/ 1035306 h 3218906"/>
                <a:gd name="connsiteX2" fmla="*/ 2215429 w 3795233"/>
                <a:gd name="connsiteY2" fmla="*/ 566253 h 3218906"/>
                <a:gd name="connsiteX3" fmla="*/ 2981997 w 3795233"/>
                <a:gd name="connsiteY3" fmla="*/ 268806 h 3218906"/>
                <a:gd name="connsiteX4" fmla="*/ 3004879 w 3795233"/>
                <a:gd name="connsiteY4" fmla="*/ 85761 h 3218906"/>
                <a:gd name="connsiteX5" fmla="*/ 2066692 w 3795233"/>
                <a:gd name="connsiteY5" fmla="*/ 451851 h 3218906"/>
                <a:gd name="connsiteX6" fmla="*/ 1860749 w 3795233"/>
                <a:gd name="connsiteY6" fmla="*/ 863701 h 3218906"/>
                <a:gd name="connsiteX7" fmla="*/ 1631923 w 3795233"/>
                <a:gd name="connsiteY7" fmla="*/ 852262 h 3218906"/>
                <a:gd name="connsiteX8" fmla="*/ 1757776 w 3795233"/>
                <a:gd name="connsiteY8" fmla="*/ 326008 h 3218906"/>
                <a:gd name="connsiteX9" fmla="*/ 922561 w 3795233"/>
                <a:gd name="connsiteY9" fmla="*/ 5679 h 3218906"/>
                <a:gd name="connsiteX10" fmla="*/ 876796 w 3795233"/>
                <a:gd name="connsiteY10" fmla="*/ 142963 h 3218906"/>
                <a:gd name="connsiteX11" fmla="*/ 1574715 w 3795233"/>
                <a:gd name="connsiteY11" fmla="*/ 417529 h 3218906"/>
                <a:gd name="connsiteX12" fmla="*/ 1437420 w 3795233"/>
                <a:gd name="connsiteY12" fmla="*/ 886582 h 3218906"/>
                <a:gd name="connsiteX13" fmla="*/ 1151387 w 3795233"/>
                <a:gd name="connsiteY13" fmla="*/ 1286993 h 3218906"/>
                <a:gd name="connsiteX14" fmla="*/ 121669 w 3795233"/>
                <a:gd name="connsiteY14" fmla="*/ 1275554 h 3218906"/>
                <a:gd name="connsiteX15" fmla="*/ 121669 w 3795233"/>
                <a:gd name="connsiteY15" fmla="*/ 1378515 h 3218906"/>
                <a:gd name="connsiteX16" fmla="*/ 1036973 w 3795233"/>
                <a:gd name="connsiteY16" fmla="*/ 1584439 h 3218906"/>
                <a:gd name="connsiteX17" fmla="*/ 602205 w 3795233"/>
                <a:gd name="connsiteY17" fmla="*/ 2991597 h 3218906"/>
                <a:gd name="connsiteX18" fmla="*/ 693734 w 3795233"/>
                <a:gd name="connsiteY18" fmla="*/ 3037359 h 3218906"/>
                <a:gd name="connsiteX19" fmla="*/ 1471744 w 3795233"/>
                <a:gd name="connsiteY19" fmla="*/ 1229791 h 3218906"/>
                <a:gd name="connsiteX20" fmla="*/ 2101016 w 3795233"/>
                <a:gd name="connsiteY20" fmla="*/ 1206910 h 3218906"/>
                <a:gd name="connsiteX21" fmla="*/ 3588386 w 3795233"/>
                <a:gd name="connsiteY21" fmla="*/ 1756045 h 3218906"/>
                <a:gd name="connsiteX22" fmla="*/ 3634151 w 3795233"/>
                <a:gd name="connsiteY22" fmla="*/ 1572999 h 3218906"/>
                <a:gd name="connsiteX0" fmla="*/ 3634151 w 3795233"/>
                <a:gd name="connsiteY0" fmla="*/ 1572999 h 3218906"/>
                <a:gd name="connsiteX1" fmla="*/ 2192546 w 3795233"/>
                <a:gd name="connsiteY1" fmla="*/ 1035306 h 3218906"/>
                <a:gd name="connsiteX2" fmla="*/ 2215429 w 3795233"/>
                <a:gd name="connsiteY2" fmla="*/ 566253 h 3218906"/>
                <a:gd name="connsiteX3" fmla="*/ 2981997 w 3795233"/>
                <a:gd name="connsiteY3" fmla="*/ 268806 h 3218906"/>
                <a:gd name="connsiteX4" fmla="*/ 3004879 w 3795233"/>
                <a:gd name="connsiteY4" fmla="*/ 85761 h 3218906"/>
                <a:gd name="connsiteX5" fmla="*/ 2066692 w 3795233"/>
                <a:gd name="connsiteY5" fmla="*/ 451851 h 3218906"/>
                <a:gd name="connsiteX6" fmla="*/ 1860749 w 3795233"/>
                <a:gd name="connsiteY6" fmla="*/ 863701 h 3218906"/>
                <a:gd name="connsiteX7" fmla="*/ 1631923 w 3795233"/>
                <a:gd name="connsiteY7" fmla="*/ 852262 h 3218906"/>
                <a:gd name="connsiteX8" fmla="*/ 1757776 w 3795233"/>
                <a:gd name="connsiteY8" fmla="*/ 326008 h 3218906"/>
                <a:gd name="connsiteX9" fmla="*/ 922561 w 3795233"/>
                <a:gd name="connsiteY9" fmla="*/ 5679 h 3218906"/>
                <a:gd name="connsiteX10" fmla="*/ 876796 w 3795233"/>
                <a:gd name="connsiteY10" fmla="*/ 142963 h 3218906"/>
                <a:gd name="connsiteX11" fmla="*/ 1574715 w 3795233"/>
                <a:gd name="connsiteY11" fmla="*/ 417529 h 3218906"/>
                <a:gd name="connsiteX12" fmla="*/ 1151387 w 3795233"/>
                <a:gd name="connsiteY12" fmla="*/ 1286993 h 3218906"/>
                <a:gd name="connsiteX13" fmla="*/ 121669 w 3795233"/>
                <a:gd name="connsiteY13" fmla="*/ 1275554 h 3218906"/>
                <a:gd name="connsiteX14" fmla="*/ 121669 w 3795233"/>
                <a:gd name="connsiteY14" fmla="*/ 1378515 h 3218906"/>
                <a:gd name="connsiteX15" fmla="*/ 1036973 w 3795233"/>
                <a:gd name="connsiteY15" fmla="*/ 1584439 h 3218906"/>
                <a:gd name="connsiteX16" fmla="*/ 602205 w 3795233"/>
                <a:gd name="connsiteY16" fmla="*/ 2991597 h 3218906"/>
                <a:gd name="connsiteX17" fmla="*/ 693734 w 3795233"/>
                <a:gd name="connsiteY17" fmla="*/ 3037359 h 3218906"/>
                <a:gd name="connsiteX18" fmla="*/ 1471744 w 3795233"/>
                <a:gd name="connsiteY18" fmla="*/ 1229791 h 3218906"/>
                <a:gd name="connsiteX19" fmla="*/ 2101016 w 3795233"/>
                <a:gd name="connsiteY19" fmla="*/ 1206910 h 3218906"/>
                <a:gd name="connsiteX20" fmla="*/ 3588386 w 3795233"/>
                <a:gd name="connsiteY20" fmla="*/ 1756045 h 3218906"/>
                <a:gd name="connsiteX21" fmla="*/ 3634151 w 3795233"/>
                <a:gd name="connsiteY21" fmla="*/ 1572999 h 3218906"/>
                <a:gd name="connsiteX0" fmla="*/ 3635542 w 3796624"/>
                <a:gd name="connsiteY0" fmla="*/ 1572999 h 3217078"/>
                <a:gd name="connsiteX1" fmla="*/ 2193937 w 3796624"/>
                <a:gd name="connsiteY1" fmla="*/ 1035306 h 3217078"/>
                <a:gd name="connsiteX2" fmla="*/ 2216820 w 3796624"/>
                <a:gd name="connsiteY2" fmla="*/ 566253 h 3217078"/>
                <a:gd name="connsiteX3" fmla="*/ 2983388 w 3796624"/>
                <a:gd name="connsiteY3" fmla="*/ 268806 h 3217078"/>
                <a:gd name="connsiteX4" fmla="*/ 3006270 w 3796624"/>
                <a:gd name="connsiteY4" fmla="*/ 85761 h 3217078"/>
                <a:gd name="connsiteX5" fmla="*/ 2068083 w 3796624"/>
                <a:gd name="connsiteY5" fmla="*/ 451851 h 3217078"/>
                <a:gd name="connsiteX6" fmla="*/ 1862140 w 3796624"/>
                <a:gd name="connsiteY6" fmla="*/ 863701 h 3217078"/>
                <a:gd name="connsiteX7" fmla="*/ 1633314 w 3796624"/>
                <a:gd name="connsiteY7" fmla="*/ 852262 h 3217078"/>
                <a:gd name="connsiteX8" fmla="*/ 1759167 w 3796624"/>
                <a:gd name="connsiteY8" fmla="*/ 326008 h 3217078"/>
                <a:gd name="connsiteX9" fmla="*/ 923952 w 3796624"/>
                <a:gd name="connsiteY9" fmla="*/ 5679 h 3217078"/>
                <a:gd name="connsiteX10" fmla="*/ 878187 w 3796624"/>
                <a:gd name="connsiteY10" fmla="*/ 142963 h 3217078"/>
                <a:gd name="connsiteX11" fmla="*/ 1576106 w 3796624"/>
                <a:gd name="connsiteY11" fmla="*/ 417529 h 3217078"/>
                <a:gd name="connsiteX12" fmla="*/ 1152778 w 3796624"/>
                <a:gd name="connsiteY12" fmla="*/ 1286993 h 3217078"/>
                <a:gd name="connsiteX13" fmla="*/ 123060 w 3796624"/>
                <a:gd name="connsiteY13" fmla="*/ 1275554 h 3217078"/>
                <a:gd name="connsiteX14" fmla="*/ 123060 w 3796624"/>
                <a:gd name="connsiteY14" fmla="*/ 1378515 h 3217078"/>
                <a:gd name="connsiteX15" fmla="*/ 1061247 w 3796624"/>
                <a:gd name="connsiteY15" fmla="*/ 1618760 h 3217078"/>
                <a:gd name="connsiteX16" fmla="*/ 603596 w 3796624"/>
                <a:gd name="connsiteY16" fmla="*/ 2991597 h 3217078"/>
                <a:gd name="connsiteX17" fmla="*/ 695125 w 3796624"/>
                <a:gd name="connsiteY17" fmla="*/ 3037359 h 3217078"/>
                <a:gd name="connsiteX18" fmla="*/ 1473135 w 3796624"/>
                <a:gd name="connsiteY18" fmla="*/ 1229791 h 3217078"/>
                <a:gd name="connsiteX19" fmla="*/ 2102407 w 3796624"/>
                <a:gd name="connsiteY19" fmla="*/ 1206910 h 3217078"/>
                <a:gd name="connsiteX20" fmla="*/ 3589777 w 3796624"/>
                <a:gd name="connsiteY20" fmla="*/ 1756045 h 3217078"/>
                <a:gd name="connsiteX21" fmla="*/ 3635542 w 3796624"/>
                <a:gd name="connsiteY21" fmla="*/ 1572999 h 3217078"/>
                <a:gd name="connsiteX0" fmla="*/ 3636274 w 3797356"/>
                <a:gd name="connsiteY0" fmla="*/ 1572999 h 3217078"/>
                <a:gd name="connsiteX1" fmla="*/ 2194669 w 3797356"/>
                <a:gd name="connsiteY1" fmla="*/ 1035306 h 3217078"/>
                <a:gd name="connsiteX2" fmla="*/ 2217552 w 3797356"/>
                <a:gd name="connsiteY2" fmla="*/ 566253 h 3217078"/>
                <a:gd name="connsiteX3" fmla="*/ 2984120 w 3797356"/>
                <a:gd name="connsiteY3" fmla="*/ 268806 h 3217078"/>
                <a:gd name="connsiteX4" fmla="*/ 3007002 w 3797356"/>
                <a:gd name="connsiteY4" fmla="*/ 85761 h 3217078"/>
                <a:gd name="connsiteX5" fmla="*/ 2068815 w 3797356"/>
                <a:gd name="connsiteY5" fmla="*/ 451851 h 3217078"/>
                <a:gd name="connsiteX6" fmla="*/ 1862872 w 3797356"/>
                <a:gd name="connsiteY6" fmla="*/ 863701 h 3217078"/>
                <a:gd name="connsiteX7" fmla="*/ 1634046 w 3797356"/>
                <a:gd name="connsiteY7" fmla="*/ 852262 h 3217078"/>
                <a:gd name="connsiteX8" fmla="*/ 1759899 w 3797356"/>
                <a:gd name="connsiteY8" fmla="*/ 326008 h 3217078"/>
                <a:gd name="connsiteX9" fmla="*/ 924684 w 3797356"/>
                <a:gd name="connsiteY9" fmla="*/ 5679 h 3217078"/>
                <a:gd name="connsiteX10" fmla="*/ 878919 w 3797356"/>
                <a:gd name="connsiteY10" fmla="*/ 142963 h 3217078"/>
                <a:gd name="connsiteX11" fmla="*/ 1576838 w 3797356"/>
                <a:gd name="connsiteY11" fmla="*/ 417529 h 3217078"/>
                <a:gd name="connsiteX12" fmla="*/ 1164951 w 3797356"/>
                <a:gd name="connsiteY12" fmla="*/ 1275552 h 3217078"/>
                <a:gd name="connsiteX13" fmla="*/ 123792 w 3797356"/>
                <a:gd name="connsiteY13" fmla="*/ 1275554 h 3217078"/>
                <a:gd name="connsiteX14" fmla="*/ 123792 w 3797356"/>
                <a:gd name="connsiteY14" fmla="*/ 1378515 h 3217078"/>
                <a:gd name="connsiteX15" fmla="*/ 1061979 w 3797356"/>
                <a:gd name="connsiteY15" fmla="*/ 1618760 h 3217078"/>
                <a:gd name="connsiteX16" fmla="*/ 604328 w 3797356"/>
                <a:gd name="connsiteY16" fmla="*/ 2991597 h 3217078"/>
                <a:gd name="connsiteX17" fmla="*/ 695857 w 3797356"/>
                <a:gd name="connsiteY17" fmla="*/ 3037359 h 3217078"/>
                <a:gd name="connsiteX18" fmla="*/ 1473867 w 3797356"/>
                <a:gd name="connsiteY18" fmla="*/ 1229791 h 3217078"/>
                <a:gd name="connsiteX19" fmla="*/ 2103139 w 3797356"/>
                <a:gd name="connsiteY19" fmla="*/ 1206910 h 3217078"/>
                <a:gd name="connsiteX20" fmla="*/ 3590509 w 3797356"/>
                <a:gd name="connsiteY20" fmla="*/ 1756045 h 3217078"/>
                <a:gd name="connsiteX21" fmla="*/ 3636274 w 3797356"/>
                <a:gd name="connsiteY21" fmla="*/ 1572999 h 3217078"/>
                <a:gd name="connsiteX0" fmla="*/ 3636274 w 3797356"/>
                <a:gd name="connsiteY0" fmla="*/ 1571386 h 3215465"/>
                <a:gd name="connsiteX1" fmla="*/ 2194669 w 3797356"/>
                <a:gd name="connsiteY1" fmla="*/ 1033693 h 3215465"/>
                <a:gd name="connsiteX2" fmla="*/ 2217552 w 3797356"/>
                <a:gd name="connsiteY2" fmla="*/ 564640 h 3215465"/>
                <a:gd name="connsiteX3" fmla="*/ 2984120 w 3797356"/>
                <a:gd name="connsiteY3" fmla="*/ 267193 h 3215465"/>
                <a:gd name="connsiteX4" fmla="*/ 3007002 w 3797356"/>
                <a:gd name="connsiteY4" fmla="*/ 84148 h 3215465"/>
                <a:gd name="connsiteX5" fmla="*/ 2068815 w 3797356"/>
                <a:gd name="connsiteY5" fmla="*/ 450238 h 3215465"/>
                <a:gd name="connsiteX6" fmla="*/ 1862872 w 3797356"/>
                <a:gd name="connsiteY6" fmla="*/ 862088 h 3215465"/>
                <a:gd name="connsiteX7" fmla="*/ 1634046 w 3797356"/>
                <a:gd name="connsiteY7" fmla="*/ 850649 h 3215465"/>
                <a:gd name="connsiteX8" fmla="*/ 1759899 w 3797356"/>
                <a:gd name="connsiteY8" fmla="*/ 324395 h 3215465"/>
                <a:gd name="connsiteX9" fmla="*/ 924684 w 3797356"/>
                <a:gd name="connsiteY9" fmla="*/ 4066 h 3215465"/>
                <a:gd name="connsiteX10" fmla="*/ 878919 w 3797356"/>
                <a:gd name="connsiteY10" fmla="*/ 141350 h 3215465"/>
                <a:gd name="connsiteX11" fmla="*/ 924682 w 3797356"/>
                <a:gd name="connsiteY11" fmla="*/ 107031 h 3215465"/>
                <a:gd name="connsiteX12" fmla="*/ 1576838 w 3797356"/>
                <a:gd name="connsiteY12" fmla="*/ 415916 h 3215465"/>
                <a:gd name="connsiteX13" fmla="*/ 1164951 w 3797356"/>
                <a:gd name="connsiteY13" fmla="*/ 1273939 h 3215465"/>
                <a:gd name="connsiteX14" fmla="*/ 123792 w 3797356"/>
                <a:gd name="connsiteY14" fmla="*/ 1273941 h 3215465"/>
                <a:gd name="connsiteX15" fmla="*/ 123792 w 3797356"/>
                <a:gd name="connsiteY15" fmla="*/ 1376902 h 3215465"/>
                <a:gd name="connsiteX16" fmla="*/ 1061979 w 3797356"/>
                <a:gd name="connsiteY16" fmla="*/ 1617147 h 3215465"/>
                <a:gd name="connsiteX17" fmla="*/ 604328 w 3797356"/>
                <a:gd name="connsiteY17" fmla="*/ 2989984 h 3215465"/>
                <a:gd name="connsiteX18" fmla="*/ 695857 w 3797356"/>
                <a:gd name="connsiteY18" fmla="*/ 3035746 h 3215465"/>
                <a:gd name="connsiteX19" fmla="*/ 1473867 w 3797356"/>
                <a:gd name="connsiteY19" fmla="*/ 1228178 h 3215465"/>
                <a:gd name="connsiteX20" fmla="*/ 2103139 w 3797356"/>
                <a:gd name="connsiteY20" fmla="*/ 1205297 h 3215465"/>
                <a:gd name="connsiteX21" fmla="*/ 3590509 w 3797356"/>
                <a:gd name="connsiteY21" fmla="*/ 1754432 h 3215465"/>
                <a:gd name="connsiteX22" fmla="*/ 3636274 w 3797356"/>
                <a:gd name="connsiteY22" fmla="*/ 1571386 h 3215465"/>
                <a:gd name="connsiteX0" fmla="*/ 3636274 w 3797356"/>
                <a:gd name="connsiteY0" fmla="*/ 1571386 h 3215465"/>
                <a:gd name="connsiteX1" fmla="*/ 2194669 w 3797356"/>
                <a:gd name="connsiteY1" fmla="*/ 1033693 h 3215465"/>
                <a:gd name="connsiteX2" fmla="*/ 2217552 w 3797356"/>
                <a:gd name="connsiteY2" fmla="*/ 564640 h 3215465"/>
                <a:gd name="connsiteX3" fmla="*/ 3029885 w 3797356"/>
                <a:gd name="connsiteY3" fmla="*/ 198551 h 3215465"/>
                <a:gd name="connsiteX4" fmla="*/ 3007002 w 3797356"/>
                <a:gd name="connsiteY4" fmla="*/ 84148 h 3215465"/>
                <a:gd name="connsiteX5" fmla="*/ 2068815 w 3797356"/>
                <a:gd name="connsiteY5" fmla="*/ 450238 h 3215465"/>
                <a:gd name="connsiteX6" fmla="*/ 1862872 w 3797356"/>
                <a:gd name="connsiteY6" fmla="*/ 862088 h 3215465"/>
                <a:gd name="connsiteX7" fmla="*/ 1634046 w 3797356"/>
                <a:gd name="connsiteY7" fmla="*/ 850649 h 3215465"/>
                <a:gd name="connsiteX8" fmla="*/ 1759899 w 3797356"/>
                <a:gd name="connsiteY8" fmla="*/ 324395 h 3215465"/>
                <a:gd name="connsiteX9" fmla="*/ 924684 w 3797356"/>
                <a:gd name="connsiteY9" fmla="*/ 4066 h 3215465"/>
                <a:gd name="connsiteX10" fmla="*/ 878919 w 3797356"/>
                <a:gd name="connsiteY10" fmla="*/ 141350 h 3215465"/>
                <a:gd name="connsiteX11" fmla="*/ 924682 w 3797356"/>
                <a:gd name="connsiteY11" fmla="*/ 107031 h 3215465"/>
                <a:gd name="connsiteX12" fmla="*/ 1576838 w 3797356"/>
                <a:gd name="connsiteY12" fmla="*/ 415916 h 3215465"/>
                <a:gd name="connsiteX13" fmla="*/ 1164951 w 3797356"/>
                <a:gd name="connsiteY13" fmla="*/ 1273939 h 3215465"/>
                <a:gd name="connsiteX14" fmla="*/ 123792 w 3797356"/>
                <a:gd name="connsiteY14" fmla="*/ 1273941 h 3215465"/>
                <a:gd name="connsiteX15" fmla="*/ 123792 w 3797356"/>
                <a:gd name="connsiteY15" fmla="*/ 1376902 h 3215465"/>
                <a:gd name="connsiteX16" fmla="*/ 1061979 w 3797356"/>
                <a:gd name="connsiteY16" fmla="*/ 1617147 h 3215465"/>
                <a:gd name="connsiteX17" fmla="*/ 604328 w 3797356"/>
                <a:gd name="connsiteY17" fmla="*/ 2989984 h 3215465"/>
                <a:gd name="connsiteX18" fmla="*/ 695857 w 3797356"/>
                <a:gd name="connsiteY18" fmla="*/ 3035746 h 3215465"/>
                <a:gd name="connsiteX19" fmla="*/ 1473867 w 3797356"/>
                <a:gd name="connsiteY19" fmla="*/ 1228178 h 3215465"/>
                <a:gd name="connsiteX20" fmla="*/ 2103139 w 3797356"/>
                <a:gd name="connsiteY20" fmla="*/ 1205297 h 3215465"/>
                <a:gd name="connsiteX21" fmla="*/ 3590509 w 3797356"/>
                <a:gd name="connsiteY21" fmla="*/ 1754432 h 3215465"/>
                <a:gd name="connsiteX22" fmla="*/ 3636274 w 3797356"/>
                <a:gd name="connsiteY22" fmla="*/ 1571386 h 3215465"/>
                <a:gd name="connsiteX0" fmla="*/ 3636274 w 3797356"/>
                <a:gd name="connsiteY0" fmla="*/ 1571386 h 3215465"/>
                <a:gd name="connsiteX1" fmla="*/ 2194669 w 3797356"/>
                <a:gd name="connsiteY1" fmla="*/ 1033693 h 3215465"/>
                <a:gd name="connsiteX2" fmla="*/ 2160346 w 3797356"/>
                <a:gd name="connsiteY2" fmla="*/ 564640 h 3215465"/>
                <a:gd name="connsiteX3" fmla="*/ 3029885 w 3797356"/>
                <a:gd name="connsiteY3" fmla="*/ 198551 h 3215465"/>
                <a:gd name="connsiteX4" fmla="*/ 3007002 w 3797356"/>
                <a:gd name="connsiteY4" fmla="*/ 84148 h 3215465"/>
                <a:gd name="connsiteX5" fmla="*/ 2068815 w 3797356"/>
                <a:gd name="connsiteY5" fmla="*/ 450238 h 3215465"/>
                <a:gd name="connsiteX6" fmla="*/ 1862872 w 3797356"/>
                <a:gd name="connsiteY6" fmla="*/ 862088 h 3215465"/>
                <a:gd name="connsiteX7" fmla="*/ 1634046 w 3797356"/>
                <a:gd name="connsiteY7" fmla="*/ 850649 h 3215465"/>
                <a:gd name="connsiteX8" fmla="*/ 1759899 w 3797356"/>
                <a:gd name="connsiteY8" fmla="*/ 324395 h 3215465"/>
                <a:gd name="connsiteX9" fmla="*/ 924684 w 3797356"/>
                <a:gd name="connsiteY9" fmla="*/ 4066 h 3215465"/>
                <a:gd name="connsiteX10" fmla="*/ 878919 w 3797356"/>
                <a:gd name="connsiteY10" fmla="*/ 141350 h 3215465"/>
                <a:gd name="connsiteX11" fmla="*/ 924682 w 3797356"/>
                <a:gd name="connsiteY11" fmla="*/ 107031 h 3215465"/>
                <a:gd name="connsiteX12" fmla="*/ 1576838 w 3797356"/>
                <a:gd name="connsiteY12" fmla="*/ 415916 h 3215465"/>
                <a:gd name="connsiteX13" fmla="*/ 1164951 w 3797356"/>
                <a:gd name="connsiteY13" fmla="*/ 1273939 h 3215465"/>
                <a:gd name="connsiteX14" fmla="*/ 123792 w 3797356"/>
                <a:gd name="connsiteY14" fmla="*/ 1273941 h 3215465"/>
                <a:gd name="connsiteX15" fmla="*/ 123792 w 3797356"/>
                <a:gd name="connsiteY15" fmla="*/ 1376902 h 3215465"/>
                <a:gd name="connsiteX16" fmla="*/ 1061979 w 3797356"/>
                <a:gd name="connsiteY16" fmla="*/ 1617147 h 3215465"/>
                <a:gd name="connsiteX17" fmla="*/ 604328 w 3797356"/>
                <a:gd name="connsiteY17" fmla="*/ 2989984 h 3215465"/>
                <a:gd name="connsiteX18" fmla="*/ 695857 w 3797356"/>
                <a:gd name="connsiteY18" fmla="*/ 3035746 h 3215465"/>
                <a:gd name="connsiteX19" fmla="*/ 1473867 w 3797356"/>
                <a:gd name="connsiteY19" fmla="*/ 1228178 h 3215465"/>
                <a:gd name="connsiteX20" fmla="*/ 2103139 w 3797356"/>
                <a:gd name="connsiteY20" fmla="*/ 1205297 h 3215465"/>
                <a:gd name="connsiteX21" fmla="*/ 3590509 w 3797356"/>
                <a:gd name="connsiteY21" fmla="*/ 1754432 h 3215465"/>
                <a:gd name="connsiteX22" fmla="*/ 3636274 w 3797356"/>
                <a:gd name="connsiteY22" fmla="*/ 1571386 h 3215465"/>
                <a:gd name="connsiteX0" fmla="*/ 3636274 w 3797356"/>
                <a:gd name="connsiteY0" fmla="*/ 1571386 h 3215465"/>
                <a:gd name="connsiteX1" fmla="*/ 2194669 w 3797356"/>
                <a:gd name="connsiteY1" fmla="*/ 1033693 h 3215465"/>
                <a:gd name="connsiteX2" fmla="*/ 2160346 w 3797356"/>
                <a:gd name="connsiteY2" fmla="*/ 564640 h 3215465"/>
                <a:gd name="connsiteX3" fmla="*/ 3029885 w 3797356"/>
                <a:gd name="connsiteY3" fmla="*/ 198551 h 3215465"/>
                <a:gd name="connsiteX4" fmla="*/ 3007002 w 3797356"/>
                <a:gd name="connsiteY4" fmla="*/ 84148 h 3215465"/>
                <a:gd name="connsiteX5" fmla="*/ 2068815 w 3797356"/>
                <a:gd name="connsiteY5" fmla="*/ 450238 h 3215465"/>
                <a:gd name="connsiteX6" fmla="*/ 1862872 w 3797356"/>
                <a:gd name="connsiteY6" fmla="*/ 862088 h 3215465"/>
                <a:gd name="connsiteX7" fmla="*/ 1634046 w 3797356"/>
                <a:gd name="connsiteY7" fmla="*/ 850649 h 3215465"/>
                <a:gd name="connsiteX8" fmla="*/ 1759899 w 3797356"/>
                <a:gd name="connsiteY8" fmla="*/ 324395 h 3215465"/>
                <a:gd name="connsiteX9" fmla="*/ 924684 w 3797356"/>
                <a:gd name="connsiteY9" fmla="*/ 4066 h 3215465"/>
                <a:gd name="connsiteX10" fmla="*/ 878919 w 3797356"/>
                <a:gd name="connsiteY10" fmla="*/ 141350 h 3215465"/>
                <a:gd name="connsiteX11" fmla="*/ 924682 w 3797356"/>
                <a:gd name="connsiteY11" fmla="*/ 107031 h 3215465"/>
                <a:gd name="connsiteX12" fmla="*/ 1576838 w 3797356"/>
                <a:gd name="connsiteY12" fmla="*/ 415916 h 3215465"/>
                <a:gd name="connsiteX13" fmla="*/ 1164951 w 3797356"/>
                <a:gd name="connsiteY13" fmla="*/ 1273939 h 3215465"/>
                <a:gd name="connsiteX14" fmla="*/ 123792 w 3797356"/>
                <a:gd name="connsiteY14" fmla="*/ 1273941 h 3215465"/>
                <a:gd name="connsiteX15" fmla="*/ 123792 w 3797356"/>
                <a:gd name="connsiteY15" fmla="*/ 1376902 h 3215465"/>
                <a:gd name="connsiteX16" fmla="*/ 1061979 w 3797356"/>
                <a:gd name="connsiteY16" fmla="*/ 1617147 h 3215465"/>
                <a:gd name="connsiteX17" fmla="*/ 604328 w 3797356"/>
                <a:gd name="connsiteY17" fmla="*/ 2989984 h 3215465"/>
                <a:gd name="connsiteX18" fmla="*/ 695857 w 3797356"/>
                <a:gd name="connsiteY18" fmla="*/ 3035746 h 3215465"/>
                <a:gd name="connsiteX19" fmla="*/ 1473867 w 3797356"/>
                <a:gd name="connsiteY19" fmla="*/ 1228178 h 3215465"/>
                <a:gd name="connsiteX20" fmla="*/ 2103139 w 3797356"/>
                <a:gd name="connsiteY20" fmla="*/ 1205297 h 3215465"/>
                <a:gd name="connsiteX21" fmla="*/ 3590509 w 3797356"/>
                <a:gd name="connsiteY21" fmla="*/ 1800193 h 3215465"/>
                <a:gd name="connsiteX22" fmla="*/ 3636274 w 3797356"/>
                <a:gd name="connsiteY22" fmla="*/ 1571386 h 3215465"/>
                <a:gd name="connsiteX0" fmla="*/ 3636274 w 3826507"/>
                <a:gd name="connsiteY0" fmla="*/ 1571386 h 3215465"/>
                <a:gd name="connsiteX1" fmla="*/ 2194669 w 3826507"/>
                <a:gd name="connsiteY1" fmla="*/ 1033693 h 3215465"/>
                <a:gd name="connsiteX2" fmla="*/ 2160346 w 3826507"/>
                <a:gd name="connsiteY2" fmla="*/ 564640 h 3215465"/>
                <a:gd name="connsiteX3" fmla="*/ 3029885 w 3826507"/>
                <a:gd name="connsiteY3" fmla="*/ 198551 h 3215465"/>
                <a:gd name="connsiteX4" fmla="*/ 3007002 w 3826507"/>
                <a:gd name="connsiteY4" fmla="*/ 84148 h 3215465"/>
                <a:gd name="connsiteX5" fmla="*/ 2068815 w 3826507"/>
                <a:gd name="connsiteY5" fmla="*/ 450238 h 3215465"/>
                <a:gd name="connsiteX6" fmla="*/ 1862872 w 3826507"/>
                <a:gd name="connsiteY6" fmla="*/ 862088 h 3215465"/>
                <a:gd name="connsiteX7" fmla="*/ 1634046 w 3826507"/>
                <a:gd name="connsiteY7" fmla="*/ 850649 h 3215465"/>
                <a:gd name="connsiteX8" fmla="*/ 1759899 w 3826507"/>
                <a:gd name="connsiteY8" fmla="*/ 324395 h 3215465"/>
                <a:gd name="connsiteX9" fmla="*/ 924684 w 3826507"/>
                <a:gd name="connsiteY9" fmla="*/ 4066 h 3215465"/>
                <a:gd name="connsiteX10" fmla="*/ 878919 w 3826507"/>
                <a:gd name="connsiteY10" fmla="*/ 141350 h 3215465"/>
                <a:gd name="connsiteX11" fmla="*/ 924682 w 3826507"/>
                <a:gd name="connsiteY11" fmla="*/ 107031 h 3215465"/>
                <a:gd name="connsiteX12" fmla="*/ 1576838 w 3826507"/>
                <a:gd name="connsiteY12" fmla="*/ 415916 h 3215465"/>
                <a:gd name="connsiteX13" fmla="*/ 1164951 w 3826507"/>
                <a:gd name="connsiteY13" fmla="*/ 1273939 h 3215465"/>
                <a:gd name="connsiteX14" fmla="*/ 123792 w 3826507"/>
                <a:gd name="connsiteY14" fmla="*/ 1273941 h 3215465"/>
                <a:gd name="connsiteX15" fmla="*/ 123792 w 3826507"/>
                <a:gd name="connsiteY15" fmla="*/ 1376902 h 3215465"/>
                <a:gd name="connsiteX16" fmla="*/ 1061979 w 3826507"/>
                <a:gd name="connsiteY16" fmla="*/ 1617147 h 3215465"/>
                <a:gd name="connsiteX17" fmla="*/ 604328 w 3826507"/>
                <a:gd name="connsiteY17" fmla="*/ 2989984 h 3215465"/>
                <a:gd name="connsiteX18" fmla="*/ 695857 w 3826507"/>
                <a:gd name="connsiteY18" fmla="*/ 3035746 h 3215465"/>
                <a:gd name="connsiteX19" fmla="*/ 1473867 w 3826507"/>
                <a:gd name="connsiteY19" fmla="*/ 1228178 h 3215465"/>
                <a:gd name="connsiteX20" fmla="*/ 2103139 w 3826507"/>
                <a:gd name="connsiteY20" fmla="*/ 1205297 h 3215465"/>
                <a:gd name="connsiteX21" fmla="*/ 3590509 w 3826507"/>
                <a:gd name="connsiteY21" fmla="*/ 1800193 h 3215465"/>
                <a:gd name="connsiteX22" fmla="*/ 3636274 w 3826507"/>
                <a:gd name="connsiteY22" fmla="*/ 1571386 h 3215465"/>
                <a:gd name="connsiteX0" fmla="*/ 3636274 w 3826507"/>
                <a:gd name="connsiteY0" fmla="*/ 1571386 h 3215465"/>
                <a:gd name="connsiteX1" fmla="*/ 2194669 w 3826507"/>
                <a:gd name="connsiteY1" fmla="*/ 1033693 h 3215465"/>
                <a:gd name="connsiteX2" fmla="*/ 2160346 w 3826507"/>
                <a:gd name="connsiteY2" fmla="*/ 564640 h 3215465"/>
                <a:gd name="connsiteX3" fmla="*/ 3029885 w 3826507"/>
                <a:gd name="connsiteY3" fmla="*/ 198551 h 3215465"/>
                <a:gd name="connsiteX4" fmla="*/ 3007002 w 3826507"/>
                <a:gd name="connsiteY4" fmla="*/ 84148 h 3215465"/>
                <a:gd name="connsiteX5" fmla="*/ 2068815 w 3826507"/>
                <a:gd name="connsiteY5" fmla="*/ 450238 h 3215465"/>
                <a:gd name="connsiteX6" fmla="*/ 1862872 w 3826507"/>
                <a:gd name="connsiteY6" fmla="*/ 862088 h 3215465"/>
                <a:gd name="connsiteX7" fmla="*/ 1634046 w 3826507"/>
                <a:gd name="connsiteY7" fmla="*/ 850649 h 3215465"/>
                <a:gd name="connsiteX8" fmla="*/ 1759899 w 3826507"/>
                <a:gd name="connsiteY8" fmla="*/ 324395 h 3215465"/>
                <a:gd name="connsiteX9" fmla="*/ 924684 w 3826507"/>
                <a:gd name="connsiteY9" fmla="*/ 4066 h 3215465"/>
                <a:gd name="connsiteX10" fmla="*/ 878919 w 3826507"/>
                <a:gd name="connsiteY10" fmla="*/ 141350 h 3215465"/>
                <a:gd name="connsiteX11" fmla="*/ 924682 w 3826507"/>
                <a:gd name="connsiteY11" fmla="*/ 107031 h 3215465"/>
                <a:gd name="connsiteX12" fmla="*/ 1576838 w 3826507"/>
                <a:gd name="connsiteY12" fmla="*/ 415916 h 3215465"/>
                <a:gd name="connsiteX13" fmla="*/ 1164951 w 3826507"/>
                <a:gd name="connsiteY13" fmla="*/ 1273939 h 3215465"/>
                <a:gd name="connsiteX14" fmla="*/ 123792 w 3826507"/>
                <a:gd name="connsiteY14" fmla="*/ 1273941 h 3215465"/>
                <a:gd name="connsiteX15" fmla="*/ 123792 w 3826507"/>
                <a:gd name="connsiteY15" fmla="*/ 1376902 h 3215465"/>
                <a:gd name="connsiteX16" fmla="*/ 1061979 w 3826507"/>
                <a:gd name="connsiteY16" fmla="*/ 1617147 h 3215465"/>
                <a:gd name="connsiteX17" fmla="*/ 604328 w 3826507"/>
                <a:gd name="connsiteY17" fmla="*/ 2989984 h 3215465"/>
                <a:gd name="connsiteX18" fmla="*/ 695857 w 3826507"/>
                <a:gd name="connsiteY18" fmla="*/ 3035746 h 3215465"/>
                <a:gd name="connsiteX19" fmla="*/ 1473867 w 3826507"/>
                <a:gd name="connsiteY19" fmla="*/ 1228178 h 3215465"/>
                <a:gd name="connsiteX20" fmla="*/ 2103139 w 3826507"/>
                <a:gd name="connsiteY20" fmla="*/ 1205297 h 3215465"/>
                <a:gd name="connsiteX21" fmla="*/ 3590509 w 3826507"/>
                <a:gd name="connsiteY21" fmla="*/ 1800193 h 3215465"/>
                <a:gd name="connsiteX22" fmla="*/ 3636274 w 3826507"/>
                <a:gd name="connsiteY22" fmla="*/ 1571386 h 3215465"/>
                <a:gd name="connsiteX0" fmla="*/ 3636274 w 3826507"/>
                <a:gd name="connsiteY0" fmla="*/ 1571386 h 3215465"/>
                <a:gd name="connsiteX1" fmla="*/ 2194669 w 3826507"/>
                <a:gd name="connsiteY1" fmla="*/ 1033693 h 3215465"/>
                <a:gd name="connsiteX2" fmla="*/ 2160346 w 3826507"/>
                <a:gd name="connsiteY2" fmla="*/ 564640 h 3215465"/>
                <a:gd name="connsiteX3" fmla="*/ 3029885 w 3826507"/>
                <a:gd name="connsiteY3" fmla="*/ 198551 h 3215465"/>
                <a:gd name="connsiteX4" fmla="*/ 3007002 w 3826507"/>
                <a:gd name="connsiteY4" fmla="*/ 84148 h 3215465"/>
                <a:gd name="connsiteX5" fmla="*/ 2068815 w 3826507"/>
                <a:gd name="connsiteY5" fmla="*/ 450238 h 3215465"/>
                <a:gd name="connsiteX6" fmla="*/ 1862872 w 3826507"/>
                <a:gd name="connsiteY6" fmla="*/ 862088 h 3215465"/>
                <a:gd name="connsiteX7" fmla="*/ 1645487 w 3826507"/>
                <a:gd name="connsiteY7" fmla="*/ 816328 h 3215465"/>
                <a:gd name="connsiteX8" fmla="*/ 1759899 w 3826507"/>
                <a:gd name="connsiteY8" fmla="*/ 324395 h 3215465"/>
                <a:gd name="connsiteX9" fmla="*/ 924684 w 3826507"/>
                <a:gd name="connsiteY9" fmla="*/ 4066 h 3215465"/>
                <a:gd name="connsiteX10" fmla="*/ 878919 w 3826507"/>
                <a:gd name="connsiteY10" fmla="*/ 141350 h 3215465"/>
                <a:gd name="connsiteX11" fmla="*/ 924682 w 3826507"/>
                <a:gd name="connsiteY11" fmla="*/ 107031 h 3215465"/>
                <a:gd name="connsiteX12" fmla="*/ 1576838 w 3826507"/>
                <a:gd name="connsiteY12" fmla="*/ 415916 h 3215465"/>
                <a:gd name="connsiteX13" fmla="*/ 1164951 w 3826507"/>
                <a:gd name="connsiteY13" fmla="*/ 1273939 h 3215465"/>
                <a:gd name="connsiteX14" fmla="*/ 123792 w 3826507"/>
                <a:gd name="connsiteY14" fmla="*/ 1273941 h 3215465"/>
                <a:gd name="connsiteX15" fmla="*/ 123792 w 3826507"/>
                <a:gd name="connsiteY15" fmla="*/ 1376902 h 3215465"/>
                <a:gd name="connsiteX16" fmla="*/ 1061979 w 3826507"/>
                <a:gd name="connsiteY16" fmla="*/ 1617147 h 3215465"/>
                <a:gd name="connsiteX17" fmla="*/ 604328 w 3826507"/>
                <a:gd name="connsiteY17" fmla="*/ 2989984 h 3215465"/>
                <a:gd name="connsiteX18" fmla="*/ 695857 w 3826507"/>
                <a:gd name="connsiteY18" fmla="*/ 3035746 h 3215465"/>
                <a:gd name="connsiteX19" fmla="*/ 1473867 w 3826507"/>
                <a:gd name="connsiteY19" fmla="*/ 1228178 h 3215465"/>
                <a:gd name="connsiteX20" fmla="*/ 2103139 w 3826507"/>
                <a:gd name="connsiteY20" fmla="*/ 1205297 h 3215465"/>
                <a:gd name="connsiteX21" fmla="*/ 3590509 w 3826507"/>
                <a:gd name="connsiteY21" fmla="*/ 1800193 h 3215465"/>
                <a:gd name="connsiteX22" fmla="*/ 3636274 w 3826507"/>
                <a:gd name="connsiteY22" fmla="*/ 1571386 h 3215465"/>
                <a:gd name="connsiteX0" fmla="*/ 3636274 w 3826507"/>
                <a:gd name="connsiteY0" fmla="*/ 1572279 h 3216358"/>
                <a:gd name="connsiteX1" fmla="*/ 2194669 w 3826507"/>
                <a:gd name="connsiteY1" fmla="*/ 1034586 h 3216358"/>
                <a:gd name="connsiteX2" fmla="*/ 2160346 w 3826507"/>
                <a:gd name="connsiteY2" fmla="*/ 565533 h 3216358"/>
                <a:gd name="connsiteX3" fmla="*/ 3029885 w 3826507"/>
                <a:gd name="connsiteY3" fmla="*/ 199444 h 3216358"/>
                <a:gd name="connsiteX4" fmla="*/ 3007002 w 3826507"/>
                <a:gd name="connsiteY4" fmla="*/ 85041 h 3216358"/>
                <a:gd name="connsiteX5" fmla="*/ 2068815 w 3826507"/>
                <a:gd name="connsiteY5" fmla="*/ 451131 h 3216358"/>
                <a:gd name="connsiteX6" fmla="*/ 1862872 w 3826507"/>
                <a:gd name="connsiteY6" fmla="*/ 862981 h 3216358"/>
                <a:gd name="connsiteX7" fmla="*/ 1645487 w 3826507"/>
                <a:gd name="connsiteY7" fmla="*/ 817221 h 3216358"/>
                <a:gd name="connsiteX8" fmla="*/ 1714134 w 3826507"/>
                <a:gd name="connsiteY8" fmla="*/ 348168 h 3216358"/>
                <a:gd name="connsiteX9" fmla="*/ 924684 w 3826507"/>
                <a:gd name="connsiteY9" fmla="*/ 4959 h 3216358"/>
                <a:gd name="connsiteX10" fmla="*/ 878919 w 3826507"/>
                <a:gd name="connsiteY10" fmla="*/ 142243 h 3216358"/>
                <a:gd name="connsiteX11" fmla="*/ 924682 w 3826507"/>
                <a:gd name="connsiteY11" fmla="*/ 107924 h 3216358"/>
                <a:gd name="connsiteX12" fmla="*/ 1576838 w 3826507"/>
                <a:gd name="connsiteY12" fmla="*/ 416809 h 3216358"/>
                <a:gd name="connsiteX13" fmla="*/ 1164951 w 3826507"/>
                <a:gd name="connsiteY13" fmla="*/ 1274832 h 3216358"/>
                <a:gd name="connsiteX14" fmla="*/ 123792 w 3826507"/>
                <a:gd name="connsiteY14" fmla="*/ 1274834 h 3216358"/>
                <a:gd name="connsiteX15" fmla="*/ 123792 w 3826507"/>
                <a:gd name="connsiteY15" fmla="*/ 1377795 h 3216358"/>
                <a:gd name="connsiteX16" fmla="*/ 1061979 w 3826507"/>
                <a:gd name="connsiteY16" fmla="*/ 1618040 h 3216358"/>
                <a:gd name="connsiteX17" fmla="*/ 604328 w 3826507"/>
                <a:gd name="connsiteY17" fmla="*/ 2990877 h 3216358"/>
                <a:gd name="connsiteX18" fmla="*/ 695857 w 3826507"/>
                <a:gd name="connsiteY18" fmla="*/ 3036639 h 3216358"/>
                <a:gd name="connsiteX19" fmla="*/ 1473867 w 3826507"/>
                <a:gd name="connsiteY19" fmla="*/ 1229071 h 3216358"/>
                <a:gd name="connsiteX20" fmla="*/ 2103139 w 3826507"/>
                <a:gd name="connsiteY20" fmla="*/ 1206190 h 3216358"/>
                <a:gd name="connsiteX21" fmla="*/ 3590509 w 3826507"/>
                <a:gd name="connsiteY21" fmla="*/ 1801086 h 3216358"/>
                <a:gd name="connsiteX22" fmla="*/ 3636274 w 3826507"/>
                <a:gd name="connsiteY22" fmla="*/ 1572279 h 3216358"/>
                <a:gd name="connsiteX0" fmla="*/ 3636274 w 3826507"/>
                <a:gd name="connsiteY0" fmla="*/ 1572279 h 3216358"/>
                <a:gd name="connsiteX1" fmla="*/ 2194669 w 3826507"/>
                <a:gd name="connsiteY1" fmla="*/ 1034586 h 3216358"/>
                <a:gd name="connsiteX2" fmla="*/ 2160346 w 3826507"/>
                <a:gd name="connsiteY2" fmla="*/ 565533 h 3216358"/>
                <a:gd name="connsiteX3" fmla="*/ 3029885 w 3826507"/>
                <a:gd name="connsiteY3" fmla="*/ 199444 h 3216358"/>
                <a:gd name="connsiteX4" fmla="*/ 3007002 w 3826507"/>
                <a:gd name="connsiteY4" fmla="*/ 85041 h 3216358"/>
                <a:gd name="connsiteX5" fmla="*/ 2068815 w 3826507"/>
                <a:gd name="connsiteY5" fmla="*/ 451131 h 3216358"/>
                <a:gd name="connsiteX6" fmla="*/ 1862872 w 3826507"/>
                <a:gd name="connsiteY6" fmla="*/ 862981 h 3216358"/>
                <a:gd name="connsiteX7" fmla="*/ 1645487 w 3826507"/>
                <a:gd name="connsiteY7" fmla="*/ 817221 h 3216358"/>
                <a:gd name="connsiteX8" fmla="*/ 1748458 w 3826507"/>
                <a:gd name="connsiteY8" fmla="*/ 348168 h 3216358"/>
                <a:gd name="connsiteX9" fmla="*/ 924684 w 3826507"/>
                <a:gd name="connsiteY9" fmla="*/ 4959 h 3216358"/>
                <a:gd name="connsiteX10" fmla="*/ 878919 w 3826507"/>
                <a:gd name="connsiteY10" fmla="*/ 142243 h 3216358"/>
                <a:gd name="connsiteX11" fmla="*/ 924682 w 3826507"/>
                <a:gd name="connsiteY11" fmla="*/ 107924 h 3216358"/>
                <a:gd name="connsiteX12" fmla="*/ 1576838 w 3826507"/>
                <a:gd name="connsiteY12" fmla="*/ 416809 h 3216358"/>
                <a:gd name="connsiteX13" fmla="*/ 1164951 w 3826507"/>
                <a:gd name="connsiteY13" fmla="*/ 1274832 h 3216358"/>
                <a:gd name="connsiteX14" fmla="*/ 123792 w 3826507"/>
                <a:gd name="connsiteY14" fmla="*/ 1274834 h 3216358"/>
                <a:gd name="connsiteX15" fmla="*/ 123792 w 3826507"/>
                <a:gd name="connsiteY15" fmla="*/ 1377795 h 3216358"/>
                <a:gd name="connsiteX16" fmla="*/ 1061979 w 3826507"/>
                <a:gd name="connsiteY16" fmla="*/ 1618040 h 3216358"/>
                <a:gd name="connsiteX17" fmla="*/ 604328 w 3826507"/>
                <a:gd name="connsiteY17" fmla="*/ 2990877 h 3216358"/>
                <a:gd name="connsiteX18" fmla="*/ 695857 w 3826507"/>
                <a:gd name="connsiteY18" fmla="*/ 3036639 h 3216358"/>
                <a:gd name="connsiteX19" fmla="*/ 1473867 w 3826507"/>
                <a:gd name="connsiteY19" fmla="*/ 1229071 h 3216358"/>
                <a:gd name="connsiteX20" fmla="*/ 2103139 w 3826507"/>
                <a:gd name="connsiteY20" fmla="*/ 1206190 h 3216358"/>
                <a:gd name="connsiteX21" fmla="*/ 3590509 w 3826507"/>
                <a:gd name="connsiteY21" fmla="*/ 1801086 h 3216358"/>
                <a:gd name="connsiteX22" fmla="*/ 3636274 w 3826507"/>
                <a:gd name="connsiteY22" fmla="*/ 1572279 h 3216358"/>
                <a:gd name="connsiteX0" fmla="*/ 3636274 w 3826507"/>
                <a:gd name="connsiteY0" fmla="*/ 1572279 h 3216358"/>
                <a:gd name="connsiteX1" fmla="*/ 2194669 w 3826507"/>
                <a:gd name="connsiteY1" fmla="*/ 1034586 h 3216358"/>
                <a:gd name="connsiteX2" fmla="*/ 2160346 w 3826507"/>
                <a:gd name="connsiteY2" fmla="*/ 565533 h 3216358"/>
                <a:gd name="connsiteX3" fmla="*/ 3029885 w 3826507"/>
                <a:gd name="connsiteY3" fmla="*/ 199444 h 3216358"/>
                <a:gd name="connsiteX4" fmla="*/ 3007002 w 3826507"/>
                <a:gd name="connsiteY4" fmla="*/ 85041 h 3216358"/>
                <a:gd name="connsiteX5" fmla="*/ 2068815 w 3826507"/>
                <a:gd name="connsiteY5" fmla="*/ 451131 h 3216358"/>
                <a:gd name="connsiteX6" fmla="*/ 1862872 w 3826507"/>
                <a:gd name="connsiteY6" fmla="*/ 862981 h 3216358"/>
                <a:gd name="connsiteX7" fmla="*/ 1645487 w 3826507"/>
                <a:gd name="connsiteY7" fmla="*/ 817221 h 3216358"/>
                <a:gd name="connsiteX8" fmla="*/ 1748458 w 3826507"/>
                <a:gd name="connsiteY8" fmla="*/ 348168 h 3216358"/>
                <a:gd name="connsiteX9" fmla="*/ 924684 w 3826507"/>
                <a:gd name="connsiteY9" fmla="*/ 4959 h 3216358"/>
                <a:gd name="connsiteX10" fmla="*/ 878919 w 3826507"/>
                <a:gd name="connsiteY10" fmla="*/ 142243 h 3216358"/>
                <a:gd name="connsiteX11" fmla="*/ 924682 w 3826507"/>
                <a:gd name="connsiteY11" fmla="*/ 107924 h 3216358"/>
                <a:gd name="connsiteX12" fmla="*/ 1634045 w 3826507"/>
                <a:gd name="connsiteY12" fmla="*/ 451130 h 3216358"/>
                <a:gd name="connsiteX13" fmla="*/ 1164951 w 3826507"/>
                <a:gd name="connsiteY13" fmla="*/ 1274832 h 3216358"/>
                <a:gd name="connsiteX14" fmla="*/ 123792 w 3826507"/>
                <a:gd name="connsiteY14" fmla="*/ 1274834 h 3216358"/>
                <a:gd name="connsiteX15" fmla="*/ 123792 w 3826507"/>
                <a:gd name="connsiteY15" fmla="*/ 1377795 h 3216358"/>
                <a:gd name="connsiteX16" fmla="*/ 1061979 w 3826507"/>
                <a:gd name="connsiteY16" fmla="*/ 1618040 h 3216358"/>
                <a:gd name="connsiteX17" fmla="*/ 604328 w 3826507"/>
                <a:gd name="connsiteY17" fmla="*/ 2990877 h 3216358"/>
                <a:gd name="connsiteX18" fmla="*/ 695857 w 3826507"/>
                <a:gd name="connsiteY18" fmla="*/ 3036639 h 3216358"/>
                <a:gd name="connsiteX19" fmla="*/ 1473867 w 3826507"/>
                <a:gd name="connsiteY19" fmla="*/ 1229071 h 3216358"/>
                <a:gd name="connsiteX20" fmla="*/ 2103139 w 3826507"/>
                <a:gd name="connsiteY20" fmla="*/ 1206190 h 3216358"/>
                <a:gd name="connsiteX21" fmla="*/ 3590509 w 3826507"/>
                <a:gd name="connsiteY21" fmla="*/ 1801086 h 3216358"/>
                <a:gd name="connsiteX22" fmla="*/ 3636274 w 3826507"/>
                <a:gd name="connsiteY22" fmla="*/ 1572279 h 3216358"/>
                <a:gd name="connsiteX0" fmla="*/ 3635543 w 3825776"/>
                <a:gd name="connsiteY0" fmla="*/ 1572279 h 3216358"/>
                <a:gd name="connsiteX1" fmla="*/ 2193938 w 3825776"/>
                <a:gd name="connsiteY1" fmla="*/ 1034586 h 3216358"/>
                <a:gd name="connsiteX2" fmla="*/ 2159615 w 3825776"/>
                <a:gd name="connsiteY2" fmla="*/ 565533 h 3216358"/>
                <a:gd name="connsiteX3" fmla="*/ 3029154 w 3825776"/>
                <a:gd name="connsiteY3" fmla="*/ 199444 h 3216358"/>
                <a:gd name="connsiteX4" fmla="*/ 3006271 w 3825776"/>
                <a:gd name="connsiteY4" fmla="*/ 85041 h 3216358"/>
                <a:gd name="connsiteX5" fmla="*/ 2068084 w 3825776"/>
                <a:gd name="connsiteY5" fmla="*/ 451131 h 3216358"/>
                <a:gd name="connsiteX6" fmla="*/ 1862141 w 3825776"/>
                <a:gd name="connsiteY6" fmla="*/ 862981 h 3216358"/>
                <a:gd name="connsiteX7" fmla="*/ 1644756 w 3825776"/>
                <a:gd name="connsiteY7" fmla="*/ 817221 h 3216358"/>
                <a:gd name="connsiteX8" fmla="*/ 1747727 w 3825776"/>
                <a:gd name="connsiteY8" fmla="*/ 348168 h 3216358"/>
                <a:gd name="connsiteX9" fmla="*/ 923953 w 3825776"/>
                <a:gd name="connsiteY9" fmla="*/ 4959 h 3216358"/>
                <a:gd name="connsiteX10" fmla="*/ 878188 w 3825776"/>
                <a:gd name="connsiteY10" fmla="*/ 142243 h 3216358"/>
                <a:gd name="connsiteX11" fmla="*/ 923951 w 3825776"/>
                <a:gd name="connsiteY11" fmla="*/ 107924 h 3216358"/>
                <a:gd name="connsiteX12" fmla="*/ 1633314 w 3825776"/>
                <a:gd name="connsiteY12" fmla="*/ 451130 h 3216358"/>
                <a:gd name="connsiteX13" fmla="*/ 1152779 w 3825776"/>
                <a:gd name="connsiteY13" fmla="*/ 1274832 h 3216358"/>
                <a:gd name="connsiteX14" fmla="*/ 123061 w 3825776"/>
                <a:gd name="connsiteY14" fmla="*/ 1274834 h 3216358"/>
                <a:gd name="connsiteX15" fmla="*/ 123061 w 3825776"/>
                <a:gd name="connsiteY15" fmla="*/ 1377795 h 3216358"/>
                <a:gd name="connsiteX16" fmla="*/ 1061248 w 3825776"/>
                <a:gd name="connsiteY16" fmla="*/ 1618040 h 3216358"/>
                <a:gd name="connsiteX17" fmla="*/ 603597 w 3825776"/>
                <a:gd name="connsiteY17" fmla="*/ 2990877 h 3216358"/>
                <a:gd name="connsiteX18" fmla="*/ 695126 w 3825776"/>
                <a:gd name="connsiteY18" fmla="*/ 3036639 h 3216358"/>
                <a:gd name="connsiteX19" fmla="*/ 1473136 w 3825776"/>
                <a:gd name="connsiteY19" fmla="*/ 1229071 h 3216358"/>
                <a:gd name="connsiteX20" fmla="*/ 2102408 w 3825776"/>
                <a:gd name="connsiteY20" fmla="*/ 1206190 h 3216358"/>
                <a:gd name="connsiteX21" fmla="*/ 3589778 w 3825776"/>
                <a:gd name="connsiteY21" fmla="*/ 1801086 h 3216358"/>
                <a:gd name="connsiteX22" fmla="*/ 3635543 w 3825776"/>
                <a:gd name="connsiteY22" fmla="*/ 1572279 h 3216358"/>
                <a:gd name="connsiteX0" fmla="*/ 3635543 w 3804687"/>
                <a:gd name="connsiteY0" fmla="*/ 1572279 h 3216358"/>
                <a:gd name="connsiteX1" fmla="*/ 2193938 w 3804687"/>
                <a:gd name="connsiteY1" fmla="*/ 1034586 h 3216358"/>
                <a:gd name="connsiteX2" fmla="*/ 2159615 w 3804687"/>
                <a:gd name="connsiteY2" fmla="*/ 565533 h 3216358"/>
                <a:gd name="connsiteX3" fmla="*/ 3029154 w 3804687"/>
                <a:gd name="connsiteY3" fmla="*/ 199444 h 3216358"/>
                <a:gd name="connsiteX4" fmla="*/ 3006271 w 3804687"/>
                <a:gd name="connsiteY4" fmla="*/ 85041 h 3216358"/>
                <a:gd name="connsiteX5" fmla="*/ 2068084 w 3804687"/>
                <a:gd name="connsiteY5" fmla="*/ 451131 h 3216358"/>
                <a:gd name="connsiteX6" fmla="*/ 1862141 w 3804687"/>
                <a:gd name="connsiteY6" fmla="*/ 862981 h 3216358"/>
                <a:gd name="connsiteX7" fmla="*/ 1644756 w 3804687"/>
                <a:gd name="connsiteY7" fmla="*/ 817221 h 3216358"/>
                <a:gd name="connsiteX8" fmla="*/ 1747727 w 3804687"/>
                <a:gd name="connsiteY8" fmla="*/ 348168 h 3216358"/>
                <a:gd name="connsiteX9" fmla="*/ 923953 w 3804687"/>
                <a:gd name="connsiteY9" fmla="*/ 4959 h 3216358"/>
                <a:gd name="connsiteX10" fmla="*/ 878188 w 3804687"/>
                <a:gd name="connsiteY10" fmla="*/ 142243 h 3216358"/>
                <a:gd name="connsiteX11" fmla="*/ 923951 w 3804687"/>
                <a:gd name="connsiteY11" fmla="*/ 107924 h 3216358"/>
                <a:gd name="connsiteX12" fmla="*/ 1633314 w 3804687"/>
                <a:gd name="connsiteY12" fmla="*/ 451130 h 3216358"/>
                <a:gd name="connsiteX13" fmla="*/ 1152779 w 3804687"/>
                <a:gd name="connsiteY13" fmla="*/ 1274832 h 3216358"/>
                <a:gd name="connsiteX14" fmla="*/ 123061 w 3804687"/>
                <a:gd name="connsiteY14" fmla="*/ 1274834 h 3216358"/>
                <a:gd name="connsiteX15" fmla="*/ 123061 w 3804687"/>
                <a:gd name="connsiteY15" fmla="*/ 1377795 h 3216358"/>
                <a:gd name="connsiteX16" fmla="*/ 1061248 w 3804687"/>
                <a:gd name="connsiteY16" fmla="*/ 1618040 h 3216358"/>
                <a:gd name="connsiteX17" fmla="*/ 603597 w 3804687"/>
                <a:gd name="connsiteY17" fmla="*/ 2990877 h 3216358"/>
                <a:gd name="connsiteX18" fmla="*/ 695126 w 3804687"/>
                <a:gd name="connsiteY18" fmla="*/ 3036639 h 3216358"/>
                <a:gd name="connsiteX19" fmla="*/ 1473136 w 3804687"/>
                <a:gd name="connsiteY19" fmla="*/ 1229071 h 3216358"/>
                <a:gd name="connsiteX20" fmla="*/ 1965112 w 3804687"/>
                <a:gd name="connsiteY20" fmla="*/ 1114668 h 3216358"/>
                <a:gd name="connsiteX21" fmla="*/ 3589778 w 3804687"/>
                <a:gd name="connsiteY21" fmla="*/ 1801086 h 3216358"/>
                <a:gd name="connsiteX22" fmla="*/ 3635543 w 3804687"/>
                <a:gd name="connsiteY22" fmla="*/ 1572279 h 3216358"/>
                <a:gd name="connsiteX0" fmla="*/ 3635543 w 3804687"/>
                <a:gd name="connsiteY0" fmla="*/ 1572279 h 3216358"/>
                <a:gd name="connsiteX1" fmla="*/ 2193938 w 3804687"/>
                <a:gd name="connsiteY1" fmla="*/ 1034586 h 3216358"/>
                <a:gd name="connsiteX2" fmla="*/ 2159615 w 3804687"/>
                <a:gd name="connsiteY2" fmla="*/ 565533 h 3216358"/>
                <a:gd name="connsiteX3" fmla="*/ 3029154 w 3804687"/>
                <a:gd name="connsiteY3" fmla="*/ 199444 h 3216358"/>
                <a:gd name="connsiteX4" fmla="*/ 3006271 w 3804687"/>
                <a:gd name="connsiteY4" fmla="*/ 85041 h 3216358"/>
                <a:gd name="connsiteX5" fmla="*/ 2068084 w 3804687"/>
                <a:gd name="connsiteY5" fmla="*/ 451131 h 3216358"/>
                <a:gd name="connsiteX6" fmla="*/ 1862141 w 3804687"/>
                <a:gd name="connsiteY6" fmla="*/ 862981 h 3216358"/>
                <a:gd name="connsiteX7" fmla="*/ 1644756 w 3804687"/>
                <a:gd name="connsiteY7" fmla="*/ 817221 h 3216358"/>
                <a:gd name="connsiteX8" fmla="*/ 1770610 w 3804687"/>
                <a:gd name="connsiteY8" fmla="*/ 348168 h 3216358"/>
                <a:gd name="connsiteX9" fmla="*/ 923953 w 3804687"/>
                <a:gd name="connsiteY9" fmla="*/ 4959 h 3216358"/>
                <a:gd name="connsiteX10" fmla="*/ 878188 w 3804687"/>
                <a:gd name="connsiteY10" fmla="*/ 142243 h 3216358"/>
                <a:gd name="connsiteX11" fmla="*/ 923951 w 3804687"/>
                <a:gd name="connsiteY11" fmla="*/ 107924 h 3216358"/>
                <a:gd name="connsiteX12" fmla="*/ 1633314 w 3804687"/>
                <a:gd name="connsiteY12" fmla="*/ 451130 h 3216358"/>
                <a:gd name="connsiteX13" fmla="*/ 1152779 w 3804687"/>
                <a:gd name="connsiteY13" fmla="*/ 1274832 h 3216358"/>
                <a:gd name="connsiteX14" fmla="*/ 123061 w 3804687"/>
                <a:gd name="connsiteY14" fmla="*/ 1274834 h 3216358"/>
                <a:gd name="connsiteX15" fmla="*/ 123061 w 3804687"/>
                <a:gd name="connsiteY15" fmla="*/ 1377795 h 3216358"/>
                <a:gd name="connsiteX16" fmla="*/ 1061248 w 3804687"/>
                <a:gd name="connsiteY16" fmla="*/ 1618040 h 3216358"/>
                <a:gd name="connsiteX17" fmla="*/ 603597 w 3804687"/>
                <a:gd name="connsiteY17" fmla="*/ 2990877 h 3216358"/>
                <a:gd name="connsiteX18" fmla="*/ 695126 w 3804687"/>
                <a:gd name="connsiteY18" fmla="*/ 3036639 h 3216358"/>
                <a:gd name="connsiteX19" fmla="*/ 1473136 w 3804687"/>
                <a:gd name="connsiteY19" fmla="*/ 1229071 h 3216358"/>
                <a:gd name="connsiteX20" fmla="*/ 1965112 w 3804687"/>
                <a:gd name="connsiteY20" fmla="*/ 1114668 h 3216358"/>
                <a:gd name="connsiteX21" fmla="*/ 3589778 w 3804687"/>
                <a:gd name="connsiteY21" fmla="*/ 1801086 h 3216358"/>
                <a:gd name="connsiteX22" fmla="*/ 3635543 w 3804687"/>
                <a:gd name="connsiteY22" fmla="*/ 1572279 h 3216358"/>
                <a:gd name="connsiteX0" fmla="*/ 3635543 w 3804687"/>
                <a:gd name="connsiteY0" fmla="*/ 1572279 h 3216358"/>
                <a:gd name="connsiteX1" fmla="*/ 2193938 w 3804687"/>
                <a:gd name="connsiteY1" fmla="*/ 1034586 h 3216358"/>
                <a:gd name="connsiteX2" fmla="*/ 2159615 w 3804687"/>
                <a:gd name="connsiteY2" fmla="*/ 565533 h 3216358"/>
                <a:gd name="connsiteX3" fmla="*/ 3029154 w 3804687"/>
                <a:gd name="connsiteY3" fmla="*/ 199444 h 3216358"/>
                <a:gd name="connsiteX4" fmla="*/ 3006271 w 3804687"/>
                <a:gd name="connsiteY4" fmla="*/ 85041 h 3216358"/>
                <a:gd name="connsiteX5" fmla="*/ 2068084 w 3804687"/>
                <a:gd name="connsiteY5" fmla="*/ 451131 h 3216358"/>
                <a:gd name="connsiteX6" fmla="*/ 1862141 w 3804687"/>
                <a:gd name="connsiteY6" fmla="*/ 862981 h 3216358"/>
                <a:gd name="connsiteX7" fmla="*/ 1644756 w 3804687"/>
                <a:gd name="connsiteY7" fmla="*/ 817221 h 3216358"/>
                <a:gd name="connsiteX8" fmla="*/ 1770610 w 3804687"/>
                <a:gd name="connsiteY8" fmla="*/ 348168 h 3216358"/>
                <a:gd name="connsiteX9" fmla="*/ 923953 w 3804687"/>
                <a:gd name="connsiteY9" fmla="*/ 4959 h 3216358"/>
                <a:gd name="connsiteX10" fmla="*/ 878188 w 3804687"/>
                <a:gd name="connsiteY10" fmla="*/ 142243 h 3216358"/>
                <a:gd name="connsiteX11" fmla="*/ 923951 w 3804687"/>
                <a:gd name="connsiteY11" fmla="*/ 107924 h 3216358"/>
                <a:gd name="connsiteX12" fmla="*/ 1656197 w 3804687"/>
                <a:gd name="connsiteY12" fmla="*/ 428249 h 3216358"/>
                <a:gd name="connsiteX13" fmla="*/ 1152779 w 3804687"/>
                <a:gd name="connsiteY13" fmla="*/ 1274832 h 3216358"/>
                <a:gd name="connsiteX14" fmla="*/ 123061 w 3804687"/>
                <a:gd name="connsiteY14" fmla="*/ 1274834 h 3216358"/>
                <a:gd name="connsiteX15" fmla="*/ 123061 w 3804687"/>
                <a:gd name="connsiteY15" fmla="*/ 1377795 h 3216358"/>
                <a:gd name="connsiteX16" fmla="*/ 1061248 w 3804687"/>
                <a:gd name="connsiteY16" fmla="*/ 1618040 h 3216358"/>
                <a:gd name="connsiteX17" fmla="*/ 603597 w 3804687"/>
                <a:gd name="connsiteY17" fmla="*/ 2990877 h 3216358"/>
                <a:gd name="connsiteX18" fmla="*/ 695126 w 3804687"/>
                <a:gd name="connsiteY18" fmla="*/ 3036639 h 3216358"/>
                <a:gd name="connsiteX19" fmla="*/ 1473136 w 3804687"/>
                <a:gd name="connsiteY19" fmla="*/ 1229071 h 3216358"/>
                <a:gd name="connsiteX20" fmla="*/ 1965112 w 3804687"/>
                <a:gd name="connsiteY20" fmla="*/ 1114668 h 3216358"/>
                <a:gd name="connsiteX21" fmla="*/ 3589778 w 3804687"/>
                <a:gd name="connsiteY21" fmla="*/ 1801086 h 3216358"/>
                <a:gd name="connsiteX22" fmla="*/ 3635543 w 3804687"/>
                <a:gd name="connsiteY22" fmla="*/ 1572279 h 3216358"/>
                <a:gd name="connsiteX0" fmla="*/ 3635543 w 3804687"/>
                <a:gd name="connsiteY0" fmla="*/ 1574230 h 3218309"/>
                <a:gd name="connsiteX1" fmla="*/ 2193938 w 3804687"/>
                <a:gd name="connsiteY1" fmla="*/ 1036537 h 3218309"/>
                <a:gd name="connsiteX2" fmla="*/ 2159615 w 3804687"/>
                <a:gd name="connsiteY2" fmla="*/ 567484 h 3218309"/>
                <a:gd name="connsiteX3" fmla="*/ 3029154 w 3804687"/>
                <a:gd name="connsiteY3" fmla="*/ 201395 h 3218309"/>
                <a:gd name="connsiteX4" fmla="*/ 3006271 w 3804687"/>
                <a:gd name="connsiteY4" fmla="*/ 86992 h 3218309"/>
                <a:gd name="connsiteX5" fmla="*/ 2068084 w 3804687"/>
                <a:gd name="connsiteY5" fmla="*/ 453082 h 3218309"/>
                <a:gd name="connsiteX6" fmla="*/ 1862141 w 3804687"/>
                <a:gd name="connsiteY6" fmla="*/ 864932 h 3218309"/>
                <a:gd name="connsiteX7" fmla="*/ 1644756 w 3804687"/>
                <a:gd name="connsiteY7" fmla="*/ 819172 h 3218309"/>
                <a:gd name="connsiteX8" fmla="*/ 1770610 w 3804687"/>
                <a:gd name="connsiteY8" fmla="*/ 350119 h 3218309"/>
                <a:gd name="connsiteX9" fmla="*/ 923953 w 3804687"/>
                <a:gd name="connsiteY9" fmla="*/ 6910 h 3218309"/>
                <a:gd name="connsiteX10" fmla="*/ 878188 w 3804687"/>
                <a:gd name="connsiteY10" fmla="*/ 144194 h 3218309"/>
                <a:gd name="connsiteX11" fmla="*/ 1656197 w 3804687"/>
                <a:gd name="connsiteY11" fmla="*/ 430200 h 3218309"/>
                <a:gd name="connsiteX12" fmla="*/ 1152779 w 3804687"/>
                <a:gd name="connsiteY12" fmla="*/ 1276783 h 3218309"/>
                <a:gd name="connsiteX13" fmla="*/ 123061 w 3804687"/>
                <a:gd name="connsiteY13" fmla="*/ 1276785 h 3218309"/>
                <a:gd name="connsiteX14" fmla="*/ 123061 w 3804687"/>
                <a:gd name="connsiteY14" fmla="*/ 1379746 h 3218309"/>
                <a:gd name="connsiteX15" fmla="*/ 1061248 w 3804687"/>
                <a:gd name="connsiteY15" fmla="*/ 1619991 h 3218309"/>
                <a:gd name="connsiteX16" fmla="*/ 603597 w 3804687"/>
                <a:gd name="connsiteY16" fmla="*/ 2992828 h 3218309"/>
                <a:gd name="connsiteX17" fmla="*/ 695126 w 3804687"/>
                <a:gd name="connsiteY17" fmla="*/ 3038590 h 3218309"/>
                <a:gd name="connsiteX18" fmla="*/ 1473136 w 3804687"/>
                <a:gd name="connsiteY18" fmla="*/ 1231022 h 3218309"/>
                <a:gd name="connsiteX19" fmla="*/ 1965112 w 3804687"/>
                <a:gd name="connsiteY19" fmla="*/ 1116619 h 3218309"/>
                <a:gd name="connsiteX20" fmla="*/ 3589778 w 3804687"/>
                <a:gd name="connsiteY20" fmla="*/ 1803037 h 3218309"/>
                <a:gd name="connsiteX21" fmla="*/ 3635543 w 3804687"/>
                <a:gd name="connsiteY21" fmla="*/ 1574230 h 3218309"/>
                <a:gd name="connsiteX0" fmla="*/ 3635543 w 3804687"/>
                <a:gd name="connsiteY0" fmla="*/ 1586065 h 3230144"/>
                <a:gd name="connsiteX1" fmla="*/ 2193938 w 3804687"/>
                <a:gd name="connsiteY1" fmla="*/ 1048372 h 3230144"/>
                <a:gd name="connsiteX2" fmla="*/ 2159615 w 3804687"/>
                <a:gd name="connsiteY2" fmla="*/ 579319 h 3230144"/>
                <a:gd name="connsiteX3" fmla="*/ 3029154 w 3804687"/>
                <a:gd name="connsiteY3" fmla="*/ 213230 h 3230144"/>
                <a:gd name="connsiteX4" fmla="*/ 3006271 w 3804687"/>
                <a:gd name="connsiteY4" fmla="*/ 98827 h 3230144"/>
                <a:gd name="connsiteX5" fmla="*/ 2068084 w 3804687"/>
                <a:gd name="connsiteY5" fmla="*/ 464917 h 3230144"/>
                <a:gd name="connsiteX6" fmla="*/ 1862141 w 3804687"/>
                <a:gd name="connsiteY6" fmla="*/ 876767 h 3230144"/>
                <a:gd name="connsiteX7" fmla="*/ 1644756 w 3804687"/>
                <a:gd name="connsiteY7" fmla="*/ 831007 h 3230144"/>
                <a:gd name="connsiteX8" fmla="*/ 1770610 w 3804687"/>
                <a:gd name="connsiteY8" fmla="*/ 361954 h 3230144"/>
                <a:gd name="connsiteX9" fmla="*/ 923953 w 3804687"/>
                <a:gd name="connsiteY9" fmla="*/ 18745 h 3230144"/>
                <a:gd name="connsiteX10" fmla="*/ 901071 w 3804687"/>
                <a:gd name="connsiteY10" fmla="*/ 87387 h 3230144"/>
                <a:gd name="connsiteX11" fmla="*/ 1656197 w 3804687"/>
                <a:gd name="connsiteY11" fmla="*/ 442035 h 3230144"/>
                <a:gd name="connsiteX12" fmla="*/ 1152779 w 3804687"/>
                <a:gd name="connsiteY12" fmla="*/ 1288618 h 3230144"/>
                <a:gd name="connsiteX13" fmla="*/ 123061 w 3804687"/>
                <a:gd name="connsiteY13" fmla="*/ 1288620 h 3230144"/>
                <a:gd name="connsiteX14" fmla="*/ 123061 w 3804687"/>
                <a:gd name="connsiteY14" fmla="*/ 1391581 h 3230144"/>
                <a:gd name="connsiteX15" fmla="*/ 1061248 w 3804687"/>
                <a:gd name="connsiteY15" fmla="*/ 1631826 h 3230144"/>
                <a:gd name="connsiteX16" fmla="*/ 603597 w 3804687"/>
                <a:gd name="connsiteY16" fmla="*/ 3004663 h 3230144"/>
                <a:gd name="connsiteX17" fmla="*/ 695126 w 3804687"/>
                <a:gd name="connsiteY17" fmla="*/ 3050425 h 3230144"/>
                <a:gd name="connsiteX18" fmla="*/ 1473136 w 3804687"/>
                <a:gd name="connsiteY18" fmla="*/ 1242857 h 3230144"/>
                <a:gd name="connsiteX19" fmla="*/ 1965112 w 3804687"/>
                <a:gd name="connsiteY19" fmla="*/ 1128454 h 3230144"/>
                <a:gd name="connsiteX20" fmla="*/ 3589778 w 3804687"/>
                <a:gd name="connsiteY20" fmla="*/ 1814872 h 3230144"/>
                <a:gd name="connsiteX21" fmla="*/ 3635543 w 3804687"/>
                <a:gd name="connsiteY21" fmla="*/ 1586065 h 3230144"/>
                <a:gd name="connsiteX0" fmla="*/ 3635543 w 3804687"/>
                <a:gd name="connsiteY0" fmla="*/ 1586065 h 3230144"/>
                <a:gd name="connsiteX1" fmla="*/ 2193938 w 3804687"/>
                <a:gd name="connsiteY1" fmla="*/ 1048372 h 3230144"/>
                <a:gd name="connsiteX2" fmla="*/ 2159615 w 3804687"/>
                <a:gd name="connsiteY2" fmla="*/ 579319 h 3230144"/>
                <a:gd name="connsiteX3" fmla="*/ 3029154 w 3804687"/>
                <a:gd name="connsiteY3" fmla="*/ 167469 h 3230144"/>
                <a:gd name="connsiteX4" fmla="*/ 3006271 w 3804687"/>
                <a:gd name="connsiteY4" fmla="*/ 98827 h 3230144"/>
                <a:gd name="connsiteX5" fmla="*/ 2068084 w 3804687"/>
                <a:gd name="connsiteY5" fmla="*/ 464917 h 3230144"/>
                <a:gd name="connsiteX6" fmla="*/ 1862141 w 3804687"/>
                <a:gd name="connsiteY6" fmla="*/ 876767 h 3230144"/>
                <a:gd name="connsiteX7" fmla="*/ 1644756 w 3804687"/>
                <a:gd name="connsiteY7" fmla="*/ 831007 h 3230144"/>
                <a:gd name="connsiteX8" fmla="*/ 1770610 w 3804687"/>
                <a:gd name="connsiteY8" fmla="*/ 361954 h 3230144"/>
                <a:gd name="connsiteX9" fmla="*/ 923953 w 3804687"/>
                <a:gd name="connsiteY9" fmla="*/ 18745 h 3230144"/>
                <a:gd name="connsiteX10" fmla="*/ 901071 w 3804687"/>
                <a:gd name="connsiteY10" fmla="*/ 87387 h 3230144"/>
                <a:gd name="connsiteX11" fmla="*/ 1656197 w 3804687"/>
                <a:gd name="connsiteY11" fmla="*/ 442035 h 3230144"/>
                <a:gd name="connsiteX12" fmla="*/ 1152779 w 3804687"/>
                <a:gd name="connsiteY12" fmla="*/ 1288618 h 3230144"/>
                <a:gd name="connsiteX13" fmla="*/ 123061 w 3804687"/>
                <a:gd name="connsiteY13" fmla="*/ 1288620 h 3230144"/>
                <a:gd name="connsiteX14" fmla="*/ 123061 w 3804687"/>
                <a:gd name="connsiteY14" fmla="*/ 1391581 h 3230144"/>
                <a:gd name="connsiteX15" fmla="*/ 1061248 w 3804687"/>
                <a:gd name="connsiteY15" fmla="*/ 1631826 h 3230144"/>
                <a:gd name="connsiteX16" fmla="*/ 603597 w 3804687"/>
                <a:gd name="connsiteY16" fmla="*/ 3004663 h 3230144"/>
                <a:gd name="connsiteX17" fmla="*/ 695126 w 3804687"/>
                <a:gd name="connsiteY17" fmla="*/ 3050425 h 3230144"/>
                <a:gd name="connsiteX18" fmla="*/ 1473136 w 3804687"/>
                <a:gd name="connsiteY18" fmla="*/ 1242857 h 3230144"/>
                <a:gd name="connsiteX19" fmla="*/ 1965112 w 3804687"/>
                <a:gd name="connsiteY19" fmla="*/ 1128454 h 3230144"/>
                <a:gd name="connsiteX20" fmla="*/ 3589778 w 3804687"/>
                <a:gd name="connsiteY20" fmla="*/ 1814872 h 3230144"/>
                <a:gd name="connsiteX21" fmla="*/ 3635543 w 3804687"/>
                <a:gd name="connsiteY21" fmla="*/ 1586065 h 3230144"/>
                <a:gd name="connsiteX0" fmla="*/ 3635543 w 3804687"/>
                <a:gd name="connsiteY0" fmla="*/ 1586065 h 3230144"/>
                <a:gd name="connsiteX1" fmla="*/ 2193938 w 3804687"/>
                <a:gd name="connsiteY1" fmla="*/ 1048372 h 3230144"/>
                <a:gd name="connsiteX2" fmla="*/ 2159615 w 3804687"/>
                <a:gd name="connsiteY2" fmla="*/ 579319 h 3230144"/>
                <a:gd name="connsiteX3" fmla="*/ 3029154 w 3804687"/>
                <a:gd name="connsiteY3" fmla="*/ 167469 h 3230144"/>
                <a:gd name="connsiteX4" fmla="*/ 3006271 w 3804687"/>
                <a:gd name="connsiteY4" fmla="*/ 98827 h 3230144"/>
                <a:gd name="connsiteX5" fmla="*/ 2068084 w 3804687"/>
                <a:gd name="connsiteY5" fmla="*/ 464917 h 3230144"/>
                <a:gd name="connsiteX6" fmla="*/ 1862141 w 3804687"/>
                <a:gd name="connsiteY6" fmla="*/ 876767 h 3230144"/>
                <a:gd name="connsiteX7" fmla="*/ 1644756 w 3804687"/>
                <a:gd name="connsiteY7" fmla="*/ 831007 h 3230144"/>
                <a:gd name="connsiteX8" fmla="*/ 1770610 w 3804687"/>
                <a:gd name="connsiteY8" fmla="*/ 361954 h 3230144"/>
                <a:gd name="connsiteX9" fmla="*/ 923953 w 3804687"/>
                <a:gd name="connsiteY9" fmla="*/ 18745 h 3230144"/>
                <a:gd name="connsiteX10" fmla="*/ 901071 w 3804687"/>
                <a:gd name="connsiteY10" fmla="*/ 87387 h 3230144"/>
                <a:gd name="connsiteX11" fmla="*/ 1656197 w 3804687"/>
                <a:gd name="connsiteY11" fmla="*/ 442035 h 3230144"/>
                <a:gd name="connsiteX12" fmla="*/ 1152779 w 3804687"/>
                <a:gd name="connsiteY12" fmla="*/ 1288618 h 3230144"/>
                <a:gd name="connsiteX13" fmla="*/ 123061 w 3804687"/>
                <a:gd name="connsiteY13" fmla="*/ 1288620 h 3230144"/>
                <a:gd name="connsiteX14" fmla="*/ 123061 w 3804687"/>
                <a:gd name="connsiteY14" fmla="*/ 1391581 h 3230144"/>
                <a:gd name="connsiteX15" fmla="*/ 1061248 w 3804687"/>
                <a:gd name="connsiteY15" fmla="*/ 1631826 h 3230144"/>
                <a:gd name="connsiteX16" fmla="*/ 603597 w 3804687"/>
                <a:gd name="connsiteY16" fmla="*/ 3004663 h 3230144"/>
                <a:gd name="connsiteX17" fmla="*/ 695126 w 3804687"/>
                <a:gd name="connsiteY17" fmla="*/ 3050425 h 3230144"/>
                <a:gd name="connsiteX18" fmla="*/ 1473136 w 3804687"/>
                <a:gd name="connsiteY18" fmla="*/ 1242857 h 3230144"/>
                <a:gd name="connsiteX19" fmla="*/ 1965112 w 3804687"/>
                <a:gd name="connsiteY19" fmla="*/ 1128454 h 3230144"/>
                <a:gd name="connsiteX20" fmla="*/ 3589778 w 3804687"/>
                <a:gd name="connsiteY20" fmla="*/ 1814872 h 3230144"/>
                <a:gd name="connsiteX21" fmla="*/ 3635543 w 3804687"/>
                <a:gd name="connsiteY21" fmla="*/ 1586065 h 3230144"/>
                <a:gd name="connsiteX0" fmla="*/ 3635543 w 3798618"/>
                <a:gd name="connsiteY0" fmla="*/ 1586065 h 3230144"/>
                <a:gd name="connsiteX1" fmla="*/ 2193938 w 3798618"/>
                <a:gd name="connsiteY1" fmla="*/ 1048372 h 3230144"/>
                <a:gd name="connsiteX2" fmla="*/ 2159615 w 3798618"/>
                <a:gd name="connsiteY2" fmla="*/ 579319 h 3230144"/>
                <a:gd name="connsiteX3" fmla="*/ 3029154 w 3798618"/>
                <a:gd name="connsiteY3" fmla="*/ 167469 h 3230144"/>
                <a:gd name="connsiteX4" fmla="*/ 3006271 w 3798618"/>
                <a:gd name="connsiteY4" fmla="*/ 98827 h 3230144"/>
                <a:gd name="connsiteX5" fmla="*/ 2068084 w 3798618"/>
                <a:gd name="connsiteY5" fmla="*/ 464917 h 3230144"/>
                <a:gd name="connsiteX6" fmla="*/ 1862141 w 3798618"/>
                <a:gd name="connsiteY6" fmla="*/ 876767 h 3230144"/>
                <a:gd name="connsiteX7" fmla="*/ 1644756 w 3798618"/>
                <a:gd name="connsiteY7" fmla="*/ 831007 h 3230144"/>
                <a:gd name="connsiteX8" fmla="*/ 1770610 w 3798618"/>
                <a:gd name="connsiteY8" fmla="*/ 361954 h 3230144"/>
                <a:gd name="connsiteX9" fmla="*/ 923953 w 3798618"/>
                <a:gd name="connsiteY9" fmla="*/ 18745 h 3230144"/>
                <a:gd name="connsiteX10" fmla="*/ 901071 w 3798618"/>
                <a:gd name="connsiteY10" fmla="*/ 87387 h 3230144"/>
                <a:gd name="connsiteX11" fmla="*/ 1656197 w 3798618"/>
                <a:gd name="connsiteY11" fmla="*/ 442035 h 3230144"/>
                <a:gd name="connsiteX12" fmla="*/ 1152779 w 3798618"/>
                <a:gd name="connsiteY12" fmla="*/ 1288618 h 3230144"/>
                <a:gd name="connsiteX13" fmla="*/ 123061 w 3798618"/>
                <a:gd name="connsiteY13" fmla="*/ 1288620 h 3230144"/>
                <a:gd name="connsiteX14" fmla="*/ 123061 w 3798618"/>
                <a:gd name="connsiteY14" fmla="*/ 1391581 h 3230144"/>
                <a:gd name="connsiteX15" fmla="*/ 1061248 w 3798618"/>
                <a:gd name="connsiteY15" fmla="*/ 1631826 h 3230144"/>
                <a:gd name="connsiteX16" fmla="*/ 603597 w 3798618"/>
                <a:gd name="connsiteY16" fmla="*/ 3004663 h 3230144"/>
                <a:gd name="connsiteX17" fmla="*/ 695126 w 3798618"/>
                <a:gd name="connsiteY17" fmla="*/ 3050425 h 3230144"/>
                <a:gd name="connsiteX18" fmla="*/ 1473136 w 3798618"/>
                <a:gd name="connsiteY18" fmla="*/ 1242857 h 3230144"/>
                <a:gd name="connsiteX19" fmla="*/ 2068084 w 3798618"/>
                <a:gd name="connsiteY19" fmla="*/ 1197096 h 3230144"/>
                <a:gd name="connsiteX20" fmla="*/ 3589778 w 3798618"/>
                <a:gd name="connsiteY20" fmla="*/ 1814872 h 3230144"/>
                <a:gd name="connsiteX21" fmla="*/ 3635543 w 3798618"/>
                <a:gd name="connsiteY21" fmla="*/ 1586065 h 3230144"/>
                <a:gd name="connsiteX0" fmla="*/ 3635543 w 3770749"/>
                <a:gd name="connsiteY0" fmla="*/ 1586065 h 3230144"/>
                <a:gd name="connsiteX1" fmla="*/ 2193938 w 3770749"/>
                <a:gd name="connsiteY1" fmla="*/ 1048372 h 3230144"/>
                <a:gd name="connsiteX2" fmla="*/ 2159615 w 3770749"/>
                <a:gd name="connsiteY2" fmla="*/ 579319 h 3230144"/>
                <a:gd name="connsiteX3" fmla="*/ 3029154 w 3770749"/>
                <a:gd name="connsiteY3" fmla="*/ 167469 h 3230144"/>
                <a:gd name="connsiteX4" fmla="*/ 3006271 w 3770749"/>
                <a:gd name="connsiteY4" fmla="*/ 98827 h 3230144"/>
                <a:gd name="connsiteX5" fmla="*/ 2068084 w 3770749"/>
                <a:gd name="connsiteY5" fmla="*/ 464917 h 3230144"/>
                <a:gd name="connsiteX6" fmla="*/ 1862141 w 3770749"/>
                <a:gd name="connsiteY6" fmla="*/ 876767 h 3230144"/>
                <a:gd name="connsiteX7" fmla="*/ 1644756 w 3770749"/>
                <a:gd name="connsiteY7" fmla="*/ 831007 h 3230144"/>
                <a:gd name="connsiteX8" fmla="*/ 1770610 w 3770749"/>
                <a:gd name="connsiteY8" fmla="*/ 361954 h 3230144"/>
                <a:gd name="connsiteX9" fmla="*/ 923953 w 3770749"/>
                <a:gd name="connsiteY9" fmla="*/ 18745 h 3230144"/>
                <a:gd name="connsiteX10" fmla="*/ 901071 w 3770749"/>
                <a:gd name="connsiteY10" fmla="*/ 87387 h 3230144"/>
                <a:gd name="connsiteX11" fmla="*/ 1656197 w 3770749"/>
                <a:gd name="connsiteY11" fmla="*/ 442035 h 3230144"/>
                <a:gd name="connsiteX12" fmla="*/ 1152779 w 3770749"/>
                <a:gd name="connsiteY12" fmla="*/ 1288618 h 3230144"/>
                <a:gd name="connsiteX13" fmla="*/ 123061 w 3770749"/>
                <a:gd name="connsiteY13" fmla="*/ 1288620 h 3230144"/>
                <a:gd name="connsiteX14" fmla="*/ 123061 w 3770749"/>
                <a:gd name="connsiteY14" fmla="*/ 1391581 h 3230144"/>
                <a:gd name="connsiteX15" fmla="*/ 1061248 w 3770749"/>
                <a:gd name="connsiteY15" fmla="*/ 1631826 h 3230144"/>
                <a:gd name="connsiteX16" fmla="*/ 603597 w 3770749"/>
                <a:gd name="connsiteY16" fmla="*/ 3004663 h 3230144"/>
                <a:gd name="connsiteX17" fmla="*/ 695126 w 3770749"/>
                <a:gd name="connsiteY17" fmla="*/ 3050425 h 3230144"/>
                <a:gd name="connsiteX18" fmla="*/ 1473136 w 3770749"/>
                <a:gd name="connsiteY18" fmla="*/ 1242857 h 3230144"/>
                <a:gd name="connsiteX19" fmla="*/ 2068084 w 3770749"/>
                <a:gd name="connsiteY19" fmla="*/ 1197096 h 3230144"/>
                <a:gd name="connsiteX20" fmla="*/ 3589778 w 3770749"/>
                <a:gd name="connsiteY20" fmla="*/ 1814872 h 3230144"/>
                <a:gd name="connsiteX21" fmla="*/ 3704189 w 3770749"/>
                <a:gd name="connsiteY21" fmla="*/ 1757674 h 3230144"/>
                <a:gd name="connsiteX22" fmla="*/ 3635543 w 3770749"/>
                <a:gd name="connsiteY22" fmla="*/ 1586065 h 3230144"/>
                <a:gd name="connsiteX0" fmla="*/ 3635543 w 3760034"/>
                <a:gd name="connsiteY0" fmla="*/ 1586065 h 3230144"/>
                <a:gd name="connsiteX1" fmla="*/ 2193938 w 3760034"/>
                <a:gd name="connsiteY1" fmla="*/ 1048372 h 3230144"/>
                <a:gd name="connsiteX2" fmla="*/ 2159615 w 3760034"/>
                <a:gd name="connsiteY2" fmla="*/ 579319 h 3230144"/>
                <a:gd name="connsiteX3" fmla="*/ 3029154 w 3760034"/>
                <a:gd name="connsiteY3" fmla="*/ 167469 h 3230144"/>
                <a:gd name="connsiteX4" fmla="*/ 3006271 w 3760034"/>
                <a:gd name="connsiteY4" fmla="*/ 98827 h 3230144"/>
                <a:gd name="connsiteX5" fmla="*/ 2068084 w 3760034"/>
                <a:gd name="connsiteY5" fmla="*/ 464917 h 3230144"/>
                <a:gd name="connsiteX6" fmla="*/ 1862141 w 3760034"/>
                <a:gd name="connsiteY6" fmla="*/ 876767 h 3230144"/>
                <a:gd name="connsiteX7" fmla="*/ 1644756 w 3760034"/>
                <a:gd name="connsiteY7" fmla="*/ 831007 h 3230144"/>
                <a:gd name="connsiteX8" fmla="*/ 1770610 w 3760034"/>
                <a:gd name="connsiteY8" fmla="*/ 361954 h 3230144"/>
                <a:gd name="connsiteX9" fmla="*/ 923953 w 3760034"/>
                <a:gd name="connsiteY9" fmla="*/ 18745 h 3230144"/>
                <a:gd name="connsiteX10" fmla="*/ 901071 w 3760034"/>
                <a:gd name="connsiteY10" fmla="*/ 87387 h 3230144"/>
                <a:gd name="connsiteX11" fmla="*/ 1656197 w 3760034"/>
                <a:gd name="connsiteY11" fmla="*/ 442035 h 3230144"/>
                <a:gd name="connsiteX12" fmla="*/ 1152779 w 3760034"/>
                <a:gd name="connsiteY12" fmla="*/ 1288618 h 3230144"/>
                <a:gd name="connsiteX13" fmla="*/ 123061 w 3760034"/>
                <a:gd name="connsiteY13" fmla="*/ 1288620 h 3230144"/>
                <a:gd name="connsiteX14" fmla="*/ 123061 w 3760034"/>
                <a:gd name="connsiteY14" fmla="*/ 1391581 h 3230144"/>
                <a:gd name="connsiteX15" fmla="*/ 1061248 w 3760034"/>
                <a:gd name="connsiteY15" fmla="*/ 1631826 h 3230144"/>
                <a:gd name="connsiteX16" fmla="*/ 603597 w 3760034"/>
                <a:gd name="connsiteY16" fmla="*/ 3004663 h 3230144"/>
                <a:gd name="connsiteX17" fmla="*/ 695126 w 3760034"/>
                <a:gd name="connsiteY17" fmla="*/ 3050425 h 3230144"/>
                <a:gd name="connsiteX18" fmla="*/ 1473136 w 3760034"/>
                <a:gd name="connsiteY18" fmla="*/ 1242857 h 3230144"/>
                <a:gd name="connsiteX19" fmla="*/ 2068084 w 3760034"/>
                <a:gd name="connsiteY19" fmla="*/ 1197096 h 3230144"/>
                <a:gd name="connsiteX20" fmla="*/ 3589778 w 3760034"/>
                <a:gd name="connsiteY20" fmla="*/ 1814872 h 3230144"/>
                <a:gd name="connsiteX21" fmla="*/ 3678789 w 3760034"/>
                <a:gd name="connsiteY21" fmla="*/ 1741799 h 3230144"/>
                <a:gd name="connsiteX22" fmla="*/ 3635543 w 3760034"/>
                <a:gd name="connsiteY22" fmla="*/ 1586065 h 3230144"/>
                <a:gd name="connsiteX0" fmla="*/ 3635543 w 3747225"/>
                <a:gd name="connsiteY0" fmla="*/ 1586065 h 3230144"/>
                <a:gd name="connsiteX1" fmla="*/ 2193938 w 3747225"/>
                <a:gd name="connsiteY1" fmla="*/ 1048372 h 3230144"/>
                <a:gd name="connsiteX2" fmla="*/ 2159615 w 3747225"/>
                <a:gd name="connsiteY2" fmla="*/ 579319 h 3230144"/>
                <a:gd name="connsiteX3" fmla="*/ 3029154 w 3747225"/>
                <a:gd name="connsiteY3" fmla="*/ 167469 h 3230144"/>
                <a:gd name="connsiteX4" fmla="*/ 3006271 w 3747225"/>
                <a:gd name="connsiteY4" fmla="*/ 98827 h 3230144"/>
                <a:gd name="connsiteX5" fmla="*/ 2068084 w 3747225"/>
                <a:gd name="connsiteY5" fmla="*/ 464917 h 3230144"/>
                <a:gd name="connsiteX6" fmla="*/ 1862141 w 3747225"/>
                <a:gd name="connsiteY6" fmla="*/ 876767 h 3230144"/>
                <a:gd name="connsiteX7" fmla="*/ 1644756 w 3747225"/>
                <a:gd name="connsiteY7" fmla="*/ 831007 h 3230144"/>
                <a:gd name="connsiteX8" fmla="*/ 1770610 w 3747225"/>
                <a:gd name="connsiteY8" fmla="*/ 361954 h 3230144"/>
                <a:gd name="connsiteX9" fmla="*/ 923953 w 3747225"/>
                <a:gd name="connsiteY9" fmla="*/ 18745 h 3230144"/>
                <a:gd name="connsiteX10" fmla="*/ 901071 w 3747225"/>
                <a:gd name="connsiteY10" fmla="*/ 87387 h 3230144"/>
                <a:gd name="connsiteX11" fmla="*/ 1656197 w 3747225"/>
                <a:gd name="connsiteY11" fmla="*/ 442035 h 3230144"/>
                <a:gd name="connsiteX12" fmla="*/ 1152779 w 3747225"/>
                <a:gd name="connsiteY12" fmla="*/ 1288618 h 3230144"/>
                <a:gd name="connsiteX13" fmla="*/ 123061 w 3747225"/>
                <a:gd name="connsiteY13" fmla="*/ 1288620 h 3230144"/>
                <a:gd name="connsiteX14" fmla="*/ 123061 w 3747225"/>
                <a:gd name="connsiteY14" fmla="*/ 1391581 h 3230144"/>
                <a:gd name="connsiteX15" fmla="*/ 1061248 w 3747225"/>
                <a:gd name="connsiteY15" fmla="*/ 1631826 h 3230144"/>
                <a:gd name="connsiteX16" fmla="*/ 603597 w 3747225"/>
                <a:gd name="connsiteY16" fmla="*/ 3004663 h 3230144"/>
                <a:gd name="connsiteX17" fmla="*/ 695126 w 3747225"/>
                <a:gd name="connsiteY17" fmla="*/ 3050425 h 3230144"/>
                <a:gd name="connsiteX18" fmla="*/ 1473136 w 3747225"/>
                <a:gd name="connsiteY18" fmla="*/ 1242857 h 3230144"/>
                <a:gd name="connsiteX19" fmla="*/ 2068084 w 3747225"/>
                <a:gd name="connsiteY19" fmla="*/ 1197096 h 3230144"/>
                <a:gd name="connsiteX20" fmla="*/ 3589778 w 3747225"/>
                <a:gd name="connsiteY20" fmla="*/ 1814872 h 3230144"/>
                <a:gd name="connsiteX21" fmla="*/ 3678789 w 3747225"/>
                <a:gd name="connsiteY21" fmla="*/ 1741799 h 3230144"/>
                <a:gd name="connsiteX22" fmla="*/ 3635543 w 3747225"/>
                <a:gd name="connsiteY22" fmla="*/ 1586065 h 3230144"/>
                <a:gd name="connsiteX0" fmla="*/ 3635543 w 3747225"/>
                <a:gd name="connsiteY0" fmla="*/ 1586065 h 3230144"/>
                <a:gd name="connsiteX1" fmla="*/ 2193938 w 3747225"/>
                <a:gd name="connsiteY1" fmla="*/ 1048372 h 3230144"/>
                <a:gd name="connsiteX2" fmla="*/ 2159615 w 3747225"/>
                <a:gd name="connsiteY2" fmla="*/ 579319 h 3230144"/>
                <a:gd name="connsiteX3" fmla="*/ 3029154 w 3747225"/>
                <a:gd name="connsiteY3" fmla="*/ 167469 h 3230144"/>
                <a:gd name="connsiteX4" fmla="*/ 3006271 w 3747225"/>
                <a:gd name="connsiteY4" fmla="*/ 98827 h 3230144"/>
                <a:gd name="connsiteX5" fmla="*/ 2068084 w 3747225"/>
                <a:gd name="connsiteY5" fmla="*/ 464917 h 3230144"/>
                <a:gd name="connsiteX6" fmla="*/ 1862141 w 3747225"/>
                <a:gd name="connsiteY6" fmla="*/ 876767 h 3230144"/>
                <a:gd name="connsiteX7" fmla="*/ 1644756 w 3747225"/>
                <a:gd name="connsiteY7" fmla="*/ 831007 h 3230144"/>
                <a:gd name="connsiteX8" fmla="*/ 1770610 w 3747225"/>
                <a:gd name="connsiteY8" fmla="*/ 361954 h 3230144"/>
                <a:gd name="connsiteX9" fmla="*/ 923953 w 3747225"/>
                <a:gd name="connsiteY9" fmla="*/ 18745 h 3230144"/>
                <a:gd name="connsiteX10" fmla="*/ 901071 w 3747225"/>
                <a:gd name="connsiteY10" fmla="*/ 87387 h 3230144"/>
                <a:gd name="connsiteX11" fmla="*/ 1656197 w 3747225"/>
                <a:gd name="connsiteY11" fmla="*/ 442035 h 3230144"/>
                <a:gd name="connsiteX12" fmla="*/ 1152779 w 3747225"/>
                <a:gd name="connsiteY12" fmla="*/ 1288618 h 3230144"/>
                <a:gd name="connsiteX13" fmla="*/ 123061 w 3747225"/>
                <a:gd name="connsiteY13" fmla="*/ 1288620 h 3230144"/>
                <a:gd name="connsiteX14" fmla="*/ 123061 w 3747225"/>
                <a:gd name="connsiteY14" fmla="*/ 1391581 h 3230144"/>
                <a:gd name="connsiteX15" fmla="*/ 1061248 w 3747225"/>
                <a:gd name="connsiteY15" fmla="*/ 1631826 h 3230144"/>
                <a:gd name="connsiteX16" fmla="*/ 603597 w 3747225"/>
                <a:gd name="connsiteY16" fmla="*/ 3004663 h 3230144"/>
                <a:gd name="connsiteX17" fmla="*/ 695126 w 3747225"/>
                <a:gd name="connsiteY17" fmla="*/ 3050425 h 3230144"/>
                <a:gd name="connsiteX18" fmla="*/ 1473136 w 3747225"/>
                <a:gd name="connsiteY18" fmla="*/ 1242857 h 3230144"/>
                <a:gd name="connsiteX19" fmla="*/ 2068084 w 3747225"/>
                <a:gd name="connsiteY19" fmla="*/ 1197096 h 3230144"/>
                <a:gd name="connsiteX20" fmla="*/ 3589778 w 3747225"/>
                <a:gd name="connsiteY20" fmla="*/ 1814872 h 3230144"/>
                <a:gd name="connsiteX21" fmla="*/ 3678789 w 3747225"/>
                <a:gd name="connsiteY21" fmla="*/ 1741799 h 3230144"/>
                <a:gd name="connsiteX22" fmla="*/ 3635543 w 3747225"/>
                <a:gd name="connsiteY22" fmla="*/ 1586065 h 3230144"/>
                <a:gd name="connsiteX0" fmla="*/ 3635543 w 3764110"/>
                <a:gd name="connsiteY0" fmla="*/ 1586065 h 3230144"/>
                <a:gd name="connsiteX1" fmla="*/ 2193938 w 3764110"/>
                <a:gd name="connsiteY1" fmla="*/ 1048372 h 3230144"/>
                <a:gd name="connsiteX2" fmla="*/ 2159615 w 3764110"/>
                <a:gd name="connsiteY2" fmla="*/ 579319 h 3230144"/>
                <a:gd name="connsiteX3" fmla="*/ 3029154 w 3764110"/>
                <a:gd name="connsiteY3" fmla="*/ 167469 h 3230144"/>
                <a:gd name="connsiteX4" fmla="*/ 3006271 w 3764110"/>
                <a:gd name="connsiteY4" fmla="*/ 98827 h 3230144"/>
                <a:gd name="connsiteX5" fmla="*/ 2068084 w 3764110"/>
                <a:gd name="connsiteY5" fmla="*/ 464917 h 3230144"/>
                <a:gd name="connsiteX6" fmla="*/ 1862141 w 3764110"/>
                <a:gd name="connsiteY6" fmla="*/ 876767 h 3230144"/>
                <a:gd name="connsiteX7" fmla="*/ 1644756 w 3764110"/>
                <a:gd name="connsiteY7" fmla="*/ 831007 h 3230144"/>
                <a:gd name="connsiteX8" fmla="*/ 1770610 w 3764110"/>
                <a:gd name="connsiteY8" fmla="*/ 361954 h 3230144"/>
                <a:gd name="connsiteX9" fmla="*/ 923953 w 3764110"/>
                <a:gd name="connsiteY9" fmla="*/ 18745 h 3230144"/>
                <a:gd name="connsiteX10" fmla="*/ 901071 w 3764110"/>
                <a:gd name="connsiteY10" fmla="*/ 87387 h 3230144"/>
                <a:gd name="connsiteX11" fmla="*/ 1656197 w 3764110"/>
                <a:gd name="connsiteY11" fmla="*/ 442035 h 3230144"/>
                <a:gd name="connsiteX12" fmla="*/ 1152779 w 3764110"/>
                <a:gd name="connsiteY12" fmla="*/ 1288618 h 3230144"/>
                <a:gd name="connsiteX13" fmla="*/ 123061 w 3764110"/>
                <a:gd name="connsiteY13" fmla="*/ 1288620 h 3230144"/>
                <a:gd name="connsiteX14" fmla="*/ 123061 w 3764110"/>
                <a:gd name="connsiteY14" fmla="*/ 1391581 h 3230144"/>
                <a:gd name="connsiteX15" fmla="*/ 1061248 w 3764110"/>
                <a:gd name="connsiteY15" fmla="*/ 1631826 h 3230144"/>
                <a:gd name="connsiteX16" fmla="*/ 603597 w 3764110"/>
                <a:gd name="connsiteY16" fmla="*/ 3004663 h 3230144"/>
                <a:gd name="connsiteX17" fmla="*/ 695126 w 3764110"/>
                <a:gd name="connsiteY17" fmla="*/ 3050425 h 3230144"/>
                <a:gd name="connsiteX18" fmla="*/ 1473136 w 3764110"/>
                <a:gd name="connsiteY18" fmla="*/ 1242857 h 3230144"/>
                <a:gd name="connsiteX19" fmla="*/ 2068084 w 3764110"/>
                <a:gd name="connsiteY19" fmla="*/ 1197096 h 3230144"/>
                <a:gd name="connsiteX20" fmla="*/ 3589778 w 3764110"/>
                <a:gd name="connsiteY20" fmla="*/ 1814872 h 3230144"/>
                <a:gd name="connsiteX21" fmla="*/ 3723239 w 3764110"/>
                <a:gd name="connsiteY21" fmla="*/ 1757674 h 3230144"/>
                <a:gd name="connsiteX22" fmla="*/ 3635543 w 3764110"/>
                <a:gd name="connsiteY22" fmla="*/ 1586065 h 3230144"/>
                <a:gd name="connsiteX0" fmla="*/ 3559343 w 3740776"/>
                <a:gd name="connsiteY0" fmla="*/ 1570190 h 3230144"/>
                <a:gd name="connsiteX1" fmla="*/ 2193938 w 3740776"/>
                <a:gd name="connsiteY1" fmla="*/ 1048372 h 3230144"/>
                <a:gd name="connsiteX2" fmla="*/ 2159615 w 3740776"/>
                <a:gd name="connsiteY2" fmla="*/ 579319 h 3230144"/>
                <a:gd name="connsiteX3" fmla="*/ 3029154 w 3740776"/>
                <a:gd name="connsiteY3" fmla="*/ 167469 h 3230144"/>
                <a:gd name="connsiteX4" fmla="*/ 3006271 w 3740776"/>
                <a:gd name="connsiteY4" fmla="*/ 98827 h 3230144"/>
                <a:gd name="connsiteX5" fmla="*/ 2068084 w 3740776"/>
                <a:gd name="connsiteY5" fmla="*/ 464917 h 3230144"/>
                <a:gd name="connsiteX6" fmla="*/ 1862141 w 3740776"/>
                <a:gd name="connsiteY6" fmla="*/ 876767 h 3230144"/>
                <a:gd name="connsiteX7" fmla="*/ 1644756 w 3740776"/>
                <a:gd name="connsiteY7" fmla="*/ 831007 h 3230144"/>
                <a:gd name="connsiteX8" fmla="*/ 1770610 w 3740776"/>
                <a:gd name="connsiteY8" fmla="*/ 361954 h 3230144"/>
                <a:gd name="connsiteX9" fmla="*/ 923953 w 3740776"/>
                <a:gd name="connsiteY9" fmla="*/ 18745 h 3230144"/>
                <a:gd name="connsiteX10" fmla="*/ 901071 w 3740776"/>
                <a:gd name="connsiteY10" fmla="*/ 87387 h 3230144"/>
                <a:gd name="connsiteX11" fmla="*/ 1656197 w 3740776"/>
                <a:gd name="connsiteY11" fmla="*/ 442035 h 3230144"/>
                <a:gd name="connsiteX12" fmla="*/ 1152779 w 3740776"/>
                <a:gd name="connsiteY12" fmla="*/ 1288618 h 3230144"/>
                <a:gd name="connsiteX13" fmla="*/ 123061 w 3740776"/>
                <a:gd name="connsiteY13" fmla="*/ 1288620 h 3230144"/>
                <a:gd name="connsiteX14" fmla="*/ 123061 w 3740776"/>
                <a:gd name="connsiteY14" fmla="*/ 1391581 h 3230144"/>
                <a:gd name="connsiteX15" fmla="*/ 1061248 w 3740776"/>
                <a:gd name="connsiteY15" fmla="*/ 1631826 h 3230144"/>
                <a:gd name="connsiteX16" fmla="*/ 603597 w 3740776"/>
                <a:gd name="connsiteY16" fmla="*/ 3004663 h 3230144"/>
                <a:gd name="connsiteX17" fmla="*/ 695126 w 3740776"/>
                <a:gd name="connsiteY17" fmla="*/ 3050425 h 3230144"/>
                <a:gd name="connsiteX18" fmla="*/ 1473136 w 3740776"/>
                <a:gd name="connsiteY18" fmla="*/ 1242857 h 3230144"/>
                <a:gd name="connsiteX19" fmla="*/ 2068084 w 3740776"/>
                <a:gd name="connsiteY19" fmla="*/ 1197096 h 3230144"/>
                <a:gd name="connsiteX20" fmla="*/ 3589778 w 3740776"/>
                <a:gd name="connsiteY20" fmla="*/ 1814872 h 3230144"/>
                <a:gd name="connsiteX21" fmla="*/ 3723239 w 3740776"/>
                <a:gd name="connsiteY21" fmla="*/ 1757674 h 3230144"/>
                <a:gd name="connsiteX22" fmla="*/ 3559343 w 3740776"/>
                <a:gd name="connsiteY22" fmla="*/ 1570190 h 3230144"/>
                <a:gd name="connsiteX0" fmla="*/ 3559343 w 3723239"/>
                <a:gd name="connsiteY0" fmla="*/ 1570190 h 3230144"/>
                <a:gd name="connsiteX1" fmla="*/ 2193938 w 3723239"/>
                <a:gd name="connsiteY1" fmla="*/ 1048372 h 3230144"/>
                <a:gd name="connsiteX2" fmla="*/ 2159615 w 3723239"/>
                <a:gd name="connsiteY2" fmla="*/ 579319 h 3230144"/>
                <a:gd name="connsiteX3" fmla="*/ 3029154 w 3723239"/>
                <a:gd name="connsiteY3" fmla="*/ 167469 h 3230144"/>
                <a:gd name="connsiteX4" fmla="*/ 3006271 w 3723239"/>
                <a:gd name="connsiteY4" fmla="*/ 98827 h 3230144"/>
                <a:gd name="connsiteX5" fmla="*/ 2068084 w 3723239"/>
                <a:gd name="connsiteY5" fmla="*/ 464917 h 3230144"/>
                <a:gd name="connsiteX6" fmla="*/ 1862141 w 3723239"/>
                <a:gd name="connsiteY6" fmla="*/ 876767 h 3230144"/>
                <a:gd name="connsiteX7" fmla="*/ 1644756 w 3723239"/>
                <a:gd name="connsiteY7" fmla="*/ 831007 h 3230144"/>
                <a:gd name="connsiteX8" fmla="*/ 1770610 w 3723239"/>
                <a:gd name="connsiteY8" fmla="*/ 361954 h 3230144"/>
                <a:gd name="connsiteX9" fmla="*/ 923953 w 3723239"/>
                <a:gd name="connsiteY9" fmla="*/ 18745 h 3230144"/>
                <a:gd name="connsiteX10" fmla="*/ 901071 w 3723239"/>
                <a:gd name="connsiteY10" fmla="*/ 87387 h 3230144"/>
                <a:gd name="connsiteX11" fmla="*/ 1656197 w 3723239"/>
                <a:gd name="connsiteY11" fmla="*/ 442035 h 3230144"/>
                <a:gd name="connsiteX12" fmla="*/ 1152779 w 3723239"/>
                <a:gd name="connsiteY12" fmla="*/ 1288618 h 3230144"/>
                <a:gd name="connsiteX13" fmla="*/ 123061 w 3723239"/>
                <a:gd name="connsiteY13" fmla="*/ 1288620 h 3230144"/>
                <a:gd name="connsiteX14" fmla="*/ 123061 w 3723239"/>
                <a:gd name="connsiteY14" fmla="*/ 1391581 h 3230144"/>
                <a:gd name="connsiteX15" fmla="*/ 1061248 w 3723239"/>
                <a:gd name="connsiteY15" fmla="*/ 1631826 h 3230144"/>
                <a:gd name="connsiteX16" fmla="*/ 603597 w 3723239"/>
                <a:gd name="connsiteY16" fmla="*/ 3004663 h 3230144"/>
                <a:gd name="connsiteX17" fmla="*/ 695126 w 3723239"/>
                <a:gd name="connsiteY17" fmla="*/ 3050425 h 3230144"/>
                <a:gd name="connsiteX18" fmla="*/ 1473136 w 3723239"/>
                <a:gd name="connsiteY18" fmla="*/ 1242857 h 3230144"/>
                <a:gd name="connsiteX19" fmla="*/ 2068084 w 3723239"/>
                <a:gd name="connsiteY19" fmla="*/ 1197096 h 3230144"/>
                <a:gd name="connsiteX20" fmla="*/ 3491353 w 3723239"/>
                <a:gd name="connsiteY20" fmla="*/ 1776772 h 3230144"/>
                <a:gd name="connsiteX21" fmla="*/ 3723239 w 3723239"/>
                <a:gd name="connsiteY21" fmla="*/ 1757674 h 3230144"/>
                <a:gd name="connsiteX22" fmla="*/ 3559343 w 3723239"/>
                <a:gd name="connsiteY22" fmla="*/ 1570190 h 3230144"/>
                <a:gd name="connsiteX0" fmla="*/ 3559343 w 3734192"/>
                <a:gd name="connsiteY0" fmla="*/ 1570190 h 3230144"/>
                <a:gd name="connsiteX1" fmla="*/ 2193938 w 3734192"/>
                <a:gd name="connsiteY1" fmla="*/ 1048372 h 3230144"/>
                <a:gd name="connsiteX2" fmla="*/ 2159615 w 3734192"/>
                <a:gd name="connsiteY2" fmla="*/ 579319 h 3230144"/>
                <a:gd name="connsiteX3" fmla="*/ 3029154 w 3734192"/>
                <a:gd name="connsiteY3" fmla="*/ 167469 h 3230144"/>
                <a:gd name="connsiteX4" fmla="*/ 3006271 w 3734192"/>
                <a:gd name="connsiteY4" fmla="*/ 98827 h 3230144"/>
                <a:gd name="connsiteX5" fmla="*/ 2068084 w 3734192"/>
                <a:gd name="connsiteY5" fmla="*/ 464917 h 3230144"/>
                <a:gd name="connsiteX6" fmla="*/ 1862141 w 3734192"/>
                <a:gd name="connsiteY6" fmla="*/ 876767 h 3230144"/>
                <a:gd name="connsiteX7" fmla="*/ 1644756 w 3734192"/>
                <a:gd name="connsiteY7" fmla="*/ 831007 h 3230144"/>
                <a:gd name="connsiteX8" fmla="*/ 1770610 w 3734192"/>
                <a:gd name="connsiteY8" fmla="*/ 361954 h 3230144"/>
                <a:gd name="connsiteX9" fmla="*/ 923953 w 3734192"/>
                <a:gd name="connsiteY9" fmla="*/ 18745 h 3230144"/>
                <a:gd name="connsiteX10" fmla="*/ 901071 w 3734192"/>
                <a:gd name="connsiteY10" fmla="*/ 87387 h 3230144"/>
                <a:gd name="connsiteX11" fmla="*/ 1656197 w 3734192"/>
                <a:gd name="connsiteY11" fmla="*/ 442035 h 3230144"/>
                <a:gd name="connsiteX12" fmla="*/ 1152779 w 3734192"/>
                <a:gd name="connsiteY12" fmla="*/ 1288618 h 3230144"/>
                <a:gd name="connsiteX13" fmla="*/ 123061 w 3734192"/>
                <a:gd name="connsiteY13" fmla="*/ 1288620 h 3230144"/>
                <a:gd name="connsiteX14" fmla="*/ 123061 w 3734192"/>
                <a:gd name="connsiteY14" fmla="*/ 1391581 h 3230144"/>
                <a:gd name="connsiteX15" fmla="*/ 1061248 w 3734192"/>
                <a:gd name="connsiteY15" fmla="*/ 1631826 h 3230144"/>
                <a:gd name="connsiteX16" fmla="*/ 603597 w 3734192"/>
                <a:gd name="connsiteY16" fmla="*/ 3004663 h 3230144"/>
                <a:gd name="connsiteX17" fmla="*/ 695126 w 3734192"/>
                <a:gd name="connsiteY17" fmla="*/ 3050425 h 3230144"/>
                <a:gd name="connsiteX18" fmla="*/ 1473136 w 3734192"/>
                <a:gd name="connsiteY18" fmla="*/ 1242857 h 3230144"/>
                <a:gd name="connsiteX19" fmla="*/ 2068084 w 3734192"/>
                <a:gd name="connsiteY19" fmla="*/ 1197096 h 3230144"/>
                <a:gd name="connsiteX20" fmla="*/ 3491353 w 3734192"/>
                <a:gd name="connsiteY20" fmla="*/ 1776772 h 3230144"/>
                <a:gd name="connsiteX21" fmla="*/ 3723239 w 3734192"/>
                <a:gd name="connsiteY21" fmla="*/ 1757674 h 3230144"/>
                <a:gd name="connsiteX22" fmla="*/ 3559343 w 3734192"/>
                <a:gd name="connsiteY22" fmla="*/ 1570190 h 3230144"/>
                <a:gd name="connsiteX0" fmla="*/ 3559343 w 3734192"/>
                <a:gd name="connsiteY0" fmla="*/ 1570190 h 3230144"/>
                <a:gd name="connsiteX1" fmla="*/ 2193938 w 3734192"/>
                <a:gd name="connsiteY1" fmla="*/ 1048372 h 3230144"/>
                <a:gd name="connsiteX2" fmla="*/ 2159615 w 3734192"/>
                <a:gd name="connsiteY2" fmla="*/ 579319 h 3230144"/>
                <a:gd name="connsiteX3" fmla="*/ 3029154 w 3734192"/>
                <a:gd name="connsiteY3" fmla="*/ 167469 h 3230144"/>
                <a:gd name="connsiteX4" fmla="*/ 3006271 w 3734192"/>
                <a:gd name="connsiteY4" fmla="*/ 98827 h 3230144"/>
                <a:gd name="connsiteX5" fmla="*/ 2068084 w 3734192"/>
                <a:gd name="connsiteY5" fmla="*/ 464917 h 3230144"/>
                <a:gd name="connsiteX6" fmla="*/ 1862141 w 3734192"/>
                <a:gd name="connsiteY6" fmla="*/ 876767 h 3230144"/>
                <a:gd name="connsiteX7" fmla="*/ 1644756 w 3734192"/>
                <a:gd name="connsiteY7" fmla="*/ 831007 h 3230144"/>
                <a:gd name="connsiteX8" fmla="*/ 1770610 w 3734192"/>
                <a:gd name="connsiteY8" fmla="*/ 361954 h 3230144"/>
                <a:gd name="connsiteX9" fmla="*/ 923953 w 3734192"/>
                <a:gd name="connsiteY9" fmla="*/ 18745 h 3230144"/>
                <a:gd name="connsiteX10" fmla="*/ 901071 w 3734192"/>
                <a:gd name="connsiteY10" fmla="*/ 87387 h 3230144"/>
                <a:gd name="connsiteX11" fmla="*/ 1656197 w 3734192"/>
                <a:gd name="connsiteY11" fmla="*/ 442035 h 3230144"/>
                <a:gd name="connsiteX12" fmla="*/ 1152779 w 3734192"/>
                <a:gd name="connsiteY12" fmla="*/ 1288618 h 3230144"/>
                <a:gd name="connsiteX13" fmla="*/ 123061 w 3734192"/>
                <a:gd name="connsiteY13" fmla="*/ 1288620 h 3230144"/>
                <a:gd name="connsiteX14" fmla="*/ 123061 w 3734192"/>
                <a:gd name="connsiteY14" fmla="*/ 1391581 h 3230144"/>
                <a:gd name="connsiteX15" fmla="*/ 1061248 w 3734192"/>
                <a:gd name="connsiteY15" fmla="*/ 1631826 h 3230144"/>
                <a:gd name="connsiteX16" fmla="*/ 603597 w 3734192"/>
                <a:gd name="connsiteY16" fmla="*/ 3004663 h 3230144"/>
                <a:gd name="connsiteX17" fmla="*/ 695126 w 3734192"/>
                <a:gd name="connsiteY17" fmla="*/ 3050425 h 3230144"/>
                <a:gd name="connsiteX18" fmla="*/ 1473136 w 3734192"/>
                <a:gd name="connsiteY18" fmla="*/ 1242857 h 3230144"/>
                <a:gd name="connsiteX19" fmla="*/ 2068084 w 3734192"/>
                <a:gd name="connsiteY19" fmla="*/ 1197096 h 3230144"/>
                <a:gd name="connsiteX20" fmla="*/ 3491353 w 3734192"/>
                <a:gd name="connsiteY20" fmla="*/ 1776772 h 3230144"/>
                <a:gd name="connsiteX21" fmla="*/ 3723239 w 3734192"/>
                <a:gd name="connsiteY21" fmla="*/ 1757674 h 3230144"/>
                <a:gd name="connsiteX22" fmla="*/ 3559343 w 3734192"/>
                <a:gd name="connsiteY22" fmla="*/ 1570190 h 3230144"/>
                <a:gd name="connsiteX0" fmla="*/ 3559343 w 3734192"/>
                <a:gd name="connsiteY0" fmla="*/ 1569037 h 3228991"/>
                <a:gd name="connsiteX1" fmla="*/ 2193938 w 3734192"/>
                <a:gd name="connsiteY1" fmla="*/ 1047219 h 3228991"/>
                <a:gd name="connsiteX2" fmla="*/ 2159615 w 3734192"/>
                <a:gd name="connsiteY2" fmla="*/ 578166 h 3228991"/>
                <a:gd name="connsiteX3" fmla="*/ 3029154 w 3734192"/>
                <a:gd name="connsiteY3" fmla="*/ 166316 h 3228991"/>
                <a:gd name="connsiteX4" fmla="*/ 3006271 w 3734192"/>
                <a:gd name="connsiteY4" fmla="*/ 97674 h 3228991"/>
                <a:gd name="connsiteX5" fmla="*/ 2068084 w 3734192"/>
                <a:gd name="connsiteY5" fmla="*/ 463764 h 3228991"/>
                <a:gd name="connsiteX6" fmla="*/ 1862141 w 3734192"/>
                <a:gd name="connsiteY6" fmla="*/ 875614 h 3228991"/>
                <a:gd name="connsiteX7" fmla="*/ 1644756 w 3734192"/>
                <a:gd name="connsiteY7" fmla="*/ 829854 h 3228991"/>
                <a:gd name="connsiteX8" fmla="*/ 1802360 w 3734192"/>
                <a:gd name="connsiteY8" fmla="*/ 344926 h 3228991"/>
                <a:gd name="connsiteX9" fmla="*/ 923953 w 3734192"/>
                <a:gd name="connsiteY9" fmla="*/ 17592 h 3228991"/>
                <a:gd name="connsiteX10" fmla="*/ 901071 w 3734192"/>
                <a:gd name="connsiteY10" fmla="*/ 86234 h 3228991"/>
                <a:gd name="connsiteX11" fmla="*/ 1656197 w 3734192"/>
                <a:gd name="connsiteY11" fmla="*/ 440882 h 3228991"/>
                <a:gd name="connsiteX12" fmla="*/ 1152779 w 3734192"/>
                <a:gd name="connsiteY12" fmla="*/ 1287465 h 3228991"/>
                <a:gd name="connsiteX13" fmla="*/ 123061 w 3734192"/>
                <a:gd name="connsiteY13" fmla="*/ 1287467 h 3228991"/>
                <a:gd name="connsiteX14" fmla="*/ 123061 w 3734192"/>
                <a:gd name="connsiteY14" fmla="*/ 1390428 h 3228991"/>
                <a:gd name="connsiteX15" fmla="*/ 1061248 w 3734192"/>
                <a:gd name="connsiteY15" fmla="*/ 1630673 h 3228991"/>
                <a:gd name="connsiteX16" fmla="*/ 603597 w 3734192"/>
                <a:gd name="connsiteY16" fmla="*/ 3003510 h 3228991"/>
                <a:gd name="connsiteX17" fmla="*/ 695126 w 3734192"/>
                <a:gd name="connsiteY17" fmla="*/ 3049272 h 3228991"/>
                <a:gd name="connsiteX18" fmla="*/ 1473136 w 3734192"/>
                <a:gd name="connsiteY18" fmla="*/ 1241704 h 3228991"/>
                <a:gd name="connsiteX19" fmla="*/ 2068084 w 3734192"/>
                <a:gd name="connsiteY19" fmla="*/ 1195943 h 3228991"/>
                <a:gd name="connsiteX20" fmla="*/ 3491353 w 3734192"/>
                <a:gd name="connsiteY20" fmla="*/ 1775619 h 3228991"/>
                <a:gd name="connsiteX21" fmla="*/ 3723239 w 3734192"/>
                <a:gd name="connsiteY21" fmla="*/ 1756521 h 3228991"/>
                <a:gd name="connsiteX22" fmla="*/ 3559343 w 3734192"/>
                <a:gd name="connsiteY22" fmla="*/ 1569037 h 3228991"/>
                <a:gd name="connsiteX0" fmla="*/ 3559343 w 3734192"/>
                <a:gd name="connsiteY0" fmla="*/ 1567915 h 3227869"/>
                <a:gd name="connsiteX1" fmla="*/ 2193938 w 3734192"/>
                <a:gd name="connsiteY1" fmla="*/ 1046097 h 3227869"/>
                <a:gd name="connsiteX2" fmla="*/ 2159615 w 3734192"/>
                <a:gd name="connsiteY2" fmla="*/ 577044 h 3227869"/>
                <a:gd name="connsiteX3" fmla="*/ 3029154 w 3734192"/>
                <a:gd name="connsiteY3" fmla="*/ 165194 h 3227869"/>
                <a:gd name="connsiteX4" fmla="*/ 3006271 w 3734192"/>
                <a:gd name="connsiteY4" fmla="*/ 96552 h 3227869"/>
                <a:gd name="connsiteX5" fmla="*/ 2068084 w 3734192"/>
                <a:gd name="connsiteY5" fmla="*/ 462642 h 3227869"/>
                <a:gd name="connsiteX6" fmla="*/ 1862141 w 3734192"/>
                <a:gd name="connsiteY6" fmla="*/ 874492 h 3227869"/>
                <a:gd name="connsiteX7" fmla="*/ 1644756 w 3734192"/>
                <a:gd name="connsiteY7" fmla="*/ 828732 h 3227869"/>
                <a:gd name="connsiteX8" fmla="*/ 1802360 w 3734192"/>
                <a:gd name="connsiteY8" fmla="*/ 343804 h 3227869"/>
                <a:gd name="connsiteX9" fmla="*/ 923953 w 3734192"/>
                <a:gd name="connsiteY9" fmla="*/ 16470 h 3227869"/>
                <a:gd name="connsiteX10" fmla="*/ 901071 w 3734192"/>
                <a:gd name="connsiteY10" fmla="*/ 85112 h 3227869"/>
                <a:gd name="connsiteX11" fmla="*/ 1716522 w 3734192"/>
                <a:gd name="connsiteY11" fmla="*/ 398485 h 3227869"/>
                <a:gd name="connsiteX12" fmla="*/ 1152779 w 3734192"/>
                <a:gd name="connsiteY12" fmla="*/ 1286343 h 3227869"/>
                <a:gd name="connsiteX13" fmla="*/ 123061 w 3734192"/>
                <a:gd name="connsiteY13" fmla="*/ 1286345 h 3227869"/>
                <a:gd name="connsiteX14" fmla="*/ 123061 w 3734192"/>
                <a:gd name="connsiteY14" fmla="*/ 1389306 h 3227869"/>
                <a:gd name="connsiteX15" fmla="*/ 1061248 w 3734192"/>
                <a:gd name="connsiteY15" fmla="*/ 1629551 h 3227869"/>
                <a:gd name="connsiteX16" fmla="*/ 603597 w 3734192"/>
                <a:gd name="connsiteY16" fmla="*/ 3002388 h 3227869"/>
                <a:gd name="connsiteX17" fmla="*/ 695126 w 3734192"/>
                <a:gd name="connsiteY17" fmla="*/ 3048150 h 3227869"/>
                <a:gd name="connsiteX18" fmla="*/ 1473136 w 3734192"/>
                <a:gd name="connsiteY18" fmla="*/ 1240582 h 3227869"/>
                <a:gd name="connsiteX19" fmla="*/ 2068084 w 3734192"/>
                <a:gd name="connsiteY19" fmla="*/ 1194821 h 3227869"/>
                <a:gd name="connsiteX20" fmla="*/ 3491353 w 3734192"/>
                <a:gd name="connsiteY20" fmla="*/ 1774497 h 3227869"/>
                <a:gd name="connsiteX21" fmla="*/ 3723239 w 3734192"/>
                <a:gd name="connsiteY21" fmla="*/ 1755399 h 3227869"/>
                <a:gd name="connsiteX22" fmla="*/ 3559343 w 3734192"/>
                <a:gd name="connsiteY22" fmla="*/ 1567915 h 3227869"/>
                <a:gd name="connsiteX0" fmla="*/ 3559343 w 3734192"/>
                <a:gd name="connsiteY0" fmla="*/ 1567915 h 3227869"/>
                <a:gd name="connsiteX1" fmla="*/ 2193938 w 3734192"/>
                <a:gd name="connsiteY1" fmla="*/ 1046097 h 3227869"/>
                <a:gd name="connsiteX2" fmla="*/ 2159615 w 3734192"/>
                <a:gd name="connsiteY2" fmla="*/ 577044 h 3227869"/>
                <a:gd name="connsiteX3" fmla="*/ 3029154 w 3734192"/>
                <a:gd name="connsiteY3" fmla="*/ 165194 h 3227869"/>
                <a:gd name="connsiteX4" fmla="*/ 3006271 w 3734192"/>
                <a:gd name="connsiteY4" fmla="*/ 96552 h 3227869"/>
                <a:gd name="connsiteX5" fmla="*/ 2068084 w 3734192"/>
                <a:gd name="connsiteY5" fmla="*/ 462642 h 3227869"/>
                <a:gd name="connsiteX6" fmla="*/ 1862141 w 3734192"/>
                <a:gd name="connsiteY6" fmla="*/ 874492 h 3227869"/>
                <a:gd name="connsiteX7" fmla="*/ 1644756 w 3734192"/>
                <a:gd name="connsiteY7" fmla="*/ 828732 h 3227869"/>
                <a:gd name="connsiteX8" fmla="*/ 1802360 w 3734192"/>
                <a:gd name="connsiteY8" fmla="*/ 343804 h 3227869"/>
                <a:gd name="connsiteX9" fmla="*/ 923953 w 3734192"/>
                <a:gd name="connsiteY9" fmla="*/ 16470 h 3227869"/>
                <a:gd name="connsiteX10" fmla="*/ 901071 w 3734192"/>
                <a:gd name="connsiteY10" fmla="*/ 85112 h 3227869"/>
                <a:gd name="connsiteX11" fmla="*/ 1716522 w 3734192"/>
                <a:gd name="connsiteY11" fmla="*/ 398485 h 3227869"/>
                <a:gd name="connsiteX12" fmla="*/ 1152779 w 3734192"/>
                <a:gd name="connsiteY12" fmla="*/ 1286343 h 3227869"/>
                <a:gd name="connsiteX13" fmla="*/ 123061 w 3734192"/>
                <a:gd name="connsiteY13" fmla="*/ 1286345 h 3227869"/>
                <a:gd name="connsiteX14" fmla="*/ 123061 w 3734192"/>
                <a:gd name="connsiteY14" fmla="*/ 1389306 h 3227869"/>
                <a:gd name="connsiteX15" fmla="*/ 1061248 w 3734192"/>
                <a:gd name="connsiteY15" fmla="*/ 1629551 h 3227869"/>
                <a:gd name="connsiteX16" fmla="*/ 603597 w 3734192"/>
                <a:gd name="connsiteY16" fmla="*/ 3002388 h 3227869"/>
                <a:gd name="connsiteX17" fmla="*/ 695126 w 3734192"/>
                <a:gd name="connsiteY17" fmla="*/ 3048150 h 3227869"/>
                <a:gd name="connsiteX18" fmla="*/ 1473136 w 3734192"/>
                <a:gd name="connsiteY18" fmla="*/ 1240582 h 3227869"/>
                <a:gd name="connsiteX19" fmla="*/ 2068084 w 3734192"/>
                <a:gd name="connsiteY19" fmla="*/ 1194821 h 3227869"/>
                <a:gd name="connsiteX20" fmla="*/ 3491353 w 3734192"/>
                <a:gd name="connsiteY20" fmla="*/ 1774497 h 3227869"/>
                <a:gd name="connsiteX21" fmla="*/ 3723239 w 3734192"/>
                <a:gd name="connsiteY21" fmla="*/ 1755399 h 3227869"/>
                <a:gd name="connsiteX22" fmla="*/ 3559343 w 3734192"/>
                <a:gd name="connsiteY22" fmla="*/ 1567915 h 3227869"/>
                <a:gd name="connsiteX0" fmla="*/ 3559343 w 3734192"/>
                <a:gd name="connsiteY0" fmla="*/ 1567915 h 3227869"/>
                <a:gd name="connsiteX1" fmla="*/ 2193938 w 3734192"/>
                <a:gd name="connsiteY1" fmla="*/ 1046097 h 3227869"/>
                <a:gd name="connsiteX2" fmla="*/ 2159615 w 3734192"/>
                <a:gd name="connsiteY2" fmla="*/ 577044 h 3227869"/>
                <a:gd name="connsiteX3" fmla="*/ 3029154 w 3734192"/>
                <a:gd name="connsiteY3" fmla="*/ 165194 h 3227869"/>
                <a:gd name="connsiteX4" fmla="*/ 3006271 w 3734192"/>
                <a:gd name="connsiteY4" fmla="*/ 96552 h 3227869"/>
                <a:gd name="connsiteX5" fmla="*/ 2068084 w 3734192"/>
                <a:gd name="connsiteY5" fmla="*/ 462642 h 3227869"/>
                <a:gd name="connsiteX6" fmla="*/ 1862141 w 3734192"/>
                <a:gd name="connsiteY6" fmla="*/ 874492 h 3227869"/>
                <a:gd name="connsiteX7" fmla="*/ 1644756 w 3734192"/>
                <a:gd name="connsiteY7" fmla="*/ 828732 h 3227869"/>
                <a:gd name="connsiteX8" fmla="*/ 1802360 w 3734192"/>
                <a:gd name="connsiteY8" fmla="*/ 343804 h 3227869"/>
                <a:gd name="connsiteX9" fmla="*/ 923953 w 3734192"/>
                <a:gd name="connsiteY9" fmla="*/ 16470 h 3227869"/>
                <a:gd name="connsiteX10" fmla="*/ 901071 w 3734192"/>
                <a:gd name="connsiteY10" fmla="*/ 85112 h 3227869"/>
                <a:gd name="connsiteX11" fmla="*/ 1716522 w 3734192"/>
                <a:gd name="connsiteY11" fmla="*/ 398485 h 3227869"/>
                <a:gd name="connsiteX12" fmla="*/ 1152779 w 3734192"/>
                <a:gd name="connsiteY12" fmla="*/ 1286343 h 3227869"/>
                <a:gd name="connsiteX13" fmla="*/ 123061 w 3734192"/>
                <a:gd name="connsiteY13" fmla="*/ 1286345 h 3227869"/>
                <a:gd name="connsiteX14" fmla="*/ 123061 w 3734192"/>
                <a:gd name="connsiteY14" fmla="*/ 1389306 h 3227869"/>
                <a:gd name="connsiteX15" fmla="*/ 1061248 w 3734192"/>
                <a:gd name="connsiteY15" fmla="*/ 1629551 h 3227869"/>
                <a:gd name="connsiteX16" fmla="*/ 603597 w 3734192"/>
                <a:gd name="connsiteY16" fmla="*/ 3002388 h 3227869"/>
                <a:gd name="connsiteX17" fmla="*/ 695126 w 3734192"/>
                <a:gd name="connsiteY17" fmla="*/ 3048150 h 3227869"/>
                <a:gd name="connsiteX18" fmla="*/ 1473136 w 3734192"/>
                <a:gd name="connsiteY18" fmla="*/ 1240582 h 3227869"/>
                <a:gd name="connsiteX19" fmla="*/ 2068084 w 3734192"/>
                <a:gd name="connsiteY19" fmla="*/ 1194821 h 3227869"/>
                <a:gd name="connsiteX20" fmla="*/ 3491353 w 3734192"/>
                <a:gd name="connsiteY20" fmla="*/ 1774497 h 3227869"/>
                <a:gd name="connsiteX21" fmla="*/ 3723239 w 3734192"/>
                <a:gd name="connsiteY21" fmla="*/ 1755399 h 3227869"/>
                <a:gd name="connsiteX22" fmla="*/ 3559343 w 3734192"/>
                <a:gd name="connsiteY22" fmla="*/ 1567915 h 3227869"/>
                <a:gd name="connsiteX0" fmla="*/ 3559343 w 3734192"/>
                <a:gd name="connsiteY0" fmla="*/ 1567915 h 3227869"/>
                <a:gd name="connsiteX1" fmla="*/ 2193938 w 3734192"/>
                <a:gd name="connsiteY1" fmla="*/ 1046097 h 3227869"/>
                <a:gd name="connsiteX2" fmla="*/ 2159615 w 3734192"/>
                <a:gd name="connsiteY2" fmla="*/ 577044 h 3227869"/>
                <a:gd name="connsiteX3" fmla="*/ 3029154 w 3734192"/>
                <a:gd name="connsiteY3" fmla="*/ 165194 h 3227869"/>
                <a:gd name="connsiteX4" fmla="*/ 3006271 w 3734192"/>
                <a:gd name="connsiteY4" fmla="*/ 96552 h 3227869"/>
                <a:gd name="connsiteX5" fmla="*/ 2068084 w 3734192"/>
                <a:gd name="connsiteY5" fmla="*/ 462642 h 3227869"/>
                <a:gd name="connsiteX6" fmla="*/ 1862141 w 3734192"/>
                <a:gd name="connsiteY6" fmla="*/ 874492 h 3227869"/>
                <a:gd name="connsiteX7" fmla="*/ 1666981 w 3734192"/>
                <a:gd name="connsiteY7" fmla="*/ 835082 h 3227869"/>
                <a:gd name="connsiteX8" fmla="*/ 1802360 w 3734192"/>
                <a:gd name="connsiteY8" fmla="*/ 343804 h 3227869"/>
                <a:gd name="connsiteX9" fmla="*/ 923953 w 3734192"/>
                <a:gd name="connsiteY9" fmla="*/ 16470 h 3227869"/>
                <a:gd name="connsiteX10" fmla="*/ 901071 w 3734192"/>
                <a:gd name="connsiteY10" fmla="*/ 85112 h 3227869"/>
                <a:gd name="connsiteX11" fmla="*/ 1716522 w 3734192"/>
                <a:gd name="connsiteY11" fmla="*/ 398485 h 3227869"/>
                <a:gd name="connsiteX12" fmla="*/ 1152779 w 3734192"/>
                <a:gd name="connsiteY12" fmla="*/ 1286343 h 3227869"/>
                <a:gd name="connsiteX13" fmla="*/ 123061 w 3734192"/>
                <a:gd name="connsiteY13" fmla="*/ 1286345 h 3227869"/>
                <a:gd name="connsiteX14" fmla="*/ 123061 w 3734192"/>
                <a:gd name="connsiteY14" fmla="*/ 1389306 h 3227869"/>
                <a:gd name="connsiteX15" fmla="*/ 1061248 w 3734192"/>
                <a:gd name="connsiteY15" fmla="*/ 1629551 h 3227869"/>
                <a:gd name="connsiteX16" fmla="*/ 603597 w 3734192"/>
                <a:gd name="connsiteY16" fmla="*/ 3002388 h 3227869"/>
                <a:gd name="connsiteX17" fmla="*/ 695126 w 3734192"/>
                <a:gd name="connsiteY17" fmla="*/ 3048150 h 3227869"/>
                <a:gd name="connsiteX18" fmla="*/ 1473136 w 3734192"/>
                <a:gd name="connsiteY18" fmla="*/ 1240582 h 3227869"/>
                <a:gd name="connsiteX19" fmla="*/ 2068084 w 3734192"/>
                <a:gd name="connsiteY19" fmla="*/ 1194821 h 3227869"/>
                <a:gd name="connsiteX20" fmla="*/ 3491353 w 3734192"/>
                <a:gd name="connsiteY20" fmla="*/ 1774497 h 3227869"/>
                <a:gd name="connsiteX21" fmla="*/ 3723239 w 3734192"/>
                <a:gd name="connsiteY21" fmla="*/ 1755399 h 3227869"/>
                <a:gd name="connsiteX22" fmla="*/ 3559343 w 3734192"/>
                <a:gd name="connsiteY22" fmla="*/ 1567915 h 3227869"/>
                <a:gd name="connsiteX0" fmla="*/ 3559343 w 3734192"/>
                <a:gd name="connsiteY0" fmla="*/ 1554732 h 3214686"/>
                <a:gd name="connsiteX1" fmla="*/ 2193938 w 3734192"/>
                <a:gd name="connsiteY1" fmla="*/ 1032914 h 3214686"/>
                <a:gd name="connsiteX2" fmla="*/ 2159615 w 3734192"/>
                <a:gd name="connsiteY2" fmla="*/ 563861 h 3214686"/>
                <a:gd name="connsiteX3" fmla="*/ 3029154 w 3734192"/>
                <a:gd name="connsiteY3" fmla="*/ 152011 h 3214686"/>
                <a:gd name="connsiteX4" fmla="*/ 3006271 w 3734192"/>
                <a:gd name="connsiteY4" fmla="*/ 83369 h 3214686"/>
                <a:gd name="connsiteX5" fmla="*/ 2068084 w 3734192"/>
                <a:gd name="connsiteY5" fmla="*/ 449459 h 3214686"/>
                <a:gd name="connsiteX6" fmla="*/ 1862141 w 3734192"/>
                <a:gd name="connsiteY6" fmla="*/ 861309 h 3214686"/>
                <a:gd name="connsiteX7" fmla="*/ 1666981 w 3734192"/>
                <a:gd name="connsiteY7" fmla="*/ 821899 h 3214686"/>
                <a:gd name="connsiteX8" fmla="*/ 1802360 w 3734192"/>
                <a:gd name="connsiteY8" fmla="*/ 330621 h 3214686"/>
                <a:gd name="connsiteX9" fmla="*/ 1028728 w 3734192"/>
                <a:gd name="connsiteY9" fmla="*/ 19162 h 3214686"/>
                <a:gd name="connsiteX10" fmla="*/ 901071 w 3734192"/>
                <a:gd name="connsiteY10" fmla="*/ 71929 h 3214686"/>
                <a:gd name="connsiteX11" fmla="*/ 1716522 w 3734192"/>
                <a:gd name="connsiteY11" fmla="*/ 385302 h 3214686"/>
                <a:gd name="connsiteX12" fmla="*/ 1152779 w 3734192"/>
                <a:gd name="connsiteY12" fmla="*/ 1273160 h 3214686"/>
                <a:gd name="connsiteX13" fmla="*/ 123061 w 3734192"/>
                <a:gd name="connsiteY13" fmla="*/ 1273162 h 3214686"/>
                <a:gd name="connsiteX14" fmla="*/ 123061 w 3734192"/>
                <a:gd name="connsiteY14" fmla="*/ 1376123 h 3214686"/>
                <a:gd name="connsiteX15" fmla="*/ 1061248 w 3734192"/>
                <a:gd name="connsiteY15" fmla="*/ 1616368 h 3214686"/>
                <a:gd name="connsiteX16" fmla="*/ 603597 w 3734192"/>
                <a:gd name="connsiteY16" fmla="*/ 2989205 h 3214686"/>
                <a:gd name="connsiteX17" fmla="*/ 695126 w 3734192"/>
                <a:gd name="connsiteY17" fmla="*/ 3034967 h 3214686"/>
                <a:gd name="connsiteX18" fmla="*/ 1473136 w 3734192"/>
                <a:gd name="connsiteY18" fmla="*/ 1227399 h 3214686"/>
                <a:gd name="connsiteX19" fmla="*/ 2068084 w 3734192"/>
                <a:gd name="connsiteY19" fmla="*/ 1181638 h 3214686"/>
                <a:gd name="connsiteX20" fmla="*/ 3491353 w 3734192"/>
                <a:gd name="connsiteY20" fmla="*/ 1761314 h 3214686"/>
                <a:gd name="connsiteX21" fmla="*/ 3723239 w 3734192"/>
                <a:gd name="connsiteY21" fmla="*/ 1742216 h 3214686"/>
                <a:gd name="connsiteX22" fmla="*/ 3559343 w 3734192"/>
                <a:gd name="connsiteY22" fmla="*/ 1554732 h 3214686"/>
                <a:gd name="connsiteX0" fmla="*/ 3559343 w 3734192"/>
                <a:gd name="connsiteY0" fmla="*/ 1548431 h 3208385"/>
                <a:gd name="connsiteX1" fmla="*/ 2193938 w 3734192"/>
                <a:gd name="connsiteY1" fmla="*/ 1026613 h 3208385"/>
                <a:gd name="connsiteX2" fmla="*/ 2159615 w 3734192"/>
                <a:gd name="connsiteY2" fmla="*/ 557560 h 3208385"/>
                <a:gd name="connsiteX3" fmla="*/ 3029154 w 3734192"/>
                <a:gd name="connsiteY3" fmla="*/ 145710 h 3208385"/>
                <a:gd name="connsiteX4" fmla="*/ 3006271 w 3734192"/>
                <a:gd name="connsiteY4" fmla="*/ 77068 h 3208385"/>
                <a:gd name="connsiteX5" fmla="*/ 2068084 w 3734192"/>
                <a:gd name="connsiteY5" fmla="*/ 443158 h 3208385"/>
                <a:gd name="connsiteX6" fmla="*/ 1862141 w 3734192"/>
                <a:gd name="connsiteY6" fmla="*/ 855008 h 3208385"/>
                <a:gd name="connsiteX7" fmla="*/ 1666981 w 3734192"/>
                <a:gd name="connsiteY7" fmla="*/ 815598 h 3208385"/>
                <a:gd name="connsiteX8" fmla="*/ 1802360 w 3734192"/>
                <a:gd name="connsiteY8" fmla="*/ 324320 h 3208385"/>
                <a:gd name="connsiteX9" fmla="*/ 1028728 w 3734192"/>
                <a:gd name="connsiteY9" fmla="*/ 12861 h 3208385"/>
                <a:gd name="connsiteX10" fmla="*/ 1012196 w 3734192"/>
                <a:gd name="connsiteY10" fmla="*/ 91028 h 3208385"/>
                <a:gd name="connsiteX11" fmla="*/ 1716522 w 3734192"/>
                <a:gd name="connsiteY11" fmla="*/ 379001 h 3208385"/>
                <a:gd name="connsiteX12" fmla="*/ 1152779 w 3734192"/>
                <a:gd name="connsiteY12" fmla="*/ 1266859 h 3208385"/>
                <a:gd name="connsiteX13" fmla="*/ 123061 w 3734192"/>
                <a:gd name="connsiteY13" fmla="*/ 1266861 h 3208385"/>
                <a:gd name="connsiteX14" fmla="*/ 123061 w 3734192"/>
                <a:gd name="connsiteY14" fmla="*/ 1369822 h 3208385"/>
                <a:gd name="connsiteX15" fmla="*/ 1061248 w 3734192"/>
                <a:gd name="connsiteY15" fmla="*/ 1610067 h 3208385"/>
                <a:gd name="connsiteX16" fmla="*/ 603597 w 3734192"/>
                <a:gd name="connsiteY16" fmla="*/ 2982904 h 3208385"/>
                <a:gd name="connsiteX17" fmla="*/ 695126 w 3734192"/>
                <a:gd name="connsiteY17" fmla="*/ 3028666 h 3208385"/>
                <a:gd name="connsiteX18" fmla="*/ 1473136 w 3734192"/>
                <a:gd name="connsiteY18" fmla="*/ 1221098 h 3208385"/>
                <a:gd name="connsiteX19" fmla="*/ 2068084 w 3734192"/>
                <a:gd name="connsiteY19" fmla="*/ 1175337 h 3208385"/>
                <a:gd name="connsiteX20" fmla="*/ 3491353 w 3734192"/>
                <a:gd name="connsiteY20" fmla="*/ 1755013 h 3208385"/>
                <a:gd name="connsiteX21" fmla="*/ 3723239 w 3734192"/>
                <a:gd name="connsiteY21" fmla="*/ 1735915 h 3208385"/>
                <a:gd name="connsiteX22" fmla="*/ 3559343 w 3734192"/>
                <a:gd name="connsiteY22" fmla="*/ 1548431 h 3208385"/>
                <a:gd name="connsiteX0" fmla="*/ 3559343 w 3734192"/>
                <a:gd name="connsiteY0" fmla="*/ 1549173 h 3209127"/>
                <a:gd name="connsiteX1" fmla="*/ 2193938 w 3734192"/>
                <a:gd name="connsiteY1" fmla="*/ 1027355 h 3209127"/>
                <a:gd name="connsiteX2" fmla="*/ 2159615 w 3734192"/>
                <a:gd name="connsiteY2" fmla="*/ 558302 h 3209127"/>
                <a:gd name="connsiteX3" fmla="*/ 3029154 w 3734192"/>
                <a:gd name="connsiteY3" fmla="*/ 146452 h 3209127"/>
                <a:gd name="connsiteX4" fmla="*/ 3006271 w 3734192"/>
                <a:gd name="connsiteY4" fmla="*/ 77810 h 3209127"/>
                <a:gd name="connsiteX5" fmla="*/ 2068084 w 3734192"/>
                <a:gd name="connsiteY5" fmla="*/ 443900 h 3209127"/>
                <a:gd name="connsiteX6" fmla="*/ 1862141 w 3734192"/>
                <a:gd name="connsiteY6" fmla="*/ 855750 h 3209127"/>
                <a:gd name="connsiteX7" fmla="*/ 1666981 w 3734192"/>
                <a:gd name="connsiteY7" fmla="*/ 816340 h 3209127"/>
                <a:gd name="connsiteX8" fmla="*/ 1802360 w 3734192"/>
                <a:gd name="connsiteY8" fmla="*/ 325062 h 3209127"/>
                <a:gd name="connsiteX9" fmla="*/ 1028728 w 3734192"/>
                <a:gd name="connsiteY9" fmla="*/ 13603 h 3209127"/>
                <a:gd name="connsiteX10" fmla="*/ 1012196 w 3734192"/>
                <a:gd name="connsiteY10" fmla="*/ 91770 h 3209127"/>
                <a:gd name="connsiteX11" fmla="*/ 1729222 w 3734192"/>
                <a:gd name="connsiteY11" fmla="*/ 414668 h 3209127"/>
                <a:gd name="connsiteX12" fmla="*/ 1152779 w 3734192"/>
                <a:gd name="connsiteY12" fmla="*/ 1267601 h 3209127"/>
                <a:gd name="connsiteX13" fmla="*/ 123061 w 3734192"/>
                <a:gd name="connsiteY13" fmla="*/ 1267603 h 3209127"/>
                <a:gd name="connsiteX14" fmla="*/ 123061 w 3734192"/>
                <a:gd name="connsiteY14" fmla="*/ 1370564 h 3209127"/>
                <a:gd name="connsiteX15" fmla="*/ 1061248 w 3734192"/>
                <a:gd name="connsiteY15" fmla="*/ 1610809 h 3209127"/>
                <a:gd name="connsiteX16" fmla="*/ 603597 w 3734192"/>
                <a:gd name="connsiteY16" fmla="*/ 2983646 h 3209127"/>
                <a:gd name="connsiteX17" fmla="*/ 695126 w 3734192"/>
                <a:gd name="connsiteY17" fmla="*/ 3029408 h 3209127"/>
                <a:gd name="connsiteX18" fmla="*/ 1473136 w 3734192"/>
                <a:gd name="connsiteY18" fmla="*/ 1221840 h 3209127"/>
                <a:gd name="connsiteX19" fmla="*/ 2068084 w 3734192"/>
                <a:gd name="connsiteY19" fmla="*/ 1176079 h 3209127"/>
                <a:gd name="connsiteX20" fmla="*/ 3491353 w 3734192"/>
                <a:gd name="connsiteY20" fmla="*/ 1755755 h 3209127"/>
                <a:gd name="connsiteX21" fmla="*/ 3723239 w 3734192"/>
                <a:gd name="connsiteY21" fmla="*/ 1736657 h 3209127"/>
                <a:gd name="connsiteX22" fmla="*/ 3559343 w 3734192"/>
                <a:gd name="connsiteY22" fmla="*/ 1549173 h 3209127"/>
                <a:gd name="connsiteX0" fmla="*/ 3559343 w 3734192"/>
                <a:gd name="connsiteY0" fmla="*/ 1550620 h 3210574"/>
                <a:gd name="connsiteX1" fmla="*/ 2193938 w 3734192"/>
                <a:gd name="connsiteY1" fmla="*/ 1028802 h 3210574"/>
                <a:gd name="connsiteX2" fmla="*/ 2159615 w 3734192"/>
                <a:gd name="connsiteY2" fmla="*/ 559749 h 3210574"/>
                <a:gd name="connsiteX3" fmla="*/ 3029154 w 3734192"/>
                <a:gd name="connsiteY3" fmla="*/ 147899 h 3210574"/>
                <a:gd name="connsiteX4" fmla="*/ 3006271 w 3734192"/>
                <a:gd name="connsiteY4" fmla="*/ 79257 h 3210574"/>
                <a:gd name="connsiteX5" fmla="*/ 2068084 w 3734192"/>
                <a:gd name="connsiteY5" fmla="*/ 445347 h 3210574"/>
                <a:gd name="connsiteX6" fmla="*/ 1862141 w 3734192"/>
                <a:gd name="connsiteY6" fmla="*/ 857197 h 3210574"/>
                <a:gd name="connsiteX7" fmla="*/ 1666981 w 3734192"/>
                <a:gd name="connsiteY7" fmla="*/ 817787 h 3210574"/>
                <a:gd name="connsiteX8" fmla="*/ 1802360 w 3734192"/>
                <a:gd name="connsiteY8" fmla="*/ 326509 h 3210574"/>
                <a:gd name="connsiteX9" fmla="*/ 1028728 w 3734192"/>
                <a:gd name="connsiteY9" fmla="*/ 15050 h 3210574"/>
                <a:gd name="connsiteX10" fmla="*/ 1015371 w 3734192"/>
                <a:gd name="connsiteY10" fmla="*/ 86867 h 3210574"/>
                <a:gd name="connsiteX11" fmla="*/ 1729222 w 3734192"/>
                <a:gd name="connsiteY11" fmla="*/ 416115 h 3210574"/>
                <a:gd name="connsiteX12" fmla="*/ 1152779 w 3734192"/>
                <a:gd name="connsiteY12" fmla="*/ 1269048 h 3210574"/>
                <a:gd name="connsiteX13" fmla="*/ 123061 w 3734192"/>
                <a:gd name="connsiteY13" fmla="*/ 1269050 h 3210574"/>
                <a:gd name="connsiteX14" fmla="*/ 123061 w 3734192"/>
                <a:gd name="connsiteY14" fmla="*/ 1372011 h 3210574"/>
                <a:gd name="connsiteX15" fmla="*/ 1061248 w 3734192"/>
                <a:gd name="connsiteY15" fmla="*/ 1612256 h 3210574"/>
                <a:gd name="connsiteX16" fmla="*/ 603597 w 3734192"/>
                <a:gd name="connsiteY16" fmla="*/ 2985093 h 3210574"/>
                <a:gd name="connsiteX17" fmla="*/ 695126 w 3734192"/>
                <a:gd name="connsiteY17" fmla="*/ 3030855 h 3210574"/>
                <a:gd name="connsiteX18" fmla="*/ 1473136 w 3734192"/>
                <a:gd name="connsiteY18" fmla="*/ 1223287 h 3210574"/>
                <a:gd name="connsiteX19" fmla="*/ 2068084 w 3734192"/>
                <a:gd name="connsiteY19" fmla="*/ 1177526 h 3210574"/>
                <a:gd name="connsiteX20" fmla="*/ 3491353 w 3734192"/>
                <a:gd name="connsiteY20" fmla="*/ 1757202 h 3210574"/>
                <a:gd name="connsiteX21" fmla="*/ 3723239 w 3734192"/>
                <a:gd name="connsiteY21" fmla="*/ 1738104 h 3210574"/>
                <a:gd name="connsiteX22" fmla="*/ 3559343 w 3734192"/>
                <a:gd name="connsiteY22" fmla="*/ 1550620 h 3210574"/>
                <a:gd name="connsiteX0" fmla="*/ 3559343 w 3734192"/>
                <a:gd name="connsiteY0" fmla="*/ 1547435 h 3207389"/>
                <a:gd name="connsiteX1" fmla="*/ 2193938 w 3734192"/>
                <a:gd name="connsiteY1" fmla="*/ 1025617 h 3207389"/>
                <a:gd name="connsiteX2" fmla="*/ 2159615 w 3734192"/>
                <a:gd name="connsiteY2" fmla="*/ 556564 h 3207389"/>
                <a:gd name="connsiteX3" fmla="*/ 3029154 w 3734192"/>
                <a:gd name="connsiteY3" fmla="*/ 144714 h 3207389"/>
                <a:gd name="connsiteX4" fmla="*/ 3006271 w 3734192"/>
                <a:gd name="connsiteY4" fmla="*/ 76072 h 3207389"/>
                <a:gd name="connsiteX5" fmla="*/ 2068084 w 3734192"/>
                <a:gd name="connsiteY5" fmla="*/ 442162 h 3207389"/>
                <a:gd name="connsiteX6" fmla="*/ 1862141 w 3734192"/>
                <a:gd name="connsiteY6" fmla="*/ 854012 h 3207389"/>
                <a:gd name="connsiteX7" fmla="*/ 1666981 w 3734192"/>
                <a:gd name="connsiteY7" fmla="*/ 814602 h 3207389"/>
                <a:gd name="connsiteX8" fmla="*/ 1802360 w 3734192"/>
                <a:gd name="connsiteY8" fmla="*/ 323324 h 3207389"/>
                <a:gd name="connsiteX9" fmla="*/ 1028728 w 3734192"/>
                <a:gd name="connsiteY9" fmla="*/ 11865 h 3207389"/>
                <a:gd name="connsiteX10" fmla="*/ 1015371 w 3734192"/>
                <a:gd name="connsiteY10" fmla="*/ 83682 h 3207389"/>
                <a:gd name="connsiteX11" fmla="*/ 1729222 w 3734192"/>
                <a:gd name="connsiteY11" fmla="*/ 412930 h 3207389"/>
                <a:gd name="connsiteX12" fmla="*/ 1152779 w 3734192"/>
                <a:gd name="connsiteY12" fmla="*/ 1265863 h 3207389"/>
                <a:gd name="connsiteX13" fmla="*/ 123061 w 3734192"/>
                <a:gd name="connsiteY13" fmla="*/ 1265865 h 3207389"/>
                <a:gd name="connsiteX14" fmla="*/ 123061 w 3734192"/>
                <a:gd name="connsiteY14" fmla="*/ 1368826 h 3207389"/>
                <a:gd name="connsiteX15" fmla="*/ 1061248 w 3734192"/>
                <a:gd name="connsiteY15" fmla="*/ 1609071 h 3207389"/>
                <a:gd name="connsiteX16" fmla="*/ 603597 w 3734192"/>
                <a:gd name="connsiteY16" fmla="*/ 2981908 h 3207389"/>
                <a:gd name="connsiteX17" fmla="*/ 695126 w 3734192"/>
                <a:gd name="connsiteY17" fmla="*/ 3027670 h 3207389"/>
                <a:gd name="connsiteX18" fmla="*/ 1473136 w 3734192"/>
                <a:gd name="connsiteY18" fmla="*/ 1220102 h 3207389"/>
                <a:gd name="connsiteX19" fmla="*/ 2068084 w 3734192"/>
                <a:gd name="connsiteY19" fmla="*/ 1174341 h 3207389"/>
                <a:gd name="connsiteX20" fmla="*/ 3491353 w 3734192"/>
                <a:gd name="connsiteY20" fmla="*/ 1754017 h 3207389"/>
                <a:gd name="connsiteX21" fmla="*/ 3723239 w 3734192"/>
                <a:gd name="connsiteY21" fmla="*/ 1734919 h 3207389"/>
                <a:gd name="connsiteX22" fmla="*/ 3559343 w 3734192"/>
                <a:gd name="connsiteY22" fmla="*/ 1547435 h 3207389"/>
                <a:gd name="connsiteX0" fmla="*/ 3558330 w 3733179"/>
                <a:gd name="connsiteY0" fmla="*/ 1547435 h 3207389"/>
                <a:gd name="connsiteX1" fmla="*/ 2192925 w 3733179"/>
                <a:gd name="connsiteY1" fmla="*/ 1025617 h 3207389"/>
                <a:gd name="connsiteX2" fmla="*/ 2158602 w 3733179"/>
                <a:gd name="connsiteY2" fmla="*/ 556564 h 3207389"/>
                <a:gd name="connsiteX3" fmla="*/ 3028141 w 3733179"/>
                <a:gd name="connsiteY3" fmla="*/ 144714 h 3207389"/>
                <a:gd name="connsiteX4" fmla="*/ 3005258 w 3733179"/>
                <a:gd name="connsiteY4" fmla="*/ 76072 h 3207389"/>
                <a:gd name="connsiteX5" fmla="*/ 2067071 w 3733179"/>
                <a:gd name="connsiteY5" fmla="*/ 442162 h 3207389"/>
                <a:gd name="connsiteX6" fmla="*/ 1861128 w 3733179"/>
                <a:gd name="connsiteY6" fmla="*/ 854012 h 3207389"/>
                <a:gd name="connsiteX7" fmla="*/ 1665968 w 3733179"/>
                <a:gd name="connsiteY7" fmla="*/ 814602 h 3207389"/>
                <a:gd name="connsiteX8" fmla="*/ 1801347 w 3733179"/>
                <a:gd name="connsiteY8" fmla="*/ 323324 h 3207389"/>
                <a:gd name="connsiteX9" fmla="*/ 1027715 w 3733179"/>
                <a:gd name="connsiteY9" fmla="*/ 11865 h 3207389"/>
                <a:gd name="connsiteX10" fmla="*/ 1014358 w 3733179"/>
                <a:gd name="connsiteY10" fmla="*/ 83682 h 3207389"/>
                <a:gd name="connsiteX11" fmla="*/ 1728209 w 3733179"/>
                <a:gd name="connsiteY11" fmla="*/ 412930 h 3207389"/>
                <a:gd name="connsiteX12" fmla="*/ 1135891 w 3733179"/>
                <a:gd name="connsiteY12" fmla="*/ 1265863 h 3207389"/>
                <a:gd name="connsiteX13" fmla="*/ 122048 w 3733179"/>
                <a:gd name="connsiteY13" fmla="*/ 1265865 h 3207389"/>
                <a:gd name="connsiteX14" fmla="*/ 122048 w 3733179"/>
                <a:gd name="connsiteY14" fmla="*/ 1368826 h 3207389"/>
                <a:gd name="connsiteX15" fmla="*/ 1060235 w 3733179"/>
                <a:gd name="connsiteY15" fmla="*/ 1609071 h 3207389"/>
                <a:gd name="connsiteX16" fmla="*/ 602584 w 3733179"/>
                <a:gd name="connsiteY16" fmla="*/ 2981908 h 3207389"/>
                <a:gd name="connsiteX17" fmla="*/ 694113 w 3733179"/>
                <a:gd name="connsiteY17" fmla="*/ 3027670 h 3207389"/>
                <a:gd name="connsiteX18" fmla="*/ 1472123 w 3733179"/>
                <a:gd name="connsiteY18" fmla="*/ 1220102 h 3207389"/>
                <a:gd name="connsiteX19" fmla="*/ 2067071 w 3733179"/>
                <a:gd name="connsiteY19" fmla="*/ 1174341 h 3207389"/>
                <a:gd name="connsiteX20" fmla="*/ 3490340 w 3733179"/>
                <a:gd name="connsiteY20" fmla="*/ 1754017 h 3207389"/>
                <a:gd name="connsiteX21" fmla="*/ 3722226 w 3733179"/>
                <a:gd name="connsiteY21" fmla="*/ 1734919 h 3207389"/>
                <a:gd name="connsiteX22" fmla="*/ 3558330 w 3733179"/>
                <a:gd name="connsiteY22" fmla="*/ 1547435 h 3207389"/>
                <a:gd name="connsiteX0" fmla="*/ 3558330 w 3733179"/>
                <a:gd name="connsiteY0" fmla="*/ 1547435 h 3208053"/>
                <a:gd name="connsiteX1" fmla="*/ 2192925 w 3733179"/>
                <a:gd name="connsiteY1" fmla="*/ 1025617 h 3208053"/>
                <a:gd name="connsiteX2" fmla="*/ 2158602 w 3733179"/>
                <a:gd name="connsiteY2" fmla="*/ 556564 h 3208053"/>
                <a:gd name="connsiteX3" fmla="*/ 3028141 w 3733179"/>
                <a:gd name="connsiteY3" fmla="*/ 144714 h 3208053"/>
                <a:gd name="connsiteX4" fmla="*/ 3005258 w 3733179"/>
                <a:gd name="connsiteY4" fmla="*/ 76072 h 3208053"/>
                <a:gd name="connsiteX5" fmla="*/ 2067071 w 3733179"/>
                <a:gd name="connsiteY5" fmla="*/ 442162 h 3208053"/>
                <a:gd name="connsiteX6" fmla="*/ 1861128 w 3733179"/>
                <a:gd name="connsiteY6" fmla="*/ 854012 h 3208053"/>
                <a:gd name="connsiteX7" fmla="*/ 1665968 w 3733179"/>
                <a:gd name="connsiteY7" fmla="*/ 814602 h 3208053"/>
                <a:gd name="connsiteX8" fmla="*/ 1801347 w 3733179"/>
                <a:gd name="connsiteY8" fmla="*/ 323324 h 3208053"/>
                <a:gd name="connsiteX9" fmla="*/ 1027715 w 3733179"/>
                <a:gd name="connsiteY9" fmla="*/ 11865 h 3208053"/>
                <a:gd name="connsiteX10" fmla="*/ 1014358 w 3733179"/>
                <a:gd name="connsiteY10" fmla="*/ 83682 h 3208053"/>
                <a:gd name="connsiteX11" fmla="*/ 1728209 w 3733179"/>
                <a:gd name="connsiteY11" fmla="*/ 412930 h 3208053"/>
                <a:gd name="connsiteX12" fmla="*/ 1135891 w 3733179"/>
                <a:gd name="connsiteY12" fmla="*/ 1265863 h 3208053"/>
                <a:gd name="connsiteX13" fmla="*/ 122048 w 3733179"/>
                <a:gd name="connsiteY13" fmla="*/ 1265865 h 3208053"/>
                <a:gd name="connsiteX14" fmla="*/ 122048 w 3733179"/>
                <a:gd name="connsiteY14" fmla="*/ 1368826 h 3208053"/>
                <a:gd name="connsiteX15" fmla="*/ 1060235 w 3733179"/>
                <a:gd name="connsiteY15" fmla="*/ 1609071 h 3208053"/>
                <a:gd name="connsiteX16" fmla="*/ 602584 w 3733179"/>
                <a:gd name="connsiteY16" fmla="*/ 2981908 h 3208053"/>
                <a:gd name="connsiteX17" fmla="*/ 694113 w 3733179"/>
                <a:gd name="connsiteY17" fmla="*/ 3027670 h 3208053"/>
                <a:gd name="connsiteX18" fmla="*/ 1427673 w 3733179"/>
                <a:gd name="connsiteY18" fmla="*/ 1210577 h 3208053"/>
                <a:gd name="connsiteX19" fmla="*/ 2067071 w 3733179"/>
                <a:gd name="connsiteY19" fmla="*/ 1174341 h 3208053"/>
                <a:gd name="connsiteX20" fmla="*/ 3490340 w 3733179"/>
                <a:gd name="connsiteY20" fmla="*/ 1754017 h 3208053"/>
                <a:gd name="connsiteX21" fmla="*/ 3722226 w 3733179"/>
                <a:gd name="connsiteY21" fmla="*/ 1734919 h 3208053"/>
                <a:gd name="connsiteX22" fmla="*/ 3558330 w 3733179"/>
                <a:gd name="connsiteY22" fmla="*/ 1547435 h 3208053"/>
                <a:gd name="connsiteX0" fmla="*/ 3558330 w 3735368"/>
                <a:gd name="connsiteY0" fmla="*/ 1547435 h 3208053"/>
                <a:gd name="connsiteX1" fmla="*/ 2151650 w 3735368"/>
                <a:gd name="connsiteY1" fmla="*/ 1012917 h 3208053"/>
                <a:gd name="connsiteX2" fmla="*/ 2158602 w 3735368"/>
                <a:gd name="connsiteY2" fmla="*/ 556564 h 3208053"/>
                <a:gd name="connsiteX3" fmla="*/ 3028141 w 3735368"/>
                <a:gd name="connsiteY3" fmla="*/ 144714 h 3208053"/>
                <a:gd name="connsiteX4" fmla="*/ 3005258 w 3735368"/>
                <a:gd name="connsiteY4" fmla="*/ 76072 h 3208053"/>
                <a:gd name="connsiteX5" fmla="*/ 2067071 w 3735368"/>
                <a:gd name="connsiteY5" fmla="*/ 442162 h 3208053"/>
                <a:gd name="connsiteX6" fmla="*/ 1861128 w 3735368"/>
                <a:gd name="connsiteY6" fmla="*/ 854012 h 3208053"/>
                <a:gd name="connsiteX7" fmla="*/ 1665968 w 3735368"/>
                <a:gd name="connsiteY7" fmla="*/ 814602 h 3208053"/>
                <a:gd name="connsiteX8" fmla="*/ 1801347 w 3735368"/>
                <a:gd name="connsiteY8" fmla="*/ 323324 h 3208053"/>
                <a:gd name="connsiteX9" fmla="*/ 1027715 w 3735368"/>
                <a:gd name="connsiteY9" fmla="*/ 11865 h 3208053"/>
                <a:gd name="connsiteX10" fmla="*/ 1014358 w 3735368"/>
                <a:gd name="connsiteY10" fmla="*/ 83682 h 3208053"/>
                <a:gd name="connsiteX11" fmla="*/ 1728209 w 3735368"/>
                <a:gd name="connsiteY11" fmla="*/ 412930 h 3208053"/>
                <a:gd name="connsiteX12" fmla="*/ 1135891 w 3735368"/>
                <a:gd name="connsiteY12" fmla="*/ 1265863 h 3208053"/>
                <a:gd name="connsiteX13" fmla="*/ 122048 w 3735368"/>
                <a:gd name="connsiteY13" fmla="*/ 1265865 h 3208053"/>
                <a:gd name="connsiteX14" fmla="*/ 122048 w 3735368"/>
                <a:gd name="connsiteY14" fmla="*/ 1368826 h 3208053"/>
                <a:gd name="connsiteX15" fmla="*/ 1060235 w 3735368"/>
                <a:gd name="connsiteY15" fmla="*/ 1609071 h 3208053"/>
                <a:gd name="connsiteX16" fmla="*/ 602584 w 3735368"/>
                <a:gd name="connsiteY16" fmla="*/ 2981908 h 3208053"/>
                <a:gd name="connsiteX17" fmla="*/ 694113 w 3735368"/>
                <a:gd name="connsiteY17" fmla="*/ 3027670 h 3208053"/>
                <a:gd name="connsiteX18" fmla="*/ 1427673 w 3735368"/>
                <a:gd name="connsiteY18" fmla="*/ 1210577 h 3208053"/>
                <a:gd name="connsiteX19" fmla="*/ 2067071 w 3735368"/>
                <a:gd name="connsiteY19" fmla="*/ 1174341 h 3208053"/>
                <a:gd name="connsiteX20" fmla="*/ 3490340 w 3735368"/>
                <a:gd name="connsiteY20" fmla="*/ 1754017 h 3208053"/>
                <a:gd name="connsiteX21" fmla="*/ 3722226 w 3735368"/>
                <a:gd name="connsiteY21" fmla="*/ 1734919 h 3208053"/>
                <a:gd name="connsiteX22" fmla="*/ 3558330 w 3735368"/>
                <a:gd name="connsiteY22" fmla="*/ 1547435 h 3208053"/>
                <a:gd name="connsiteX0" fmla="*/ 3558330 w 3735368"/>
                <a:gd name="connsiteY0" fmla="*/ 1547435 h 3208053"/>
                <a:gd name="connsiteX1" fmla="*/ 2151650 w 3735368"/>
                <a:gd name="connsiteY1" fmla="*/ 1012917 h 3208053"/>
                <a:gd name="connsiteX2" fmla="*/ 2142727 w 3735368"/>
                <a:gd name="connsiteY2" fmla="*/ 518464 h 3208053"/>
                <a:gd name="connsiteX3" fmla="*/ 3028141 w 3735368"/>
                <a:gd name="connsiteY3" fmla="*/ 144714 h 3208053"/>
                <a:gd name="connsiteX4" fmla="*/ 3005258 w 3735368"/>
                <a:gd name="connsiteY4" fmla="*/ 76072 h 3208053"/>
                <a:gd name="connsiteX5" fmla="*/ 2067071 w 3735368"/>
                <a:gd name="connsiteY5" fmla="*/ 442162 h 3208053"/>
                <a:gd name="connsiteX6" fmla="*/ 1861128 w 3735368"/>
                <a:gd name="connsiteY6" fmla="*/ 854012 h 3208053"/>
                <a:gd name="connsiteX7" fmla="*/ 1665968 w 3735368"/>
                <a:gd name="connsiteY7" fmla="*/ 814602 h 3208053"/>
                <a:gd name="connsiteX8" fmla="*/ 1801347 w 3735368"/>
                <a:gd name="connsiteY8" fmla="*/ 323324 h 3208053"/>
                <a:gd name="connsiteX9" fmla="*/ 1027715 w 3735368"/>
                <a:gd name="connsiteY9" fmla="*/ 11865 h 3208053"/>
                <a:gd name="connsiteX10" fmla="*/ 1014358 w 3735368"/>
                <a:gd name="connsiteY10" fmla="*/ 83682 h 3208053"/>
                <a:gd name="connsiteX11" fmla="*/ 1728209 w 3735368"/>
                <a:gd name="connsiteY11" fmla="*/ 412930 h 3208053"/>
                <a:gd name="connsiteX12" fmla="*/ 1135891 w 3735368"/>
                <a:gd name="connsiteY12" fmla="*/ 1265863 h 3208053"/>
                <a:gd name="connsiteX13" fmla="*/ 122048 w 3735368"/>
                <a:gd name="connsiteY13" fmla="*/ 1265865 h 3208053"/>
                <a:gd name="connsiteX14" fmla="*/ 122048 w 3735368"/>
                <a:gd name="connsiteY14" fmla="*/ 1368826 h 3208053"/>
                <a:gd name="connsiteX15" fmla="*/ 1060235 w 3735368"/>
                <a:gd name="connsiteY15" fmla="*/ 1609071 h 3208053"/>
                <a:gd name="connsiteX16" fmla="*/ 602584 w 3735368"/>
                <a:gd name="connsiteY16" fmla="*/ 2981908 h 3208053"/>
                <a:gd name="connsiteX17" fmla="*/ 694113 w 3735368"/>
                <a:gd name="connsiteY17" fmla="*/ 3027670 h 3208053"/>
                <a:gd name="connsiteX18" fmla="*/ 1427673 w 3735368"/>
                <a:gd name="connsiteY18" fmla="*/ 1210577 h 3208053"/>
                <a:gd name="connsiteX19" fmla="*/ 2067071 w 3735368"/>
                <a:gd name="connsiteY19" fmla="*/ 1174341 h 3208053"/>
                <a:gd name="connsiteX20" fmla="*/ 3490340 w 3735368"/>
                <a:gd name="connsiteY20" fmla="*/ 1754017 h 3208053"/>
                <a:gd name="connsiteX21" fmla="*/ 3722226 w 3735368"/>
                <a:gd name="connsiteY21" fmla="*/ 1734919 h 3208053"/>
                <a:gd name="connsiteX22" fmla="*/ 3558330 w 3735368"/>
                <a:gd name="connsiteY22" fmla="*/ 1547435 h 3208053"/>
                <a:gd name="connsiteX0" fmla="*/ 3558330 w 3735368"/>
                <a:gd name="connsiteY0" fmla="*/ 1547435 h 3208053"/>
                <a:gd name="connsiteX1" fmla="*/ 2151650 w 3735368"/>
                <a:gd name="connsiteY1" fmla="*/ 1012917 h 3208053"/>
                <a:gd name="connsiteX2" fmla="*/ 2120502 w 3735368"/>
                <a:gd name="connsiteY2" fmla="*/ 499414 h 3208053"/>
                <a:gd name="connsiteX3" fmla="*/ 3028141 w 3735368"/>
                <a:gd name="connsiteY3" fmla="*/ 144714 h 3208053"/>
                <a:gd name="connsiteX4" fmla="*/ 3005258 w 3735368"/>
                <a:gd name="connsiteY4" fmla="*/ 76072 h 3208053"/>
                <a:gd name="connsiteX5" fmla="*/ 2067071 w 3735368"/>
                <a:gd name="connsiteY5" fmla="*/ 442162 h 3208053"/>
                <a:gd name="connsiteX6" fmla="*/ 1861128 w 3735368"/>
                <a:gd name="connsiteY6" fmla="*/ 854012 h 3208053"/>
                <a:gd name="connsiteX7" fmla="*/ 1665968 w 3735368"/>
                <a:gd name="connsiteY7" fmla="*/ 814602 h 3208053"/>
                <a:gd name="connsiteX8" fmla="*/ 1801347 w 3735368"/>
                <a:gd name="connsiteY8" fmla="*/ 323324 h 3208053"/>
                <a:gd name="connsiteX9" fmla="*/ 1027715 w 3735368"/>
                <a:gd name="connsiteY9" fmla="*/ 11865 h 3208053"/>
                <a:gd name="connsiteX10" fmla="*/ 1014358 w 3735368"/>
                <a:gd name="connsiteY10" fmla="*/ 83682 h 3208053"/>
                <a:gd name="connsiteX11" fmla="*/ 1728209 w 3735368"/>
                <a:gd name="connsiteY11" fmla="*/ 412930 h 3208053"/>
                <a:gd name="connsiteX12" fmla="*/ 1135891 w 3735368"/>
                <a:gd name="connsiteY12" fmla="*/ 1265863 h 3208053"/>
                <a:gd name="connsiteX13" fmla="*/ 122048 w 3735368"/>
                <a:gd name="connsiteY13" fmla="*/ 1265865 h 3208053"/>
                <a:gd name="connsiteX14" fmla="*/ 122048 w 3735368"/>
                <a:gd name="connsiteY14" fmla="*/ 1368826 h 3208053"/>
                <a:gd name="connsiteX15" fmla="*/ 1060235 w 3735368"/>
                <a:gd name="connsiteY15" fmla="*/ 1609071 h 3208053"/>
                <a:gd name="connsiteX16" fmla="*/ 602584 w 3735368"/>
                <a:gd name="connsiteY16" fmla="*/ 2981908 h 3208053"/>
                <a:gd name="connsiteX17" fmla="*/ 694113 w 3735368"/>
                <a:gd name="connsiteY17" fmla="*/ 3027670 h 3208053"/>
                <a:gd name="connsiteX18" fmla="*/ 1427673 w 3735368"/>
                <a:gd name="connsiteY18" fmla="*/ 1210577 h 3208053"/>
                <a:gd name="connsiteX19" fmla="*/ 2067071 w 3735368"/>
                <a:gd name="connsiteY19" fmla="*/ 1174341 h 3208053"/>
                <a:gd name="connsiteX20" fmla="*/ 3490340 w 3735368"/>
                <a:gd name="connsiteY20" fmla="*/ 1754017 h 3208053"/>
                <a:gd name="connsiteX21" fmla="*/ 3722226 w 3735368"/>
                <a:gd name="connsiteY21" fmla="*/ 1734919 h 3208053"/>
                <a:gd name="connsiteX22" fmla="*/ 3558330 w 3735368"/>
                <a:gd name="connsiteY22" fmla="*/ 1547435 h 3208053"/>
                <a:gd name="connsiteX0" fmla="*/ 3558330 w 3735368"/>
                <a:gd name="connsiteY0" fmla="*/ 1547435 h 3208053"/>
                <a:gd name="connsiteX1" fmla="*/ 2151650 w 3735368"/>
                <a:gd name="connsiteY1" fmla="*/ 1012917 h 3208053"/>
                <a:gd name="connsiteX2" fmla="*/ 1983418 w 3735368"/>
                <a:gd name="connsiteY2" fmla="*/ 877238 h 3208053"/>
                <a:gd name="connsiteX3" fmla="*/ 2120502 w 3735368"/>
                <a:gd name="connsiteY3" fmla="*/ 499414 h 3208053"/>
                <a:gd name="connsiteX4" fmla="*/ 3028141 w 3735368"/>
                <a:gd name="connsiteY4" fmla="*/ 144714 h 3208053"/>
                <a:gd name="connsiteX5" fmla="*/ 3005258 w 3735368"/>
                <a:gd name="connsiteY5" fmla="*/ 76072 h 3208053"/>
                <a:gd name="connsiteX6" fmla="*/ 2067071 w 3735368"/>
                <a:gd name="connsiteY6" fmla="*/ 442162 h 3208053"/>
                <a:gd name="connsiteX7" fmla="*/ 1861128 w 3735368"/>
                <a:gd name="connsiteY7" fmla="*/ 854012 h 3208053"/>
                <a:gd name="connsiteX8" fmla="*/ 1665968 w 3735368"/>
                <a:gd name="connsiteY8" fmla="*/ 814602 h 3208053"/>
                <a:gd name="connsiteX9" fmla="*/ 1801347 w 3735368"/>
                <a:gd name="connsiteY9" fmla="*/ 323324 h 3208053"/>
                <a:gd name="connsiteX10" fmla="*/ 1027715 w 3735368"/>
                <a:gd name="connsiteY10" fmla="*/ 11865 h 3208053"/>
                <a:gd name="connsiteX11" fmla="*/ 1014358 w 3735368"/>
                <a:gd name="connsiteY11" fmla="*/ 83682 h 3208053"/>
                <a:gd name="connsiteX12" fmla="*/ 1728209 w 3735368"/>
                <a:gd name="connsiteY12" fmla="*/ 412930 h 3208053"/>
                <a:gd name="connsiteX13" fmla="*/ 1135891 w 3735368"/>
                <a:gd name="connsiteY13" fmla="*/ 1265863 h 3208053"/>
                <a:gd name="connsiteX14" fmla="*/ 122048 w 3735368"/>
                <a:gd name="connsiteY14" fmla="*/ 1265865 h 3208053"/>
                <a:gd name="connsiteX15" fmla="*/ 122048 w 3735368"/>
                <a:gd name="connsiteY15" fmla="*/ 1368826 h 3208053"/>
                <a:gd name="connsiteX16" fmla="*/ 1060235 w 3735368"/>
                <a:gd name="connsiteY16" fmla="*/ 1609071 h 3208053"/>
                <a:gd name="connsiteX17" fmla="*/ 602584 w 3735368"/>
                <a:gd name="connsiteY17" fmla="*/ 2981908 h 3208053"/>
                <a:gd name="connsiteX18" fmla="*/ 694113 w 3735368"/>
                <a:gd name="connsiteY18" fmla="*/ 3027670 h 3208053"/>
                <a:gd name="connsiteX19" fmla="*/ 1427673 w 3735368"/>
                <a:gd name="connsiteY19" fmla="*/ 1210577 h 3208053"/>
                <a:gd name="connsiteX20" fmla="*/ 2067071 w 3735368"/>
                <a:gd name="connsiteY20" fmla="*/ 1174341 h 3208053"/>
                <a:gd name="connsiteX21" fmla="*/ 3490340 w 3735368"/>
                <a:gd name="connsiteY21" fmla="*/ 1754017 h 3208053"/>
                <a:gd name="connsiteX22" fmla="*/ 3722226 w 3735368"/>
                <a:gd name="connsiteY22" fmla="*/ 1734919 h 3208053"/>
                <a:gd name="connsiteX23" fmla="*/ 3558330 w 3735368"/>
                <a:gd name="connsiteY23" fmla="*/ 1547435 h 3208053"/>
                <a:gd name="connsiteX0" fmla="*/ 3558330 w 3735368"/>
                <a:gd name="connsiteY0" fmla="*/ 1547435 h 3208053"/>
                <a:gd name="connsiteX1" fmla="*/ 2151650 w 3735368"/>
                <a:gd name="connsiteY1" fmla="*/ 1012917 h 3208053"/>
                <a:gd name="connsiteX2" fmla="*/ 1983418 w 3735368"/>
                <a:gd name="connsiteY2" fmla="*/ 877238 h 3208053"/>
                <a:gd name="connsiteX3" fmla="*/ 2168127 w 3735368"/>
                <a:gd name="connsiteY3" fmla="*/ 537514 h 3208053"/>
                <a:gd name="connsiteX4" fmla="*/ 3028141 w 3735368"/>
                <a:gd name="connsiteY4" fmla="*/ 144714 h 3208053"/>
                <a:gd name="connsiteX5" fmla="*/ 3005258 w 3735368"/>
                <a:gd name="connsiteY5" fmla="*/ 76072 h 3208053"/>
                <a:gd name="connsiteX6" fmla="*/ 2067071 w 3735368"/>
                <a:gd name="connsiteY6" fmla="*/ 442162 h 3208053"/>
                <a:gd name="connsiteX7" fmla="*/ 1861128 w 3735368"/>
                <a:gd name="connsiteY7" fmla="*/ 854012 h 3208053"/>
                <a:gd name="connsiteX8" fmla="*/ 1665968 w 3735368"/>
                <a:gd name="connsiteY8" fmla="*/ 814602 h 3208053"/>
                <a:gd name="connsiteX9" fmla="*/ 1801347 w 3735368"/>
                <a:gd name="connsiteY9" fmla="*/ 323324 h 3208053"/>
                <a:gd name="connsiteX10" fmla="*/ 1027715 w 3735368"/>
                <a:gd name="connsiteY10" fmla="*/ 11865 h 3208053"/>
                <a:gd name="connsiteX11" fmla="*/ 1014358 w 3735368"/>
                <a:gd name="connsiteY11" fmla="*/ 83682 h 3208053"/>
                <a:gd name="connsiteX12" fmla="*/ 1728209 w 3735368"/>
                <a:gd name="connsiteY12" fmla="*/ 412930 h 3208053"/>
                <a:gd name="connsiteX13" fmla="*/ 1135891 w 3735368"/>
                <a:gd name="connsiteY13" fmla="*/ 1265863 h 3208053"/>
                <a:gd name="connsiteX14" fmla="*/ 122048 w 3735368"/>
                <a:gd name="connsiteY14" fmla="*/ 1265865 h 3208053"/>
                <a:gd name="connsiteX15" fmla="*/ 122048 w 3735368"/>
                <a:gd name="connsiteY15" fmla="*/ 1368826 h 3208053"/>
                <a:gd name="connsiteX16" fmla="*/ 1060235 w 3735368"/>
                <a:gd name="connsiteY16" fmla="*/ 1609071 h 3208053"/>
                <a:gd name="connsiteX17" fmla="*/ 602584 w 3735368"/>
                <a:gd name="connsiteY17" fmla="*/ 2981908 h 3208053"/>
                <a:gd name="connsiteX18" fmla="*/ 694113 w 3735368"/>
                <a:gd name="connsiteY18" fmla="*/ 3027670 h 3208053"/>
                <a:gd name="connsiteX19" fmla="*/ 1427673 w 3735368"/>
                <a:gd name="connsiteY19" fmla="*/ 1210577 h 3208053"/>
                <a:gd name="connsiteX20" fmla="*/ 2067071 w 3735368"/>
                <a:gd name="connsiteY20" fmla="*/ 1174341 h 3208053"/>
                <a:gd name="connsiteX21" fmla="*/ 3490340 w 3735368"/>
                <a:gd name="connsiteY21" fmla="*/ 1754017 h 3208053"/>
                <a:gd name="connsiteX22" fmla="*/ 3722226 w 3735368"/>
                <a:gd name="connsiteY22" fmla="*/ 1734919 h 3208053"/>
                <a:gd name="connsiteX23" fmla="*/ 3558330 w 3735368"/>
                <a:gd name="connsiteY23" fmla="*/ 1547435 h 3208053"/>
                <a:gd name="connsiteX0" fmla="*/ 3558330 w 3735368"/>
                <a:gd name="connsiteY0" fmla="*/ 1547435 h 3208053"/>
                <a:gd name="connsiteX1" fmla="*/ 2151650 w 3735368"/>
                <a:gd name="connsiteY1" fmla="*/ 1012917 h 3208053"/>
                <a:gd name="connsiteX2" fmla="*/ 1983418 w 3735368"/>
                <a:gd name="connsiteY2" fmla="*/ 877238 h 3208053"/>
                <a:gd name="connsiteX3" fmla="*/ 2168127 w 3735368"/>
                <a:gd name="connsiteY3" fmla="*/ 537514 h 3208053"/>
                <a:gd name="connsiteX4" fmla="*/ 3028141 w 3735368"/>
                <a:gd name="connsiteY4" fmla="*/ 144714 h 3208053"/>
                <a:gd name="connsiteX5" fmla="*/ 3005258 w 3735368"/>
                <a:gd name="connsiteY5" fmla="*/ 76072 h 3208053"/>
                <a:gd name="connsiteX6" fmla="*/ 2108346 w 3735368"/>
                <a:gd name="connsiteY6" fmla="*/ 477087 h 3208053"/>
                <a:gd name="connsiteX7" fmla="*/ 1861128 w 3735368"/>
                <a:gd name="connsiteY7" fmla="*/ 854012 h 3208053"/>
                <a:gd name="connsiteX8" fmla="*/ 1665968 w 3735368"/>
                <a:gd name="connsiteY8" fmla="*/ 814602 h 3208053"/>
                <a:gd name="connsiteX9" fmla="*/ 1801347 w 3735368"/>
                <a:gd name="connsiteY9" fmla="*/ 323324 h 3208053"/>
                <a:gd name="connsiteX10" fmla="*/ 1027715 w 3735368"/>
                <a:gd name="connsiteY10" fmla="*/ 11865 h 3208053"/>
                <a:gd name="connsiteX11" fmla="*/ 1014358 w 3735368"/>
                <a:gd name="connsiteY11" fmla="*/ 83682 h 3208053"/>
                <a:gd name="connsiteX12" fmla="*/ 1728209 w 3735368"/>
                <a:gd name="connsiteY12" fmla="*/ 412930 h 3208053"/>
                <a:gd name="connsiteX13" fmla="*/ 1135891 w 3735368"/>
                <a:gd name="connsiteY13" fmla="*/ 1265863 h 3208053"/>
                <a:gd name="connsiteX14" fmla="*/ 122048 w 3735368"/>
                <a:gd name="connsiteY14" fmla="*/ 1265865 h 3208053"/>
                <a:gd name="connsiteX15" fmla="*/ 122048 w 3735368"/>
                <a:gd name="connsiteY15" fmla="*/ 1368826 h 3208053"/>
                <a:gd name="connsiteX16" fmla="*/ 1060235 w 3735368"/>
                <a:gd name="connsiteY16" fmla="*/ 1609071 h 3208053"/>
                <a:gd name="connsiteX17" fmla="*/ 602584 w 3735368"/>
                <a:gd name="connsiteY17" fmla="*/ 2981908 h 3208053"/>
                <a:gd name="connsiteX18" fmla="*/ 694113 w 3735368"/>
                <a:gd name="connsiteY18" fmla="*/ 3027670 h 3208053"/>
                <a:gd name="connsiteX19" fmla="*/ 1427673 w 3735368"/>
                <a:gd name="connsiteY19" fmla="*/ 1210577 h 3208053"/>
                <a:gd name="connsiteX20" fmla="*/ 2067071 w 3735368"/>
                <a:gd name="connsiteY20" fmla="*/ 1174341 h 3208053"/>
                <a:gd name="connsiteX21" fmla="*/ 3490340 w 3735368"/>
                <a:gd name="connsiteY21" fmla="*/ 1754017 h 3208053"/>
                <a:gd name="connsiteX22" fmla="*/ 3722226 w 3735368"/>
                <a:gd name="connsiteY22" fmla="*/ 1734919 h 3208053"/>
                <a:gd name="connsiteX23" fmla="*/ 3558330 w 3735368"/>
                <a:gd name="connsiteY23" fmla="*/ 1547435 h 3208053"/>
                <a:gd name="connsiteX0" fmla="*/ 3558330 w 3735368"/>
                <a:gd name="connsiteY0" fmla="*/ 1547435 h 3208053"/>
                <a:gd name="connsiteX1" fmla="*/ 2151650 w 3735368"/>
                <a:gd name="connsiteY1" fmla="*/ 1012917 h 3208053"/>
                <a:gd name="connsiteX2" fmla="*/ 1983418 w 3735368"/>
                <a:gd name="connsiteY2" fmla="*/ 877238 h 3208053"/>
                <a:gd name="connsiteX3" fmla="*/ 2168127 w 3735368"/>
                <a:gd name="connsiteY3" fmla="*/ 537514 h 3208053"/>
                <a:gd name="connsiteX4" fmla="*/ 3028141 w 3735368"/>
                <a:gd name="connsiteY4" fmla="*/ 144714 h 3208053"/>
                <a:gd name="connsiteX5" fmla="*/ 3005258 w 3735368"/>
                <a:gd name="connsiteY5" fmla="*/ 76072 h 3208053"/>
                <a:gd name="connsiteX6" fmla="*/ 2178196 w 3735368"/>
                <a:gd name="connsiteY6" fmla="*/ 426287 h 3208053"/>
                <a:gd name="connsiteX7" fmla="*/ 1861128 w 3735368"/>
                <a:gd name="connsiteY7" fmla="*/ 854012 h 3208053"/>
                <a:gd name="connsiteX8" fmla="*/ 1665968 w 3735368"/>
                <a:gd name="connsiteY8" fmla="*/ 814602 h 3208053"/>
                <a:gd name="connsiteX9" fmla="*/ 1801347 w 3735368"/>
                <a:gd name="connsiteY9" fmla="*/ 323324 h 3208053"/>
                <a:gd name="connsiteX10" fmla="*/ 1027715 w 3735368"/>
                <a:gd name="connsiteY10" fmla="*/ 11865 h 3208053"/>
                <a:gd name="connsiteX11" fmla="*/ 1014358 w 3735368"/>
                <a:gd name="connsiteY11" fmla="*/ 83682 h 3208053"/>
                <a:gd name="connsiteX12" fmla="*/ 1728209 w 3735368"/>
                <a:gd name="connsiteY12" fmla="*/ 412930 h 3208053"/>
                <a:gd name="connsiteX13" fmla="*/ 1135891 w 3735368"/>
                <a:gd name="connsiteY13" fmla="*/ 1265863 h 3208053"/>
                <a:gd name="connsiteX14" fmla="*/ 122048 w 3735368"/>
                <a:gd name="connsiteY14" fmla="*/ 1265865 h 3208053"/>
                <a:gd name="connsiteX15" fmla="*/ 122048 w 3735368"/>
                <a:gd name="connsiteY15" fmla="*/ 1368826 h 3208053"/>
                <a:gd name="connsiteX16" fmla="*/ 1060235 w 3735368"/>
                <a:gd name="connsiteY16" fmla="*/ 1609071 h 3208053"/>
                <a:gd name="connsiteX17" fmla="*/ 602584 w 3735368"/>
                <a:gd name="connsiteY17" fmla="*/ 2981908 h 3208053"/>
                <a:gd name="connsiteX18" fmla="*/ 694113 w 3735368"/>
                <a:gd name="connsiteY18" fmla="*/ 3027670 h 3208053"/>
                <a:gd name="connsiteX19" fmla="*/ 1427673 w 3735368"/>
                <a:gd name="connsiteY19" fmla="*/ 1210577 h 3208053"/>
                <a:gd name="connsiteX20" fmla="*/ 2067071 w 3735368"/>
                <a:gd name="connsiteY20" fmla="*/ 1174341 h 3208053"/>
                <a:gd name="connsiteX21" fmla="*/ 3490340 w 3735368"/>
                <a:gd name="connsiteY21" fmla="*/ 1754017 h 3208053"/>
                <a:gd name="connsiteX22" fmla="*/ 3722226 w 3735368"/>
                <a:gd name="connsiteY22" fmla="*/ 1734919 h 3208053"/>
                <a:gd name="connsiteX23" fmla="*/ 3558330 w 3735368"/>
                <a:gd name="connsiteY23" fmla="*/ 1547435 h 3208053"/>
                <a:gd name="connsiteX0" fmla="*/ 3558330 w 3735368"/>
                <a:gd name="connsiteY0" fmla="*/ 1547435 h 3208053"/>
                <a:gd name="connsiteX1" fmla="*/ 2151650 w 3735368"/>
                <a:gd name="connsiteY1" fmla="*/ 1012917 h 3208053"/>
                <a:gd name="connsiteX2" fmla="*/ 1983418 w 3735368"/>
                <a:gd name="connsiteY2" fmla="*/ 877238 h 3208053"/>
                <a:gd name="connsiteX3" fmla="*/ 2231627 w 3735368"/>
                <a:gd name="connsiteY3" fmla="*/ 489889 h 3208053"/>
                <a:gd name="connsiteX4" fmla="*/ 3028141 w 3735368"/>
                <a:gd name="connsiteY4" fmla="*/ 144714 h 3208053"/>
                <a:gd name="connsiteX5" fmla="*/ 3005258 w 3735368"/>
                <a:gd name="connsiteY5" fmla="*/ 76072 h 3208053"/>
                <a:gd name="connsiteX6" fmla="*/ 2178196 w 3735368"/>
                <a:gd name="connsiteY6" fmla="*/ 426287 h 3208053"/>
                <a:gd name="connsiteX7" fmla="*/ 1861128 w 3735368"/>
                <a:gd name="connsiteY7" fmla="*/ 854012 h 3208053"/>
                <a:gd name="connsiteX8" fmla="*/ 1665968 w 3735368"/>
                <a:gd name="connsiteY8" fmla="*/ 814602 h 3208053"/>
                <a:gd name="connsiteX9" fmla="*/ 1801347 w 3735368"/>
                <a:gd name="connsiteY9" fmla="*/ 323324 h 3208053"/>
                <a:gd name="connsiteX10" fmla="*/ 1027715 w 3735368"/>
                <a:gd name="connsiteY10" fmla="*/ 11865 h 3208053"/>
                <a:gd name="connsiteX11" fmla="*/ 1014358 w 3735368"/>
                <a:gd name="connsiteY11" fmla="*/ 83682 h 3208053"/>
                <a:gd name="connsiteX12" fmla="*/ 1728209 w 3735368"/>
                <a:gd name="connsiteY12" fmla="*/ 412930 h 3208053"/>
                <a:gd name="connsiteX13" fmla="*/ 1135891 w 3735368"/>
                <a:gd name="connsiteY13" fmla="*/ 1265863 h 3208053"/>
                <a:gd name="connsiteX14" fmla="*/ 122048 w 3735368"/>
                <a:gd name="connsiteY14" fmla="*/ 1265865 h 3208053"/>
                <a:gd name="connsiteX15" fmla="*/ 122048 w 3735368"/>
                <a:gd name="connsiteY15" fmla="*/ 1368826 h 3208053"/>
                <a:gd name="connsiteX16" fmla="*/ 1060235 w 3735368"/>
                <a:gd name="connsiteY16" fmla="*/ 1609071 h 3208053"/>
                <a:gd name="connsiteX17" fmla="*/ 602584 w 3735368"/>
                <a:gd name="connsiteY17" fmla="*/ 2981908 h 3208053"/>
                <a:gd name="connsiteX18" fmla="*/ 694113 w 3735368"/>
                <a:gd name="connsiteY18" fmla="*/ 3027670 h 3208053"/>
                <a:gd name="connsiteX19" fmla="*/ 1427673 w 3735368"/>
                <a:gd name="connsiteY19" fmla="*/ 1210577 h 3208053"/>
                <a:gd name="connsiteX20" fmla="*/ 2067071 w 3735368"/>
                <a:gd name="connsiteY20" fmla="*/ 1174341 h 3208053"/>
                <a:gd name="connsiteX21" fmla="*/ 3490340 w 3735368"/>
                <a:gd name="connsiteY21" fmla="*/ 1754017 h 3208053"/>
                <a:gd name="connsiteX22" fmla="*/ 3722226 w 3735368"/>
                <a:gd name="connsiteY22" fmla="*/ 1734919 h 3208053"/>
                <a:gd name="connsiteX23" fmla="*/ 3558330 w 3735368"/>
                <a:gd name="connsiteY23" fmla="*/ 1547435 h 3208053"/>
                <a:gd name="connsiteX0" fmla="*/ 3558330 w 3735368"/>
                <a:gd name="connsiteY0" fmla="*/ 1547435 h 3208053"/>
                <a:gd name="connsiteX1" fmla="*/ 2151650 w 3735368"/>
                <a:gd name="connsiteY1" fmla="*/ 1012917 h 3208053"/>
                <a:gd name="connsiteX2" fmla="*/ 1983418 w 3735368"/>
                <a:gd name="connsiteY2" fmla="*/ 877238 h 3208053"/>
                <a:gd name="connsiteX3" fmla="*/ 2231627 w 3735368"/>
                <a:gd name="connsiteY3" fmla="*/ 489889 h 3208053"/>
                <a:gd name="connsiteX4" fmla="*/ 3028141 w 3735368"/>
                <a:gd name="connsiteY4" fmla="*/ 144714 h 3208053"/>
                <a:gd name="connsiteX5" fmla="*/ 3005258 w 3735368"/>
                <a:gd name="connsiteY5" fmla="*/ 76072 h 3208053"/>
                <a:gd name="connsiteX6" fmla="*/ 2178196 w 3735368"/>
                <a:gd name="connsiteY6" fmla="*/ 426287 h 3208053"/>
                <a:gd name="connsiteX7" fmla="*/ 1861128 w 3735368"/>
                <a:gd name="connsiteY7" fmla="*/ 854012 h 3208053"/>
                <a:gd name="connsiteX8" fmla="*/ 1665968 w 3735368"/>
                <a:gd name="connsiteY8" fmla="*/ 814602 h 3208053"/>
                <a:gd name="connsiteX9" fmla="*/ 1801347 w 3735368"/>
                <a:gd name="connsiteY9" fmla="*/ 323324 h 3208053"/>
                <a:gd name="connsiteX10" fmla="*/ 1027715 w 3735368"/>
                <a:gd name="connsiteY10" fmla="*/ 11865 h 3208053"/>
                <a:gd name="connsiteX11" fmla="*/ 1014358 w 3735368"/>
                <a:gd name="connsiteY11" fmla="*/ 83682 h 3208053"/>
                <a:gd name="connsiteX12" fmla="*/ 1728209 w 3735368"/>
                <a:gd name="connsiteY12" fmla="*/ 412930 h 3208053"/>
                <a:gd name="connsiteX13" fmla="*/ 1135891 w 3735368"/>
                <a:gd name="connsiteY13" fmla="*/ 1265863 h 3208053"/>
                <a:gd name="connsiteX14" fmla="*/ 122048 w 3735368"/>
                <a:gd name="connsiteY14" fmla="*/ 1265865 h 3208053"/>
                <a:gd name="connsiteX15" fmla="*/ 122048 w 3735368"/>
                <a:gd name="connsiteY15" fmla="*/ 1368826 h 3208053"/>
                <a:gd name="connsiteX16" fmla="*/ 1060235 w 3735368"/>
                <a:gd name="connsiteY16" fmla="*/ 1609071 h 3208053"/>
                <a:gd name="connsiteX17" fmla="*/ 602584 w 3735368"/>
                <a:gd name="connsiteY17" fmla="*/ 2981908 h 3208053"/>
                <a:gd name="connsiteX18" fmla="*/ 694113 w 3735368"/>
                <a:gd name="connsiteY18" fmla="*/ 3027670 h 3208053"/>
                <a:gd name="connsiteX19" fmla="*/ 1427673 w 3735368"/>
                <a:gd name="connsiteY19" fmla="*/ 1210577 h 3208053"/>
                <a:gd name="connsiteX20" fmla="*/ 2067071 w 3735368"/>
                <a:gd name="connsiteY20" fmla="*/ 1174341 h 3208053"/>
                <a:gd name="connsiteX21" fmla="*/ 3490340 w 3735368"/>
                <a:gd name="connsiteY21" fmla="*/ 1754017 h 3208053"/>
                <a:gd name="connsiteX22" fmla="*/ 3722226 w 3735368"/>
                <a:gd name="connsiteY22" fmla="*/ 1734919 h 3208053"/>
                <a:gd name="connsiteX23" fmla="*/ 3558330 w 3735368"/>
                <a:gd name="connsiteY23" fmla="*/ 1547435 h 3208053"/>
                <a:gd name="connsiteX0" fmla="*/ 3558330 w 3735368"/>
                <a:gd name="connsiteY0" fmla="*/ 1547435 h 3208053"/>
                <a:gd name="connsiteX1" fmla="*/ 2151650 w 3735368"/>
                <a:gd name="connsiteY1" fmla="*/ 1012917 h 3208053"/>
                <a:gd name="connsiteX2" fmla="*/ 1983418 w 3735368"/>
                <a:gd name="connsiteY2" fmla="*/ 877238 h 3208053"/>
                <a:gd name="connsiteX3" fmla="*/ 2231627 w 3735368"/>
                <a:gd name="connsiteY3" fmla="*/ 489889 h 3208053"/>
                <a:gd name="connsiteX4" fmla="*/ 3028141 w 3735368"/>
                <a:gd name="connsiteY4" fmla="*/ 144714 h 3208053"/>
                <a:gd name="connsiteX5" fmla="*/ 3005258 w 3735368"/>
                <a:gd name="connsiteY5" fmla="*/ 76072 h 3208053"/>
                <a:gd name="connsiteX6" fmla="*/ 2178196 w 3735368"/>
                <a:gd name="connsiteY6" fmla="*/ 426287 h 3208053"/>
                <a:gd name="connsiteX7" fmla="*/ 1861128 w 3735368"/>
                <a:gd name="connsiteY7" fmla="*/ 854012 h 3208053"/>
                <a:gd name="connsiteX8" fmla="*/ 1665968 w 3735368"/>
                <a:gd name="connsiteY8" fmla="*/ 814602 h 3208053"/>
                <a:gd name="connsiteX9" fmla="*/ 1801347 w 3735368"/>
                <a:gd name="connsiteY9" fmla="*/ 323324 h 3208053"/>
                <a:gd name="connsiteX10" fmla="*/ 1027715 w 3735368"/>
                <a:gd name="connsiteY10" fmla="*/ 11865 h 3208053"/>
                <a:gd name="connsiteX11" fmla="*/ 1014358 w 3735368"/>
                <a:gd name="connsiteY11" fmla="*/ 83682 h 3208053"/>
                <a:gd name="connsiteX12" fmla="*/ 1728209 w 3735368"/>
                <a:gd name="connsiteY12" fmla="*/ 412930 h 3208053"/>
                <a:gd name="connsiteX13" fmla="*/ 1135891 w 3735368"/>
                <a:gd name="connsiteY13" fmla="*/ 1265863 h 3208053"/>
                <a:gd name="connsiteX14" fmla="*/ 122048 w 3735368"/>
                <a:gd name="connsiteY14" fmla="*/ 1265865 h 3208053"/>
                <a:gd name="connsiteX15" fmla="*/ 122048 w 3735368"/>
                <a:gd name="connsiteY15" fmla="*/ 1368826 h 3208053"/>
                <a:gd name="connsiteX16" fmla="*/ 1060235 w 3735368"/>
                <a:gd name="connsiteY16" fmla="*/ 1609071 h 3208053"/>
                <a:gd name="connsiteX17" fmla="*/ 602584 w 3735368"/>
                <a:gd name="connsiteY17" fmla="*/ 2981908 h 3208053"/>
                <a:gd name="connsiteX18" fmla="*/ 694113 w 3735368"/>
                <a:gd name="connsiteY18" fmla="*/ 3027670 h 3208053"/>
                <a:gd name="connsiteX19" fmla="*/ 1427673 w 3735368"/>
                <a:gd name="connsiteY19" fmla="*/ 1210577 h 3208053"/>
                <a:gd name="connsiteX20" fmla="*/ 2067071 w 3735368"/>
                <a:gd name="connsiteY20" fmla="*/ 1174341 h 3208053"/>
                <a:gd name="connsiteX21" fmla="*/ 3490340 w 3735368"/>
                <a:gd name="connsiteY21" fmla="*/ 1754017 h 3208053"/>
                <a:gd name="connsiteX22" fmla="*/ 3722226 w 3735368"/>
                <a:gd name="connsiteY22" fmla="*/ 1734919 h 3208053"/>
                <a:gd name="connsiteX23" fmla="*/ 3558330 w 3735368"/>
                <a:gd name="connsiteY23" fmla="*/ 1547435 h 3208053"/>
                <a:gd name="connsiteX0" fmla="*/ 3558330 w 3735368"/>
                <a:gd name="connsiteY0" fmla="*/ 1547435 h 3208053"/>
                <a:gd name="connsiteX1" fmla="*/ 2151650 w 3735368"/>
                <a:gd name="connsiteY1" fmla="*/ 1012917 h 3208053"/>
                <a:gd name="connsiteX2" fmla="*/ 1983418 w 3735368"/>
                <a:gd name="connsiteY2" fmla="*/ 877238 h 3208053"/>
                <a:gd name="connsiteX3" fmla="*/ 2231627 w 3735368"/>
                <a:gd name="connsiteY3" fmla="*/ 489889 h 3208053"/>
                <a:gd name="connsiteX4" fmla="*/ 3028141 w 3735368"/>
                <a:gd name="connsiteY4" fmla="*/ 144714 h 3208053"/>
                <a:gd name="connsiteX5" fmla="*/ 3005258 w 3735368"/>
                <a:gd name="connsiteY5" fmla="*/ 76072 h 3208053"/>
                <a:gd name="connsiteX6" fmla="*/ 2178196 w 3735368"/>
                <a:gd name="connsiteY6" fmla="*/ 426287 h 3208053"/>
                <a:gd name="connsiteX7" fmla="*/ 1861128 w 3735368"/>
                <a:gd name="connsiteY7" fmla="*/ 854012 h 3208053"/>
                <a:gd name="connsiteX8" fmla="*/ 1665968 w 3735368"/>
                <a:gd name="connsiteY8" fmla="*/ 814602 h 3208053"/>
                <a:gd name="connsiteX9" fmla="*/ 1801347 w 3735368"/>
                <a:gd name="connsiteY9" fmla="*/ 323324 h 3208053"/>
                <a:gd name="connsiteX10" fmla="*/ 1027715 w 3735368"/>
                <a:gd name="connsiteY10" fmla="*/ 11865 h 3208053"/>
                <a:gd name="connsiteX11" fmla="*/ 1014358 w 3735368"/>
                <a:gd name="connsiteY11" fmla="*/ 83682 h 3208053"/>
                <a:gd name="connsiteX12" fmla="*/ 1728209 w 3735368"/>
                <a:gd name="connsiteY12" fmla="*/ 412930 h 3208053"/>
                <a:gd name="connsiteX13" fmla="*/ 1135891 w 3735368"/>
                <a:gd name="connsiteY13" fmla="*/ 1265863 h 3208053"/>
                <a:gd name="connsiteX14" fmla="*/ 122048 w 3735368"/>
                <a:gd name="connsiteY14" fmla="*/ 1265865 h 3208053"/>
                <a:gd name="connsiteX15" fmla="*/ 122048 w 3735368"/>
                <a:gd name="connsiteY15" fmla="*/ 1368826 h 3208053"/>
                <a:gd name="connsiteX16" fmla="*/ 1060235 w 3735368"/>
                <a:gd name="connsiteY16" fmla="*/ 1609071 h 3208053"/>
                <a:gd name="connsiteX17" fmla="*/ 602584 w 3735368"/>
                <a:gd name="connsiteY17" fmla="*/ 2981908 h 3208053"/>
                <a:gd name="connsiteX18" fmla="*/ 694113 w 3735368"/>
                <a:gd name="connsiteY18" fmla="*/ 3027670 h 3208053"/>
                <a:gd name="connsiteX19" fmla="*/ 1427673 w 3735368"/>
                <a:gd name="connsiteY19" fmla="*/ 1210577 h 3208053"/>
                <a:gd name="connsiteX20" fmla="*/ 2067071 w 3735368"/>
                <a:gd name="connsiteY20" fmla="*/ 1174341 h 3208053"/>
                <a:gd name="connsiteX21" fmla="*/ 3490340 w 3735368"/>
                <a:gd name="connsiteY21" fmla="*/ 1754017 h 3208053"/>
                <a:gd name="connsiteX22" fmla="*/ 3722226 w 3735368"/>
                <a:gd name="connsiteY22" fmla="*/ 1734919 h 3208053"/>
                <a:gd name="connsiteX23" fmla="*/ 3558330 w 3735368"/>
                <a:gd name="connsiteY23" fmla="*/ 1547435 h 3208053"/>
                <a:gd name="connsiteX0" fmla="*/ 3558330 w 3731869"/>
                <a:gd name="connsiteY0" fmla="*/ 1547435 h 3208053"/>
                <a:gd name="connsiteX1" fmla="*/ 2218325 w 3731869"/>
                <a:gd name="connsiteY1" fmla="*/ 1038317 h 3208053"/>
                <a:gd name="connsiteX2" fmla="*/ 1983418 w 3731869"/>
                <a:gd name="connsiteY2" fmla="*/ 877238 h 3208053"/>
                <a:gd name="connsiteX3" fmla="*/ 2231627 w 3731869"/>
                <a:gd name="connsiteY3" fmla="*/ 489889 h 3208053"/>
                <a:gd name="connsiteX4" fmla="*/ 3028141 w 3731869"/>
                <a:gd name="connsiteY4" fmla="*/ 144714 h 3208053"/>
                <a:gd name="connsiteX5" fmla="*/ 3005258 w 3731869"/>
                <a:gd name="connsiteY5" fmla="*/ 76072 h 3208053"/>
                <a:gd name="connsiteX6" fmla="*/ 2178196 w 3731869"/>
                <a:gd name="connsiteY6" fmla="*/ 426287 h 3208053"/>
                <a:gd name="connsiteX7" fmla="*/ 1861128 w 3731869"/>
                <a:gd name="connsiteY7" fmla="*/ 854012 h 3208053"/>
                <a:gd name="connsiteX8" fmla="*/ 1665968 w 3731869"/>
                <a:gd name="connsiteY8" fmla="*/ 814602 h 3208053"/>
                <a:gd name="connsiteX9" fmla="*/ 1801347 w 3731869"/>
                <a:gd name="connsiteY9" fmla="*/ 323324 h 3208053"/>
                <a:gd name="connsiteX10" fmla="*/ 1027715 w 3731869"/>
                <a:gd name="connsiteY10" fmla="*/ 11865 h 3208053"/>
                <a:gd name="connsiteX11" fmla="*/ 1014358 w 3731869"/>
                <a:gd name="connsiteY11" fmla="*/ 83682 h 3208053"/>
                <a:gd name="connsiteX12" fmla="*/ 1728209 w 3731869"/>
                <a:gd name="connsiteY12" fmla="*/ 412930 h 3208053"/>
                <a:gd name="connsiteX13" fmla="*/ 1135891 w 3731869"/>
                <a:gd name="connsiteY13" fmla="*/ 1265863 h 3208053"/>
                <a:gd name="connsiteX14" fmla="*/ 122048 w 3731869"/>
                <a:gd name="connsiteY14" fmla="*/ 1265865 h 3208053"/>
                <a:gd name="connsiteX15" fmla="*/ 122048 w 3731869"/>
                <a:gd name="connsiteY15" fmla="*/ 1368826 h 3208053"/>
                <a:gd name="connsiteX16" fmla="*/ 1060235 w 3731869"/>
                <a:gd name="connsiteY16" fmla="*/ 1609071 h 3208053"/>
                <a:gd name="connsiteX17" fmla="*/ 602584 w 3731869"/>
                <a:gd name="connsiteY17" fmla="*/ 2981908 h 3208053"/>
                <a:gd name="connsiteX18" fmla="*/ 694113 w 3731869"/>
                <a:gd name="connsiteY18" fmla="*/ 3027670 h 3208053"/>
                <a:gd name="connsiteX19" fmla="*/ 1427673 w 3731869"/>
                <a:gd name="connsiteY19" fmla="*/ 1210577 h 3208053"/>
                <a:gd name="connsiteX20" fmla="*/ 2067071 w 3731869"/>
                <a:gd name="connsiteY20" fmla="*/ 1174341 h 3208053"/>
                <a:gd name="connsiteX21" fmla="*/ 3490340 w 3731869"/>
                <a:gd name="connsiteY21" fmla="*/ 1754017 h 3208053"/>
                <a:gd name="connsiteX22" fmla="*/ 3722226 w 3731869"/>
                <a:gd name="connsiteY22" fmla="*/ 1734919 h 3208053"/>
                <a:gd name="connsiteX23" fmla="*/ 3558330 w 3731869"/>
                <a:gd name="connsiteY23" fmla="*/ 1547435 h 3208053"/>
                <a:gd name="connsiteX0" fmla="*/ 3558330 w 3731869"/>
                <a:gd name="connsiteY0" fmla="*/ 1547435 h 3208053"/>
                <a:gd name="connsiteX1" fmla="*/ 2218325 w 3731869"/>
                <a:gd name="connsiteY1" fmla="*/ 1038317 h 3208053"/>
                <a:gd name="connsiteX2" fmla="*/ 1983418 w 3731869"/>
                <a:gd name="connsiteY2" fmla="*/ 877238 h 3208053"/>
                <a:gd name="connsiteX3" fmla="*/ 2231627 w 3731869"/>
                <a:gd name="connsiteY3" fmla="*/ 489889 h 3208053"/>
                <a:gd name="connsiteX4" fmla="*/ 3028141 w 3731869"/>
                <a:gd name="connsiteY4" fmla="*/ 144714 h 3208053"/>
                <a:gd name="connsiteX5" fmla="*/ 3005258 w 3731869"/>
                <a:gd name="connsiteY5" fmla="*/ 76072 h 3208053"/>
                <a:gd name="connsiteX6" fmla="*/ 2178196 w 3731869"/>
                <a:gd name="connsiteY6" fmla="*/ 426287 h 3208053"/>
                <a:gd name="connsiteX7" fmla="*/ 1870653 w 3731869"/>
                <a:gd name="connsiteY7" fmla="*/ 876237 h 3208053"/>
                <a:gd name="connsiteX8" fmla="*/ 1665968 w 3731869"/>
                <a:gd name="connsiteY8" fmla="*/ 814602 h 3208053"/>
                <a:gd name="connsiteX9" fmla="*/ 1801347 w 3731869"/>
                <a:gd name="connsiteY9" fmla="*/ 323324 h 3208053"/>
                <a:gd name="connsiteX10" fmla="*/ 1027715 w 3731869"/>
                <a:gd name="connsiteY10" fmla="*/ 11865 h 3208053"/>
                <a:gd name="connsiteX11" fmla="*/ 1014358 w 3731869"/>
                <a:gd name="connsiteY11" fmla="*/ 83682 h 3208053"/>
                <a:gd name="connsiteX12" fmla="*/ 1728209 w 3731869"/>
                <a:gd name="connsiteY12" fmla="*/ 412930 h 3208053"/>
                <a:gd name="connsiteX13" fmla="*/ 1135891 w 3731869"/>
                <a:gd name="connsiteY13" fmla="*/ 1265863 h 3208053"/>
                <a:gd name="connsiteX14" fmla="*/ 122048 w 3731869"/>
                <a:gd name="connsiteY14" fmla="*/ 1265865 h 3208053"/>
                <a:gd name="connsiteX15" fmla="*/ 122048 w 3731869"/>
                <a:gd name="connsiteY15" fmla="*/ 1368826 h 3208053"/>
                <a:gd name="connsiteX16" fmla="*/ 1060235 w 3731869"/>
                <a:gd name="connsiteY16" fmla="*/ 1609071 h 3208053"/>
                <a:gd name="connsiteX17" fmla="*/ 602584 w 3731869"/>
                <a:gd name="connsiteY17" fmla="*/ 2981908 h 3208053"/>
                <a:gd name="connsiteX18" fmla="*/ 694113 w 3731869"/>
                <a:gd name="connsiteY18" fmla="*/ 3027670 h 3208053"/>
                <a:gd name="connsiteX19" fmla="*/ 1427673 w 3731869"/>
                <a:gd name="connsiteY19" fmla="*/ 1210577 h 3208053"/>
                <a:gd name="connsiteX20" fmla="*/ 2067071 w 3731869"/>
                <a:gd name="connsiteY20" fmla="*/ 1174341 h 3208053"/>
                <a:gd name="connsiteX21" fmla="*/ 3490340 w 3731869"/>
                <a:gd name="connsiteY21" fmla="*/ 1754017 h 3208053"/>
                <a:gd name="connsiteX22" fmla="*/ 3722226 w 3731869"/>
                <a:gd name="connsiteY22" fmla="*/ 1734919 h 3208053"/>
                <a:gd name="connsiteX23" fmla="*/ 3558330 w 3731869"/>
                <a:gd name="connsiteY23" fmla="*/ 1547435 h 3208053"/>
                <a:gd name="connsiteX0" fmla="*/ 3558330 w 3731869"/>
                <a:gd name="connsiteY0" fmla="*/ 1547435 h 3208053"/>
                <a:gd name="connsiteX1" fmla="*/ 2218325 w 3731869"/>
                <a:gd name="connsiteY1" fmla="*/ 1038317 h 3208053"/>
                <a:gd name="connsiteX2" fmla="*/ 1983418 w 3731869"/>
                <a:gd name="connsiteY2" fmla="*/ 877238 h 3208053"/>
                <a:gd name="connsiteX3" fmla="*/ 2231627 w 3731869"/>
                <a:gd name="connsiteY3" fmla="*/ 489889 h 3208053"/>
                <a:gd name="connsiteX4" fmla="*/ 3028141 w 3731869"/>
                <a:gd name="connsiteY4" fmla="*/ 144714 h 3208053"/>
                <a:gd name="connsiteX5" fmla="*/ 3005258 w 3731869"/>
                <a:gd name="connsiteY5" fmla="*/ 76072 h 3208053"/>
                <a:gd name="connsiteX6" fmla="*/ 2178196 w 3731869"/>
                <a:gd name="connsiteY6" fmla="*/ 426287 h 3208053"/>
                <a:gd name="connsiteX7" fmla="*/ 1857953 w 3731869"/>
                <a:gd name="connsiteY7" fmla="*/ 911162 h 3208053"/>
                <a:gd name="connsiteX8" fmla="*/ 1665968 w 3731869"/>
                <a:gd name="connsiteY8" fmla="*/ 814602 h 3208053"/>
                <a:gd name="connsiteX9" fmla="*/ 1801347 w 3731869"/>
                <a:gd name="connsiteY9" fmla="*/ 323324 h 3208053"/>
                <a:gd name="connsiteX10" fmla="*/ 1027715 w 3731869"/>
                <a:gd name="connsiteY10" fmla="*/ 11865 h 3208053"/>
                <a:gd name="connsiteX11" fmla="*/ 1014358 w 3731869"/>
                <a:gd name="connsiteY11" fmla="*/ 83682 h 3208053"/>
                <a:gd name="connsiteX12" fmla="*/ 1728209 w 3731869"/>
                <a:gd name="connsiteY12" fmla="*/ 412930 h 3208053"/>
                <a:gd name="connsiteX13" fmla="*/ 1135891 w 3731869"/>
                <a:gd name="connsiteY13" fmla="*/ 1265863 h 3208053"/>
                <a:gd name="connsiteX14" fmla="*/ 122048 w 3731869"/>
                <a:gd name="connsiteY14" fmla="*/ 1265865 h 3208053"/>
                <a:gd name="connsiteX15" fmla="*/ 122048 w 3731869"/>
                <a:gd name="connsiteY15" fmla="*/ 1368826 h 3208053"/>
                <a:gd name="connsiteX16" fmla="*/ 1060235 w 3731869"/>
                <a:gd name="connsiteY16" fmla="*/ 1609071 h 3208053"/>
                <a:gd name="connsiteX17" fmla="*/ 602584 w 3731869"/>
                <a:gd name="connsiteY17" fmla="*/ 2981908 h 3208053"/>
                <a:gd name="connsiteX18" fmla="*/ 694113 w 3731869"/>
                <a:gd name="connsiteY18" fmla="*/ 3027670 h 3208053"/>
                <a:gd name="connsiteX19" fmla="*/ 1427673 w 3731869"/>
                <a:gd name="connsiteY19" fmla="*/ 1210577 h 3208053"/>
                <a:gd name="connsiteX20" fmla="*/ 2067071 w 3731869"/>
                <a:gd name="connsiteY20" fmla="*/ 1174341 h 3208053"/>
                <a:gd name="connsiteX21" fmla="*/ 3490340 w 3731869"/>
                <a:gd name="connsiteY21" fmla="*/ 1754017 h 3208053"/>
                <a:gd name="connsiteX22" fmla="*/ 3722226 w 3731869"/>
                <a:gd name="connsiteY22" fmla="*/ 1734919 h 3208053"/>
                <a:gd name="connsiteX23" fmla="*/ 3558330 w 3731869"/>
                <a:gd name="connsiteY23" fmla="*/ 1547435 h 3208053"/>
                <a:gd name="connsiteX0" fmla="*/ 3558330 w 3731869"/>
                <a:gd name="connsiteY0" fmla="*/ 1547435 h 3208053"/>
                <a:gd name="connsiteX1" fmla="*/ 2218325 w 3731869"/>
                <a:gd name="connsiteY1" fmla="*/ 1038317 h 3208053"/>
                <a:gd name="connsiteX2" fmla="*/ 1983418 w 3731869"/>
                <a:gd name="connsiteY2" fmla="*/ 877238 h 3208053"/>
                <a:gd name="connsiteX3" fmla="*/ 2231627 w 3731869"/>
                <a:gd name="connsiteY3" fmla="*/ 489889 h 3208053"/>
                <a:gd name="connsiteX4" fmla="*/ 3028141 w 3731869"/>
                <a:gd name="connsiteY4" fmla="*/ 144714 h 3208053"/>
                <a:gd name="connsiteX5" fmla="*/ 3005258 w 3731869"/>
                <a:gd name="connsiteY5" fmla="*/ 76072 h 3208053"/>
                <a:gd name="connsiteX6" fmla="*/ 2178196 w 3731869"/>
                <a:gd name="connsiteY6" fmla="*/ 426287 h 3208053"/>
                <a:gd name="connsiteX7" fmla="*/ 1857953 w 3731869"/>
                <a:gd name="connsiteY7" fmla="*/ 911162 h 3208053"/>
                <a:gd name="connsiteX8" fmla="*/ 1659618 w 3731869"/>
                <a:gd name="connsiteY8" fmla="*/ 855877 h 3208053"/>
                <a:gd name="connsiteX9" fmla="*/ 1801347 w 3731869"/>
                <a:gd name="connsiteY9" fmla="*/ 323324 h 3208053"/>
                <a:gd name="connsiteX10" fmla="*/ 1027715 w 3731869"/>
                <a:gd name="connsiteY10" fmla="*/ 11865 h 3208053"/>
                <a:gd name="connsiteX11" fmla="*/ 1014358 w 3731869"/>
                <a:gd name="connsiteY11" fmla="*/ 83682 h 3208053"/>
                <a:gd name="connsiteX12" fmla="*/ 1728209 w 3731869"/>
                <a:gd name="connsiteY12" fmla="*/ 412930 h 3208053"/>
                <a:gd name="connsiteX13" fmla="*/ 1135891 w 3731869"/>
                <a:gd name="connsiteY13" fmla="*/ 1265863 h 3208053"/>
                <a:gd name="connsiteX14" fmla="*/ 122048 w 3731869"/>
                <a:gd name="connsiteY14" fmla="*/ 1265865 h 3208053"/>
                <a:gd name="connsiteX15" fmla="*/ 122048 w 3731869"/>
                <a:gd name="connsiteY15" fmla="*/ 1368826 h 3208053"/>
                <a:gd name="connsiteX16" fmla="*/ 1060235 w 3731869"/>
                <a:gd name="connsiteY16" fmla="*/ 1609071 h 3208053"/>
                <a:gd name="connsiteX17" fmla="*/ 602584 w 3731869"/>
                <a:gd name="connsiteY17" fmla="*/ 2981908 h 3208053"/>
                <a:gd name="connsiteX18" fmla="*/ 694113 w 3731869"/>
                <a:gd name="connsiteY18" fmla="*/ 3027670 h 3208053"/>
                <a:gd name="connsiteX19" fmla="*/ 1427673 w 3731869"/>
                <a:gd name="connsiteY19" fmla="*/ 1210577 h 3208053"/>
                <a:gd name="connsiteX20" fmla="*/ 2067071 w 3731869"/>
                <a:gd name="connsiteY20" fmla="*/ 1174341 h 3208053"/>
                <a:gd name="connsiteX21" fmla="*/ 3490340 w 3731869"/>
                <a:gd name="connsiteY21" fmla="*/ 1754017 h 3208053"/>
                <a:gd name="connsiteX22" fmla="*/ 3722226 w 3731869"/>
                <a:gd name="connsiteY22" fmla="*/ 1734919 h 3208053"/>
                <a:gd name="connsiteX23" fmla="*/ 3558330 w 3731869"/>
                <a:gd name="connsiteY23" fmla="*/ 1547435 h 3208053"/>
                <a:gd name="connsiteX0" fmla="*/ 3558330 w 3731869"/>
                <a:gd name="connsiteY0" fmla="*/ 1547642 h 3208260"/>
                <a:gd name="connsiteX1" fmla="*/ 2218325 w 3731869"/>
                <a:gd name="connsiteY1" fmla="*/ 1038524 h 3208260"/>
                <a:gd name="connsiteX2" fmla="*/ 1983418 w 3731869"/>
                <a:gd name="connsiteY2" fmla="*/ 877445 h 3208260"/>
                <a:gd name="connsiteX3" fmla="*/ 2231627 w 3731869"/>
                <a:gd name="connsiteY3" fmla="*/ 490096 h 3208260"/>
                <a:gd name="connsiteX4" fmla="*/ 3028141 w 3731869"/>
                <a:gd name="connsiteY4" fmla="*/ 144921 h 3208260"/>
                <a:gd name="connsiteX5" fmla="*/ 3005258 w 3731869"/>
                <a:gd name="connsiteY5" fmla="*/ 76279 h 3208260"/>
                <a:gd name="connsiteX6" fmla="*/ 2178196 w 3731869"/>
                <a:gd name="connsiteY6" fmla="*/ 426494 h 3208260"/>
                <a:gd name="connsiteX7" fmla="*/ 1857953 w 3731869"/>
                <a:gd name="connsiteY7" fmla="*/ 911369 h 3208260"/>
                <a:gd name="connsiteX8" fmla="*/ 1659618 w 3731869"/>
                <a:gd name="connsiteY8" fmla="*/ 856084 h 3208260"/>
                <a:gd name="connsiteX9" fmla="*/ 1810872 w 3731869"/>
                <a:gd name="connsiteY9" fmla="*/ 326706 h 3208260"/>
                <a:gd name="connsiteX10" fmla="*/ 1027715 w 3731869"/>
                <a:gd name="connsiteY10" fmla="*/ 12072 h 3208260"/>
                <a:gd name="connsiteX11" fmla="*/ 1014358 w 3731869"/>
                <a:gd name="connsiteY11" fmla="*/ 83889 h 3208260"/>
                <a:gd name="connsiteX12" fmla="*/ 1728209 w 3731869"/>
                <a:gd name="connsiteY12" fmla="*/ 413137 h 3208260"/>
                <a:gd name="connsiteX13" fmla="*/ 1135891 w 3731869"/>
                <a:gd name="connsiteY13" fmla="*/ 1266070 h 3208260"/>
                <a:gd name="connsiteX14" fmla="*/ 122048 w 3731869"/>
                <a:gd name="connsiteY14" fmla="*/ 1266072 h 3208260"/>
                <a:gd name="connsiteX15" fmla="*/ 122048 w 3731869"/>
                <a:gd name="connsiteY15" fmla="*/ 1369033 h 3208260"/>
                <a:gd name="connsiteX16" fmla="*/ 1060235 w 3731869"/>
                <a:gd name="connsiteY16" fmla="*/ 1609278 h 3208260"/>
                <a:gd name="connsiteX17" fmla="*/ 602584 w 3731869"/>
                <a:gd name="connsiteY17" fmla="*/ 2982115 h 3208260"/>
                <a:gd name="connsiteX18" fmla="*/ 694113 w 3731869"/>
                <a:gd name="connsiteY18" fmla="*/ 3027877 h 3208260"/>
                <a:gd name="connsiteX19" fmla="*/ 1427673 w 3731869"/>
                <a:gd name="connsiteY19" fmla="*/ 1210784 h 3208260"/>
                <a:gd name="connsiteX20" fmla="*/ 2067071 w 3731869"/>
                <a:gd name="connsiteY20" fmla="*/ 1174548 h 3208260"/>
                <a:gd name="connsiteX21" fmla="*/ 3490340 w 3731869"/>
                <a:gd name="connsiteY21" fmla="*/ 1754224 h 3208260"/>
                <a:gd name="connsiteX22" fmla="*/ 3722226 w 3731869"/>
                <a:gd name="connsiteY22" fmla="*/ 1735126 h 3208260"/>
                <a:gd name="connsiteX23" fmla="*/ 3558330 w 3731869"/>
                <a:gd name="connsiteY23" fmla="*/ 1547642 h 3208260"/>
                <a:gd name="connsiteX0" fmla="*/ 3558330 w 3731869"/>
                <a:gd name="connsiteY0" fmla="*/ 1547642 h 3203842"/>
                <a:gd name="connsiteX1" fmla="*/ 2218325 w 3731869"/>
                <a:gd name="connsiteY1" fmla="*/ 1038524 h 3203842"/>
                <a:gd name="connsiteX2" fmla="*/ 1983418 w 3731869"/>
                <a:gd name="connsiteY2" fmla="*/ 877445 h 3203842"/>
                <a:gd name="connsiteX3" fmla="*/ 2231627 w 3731869"/>
                <a:gd name="connsiteY3" fmla="*/ 490096 h 3203842"/>
                <a:gd name="connsiteX4" fmla="*/ 3028141 w 3731869"/>
                <a:gd name="connsiteY4" fmla="*/ 144921 h 3203842"/>
                <a:gd name="connsiteX5" fmla="*/ 3005258 w 3731869"/>
                <a:gd name="connsiteY5" fmla="*/ 76279 h 3203842"/>
                <a:gd name="connsiteX6" fmla="*/ 2178196 w 3731869"/>
                <a:gd name="connsiteY6" fmla="*/ 426494 h 3203842"/>
                <a:gd name="connsiteX7" fmla="*/ 1857953 w 3731869"/>
                <a:gd name="connsiteY7" fmla="*/ 911369 h 3203842"/>
                <a:gd name="connsiteX8" fmla="*/ 1659618 w 3731869"/>
                <a:gd name="connsiteY8" fmla="*/ 856084 h 3203842"/>
                <a:gd name="connsiteX9" fmla="*/ 1810872 w 3731869"/>
                <a:gd name="connsiteY9" fmla="*/ 326706 h 3203842"/>
                <a:gd name="connsiteX10" fmla="*/ 1027715 w 3731869"/>
                <a:gd name="connsiteY10" fmla="*/ 12072 h 3203842"/>
                <a:gd name="connsiteX11" fmla="*/ 1014358 w 3731869"/>
                <a:gd name="connsiteY11" fmla="*/ 83889 h 3203842"/>
                <a:gd name="connsiteX12" fmla="*/ 1728209 w 3731869"/>
                <a:gd name="connsiteY12" fmla="*/ 413137 h 3203842"/>
                <a:gd name="connsiteX13" fmla="*/ 1135891 w 3731869"/>
                <a:gd name="connsiteY13" fmla="*/ 1266070 h 3203842"/>
                <a:gd name="connsiteX14" fmla="*/ 122048 w 3731869"/>
                <a:gd name="connsiteY14" fmla="*/ 1266072 h 3203842"/>
                <a:gd name="connsiteX15" fmla="*/ 122048 w 3731869"/>
                <a:gd name="connsiteY15" fmla="*/ 1369033 h 3203842"/>
                <a:gd name="connsiteX16" fmla="*/ 1060235 w 3731869"/>
                <a:gd name="connsiteY16" fmla="*/ 1609278 h 3203842"/>
                <a:gd name="connsiteX17" fmla="*/ 602584 w 3731869"/>
                <a:gd name="connsiteY17" fmla="*/ 2982115 h 3203842"/>
                <a:gd name="connsiteX18" fmla="*/ 694113 w 3731869"/>
                <a:gd name="connsiteY18" fmla="*/ 3027877 h 3203842"/>
                <a:gd name="connsiteX19" fmla="*/ 1402273 w 3731869"/>
                <a:gd name="connsiteY19" fmla="*/ 1274284 h 3203842"/>
                <a:gd name="connsiteX20" fmla="*/ 2067071 w 3731869"/>
                <a:gd name="connsiteY20" fmla="*/ 1174548 h 3203842"/>
                <a:gd name="connsiteX21" fmla="*/ 3490340 w 3731869"/>
                <a:gd name="connsiteY21" fmla="*/ 1754224 h 3203842"/>
                <a:gd name="connsiteX22" fmla="*/ 3722226 w 3731869"/>
                <a:gd name="connsiteY22" fmla="*/ 1735126 h 3203842"/>
                <a:gd name="connsiteX23" fmla="*/ 3558330 w 3731869"/>
                <a:gd name="connsiteY23" fmla="*/ 1547642 h 3203842"/>
                <a:gd name="connsiteX0" fmla="*/ 3561992 w 3735531"/>
                <a:gd name="connsiteY0" fmla="*/ 1547642 h 3203842"/>
                <a:gd name="connsiteX1" fmla="*/ 2221987 w 3735531"/>
                <a:gd name="connsiteY1" fmla="*/ 1038524 h 3203842"/>
                <a:gd name="connsiteX2" fmla="*/ 1987080 w 3735531"/>
                <a:gd name="connsiteY2" fmla="*/ 877445 h 3203842"/>
                <a:gd name="connsiteX3" fmla="*/ 2235289 w 3735531"/>
                <a:gd name="connsiteY3" fmla="*/ 490096 h 3203842"/>
                <a:gd name="connsiteX4" fmla="*/ 3031803 w 3735531"/>
                <a:gd name="connsiteY4" fmla="*/ 144921 h 3203842"/>
                <a:gd name="connsiteX5" fmla="*/ 3008920 w 3735531"/>
                <a:gd name="connsiteY5" fmla="*/ 76279 h 3203842"/>
                <a:gd name="connsiteX6" fmla="*/ 2181858 w 3735531"/>
                <a:gd name="connsiteY6" fmla="*/ 426494 h 3203842"/>
                <a:gd name="connsiteX7" fmla="*/ 1861615 w 3735531"/>
                <a:gd name="connsiteY7" fmla="*/ 911369 h 3203842"/>
                <a:gd name="connsiteX8" fmla="*/ 1663280 w 3735531"/>
                <a:gd name="connsiteY8" fmla="*/ 856084 h 3203842"/>
                <a:gd name="connsiteX9" fmla="*/ 1814534 w 3735531"/>
                <a:gd name="connsiteY9" fmla="*/ 326706 h 3203842"/>
                <a:gd name="connsiteX10" fmla="*/ 1031377 w 3735531"/>
                <a:gd name="connsiteY10" fmla="*/ 12072 h 3203842"/>
                <a:gd name="connsiteX11" fmla="*/ 1018020 w 3735531"/>
                <a:gd name="connsiteY11" fmla="*/ 83889 h 3203842"/>
                <a:gd name="connsiteX12" fmla="*/ 1731871 w 3735531"/>
                <a:gd name="connsiteY12" fmla="*/ 413137 h 3203842"/>
                <a:gd name="connsiteX13" fmla="*/ 1196703 w 3735531"/>
                <a:gd name="connsiteY13" fmla="*/ 1297820 h 3203842"/>
                <a:gd name="connsiteX14" fmla="*/ 125710 w 3735531"/>
                <a:gd name="connsiteY14" fmla="*/ 1266072 h 3203842"/>
                <a:gd name="connsiteX15" fmla="*/ 125710 w 3735531"/>
                <a:gd name="connsiteY15" fmla="*/ 1369033 h 3203842"/>
                <a:gd name="connsiteX16" fmla="*/ 1063897 w 3735531"/>
                <a:gd name="connsiteY16" fmla="*/ 1609278 h 3203842"/>
                <a:gd name="connsiteX17" fmla="*/ 606246 w 3735531"/>
                <a:gd name="connsiteY17" fmla="*/ 2982115 h 3203842"/>
                <a:gd name="connsiteX18" fmla="*/ 697775 w 3735531"/>
                <a:gd name="connsiteY18" fmla="*/ 3027877 h 3203842"/>
                <a:gd name="connsiteX19" fmla="*/ 1405935 w 3735531"/>
                <a:gd name="connsiteY19" fmla="*/ 1274284 h 3203842"/>
                <a:gd name="connsiteX20" fmla="*/ 2070733 w 3735531"/>
                <a:gd name="connsiteY20" fmla="*/ 1174548 h 3203842"/>
                <a:gd name="connsiteX21" fmla="*/ 3494002 w 3735531"/>
                <a:gd name="connsiteY21" fmla="*/ 1754224 h 3203842"/>
                <a:gd name="connsiteX22" fmla="*/ 3725888 w 3735531"/>
                <a:gd name="connsiteY22" fmla="*/ 1735126 h 3203842"/>
                <a:gd name="connsiteX23" fmla="*/ 3561992 w 3735531"/>
                <a:gd name="connsiteY23" fmla="*/ 1547642 h 3203842"/>
                <a:gd name="connsiteX0" fmla="*/ 3561992 w 3735531"/>
                <a:gd name="connsiteY0" fmla="*/ 1547642 h 3203842"/>
                <a:gd name="connsiteX1" fmla="*/ 2221987 w 3735531"/>
                <a:gd name="connsiteY1" fmla="*/ 1038524 h 3203842"/>
                <a:gd name="connsiteX2" fmla="*/ 1987080 w 3735531"/>
                <a:gd name="connsiteY2" fmla="*/ 877445 h 3203842"/>
                <a:gd name="connsiteX3" fmla="*/ 2235289 w 3735531"/>
                <a:gd name="connsiteY3" fmla="*/ 490096 h 3203842"/>
                <a:gd name="connsiteX4" fmla="*/ 3031803 w 3735531"/>
                <a:gd name="connsiteY4" fmla="*/ 144921 h 3203842"/>
                <a:gd name="connsiteX5" fmla="*/ 3008920 w 3735531"/>
                <a:gd name="connsiteY5" fmla="*/ 76279 h 3203842"/>
                <a:gd name="connsiteX6" fmla="*/ 2181858 w 3735531"/>
                <a:gd name="connsiteY6" fmla="*/ 426494 h 3203842"/>
                <a:gd name="connsiteX7" fmla="*/ 1861615 w 3735531"/>
                <a:gd name="connsiteY7" fmla="*/ 911369 h 3203842"/>
                <a:gd name="connsiteX8" fmla="*/ 1663280 w 3735531"/>
                <a:gd name="connsiteY8" fmla="*/ 856084 h 3203842"/>
                <a:gd name="connsiteX9" fmla="*/ 1814534 w 3735531"/>
                <a:gd name="connsiteY9" fmla="*/ 326706 h 3203842"/>
                <a:gd name="connsiteX10" fmla="*/ 1031377 w 3735531"/>
                <a:gd name="connsiteY10" fmla="*/ 12072 h 3203842"/>
                <a:gd name="connsiteX11" fmla="*/ 1018020 w 3735531"/>
                <a:gd name="connsiteY11" fmla="*/ 83889 h 3203842"/>
                <a:gd name="connsiteX12" fmla="*/ 1731871 w 3735531"/>
                <a:gd name="connsiteY12" fmla="*/ 413137 h 3203842"/>
                <a:gd name="connsiteX13" fmla="*/ 1196703 w 3735531"/>
                <a:gd name="connsiteY13" fmla="*/ 1297820 h 3203842"/>
                <a:gd name="connsiteX14" fmla="*/ 125710 w 3735531"/>
                <a:gd name="connsiteY14" fmla="*/ 1266072 h 3203842"/>
                <a:gd name="connsiteX15" fmla="*/ 125710 w 3735531"/>
                <a:gd name="connsiteY15" fmla="*/ 1369033 h 3203842"/>
                <a:gd name="connsiteX16" fmla="*/ 1063897 w 3735531"/>
                <a:gd name="connsiteY16" fmla="*/ 1609278 h 3203842"/>
                <a:gd name="connsiteX17" fmla="*/ 606246 w 3735531"/>
                <a:gd name="connsiteY17" fmla="*/ 2982115 h 3203842"/>
                <a:gd name="connsiteX18" fmla="*/ 697775 w 3735531"/>
                <a:gd name="connsiteY18" fmla="*/ 3027877 h 3203842"/>
                <a:gd name="connsiteX19" fmla="*/ 1405935 w 3735531"/>
                <a:gd name="connsiteY19" fmla="*/ 1274284 h 3203842"/>
                <a:gd name="connsiteX20" fmla="*/ 2070733 w 3735531"/>
                <a:gd name="connsiteY20" fmla="*/ 1174548 h 3203842"/>
                <a:gd name="connsiteX21" fmla="*/ 3494002 w 3735531"/>
                <a:gd name="connsiteY21" fmla="*/ 1754224 h 3203842"/>
                <a:gd name="connsiteX22" fmla="*/ 3725888 w 3735531"/>
                <a:gd name="connsiteY22" fmla="*/ 1735126 h 3203842"/>
                <a:gd name="connsiteX23" fmla="*/ 3561992 w 3735531"/>
                <a:gd name="connsiteY23" fmla="*/ 1547642 h 3203842"/>
                <a:gd name="connsiteX0" fmla="*/ 3561992 w 3735531"/>
                <a:gd name="connsiteY0" fmla="*/ 1547642 h 3203842"/>
                <a:gd name="connsiteX1" fmla="*/ 2221987 w 3735531"/>
                <a:gd name="connsiteY1" fmla="*/ 1038524 h 3203842"/>
                <a:gd name="connsiteX2" fmla="*/ 1987080 w 3735531"/>
                <a:gd name="connsiteY2" fmla="*/ 877445 h 3203842"/>
                <a:gd name="connsiteX3" fmla="*/ 2235289 w 3735531"/>
                <a:gd name="connsiteY3" fmla="*/ 490096 h 3203842"/>
                <a:gd name="connsiteX4" fmla="*/ 3031803 w 3735531"/>
                <a:gd name="connsiteY4" fmla="*/ 144921 h 3203842"/>
                <a:gd name="connsiteX5" fmla="*/ 3008920 w 3735531"/>
                <a:gd name="connsiteY5" fmla="*/ 76279 h 3203842"/>
                <a:gd name="connsiteX6" fmla="*/ 2181858 w 3735531"/>
                <a:gd name="connsiteY6" fmla="*/ 426494 h 3203842"/>
                <a:gd name="connsiteX7" fmla="*/ 1861615 w 3735531"/>
                <a:gd name="connsiteY7" fmla="*/ 911369 h 3203842"/>
                <a:gd name="connsiteX8" fmla="*/ 1663280 w 3735531"/>
                <a:gd name="connsiteY8" fmla="*/ 856084 h 3203842"/>
                <a:gd name="connsiteX9" fmla="*/ 1814534 w 3735531"/>
                <a:gd name="connsiteY9" fmla="*/ 326706 h 3203842"/>
                <a:gd name="connsiteX10" fmla="*/ 1031377 w 3735531"/>
                <a:gd name="connsiteY10" fmla="*/ 12072 h 3203842"/>
                <a:gd name="connsiteX11" fmla="*/ 1018020 w 3735531"/>
                <a:gd name="connsiteY11" fmla="*/ 83889 h 3203842"/>
                <a:gd name="connsiteX12" fmla="*/ 1731871 w 3735531"/>
                <a:gd name="connsiteY12" fmla="*/ 413137 h 3203842"/>
                <a:gd name="connsiteX13" fmla="*/ 1196703 w 3735531"/>
                <a:gd name="connsiteY13" fmla="*/ 1297820 h 3203842"/>
                <a:gd name="connsiteX14" fmla="*/ 125710 w 3735531"/>
                <a:gd name="connsiteY14" fmla="*/ 1266072 h 3203842"/>
                <a:gd name="connsiteX15" fmla="*/ 125710 w 3735531"/>
                <a:gd name="connsiteY15" fmla="*/ 1369033 h 3203842"/>
                <a:gd name="connsiteX16" fmla="*/ 1063897 w 3735531"/>
                <a:gd name="connsiteY16" fmla="*/ 1609278 h 3203842"/>
                <a:gd name="connsiteX17" fmla="*/ 606246 w 3735531"/>
                <a:gd name="connsiteY17" fmla="*/ 2982115 h 3203842"/>
                <a:gd name="connsiteX18" fmla="*/ 697775 w 3735531"/>
                <a:gd name="connsiteY18" fmla="*/ 3027877 h 3203842"/>
                <a:gd name="connsiteX19" fmla="*/ 1405935 w 3735531"/>
                <a:gd name="connsiteY19" fmla="*/ 1274284 h 3203842"/>
                <a:gd name="connsiteX20" fmla="*/ 2070733 w 3735531"/>
                <a:gd name="connsiteY20" fmla="*/ 1174548 h 3203842"/>
                <a:gd name="connsiteX21" fmla="*/ 3494002 w 3735531"/>
                <a:gd name="connsiteY21" fmla="*/ 1754224 h 3203842"/>
                <a:gd name="connsiteX22" fmla="*/ 3725888 w 3735531"/>
                <a:gd name="connsiteY22" fmla="*/ 1735126 h 3203842"/>
                <a:gd name="connsiteX23" fmla="*/ 3561992 w 3735531"/>
                <a:gd name="connsiteY23" fmla="*/ 1547642 h 3203842"/>
                <a:gd name="connsiteX0" fmla="*/ 3561992 w 3735531"/>
                <a:gd name="connsiteY0" fmla="*/ 1547642 h 3203842"/>
                <a:gd name="connsiteX1" fmla="*/ 2221987 w 3735531"/>
                <a:gd name="connsiteY1" fmla="*/ 1038524 h 3203842"/>
                <a:gd name="connsiteX2" fmla="*/ 1987080 w 3735531"/>
                <a:gd name="connsiteY2" fmla="*/ 877445 h 3203842"/>
                <a:gd name="connsiteX3" fmla="*/ 2235289 w 3735531"/>
                <a:gd name="connsiteY3" fmla="*/ 490096 h 3203842"/>
                <a:gd name="connsiteX4" fmla="*/ 3031803 w 3735531"/>
                <a:gd name="connsiteY4" fmla="*/ 144921 h 3203842"/>
                <a:gd name="connsiteX5" fmla="*/ 3008920 w 3735531"/>
                <a:gd name="connsiteY5" fmla="*/ 76279 h 3203842"/>
                <a:gd name="connsiteX6" fmla="*/ 2181858 w 3735531"/>
                <a:gd name="connsiteY6" fmla="*/ 426494 h 3203842"/>
                <a:gd name="connsiteX7" fmla="*/ 1861615 w 3735531"/>
                <a:gd name="connsiteY7" fmla="*/ 911369 h 3203842"/>
                <a:gd name="connsiteX8" fmla="*/ 1663280 w 3735531"/>
                <a:gd name="connsiteY8" fmla="*/ 856084 h 3203842"/>
                <a:gd name="connsiteX9" fmla="*/ 1814534 w 3735531"/>
                <a:gd name="connsiteY9" fmla="*/ 326706 h 3203842"/>
                <a:gd name="connsiteX10" fmla="*/ 1031377 w 3735531"/>
                <a:gd name="connsiteY10" fmla="*/ 12072 h 3203842"/>
                <a:gd name="connsiteX11" fmla="*/ 1018020 w 3735531"/>
                <a:gd name="connsiteY11" fmla="*/ 83889 h 3203842"/>
                <a:gd name="connsiteX12" fmla="*/ 1731871 w 3735531"/>
                <a:gd name="connsiteY12" fmla="*/ 413137 h 3203842"/>
                <a:gd name="connsiteX13" fmla="*/ 1196703 w 3735531"/>
                <a:gd name="connsiteY13" fmla="*/ 1297820 h 3203842"/>
                <a:gd name="connsiteX14" fmla="*/ 125710 w 3735531"/>
                <a:gd name="connsiteY14" fmla="*/ 1266072 h 3203842"/>
                <a:gd name="connsiteX15" fmla="*/ 125710 w 3735531"/>
                <a:gd name="connsiteY15" fmla="*/ 1369033 h 3203842"/>
                <a:gd name="connsiteX16" fmla="*/ 1063897 w 3735531"/>
                <a:gd name="connsiteY16" fmla="*/ 1609278 h 3203842"/>
                <a:gd name="connsiteX17" fmla="*/ 606246 w 3735531"/>
                <a:gd name="connsiteY17" fmla="*/ 2982115 h 3203842"/>
                <a:gd name="connsiteX18" fmla="*/ 697775 w 3735531"/>
                <a:gd name="connsiteY18" fmla="*/ 3027877 h 3203842"/>
                <a:gd name="connsiteX19" fmla="*/ 1405935 w 3735531"/>
                <a:gd name="connsiteY19" fmla="*/ 1274284 h 3203842"/>
                <a:gd name="connsiteX20" fmla="*/ 2070733 w 3735531"/>
                <a:gd name="connsiteY20" fmla="*/ 1174548 h 3203842"/>
                <a:gd name="connsiteX21" fmla="*/ 3494002 w 3735531"/>
                <a:gd name="connsiteY21" fmla="*/ 1754224 h 3203842"/>
                <a:gd name="connsiteX22" fmla="*/ 3725888 w 3735531"/>
                <a:gd name="connsiteY22" fmla="*/ 1735126 h 3203842"/>
                <a:gd name="connsiteX23" fmla="*/ 3561992 w 3735531"/>
                <a:gd name="connsiteY23" fmla="*/ 1547642 h 3203842"/>
                <a:gd name="connsiteX0" fmla="*/ 3561992 w 3735531"/>
                <a:gd name="connsiteY0" fmla="*/ 1547642 h 3203842"/>
                <a:gd name="connsiteX1" fmla="*/ 2221987 w 3735531"/>
                <a:gd name="connsiteY1" fmla="*/ 1038524 h 3203842"/>
                <a:gd name="connsiteX2" fmla="*/ 1987080 w 3735531"/>
                <a:gd name="connsiteY2" fmla="*/ 877445 h 3203842"/>
                <a:gd name="connsiteX3" fmla="*/ 2235289 w 3735531"/>
                <a:gd name="connsiteY3" fmla="*/ 490096 h 3203842"/>
                <a:gd name="connsiteX4" fmla="*/ 3031803 w 3735531"/>
                <a:gd name="connsiteY4" fmla="*/ 144921 h 3203842"/>
                <a:gd name="connsiteX5" fmla="*/ 3008920 w 3735531"/>
                <a:gd name="connsiteY5" fmla="*/ 76279 h 3203842"/>
                <a:gd name="connsiteX6" fmla="*/ 2181858 w 3735531"/>
                <a:gd name="connsiteY6" fmla="*/ 426494 h 3203842"/>
                <a:gd name="connsiteX7" fmla="*/ 1861615 w 3735531"/>
                <a:gd name="connsiteY7" fmla="*/ 911369 h 3203842"/>
                <a:gd name="connsiteX8" fmla="*/ 1663280 w 3735531"/>
                <a:gd name="connsiteY8" fmla="*/ 856084 h 3203842"/>
                <a:gd name="connsiteX9" fmla="*/ 1814534 w 3735531"/>
                <a:gd name="connsiteY9" fmla="*/ 326706 h 3203842"/>
                <a:gd name="connsiteX10" fmla="*/ 1031377 w 3735531"/>
                <a:gd name="connsiteY10" fmla="*/ 12072 h 3203842"/>
                <a:gd name="connsiteX11" fmla="*/ 1018020 w 3735531"/>
                <a:gd name="connsiteY11" fmla="*/ 83889 h 3203842"/>
                <a:gd name="connsiteX12" fmla="*/ 1731871 w 3735531"/>
                <a:gd name="connsiteY12" fmla="*/ 413137 h 3203842"/>
                <a:gd name="connsiteX13" fmla="*/ 1196703 w 3735531"/>
                <a:gd name="connsiteY13" fmla="*/ 1297820 h 3203842"/>
                <a:gd name="connsiteX14" fmla="*/ 125710 w 3735531"/>
                <a:gd name="connsiteY14" fmla="*/ 1266072 h 3203842"/>
                <a:gd name="connsiteX15" fmla="*/ 125710 w 3735531"/>
                <a:gd name="connsiteY15" fmla="*/ 1369033 h 3203842"/>
                <a:gd name="connsiteX16" fmla="*/ 1063897 w 3735531"/>
                <a:gd name="connsiteY16" fmla="*/ 1609278 h 3203842"/>
                <a:gd name="connsiteX17" fmla="*/ 606246 w 3735531"/>
                <a:gd name="connsiteY17" fmla="*/ 2982115 h 3203842"/>
                <a:gd name="connsiteX18" fmla="*/ 697775 w 3735531"/>
                <a:gd name="connsiteY18" fmla="*/ 3027877 h 3203842"/>
                <a:gd name="connsiteX19" fmla="*/ 1405935 w 3735531"/>
                <a:gd name="connsiteY19" fmla="*/ 1274284 h 3203842"/>
                <a:gd name="connsiteX20" fmla="*/ 2070733 w 3735531"/>
                <a:gd name="connsiteY20" fmla="*/ 1174548 h 3203842"/>
                <a:gd name="connsiteX21" fmla="*/ 3494002 w 3735531"/>
                <a:gd name="connsiteY21" fmla="*/ 1754224 h 3203842"/>
                <a:gd name="connsiteX22" fmla="*/ 3725888 w 3735531"/>
                <a:gd name="connsiteY22" fmla="*/ 1735126 h 3203842"/>
                <a:gd name="connsiteX23" fmla="*/ 3561992 w 3735531"/>
                <a:gd name="connsiteY23" fmla="*/ 1547642 h 3203842"/>
                <a:gd name="connsiteX0" fmla="*/ 3561992 w 3735531"/>
                <a:gd name="connsiteY0" fmla="*/ 1547642 h 3203842"/>
                <a:gd name="connsiteX1" fmla="*/ 2221987 w 3735531"/>
                <a:gd name="connsiteY1" fmla="*/ 1038524 h 3203842"/>
                <a:gd name="connsiteX2" fmla="*/ 1987080 w 3735531"/>
                <a:gd name="connsiteY2" fmla="*/ 877445 h 3203842"/>
                <a:gd name="connsiteX3" fmla="*/ 2235289 w 3735531"/>
                <a:gd name="connsiteY3" fmla="*/ 490096 h 3203842"/>
                <a:gd name="connsiteX4" fmla="*/ 3031803 w 3735531"/>
                <a:gd name="connsiteY4" fmla="*/ 144921 h 3203842"/>
                <a:gd name="connsiteX5" fmla="*/ 3008920 w 3735531"/>
                <a:gd name="connsiteY5" fmla="*/ 76279 h 3203842"/>
                <a:gd name="connsiteX6" fmla="*/ 2181858 w 3735531"/>
                <a:gd name="connsiteY6" fmla="*/ 426494 h 3203842"/>
                <a:gd name="connsiteX7" fmla="*/ 1861615 w 3735531"/>
                <a:gd name="connsiteY7" fmla="*/ 911369 h 3203842"/>
                <a:gd name="connsiteX8" fmla="*/ 1663280 w 3735531"/>
                <a:gd name="connsiteY8" fmla="*/ 856084 h 3203842"/>
                <a:gd name="connsiteX9" fmla="*/ 1814534 w 3735531"/>
                <a:gd name="connsiteY9" fmla="*/ 326706 h 3203842"/>
                <a:gd name="connsiteX10" fmla="*/ 1031377 w 3735531"/>
                <a:gd name="connsiteY10" fmla="*/ 12072 h 3203842"/>
                <a:gd name="connsiteX11" fmla="*/ 1018020 w 3735531"/>
                <a:gd name="connsiteY11" fmla="*/ 83889 h 3203842"/>
                <a:gd name="connsiteX12" fmla="*/ 1731871 w 3735531"/>
                <a:gd name="connsiteY12" fmla="*/ 413137 h 3203842"/>
                <a:gd name="connsiteX13" fmla="*/ 1196703 w 3735531"/>
                <a:gd name="connsiteY13" fmla="*/ 1297820 h 3203842"/>
                <a:gd name="connsiteX14" fmla="*/ 125710 w 3735531"/>
                <a:gd name="connsiteY14" fmla="*/ 1266072 h 3203842"/>
                <a:gd name="connsiteX15" fmla="*/ 125710 w 3735531"/>
                <a:gd name="connsiteY15" fmla="*/ 1356333 h 3203842"/>
                <a:gd name="connsiteX16" fmla="*/ 1063897 w 3735531"/>
                <a:gd name="connsiteY16" fmla="*/ 1609278 h 3203842"/>
                <a:gd name="connsiteX17" fmla="*/ 606246 w 3735531"/>
                <a:gd name="connsiteY17" fmla="*/ 2982115 h 3203842"/>
                <a:gd name="connsiteX18" fmla="*/ 697775 w 3735531"/>
                <a:gd name="connsiteY18" fmla="*/ 3027877 h 3203842"/>
                <a:gd name="connsiteX19" fmla="*/ 1405935 w 3735531"/>
                <a:gd name="connsiteY19" fmla="*/ 1274284 h 3203842"/>
                <a:gd name="connsiteX20" fmla="*/ 2070733 w 3735531"/>
                <a:gd name="connsiteY20" fmla="*/ 1174548 h 3203842"/>
                <a:gd name="connsiteX21" fmla="*/ 3494002 w 3735531"/>
                <a:gd name="connsiteY21" fmla="*/ 1754224 h 3203842"/>
                <a:gd name="connsiteX22" fmla="*/ 3725888 w 3735531"/>
                <a:gd name="connsiteY22" fmla="*/ 1735126 h 3203842"/>
                <a:gd name="connsiteX23" fmla="*/ 3561992 w 3735531"/>
                <a:gd name="connsiteY23" fmla="*/ 1547642 h 3203842"/>
                <a:gd name="connsiteX0" fmla="*/ 3561992 w 3735531"/>
                <a:gd name="connsiteY0" fmla="*/ 1547642 h 3203842"/>
                <a:gd name="connsiteX1" fmla="*/ 2221987 w 3735531"/>
                <a:gd name="connsiteY1" fmla="*/ 1038524 h 3203842"/>
                <a:gd name="connsiteX2" fmla="*/ 1987080 w 3735531"/>
                <a:gd name="connsiteY2" fmla="*/ 877445 h 3203842"/>
                <a:gd name="connsiteX3" fmla="*/ 2235289 w 3735531"/>
                <a:gd name="connsiteY3" fmla="*/ 490096 h 3203842"/>
                <a:gd name="connsiteX4" fmla="*/ 3031803 w 3735531"/>
                <a:gd name="connsiteY4" fmla="*/ 144921 h 3203842"/>
                <a:gd name="connsiteX5" fmla="*/ 3008920 w 3735531"/>
                <a:gd name="connsiteY5" fmla="*/ 76279 h 3203842"/>
                <a:gd name="connsiteX6" fmla="*/ 2181858 w 3735531"/>
                <a:gd name="connsiteY6" fmla="*/ 426494 h 3203842"/>
                <a:gd name="connsiteX7" fmla="*/ 1861615 w 3735531"/>
                <a:gd name="connsiteY7" fmla="*/ 911369 h 3203842"/>
                <a:gd name="connsiteX8" fmla="*/ 1663280 w 3735531"/>
                <a:gd name="connsiteY8" fmla="*/ 856084 h 3203842"/>
                <a:gd name="connsiteX9" fmla="*/ 1814534 w 3735531"/>
                <a:gd name="connsiteY9" fmla="*/ 326706 h 3203842"/>
                <a:gd name="connsiteX10" fmla="*/ 1031377 w 3735531"/>
                <a:gd name="connsiteY10" fmla="*/ 12072 h 3203842"/>
                <a:gd name="connsiteX11" fmla="*/ 1018020 w 3735531"/>
                <a:gd name="connsiteY11" fmla="*/ 83889 h 3203842"/>
                <a:gd name="connsiteX12" fmla="*/ 1731871 w 3735531"/>
                <a:gd name="connsiteY12" fmla="*/ 413137 h 3203842"/>
                <a:gd name="connsiteX13" fmla="*/ 1479081 w 3735531"/>
                <a:gd name="connsiteY13" fmla="*/ 947295 h 3203842"/>
                <a:gd name="connsiteX14" fmla="*/ 1196703 w 3735531"/>
                <a:gd name="connsiteY14" fmla="*/ 1297820 h 3203842"/>
                <a:gd name="connsiteX15" fmla="*/ 125710 w 3735531"/>
                <a:gd name="connsiteY15" fmla="*/ 1266072 h 3203842"/>
                <a:gd name="connsiteX16" fmla="*/ 125710 w 3735531"/>
                <a:gd name="connsiteY16" fmla="*/ 1356333 h 3203842"/>
                <a:gd name="connsiteX17" fmla="*/ 1063897 w 3735531"/>
                <a:gd name="connsiteY17" fmla="*/ 1609278 h 3203842"/>
                <a:gd name="connsiteX18" fmla="*/ 606246 w 3735531"/>
                <a:gd name="connsiteY18" fmla="*/ 2982115 h 3203842"/>
                <a:gd name="connsiteX19" fmla="*/ 697775 w 3735531"/>
                <a:gd name="connsiteY19" fmla="*/ 3027877 h 3203842"/>
                <a:gd name="connsiteX20" fmla="*/ 1405935 w 3735531"/>
                <a:gd name="connsiteY20" fmla="*/ 1274284 h 3203842"/>
                <a:gd name="connsiteX21" fmla="*/ 2070733 w 3735531"/>
                <a:gd name="connsiteY21" fmla="*/ 1174548 h 3203842"/>
                <a:gd name="connsiteX22" fmla="*/ 3494002 w 3735531"/>
                <a:gd name="connsiteY22" fmla="*/ 1754224 h 3203842"/>
                <a:gd name="connsiteX23" fmla="*/ 3725888 w 3735531"/>
                <a:gd name="connsiteY23" fmla="*/ 1735126 h 3203842"/>
                <a:gd name="connsiteX24" fmla="*/ 3561992 w 3735531"/>
                <a:gd name="connsiteY24" fmla="*/ 1547642 h 3203842"/>
                <a:gd name="connsiteX0" fmla="*/ 3561992 w 3735531"/>
                <a:gd name="connsiteY0" fmla="*/ 1547642 h 3203842"/>
                <a:gd name="connsiteX1" fmla="*/ 2221987 w 3735531"/>
                <a:gd name="connsiteY1" fmla="*/ 1038524 h 3203842"/>
                <a:gd name="connsiteX2" fmla="*/ 1987080 w 3735531"/>
                <a:gd name="connsiteY2" fmla="*/ 877445 h 3203842"/>
                <a:gd name="connsiteX3" fmla="*/ 2235289 w 3735531"/>
                <a:gd name="connsiteY3" fmla="*/ 490096 h 3203842"/>
                <a:gd name="connsiteX4" fmla="*/ 3031803 w 3735531"/>
                <a:gd name="connsiteY4" fmla="*/ 144921 h 3203842"/>
                <a:gd name="connsiteX5" fmla="*/ 3008920 w 3735531"/>
                <a:gd name="connsiteY5" fmla="*/ 76279 h 3203842"/>
                <a:gd name="connsiteX6" fmla="*/ 2181858 w 3735531"/>
                <a:gd name="connsiteY6" fmla="*/ 426494 h 3203842"/>
                <a:gd name="connsiteX7" fmla="*/ 1861615 w 3735531"/>
                <a:gd name="connsiteY7" fmla="*/ 911369 h 3203842"/>
                <a:gd name="connsiteX8" fmla="*/ 1561631 w 3735531"/>
                <a:gd name="connsiteY8" fmla="*/ 972695 h 3203842"/>
                <a:gd name="connsiteX9" fmla="*/ 1663280 w 3735531"/>
                <a:gd name="connsiteY9" fmla="*/ 856084 h 3203842"/>
                <a:gd name="connsiteX10" fmla="*/ 1814534 w 3735531"/>
                <a:gd name="connsiteY10" fmla="*/ 326706 h 3203842"/>
                <a:gd name="connsiteX11" fmla="*/ 1031377 w 3735531"/>
                <a:gd name="connsiteY11" fmla="*/ 12072 h 3203842"/>
                <a:gd name="connsiteX12" fmla="*/ 1018020 w 3735531"/>
                <a:gd name="connsiteY12" fmla="*/ 83889 h 3203842"/>
                <a:gd name="connsiteX13" fmla="*/ 1731871 w 3735531"/>
                <a:gd name="connsiteY13" fmla="*/ 413137 h 3203842"/>
                <a:gd name="connsiteX14" fmla="*/ 1479081 w 3735531"/>
                <a:gd name="connsiteY14" fmla="*/ 947295 h 3203842"/>
                <a:gd name="connsiteX15" fmla="*/ 1196703 w 3735531"/>
                <a:gd name="connsiteY15" fmla="*/ 1297820 h 3203842"/>
                <a:gd name="connsiteX16" fmla="*/ 125710 w 3735531"/>
                <a:gd name="connsiteY16" fmla="*/ 1266072 h 3203842"/>
                <a:gd name="connsiteX17" fmla="*/ 125710 w 3735531"/>
                <a:gd name="connsiteY17" fmla="*/ 1356333 h 3203842"/>
                <a:gd name="connsiteX18" fmla="*/ 1063897 w 3735531"/>
                <a:gd name="connsiteY18" fmla="*/ 1609278 h 3203842"/>
                <a:gd name="connsiteX19" fmla="*/ 606246 w 3735531"/>
                <a:gd name="connsiteY19" fmla="*/ 2982115 h 3203842"/>
                <a:gd name="connsiteX20" fmla="*/ 697775 w 3735531"/>
                <a:gd name="connsiteY20" fmla="*/ 3027877 h 3203842"/>
                <a:gd name="connsiteX21" fmla="*/ 1405935 w 3735531"/>
                <a:gd name="connsiteY21" fmla="*/ 1274284 h 3203842"/>
                <a:gd name="connsiteX22" fmla="*/ 2070733 w 3735531"/>
                <a:gd name="connsiteY22" fmla="*/ 1174548 h 3203842"/>
                <a:gd name="connsiteX23" fmla="*/ 3494002 w 3735531"/>
                <a:gd name="connsiteY23" fmla="*/ 1754224 h 3203842"/>
                <a:gd name="connsiteX24" fmla="*/ 3725888 w 3735531"/>
                <a:gd name="connsiteY24" fmla="*/ 1735126 h 3203842"/>
                <a:gd name="connsiteX25" fmla="*/ 3561992 w 3735531"/>
                <a:gd name="connsiteY25" fmla="*/ 1547642 h 3203842"/>
                <a:gd name="connsiteX0" fmla="*/ 3561992 w 3735531"/>
                <a:gd name="connsiteY0" fmla="*/ 1547642 h 3203842"/>
                <a:gd name="connsiteX1" fmla="*/ 2221987 w 3735531"/>
                <a:gd name="connsiteY1" fmla="*/ 1038524 h 3203842"/>
                <a:gd name="connsiteX2" fmla="*/ 1987080 w 3735531"/>
                <a:gd name="connsiteY2" fmla="*/ 877445 h 3203842"/>
                <a:gd name="connsiteX3" fmla="*/ 2235289 w 3735531"/>
                <a:gd name="connsiteY3" fmla="*/ 490096 h 3203842"/>
                <a:gd name="connsiteX4" fmla="*/ 3031803 w 3735531"/>
                <a:gd name="connsiteY4" fmla="*/ 144921 h 3203842"/>
                <a:gd name="connsiteX5" fmla="*/ 3008920 w 3735531"/>
                <a:gd name="connsiteY5" fmla="*/ 76279 h 3203842"/>
                <a:gd name="connsiteX6" fmla="*/ 2181858 w 3735531"/>
                <a:gd name="connsiteY6" fmla="*/ 426494 h 3203842"/>
                <a:gd name="connsiteX7" fmla="*/ 1861615 w 3735531"/>
                <a:gd name="connsiteY7" fmla="*/ 911369 h 3203842"/>
                <a:gd name="connsiteX8" fmla="*/ 1561631 w 3735531"/>
                <a:gd name="connsiteY8" fmla="*/ 972695 h 3203842"/>
                <a:gd name="connsiteX9" fmla="*/ 1663280 w 3735531"/>
                <a:gd name="connsiteY9" fmla="*/ 856084 h 3203842"/>
                <a:gd name="connsiteX10" fmla="*/ 1679106 w 3735531"/>
                <a:gd name="connsiteY10" fmla="*/ 804420 h 3203842"/>
                <a:gd name="connsiteX11" fmla="*/ 1814534 w 3735531"/>
                <a:gd name="connsiteY11" fmla="*/ 326706 h 3203842"/>
                <a:gd name="connsiteX12" fmla="*/ 1031377 w 3735531"/>
                <a:gd name="connsiteY12" fmla="*/ 12072 h 3203842"/>
                <a:gd name="connsiteX13" fmla="*/ 1018020 w 3735531"/>
                <a:gd name="connsiteY13" fmla="*/ 83889 h 3203842"/>
                <a:gd name="connsiteX14" fmla="*/ 1731871 w 3735531"/>
                <a:gd name="connsiteY14" fmla="*/ 413137 h 3203842"/>
                <a:gd name="connsiteX15" fmla="*/ 1479081 w 3735531"/>
                <a:gd name="connsiteY15" fmla="*/ 947295 h 3203842"/>
                <a:gd name="connsiteX16" fmla="*/ 1196703 w 3735531"/>
                <a:gd name="connsiteY16" fmla="*/ 1297820 h 3203842"/>
                <a:gd name="connsiteX17" fmla="*/ 125710 w 3735531"/>
                <a:gd name="connsiteY17" fmla="*/ 1266072 h 3203842"/>
                <a:gd name="connsiteX18" fmla="*/ 125710 w 3735531"/>
                <a:gd name="connsiteY18" fmla="*/ 1356333 h 3203842"/>
                <a:gd name="connsiteX19" fmla="*/ 1063897 w 3735531"/>
                <a:gd name="connsiteY19" fmla="*/ 1609278 h 3203842"/>
                <a:gd name="connsiteX20" fmla="*/ 606246 w 3735531"/>
                <a:gd name="connsiteY20" fmla="*/ 2982115 h 3203842"/>
                <a:gd name="connsiteX21" fmla="*/ 697775 w 3735531"/>
                <a:gd name="connsiteY21" fmla="*/ 3027877 h 3203842"/>
                <a:gd name="connsiteX22" fmla="*/ 1405935 w 3735531"/>
                <a:gd name="connsiteY22" fmla="*/ 1274284 h 3203842"/>
                <a:gd name="connsiteX23" fmla="*/ 2070733 w 3735531"/>
                <a:gd name="connsiteY23" fmla="*/ 1174548 h 3203842"/>
                <a:gd name="connsiteX24" fmla="*/ 3494002 w 3735531"/>
                <a:gd name="connsiteY24" fmla="*/ 1754224 h 3203842"/>
                <a:gd name="connsiteX25" fmla="*/ 3725888 w 3735531"/>
                <a:gd name="connsiteY25" fmla="*/ 1735126 h 3203842"/>
                <a:gd name="connsiteX26" fmla="*/ 3561992 w 3735531"/>
                <a:gd name="connsiteY26" fmla="*/ 1547642 h 3203842"/>
                <a:gd name="connsiteX0" fmla="*/ 3561992 w 3735531"/>
                <a:gd name="connsiteY0" fmla="*/ 1547642 h 3203842"/>
                <a:gd name="connsiteX1" fmla="*/ 2221987 w 3735531"/>
                <a:gd name="connsiteY1" fmla="*/ 1038524 h 3203842"/>
                <a:gd name="connsiteX2" fmla="*/ 1987080 w 3735531"/>
                <a:gd name="connsiteY2" fmla="*/ 877445 h 3203842"/>
                <a:gd name="connsiteX3" fmla="*/ 2235289 w 3735531"/>
                <a:gd name="connsiteY3" fmla="*/ 490096 h 3203842"/>
                <a:gd name="connsiteX4" fmla="*/ 3031803 w 3735531"/>
                <a:gd name="connsiteY4" fmla="*/ 144921 h 3203842"/>
                <a:gd name="connsiteX5" fmla="*/ 3008920 w 3735531"/>
                <a:gd name="connsiteY5" fmla="*/ 76279 h 3203842"/>
                <a:gd name="connsiteX6" fmla="*/ 2181858 w 3735531"/>
                <a:gd name="connsiteY6" fmla="*/ 426494 h 3203842"/>
                <a:gd name="connsiteX7" fmla="*/ 1861615 w 3735531"/>
                <a:gd name="connsiteY7" fmla="*/ 911369 h 3203842"/>
                <a:gd name="connsiteX8" fmla="*/ 1555281 w 3735531"/>
                <a:gd name="connsiteY8" fmla="*/ 991745 h 3203842"/>
                <a:gd name="connsiteX9" fmla="*/ 1663280 w 3735531"/>
                <a:gd name="connsiteY9" fmla="*/ 856084 h 3203842"/>
                <a:gd name="connsiteX10" fmla="*/ 1679106 w 3735531"/>
                <a:gd name="connsiteY10" fmla="*/ 804420 h 3203842"/>
                <a:gd name="connsiteX11" fmla="*/ 1814534 w 3735531"/>
                <a:gd name="connsiteY11" fmla="*/ 326706 h 3203842"/>
                <a:gd name="connsiteX12" fmla="*/ 1031377 w 3735531"/>
                <a:gd name="connsiteY12" fmla="*/ 12072 h 3203842"/>
                <a:gd name="connsiteX13" fmla="*/ 1018020 w 3735531"/>
                <a:gd name="connsiteY13" fmla="*/ 83889 h 3203842"/>
                <a:gd name="connsiteX14" fmla="*/ 1731871 w 3735531"/>
                <a:gd name="connsiteY14" fmla="*/ 413137 h 3203842"/>
                <a:gd name="connsiteX15" fmla="*/ 1479081 w 3735531"/>
                <a:gd name="connsiteY15" fmla="*/ 947295 h 3203842"/>
                <a:gd name="connsiteX16" fmla="*/ 1196703 w 3735531"/>
                <a:gd name="connsiteY16" fmla="*/ 1297820 h 3203842"/>
                <a:gd name="connsiteX17" fmla="*/ 125710 w 3735531"/>
                <a:gd name="connsiteY17" fmla="*/ 1266072 h 3203842"/>
                <a:gd name="connsiteX18" fmla="*/ 125710 w 3735531"/>
                <a:gd name="connsiteY18" fmla="*/ 1356333 h 3203842"/>
                <a:gd name="connsiteX19" fmla="*/ 1063897 w 3735531"/>
                <a:gd name="connsiteY19" fmla="*/ 1609278 h 3203842"/>
                <a:gd name="connsiteX20" fmla="*/ 606246 w 3735531"/>
                <a:gd name="connsiteY20" fmla="*/ 2982115 h 3203842"/>
                <a:gd name="connsiteX21" fmla="*/ 697775 w 3735531"/>
                <a:gd name="connsiteY21" fmla="*/ 3027877 h 3203842"/>
                <a:gd name="connsiteX22" fmla="*/ 1405935 w 3735531"/>
                <a:gd name="connsiteY22" fmla="*/ 1274284 h 3203842"/>
                <a:gd name="connsiteX23" fmla="*/ 2070733 w 3735531"/>
                <a:gd name="connsiteY23" fmla="*/ 1174548 h 3203842"/>
                <a:gd name="connsiteX24" fmla="*/ 3494002 w 3735531"/>
                <a:gd name="connsiteY24" fmla="*/ 1754224 h 3203842"/>
                <a:gd name="connsiteX25" fmla="*/ 3725888 w 3735531"/>
                <a:gd name="connsiteY25" fmla="*/ 1735126 h 3203842"/>
                <a:gd name="connsiteX26" fmla="*/ 3561992 w 3735531"/>
                <a:gd name="connsiteY26" fmla="*/ 1547642 h 3203842"/>
                <a:gd name="connsiteX0" fmla="*/ 3561992 w 3735531"/>
                <a:gd name="connsiteY0" fmla="*/ 1547642 h 3203842"/>
                <a:gd name="connsiteX1" fmla="*/ 2221987 w 3735531"/>
                <a:gd name="connsiteY1" fmla="*/ 1038524 h 3203842"/>
                <a:gd name="connsiteX2" fmla="*/ 1987080 w 3735531"/>
                <a:gd name="connsiteY2" fmla="*/ 877445 h 3203842"/>
                <a:gd name="connsiteX3" fmla="*/ 2235289 w 3735531"/>
                <a:gd name="connsiteY3" fmla="*/ 490096 h 3203842"/>
                <a:gd name="connsiteX4" fmla="*/ 3031803 w 3735531"/>
                <a:gd name="connsiteY4" fmla="*/ 144921 h 3203842"/>
                <a:gd name="connsiteX5" fmla="*/ 3008920 w 3735531"/>
                <a:gd name="connsiteY5" fmla="*/ 76279 h 3203842"/>
                <a:gd name="connsiteX6" fmla="*/ 2181858 w 3735531"/>
                <a:gd name="connsiteY6" fmla="*/ 426494 h 3203842"/>
                <a:gd name="connsiteX7" fmla="*/ 1861615 w 3735531"/>
                <a:gd name="connsiteY7" fmla="*/ 911369 h 3203842"/>
                <a:gd name="connsiteX8" fmla="*/ 1828331 w 3735531"/>
                <a:gd name="connsiteY8" fmla="*/ 985395 h 3203842"/>
                <a:gd name="connsiteX9" fmla="*/ 1555281 w 3735531"/>
                <a:gd name="connsiteY9" fmla="*/ 991745 h 3203842"/>
                <a:gd name="connsiteX10" fmla="*/ 1663280 w 3735531"/>
                <a:gd name="connsiteY10" fmla="*/ 856084 h 3203842"/>
                <a:gd name="connsiteX11" fmla="*/ 1679106 w 3735531"/>
                <a:gd name="connsiteY11" fmla="*/ 804420 h 3203842"/>
                <a:gd name="connsiteX12" fmla="*/ 1814534 w 3735531"/>
                <a:gd name="connsiteY12" fmla="*/ 326706 h 3203842"/>
                <a:gd name="connsiteX13" fmla="*/ 1031377 w 3735531"/>
                <a:gd name="connsiteY13" fmla="*/ 12072 h 3203842"/>
                <a:gd name="connsiteX14" fmla="*/ 1018020 w 3735531"/>
                <a:gd name="connsiteY14" fmla="*/ 83889 h 3203842"/>
                <a:gd name="connsiteX15" fmla="*/ 1731871 w 3735531"/>
                <a:gd name="connsiteY15" fmla="*/ 413137 h 3203842"/>
                <a:gd name="connsiteX16" fmla="*/ 1479081 w 3735531"/>
                <a:gd name="connsiteY16" fmla="*/ 947295 h 3203842"/>
                <a:gd name="connsiteX17" fmla="*/ 1196703 w 3735531"/>
                <a:gd name="connsiteY17" fmla="*/ 1297820 h 3203842"/>
                <a:gd name="connsiteX18" fmla="*/ 125710 w 3735531"/>
                <a:gd name="connsiteY18" fmla="*/ 1266072 h 3203842"/>
                <a:gd name="connsiteX19" fmla="*/ 125710 w 3735531"/>
                <a:gd name="connsiteY19" fmla="*/ 1356333 h 3203842"/>
                <a:gd name="connsiteX20" fmla="*/ 1063897 w 3735531"/>
                <a:gd name="connsiteY20" fmla="*/ 1609278 h 3203842"/>
                <a:gd name="connsiteX21" fmla="*/ 606246 w 3735531"/>
                <a:gd name="connsiteY21" fmla="*/ 2982115 h 3203842"/>
                <a:gd name="connsiteX22" fmla="*/ 697775 w 3735531"/>
                <a:gd name="connsiteY22" fmla="*/ 3027877 h 3203842"/>
                <a:gd name="connsiteX23" fmla="*/ 1405935 w 3735531"/>
                <a:gd name="connsiteY23" fmla="*/ 1274284 h 3203842"/>
                <a:gd name="connsiteX24" fmla="*/ 2070733 w 3735531"/>
                <a:gd name="connsiteY24" fmla="*/ 1174548 h 3203842"/>
                <a:gd name="connsiteX25" fmla="*/ 3494002 w 3735531"/>
                <a:gd name="connsiteY25" fmla="*/ 1754224 h 3203842"/>
                <a:gd name="connsiteX26" fmla="*/ 3725888 w 3735531"/>
                <a:gd name="connsiteY26" fmla="*/ 1735126 h 3203842"/>
                <a:gd name="connsiteX27" fmla="*/ 3561992 w 3735531"/>
                <a:gd name="connsiteY27" fmla="*/ 1547642 h 3203842"/>
                <a:gd name="connsiteX0" fmla="*/ 3561992 w 3735531"/>
                <a:gd name="connsiteY0" fmla="*/ 1547642 h 3203842"/>
                <a:gd name="connsiteX1" fmla="*/ 2221987 w 3735531"/>
                <a:gd name="connsiteY1" fmla="*/ 1038524 h 3203842"/>
                <a:gd name="connsiteX2" fmla="*/ 1971205 w 3735531"/>
                <a:gd name="connsiteY2" fmla="*/ 896495 h 3203842"/>
                <a:gd name="connsiteX3" fmla="*/ 2235289 w 3735531"/>
                <a:gd name="connsiteY3" fmla="*/ 490096 h 3203842"/>
                <a:gd name="connsiteX4" fmla="*/ 3031803 w 3735531"/>
                <a:gd name="connsiteY4" fmla="*/ 144921 h 3203842"/>
                <a:gd name="connsiteX5" fmla="*/ 3008920 w 3735531"/>
                <a:gd name="connsiteY5" fmla="*/ 76279 h 3203842"/>
                <a:gd name="connsiteX6" fmla="*/ 2181858 w 3735531"/>
                <a:gd name="connsiteY6" fmla="*/ 426494 h 3203842"/>
                <a:gd name="connsiteX7" fmla="*/ 1861615 w 3735531"/>
                <a:gd name="connsiteY7" fmla="*/ 911369 h 3203842"/>
                <a:gd name="connsiteX8" fmla="*/ 1828331 w 3735531"/>
                <a:gd name="connsiteY8" fmla="*/ 985395 h 3203842"/>
                <a:gd name="connsiteX9" fmla="*/ 1555281 w 3735531"/>
                <a:gd name="connsiteY9" fmla="*/ 991745 h 3203842"/>
                <a:gd name="connsiteX10" fmla="*/ 1663280 w 3735531"/>
                <a:gd name="connsiteY10" fmla="*/ 856084 h 3203842"/>
                <a:gd name="connsiteX11" fmla="*/ 1679106 w 3735531"/>
                <a:gd name="connsiteY11" fmla="*/ 804420 h 3203842"/>
                <a:gd name="connsiteX12" fmla="*/ 1814534 w 3735531"/>
                <a:gd name="connsiteY12" fmla="*/ 326706 h 3203842"/>
                <a:gd name="connsiteX13" fmla="*/ 1031377 w 3735531"/>
                <a:gd name="connsiteY13" fmla="*/ 12072 h 3203842"/>
                <a:gd name="connsiteX14" fmla="*/ 1018020 w 3735531"/>
                <a:gd name="connsiteY14" fmla="*/ 83889 h 3203842"/>
                <a:gd name="connsiteX15" fmla="*/ 1731871 w 3735531"/>
                <a:gd name="connsiteY15" fmla="*/ 413137 h 3203842"/>
                <a:gd name="connsiteX16" fmla="*/ 1479081 w 3735531"/>
                <a:gd name="connsiteY16" fmla="*/ 947295 h 3203842"/>
                <a:gd name="connsiteX17" fmla="*/ 1196703 w 3735531"/>
                <a:gd name="connsiteY17" fmla="*/ 1297820 h 3203842"/>
                <a:gd name="connsiteX18" fmla="*/ 125710 w 3735531"/>
                <a:gd name="connsiteY18" fmla="*/ 1266072 h 3203842"/>
                <a:gd name="connsiteX19" fmla="*/ 125710 w 3735531"/>
                <a:gd name="connsiteY19" fmla="*/ 1356333 h 3203842"/>
                <a:gd name="connsiteX20" fmla="*/ 1063897 w 3735531"/>
                <a:gd name="connsiteY20" fmla="*/ 1609278 h 3203842"/>
                <a:gd name="connsiteX21" fmla="*/ 606246 w 3735531"/>
                <a:gd name="connsiteY21" fmla="*/ 2982115 h 3203842"/>
                <a:gd name="connsiteX22" fmla="*/ 697775 w 3735531"/>
                <a:gd name="connsiteY22" fmla="*/ 3027877 h 3203842"/>
                <a:gd name="connsiteX23" fmla="*/ 1405935 w 3735531"/>
                <a:gd name="connsiteY23" fmla="*/ 1274284 h 3203842"/>
                <a:gd name="connsiteX24" fmla="*/ 2070733 w 3735531"/>
                <a:gd name="connsiteY24" fmla="*/ 1174548 h 3203842"/>
                <a:gd name="connsiteX25" fmla="*/ 3494002 w 3735531"/>
                <a:gd name="connsiteY25" fmla="*/ 1754224 h 3203842"/>
                <a:gd name="connsiteX26" fmla="*/ 3725888 w 3735531"/>
                <a:gd name="connsiteY26" fmla="*/ 1735126 h 3203842"/>
                <a:gd name="connsiteX27" fmla="*/ 3561992 w 3735531"/>
                <a:gd name="connsiteY27" fmla="*/ 1547642 h 3203842"/>
                <a:gd name="connsiteX0" fmla="*/ 3561992 w 3733164"/>
                <a:gd name="connsiteY0" fmla="*/ 1547642 h 3203842"/>
                <a:gd name="connsiteX1" fmla="*/ 2269612 w 3733164"/>
                <a:gd name="connsiteY1" fmla="*/ 1073449 h 3203842"/>
                <a:gd name="connsiteX2" fmla="*/ 1971205 w 3733164"/>
                <a:gd name="connsiteY2" fmla="*/ 896495 h 3203842"/>
                <a:gd name="connsiteX3" fmla="*/ 2235289 w 3733164"/>
                <a:gd name="connsiteY3" fmla="*/ 490096 h 3203842"/>
                <a:gd name="connsiteX4" fmla="*/ 3031803 w 3733164"/>
                <a:gd name="connsiteY4" fmla="*/ 144921 h 3203842"/>
                <a:gd name="connsiteX5" fmla="*/ 3008920 w 3733164"/>
                <a:gd name="connsiteY5" fmla="*/ 76279 h 3203842"/>
                <a:gd name="connsiteX6" fmla="*/ 2181858 w 3733164"/>
                <a:gd name="connsiteY6" fmla="*/ 426494 h 3203842"/>
                <a:gd name="connsiteX7" fmla="*/ 1861615 w 3733164"/>
                <a:gd name="connsiteY7" fmla="*/ 911369 h 3203842"/>
                <a:gd name="connsiteX8" fmla="*/ 1828331 w 3733164"/>
                <a:gd name="connsiteY8" fmla="*/ 985395 h 3203842"/>
                <a:gd name="connsiteX9" fmla="*/ 1555281 w 3733164"/>
                <a:gd name="connsiteY9" fmla="*/ 991745 h 3203842"/>
                <a:gd name="connsiteX10" fmla="*/ 1663280 w 3733164"/>
                <a:gd name="connsiteY10" fmla="*/ 856084 h 3203842"/>
                <a:gd name="connsiteX11" fmla="*/ 1679106 w 3733164"/>
                <a:gd name="connsiteY11" fmla="*/ 804420 h 3203842"/>
                <a:gd name="connsiteX12" fmla="*/ 1814534 w 3733164"/>
                <a:gd name="connsiteY12" fmla="*/ 326706 h 3203842"/>
                <a:gd name="connsiteX13" fmla="*/ 1031377 w 3733164"/>
                <a:gd name="connsiteY13" fmla="*/ 12072 h 3203842"/>
                <a:gd name="connsiteX14" fmla="*/ 1018020 w 3733164"/>
                <a:gd name="connsiteY14" fmla="*/ 83889 h 3203842"/>
                <a:gd name="connsiteX15" fmla="*/ 1731871 w 3733164"/>
                <a:gd name="connsiteY15" fmla="*/ 413137 h 3203842"/>
                <a:gd name="connsiteX16" fmla="*/ 1479081 w 3733164"/>
                <a:gd name="connsiteY16" fmla="*/ 947295 h 3203842"/>
                <a:gd name="connsiteX17" fmla="*/ 1196703 w 3733164"/>
                <a:gd name="connsiteY17" fmla="*/ 1297820 h 3203842"/>
                <a:gd name="connsiteX18" fmla="*/ 125710 w 3733164"/>
                <a:gd name="connsiteY18" fmla="*/ 1266072 h 3203842"/>
                <a:gd name="connsiteX19" fmla="*/ 125710 w 3733164"/>
                <a:gd name="connsiteY19" fmla="*/ 1356333 h 3203842"/>
                <a:gd name="connsiteX20" fmla="*/ 1063897 w 3733164"/>
                <a:gd name="connsiteY20" fmla="*/ 1609278 h 3203842"/>
                <a:gd name="connsiteX21" fmla="*/ 606246 w 3733164"/>
                <a:gd name="connsiteY21" fmla="*/ 2982115 h 3203842"/>
                <a:gd name="connsiteX22" fmla="*/ 697775 w 3733164"/>
                <a:gd name="connsiteY22" fmla="*/ 3027877 h 3203842"/>
                <a:gd name="connsiteX23" fmla="*/ 1405935 w 3733164"/>
                <a:gd name="connsiteY23" fmla="*/ 1274284 h 3203842"/>
                <a:gd name="connsiteX24" fmla="*/ 2070733 w 3733164"/>
                <a:gd name="connsiteY24" fmla="*/ 1174548 h 3203842"/>
                <a:gd name="connsiteX25" fmla="*/ 3494002 w 3733164"/>
                <a:gd name="connsiteY25" fmla="*/ 1754224 h 3203842"/>
                <a:gd name="connsiteX26" fmla="*/ 3725888 w 3733164"/>
                <a:gd name="connsiteY26" fmla="*/ 1735126 h 3203842"/>
                <a:gd name="connsiteX27" fmla="*/ 3561992 w 3733164"/>
                <a:gd name="connsiteY27" fmla="*/ 1547642 h 3203842"/>
                <a:gd name="connsiteX0" fmla="*/ 3561992 w 3731073"/>
                <a:gd name="connsiteY0" fmla="*/ 1547642 h 3203842"/>
                <a:gd name="connsiteX1" fmla="*/ 2314062 w 3731073"/>
                <a:gd name="connsiteY1" fmla="*/ 1108374 h 3203842"/>
                <a:gd name="connsiteX2" fmla="*/ 1971205 w 3731073"/>
                <a:gd name="connsiteY2" fmla="*/ 896495 h 3203842"/>
                <a:gd name="connsiteX3" fmla="*/ 2235289 w 3731073"/>
                <a:gd name="connsiteY3" fmla="*/ 490096 h 3203842"/>
                <a:gd name="connsiteX4" fmla="*/ 3031803 w 3731073"/>
                <a:gd name="connsiteY4" fmla="*/ 144921 h 3203842"/>
                <a:gd name="connsiteX5" fmla="*/ 3008920 w 3731073"/>
                <a:gd name="connsiteY5" fmla="*/ 76279 h 3203842"/>
                <a:gd name="connsiteX6" fmla="*/ 2181858 w 3731073"/>
                <a:gd name="connsiteY6" fmla="*/ 426494 h 3203842"/>
                <a:gd name="connsiteX7" fmla="*/ 1861615 w 3731073"/>
                <a:gd name="connsiteY7" fmla="*/ 911369 h 3203842"/>
                <a:gd name="connsiteX8" fmla="*/ 1828331 w 3731073"/>
                <a:gd name="connsiteY8" fmla="*/ 985395 h 3203842"/>
                <a:gd name="connsiteX9" fmla="*/ 1555281 w 3731073"/>
                <a:gd name="connsiteY9" fmla="*/ 991745 h 3203842"/>
                <a:gd name="connsiteX10" fmla="*/ 1663280 w 3731073"/>
                <a:gd name="connsiteY10" fmla="*/ 856084 h 3203842"/>
                <a:gd name="connsiteX11" fmla="*/ 1679106 w 3731073"/>
                <a:gd name="connsiteY11" fmla="*/ 804420 h 3203842"/>
                <a:gd name="connsiteX12" fmla="*/ 1814534 w 3731073"/>
                <a:gd name="connsiteY12" fmla="*/ 326706 h 3203842"/>
                <a:gd name="connsiteX13" fmla="*/ 1031377 w 3731073"/>
                <a:gd name="connsiteY13" fmla="*/ 12072 h 3203842"/>
                <a:gd name="connsiteX14" fmla="*/ 1018020 w 3731073"/>
                <a:gd name="connsiteY14" fmla="*/ 83889 h 3203842"/>
                <a:gd name="connsiteX15" fmla="*/ 1731871 w 3731073"/>
                <a:gd name="connsiteY15" fmla="*/ 413137 h 3203842"/>
                <a:gd name="connsiteX16" fmla="*/ 1479081 w 3731073"/>
                <a:gd name="connsiteY16" fmla="*/ 947295 h 3203842"/>
                <a:gd name="connsiteX17" fmla="*/ 1196703 w 3731073"/>
                <a:gd name="connsiteY17" fmla="*/ 1297820 h 3203842"/>
                <a:gd name="connsiteX18" fmla="*/ 125710 w 3731073"/>
                <a:gd name="connsiteY18" fmla="*/ 1266072 h 3203842"/>
                <a:gd name="connsiteX19" fmla="*/ 125710 w 3731073"/>
                <a:gd name="connsiteY19" fmla="*/ 1356333 h 3203842"/>
                <a:gd name="connsiteX20" fmla="*/ 1063897 w 3731073"/>
                <a:gd name="connsiteY20" fmla="*/ 1609278 h 3203842"/>
                <a:gd name="connsiteX21" fmla="*/ 606246 w 3731073"/>
                <a:gd name="connsiteY21" fmla="*/ 2982115 h 3203842"/>
                <a:gd name="connsiteX22" fmla="*/ 697775 w 3731073"/>
                <a:gd name="connsiteY22" fmla="*/ 3027877 h 3203842"/>
                <a:gd name="connsiteX23" fmla="*/ 1405935 w 3731073"/>
                <a:gd name="connsiteY23" fmla="*/ 1274284 h 3203842"/>
                <a:gd name="connsiteX24" fmla="*/ 2070733 w 3731073"/>
                <a:gd name="connsiteY24" fmla="*/ 1174548 h 3203842"/>
                <a:gd name="connsiteX25" fmla="*/ 3494002 w 3731073"/>
                <a:gd name="connsiteY25" fmla="*/ 1754224 h 3203842"/>
                <a:gd name="connsiteX26" fmla="*/ 3725888 w 3731073"/>
                <a:gd name="connsiteY26" fmla="*/ 1735126 h 3203842"/>
                <a:gd name="connsiteX27" fmla="*/ 3561992 w 3731073"/>
                <a:gd name="connsiteY27" fmla="*/ 1547642 h 3203842"/>
                <a:gd name="connsiteX0" fmla="*/ 3561992 w 3729252"/>
                <a:gd name="connsiteY0" fmla="*/ 1547642 h 3203842"/>
                <a:gd name="connsiteX1" fmla="*/ 2355337 w 3729252"/>
                <a:gd name="connsiteY1" fmla="*/ 1133774 h 3203842"/>
                <a:gd name="connsiteX2" fmla="*/ 1971205 w 3729252"/>
                <a:gd name="connsiteY2" fmla="*/ 896495 h 3203842"/>
                <a:gd name="connsiteX3" fmla="*/ 2235289 w 3729252"/>
                <a:gd name="connsiteY3" fmla="*/ 490096 h 3203842"/>
                <a:gd name="connsiteX4" fmla="*/ 3031803 w 3729252"/>
                <a:gd name="connsiteY4" fmla="*/ 144921 h 3203842"/>
                <a:gd name="connsiteX5" fmla="*/ 3008920 w 3729252"/>
                <a:gd name="connsiteY5" fmla="*/ 76279 h 3203842"/>
                <a:gd name="connsiteX6" fmla="*/ 2181858 w 3729252"/>
                <a:gd name="connsiteY6" fmla="*/ 426494 h 3203842"/>
                <a:gd name="connsiteX7" fmla="*/ 1861615 w 3729252"/>
                <a:gd name="connsiteY7" fmla="*/ 911369 h 3203842"/>
                <a:gd name="connsiteX8" fmla="*/ 1828331 w 3729252"/>
                <a:gd name="connsiteY8" fmla="*/ 985395 h 3203842"/>
                <a:gd name="connsiteX9" fmla="*/ 1555281 w 3729252"/>
                <a:gd name="connsiteY9" fmla="*/ 991745 h 3203842"/>
                <a:gd name="connsiteX10" fmla="*/ 1663280 w 3729252"/>
                <a:gd name="connsiteY10" fmla="*/ 856084 h 3203842"/>
                <a:gd name="connsiteX11" fmla="*/ 1679106 w 3729252"/>
                <a:gd name="connsiteY11" fmla="*/ 804420 h 3203842"/>
                <a:gd name="connsiteX12" fmla="*/ 1814534 w 3729252"/>
                <a:gd name="connsiteY12" fmla="*/ 326706 h 3203842"/>
                <a:gd name="connsiteX13" fmla="*/ 1031377 w 3729252"/>
                <a:gd name="connsiteY13" fmla="*/ 12072 h 3203842"/>
                <a:gd name="connsiteX14" fmla="*/ 1018020 w 3729252"/>
                <a:gd name="connsiteY14" fmla="*/ 83889 h 3203842"/>
                <a:gd name="connsiteX15" fmla="*/ 1731871 w 3729252"/>
                <a:gd name="connsiteY15" fmla="*/ 413137 h 3203842"/>
                <a:gd name="connsiteX16" fmla="*/ 1479081 w 3729252"/>
                <a:gd name="connsiteY16" fmla="*/ 947295 h 3203842"/>
                <a:gd name="connsiteX17" fmla="*/ 1196703 w 3729252"/>
                <a:gd name="connsiteY17" fmla="*/ 1297820 h 3203842"/>
                <a:gd name="connsiteX18" fmla="*/ 125710 w 3729252"/>
                <a:gd name="connsiteY18" fmla="*/ 1266072 h 3203842"/>
                <a:gd name="connsiteX19" fmla="*/ 125710 w 3729252"/>
                <a:gd name="connsiteY19" fmla="*/ 1356333 h 3203842"/>
                <a:gd name="connsiteX20" fmla="*/ 1063897 w 3729252"/>
                <a:gd name="connsiteY20" fmla="*/ 1609278 h 3203842"/>
                <a:gd name="connsiteX21" fmla="*/ 606246 w 3729252"/>
                <a:gd name="connsiteY21" fmla="*/ 2982115 h 3203842"/>
                <a:gd name="connsiteX22" fmla="*/ 697775 w 3729252"/>
                <a:gd name="connsiteY22" fmla="*/ 3027877 h 3203842"/>
                <a:gd name="connsiteX23" fmla="*/ 1405935 w 3729252"/>
                <a:gd name="connsiteY23" fmla="*/ 1274284 h 3203842"/>
                <a:gd name="connsiteX24" fmla="*/ 2070733 w 3729252"/>
                <a:gd name="connsiteY24" fmla="*/ 1174548 h 3203842"/>
                <a:gd name="connsiteX25" fmla="*/ 3494002 w 3729252"/>
                <a:gd name="connsiteY25" fmla="*/ 1754224 h 3203842"/>
                <a:gd name="connsiteX26" fmla="*/ 3725888 w 3729252"/>
                <a:gd name="connsiteY26" fmla="*/ 1735126 h 3203842"/>
                <a:gd name="connsiteX27" fmla="*/ 3561992 w 3729252"/>
                <a:gd name="connsiteY27" fmla="*/ 1547642 h 3203842"/>
                <a:gd name="connsiteX0" fmla="*/ 3561992 w 3727569"/>
                <a:gd name="connsiteY0" fmla="*/ 1547642 h 3203842"/>
                <a:gd name="connsiteX1" fmla="*/ 2396612 w 3727569"/>
                <a:gd name="connsiteY1" fmla="*/ 1165524 h 3203842"/>
                <a:gd name="connsiteX2" fmla="*/ 1971205 w 3727569"/>
                <a:gd name="connsiteY2" fmla="*/ 896495 h 3203842"/>
                <a:gd name="connsiteX3" fmla="*/ 2235289 w 3727569"/>
                <a:gd name="connsiteY3" fmla="*/ 490096 h 3203842"/>
                <a:gd name="connsiteX4" fmla="*/ 3031803 w 3727569"/>
                <a:gd name="connsiteY4" fmla="*/ 144921 h 3203842"/>
                <a:gd name="connsiteX5" fmla="*/ 3008920 w 3727569"/>
                <a:gd name="connsiteY5" fmla="*/ 76279 h 3203842"/>
                <a:gd name="connsiteX6" fmla="*/ 2181858 w 3727569"/>
                <a:gd name="connsiteY6" fmla="*/ 426494 h 3203842"/>
                <a:gd name="connsiteX7" fmla="*/ 1861615 w 3727569"/>
                <a:gd name="connsiteY7" fmla="*/ 911369 h 3203842"/>
                <a:gd name="connsiteX8" fmla="*/ 1828331 w 3727569"/>
                <a:gd name="connsiteY8" fmla="*/ 985395 h 3203842"/>
                <a:gd name="connsiteX9" fmla="*/ 1555281 w 3727569"/>
                <a:gd name="connsiteY9" fmla="*/ 991745 h 3203842"/>
                <a:gd name="connsiteX10" fmla="*/ 1663280 w 3727569"/>
                <a:gd name="connsiteY10" fmla="*/ 856084 h 3203842"/>
                <a:gd name="connsiteX11" fmla="*/ 1679106 w 3727569"/>
                <a:gd name="connsiteY11" fmla="*/ 804420 h 3203842"/>
                <a:gd name="connsiteX12" fmla="*/ 1814534 w 3727569"/>
                <a:gd name="connsiteY12" fmla="*/ 326706 h 3203842"/>
                <a:gd name="connsiteX13" fmla="*/ 1031377 w 3727569"/>
                <a:gd name="connsiteY13" fmla="*/ 12072 h 3203842"/>
                <a:gd name="connsiteX14" fmla="*/ 1018020 w 3727569"/>
                <a:gd name="connsiteY14" fmla="*/ 83889 h 3203842"/>
                <a:gd name="connsiteX15" fmla="*/ 1731871 w 3727569"/>
                <a:gd name="connsiteY15" fmla="*/ 413137 h 3203842"/>
                <a:gd name="connsiteX16" fmla="*/ 1479081 w 3727569"/>
                <a:gd name="connsiteY16" fmla="*/ 947295 h 3203842"/>
                <a:gd name="connsiteX17" fmla="*/ 1196703 w 3727569"/>
                <a:gd name="connsiteY17" fmla="*/ 1297820 h 3203842"/>
                <a:gd name="connsiteX18" fmla="*/ 125710 w 3727569"/>
                <a:gd name="connsiteY18" fmla="*/ 1266072 h 3203842"/>
                <a:gd name="connsiteX19" fmla="*/ 125710 w 3727569"/>
                <a:gd name="connsiteY19" fmla="*/ 1356333 h 3203842"/>
                <a:gd name="connsiteX20" fmla="*/ 1063897 w 3727569"/>
                <a:gd name="connsiteY20" fmla="*/ 1609278 h 3203842"/>
                <a:gd name="connsiteX21" fmla="*/ 606246 w 3727569"/>
                <a:gd name="connsiteY21" fmla="*/ 2982115 h 3203842"/>
                <a:gd name="connsiteX22" fmla="*/ 697775 w 3727569"/>
                <a:gd name="connsiteY22" fmla="*/ 3027877 h 3203842"/>
                <a:gd name="connsiteX23" fmla="*/ 1405935 w 3727569"/>
                <a:gd name="connsiteY23" fmla="*/ 1274284 h 3203842"/>
                <a:gd name="connsiteX24" fmla="*/ 2070733 w 3727569"/>
                <a:gd name="connsiteY24" fmla="*/ 1174548 h 3203842"/>
                <a:gd name="connsiteX25" fmla="*/ 3494002 w 3727569"/>
                <a:gd name="connsiteY25" fmla="*/ 1754224 h 3203842"/>
                <a:gd name="connsiteX26" fmla="*/ 3725888 w 3727569"/>
                <a:gd name="connsiteY26" fmla="*/ 1735126 h 3203842"/>
                <a:gd name="connsiteX27" fmla="*/ 3561992 w 3727569"/>
                <a:gd name="connsiteY27" fmla="*/ 1547642 h 3203842"/>
                <a:gd name="connsiteX0" fmla="*/ 3561992 w 3727569"/>
                <a:gd name="connsiteY0" fmla="*/ 1547642 h 3203842"/>
                <a:gd name="connsiteX1" fmla="*/ 2396612 w 3727569"/>
                <a:gd name="connsiteY1" fmla="*/ 1165524 h 3203842"/>
                <a:gd name="connsiteX2" fmla="*/ 1971205 w 3727569"/>
                <a:gd name="connsiteY2" fmla="*/ 896495 h 3203842"/>
                <a:gd name="connsiteX3" fmla="*/ 2235289 w 3727569"/>
                <a:gd name="connsiteY3" fmla="*/ 490096 h 3203842"/>
                <a:gd name="connsiteX4" fmla="*/ 3031803 w 3727569"/>
                <a:gd name="connsiteY4" fmla="*/ 144921 h 3203842"/>
                <a:gd name="connsiteX5" fmla="*/ 3008920 w 3727569"/>
                <a:gd name="connsiteY5" fmla="*/ 76279 h 3203842"/>
                <a:gd name="connsiteX6" fmla="*/ 2181858 w 3727569"/>
                <a:gd name="connsiteY6" fmla="*/ 426494 h 3203842"/>
                <a:gd name="connsiteX7" fmla="*/ 1861615 w 3727569"/>
                <a:gd name="connsiteY7" fmla="*/ 911369 h 3203842"/>
                <a:gd name="connsiteX8" fmla="*/ 1806106 w 3727569"/>
                <a:gd name="connsiteY8" fmla="*/ 988570 h 3203842"/>
                <a:gd name="connsiteX9" fmla="*/ 1555281 w 3727569"/>
                <a:gd name="connsiteY9" fmla="*/ 991745 h 3203842"/>
                <a:gd name="connsiteX10" fmla="*/ 1663280 w 3727569"/>
                <a:gd name="connsiteY10" fmla="*/ 856084 h 3203842"/>
                <a:gd name="connsiteX11" fmla="*/ 1679106 w 3727569"/>
                <a:gd name="connsiteY11" fmla="*/ 804420 h 3203842"/>
                <a:gd name="connsiteX12" fmla="*/ 1814534 w 3727569"/>
                <a:gd name="connsiteY12" fmla="*/ 326706 h 3203842"/>
                <a:gd name="connsiteX13" fmla="*/ 1031377 w 3727569"/>
                <a:gd name="connsiteY13" fmla="*/ 12072 h 3203842"/>
                <a:gd name="connsiteX14" fmla="*/ 1018020 w 3727569"/>
                <a:gd name="connsiteY14" fmla="*/ 83889 h 3203842"/>
                <a:gd name="connsiteX15" fmla="*/ 1731871 w 3727569"/>
                <a:gd name="connsiteY15" fmla="*/ 413137 h 3203842"/>
                <a:gd name="connsiteX16" fmla="*/ 1479081 w 3727569"/>
                <a:gd name="connsiteY16" fmla="*/ 947295 h 3203842"/>
                <a:gd name="connsiteX17" fmla="*/ 1196703 w 3727569"/>
                <a:gd name="connsiteY17" fmla="*/ 1297820 h 3203842"/>
                <a:gd name="connsiteX18" fmla="*/ 125710 w 3727569"/>
                <a:gd name="connsiteY18" fmla="*/ 1266072 h 3203842"/>
                <a:gd name="connsiteX19" fmla="*/ 125710 w 3727569"/>
                <a:gd name="connsiteY19" fmla="*/ 1356333 h 3203842"/>
                <a:gd name="connsiteX20" fmla="*/ 1063897 w 3727569"/>
                <a:gd name="connsiteY20" fmla="*/ 1609278 h 3203842"/>
                <a:gd name="connsiteX21" fmla="*/ 606246 w 3727569"/>
                <a:gd name="connsiteY21" fmla="*/ 2982115 h 3203842"/>
                <a:gd name="connsiteX22" fmla="*/ 697775 w 3727569"/>
                <a:gd name="connsiteY22" fmla="*/ 3027877 h 3203842"/>
                <a:gd name="connsiteX23" fmla="*/ 1405935 w 3727569"/>
                <a:gd name="connsiteY23" fmla="*/ 1274284 h 3203842"/>
                <a:gd name="connsiteX24" fmla="*/ 2070733 w 3727569"/>
                <a:gd name="connsiteY24" fmla="*/ 1174548 h 3203842"/>
                <a:gd name="connsiteX25" fmla="*/ 3494002 w 3727569"/>
                <a:gd name="connsiteY25" fmla="*/ 1754224 h 3203842"/>
                <a:gd name="connsiteX26" fmla="*/ 3725888 w 3727569"/>
                <a:gd name="connsiteY26" fmla="*/ 1735126 h 3203842"/>
                <a:gd name="connsiteX27" fmla="*/ 3561992 w 3727569"/>
                <a:gd name="connsiteY27" fmla="*/ 1547642 h 3203842"/>
                <a:gd name="connsiteX0" fmla="*/ 3561992 w 3727569"/>
                <a:gd name="connsiteY0" fmla="*/ 1547642 h 3203842"/>
                <a:gd name="connsiteX1" fmla="*/ 2396612 w 3727569"/>
                <a:gd name="connsiteY1" fmla="*/ 1165524 h 3203842"/>
                <a:gd name="connsiteX2" fmla="*/ 1971205 w 3727569"/>
                <a:gd name="connsiteY2" fmla="*/ 896495 h 3203842"/>
                <a:gd name="connsiteX3" fmla="*/ 2235289 w 3727569"/>
                <a:gd name="connsiteY3" fmla="*/ 490096 h 3203842"/>
                <a:gd name="connsiteX4" fmla="*/ 3031803 w 3727569"/>
                <a:gd name="connsiteY4" fmla="*/ 144921 h 3203842"/>
                <a:gd name="connsiteX5" fmla="*/ 3008920 w 3727569"/>
                <a:gd name="connsiteY5" fmla="*/ 76279 h 3203842"/>
                <a:gd name="connsiteX6" fmla="*/ 2181858 w 3727569"/>
                <a:gd name="connsiteY6" fmla="*/ 426494 h 3203842"/>
                <a:gd name="connsiteX7" fmla="*/ 1861615 w 3727569"/>
                <a:gd name="connsiteY7" fmla="*/ 911369 h 3203842"/>
                <a:gd name="connsiteX8" fmla="*/ 1806106 w 3727569"/>
                <a:gd name="connsiteY8" fmla="*/ 988570 h 3203842"/>
                <a:gd name="connsiteX9" fmla="*/ 1555281 w 3727569"/>
                <a:gd name="connsiteY9" fmla="*/ 991745 h 3203842"/>
                <a:gd name="connsiteX10" fmla="*/ 1663280 w 3727569"/>
                <a:gd name="connsiteY10" fmla="*/ 856084 h 3203842"/>
                <a:gd name="connsiteX11" fmla="*/ 1679106 w 3727569"/>
                <a:gd name="connsiteY11" fmla="*/ 804420 h 3203842"/>
                <a:gd name="connsiteX12" fmla="*/ 1814534 w 3727569"/>
                <a:gd name="connsiteY12" fmla="*/ 326706 h 3203842"/>
                <a:gd name="connsiteX13" fmla="*/ 1031377 w 3727569"/>
                <a:gd name="connsiteY13" fmla="*/ 12072 h 3203842"/>
                <a:gd name="connsiteX14" fmla="*/ 1018020 w 3727569"/>
                <a:gd name="connsiteY14" fmla="*/ 83889 h 3203842"/>
                <a:gd name="connsiteX15" fmla="*/ 1731871 w 3727569"/>
                <a:gd name="connsiteY15" fmla="*/ 413137 h 3203842"/>
                <a:gd name="connsiteX16" fmla="*/ 1479081 w 3727569"/>
                <a:gd name="connsiteY16" fmla="*/ 947295 h 3203842"/>
                <a:gd name="connsiteX17" fmla="*/ 1196703 w 3727569"/>
                <a:gd name="connsiteY17" fmla="*/ 1297820 h 3203842"/>
                <a:gd name="connsiteX18" fmla="*/ 125710 w 3727569"/>
                <a:gd name="connsiteY18" fmla="*/ 1266072 h 3203842"/>
                <a:gd name="connsiteX19" fmla="*/ 125710 w 3727569"/>
                <a:gd name="connsiteY19" fmla="*/ 1356333 h 3203842"/>
                <a:gd name="connsiteX20" fmla="*/ 1063897 w 3727569"/>
                <a:gd name="connsiteY20" fmla="*/ 1609278 h 3203842"/>
                <a:gd name="connsiteX21" fmla="*/ 606246 w 3727569"/>
                <a:gd name="connsiteY21" fmla="*/ 2982115 h 3203842"/>
                <a:gd name="connsiteX22" fmla="*/ 697775 w 3727569"/>
                <a:gd name="connsiteY22" fmla="*/ 3027877 h 3203842"/>
                <a:gd name="connsiteX23" fmla="*/ 1405935 w 3727569"/>
                <a:gd name="connsiteY23" fmla="*/ 1274284 h 3203842"/>
                <a:gd name="connsiteX24" fmla="*/ 2070733 w 3727569"/>
                <a:gd name="connsiteY24" fmla="*/ 1174548 h 3203842"/>
                <a:gd name="connsiteX25" fmla="*/ 3494002 w 3727569"/>
                <a:gd name="connsiteY25" fmla="*/ 1754224 h 3203842"/>
                <a:gd name="connsiteX26" fmla="*/ 3725888 w 3727569"/>
                <a:gd name="connsiteY26" fmla="*/ 1735126 h 3203842"/>
                <a:gd name="connsiteX27" fmla="*/ 3561992 w 3727569"/>
                <a:gd name="connsiteY27" fmla="*/ 1547642 h 3203842"/>
                <a:gd name="connsiteX0" fmla="*/ 3561992 w 3727569"/>
                <a:gd name="connsiteY0" fmla="*/ 1547642 h 3203842"/>
                <a:gd name="connsiteX1" fmla="*/ 2396612 w 3727569"/>
                <a:gd name="connsiteY1" fmla="*/ 1165524 h 3203842"/>
                <a:gd name="connsiteX2" fmla="*/ 1971205 w 3727569"/>
                <a:gd name="connsiteY2" fmla="*/ 896495 h 3203842"/>
                <a:gd name="connsiteX3" fmla="*/ 2235289 w 3727569"/>
                <a:gd name="connsiteY3" fmla="*/ 490096 h 3203842"/>
                <a:gd name="connsiteX4" fmla="*/ 3031803 w 3727569"/>
                <a:gd name="connsiteY4" fmla="*/ 144921 h 3203842"/>
                <a:gd name="connsiteX5" fmla="*/ 3008920 w 3727569"/>
                <a:gd name="connsiteY5" fmla="*/ 76279 h 3203842"/>
                <a:gd name="connsiteX6" fmla="*/ 2181858 w 3727569"/>
                <a:gd name="connsiteY6" fmla="*/ 426494 h 3203842"/>
                <a:gd name="connsiteX7" fmla="*/ 1861615 w 3727569"/>
                <a:gd name="connsiteY7" fmla="*/ 911369 h 3203842"/>
                <a:gd name="connsiteX8" fmla="*/ 1806106 w 3727569"/>
                <a:gd name="connsiteY8" fmla="*/ 988570 h 3203842"/>
                <a:gd name="connsiteX9" fmla="*/ 1555281 w 3727569"/>
                <a:gd name="connsiteY9" fmla="*/ 991745 h 3203842"/>
                <a:gd name="connsiteX10" fmla="*/ 1679106 w 3727569"/>
                <a:gd name="connsiteY10" fmla="*/ 804420 h 3203842"/>
                <a:gd name="connsiteX11" fmla="*/ 1814534 w 3727569"/>
                <a:gd name="connsiteY11" fmla="*/ 326706 h 3203842"/>
                <a:gd name="connsiteX12" fmla="*/ 1031377 w 3727569"/>
                <a:gd name="connsiteY12" fmla="*/ 12072 h 3203842"/>
                <a:gd name="connsiteX13" fmla="*/ 1018020 w 3727569"/>
                <a:gd name="connsiteY13" fmla="*/ 83889 h 3203842"/>
                <a:gd name="connsiteX14" fmla="*/ 1731871 w 3727569"/>
                <a:gd name="connsiteY14" fmla="*/ 413137 h 3203842"/>
                <a:gd name="connsiteX15" fmla="*/ 1479081 w 3727569"/>
                <a:gd name="connsiteY15" fmla="*/ 947295 h 3203842"/>
                <a:gd name="connsiteX16" fmla="*/ 1196703 w 3727569"/>
                <a:gd name="connsiteY16" fmla="*/ 1297820 h 3203842"/>
                <a:gd name="connsiteX17" fmla="*/ 125710 w 3727569"/>
                <a:gd name="connsiteY17" fmla="*/ 1266072 h 3203842"/>
                <a:gd name="connsiteX18" fmla="*/ 125710 w 3727569"/>
                <a:gd name="connsiteY18" fmla="*/ 1356333 h 3203842"/>
                <a:gd name="connsiteX19" fmla="*/ 1063897 w 3727569"/>
                <a:gd name="connsiteY19" fmla="*/ 1609278 h 3203842"/>
                <a:gd name="connsiteX20" fmla="*/ 606246 w 3727569"/>
                <a:gd name="connsiteY20" fmla="*/ 2982115 h 3203842"/>
                <a:gd name="connsiteX21" fmla="*/ 697775 w 3727569"/>
                <a:gd name="connsiteY21" fmla="*/ 3027877 h 3203842"/>
                <a:gd name="connsiteX22" fmla="*/ 1405935 w 3727569"/>
                <a:gd name="connsiteY22" fmla="*/ 1274284 h 3203842"/>
                <a:gd name="connsiteX23" fmla="*/ 2070733 w 3727569"/>
                <a:gd name="connsiteY23" fmla="*/ 1174548 h 3203842"/>
                <a:gd name="connsiteX24" fmla="*/ 3494002 w 3727569"/>
                <a:gd name="connsiteY24" fmla="*/ 1754224 h 3203842"/>
                <a:gd name="connsiteX25" fmla="*/ 3725888 w 3727569"/>
                <a:gd name="connsiteY25" fmla="*/ 1735126 h 3203842"/>
                <a:gd name="connsiteX26" fmla="*/ 3561992 w 3727569"/>
                <a:gd name="connsiteY26" fmla="*/ 1547642 h 3203842"/>
                <a:gd name="connsiteX0" fmla="*/ 3561992 w 3727569"/>
                <a:gd name="connsiteY0" fmla="*/ 1547642 h 3203842"/>
                <a:gd name="connsiteX1" fmla="*/ 2396612 w 3727569"/>
                <a:gd name="connsiteY1" fmla="*/ 1165524 h 3203842"/>
                <a:gd name="connsiteX2" fmla="*/ 1971205 w 3727569"/>
                <a:gd name="connsiteY2" fmla="*/ 896495 h 3203842"/>
                <a:gd name="connsiteX3" fmla="*/ 2235289 w 3727569"/>
                <a:gd name="connsiteY3" fmla="*/ 490096 h 3203842"/>
                <a:gd name="connsiteX4" fmla="*/ 3031803 w 3727569"/>
                <a:gd name="connsiteY4" fmla="*/ 144921 h 3203842"/>
                <a:gd name="connsiteX5" fmla="*/ 3008920 w 3727569"/>
                <a:gd name="connsiteY5" fmla="*/ 76279 h 3203842"/>
                <a:gd name="connsiteX6" fmla="*/ 2181858 w 3727569"/>
                <a:gd name="connsiteY6" fmla="*/ 426494 h 3203842"/>
                <a:gd name="connsiteX7" fmla="*/ 1861615 w 3727569"/>
                <a:gd name="connsiteY7" fmla="*/ 911369 h 3203842"/>
                <a:gd name="connsiteX8" fmla="*/ 1806106 w 3727569"/>
                <a:gd name="connsiteY8" fmla="*/ 988570 h 3203842"/>
                <a:gd name="connsiteX9" fmla="*/ 1555281 w 3727569"/>
                <a:gd name="connsiteY9" fmla="*/ 991745 h 3203842"/>
                <a:gd name="connsiteX10" fmla="*/ 1698156 w 3727569"/>
                <a:gd name="connsiteY10" fmla="*/ 769495 h 3203842"/>
                <a:gd name="connsiteX11" fmla="*/ 1814534 w 3727569"/>
                <a:gd name="connsiteY11" fmla="*/ 326706 h 3203842"/>
                <a:gd name="connsiteX12" fmla="*/ 1031377 w 3727569"/>
                <a:gd name="connsiteY12" fmla="*/ 12072 h 3203842"/>
                <a:gd name="connsiteX13" fmla="*/ 1018020 w 3727569"/>
                <a:gd name="connsiteY13" fmla="*/ 83889 h 3203842"/>
                <a:gd name="connsiteX14" fmla="*/ 1731871 w 3727569"/>
                <a:gd name="connsiteY14" fmla="*/ 413137 h 3203842"/>
                <a:gd name="connsiteX15" fmla="*/ 1479081 w 3727569"/>
                <a:gd name="connsiteY15" fmla="*/ 947295 h 3203842"/>
                <a:gd name="connsiteX16" fmla="*/ 1196703 w 3727569"/>
                <a:gd name="connsiteY16" fmla="*/ 1297820 h 3203842"/>
                <a:gd name="connsiteX17" fmla="*/ 125710 w 3727569"/>
                <a:gd name="connsiteY17" fmla="*/ 1266072 h 3203842"/>
                <a:gd name="connsiteX18" fmla="*/ 125710 w 3727569"/>
                <a:gd name="connsiteY18" fmla="*/ 1356333 h 3203842"/>
                <a:gd name="connsiteX19" fmla="*/ 1063897 w 3727569"/>
                <a:gd name="connsiteY19" fmla="*/ 1609278 h 3203842"/>
                <a:gd name="connsiteX20" fmla="*/ 606246 w 3727569"/>
                <a:gd name="connsiteY20" fmla="*/ 2982115 h 3203842"/>
                <a:gd name="connsiteX21" fmla="*/ 697775 w 3727569"/>
                <a:gd name="connsiteY21" fmla="*/ 3027877 h 3203842"/>
                <a:gd name="connsiteX22" fmla="*/ 1405935 w 3727569"/>
                <a:gd name="connsiteY22" fmla="*/ 1274284 h 3203842"/>
                <a:gd name="connsiteX23" fmla="*/ 2070733 w 3727569"/>
                <a:gd name="connsiteY23" fmla="*/ 1174548 h 3203842"/>
                <a:gd name="connsiteX24" fmla="*/ 3494002 w 3727569"/>
                <a:gd name="connsiteY24" fmla="*/ 1754224 h 3203842"/>
                <a:gd name="connsiteX25" fmla="*/ 3725888 w 3727569"/>
                <a:gd name="connsiteY25" fmla="*/ 1735126 h 3203842"/>
                <a:gd name="connsiteX26" fmla="*/ 3561992 w 3727569"/>
                <a:gd name="connsiteY26" fmla="*/ 1547642 h 3203842"/>
                <a:gd name="connsiteX0" fmla="*/ 3558128 w 3723705"/>
                <a:gd name="connsiteY0" fmla="*/ 1547642 h 3203842"/>
                <a:gd name="connsiteX1" fmla="*/ 2392748 w 3723705"/>
                <a:gd name="connsiteY1" fmla="*/ 1165524 h 3203842"/>
                <a:gd name="connsiteX2" fmla="*/ 1967341 w 3723705"/>
                <a:gd name="connsiteY2" fmla="*/ 896495 h 3203842"/>
                <a:gd name="connsiteX3" fmla="*/ 2231425 w 3723705"/>
                <a:gd name="connsiteY3" fmla="*/ 490096 h 3203842"/>
                <a:gd name="connsiteX4" fmla="*/ 3027939 w 3723705"/>
                <a:gd name="connsiteY4" fmla="*/ 144921 h 3203842"/>
                <a:gd name="connsiteX5" fmla="*/ 3005056 w 3723705"/>
                <a:gd name="connsiteY5" fmla="*/ 76279 h 3203842"/>
                <a:gd name="connsiteX6" fmla="*/ 2177994 w 3723705"/>
                <a:gd name="connsiteY6" fmla="*/ 426494 h 3203842"/>
                <a:gd name="connsiteX7" fmla="*/ 1857751 w 3723705"/>
                <a:gd name="connsiteY7" fmla="*/ 911369 h 3203842"/>
                <a:gd name="connsiteX8" fmla="*/ 1802242 w 3723705"/>
                <a:gd name="connsiteY8" fmla="*/ 988570 h 3203842"/>
                <a:gd name="connsiteX9" fmla="*/ 1551417 w 3723705"/>
                <a:gd name="connsiteY9" fmla="*/ 991745 h 3203842"/>
                <a:gd name="connsiteX10" fmla="*/ 1694292 w 3723705"/>
                <a:gd name="connsiteY10" fmla="*/ 769495 h 3203842"/>
                <a:gd name="connsiteX11" fmla="*/ 1810670 w 3723705"/>
                <a:gd name="connsiteY11" fmla="*/ 326706 h 3203842"/>
                <a:gd name="connsiteX12" fmla="*/ 1027513 w 3723705"/>
                <a:gd name="connsiteY12" fmla="*/ 12072 h 3203842"/>
                <a:gd name="connsiteX13" fmla="*/ 1014156 w 3723705"/>
                <a:gd name="connsiteY13" fmla="*/ 83889 h 3203842"/>
                <a:gd name="connsiteX14" fmla="*/ 1728007 w 3723705"/>
                <a:gd name="connsiteY14" fmla="*/ 413137 h 3203842"/>
                <a:gd name="connsiteX15" fmla="*/ 1475217 w 3723705"/>
                <a:gd name="connsiteY15" fmla="*/ 947295 h 3203842"/>
                <a:gd name="connsiteX16" fmla="*/ 1132514 w 3723705"/>
                <a:gd name="connsiteY16" fmla="*/ 1354970 h 3203842"/>
                <a:gd name="connsiteX17" fmla="*/ 121846 w 3723705"/>
                <a:gd name="connsiteY17" fmla="*/ 1266072 h 3203842"/>
                <a:gd name="connsiteX18" fmla="*/ 121846 w 3723705"/>
                <a:gd name="connsiteY18" fmla="*/ 1356333 h 3203842"/>
                <a:gd name="connsiteX19" fmla="*/ 1060033 w 3723705"/>
                <a:gd name="connsiteY19" fmla="*/ 1609278 h 3203842"/>
                <a:gd name="connsiteX20" fmla="*/ 602382 w 3723705"/>
                <a:gd name="connsiteY20" fmla="*/ 2982115 h 3203842"/>
                <a:gd name="connsiteX21" fmla="*/ 693911 w 3723705"/>
                <a:gd name="connsiteY21" fmla="*/ 3027877 h 3203842"/>
                <a:gd name="connsiteX22" fmla="*/ 1402071 w 3723705"/>
                <a:gd name="connsiteY22" fmla="*/ 1274284 h 3203842"/>
                <a:gd name="connsiteX23" fmla="*/ 2066869 w 3723705"/>
                <a:gd name="connsiteY23" fmla="*/ 1174548 h 3203842"/>
                <a:gd name="connsiteX24" fmla="*/ 3490138 w 3723705"/>
                <a:gd name="connsiteY24" fmla="*/ 1754224 h 3203842"/>
                <a:gd name="connsiteX25" fmla="*/ 3722024 w 3723705"/>
                <a:gd name="connsiteY25" fmla="*/ 1735126 h 3203842"/>
                <a:gd name="connsiteX26" fmla="*/ 3558128 w 3723705"/>
                <a:gd name="connsiteY26" fmla="*/ 1547642 h 3203842"/>
                <a:gd name="connsiteX0" fmla="*/ 3554676 w 3720253"/>
                <a:gd name="connsiteY0" fmla="*/ 1547642 h 3203842"/>
                <a:gd name="connsiteX1" fmla="*/ 2389296 w 3720253"/>
                <a:gd name="connsiteY1" fmla="*/ 1165524 h 3203842"/>
                <a:gd name="connsiteX2" fmla="*/ 1963889 w 3720253"/>
                <a:gd name="connsiteY2" fmla="*/ 896495 h 3203842"/>
                <a:gd name="connsiteX3" fmla="*/ 2227973 w 3720253"/>
                <a:gd name="connsiteY3" fmla="*/ 490096 h 3203842"/>
                <a:gd name="connsiteX4" fmla="*/ 3024487 w 3720253"/>
                <a:gd name="connsiteY4" fmla="*/ 144921 h 3203842"/>
                <a:gd name="connsiteX5" fmla="*/ 3001604 w 3720253"/>
                <a:gd name="connsiteY5" fmla="*/ 76279 h 3203842"/>
                <a:gd name="connsiteX6" fmla="*/ 2174542 w 3720253"/>
                <a:gd name="connsiteY6" fmla="*/ 426494 h 3203842"/>
                <a:gd name="connsiteX7" fmla="*/ 1854299 w 3720253"/>
                <a:gd name="connsiteY7" fmla="*/ 911369 h 3203842"/>
                <a:gd name="connsiteX8" fmla="*/ 1798790 w 3720253"/>
                <a:gd name="connsiteY8" fmla="*/ 988570 h 3203842"/>
                <a:gd name="connsiteX9" fmla="*/ 1547965 w 3720253"/>
                <a:gd name="connsiteY9" fmla="*/ 991745 h 3203842"/>
                <a:gd name="connsiteX10" fmla="*/ 1690840 w 3720253"/>
                <a:gd name="connsiteY10" fmla="*/ 769495 h 3203842"/>
                <a:gd name="connsiteX11" fmla="*/ 1807218 w 3720253"/>
                <a:gd name="connsiteY11" fmla="*/ 326706 h 3203842"/>
                <a:gd name="connsiteX12" fmla="*/ 1024061 w 3720253"/>
                <a:gd name="connsiteY12" fmla="*/ 12072 h 3203842"/>
                <a:gd name="connsiteX13" fmla="*/ 1010704 w 3720253"/>
                <a:gd name="connsiteY13" fmla="*/ 83889 h 3203842"/>
                <a:gd name="connsiteX14" fmla="*/ 1724555 w 3720253"/>
                <a:gd name="connsiteY14" fmla="*/ 413137 h 3203842"/>
                <a:gd name="connsiteX15" fmla="*/ 1471765 w 3720253"/>
                <a:gd name="connsiteY15" fmla="*/ 947295 h 3203842"/>
                <a:gd name="connsiteX16" fmla="*/ 1129062 w 3720253"/>
                <a:gd name="connsiteY16" fmla="*/ 1354970 h 3203842"/>
                <a:gd name="connsiteX17" fmla="*/ 118394 w 3720253"/>
                <a:gd name="connsiteY17" fmla="*/ 1266072 h 3203842"/>
                <a:gd name="connsiteX18" fmla="*/ 124744 w 3720253"/>
                <a:gd name="connsiteY18" fmla="*/ 1343633 h 3203842"/>
                <a:gd name="connsiteX19" fmla="*/ 1056581 w 3720253"/>
                <a:gd name="connsiteY19" fmla="*/ 1609278 h 3203842"/>
                <a:gd name="connsiteX20" fmla="*/ 598930 w 3720253"/>
                <a:gd name="connsiteY20" fmla="*/ 2982115 h 3203842"/>
                <a:gd name="connsiteX21" fmla="*/ 690459 w 3720253"/>
                <a:gd name="connsiteY21" fmla="*/ 3027877 h 3203842"/>
                <a:gd name="connsiteX22" fmla="*/ 1398619 w 3720253"/>
                <a:gd name="connsiteY22" fmla="*/ 1274284 h 3203842"/>
                <a:gd name="connsiteX23" fmla="*/ 2063417 w 3720253"/>
                <a:gd name="connsiteY23" fmla="*/ 1174548 h 3203842"/>
                <a:gd name="connsiteX24" fmla="*/ 3486686 w 3720253"/>
                <a:gd name="connsiteY24" fmla="*/ 1754224 h 3203842"/>
                <a:gd name="connsiteX25" fmla="*/ 3718572 w 3720253"/>
                <a:gd name="connsiteY25" fmla="*/ 1735126 h 3203842"/>
                <a:gd name="connsiteX26" fmla="*/ 3554676 w 3720253"/>
                <a:gd name="connsiteY26" fmla="*/ 1547642 h 3203842"/>
                <a:gd name="connsiteX0" fmla="*/ 3554676 w 3720253"/>
                <a:gd name="connsiteY0" fmla="*/ 1547642 h 3203842"/>
                <a:gd name="connsiteX1" fmla="*/ 2389296 w 3720253"/>
                <a:gd name="connsiteY1" fmla="*/ 1165524 h 3203842"/>
                <a:gd name="connsiteX2" fmla="*/ 1963889 w 3720253"/>
                <a:gd name="connsiteY2" fmla="*/ 896495 h 3203842"/>
                <a:gd name="connsiteX3" fmla="*/ 2227973 w 3720253"/>
                <a:gd name="connsiteY3" fmla="*/ 490096 h 3203842"/>
                <a:gd name="connsiteX4" fmla="*/ 3024487 w 3720253"/>
                <a:gd name="connsiteY4" fmla="*/ 144921 h 3203842"/>
                <a:gd name="connsiteX5" fmla="*/ 3001604 w 3720253"/>
                <a:gd name="connsiteY5" fmla="*/ 76279 h 3203842"/>
                <a:gd name="connsiteX6" fmla="*/ 2174542 w 3720253"/>
                <a:gd name="connsiteY6" fmla="*/ 426494 h 3203842"/>
                <a:gd name="connsiteX7" fmla="*/ 1854299 w 3720253"/>
                <a:gd name="connsiteY7" fmla="*/ 911369 h 3203842"/>
                <a:gd name="connsiteX8" fmla="*/ 1798790 w 3720253"/>
                <a:gd name="connsiteY8" fmla="*/ 988570 h 3203842"/>
                <a:gd name="connsiteX9" fmla="*/ 1547965 w 3720253"/>
                <a:gd name="connsiteY9" fmla="*/ 991745 h 3203842"/>
                <a:gd name="connsiteX10" fmla="*/ 1690840 w 3720253"/>
                <a:gd name="connsiteY10" fmla="*/ 769495 h 3203842"/>
                <a:gd name="connsiteX11" fmla="*/ 1807218 w 3720253"/>
                <a:gd name="connsiteY11" fmla="*/ 326706 h 3203842"/>
                <a:gd name="connsiteX12" fmla="*/ 1024061 w 3720253"/>
                <a:gd name="connsiteY12" fmla="*/ 12072 h 3203842"/>
                <a:gd name="connsiteX13" fmla="*/ 1010704 w 3720253"/>
                <a:gd name="connsiteY13" fmla="*/ 83889 h 3203842"/>
                <a:gd name="connsiteX14" fmla="*/ 1724555 w 3720253"/>
                <a:gd name="connsiteY14" fmla="*/ 413137 h 3203842"/>
                <a:gd name="connsiteX15" fmla="*/ 1471765 w 3720253"/>
                <a:gd name="connsiteY15" fmla="*/ 947295 h 3203842"/>
                <a:gd name="connsiteX16" fmla="*/ 1129062 w 3720253"/>
                <a:gd name="connsiteY16" fmla="*/ 1354970 h 3203842"/>
                <a:gd name="connsiteX17" fmla="*/ 118394 w 3720253"/>
                <a:gd name="connsiteY17" fmla="*/ 1266072 h 3203842"/>
                <a:gd name="connsiteX18" fmla="*/ 124744 w 3720253"/>
                <a:gd name="connsiteY18" fmla="*/ 1343633 h 3203842"/>
                <a:gd name="connsiteX19" fmla="*/ 1056581 w 3720253"/>
                <a:gd name="connsiteY19" fmla="*/ 1609278 h 3203842"/>
                <a:gd name="connsiteX20" fmla="*/ 598930 w 3720253"/>
                <a:gd name="connsiteY20" fmla="*/ 2982115 h 3203842"/>
                <a:gd name="connsiteX21" fmla="*/ 690459 w 3720253"/>
                <a:gd name="connsiteY21" fmla="*/ 3027877 h 3203842"/>
                <a:gd name="connsiteX22" fmla="*/ 1398619 w 3720253"/>
                <a:gd name="connsiteY22" fmla="*/ 1274284 h 3203842"/>
                <a:gd name="connsiteX23" fmla="*/ 2063417 w 3720253"/>
                <a:gd name="connsiteY23" fmla="*/ 1174548 h 3203842"/>
                <a:gd name="connsiteX24" fmla="*/ 3486686 w 3720253"/>
                <a:gd name="connsiteY24" fmla="*/ 1754224 h 3203842"/>
                <a:gd name="connsiteX25" fmla="*/ 3718572 w 3720253"/>
                <a:gd name="connsiteY25" fmla="*/ 1735126 h 3203842"/>
                <a:gd name="connsiteX26" fmla="*/ 3554676 w 3720253"/>
                <a:gd name="connsiteY26" fmla="*/ 1547642 h 3203842"/>
                <a:gd name="connsiteX0" fmla="*/ 3522822 w 3688399"/>
                <a:gd name="connsiteY0" fmla="*/ 1547642 h 3203842"/>
                <a:gd name="connsiteX1" fmla="*/ 2357442 w 3688399"/>
                <a:gd name="connsiteY1" fmla="*/ 1165524 h 3203842"/>
                <a:gd name="connsiteX2" fmla="*/ 1932035 w 3688399"/>
                <a:gd name="connsiteY2" fmla="*/ 896495 h 3203842"/>
                <a:gd name="connsiteX3" fmla="*/ 2196119 w 3688399"/>
                <a:gd name="connsiteY3" fmla="*/ 490096 h 3203842"/>
                <a:gd name="connsiteX4" fmla="*/ 2992633 w 3688399"/>
                <a:gd name="connsiteY4" fmla="*/ 144921 h 3203842"/>
                <a:gd name="connsiteX5" fmla="*/ 2969750 w 3688399"/>
                <a:gd name="connsiteY5" fmla="*/ 76279 h 3203842"/>
                <a:gd name="connsiteX6" fmla="*/ 2142688 w 3688399"/>
                <a:gd name="connsiteY6" fmla="*/ 426494 h 3203842"/>
                <a:gd name="connsiteX7" fmla="*/ 1822445 w 3688399"/>
                <a:gd name="connsiteY7" fmla="*/ 911369 h 3203842"/>
                <a:gd name="connsiteX8" fmla="*/ 1766936 w 3688399"/>
                <a:gd name="connsiteY8" fmla="*/ 988570 h 3203842"/>
                <a:gd name="connsiteX9" fmla="*/ 1516111 w 3688399"/>
                <a:gd name="connsiteY9" fmla="*/ 991745 h 3203842"/>
                <a:gd name="connsiteX10" fmla="*/ 1658986 w 3688399"/>
                <a:gd name="connsiteY10" fmla="*/ 769495 h 3203842"/>
                <a:gd name="connsiteX11" fmla="*/ 1775364 w 3688399"/>
                <a:gd name="connsiteY11" fmla="*/ 326706 h 3203842"/>
                <a:gd name="connsiteX12" fmla="*/ 992207 w 3688399"/>
                <a:gd name="connsiteY12" fmla="*/ 12072 h 3203842"/>
                <a:gd name="connsiteX13" fmla="*/ 978850 w 3688399"/>
                <a:gd name="connsiteY13" fmla="*/ 83889 h 3203842"/>
                <a:gd name="connsiteX14" fmla="*/ 1692701 w 3688399"/>
                <a:gd name="connsiteY14" fmla="*/ 413137 h 3203842"/>
                <a:gd name="connsiteX15" fmla="*/ 1439911 w 3688399"/>
                <a:gd name="connsiteY15" fmla="*/ 947295 h 3203842"/>
                <a:gd name="connsiteX16" fmla="*/ 1097208 w 3688399"/>
                <a:gd name="connsiteY16" fmla="*/ 1354970 h 3203842"/>
                <a:gd name="connsiteX17" fmla="*/ 146865 w 3688399"/>
                <a:gd name="connsiteY17" fmla="*/ 1288297 h 3203842"/>
                <a:gd name="connsiteX18" fmla="*/ 92890 w 3688399"/>
                <a:gd name="connsiteY18" fmla="*/ 1343633 h 3203842"/>
                <a:gd name="connsiteX19" fmla="*/ 1024727 w 3688399"/>
                <a:gd name="connsiteY19" fmla="*/ 1609278 h 3203842"/>
                <a:gd name="connsiteX20" fmla="*/ 567076 w 3688399"/>
                <a:gd name="connsiteY20" fmla="*/ 2982115 h 3203842"/>
                <a:gd name="connsiteX21" fmla="*/ 658605 w 3688399"/>
                <a:gd name="connsiteY21" fmla="*/ 3027877 h 3203842"/>
                <a:gd name="connsiteX22" fmla="*/ 1366765 w 3688399"/>
                <a:gd name="connsiteY22" fmla="*/ 1274284 h 3203842"/>
                <a:gd name="connsiteX23" fmla="*/ 2031563 w 3688399"/>
                <a:gd name="connsiteY23" fmla="*/ 1174548 h 3203842"/>
                <a:gd name="connsiteX24" fmla="*/ 3454832 w 3688399"/>
                <a:gd name="connsiteY24" fmla="*/ 1754224 h 3203842"/>
                <a:gd name="connsiteX25" fmla="*/ 3686718 w 3688399"/>
                <a:gd name="connsiteY25" fmla="*/ 1735126 h 3203842"/>
                <a:gd name="connsiteX26" fmla="*/ 3522822 w 3688399"/>
                <a:gd name="connsiteY26" fmla="*/ 1547642 h 3203842"/>
                <a:gd name="connsiteX0" fmla="*/ 3522822 w 3688399"/>
                <a:gd name="connsiteY0" fmla="*/ 1547642 h 3195666"/>
                <a:gd name="connsiteX1" fmla="*/ 2357442 w 3688399"/>
                <a:gd name="connsiteY1" fmla="*/ 1165524 h 3195666"/>
                <a:gd name="connsiteX2" fmla="*/ 1932035 w 3688399"/>
                <a:gd name="connsiteY2" fmla="*/ 896495 h 3195666"/>
                <a:gd name="connsiteX3" fmla="*/ 2196119 w 3688399"/>
                <a:gd name="connsiteY3" fmla="*/ 490096 h 3195666"/>
                <a:gd name="connsiteX4" fmla="*/ 2992633 w 3688399"/>
                <a:gd name="connsiteY4" fmla="*/ 144921 h 3195666"/>
                <a:gd name="connsiteX5" fmla="*/ 2969750 w 3688399"/>
                <a:gd name="connsiteY5" fmla="*/ 76279 h 3195666"/>
                <a:gd name="connsiteX6" fmla="*/ 2142688 w 3688399"/>
                <a:gd name="connsiteY6" fmla="*/ 426494 h 3195666"/>
                <a:gd name="connsiteX7" fmla="*/ 1822445 w 3688399"/>
                <a:gd name="connsiteY7" fmla="*/ 911369 h 3195666"/>
                <a:gd name="connsiteX8" fmla="*/ 1766936 w 3688399"/>
                <a:gd name="connsiteY8" fmla="*/ 988570 h 3195666"/>
                <a:gd name="connsiteX9" fmla="*/ 1516111 w 3688399"/>
                <a:gd name="connsiteY9" fmla="*/ 991745 h 3195666"/>
                <a:gd name="connsiteX10" fmla="*/ 1658986 w 3688399"/>
                <a:gd name="connsiteY10" fmla="*/ 769495 h 3195666"/>
                <a:gd name="connsiteX11" fmla="*/ 1775364 w 3688399"/>
                <a:gd name="connsiteY11" fmla="*/ 326706 h 3195666"/>
                <a:gd name="connsiteX12" fmla="*/ 992207 w 3688399"/>
                <a:gd name="connsiteY12" fmla="*/ 12072 h 3195666"/>
                <a:gd name="connsiteX13" fmla="*/ 978850 w 3688399"/>
                <a:gd name="connsiteY13" fmla="*/ 83889 h 3195666"/>
                <a:gd name="connsiteX14" fmla="*/ 1692701 w 3688399"/>
                <a:gd name="connsiteY14" fmla="*/ 413137 h 3195666"/>
                <a:gd name="connsiteX15" fmla="*/ 1439911 w 3688399"/>
                <a:gd name="connsiteY15" fmla="*/ 947295 h 3195666"/>
                <a:gd name="connsiteX16" fmla="*/ 1097208 w 3688399"/>
                <a:gd name="connsiteY16" fmla="*/ 1354970 h 3195666"/>
                <a:gd name="connsiteX17" fmla="*/ 146865 w 3688399"/>
                <a:gd name="connsiteY17" fmla="*/ 1288297 h 3195666"/>
                <a:gd name="connsiteX18" fmla="*/ 92890 w 3688399"/>
                <a:gd name="connsiteY18" fmla="*/ 1343633 h 3195666"/>
                <a:gd name="connsiteX19" fmla="*/ 1024727 w 3688399"/>
                <a:gd name="connsiteY19" fmla="*/ 1609278 h 3195666"/>
                <a:gd name="connsiteX20" fmla="*/ 567076 w 3688399"/>
                <a:gd name="connsiteY20" fmla="*/ 2982115 h 3195666"/>
                <a:gd name="connsiteX21" fmla="*/ 658605 w 3688399"/>
                <a:gd name="connsiteY21" fmla="*/ 3015177 h 3195666"/>
                <a:gd name="connsiteX22" fmla="*/ 1366765 w 3688399"/>
                <a:gd name="connsiteY22" fmla="*/ 1274284 h 3195666"/>
                <a:gd name="connsiteX23" fmla="*/ 2031563 w 3688399"/>
                <a:gd name="connsiteY23" fmla="*/ 1174548 h 3195666"/>
                <a:gd name="connsiteX24" fmla="*/ 3454832 w 3688399"/>
                <a:gd name="connsiteY24" fmla="*/ 1754224 h 3195666"/>
                <a:gd name="connsiteX25" fmla="*/ 3686718 w 3688399"/>
                <a:gd name="connsiteY25" fmla="*/ 1735126 h 3195666"/>
                <a:gd name="connsiteX26" fmla="*/ 3522822 w 3688399"/>
                <a:gd name="connsiteY26" fmla="*/ 1547642 h 3195666"/>
                <a:gd name="connsiteX0" fmla="*/ 3522822 w 3688399"/>
                <a:gd name="connsiteY0" fmla="*/ 1547642 h 3133435"/>
                <a:gd name="connsiteX1" fmla="*/ 2357442 w 3688399"/>
                <a:gd name="connsiteY1" fmla="*/ 1165524 h 3133435"/>
                <a:gd name="connsiteX2" fmla="*/ 1932035 w 3688399"/>
                <a:gd name="connsiteY2" fmla="*/ 896495 h 3133435"/>
                <a:gd name="connsiteX3" fmla="*/ 2196119 w 3688399"/>
                <a:gd name="connsiteY3" fmla="*/ 490096 h 3133435"/>
                <a:gd name="connsiteX4" fmla="*/ 2992633 w 3688399"/>
                <a:gd name="connsiteY4" fmla="*/ 144921 h 3133435"/>
                <a:gd name="connsiteX5" fmla="*/ 2969750 w 3688399"/>
                <a:gd name="connsiteY5" fmla="*/ 76279 h 3133435"/>
                <a:gd name="connsiteX6" fmla="*/ 2142688 w 3688399"/>
                <a:gd name="connsiteY6" fmla="*/ 426494 h 3133435"/>
                <a:gd name="connsiteX7" fmla="*/ 1822445 w 3688399"/>
                <a:gd name="connsiteY7" fmla="*/ 911369 h 3133435"/>
                <a:gd name="connsiteX8" fmla="*/ 1766936 w 3688399"/>
                <a:gd name="connsiteY8" fmla="*/ 988570 h 3133435"/>
                <a:gd name="connsiteX9" fmla="*/ 1516111 w 3688399"/>
                <a:gd name="connsiteY9" fmla="*/ 991745 h 3133435"/>
                <a:gd name="connsiteX10" fmla="*/ 1658986 w 3688399"/>
                <a:gd name="connsiteY10" fmla="*/ 769495 h 3133435"/>
                <a:gd name="connsiteX11" fmla="*/ 1775364 w 3688399"/>
                <a:gd name="connsiteY11" fmla="*/ 326706 h 3133435"/>
                <a:gd name="connsiteX12" fmla="*/ 992207 w 3688399"/>
                <a:gd name="connsiteY12" fmla="*/ 12072 h 3133435"/>
                <a:gd name="connsiteX13" fmla="*/ 978850 w 3688399"/>
                <a:gd name="connsiteY13" fmla="*/ 83889 h 3133435"/>
                <a:gd name="connsiteX14" fmla="*/ 1692701 w 3688399"/>
                <a:gd name="connsiteY14" fmla="*/ 413137 h 3133435"/>
                <a:gd name="connsiteX15" fmla="*/ 1439911 w 3688399"/>
                <a:gd name="connsiteY15" fmla="*/ 947295 h 3133435"/>
                <a:gd name="connsiteX16" fmla="*/ 1097208 w 3688399"/>
                <a:gd name="connsiteY16" fmla="*/ 1354970 h 3133435"/>
                <a:gd name="connsiteX17" fmla="*/ 146865 w 3688399"/>
                <a:gd name="connsiteY17" fmla="*/ 1288297 h 3133435"/>
                <a:gd name="connsiteX18" fmla="*/ 92890 w 3688399"/>
                <a:gd name="connsiteY18" fmla="*/ 1343633 h 3133435"/>
                <a:gd name="connsiteX19" fmla="*/ 1024727 w 3688399"/>
                <a:gd name="connsiteY19" fmla="*/ 1609278 h 3133435"/>
                <a:gd name="connsiteX20" fmla="*/ 567076 w 3688399"/>
                <a:gd name="connsiteY20" fmla="*/ 2982115 h 3133435"/>
                <a:gd name="connsiteX21" fmla="*/ 658605 w 3688399"/>
                <a:gd name="connsiteY21" fmla="*/ 3015177 h 3133435"/>
                <a:gd name="connsiteX22" fmla="*/ 998588 w 3688399"/>
                <a:gd name="connsiteY22" fmla="*/ 2239520 h 3133435"/>
                <a:gd name="connsiteX23" fmla="*/ 1366765 w 3688399"/>
                <a:gd name="connsiteY23" fmla="*/ 1274284 h 3133435"/>
                <a:gd name="connsiteX24" fmla="*/ 2031563 w 3688399"/>
                <a:gd name="connsiteY24" fmla="*/ 1174548 h 3133435"/>
                <a:gd name="connsiteX25" fmla="*/ 3454832 w 3688399"/>
                <a:gd name="connsiteY25" fmla="*/ 1754224 h 3133435"/>
                <a:gd name="connsiteX26" fmla="*/ 3686718 w 3688399"/>
                <a:gd name="connsiteY26" fmla="*/ 1735126 h 3133435"/>
                <a:gd name="connsiteX27" fmla="*/ 3522822 w 3688399"/>
                <a:gd name="connsiteY27" fmla="*/ 1547642 h 3133435"/>
                <a:gd name="connsiteX0" fmla="*/ 3522822 w 3688399"/>
                <a:gd name="connsiteY0" fmla="*/ 1547642 h 3143225"/>
                <a:gd name="connsiteX1" fmla="*/ 2357442 w 3688399"/>
                <a:gd name="connsiteY1" fmla="*/ 1165524 h 3143225"/>
                <a:gd name="connsiteX2" fmla="*/ 1932035 w 3688399"/>
                <a:gd name="connsiteY2" fmla="*/ 896495 h 3143225"/>
                <a:gd name="connsiteX3" fmla="*/ 2196119 w 3688399"/>
                <a:gd name="connsiteY3" fmla="*/ 490096 h 3143225"/>
                <a:gd name="connsiteX4" fmla="*/ 2992633 w 3688399"/>
                <a:gd name="connsiteY4" fmla="*/ 144921 h 3143225"/>
                <a:gd name="connsiteX5" fmla="*/ 2969750 w 3688399"/>
                <a:gd name="connsiteY5" fmla="*/ 76279 h 3143225"/>
                <a:gd name="connsiteX6" fmla="*/ 2142688 w 3688399"/>
                <a:gd name="connsiteY6" fmla="*/ 426494 h 3143225"/>
                <a:gd name="connsiteX7" fmla="*/ 1822445 w 3688399"/>
                <a:gd name="connsiteY7" fmla="*/ 911369 h 3143225"/>
                <a:gd name="connsiteX8" fmla="*/ 1766936 w 3688399"/>
                <a:gd name="connsiteY8" fmla="*/ 988570 h 3143225"/>
                <a:gd name="connsiteX9" fmla="*/ 1516111 w 3688399"/>
                <a:gd name="connsiteY9" fmla="*/ 991745 h 3143225"/>
                <a:gd name="connsiteX10" fmla="*/ 1658986 w 3688399"/>
                <a:gd name="connsiteY10" fmla="*/ 769495 h 3143225"/>
                <a:gd name="connsiteX11" fmla="*/ 1775364 w 3688399"/>
                <a:gd name="connsiteY11" fmla="*/ 326706 h 3143225"/>
                <a:gd name="connsiteX12" fmla="*/ 992207 w 3688399"/>
                <a:gd name="connsiteY12" fmla="*/ 12072 h 3143225"/>
                <a:gd name="connsiteX13" fmla="*/ 978850 w 3688399"/>
                <a:gd name="connsiteY13" fmla="*/ 83889 h 3143225"/>
                <a:gd name="connsiteX14" fmla="*/ 1692701 w 3688399"/>
                <a:gd name="connsiteY14" fmla="*/ 413137 h 3143225"/>
                <a:gd name="connsiteX15" fmla="*/ 1439911 w 3688399"/>
                <a:gd name="connsiteY15" fmla="*/ 947295 h 3143225"/>
                <a:gd name="connsiteX16" fmla="*/ 1097208 w 3688399"/>
                <a:gd name="connsiteY16" fmla="*/ 1354970 h 3143225"/>
                <a:gd name="connsiteX17" fmla="*/ 146865 w 3688399"/>
                <a:gd name="connsiteY17" fmla="*/ 1288297 h 3143225"/>
                <a:gd name="connsiteX18" fmla="*/ 92890 w 3688399"/>
                <a:gd name="connsiteY18" fmla="*/ 1343633 h 3143225"/>
                <a:gd name="connsiteX19" fmla="*/ 1024727 w 3688399"/>
                <a:gd name="connsiteY19" fmla="*/ 1609278 h 3143225"/>
                <a:gd name="connsiteX20" fmla="*/ 608351 w 3688399"/>
                <a:gd name="connsiteY20" fmla="*/ 2997990 h 3143225"/>
                <a:gd name="connsiteX21" fmla="*/ 658605 w 3688399"/>
                <a:gd name="connsiteY21" fmla="*/ 3015177 h 3143225"/>
                <a:gd name="connsiteX22" fmla="*/ 998588 w 3688399"/>
                <a:gd name="connsiteY22" fmla="*/ 2239520 h 3143225"/>
                <a:gd name="connsiteX23" fmla="*/ 1366765 w 3688399"/>
                <a:gd name="connsiteY23" fmla="*/ 1274284 h 3143225"/>
                <a:gd name="connsiteX24" fmla="*/ 2031563 w 3688399"/>
                <a:gd name="connsiteY24" fmla="*/ 1174548 h 3143225"/>
                <a:gd name="connsiteX25" fmla="*/ 3454832 w 3688399"/>
                <a:gd name="connsiteY25" fmla="*/ 1754224 h 3143225"/>
                <a:gd name="connsiteX26" fmla="*/ 3686718 w 3688399"/>
                <a:gd name="connsiteY26" fmla="*/ 1735126 h 3143225"/>
                <a:gd name="connsiteX27" fmla="*/ 3522822 w 3688399"/>
                <a:gd name="connsiteY27" fmla="*/ 1547642 h 3143225"/>
                <a:gd name="connsiteX0" fmla="*/ 3522822 w 3688399"/>
                <a:gd name="connsiteY0" fmla="*/ 1547642 h 3131703"/>
                <a:gd name="connsiteX1" fmla="*/ 2357442 w 3688399"/>
                <a:gd name="connsiteY1" fmla="*/ 1165524 h 3131703"/>
                <a:gd name="connsiteX2" fmla="*/ 1932035 w 3688399"/>
                <a:gd name="connsiteY2" fmla="*/ 896495 h 3131703"/>
                <a:gd name="connsiteX3" fmla="*/ 2196119 w 3688399"/>
                <a:gd name="connsiteY3" fmla="*/ 490096 h 3131703"/>
                <a:gd name="connsiteX4" fmla="*/ 2992633 w 3688399"/>
                <a:gd name="connsiteY4" fmla="*/ 144921 h 3131703"/>
                <a:gd name="connsiteX5" fmla="*/ 2969750 w 3688399"/>
                <a:gd name="connsiteY5" fmla="*/ 76279 h 3131703"/>
                <a:gd name="connsiteX6" fmla="*/ 2142688 w 3688399"/>
                <a:gd name="connsiteY6" fmla="*/ 426494 h 3131703"/>
                <a:gd name="connsiteX7" fmla="*/ 1822445 w 3688399"/>
                <a:gd name="connsiteY7" fmla="*/ 911369 h 3131703"/>
                <a:gd name="connsiteX8" fmla="*/ 1766936 w 3688399"/>
                <a:gd name="connsiteY8" fmla="*/ 988570 h 3131703"/>
                <a:gd name="connsiteX9" fmla="*/ 1516111 w 3688399"/>
                <a:gd name="connsiteY9" fmla="*/ 991745 h 3131703"/>
                <a:gd name="connsiteX10" fmla="*/ 1658986 w 3688399"/>
                <a:gd name="connsiteY10" fmla="*/ 769495 h 3131703"/>
                <a:gd name="connsiteX11" fmla="*/ 1775364 w 3688399"/>
                <a:gd name="connsiteY11" fmla="*/ 326706 h 3131703"/>
                <a:gd name="connsiteX12" fmla="*/ 992207 w 3688399"/>
                <a:gd name="connsiteY12" fmla="*/ 12072 h 3131703"/>
                <a:gd name="connsiteX13" fmla="*/ 978850 w 3688399"/>
                <a:gd name="connsiteY13" fmla="*/ 83889 h 3131703"/>
                <a:gd name="connsiteX14" fmla="*/ 1692701 w 3688399"/>
                <a:gd name="connsiteY14" fmla="*/ 413137 h 3131703"/>
                <a:gd name="connsiteX15" fmla="*/ 1439911 w 3688399"/>
                <a:gd name="connsiteY15" fmla="*/ 947295 h 3131703"/>
                <a:gd name="connsiteX16" fmla="*/ 1097208 w 3688399"/>
                <a:gd name="connsiteY16" fmla="*/ 1354970 h 3131703"/>
                <a:gd name="connsiteX17" fmla="*/ 146865 w 3688399"/>
                <a:gd name="connsiteY17" fmla="*/ 1288297 h 3131703"/>
                <a:gd name="connsiteX18" fmla="*/ 92890 w 3688399"/>
                <a:gd name="connsiteY18" fmla="*/ 1343633 h 3131703"/>
                <a:gd name="connsiteX19" fmla="*/ 1024727 w 3688399"/>
                <a:gd name="connsiteY19" fmla="*/ 1609278 h 3131703"/>
                <a:gd name="connsiteX20" fmla="*/ 608351 w 3688399"/>
                <a:gd name="connsiteY20" fmla="*/ 2997990 h 3131703"/>
                <a:gd name="connsiteX21" fmla="*/ 658605 w 3688399"/>
                <a:gd name="connsiteY21" fmla="*/ 3015177 h 3131703"/>
                <a:gd name="connsiteX22" fmla="*/ 998588 w 3688399"/>
                <a:gd name="connsiteY22" fmla="*/ 2239520 h 3131703"/>
                <a:gd name="connsiteX23" fmla="*/ 1366765 w 3688399"/>
                <a:gd name="connsiteY23" fmla="*/ 1274284 h 3131703"/>
                <a:gd name="connsiteX24" fmla="*/ 2031563 w 3688399"/>
                <a:gd name="connsiteY24" fmla="*/ 1174548 h 3131703"/>
                <a:gd name="connsiteX25" fmla="*/ 3454832 w 3688399"/>
                <a:gd name="connsiteY25" fmla="*/ 1754224 h 3131703"/>
                <a:gd name="connsiteX26" fmla="*/ 3686718 w 3688399"/>
                <a:gd name="connsiteY26" fmla="*/ 1735126 h 3131703"/>
                <a:gd name="connsiteX27" fmla="*/ 3522822 w 3688399"/>
                <a:gd name="connsiteY27" fmla="*/ 1547642 h 3131703"/>
                <a:gd name="connsiteX0" fmla="*/ 3485142 w 3650719"/>
                <a:gd name="connsiteY0" fmla="*/ 1547642 h 3131703"/>
                <a:gd name="connsiteX1" fmla="*/ 2319762 w 3650719"/>
                <a:gd name="connsiteY1" fmla="*/ 1165524 h 3131703"/>
                <a:gd name="connsiteX2" fmla="*/ 1894355 w 3650719"/>
                <a:gd name="connsiteY2" fmla="*/ 896495 h 3131703"/>
                <a:gd name="connsiteX3" fmla="*/ 2158439 w 3650719"/>
                <a:gd name="connsiteY3" fmla="*/ 490096 h 3131703"/>
                <a:gd name="connsiteX4" fmla="*/ 2954953 w 3650719"/>
                <a:gd name="connsiteY4" fmla="*/ 144921 h 3131703"/>
                <a:gd name="connsiteX5" fmla="*/ 2932070 w 3650719"/>
                <a:gd name="connsiteY5" fmla="*/ 76279 h 3131703"/>
                <a:gd name="connsiteX6" fmla="*/ 2105008 w 3650719"/>
                <a:gd name="connsiteY6" fmla="*/ 426494 h 3131703"/>
                <a:gd name="connsiteX7" fmla="*/ 1784765 w 3650719"/>
                <a:gd name="connsiteY7" fmla="*/ 911369 h 3131703"/>
                <a:gd name="connsiteX8" fmla="*/ 1729256 w 3650719"/>
                <a:gd name="connsiteY8" fmla="*/ 988570 h 3131703"/>
                <a:gd name="connsiteX9" fmla="*/ 1478431 w 3650719"/>
                <a:gd name="connsiteY9" fmla="*/ 991745 h 3131703"/>
                <a:gd name="connsiteX10" fmla="*/ 1621306 w 3650719"/>
                <a:gd name="connsiteY10" fmla="*/ 769495 h 3131703"/>
                <a:gd name="connsiteX11" fmla="*/ 1737684 w 3650719"/>
                <a:gd name="connsiteY11" fmla="*/ 326706 h 3131703"/>
                <a:gd name="connsiteX12" fmla="*/ 954527 w 3650719"/>
                <a:gd name="connsiteY12" fmla="*/ 12072 h 3131703"/>
                <a:gd name="connsiteX13" fmla="*/ 941170 w 3650719"/>
                <a:gd name="connsiteY13" fmla="*/ 83889 h 3131703"/>
                <a:gd name="connsiteX14" fmla="*/ 1655021 w 3650719"/>
                <a:gd name="connsiteY14" fmla="*/ 413137 h 3131703"/>
                <a:gd name="connsiteX15" fmla="*/ 1402231 w 3650719"/>
                <a:gd name="connsiteY15" fmla="*/ 947295 h 3131703"/>
                <a:gd name="connsiteX16" fmla="*/ 1059528 w 3650719"/>
                <a:gd name="connsiteY16" fmla="*/ 1354970 h 3131703"/>
                <a:gd name="connsiteX17" fmla="*/ 119533 w 3650719"/>
                <a:gd name="connsiteY17" fmla="*/ 1302896 h 3131703"/>
                <a:gd name="connsiteX18" fmla="*/ 109185 w 3650719"/>
                <a:gd name="connsiteY18" fmla="*/ 1288297 h 3131703"/>
                <a:gd name="connsiteX19" fmla="*/ 55210 w 3650719"/>
                <a:gd name="connsiteY19" fmla="*/ 1343633 h 3131703"/>
                <a:gd name="connsiteX20" fmla="*/ 987047 w 3650719"/>
                <a:gd name="connsiteY20" fmla="*/ 1609278 h 3131703"/>
                <a:gd name="connsiteX21" fmla="*/ 570671 w 3650719"/>
                <a:gd name="connsiteY21" fmla="*/ 2997990 h 3131703"/>
                <a:gd name="connsiteX22" fmla="*/ 620925 w 3650719"/>
                <a:gd name="connsiteY22" fmla="*/ 3015177 h 3131703"/>
                <a:gd name="connsiteX23" fmla="*/ 960908 w 3650719"/>
                <a:gd name="connsiteY23" fmla="*/ 2239520 h 3131703"/>
                <a:gd name="connsiteX24" fmla="*/ 1329085 w 3650719"/>
                <a:gd name="connsiteY24" fmla="*/ 1274284 h 3131703"/>
                <a:gd name="connsiteX25" fmla="*/ 1993883 w 3650719"/>
                <a:gd name="connsiteY25" fmla="*/ 1174548 h 3131703"/>
                <a:gd name="connsiteX26" fmla="*/ 3417152 w 3650719"/>
                <a:gd name="connsiteY26" fmla="*/ 1754224 h 3131703"/>
                <a:gd name="connsiteX27" fmla="*/ 3649038 w 3650719"/>
                <a:gd name="connsiteY27" fmla="*/ 1735126 h 3131703"/>
                <a:gd name="connsiteX28" fmla="*/ 3485142 w 3650719"/>
                <a:gd name="connsiteY28" fmla="*/ 1547642 h 3131703"/>
                <a:gd name="connsiteX0" fmla="*/ 3522821 w 3688398"/>
                <a:gd name="connsiteY0" fmla="*/ 1547642 h 3131703"/>
                <a:gd name="connsiteX1" fmla="*/ 2357441 w 3688398"/>
                <a:gd name="connsiteY1" fmla="*/ 1165524 h 3131703"/>
                <a:gd name="connsiteX2" fmla="*/ 1932034 w 3688398"/>
                <a:gd name="connsiteY2" fmla="*/ 896495 h 3131703"/>
                <a:gd name="connsiteX3" fmla="*/ 2196118 w 3688398"/>
                <a:gd name="connsiteY3" fmla="*/ 490096 h 3131703"/>
                <a:gd name="connsiteX4" fmla="*/ 2992632 w 3688398"/>
                <a:gd name="connsiteY4" fmla="*/ 144921 h 3131703"/>
                <a:gd name="connsiteX5" fmla="*/ 2969749 w 3688398"/>
                <a:gd name="connsiteY5" fmla="*/ 76279 h 3131703"/>
                <a:gd name="connsiteX6" fmla="*/ 2142687 w 3688398"/>
                <a:gd name="connsiteY6" fmla="*/ 426494 h 3131703"/>
                <a:gd name="connsiteX7" fmla="*/ 1822444 w 3688398"/>
                <a:gd name="connsiteY7" fmla="*/ 911369 h 3131703"/>
                <a:gd name="connsiteX8" fmla="*/ 1766935 w 3688398"/>
                <a:gd name="connsiteY8" fmla="*/ 988570 h 3131703"/>
                <a:gd name="connsiteX9" fmla="*/ 1516110 w 3688398"/>
                <a:gd name="connsiteY9" fmla="*/ 991745 h 3131703"/>
                <a:gd name="connsiteX10" fmla="*/ 1658985 w 3688398"/>
                <a:gd name="connsiteY10" fmla="*/ 769495 h 3131703"/>
                <a:gd name="connsiteX11" fmla="*/ 1775363 w 3688398"/>
                <a:gd name="connsiteY11" fmla="*/ 326706 h 3131703"/>
                <a:gd name="connsiteX12" fmla="*/ 992206 w 3688398"/>
                <a:gd name="connsiteY12" fmla="*/ 12072 h 3131703"/>
                <a:gd name="connsiteX13" fmla="*/ 978849 w 3688398"/>
                <a:gd name="connsiteY13" fmla="*/ 83889 h 3131703"/>
                <a:gd name="connsiteX14" fmla="*/ 1692700 w 3688398"/>
                <a:gd name="connsiteY14" fmla="*/ 413137 h 3131703"/>
                <a:gd name="connsiteX15" fmla="*/ 1439910 w 3688398"/>
                <a:gd name="connsiteY15" fmla="*/ 947295 h 3131703"/>
                <a:gd name="connsiteX16" fmla="*/ 1097207 w 3688398"/>
                <a:gd name="connsiteY16" fmla="*/ 1354970 h 3131703"/>
                <a:gd name="connsiteX17" fmla="*/ 146864 w 3688398"/>
                <a:gd name="connsiteY17" fmla="*/ 1288297 h 3131703"/>
                <a:gd name="connsiteX18" fmla="*/ 92889 w 3688398"/>
                <a:gd name="connsiteY18" fmla="*/ 1343633 h 3131703"/>
                <a:gd name="connsiteX19" fmla="*/ 1024726 w 3688398"/>
                <a:gd name="connsiteY19" fmla="*/ 1609278 h 3131703"/>
                <a:gd name="connsiteX20" fmla="*/ 608350 w 3688398"/>
                <a:gd name="connsiteY20" fmla="*/ 2997990 h 3131703"/>
                <a:gd name="connsiteX21" fmla="*/ 658604 w 3688398"/>
                <a:gd name="connsiteY21" fmla="*/ 3015177 h 3131703"/>
                <a:gd name="connsiteX22" fmla="*/ 998587 w 3688398"/>
                <a:gd name="connsiteY22" fmla="*/ 2239520 h 3131703"/>
                <a:gd name="connsiteX23" fmla="*/ 1366764 w 3688398"/>
                <a:gd name="connsiteY23" fmla="*/ 1274284 h 3131703"/>
                <a:gd name="connsiteX24" fmla="*/ 2031562 w 3688398"/>
                <a:gd name="connsiteY24" fmla="*/ 1174548 h 3131703"/>
                <a:gd name="connsiteX25" fmla="*/ 3454831 w 3688398"/>
                <a:gd name="connsiteY25" fmla="*/ 1754224 h 3131703"/>
                <a:gd name="connsiteX26" fmla="*/ 3686717 w 3688398"/>
                <a:gd name="connsiteY26" fmla="*/ 1735126 h 3131703"/>
                <a:gd name="connsiteX27" fmla="*/ 3522821 w 3688398"/>
                <a:gd name="connsiteY27" fmla="*/ 1547642 h 3131703"/>
                <a:gd name="connsiteX0" fmla="*/ 3524315 w 3689892"/>
                <a:gd name="connsiteY0" fmla="*/ 1547642 h 3131703"/>
                <a:gd name="connsiteX1" fmla="*/ 2358935 w 3689892"/>
                <a:gd name="connsiteY1" fmla="*/ 1165524 h 3131703"/>
                <a:gd name="connsiteX2" fmla="*/ 1933528 w 3689892"/>
                <a:gd name="connsiteY2" fmla="*/ 896495 h 3131703"/>
                <a:gd name="connsiteX3" fmla="*/ 2197612 w 3689892"/>
                <a:gd name="connsiteY3" fmla="*/ 490096 h 3131703"/>
                <a:gd name="connsiteX4" fmla="*/ 2994126 w 3689892"/>
                <a:gd name="connsiteY4" fmla="*/ 144921 h 3131703"/>
                <a:gd name="connsiteX5" fmla="*/ 2971243 w 3689892"/>
                <a:gd name="connsiteY5" fmla="*/ 76279 h 3131703"/>
                <a:gd name="connsiteX6" fmla="*/ 2144181 w 3689892"/>
                <a:gd name="connsiteY6" fmla="*/ 426494 h 3131703"/>
                <a:gd name="connsiteX7" fmla="*/ 1823938 w 3689892"/>
                <a:gd name="connsiteY7" fmla="*/ 911369 h 3131703"/>
                <a:gd name="connsiteX8" fmla="*/ 1768429 w 3689892"/>
                <a:gd name="connsiteY8" fmla="*/ 988570 h 3131703"/>
                <a:gd name="connsiteX9" fmla="*/ 1517604 w 3689892"/>
                <a:gd name="connsiteY9" fmla="*/ 991745 h 3131703"/>
                <a:gd name="connsiteX10" fmla="*/ 1660479 w 3689892"/>
                <a:gd name="connsiteY10" fmla="*/ 769495 h 3131703"/>
                <a:gd name="connsiteX11" fmla="*/ 1776857 w 3689892"/>
                <a:gd name="connsiteY11" fmla="*/ 326706 h 3131703"/>
                <a:gd name="connsiteX12" fmla="*/ 993700 w 3689892"/>
                <a:gd name="connsiteY12" fmla="*/ 12072 h 3131703"/>
                <a:gd name="connsiteX13" fmla="*/ 980343 w 3689892"/>
                <a:gd name="connsiteY13" fmla="*/ 83889 h 3131703"/>
                <a:gd name="connsiteX14" fmla="*/ 1694194 w 3689892"/>
                <a:gd name="connsiteY14" fmla="*/ 413137 h 3131703"/>
                <a:gd name="connsiteX15" fmla="*/ 1441404 w 3689892"/>
                <a:gd name="connsiteY15" fmla="*/ 947295 h 3131703"/>
                <a:gd name="connsiteX16" fmla="*/ 1098701 w 3689892"/>
                <a:gd name="connsiteY16" fmla="*/ 1354970 h 3131703"/>
                <a:gd name="connsiteX17" fmla="*/ 145183 w 3689892"/>
                <a:gd name="connsiteY17" fmla="*/ 1300997 h 3131703"/>
                <a:gd name="connsiteX18" fmla="*/ 94383 w 3689892"/>
                <a:gd name="connsiteY18" fmla="*/ 1343633 h 3131703"/>
                <a:gd name="connsiteX19" fmla="*/ 1026220 w 3689892"/>
                <a:gd name="connsiteY19" fmla="*/ 1609278 h 3131703"/>
                <a:gd name="connsiteX20" fmla="*/ 609844 w 3689892"/>
                <a:gd name="connsiteY20" fmla="*/ 2997990 h 3131703"/>
                <a:gd name="connsiteX21" fmla="*/ 660098 w 3689892"/>
                <a:gd name="connsiteY21" fmla="*/ 3015177 h 3131703"/>
                <a:gd name="connsiteX22" fmla="*/ 1000081 w 3689892"/>
                <a:gd name="connsiteY22" fmla="*/ 2239520 h 3131703"/>
                <a:gd name="connsiteX23" fmla="*/ 1368258 w 3689892"/>
                <a:gd name="connsiteY23" fmla="*/ 1274284 h 3131703"/>
                <a:gd name="connsiteX24" fmla="*/ 2033056 w 3689892"/>
                <a:gd name="connsiteY24" fmla="*/ 1174548 h 3131703"/>
                <a:gd name="connsiteX25" fmla="*/ 3456325 w 3689892"/>
                <a:gd name="connsiteY25" fmla="*/ 1754224 h 3131703"/>
                <a:gd name="connsiteX26" fmla="*/ 3688211 w 3689892"/>
                <a:gd name="connsiteY26" fmla="*/ 1735126 h 3131703"/>
                <a:gd name="connsiteX27" fmla="*/ 3524315 w 3689892"/>
                <a:gd name="connsiteY27" fmla="*/ 1547642 h 3131703"/>
                <a:gd name="connsiteX0" fmla="*/ 3568957 w 3734534"/>
                <a:gd name="connsiteY0" fmla="*/ 1547642 h 3131703"/>
                <a:gd name="connsiteX1" fmla="*/ 2403577 w 3734534"/>
                <a:gd name="connsiteY1" fmla="*/ 1165524 h 3131703"/>
                <a:gd name="connsiteX2" fmla="*/ 1978170 w 3734534"/>
                <a:gd name="connsiteY2" fmla="*/ 896495 h 3131703"/>
                <a:gd name="connsiteX3" fmla="*/ 2242254 w 3734534"/>
                <a:gd name="connsiteY3" fmla="*/ 490096 h 3131703"/>
                <a:gd name="connsiteX4" fmla="*/ 3038768 w 3734534"/>
                <a:gd name="connsiteY4" fmla="*/ 144921 h 3131703"/>
                <a:gd name="connsiteX5" fmla="*/ 3015885 w 3734534"/>
                <a:gd name="connsiteY5" fmla="*/ 76279 h 3131703"/>
                <a:gd name="connsiteX6" fmla="*/ 2188823 w 3734534"/>
                <a:gd name="connsiteY6" fmla="*/ 426494 h 3131703"/>
                <a:gd name="connsiteX7" fmla="*/ 1868580 w 3734534"/>
                <a:gd name="connsiteY7" fmla="*/ 911369 h 3131703"/>
                <a:gd name="connsiteX8" fmla="*/ 1813071 w 3734534"/>
                <a:gd name="connsiteY8" fmla="*/ 988570 h 3131703"/>
                <a:gd name="connsiteX9" fmla="*/ 1562246 w 3734534"/>
                <a:gd name="connsiteY9" fmla="*/ 991745 h 3131703"/>
                <a:gd name="connsiteX10" fmla="*/ 1705121 w 3734534"/>
                <a:gd name="connsiteY10" fmla="*/ 769495 h 3131703"/>
                <a:gd name="connsiteX11" fmla="*/ 1821499 w 3734534"/>
                <a:gd name="connsiteY11" fmla="*/ 326706 h 3131703"/>
                <a:gd name="connsiteX12" fmla="*/ 1038342 w 3734534"/>
                <a:gd name="connsiteY12" fmla="*/ 12072 h 3131703"/>
                <a:gd name="connsiteX13" fmla="*/ 1024985 w 3734534"/>
                <a:gd name="connsiteY13" fmla="*/ 83889 h 3131703"/>
                <a:gd name="connsiteX14" fmla="*/ 1738836 w 3734534"/>
                <a:gd name="connsiteY14" fmla="*/ 413137 h 3131703"/>
                <a:gd name="connsiteX15" fmla="*/ 1486046 w 3734534"/>
                <a:gd name="connsiteY15" fmla="*/ 947295 h 3131703"/>
                <a:gd name="connsiteX16" fmla="*/ 1143343 w 3734534"/>
                <a:gd name="connsiteY16" fmla="*/ 1354970 h 3131703"/>
                <a:gd name="connsiteX17" fmla="*/ 189825 w 3734534"/>
                <a:gd name="connsiteY17" fmla="*/ 1300997 h 3131703"/>
                <a:gd name="connsiteX18" fmla="*/ 139025 w 3734534"/>
                <a:gd name="connsiteY18" fmla="*/ 1343633 h 3131703"/>
                <a:gd name="connsiteX19" fmla="*/ 1070862 w 3734534"/>
                <a:gd name="connsiteY19" fmla="*/ 1609278 h 3131703"/>
                <a:gd name="connsiteX20" fmla="*/ 654486 w 3734534"/>
                <a:gd name="connsiteY20" fmla="*/ 2997990 h 3131703"/>
                <a:gd name="connsiteX21" fmla="*/ 704740 w 3734534"/>
                <a:gd name="connsiteY21" fmla="*/ 3015177 h 3131703"/>
                <a:gd name="connsiteX22" fmla="*/ 1044723 w 3734534"/>
                <a:gd name="connsiteY22" fmla="*/ 2239520 h 3131703"/>
                <a:gd name="connsiteX23" fmla="*/ 1412900 w 3734534"/>
                <a:gd name="connsiteY23" fmla="*/ 1274284 h 3131703"/>
                <a:gd name="connsiteX24" fmla="*/ 2077698 w 3734534"/>
                <a:gd name="connsiteY24" fmla="*/ 1174548 h 3131703"/>
                <a:gd name="connsiteX25" fmla="*/ 3500967 w 3734534"/>
                <a:gd name="connsiteY25" fmla="*/ 1754224 h 3131703"/>
                <a:gd name="connsiteX26" fmla="*/ 3732853 w 3734534"/>
                <a:gd name="connsiteY26" fmla="*/ 1735126 h 3131703"/>
                <a:gd name="connsiteX27" fmla="*/ 3568957 w 3734534"/>
                <a:gd name="connsiteY27" fmla="*/ 1547642 h 3131703"/>
                <a:gd name="connsiteX0" fmla="*/ 3568957 w 3734534"/>
                <a:gd name="connsiteY0" fmla="*/ 1547642 h 3131703"/>
                <a:gd name="connsiteX1" fmla="*/ 2403577 w 3734534"/>
                <a:gd name="connsiteY1" fmla="*/ 1165524 h 3131703"/>
                <a:gd name="connsiteX2" fmla="*/ 1978170 w 3734534"/>
                <a:gd name="connsiteY2" fmla="*/ 896495 h 3131703"/>
                <a:gd name="connsiteX3" fmla="*/ 2242254 w 3734534"/>
                <a:gd name="connsiteY3" fmla="*/ 490096 h 3131703"/>
                <a:gd name="connsiteX4" fmla="*/ 3038768 w 3734534"/>
                <a:gd name="connsiteY4" fmla="*/ 144921 h 3131703"/>
                <a:gd name="connsiteX5" fmla="*/ 3015885 w 3734534"/>
                <a:gd name="connsiteY5" fmla="*/ 76279 h 3131703"/>
                <a:gd name="connsiteX6" fmla="*/ 2188823 w 3734534"/>
                <a:gd name="connsiteY6" fmla="*/ 426494 h 3131703"/>
                <a:gd name="connsiteX7" fmla="*/ 1868580 w 3734534"/>
                <a:gd name="connsiteY7" fmla="*/ 911369 h 3131703"/>
                <a:gd name="connsiteX8" fmla="*/ 1813071 w 3734534"/>
                <a:gd name="connsiteY8" fmla="*/ 988570 h 3131703"/>
                <a:gd name="connsiteX9" fmla="*/ 1562246 w 3734534"/>
                <a:gd name="connsiteY9" fmla="*/ 991745 h 3131703"/>
                <a:gd name="connsiteX10" fmla="*/ 1705121 w 3734534"/>
                <a:gd name="connsiteY10" fmla="*/ 769495 h 3131703"/>
                <a:gd name="connsiteX11" fmla="*/ 1821499 w 3734534"/>
                <a:gd name="connsiteY11" fmla="*/ 326706 h 3131703"/>
                <a:gd name="connsiteX12" fmla="*/ 1038342 w 3734534"/>
                <a:gd name="connsiteY12" fmla="*/ 12072 h 3131703"/>
                <a:gd name="connsiteX13" fmla="*/ 1024985 w 3734534"/>
                <a:gd name="connsiteY13" fmla="*/ 83889 h 3131703"/>
                <a:gd name="connsiteX14" fmla="*/ 1738836 w 3734534"/>
                <a:gd name="connsiteY14" fmla="*/ 413137 h 3131703"/>
                <a:gd name="connsiteX15" fmla="*/ 1486046 w 3734534"/>
                <a:gd name="connsiteY15" fmla="*/ 947295 h 3131703"/>
                <a:gd name="connsiteX16" fmla="*/ 1143343 w 3734534"/>
                <a:gd name="connsiteY16" fmla="*/ 1354970 h 3131703"/>
                <a:gd name="connsiteX17" fmla="*/ 189825 w 3734534"/>
                <a:gd name="connsiteY17" fmla="*/ 1300997 h 3131703"/>
                <a:gd name="connsiteX18" fmla="*/ 139025 w 3734534"/>
                <a:gd name="connsiteY18" fmla="*/ 1343633 h 3131703"/>
                <a:gd name="connsiteX19" fmla="*/ 1070862 w 3734534"/>
                <a:gd name="connsiteY19" fmla="*/ 1609278 h 3131703"/>
                <a:gd name="connsiteX20" fmla="*/ 654486 w 3734534"/>
                <a:gd name="connsiteY20" fmla="*/ 2997990 h 3131703"/>
                <a:gd name="connsiteX21" fmla="*/ 704740 w 3734534"/>
                <a:gd name="connsiteY21" fmla="*/ 3015177 h 3131703"/>
                <a:gd name="connsiteX22" fmla="*/ 1044723 w 3734534"/>
                <a:gd name="connsiteY22" fmla="*/ 2239520 h 3131703"/>
                <a:gd name="connsiteX23" fmla="*/ 1412900 w 3734534"/>
                <a:gd name="connsiteY23" fmla="*/ 1274284 h 3131703"/>
                <a:gd name="connsiteX24" fmla="*/ 2077698 w 3734534"/>
                <a:gd name="connsiteY24" fmla="*/ 1174548 h 3131703"/>
                <a:gd name="connsiteX25" fmla="*/ 3500967 w 3734534"/>
                <a:gd name="connsiteY25" fmla="*/ 1754224 h 3131703"/>
                <a:gd name="connsiteX26" fmla="*/ 3732853 w 3734534"/>
                <a:gd name="connsiteY26" fmla="*/ 1735126 h 3131703"/>
                <a:gd name="connsiteX27" fmla="*/ 3568957 w 3734534"/>
                <a:gd name="connsiteY27" fmla="*/ 1547642 h 3131703"/>
                <a:gd name="connsiteX0" fmla="*/ 3543835 w 3709412"/>
                <a:gd name="connsiteY0" fmla="*/ 1547642 h 3131703"/>
                <a:gd name="connsiteX1" fmla="*/ 2378455 w 3709412"/>
                <a:gd name="connsiteY1" fmla="*/ 1165524 h 3131703"/>
                <a:gd name="connsiteX2" fmla="*/ 1953048 w 3709412"/>
                <a:gd name="connsiteY2" fmla="*/ 896495 h 3131703"/>
                <a:gd name="connsiteX3" fmla="*/ 2217132 w 3709412"/>
                <a:gd name="connsiteY3" fmla="*/ 490096 h 3131703"/>
                <a:gd name="connsiteX4" fmla="*/ 3013646 w 3709412"/>
                <a:gd name="connsiteY4" fmla="*/ 144921 h 3131703"/>
                <a:gd name="connsiteX5" fmla="*/ 2990763 w 3709412"/>
                <a:gd name="connsiteY5" fmla="*/ 76279 h 3131703"/>
                <a:gd name="connsiteX6" fmla="*/ 2163701 w 3709412"/>
                <a:gd name="connsiteY6" fmla="*/ 426494 h 3131703"/>
                <a:gd name="connsiteX7" fmla="*/ 1843458 w 3709412"/>
                <a:gd name="connsiteY7" fmla="*/ 911369 h 3131703"/>
                <a:gd name="connsiteX8" fmla="*/ 1787949 w 3709412"/>
                <a:gd name="connsiteY8" fmla="*/ 988570 h 3131703"/>
                <a:gd name="connsiteX9" fmla="*/ 1537124 w 3709412"/>
                <a:gd name="connsiteY9" fmla="*/ 991745 h 3131703"/>
                <a:gd name="connsiteX10" fmla="*/ 1679999 w 3709412"/>
                <a:gd name="connsiteY10" fmla="*/ 769495 h 3131703"/>
                <a:gd name="connsiteX11" fmla="*/ 1796377 w 3709412"/>
                <a:gd name="connsiteY11" fmla="*/ 326706 h 3131703"/>
                <a:gd name="connsiteX12" fmla="*/ 1013220 w 3709412"/>
                <a:gd name="connsiteY12" fmla="*/ 12072 h 3131703"/>
                <a:gd name="connsiteX13" fmla="*/ 999863 w 3709412"/>
                <a:gd name="connsiteY13" fmla="*/ 83889 h 3131703"/>
                <a:gd name="connsiteX14" fmla="*/ 1713714 w 3709412"/>
                <a:gd name="connsiteY14" fmla="*/ 413137 h 3131703"/>
                <a:gd name="connsiteX15" fmla="*/ 1460924 w 3709412"/>
                <a:gd name="connsiteY15" fmla="*/ 947295 h 3131703"/>
                <a:gd name="connsiteX16" fmla="*/ 1118221 w 3709412"/>
                <a:gd name="connsiteY16" fmla="*/ 1354970 h 3131703"/>
                <a:gd name="connsiteX17" fmla="*/ 126603 w 3709412"/>
                <a:gd name="connsiteY17" fmla="*/ 1297822 h 3131703"/>
                <a:gd name="connsiteX18" fmla="*/ 113903 w 3709412"/>
                <a:gd name="connsiteY18" fmla="*/ 1343633 h 3131703"/>
                <a:gd name="connsiteX19" fmla="*/ 1045740 w 3709412"/>
                <a:gd name="connsiteY19" fmla="*/ 1609278 h 3131703"/>
                <a:gd name="connsiteX20" fmla="*/ 629364 w 3709412"/>
                <a:gd name="connsiteY20" fmla="*/ 2997990 h 3131703"/>
                <a:gd name="connsiteX21" fmla="*/ 679618 w 3709412"/>
                <a:gd name="connsiteY21" fmla="*/ 3015177 h 3131703"/>
                <a:gd name="connsiteX22" fmla="*/ 1019601 w 3709412"/>
                <a:gd name="connsiteY22" fmla="*/ 2239520 h 3131703"/>
                <a:gd name="connsiteX23" fmla="*/ 1387778 w 3709412"/>
                <a:gd name="connsiteY23" fmla="*/ 1274284 h 3131703"/>
                <a:gd name="connsiteX24" fmla="*/ 2052576 w 3709412"/>
                <a:gd name="connsiteY24" fmla="*/ 1174548 h 3131703"/>
                <a:gd name="connsiteX25" fmla="*/ 3475845 w 3709412"/>
                <a:gd name="connsiteY25" fmla="*/ 1754224 h 3131703"/>
                <a:gd name="connsiteX26" fmla="*/ 3707731 w 3709412"/>
                <a:gd name="connsiteY26" fmla="*/ 1735126 h 3131703"/>
                <a:gd name="connsiteX27" fmla="*/ 3543835 w 3709412"/>
                <a:gd name="connsiteY27" fmla="*/ 1547642 h 3131703"/>
                <a:gd name="connsiteX0" fmla="*/ 3543835 w 3709412"/>
                <a:gd name="connsiteY0" fmla="*/ 1547642 h 3131703"/>
                <a:gd name="connsiteX1" fmla="*/ 2378455 w 3709412"/>
                <a:gd name="connsiteY1" fmla="*/ 1165524 h 3131703"/>
                <a:gd name="connsiteX2" fmla="*/ 1953048 w 3709412"/>
                <a:gd name="connsiteY2" fmla="*/ 896495 h 3131703"/>
                <a:gd name="connsiteX3" fmla="*/ 2217132 w 3709412"/>
                <a:gd name="connsiteY3" fmla="*/ 490096 h 3131703"/>
                <a:gd name="connsiteX4" fmla="*/ 3013646 w 3709412"/>
                <a:gd name="connsiteY4" fmla="*/ 144921 h 3131703"/>
                <a:gd name="connsiteX5" fmla="*/ 2997113 w 3709412"/>
                <a:gd name="connsiteY5" fmla="*/ 98504 h 3131703"/>
                <a:gd name="connsiteX6" fmla="*/ 2163701 w 3709412"/>
                <a:gd name="connsiteY6" fmla="*/ 426494 h 3131703"/>
                <a:gd name="connsiteX7" fmla="*/ 1843458 w 3709412"/>
                <a:gd name="connsiteY7" fmla="*/ 911369 h 3131703"/>
                <a:gd name="connsiteX8" fmla="*/ 1787949 w 3709412"/>
                <a:gd name="connsiteY8" fmla="*/ 988570 h 3131703"/>
                <a:gd name="connsiteX9" fmla="*/ 1537124 w 3709412"/>
                <a:gd name="connsiteY9" fmla="*/ 991745 h 3131703"/>
                <a:gd name="connsiteX10" fmla="*/ 1679999 w 3709412"/>
                <a:gd name="connsiteY10" fmla="*/ 769495 h 3131703"/>
                <a:gd name="connsiteX11" fmla="*/ 1796377 w 3709412"/>
                <a:gd name="connsiteY11" fmla="*/ 326706 h 3131703"/>
                <a:gd name="connsiteX12" fmla="*/ 1013220 w 3709412"/>
                <a:gd name="connsiteY12" fmla="*/ 12072 h 3131703"/>
                <a:gd name="connsiteX13" fmla="*/ 999863 w 3709412"/>
                <a:gd name="connsiteY13" fmla="*/ 83889 h 3131703"/>
                <a:gd name="connsiteX14" fmla="*/ 1713714 w 3709412"/>
                <a:gd name="connsiteY14" fmla="*/ 413137 h 3131703"/>
                <a:gd name="connsiteX15" fmla="*/ 1460924 w 3709412"/>
                <a:gd name="connsiteY15" fmla="*/ 947295 h 3131703"/>
                <a:gd name="connsiteX16" fmla="*/ 1118221 w 3709412"/>
                <a:gd name="connsiteY16" fmla="*/ 1354970 h 3131703"/>
                <a:gd name="connsiteX17" fmla="*/ 126603 w 3709412"/>
                <a:gd name="connsiteY17" fmla="*/ 1297822 h 3131703"/>
                <a:gd name="connsiteX18" fmla="*/ 113903 w 3709412"/>
                <a:gd name="connsiteY18" fmla="*/ 1343633 h 3131703"/>
                <a:gd name="connsiteX19" fmla="*/ 1045740 w 3709412"/>
                <a:gd name="connsiteY19" fmla="*/ 1609278 h 3131703"/>
                <a:gd name="connsiteX20" fmla="*/ 629364 w 3709412"/>
                <a:gd name="connsiteY20" fmla="*/ 2997990 h 3131703"/>
                <a:gd name="connsiteX21" fmla="*/ 679618 w 3709412"/>
                <a:gd name="connsiteY21" fmla="*/ 3015177 h 3131703"/>
                <a:gd name="connsiteX22" fmla="*/ 1019601 w 3709412"/>
                <a:gd name="connsiteY22" fmla="*/ 2239520 h 3131703"/>
                <a:gd name="connsiteX23" fmla="*/ 1387778 w 3709412"/>
                <a:gd name="connsiteY23" fmla="*/ 1274284 h 3131703"/>
                <a:gd name="connsiteX24" fmla="*/ 2052576 w 3709412"/>
                <a:gd name="connsiteY24" fmla="*/ 1174548 h 3131703"/>
                <a:gd name="connsiteX25" fmla="*/ 3475845 w 3709412"/>
                <a:gd name="connsiteY25" fmla="*/ 1754224 h 3131703"/>
                <a:gd name="connsiteX26" fmla="*/ 3707731 w 3709412"/>
                <a:gd name="connsiteY26" fmla="*/ 1735126 h 3131703"/>
                <a:gd name="connsiteX27" fmla="*/ 3543835 w 3709412"/>
                <a:gd name="connsiteY27" fmla="*/ 1547642 h 3131703"/>
                <a:gd name="connsiteX0" fmla="*/ 3543835 w 3709412"/>
                <a:gd name="connsiteY0" fmla="*/ 1547642 h 3131703"/>
                <a:gd name="connsiteX1" fmla="*/ 2378455 w 3709412"/>
                <a:gd name="connsiteY1" fmla="*/ 1165524 h 3131703"/>
                <a:gd name="connsiteX2" fmla="*/ 1953048 w 3709412"/>
                <a:gd name="connsiteY2" fmla="*/ 896495 h 3131703"/>
                <a:gd name="connsiteX3" fmla="*/ 2217132 w 3709412"/>
                <a:gd name="connsiteY3" fmla="*/ 490096 h 3131703"/>
                <a:gd name="connsiteX4" fmla="*/ 3013646 w 3709412"/>
                <a:gd name="connsiteY4" fmla="*/ 144921 h 3131703"/>
                <a:gd name="connsiteX5" fmla="*/ 2993938 w 3709412"/>
                <a:gd name="connsiteY5" fmla="*/ 114379 h 3131703"/>
                <a:gd name="connsiteX6" fmla="*/ 2163701 w 3709412"/>
                <a:gd name="connsiteY6" fmla="*/ 426494 h 3131703"/>
                <a:gd name="connsiteX7" fmla="*/ 1843458 w 3709412"/>
                <a:gd name="connsiteY7" fmla="*/ 911369 h 3131703"/>
                <a:gd name="connsiteX8" fmla="*/ 1787949 w 3709412"/>
                <a:gd name="connsiteY8" fmla="*/ 988570 h 3131703"/>
                <a:gd name="connsiteX9" fmla="*/ 1537124 w 3709412"/>
                <a:gd name="connsiteY9" fmla="*/ 991745 h 3131703"/>
                <a:gd name="connsiteX10" fmla="*/ 1679999 w 3709412"/>
                <a:gd name="connsiteY10" fmla="*/ 769495 h 3131703"/>
                <a:gd name="connsiteX11" fmla="*/ 1796377 w 3709412"/>
                <a:gd name="connsiteY11" fmla="*/ 326706 h 3131703"/>
                <a:gd name="connsiteX12" fmla="*/ 1013220 w 3709412"/>
                <a:gd name="connsiteY12" fmla="*/ 12072 h 3131703"/>
                <a:gd name="connsiteX13" fmla="*/ 999863 w 3709412"/>
                <a:gd name="connsiteY13" fmla="*/ 83889 h 3131703"/>
                <a:gd name="connsiteX14" fmla="*/ 1713714 w 3709412"/>
                <a:gd name="connsiteY14" fmla="*/ 413137 h 3131703"/>
                <a:gd name="connsiteX15" fmla="*/ 1460924 w 3709412"/>
                <a:gd name="connsiteY15" fmla="*/ 947295 h 3131703"/>
                <a:gd name="connsiteX16" fmla="*/ 1118221 w 3709412"/>
                <a:gd name="connsiteY16" fmla="*/ 1354970 h 3131703"/>
                <a:gd name="connsiteX17" fmla="*/ 126603 w 3709412"/>
                <a:gd name="connsiteY17" fmla="*/ 1297822 h 3131703"/>
                <a:gd name="connsiteX18" fmla="*/ 113903 w 3709412"/>
                <a:gd name="connsiteY18" fmla="*/ 1343633 h 3131703"/>
                <a:gd name="connsiteX19" fmla="*/ 1045740 w 3709412"/>
                <a:gd name="connsiteY19" fmla="*/ 1609278 h 3131703"/>
                <a:gd name="connsiteX20" fmla="*/ 629364 w 3709412"/>
                <a:gd name="connsiteY20" fmla="*/ 2997990 h 3131703"/>
                <a:gd name="connsiteX21" fmla="*/ 679618 w 3709412"/>
                <a:gd name="connsiteY21" fmla="*/ 3015177 h 3131703"/>
                <a:gd name="connsiteX22" fmla="*/ 1019601 w 3709412"/>
                <a:gd name="connsiteY22" fmla="*/ 2239520 h 3131703"/>
                <a:gd name="connsiteX23" fmla="*/ 1387778 w 3709412"/>
                <a:gd name="connsiteY23" fmla="*/ 1274284 h 3131703"/>
                <a:gd name="connsiteX24" fmla="*/ 2052576 w 3709412"/>
                <a:gd name="connsiteY24" fmla="*/ 1174548 h 3131703"/>
                <a:gd name="connsiteX25" fmla="*/ 3475845 w 3709412"/>
                <a:gd name="connsiteY25" fmla="*/ 1754224 h 3131703"/>
                <a:gd name="connsiteX26" fmla="*/ 3707731 w 3709412"/>
                <a:gd name="connsiteY26" fmla="*/ 1735126 h 3131703"/>
                <a:gd name="connsiteX27" fmla="*/ 3543835 w 3709412"/>
                <a:gd name="connsiteY27" fmla="*/ 1547642 h 3131703"/>
                <a:gd name="connsiteX0" fmla="*/ 3543835 w 3709412"/>
                <a:gd name="connsiteY0" fmla="*/ 1547642 h 3131703"/>
                <a:gd name="connsiteX1" fmla="*/ 2378455 w 3709412"/>
                <a:gd name="connsiteY1" fmla="*/ 1165524 h 3131703"/>
                <a:gd name="connsiteX2" fmla="*/ 1953048 w 3709412"/>
                <a:gd name="connsiteY2" fmla="*/ 896495 h 3131703"/>
                <a:gd name="connsiteX3" fmla="*/ 2217132 w 3709412"/>
                <a:gd name="connsiteY3" fmla="*/ 490096 h 3131703"/>
                <a:gd name="connsiteX4" fmla="*/ 3013646 w 3709412"/>
                <a:gd name="connsiteY4" fmla="*/ 144921 h 3131703"/>
                <a:gd name="connsiteX5" fmla="*/ 2993938 w 3709412"/>
                <a:gd name="connsiteY5" fmla="*/ 114379 h 3131703"/>
                <a:gd name="connsiteX6" fmla="*/ 2204976 w 3709412"/>
                <a:gd name="connsiteY6" fmla="*/ 397919 h 3131703"/>
                <a:gd name="connsiteX7" fmla="*/ 1843458 w 3709412"/>
                <a:gd name="connsiteY7" fmla="*/ 911369 h 3131703"/>
                <a:gd name="connsiteX8" fmla="*/ 1787949 w 3709412"/>
                <a:gd name="connsiteY8" fmla="*/ 988570 h 3131703"/>
                <a:gd name="connsiteX9" fmla="*/ 1537124 w 3709412"/>
                <a:gd name="connsiteY9" fmla="*/ 991745 h 3131703"/>
                <a:gd name="connsiteX10" fmla="*/ 1679999 w 3709412"/>
                <a:gd name="connsiteY10" fmla="*/ 769495 h 3131703"/>
                <a:gd name="connsiteX11" fmla="*/ 1796377 w 3709412"/>
                <a:gd name="connsiteY11" fmla="*/ 326706 h 3131703"/>
                <a:gd name="connsiteX12" fmla="*/ 1013220 w 3709412"/>
                <a:gd name="connsiteY12" fmla="*/ 12072 h 3131703"/>
                <a:gd name="connsiteX13" fmla="*/ 999863 w 3709412"/>
                <a:gd name="connsiteY13" fmla="*/ 83889 h 3131703"/>
                <a:gd name="connsiteX14" fmla="*/ 1713714 w 3709412"/>
                <a:gd name="connsiteY14" fmla="*/ 413137 h 3131703"/>
                <a:gd name="connsiteX15" fmla="*/ 1460924 w 3709412"/>
                <a:gd name="connsiteY15" fmla="*/ 947295 h 3131703"/>
                <a:gd name="connsiteX16" fmla="*/ 1118221 w 3709412"/>
                <a:gd name="connsiteY16" fmla="*/ 1354970 h 3131703"/>
                <a:gd name="connsiteX17" fmla="*/ 126603 w 3709412"/>
                <a:gd name="connsiteY17" fmla="*/ 1297822 h 3131703"/>
                <a:gd name="connsiteX18" fmla="*/ 113903 w 3709412"/>
                <a:gd name="connsiteY18" fmla="*/ 1343633 h 3131703"/>
                <a:gd name="connsiteX19" fmla="*/ 1045740 w 3709412"/>
                <a:gd name="connsiteY19" fmla="*/ 1609278 h 3131703"/>
                <a:gd name="connsiteX20" fmla="*/ 629364 w 3709412"/>
                <a:gd name="connsiteY20" fmla="*/ 2997990 h 3131703"/>
                <a:gd name="connsiteX21" fmla="*/ 679618 w 3709412"/>
                <a:gd name="connsiteY21" fmla="*/ 3015177 h 3131703"/>
                <a:gd name="connsiteX22" fmla="*/ 1019601 w 3709412"/>
                <a:gd name="connsiteY22" fmla="*/ 2239520 h 3131703"/>
                <a:gd name="connsiteX23" fmla="*/ 1387778 w 3709412"/>
                <a:gd name="connsiteY23" fmla="*/ 1274284 h 3131703"/>
                <a:gd name="connsiteX24" fmla="*/ 2052576 w 3709412"/>
                <a:gd name="connsiteY24" fmla="*/ 1174548 h 3131703"/>
                <a:gd name="connsiteX25" fmla="*/ 3475845 w 3709412"/>
                <a:gd name="connsiteY25" fmla="*/ 1754224 h 3131703"/>
                <a:gd name="connsiteX26" fmla="*/ 3707731 w 3709412"/>
                <a:gd name="connsiteY26" fmla="*/ 1735126 h 3131703"/>
                <a:gd name="connsiteX27" fmla="*/ 3543835 w 3709412"/>
                <a:gd name="connsiteY27" fmla="*/ 1547642 h 3131703"/>
                <a:gd name="connsiteX0" fmla="*/ 3543835 w 3709412"/>
                <a:gd name="connsiteY0" fmla="*/ 1547642 h 3131703"/>
                <a:gd name="connsiteX1" fmla="*/ 2378455 w 3709412"/>
                <a:gd name="connsiteY1" fmla="*/ 1165524 h 3131703"/>
                <a:gd name="connsiteX2" fmla="*/ 1953048 w 3709412"/>
                <a:gd name="connsiteY2" fmla="*/ 896495 h 3131703"/>
                <a:gd name="connsiteX3" fmla="*/ 2274282 w 3709412"/>
                <a:gd name="connsiteY3" fmla="*/ 417071 h 3131703"/>
                <a:gd name="connsiteX4" fmla="*/ 3013646 w 3709412"/>
                <a:gd name="connsiteY4" fmla="*/ 144921 h 3131703"/>
                <a:gd name="connsiteX5" fmla="*/ 2993938 w 3709412"/>
                <a:gd name="connsiteY5" fmla="*/ 114379 h 3131703"/>
                <a:gd name="connsiteX6" fmla="*/ 2204976 w 3709412"/>
                <a:gd name="connsiteY6" fmla="*/ 397919 h 3131703"/>
                <a:gd name="connsiteX7" fmla="*/ 1843458 w 3709412"/>
                <a:gd name="connsiteY7" fmla="*/ 911369 h 3131703"/>
                <a:gd name="connsiteX8" fmla="*/ 1787949 w 3709412"/>
                <a:gd name="connsiteY8" fmla="*/ 988570 h 3131703"/>
                <a:gd name="connsiteX9" fmla="*/ 1537124 w 3709412"/>
                <a:gd name="connsiteY9" fmla="*/ 991745 h 3131703"/>
                <a:gd name="connsiteX10" fmla="*/ 1679999 w 3709412"/>
                <a:gd name="connsiteY10" fmla="*/ 769495 h 3131703"/>
                <a:gd name="connsiteX11" fmla="*/ 1796377 w 3709412"/>
                <a:gd name="connsiteY11" fmla="*/ 326706 h 3131703"/>
                <a:gd name="connsiteX12" fmla="*/ 1013220 w 3709412"/>
                <a:gd name="connsiteY12" fmla="*/ 12072 h 3131703"/>
                <a:gd name="connsiteX13" fmla="*/ 999863 w 3709412"/>
                <a:gd name="connsiteY13" fmla="*/ 83889 h 3131703"/>
                <a:gd name="connsiteX14" fmla="*/ 1713714 w 3709412"/>
                <a:gd name="connsiteY14" fmla="*/ 413137 h 3131703"/>
                <a:gd name="connsiteX15" fmla="*/ 1460924 w 3709412"/>
                <a:gd name="connsiteY15" fmla="*/ 947295 h 3131703"/>
                <a:gd name="connsiteX16" fmla="*/ 1118221 w 3709412"/>
                <a:gd name="connsiteY16" fmla="*/ 1354970 h 3131703"/>
                <a:gd name="connsiteX17" fmla="*/ 126603 w 3709412"/>
                <a:gd name="connsiteY17" fmla="*/ 1297822 h 3131703"/>
                <a:gd name="connsiteX18" fmla="*/ 113903 w 3709412"/>
                <a:gd name="connsiteY18" fmla="*/ 1343633 h 3131703"/>
                <a:gd name="connsiteX19" fmla="*/ 1045740 w 3709412"/>
                <a:gd name="connsiteY19" fmla="*/ 1609278 h 3131703"/>
                <a:gd name="connsiteX20" fmla="*/ 629364 w 3709412"/>
                <a:gd name="connsiteY20" fmla="*/ 2997990 h 3131703"/>
                <a:gd name="connsiteX21" fmla="*/ 679618 w 3709412"/>
                <a:gd name="connsiteY21" fmla="*/ 3015177 h 3131703"/>
                <a:gd name="connsiteX22" fmla="*/ 1019601 w 3709412"/>
                <a:gd name="connsiteY22" fmla="*/ 2239520 h 3131703"/>
                <a:gd name="connsiteX23" fmla="*/ 1387778 w 3709412"/>
                <a:gd name="connsiteY23" fmla="*/ 1274284 h 3131703"/>
                <a:gd name="connsiteX24" fmla="*/ 2052576 w 3709412"/>
                <a:gd name="connsiteY24" fmla="*/ 1174548 h 3131703"/>
                <a:gd name="connsiteX25" fmla="*/ 3475845 w 3709412"/>
                <a:gd name="connsiteY25" fmla="*/ 1754224 h 3131703"/>
                <a:gd name="connsiteX26" fmla="*/ 3707731 w 3709412"/>
                <a:gd name="connsiteY26" fmla="*/ 1735126 h 3131703"/>
                <a:gd name="connsiteX27" fmla="*/ 3543835 w 3709412"/>
                <a:gd name="connsiteY27" fmla="*/ 1547642 h 3131703"/>
                <a:gd name="connsiteX0" fmla="*/ 3543835 w 3709412"/>
                <a:gd name="connsiteY0" fmla="*/ 1547642 h 3131703"/>
                <a:gd name="connsiteX1" fmla="*/ 2378455 w 3709412"/>
                <a:gd name="connsiteY1" fmla="*/ 1165524 h 3131703"/>
                <a:gd name="connsiteX2" fmla="*/ 1978448 w 3709412"/>
                <a:gd name="connsiteY2" fmla="*/ 909195 h 3131703"/>
                <a:gd name="connsiteX3" fmla="*/ 2274282 w 3709412"/>
                <a:gd name="connsiteY3" fmla="*/ 417071 h 3131703"/>
                <a:gd name="connsiteX4" fmla="*/ 3013646 w 3709412"/>
                <a:gd name="connsiteY4" fmla="*/ 144921 h 3131703"/>
                <a:gd name="connsiteX5" fmla="*/ 2993938 w 3709412"/>
                <a:gd name="connsiteY5" fmla="*/ 114379 h 3131703"/>
                <a:gd name="connsiteX6" fmla="*/ 2204976 w 3709412"/>
                <a:gd name="connsiteY6" fmla="*/ 397919 h 3131703"/>
                <a:gd name="connsiteX7" fmla="*/ 1843458 w 3709412"/>
                <a:gd name="connsiteY7" fmla="*/ 911369 h 3131703"/>
                <a:gd name="connsiteX8" fmla="*/ 1787949 w 3709412"/>
                <a:gd name="connsiteY8" fmla="*/ 988570 h 3131703"/>
                <a:gd name="connsiteX9" fmla="*/ 1537124 w 3709412"/>
                <a:gd name="connsiteY9" fmla="*/ 991745 h 3131703"/>
                <a:gd name="connsiteX10" fmla="*/ 1679999 w 3709412"/>
                <a:gd name="connsiteY10" fmla="*/ 769495 h 3131703"/>
                <a:gd name="connsiteX11" fmla="*/ 1796377 w 3709412"/>
                <a:gd name="connsiteY11" fmla="*/ 326706 h 3131703"/>
                <a:gd name="connsiteX12" fmla="*/ 1013220 w 3709412"/>
                <a:gd name="connsiteY12" fmla="*/ 12072 h 3131703"/>
                <a:gd name="connsiteX13" fmla="*/ 999863 w 3709412"/>
                <a:gd name="connsiteY13" fmla="*/ 83889 h 3131703"/>
                <a:gd name="connsiteX14" fmla="*/ 1713714 w 3709412"/>
                <a:gd name="connsiteY14" fmla="*/ 413137 h 3131703"/>
                <a:gd name="connsiteX15" fmla="*/ 1460924 w 3709412"/>
                <a:gd name="connsiteY15" fmla="*/ 947295 h 3131703"/>
                <a:gd name="connsiteX16" fmla="*/ 1118221 w 3709412"/>
                <a:gd name="connsiteY16" fmla="*/ 1354970 h 3131703"/>
                <a:gd name="connsiteX17" fmla="*/ 126603 w 3709412"/>
                <a:gd name="connsiteY17" fmla="*/ 1297822 h 3131703"/>
                <a:gd name="connsiteX18" fmla="*/ 113903 w 3709412"/>
                <a:gd name="connsiteY18" fmla="*/ 1343633 h 3131703"/>
                <a:gd name="connsiteX19" fmla="*/ 1045740 w 3709412"/>
                <a:gd name="connsiteY19" fmla="*/ 1609278 h 3131703"/>
                <a:gd name="connsiteX20" fmla="*/ 629364 w 3709412"/>
                <a:gd name="connsiteY20" fmla="*/ 2997990 h 3131703"/>
                <a:gd name="connsiteX21" fmla="*/ 679618 w 3709412"/>
                <a:gd name="connsiteY21" fmla="*/ 3015177 h 3131703"/>
                <a:gd name="connsiteX22" fmla="*/ 1019601 w 3709412"/>
                <a:gd name="connsiteY22" fmla="*/ 2239520 h 3131703"/>
                <a:gd name="connsiteX23" fmla="*/ 1387778 w 3709412"/>
                <a:gd name="connsiteY23" fmla="*/ 1274284 h 3131703"/>
                <a:gd name="connsiteX24" fmla="*/ 2052576 w 3709412"/>
                <a:gd name="connsiteY24" fmla="*/ 1174548 h 3131703"/>
                <a:gd name="connsiteX25" fmla="*/ 3475845 w 3709412"/>
                <a:gd name="connsiteY25" fmla="*/ 1754224 h 3131703"/>
                <a:gd name="connsiteX26" fmla="*/ 3707731 w 3709412"/>
                <a:gd name="connsiteY26" fmla="*/ 1735126 h 3131703"/>
                <a:gd name="connsiteX27" fmla="*/ 3543835 w 3709412"/>
                <a:gd name="connsiteY27" fmla="*/ 1547642 h 3131703"/>
                <a:gd name="connsiteX0" fmla="*/ 3543835 w 3709412"/>
                <a:gd name="connsiteY0" fmla="*/ 1547642 h 3131703"/>
                <a:gd name="connsiteX1" fmla="*/ 2378455 w 3709412"/>
                <a:gd name="connsiteY1" fmla="*/ 1165524 h 3131703"/>
                <a:gd name="connsiteX2" fmla="*/ 1978448 w 3709412"/>
                <a:gd name="connsiteY2" fmla="*/ 909195 h 3131703"/>
                <a:gd name="connsiteX3" fmla="*/ 2274282 w 3709412"/>
                <a:gd name="connsiteY3" fmla="*/ 417071 h 3131703"/>
                <a:gd name="connsiteX4" fmla="*/ 3013646 w 3709412"/>
                <a:gd name="connsiteY4" fmla="*/ 144921 h 3131703"/>
                <a:gd name="connsiteX5" fmla="*/ 2993938 w 3709412"/>
                <a:gd name="connsiteY5" fmla="*/ 114379 h 3131703"/>
                <a:gd name="connsiteX6" fmla="*/ 2204976 w 3709412"/>
                <a:gd name="connsiteY6" fmla="*/ 397919 h 3131703"/>
                <a:gd name="connsiteX7" fmla="*/ 1881558 w 3709412"/>
                <a:gd name="connsiteY7" fmla="*/ 924069 h 3131703"/>
                <a:gd name="connsiteX8" fmla="*/ 1787949 w 3709412"/>
                <a:gd name="connsiteY8" fmla="*/ 988570 h 3131703"/>
                <a:gd name="connsiteX9" fmla="*/ 1537124 w 3709412"/>
                <a:gd name="connsiteY9" fmla="*/ 991745 h 3131703"/>
                <a:gd name="connsiteX10" fmla="*/ 1679999 w 3709412"/>
                <a:gd name="connsiteY10" fmla="*/ 769495 h 3131703"/>
                <a:gd name="connsiteX11" fmla="*/ 1796377 w 3709412"/>
                <a:gd name="connsiteY11" fmla="*/ 326706 h 3131703"/>
                <a:gd name="connsiteX12" fmla="*/ 1013220 w 3709412"/>
                <a:gd name="connsiteY12" fmla="*/ 12072 h 3131703"/>
                <a:gd name="connsiteX13" fmla="*/ 999863 w 3709412"/>
                <a:gd name="connsiteY13" fmla="*/ 83889 h 3131703"/>
                <a:gd name="connsiteX14" fmla="*/ 1713714 w 3709412"/>
                <a:gd name="connsiteY14" fmla="*/ 413137 h 3131703"/>
                <a:gd name="connsiteX15" fmla="*/ 1460924 w 3709412"/>
                <a:gd name="connsiteY15" fmla="*/ 947295 h 3131703"/>
                <a:gd name="connsiteX16" fmla="*/ 1118221 w 3709412"/>
                <a:gd name="connsiteY16" fmla="*/ 1354970 h 3131703"/>
                <a:gd name="connsiteX17" fmla="*/ 126603 w 3709412"/>
                <a:gd name="connsiteY17" fmla="*/ 1297822 h 3131703"/>
                <a:gd name="connsiteX18" fmla="*/ 113903 w 3709412"/>
                <a:gd name="connsiteY18" fmla="*/ 1343633 h 3131703"/>
                <a:gd name="connsiteX19" fmla="*/ 1045740 w 3709412"/>
                <a:gd name="connsiteY19" fmla="*/ 1609278 h 3131703"/>
                <a:gd name="connsiteX20" fmla="*/ 629364 w 3709412"/>
                <a:gd name="connsiteY20" fmla="*/ 2997990 h 3131703"/>
                <a:gd name="connsiteX21" fmla="*/ 679618 w 3709412"/>
                <a:gd name="connsiteY21" fmla="*/ 3015177 h 3131703"/>
                <a:gd name="connsiteX22" fmla="*/ 1019601 w 3709412"/>
                <a:gd name="connsiteY22" fmla="*/ 2239520 h 3131703"/>
                <a:gd name="connsiteX23" fmla="*/ 1387778 w 3709412"/>
                <a:gd name="connsiteY23" fmla="*/ 1274284 h 3131703"/>
                <a:gd name="connsiteX24" fmla="*/ 2052576 w 3709412"/>
                <a:gd name="connsiteY24" fmla="*/ 1174548 h 3131703"/>
                <a:gd name="connsiteX25" fmla="*/ 3475845 w 3709412"/>
                <a:gd name="connsiteY25" fmla="*/ 1754224 h 3131703"/>
                <a:gd name="connsiteX26" fmla="*/ 3707731 w 3709412"/>
                <a:gd name="connsiteY26" fmla="*/ 1735126 h 3131703"/>
                <a:gd name="connsiteX27" fmla="*/ 3543835 w 3709412"/>
                <a:gd name="connsiteY27" fmla="*/ 1547642 h 3131703"/>
                <a:gd name="connsiteX0" fmla="*/ 3543835 w 3709412"/>
                <a:gd name="connsiteY0" fmla="*/ 1547642 h 3131703"/>
                <a:gd name="connsiteX1" fmla="*/ 2378455 w 3709412"/>
                <a:gd name="connsiteY1" fmla="*/ 1165524 h 3131703"/>
                <a:gd name="connsiteX2" fmla="*/ 1978448 w 3709412"/>
                <a:gd name="connsiteY2" fmla="*/ 909195 h 3131703"/>
                <a:gd name="connsiteX3" fmla="*/ 2274282 w 3709412"/>
                <a:gd name="connsiteY3" fmla="*/ 417071 h 3131703"/>
                <a:gd name="connsiteX4" fmla="*/ 3013646 w 3709412"/>
                <a:gd name="connsiteY4" fmla="*/ 144921 h 3131703"/>
                <a:gd name="connsiteX5" fmla="*/ 2993938 w 3709412"/>
                <a:gd name="connsiteY5" fmla="*/ 114379 h 3131703"/>
                <a:gd name="connsiteX6" fmla="*/ 2204976 w 3709412"/>
                <a:gd name="connsiteY6" fmla="*/ 397919 h 3131703"/>
                <a:gd name="connsiteX7" fmla="*/ 1913308 w 3709412"/>
                <a:gd name="connsiteY7" fmla="*/ 854219 h 3131703"/>
                <a:gd name="connsiteX8" fmla="*/ 1787949 w 3709412"/>
                <a:gd name="connsiteY8" fmla="*/ 988570 h 3131703"/>
                <a:gd name="connsiteX9" fmla="*/ 1537124 w 3709412"/>
                <a:gd name="connsiteY9" fmla="*/ 991745 h 3131703"/>
                <a:gd name="connsiteX10" fmla="*/ 1679999 w 3709412"/>
                <a:gd name="connsiteY10" fmla="*/ 769495 h 3131703"/>
                <a:gd name="connsiteX11" fmla="*/ 1796377 w 3709412"/>
                <a:gd name="connsiteY11" fmla="*/ 326706 h 3131703"/>
                <a:gd name="connsiteX12" fmla="*/ 1013220 w 3709412"/>
                <a:gd name="connsiteY12" fmla="*/ 12072 h 3131703"/>
                <a:gd name="connsiteX13" fmla="*/ 999863 w 3709412"/>
                <a:gd name="connsiteY13" fmla="*/ 83889 h 3131703"/>
                <a:gd name="connsiteX14" fmla="*/ 1713714 w 3709412"/>
                <a:gd name="connsiteY14" fmla="*/ 413137 h 3131703"/>
                <a:gd name="connsiteX15" fmla="*/ 1460924 w 3709412"/>
                <a:gd name="connsiteY15" fmla="*/ 947295 h 3131703"/>
                <a:gd name="connsiteX16" fmla="*/ 1118221 w 3709412"/>
                <a:gd name="connsiteY16" fmla="*/ 1354970 h 3131703"/>
                <a:gd name="connsiteX17" fmla="*/ 126603 w 3709412"/>
                <a:gd name="connsiteY17" fmla="*/ 1297822 h 3131703"/>
                <a:gd name="connsiteX18" fmla="*/ 113903 w 3709412"/>
                <a:gd name="connsiteY18" fmla="*/ 1343633 h 3131703"/>
                <a:gd name="connsiteX19" fmla="*/ 1045740 w 3709412"/>
                <a:gd name="connsiteY19" fmla="*/ 1609278 h 3131703"/>
                <a:gd name="connsiteX20" fmla="*/ 629364 w 3709412"/>
                <a:gd name="connsiteY20" fmla="*/ 2997990 h 3131703"/>
                <a:gd name="connsiteX21" fmla="*/ 679618 w 3709412"/>
                <a:gd name="connsiteY21" fmla="*/ 3015177 h 3131703"/>
                <a:gd name="connsiteX22" fmla="*/ 1019601 w 3709412"/>
                <a:gd name="connsiteY22" fmla="*/ 2239520 h 3131703"/>
                <a:gd name="connsiteX23" fmla="*/ 1387778 w 3709412"/>
                <a:gd name="connsiteY23" fmla="*/ 1274284 h 3131703"/>
                <a:gd name="connsiteX24" fmla="*/ 2052576 w 3709412"/>
                <a:gd name="connsiteY24" fmla="*/ 1174548 h 3131703"/>
                <a:gd name="connsiteX25" fmla="*/ 3475845 w 3709412"/>
                <a:gd name="connsiteY25" fmla="*/ 1754224 h 3131703"/>
                <a:gd name="connsiteX26" fmla="*/ 3707731 w 3709412"/>
                <a:gd name="connsiteY26" fmla="*/ 1735126 h 3131703"/>
                <a:gd name="connsiteX27" fmla="*/ 3543835 w 3709412"/>
                <a:gd name="connsiteY27" fmla="*/ 1547642 h 3131703"/>
                <a:gd name="connsiteX0" fmla="*/ 3543835 w 3709412"/>
                <a:gd name="connsiteY0" fmla="*/ 1547642 h 3131703"/>
                <a:gd name="connsiteX1" fmla="*/ 2378455 w 3709412"/>
                <a:gd name="connsiteY1" fmla="*/ 1165524 h 3131703"/>
                <a:gd name="connsiteX2" fmla="*/ 1978448 w 3709412"/>
                <a:gd name="connsiteY2" fmla="*/ 909195 h 3131703"/>
                <a:gd name="connsiteX3" fmla="*/ 2274282 w 3709412"/>
                <a:gd name="connsiteY3" fmla="*/ 417071 h 3131703"/>
                <a:gd name="connsiteX4" fmla="*/ 3013646 w 3709412"/>
                <a:gd name="connsiteY4" fmla="*/ 144921 h 3131703"/>
                <a:gd name="connsiteX5" fmla="*/ 2993938 w 3709412"/>
                <a:gd name="connsiteY5" fmla="*/ 114379 h 3131703"/>
                <a:gd name="connsiteX6" fmla="*/ 2204976 w 3709412"/>
                <a:gd name="connsiteY6" fmla="*/ 397919 h 3131703"/>
                <a:gd name="connsiteX7" fmla="*/ 1913308 w 3709412"/>
                <a:gd name="connsiteY7" fmla="*/ 854219 h 3131703"/>
                <a:gd name="connsiteX8" fmla="*/ 1889549 w 3709412"/>
                <a:gd name="connsiteY8" fmla="*/ 1001270 h 3131703"/>
                <a:gd name="connsiteX9" fmla="*/ 1537124 w 3709412"/>
                <a:gd name="connsiteY9" fmla="*/ 991745 h 3131703"/>
                <a:gd name="connsiteX10" fmla="*/ 1679999 w 3709412"/>
                <a:gd name="connsiteY10" fmla="*/ 769495 h 3131703"/>
                <a:gd name="connsiteX11" fmla="*/ 1796377 w 3709412"/>
                <a:gd name="connsiteY11" fmla="*/ 326706 h 3131703"/>
                <a:gd name="connsiteX12" fmla="*/ 1013220 w 3709412"/>
                <a:gd name="connsiteY12" fmla="*/ 12072 h 3131703"/>
                <a:gd name="connsiteX13" fmla="*/ 999863 w 3709412"/>
                <a:gd name="connsiteY13" fmla="*/ 83889 h 3131703"/>
                <a:gd name="connsiteX14" fmla="*/ 1713714 w 3709412"/>
                <a:gd name="connsiteY14" fmla="*/ 413137 h 3131703"/>
                <a:gd name="connsiteX15" fmla="*/ 1460924 w 3709412"/>
                <a:gd name="connsiteY15" fmla="*/ 947295 h 3131703"/>
                <a:gd name="connsiteX16" fmla="*/ 1118221 w 3709412"/>
                <a:gd name="connsiteY16" fmla="*/ 1354970 h 3131703"/>
                <a:gd name="connsiteX17" fmla="*/ 126603 w 3709412"/>
                <a:gd name="connsiteY17" fmla="*/ 1297822 h 3131703"/>
                <a:gd name="connsiteX18" fmla="*/ 113903 w 3709412"/>
                <a:gd name="connsiteY18" fmla="*/ 1343633 h 3131703"/>
                <a:gd name="connsiteX19" fmla="*/ 1045740 w 3709412"/>
                <a:gd name="connsiteY19" fmla="*/ 1609278 h 3131703"/>
                <a:gd name="connsiteX20" fmla="*/ 629364 w 3709412"/>
                <a:gd name="connsiteY20" fmla="*/ 2997990 h 3131703"/>
                <a:gd name="connsiteX21" fmla="*/ 679618 w 3709412"/>
                <a:gd name="connsiteY21" fmla="*/ 3015177 h 3131703"/>
                <a:gd name="connsiteX22" fmla="*/ 1019601 w 3709412"/>
                <a:gd name="connsiteY22" fmla="*/ 2239520 h 3131703"/>
                <a:gd name="connsiteX23" fmla="*/ 1387778 w 3709412"/>
                <a:gd name="connsiteY23" fmla="*/ 1274284 h 3131703"/>
                <a:gd name="connsiteX24" fmla="*/ 2052576 w 3709412"/>
                <a:gd name="connsiteY24" fmla="*/ 1174548 h 3131703"/>
                <a:gd name="connsiteX25" fmla="*/ 3475845 w 3709412"/>
                <a:gd name="connsiteY25" fmla="*/ 1754224 h 3131703"/>
                <a:gd name="connsiteX26" fmla="*/ 3707731 w 3709412"/>
                <a:gd name="connsiteY26" fmla="*/ 1735126 h 3131703"/>
                <a:gd name="connsiteX27" fmla="*/ 3543835 w 3709412"/>
                <a:gd name="connsiteY27" fmla="*/ 1547642 h 3131703"/>
                <a:gd name="connsiteX0" fmla="*/ 3543835 w 3709412"/>
                <a:gd name="connsiteY0" fmla="*/ 1547642 h 3131703"/>
                <a:gd name="connsiteX1" fmla="*/ 2378455 w 3709412"/>
                <a:gd name="connsiteY1" fmla="*/ 1165524 h 3131703"/>
                <a:gd name="connsiteX2" fmla="*/ 1978448 w 3709412"/>
                <a:gd name="connsiteY2" fmla="*/ 909195 h 3131703"/>
                <a:gd name="connsiteX3" fmla="*/ 2274282 w 3709412"/>
                <a:gd name="connsiteY3" fmla="*/ 417071 h 3131703"/>
                <a:gd name="connsiteX4" fmla="*/ 3013646 w 3709412"/>
                <a:gd name="connsiteY4" fmla="*/ 144921 h 3131703"/>
                <a:gd name="connsiteX5" fmla="*/ 2993938 w 3709412"/>
                <a:gd name="connsiteY5" fmla="*/ 114379 h 3131703"/>
                <a:gd name="connsiteX6" fmla="*/ 2204976 w 3709412"/>
                <a:gd name="connsiteY6" fmla="*/ 397919 h 3131703"/>
                <a:gd name="connsiteX7" fmla="*/ 1948233 w 3709412"/>
                <a:gd name="connsiteY7" fmla="*/ 774844 h 3131703"/>
                <a:gd name="connsiteX8" fmla="*/ 1889549 w 3709412"/>
                <a:gd name="connsiteY8" fmla="*/ 1001270 h 3131703"/>
                <a:gd name="connsiteX9" fmla="*/ 1537124 w 3709412"/>
                <a:gd name="connsiteY9" fmla="*/ 991745 h 3131703"/>
                <a:gd name="connsiteX10" fmla="*/ 1679999 w 3709412"/>
                <a:gd name="connsiteY10" fmla="*/ 769495 h 3131703"/>
                <a:gd name="connsiteX11" fmla="*/ 1796377 w 3709412"/>
                <a:gd name="connsiteY11" fmla="*/ 326706 h 3131703"/>
                <a:gd name="connsiteX12" fmla="*/ 1013220 w 3709412"/>
                <a:gd name="connsiteY12" fmla="*/ 12072 h 3131703"/>
                <a:gd name="connsiteX13" fmla="*/ 999863 w 3709412"/>
                <a:gd name="connsiteY13" fmla="*/ 83889 h 3131703"/>
                <a:gd name="connsiteX14" fmla="*/ 1713714 w 3709412"/>
                <a:gd name="connsiteY14" fmla="*/ 413137 h 3131703"/>
                <a:gd name="connsiteX15" fmla="*/ 1460924 w 3709412"/>
                <a:gd name="connsiteY15" fmla="*/ 947295 h 3131703"/>
                <a:gd name="connsiteX16" fmla="*/ 1118221 w 3709412"/>
                <a:gd name="connsiteY16" fmla="*/ 1354970 h 3131703"/>
                <a:gd name="connsiteX17" fmla="*/ 126603 w 3709412"/>
                <a:gd name="connsiteY17" fmla="*/ 1297822 h 3131703"/>
                <a:gd name="connsiteX18" fmla="*/ 113903 w 3709412"/>
                <a:gd name="connsiteY18" fmla="*/ 1343633 h 3131703"/>
                <a:gd name="connsiteX19" fmla="*/ 1045740 w 3709412"/>
                <a:gd name="connsiteY19" fmla="*/ 1609278 h 3131703"/>
                <a:gd name="connsiteX20" fmla="*/ 629364 w 3709412"/>
                <a:gd name="connsiteY20" fmla="*/ 2997990 h 3131703"/>
                <a:gd name="connsiteX21" fmla="*/ 679618 w 3709412"/>
                <a:gd name="connsiteY21" fmla="*/ 3015177 h 3131703"/>
                <a:gd name="connsiteX22" fmla="*/ 1019601 w 3709412"/>
                <a:gd name="connsiteY22" fmla="*/ 2239520 h 3131703"/>
                <a:gd name="connsiteX23" fmla="*/ 1387778 w 3709412"/>
                <a:gd name="connsiteY23" fmla="*/ 1274284 h 3131703"/>
                <a:gd name="connsiteX24" fmla="*/ 2052576 w 3709412"/>
                <a:gd name="connsiteY24" fmla="*/ 1174548 h 3131703"/>
                <a:gd name="connsiteX25" fmla="*/ 3475845 w 3709412"/>
                <a:gd name="connsiteY25" fmla="*/ 1754224 h 3131703"/>
                <a:gd name="connsiteX26" fmla="*/ 3707731 w 3709412"/>
                <a:gd name="connsiteY26" fmla="*/ 1735126 h 3131703"/>
                <a:gd name="connsiteX27" fmla="*/ 3543835 w 3709412"/>
                <a:gd name="connsiteY27" fmla="*/ 1547642 h 3131703"/>
                <a:gd name="connsiteX0" fmla="*/ 3543835 w 3709412"/>
                <a:gd name="connsiteY0" fmla="*/ 1547642 h 3131703"/>
                <a:gd name="connsiteX1" fmla="*/ 2378455 w 3709412"/>
                <a:gd name="connsiteY1" fmla="*/ 1165524 h 3131703"/>
                <a:gd name="connsiteX2" fmla="*/ 1972098 w 3709412"/>
                <a:gd name="connsiteY2" fmla="*/ 925070 h 3131703"/>
                <a:gd name="connsiteX3" fmla="*/ 2274282 w 3709412"/>
                <a:gd name="connsiteY3" fmla="*/ 417071 h 3131703"/>
                <a:gd name="connsiteX4" fmla="*/ 3013646 w 3709412"/>
                <a:gd name="connsiteY4" fmla="*/ 144921 h 3131703"/>
                <a:gd name="connsiteX5" fmla="*/ 2993938 w 3709412"/>
                <a:gd name="connsiteY5" fmla="*/ 114379 h 3131703"/>
                <a:gd name="connsiteX6" fmla="*/ 2204976 w 3709412"/>
                <a:gd name="connsiteY6" fmla="*/ 397919 h 3131703"/>
                <a:gd name="connsiteX7" fmla="*/ 1948233 w 3709412"/>
                <a:gd name="connsiteY7" fmla="*/ 774844 h 3131703"/>
                <a:gd name="connsiteX8" fmla="*/ 1889549 w 3709412"/>
                <a:gd name="connsiteY8" fmla="*/ 1001270 h 3131703"/>
                <a:gd name="connsiteX9" fmla="*/ 1537124 w 3709412"/>
                <a:gd name="connsiteY9" fmla="*/ 991745 h 3131703"/>
                <a:gd name="connsiteX10" fmla="*/ 1679999 w 3709412"/>
                <a:gd name="connsiteY10" fmla="*/ 769495 h 3131703"/>
                <a:gd name="connsiteX11" fmla="*/ 1796377 w 3709412"/>
                <a:gd name="connsiteY11" fmla="*/ 326706 h 3131703"/>
                <a:gd name="connsiteX12" fmla="*/ 1013220 w 3709412"/>
                <a:gd name="connsiteY12" fmla="*/ 12072 h 3131703"/>
                <a:gd name="connsiteX13" fmla="*/ 999863 w 3709412"/>
                <a:gd name="connsiteY13" fmla="*/ 83889 h 3131703"/>
                <a:gd name="connsiteX14" fmla="*/ 1713714 w 3709412"/>
                <a:gd name="connsiteY14" fmla="*/ 413137 h 3131703"/>
                <a:gd name="connsiteX15" fmla="*/ 1460924 w 3709412"/>
                <a:gd name="connsiteY15" fmla="*/ 947295 h 3131703"/>
                <a:gd name="connsiteX16" fmla="*/ 1118221 w 3709412"/>
                <a:gd name="connsiteY16" fmla="*/ 1354970 h 3131703"/>
                <a:gd name="connsiteX17" fmla="*/ 126603 w 3709412"/>
                <a:gd name="connsiteY17" fmla="*/ 1297822 h 3131703"/>
                <a:gd name="connsiteX18" fmla="*/ 113903 w 3709412"/>
                <a:gd name="connsiteY18" fmla="*/ 1343633 h 3131703"/>
                <a:gd name="connsiteX19" fmla="*/ 1045740 w 3709412"/>
                <a:gd name="connsiteY19" fmla="*/ 1609278 h 3131703"/>
                <a:gd name="connsiteX20" fmla="*/ 629364 w 3709412"/>
                <a:gd name="connsiteY20" fmla="*/ 2997990 h 3131703"/>
                <a:gd name="connsiteX21" fmla="*/ 679618 w 3709412"/>
                <a:gd name="connsiteY21" fmla="*/ 3015177 h 3131703"/>
                <a:gd name="connsiteX22" fmla="*/ 1019601 w 3709412"/>
                <a:gd name="connsiteY22" fmla="*/ 2239520 h 3131703"/>
                <a:gd name="connsiteX23" fmla="*/ 1387778 w 3709412"/>
                <a:gd name="connsiteY23" fmla="*/ 1274284 h 3131703"/>
                <a:gd name="connsiteX24" fmla="*/ 2052576 w 3709412"/>
                <a:gd name="connsiteY24" fmla="*/ 1174548 h 3131703"/>
                <a:gd name="connsiteX25" fmla="*/ 3475845 w 3709412"/>
                <a:gd name="connsiteY25" fmla="*/ 1754224 h 3131703"/>
                <a:gd name="connsiteX26" fmla="*/ 3707731 w 3709412"/>
                <a:gd name="connsiteY26" fmla="*/ 1735126 h 3131703"/>
                <a:gd name="connsiteX27" fmla="*/ 3543835 w 3709412"/>
                <a:gd name="connsiteY27" fmla="*/ 1547642 h 3131703"/>
                <a:gd name="connsiteX0" fmla="*/ 3543835 w 3709412"/>
                <a:gd name="connsiteY0" fmla="*/ 1547021 h 3131082"/>
                <a:gd name="connsiteX1" fmla="*/ 2378455 w 3709412"/>
                <a:gd name="connsiteY1" fmla="*/ 1164903 h 3131082"/>
                <a:gd name="connsiteX2" fmla="*/ 1972098 w 3709412"/>
                <a:gd name="connsiteY2" fmla="*/ 924449 h 3131082"/>
                <a:gd name="connsiteX3" fmla="*/ 2274282 w 3709412"/>
                <a:gd name="connsiteY3" fmla="*/ 416450 h 3131082"/>
                <a:gd name="connsiteX4" fmla="*/ 3013646 w 3709412"/>
                <a:gd name="connsiteY4" fmla="*/ 144300 h 3131082"/>
                <a:gd name="connsiteX5" fmla="*/ 2993938 w 3709412"/>
                <a:gd name="connsiteY5" fmla="*/ 113758 h 3131082"/>
                <a:gd name="connsiteX6" fmla="*/ 2204976 w 3709412"/>
                <a:gd name="connsiteY6" fmla="*/ 397298 h 3131082"/>
                <a:gd name="connsiteX7" fmla="*/ 1948233 w 3709412"/>
                <a:gd name="connsiteY7" fmla="*/ 774223 h 3131082"/>
                <a:gd name="connsiteX8" fmla="*/ 1889549 w 3709412"/>
                <a:gd name="connsiteY8" fmla="*/ 1000649 h 3131082"/>
                <a:gd name="connsiteX9" fmla="*/ 1537124 w 3709412"/>
                <a:gd name="connsiteY9" fmla="*/ 991124 h 3131082"/>
                <a:gd name="connsiteX10" fmla="*/ 1679999 w 3709412"/>
                <a:gd name="connsiteY10" fmla="*/ 768874 h 3131082"/>
                <a:gd name="connsiteX11" fmla="*/ 1790027 w 3709412"/>
                <a:gd name="connsiteY11" fmla="*/ 316560 h 3131082"/>
                <a:gd name="connsiteX12" fmla="*/ 1013220 w 3709412"/>
                <a:gd name="connsiteY12" fmla="*/ 11451 h 3131082"/>
                <a:gd name="connsiteX13" fmla="*/ 999863 w 3709412"/>
                <a:gd name="connsiteY13" fmla="*/ 83268 h 3131082"/>
                <a:gd name="connsiteX14" fmla="*/ 1713714 w 3709412"/>
                <a:gd name="connsiteY14" fmla="*/ 412516 h 3131082"/>
                <a:gd name="connsiteX15" fmla="*/ 1460924 w 3709412"/>
                <a:gd name="connsiteY15" fmla="*/ 946674 h 3131082"/>
                <a:gd name="connsiteX16" fmla="*/ 1118221 w 3709412"/>
                <a:gd name="connsiteY16" fmla="*/ 1354349 h 3131082"/>
                <a:gd name="connsiteX17" fmla="*/ 126603 w 3709412"/>
                <a:gd name="connsiteY17" fmla="*/ 1297201 h 3131082"/>
                <a:gd name="connsiteX18" fmla="*/ 113903 w 3709412"/>
                <a:gd name="connsiteY18" fmla="*/ 1343012 h 3131082"/>
                <a:gd name="connsiteX19" fmla="*/ 1045740 w 3709412"/>
                <a:gd name="connsiteY19" fmla="*/ 1608657 h 3131082"/>
                <a:gd name="connsiteX20" fmla="*/ 629364 w 3709412"/>
                <a:gd name="connsiteY20" fmla="*/ 2997369 h 3131082"/>
                <a:gd name="connsiteX21" fmla="*/ 679618 w 3709412"/>
                <a:gd name="connsiteY21" fmla="*/ 3014556 h 3131082"/>
                <a:gd name="connsiteX22" fmla="*/ 1019601 w 3709412"/>
                <a:gd name="connsiteY22" fmla="*/ 2238899 h 3131082"/>
                <a:gd name="connsiteX23" fmla="*/ 1387778 w 3709412"/>
                <a:gd name="connsiteY23" fmla="*/ 1273663 h 3131082"/>
                <a:gd name="connsiteX24" fmla="*/ 2052576 w 3709412"/>
                <a:gd name="connsiteY24" fmla="*/ 1173927 h 3131082"/>
                <a:gd name="connsiteX25" fmla="*/ 3475845 w 3709412"/>
                <a:gd name="connsiteY25" fmla="*/ 1753603 h 3131082"/>
                <a:gd name="connsiteX26" fmla="*/ 3707731 w 3709412"/>
                <a:gd name="connsiteY26" fmla="*/ 1734505 h 3131082"/>
                <a:gd name="connsiteX27" fmla="*/ 3543835 w 3709412"/>
                <a:gd name="connsiteY27" fmla="*/ 1547021 h 3131082"/>
                <a:gd name="connsiteX0" fmla="*/ 3543835 w 3709412"/>
                <a:gd name="connsiteY0" fmla="*/ 1513296 h 3097357"/>
                <a:gd name="connsiteX1" fmla="*/ 2378455 w 3709412"/>
                <a:gd name="connsiteY1" fmla="*/ 1131178 h 3097357"/>
                <a:gd name="connsiteX2" fmla="*/ 1972098 w 3709412"/>
                <a:gd name="connsiteY2" fmla="*/ 890724 h 3097357"/>
                <a:gd name="connsiteX3" fmla="*/ 2274282 w 3709412"/>
                <a:gd name="connsiteY3" fmla="*/ 382725 h 3097357"/>
                <a:gd name="connsiteX4" fmla="*/ 3013646 w 3709412"/>
                <a:gd name="connsiteY4" fmla="*/ 110575 h 3097357"/>
                <a:gd name="connsiteX5" fmla="*/ 2993938 w 3709412"/>
                <a:gd name="connsiteY5" fmla="*/ 80033 h 3097357"/>
                <a:gd name="connsiteX6" fmla="*/ 2204976 w 3709412"/>
                <a:gd name="connsiteY6" fmla="*/ 363573 h 3097357"/>
                <a:gd name="connsiteX7" fmla="*/ 1948233 w 3709412"/>
                <a:gd name="connsiteY7" fmla="*/ 740498 h 3097357"/>
                <a:gd name="connsiteX8" fmla="*/ 1889549 w 3709412"/>
                <a:gd name="connsiteY8" fmla="*/ 966924 h 3097357"/>
                <a:gd name="connsiteX9" fmla="*/ 1537124 w 3709412"/>
                <a:gd name="connsiteY9" fmla="*/ 957399 h 3097357"/>
                <a:gd name="connsiteX10" fmla="*/ 1679999 w 3709412"/>
                <a:gd name="connsiteY10" fmla="*/ 735149 h 3097357"/>
                <a:gd name="connsiteX11" fmla="*/ 1790027 w 3709412"/>
                <a:gd name="connsiteY11" fmla="*/ 282835 h 3097357"/>
                <a:gd name="connsiteX12" fmla="*/ 1010045 w 3709412"/>
                <a:gd name="connsiteY12" fmla="*/ 25351 h 3097357"/>
                <a:gd name="connsiteX13" fmla="*/ 999863 w 3709412"/>
                <a:gd name="connsiteY13" fmla="*/ 49543 h 3097357"/>
                <a:gd name="connsiteX14" fmla="*/ 1713714 w 3709412"/>
                <a:gd name="connsiteY14" fmla="*/ 378791 h 3097357"/>
                <a:gd name="connsiteX15" fmla="*/ 1460924 w 3709412"/>
                <a:gd name="connsiteY15" fmla="*/ 912949 h 3097357"/>
                <a:gd name="connsiteX16" fmla="*/ 1118221 w 3709412"/>
                <a:gd name="connsiteY16" fmla="*/ 1320624 h 3097357"/>
                <a:gd name="connsiteX17" fmla="*/ 126603 w 3709412"/>
                <a:gd name="connsiteY17" fmla="*/ 1263476 h 3097357"/>
                <a:gd name="connsiteX18" fmla="*/ 113903 w 3709412"/>
                <a:gd name="connsiteY18" fmla="*/ 1309287 h 3097357"/>
                <a:gd name="connsiteX19" fmla="*/ 1045740 w 3709412"/>
                <a:gd name="connsiteY19" fmla="*/ 1574932 h 3097357"/>
                <a:gd name="connsiteX20" fmla="*/ 629364 w 3709412"/>
                <a:gd name="connsiteY20" fmla="*/ 2963644 h 3097357"/>
                <a:gd name="connsiteX21" fmla="*/ 679618 w 3709412"/>
                <a:gd name="connsiteY21" fmla="*/ 2980831 h 3097357"/>
                <a:gd name="connsiteX22" fmla="*/ 1019601 w 3709412"/>
                <a:gd name="connsiteY22" fmla="*/ 2205174 h 3097357"/>
                <a:gd name="connsiteX23" fmla="*/ 1387778 w 3709412"/>
                <a:gd name="connsiteY23" fmla="*/ 1239938 h 3097357"/>
                <a:gd name="connsiteX24" fmla="*/ 2052576 w 3709412"/>
                <a:gd name="connsiteY24" fmla="*/ 1140202 h 3097357"/>
                <a:gd name="connsiteX25" fmla="*/ 3475845 w 3709412"/>
                <a:gd name="connsiteY25" fmla="*/ 1719878 h 3097357"/>
                <a:gd name="connsiteX26" fmla="*/ 3707731 w 3709412"/>
                <a:gd name="connsiteY26" fmla="*/ 1700780 h 3097357"/>
                <a:gd name="connsiteX27" fmla="*/ 3543835 w 3709412"/>
                <a:gd name="connsiteY27" fmla="*/ 1513296 h 3097357"/>
                <a:gd name="connsiteX0" fmla="*/ 3543835 w 3709412"/>
                <a:gd name="connsiteY0" fmla="*/ 1502730 h 3086791"/>
                <a:gd name="connsiteX1" fmla="*/ 2378455 w 3709412"/>
                <a:gd name="connsiteY1" fmla="*/ 1120612 h 3086791"/>
                <a:gd name="connsiteX2" fmla="*/ 1972098 w 3709412"/>
                <a:gd name="connsiteY2" fmla="*/ 880158 h 3086791"/>
                <a:gd name="connsiteX3" fmla="*/ 2274282 w 3709412"/>
                <a:gd name="connsiteY3" fmla="*/ 372159 h 3086791"/>
                <a:gd name="connsiteX4" fmla="*/ 3013646 w 3709412"/>
                <a:gd name="connsiteY4" fmla="*/ 100009 h 3086791"/>
                <a:gd name="connsiteX5" fmla="*/ 2993938 w 3709412"/>
                <a:gd name="connsiteY5" fmla="*/ 69467 h 3086791"/>
                <a:gd name="connsiteX6" fmla="*/ 2204976 w 3709412"/>
                <a:gd name="connsiteY6" fmla="*/ 353007 h 3086791"/>
                <a:gd name="connsiteX7" fmla="*/ 1948233 w 3709412"/>
                <a:gd name="connsiteY7" fmla="*/ 729932 h 3086791"/>
                <a:gd name="connsiteX8" fmla="*/ 1889549 w 3709412"/>
                <a:gd name="connsiteY8" fmla="*/ 956358 h 3086791"/>
                <a:gd name="connsiteX9" fmla="*/ 1537124 w 3709412"/>
                <a:gd name="connsiteY9" fmla="*/ 946833 h 3086791"/>
                <a:gd name="connsiteX10" fmla="*/ 1679999 w 3709412"/>
                <a:gd name="connsiteY10" fmla="*/ 724583 h 3086791"/>
                <a:gd name="connsiteX11" fmla="*/ 1790027 w 3709412"/>
                <a:gd name="connsiteY11" fmla="*/ 272269 h 3086791"/>
                <a:gd name="connsiteX12" fmla="*/ 1010045 w 3709412"/>
                <a:gd name="connsiteY12" fmla="*/ 14785 h 3086791"/>
                <a:gd name="connsiteX13" fmla="*/ 1031613 w 3709412"/>
                <a:gd name="connsiteY13" fmla="*/ 67552 h 3086791"/>
                <a:gd name="connsiteX14" fmla="*/ 1713714 w 3709412"/>
                <a:gd name="connsiteY14" fmla="*/ 368225 h 3086791"/>
                <a:gd name="connsiteX15" fmla="*/ 1460924 w 3709412"/>
                <a:gd name="connsiteY15" fmla="*/ 902383 h 3086791"/>
                <a:gd name="connsiteX16" fmla="*/ 1118221 w 3709412"/>
                <a:gd name="connsiteY16" fmla="*/ 1310058 h 3086791"/>
                <a:gd name="connsiteX17" fmla="*/ 126603 w 3709412"/>
                <a:gd name="connsiteY17" fmla="*/ 1252910 h 3086791"/>
                <a:gd name="connsiteX18" fmla="*/ 113903 w 3709412"/>
                <a:gd name="connsiteY18" fmla="*/ 1298721 h 3086791"/>
                <a:gd name="connsiteX19" fmla="*/ 1045740 w 3709412"/>
                <a:gd name="connsiteY19" fmla="*/ 1564366 h 3086791"/>
                <a:gd name="connsiteX20" fmla="*/ 629364 w 3709412"/>
                <a:gd name="connsiteY20" fmla="*/ 2953078 h 3086791"/>
                <a:gd name="connsiteX21" fmla="*/ 679618 w 3709412"/>
                <a:gd name="connsiteY21" fmla="*/ 2970265 h 3086791"/>
                <a:gd name="connsiteX22" fmla="*/ 1019601 w 3709412"/>
                <a:gd name="connsiteY22" fmla="*/ 2194608 h 3086791"/>
                <a:gd name="connsiteX23" fmla="*/ 1387778 w 3709412"/>
                <a:gd name="connsiteY23" fmla="*/ 1229372 h 3086791"/>
                <a:gd name="connsiteX24" fmla="*/ 2052576 w 3709412"/>
                <a:gd name="connsiteY24" fmla="*/ 1129636 h 3086791"/>
                <a:gd name="connsiteX25" fmla="*/ 3475845 w 3709412"/>
                <a:gd name="connsiteY25" fmla="*/ 1709312 h 3086791"/>
                <a:gd name="connsiteX26" fmla="*/ 3707731 w 3709412"/>
                <a:gd name="connsiteY26" fmla="*/ 1690214 h 3086791"/>
                <a:gd name="connsiteX27" fmla="*/ 3543835 w 3709412"/>
                <a:gd name="connsiteY27" fmla="*/ 1502730 h 3086791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72098 w 3709412"/>
                <a:gd name="connsiteY2" fmla="*/ 879307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889549 w 3709412"/>
                <a:gd name="connsiteY8" fmla="*/ 955507 h 3085940"/>
                <a:gd name="connsiteX9" fmla="*/ 1537124 w 3709412"/>
                <a:gd name="connsiteY9" fmla="*/ 945982 h 3085940"/>
                <a:gd name="connsiteX10" fmla="*/ 1679999 w 3709412"/>
                <a:gd name="connsiteY10" fmla="*/ 7237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60924 w 3709412"/>
                <a:gd name="connsiteY15" fmla="*/ 9015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387778 w 3709412"/>
                <a:gd name="connsiteY23" fmla="*/ 1228521 h 3085940"/>
                <a:gd name="connsiteX24" fmla="*/ 2052576 w 3709412"/>
                <a:gd name="connsiteY24" fmla="*/ 1128785 h 3085940"/>
                <a:gd name="connsiteX25" fmla="*/ 3475845 w 3709412"/>
                <a:gd name="connsiteY25" fmla="*/ 1708461 h 3085940"/>
                <a:gd name="connsiteX26" fmla="*/ 3707731 w 3709412"/>
                <a:gd name="connsiteY26" fmla="*/ 1689363 h 3085940"/>
                <a:gd name="connsiteX27" fmla="*/ 3543835 w 3709412"/>
                <a:gd name="connsiteY27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72098 w 3709412"/>
                <a:gd name="connsiteY2" fmla="*/ 879307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889549 w 3709412"/>
                <a:gd name="connsiteY8" fmla="*/ 955507 h 3085940"/>
                <a:gd name="connsiteX9" fmla="*/ 1537124 w 3709412"/>
                <a:gd name="connsiteY9" fmla="*/ 945982 h 3085940"/>
                <a:gd name="connsiteX10" fmla="*/ 1679999 w 3709412"/>
                <a:gd name="connsiteY10" fmla="*/ 7237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387778 w 3709412"/>
                <a:gd name="connsiteY23" fmla="*/ 1228521 h 3085940"/>
                <a:gd name="connsiteX24" fmla="*/ 2052576 w 3709412"/>
                <a:gd name="connsiteY24" fmla="*/ 1128785 h 3085940"/>
                <a:gd name="connsiteX25" fmla="*/ 3475845 w 3709412"/>
                <a:gd name="connsiteY25" fmla="*/ 1708461 h 3085940"/>
                <a:gd name="connsiteX26" fmla="*/ 3707731 w 3709412"/>
                <a:gd name="connsiteY26" fmla="*/ 1689363 h 3085940"/>
                <a:gd name="connsiteX27" fmla="*/ 3543835 w 3709412"/>
                <a:gd name="connsiteY27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72098 w 3709412"/>
                <a:gd name="connsiteY2" fmla="*/ 879307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889549 w 3709412"/>
                <a:gd name="connsiteY8" fmla="*/ 955507 h 3085940"/>
                <a:gd name="connsiteX9" fmla="*/ 1499024 w 3709412"/>
                <a:gd name="connsiteY9" fmla="*/ 942807 h 3085940"/>
                <a:gd name="connsiteX10" fmla="*/ 1679999 w 3709412"/>
                <a:gd name="connsiteY10" fmla="*/ 7237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387778 w 3709412"/>
                <a:gd name="connsiteY23" fmla="*/ 1228521 h 3085940"/>
                <a:gd name="connsiteX24" fmla="*/ 2052576 w 3709412"/>
                <a:gd name="connsiteY24" fmla="*/ 1128785 h 3085940"/>
                <a:gd name="connsiteX25" fmla="*/ 3475845 w 3709412"/>
                <a:gd name="connsiteY25" fmla="*/ 1708461 h 3085940"/>
                <a:gd name="connsiteX26" fmla="*/ 3707731 w 3709412"/>
                <a:gd name="connsiteY26" fmla="*/ 1689363 h 3085940"/>
                <a:gd name="connsiteX27" fmla="*/ 3543835 w 3709412"/>
                <a:gd name="connsiteY27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72098 w 3709412"/>
                <a:gd name="connsiteY2" fmla="*/ 879307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889549 w 3709412"/>
                <a:gd name="connsiteY8" fmla="*/ 955507 h 3085940"/>
                <a:gd name="connsiteX9" fmla="*/ 1499024 w 3709412"/>
                <a:gd name="connsiteY9" fmla="*/ 942807 h 3085940"/>
                <a:gd name="connsiteX10" fmla="*/ 1632374 w 3709412"/>
                <a:gd name="connsiteY10" fmla="*/ 6856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387778 w 3709412"/>
                <a:gd name="connsiteY23" fmla="*/ 1228521 h 3085940"/>
                <a:gd name="connsiteX24" fmla="*/ 2052576 w 3709412"/>
                <a:gd name="connsiteY24" fmla="*/ 1128785 h 3085940"/>
                <a:gd name="connsiteX25" fmla="*/ 3475845 w 3709412"/>
                <a:gd name="connsiteY25" fmla="*/ 1708461 h 3085940"/>
                <a:gd name="connsiteX26" fmla="*/ 3707731 w 3709412"/>
                <a:gd name="connsiteY26" fmla="*/ 1689363 h 3085940"/>
                <a:gd name="connsiteX27" fmla="*/ 3543835 w 3709412"/>
                <a:gd name="connsiteY27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72098 w 3709412"/>
                <a:gd name="connsiteY2" fmla="*/ 879307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889549 w 3709412"/>
                <a:gd name="connsiteY8" fmla="*/ 955507 h 3085940"/>
                <a:gd name="connsiteX9" fmla="*/ 1499024 w 3709412"/>
                <a:gd name="connsiteY9" fmla="*/ 942807 h 3085940"/>
                <a:gd name="connsiteX10" fmla="*/ 1632374 w 3709412"/>
                <a:gd name="connsiteY10" fmla="*/ 6856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387778 w 3709412"/>
                <a:gd name="connsiteY23" fmla="*/ 1228521 h 3085940"/>
                <a:gd name="connsiteX24" fmla="*/ 2052576 w 3709412"/>
                <a:gd name="connsiteY24" fmla="*/ 1128785 h 3085940"/>
                <a:gd name="connsiteX25" fmla="*/ 3475845 w 3709412"/>
                <a:gd name="connsiteY25" fmla="*/ 1708461 h 3085940"/>
                <a:gd name="connsiteX26" fmla="*/ 3707731 w 3709412"/>
                <a:gd name="connsiteY26" fmla="*/ 1689363 h 3085940"/>
                <a:gd name="connsiteX27" fmla="*/ 3543835 w 3709412"/>
                <a:gd name="connsiteY27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72098 w 3709412"/>
                <a:gd name="connsiteY2" fmla="*/ 879307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889549 w 3709412"/>
                <a:gd name="connsiteY8" fmla="*/ 955507 h 3085940"/>
                <a:gd name="connsiteX9" fmla="*/ 1499024 w 3709412"/>
                <a:gd name="connsiteY9" fmla="*/ 942807 h 3085940"/>
                <a:gd name="connsiteX10" fmla="*/ 1632374 w 3709412"/>
                <a:gd name="connsiteY10" fmla="*/ 6856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387778 w 3709412"/>
                <a:gd name="connsiteY23" fmla="*/ 1228521 h 3085940"/>
                <a:gd name="connsiteX24" fmla="*/ 2052576 w 3709412"/>
                <a:gd name="connsiteY24" fmla="*/ 1128785 h 3085940"/>
                <a:gd name="connsiteX25" fmla="*/ 3475845 w 3709412"/>
                <a:gd name="connsiteY25" fmla="*/ 1708461 h 3085940"/>
                <a:gd name="connsiteX26" fmla="*/ 3707731 w 3709412"/>
                <a:gd name="connsiteY26" fmla="*/ 1689363 h 3085940"/>
                <a:gd name="connsiteX27" fmla="*/ 3543835 w 3709412"/>
                <a:gd name="connsiteY27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72098 w 3709412"/>
                <a:gd name="connsiteY2" fmla="*/ 879307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918124 w 3709412"/>
                <a:gd name="connsiteY8" fmla="*/ 965032 h 3085940"/>
                <a:gd name="connsiteX9" fmla="*/ 1499024 w 3709412"/>
                <a:gd name="connsiteY9" fmla="*/ 942807 h 3085940"/>
                <a:gd name="connsiteX10" fmla="*/ 1632374 w 3709412"/>
                <a:gd name="connsiteY10" fmla="*/ 6856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387778 w 3709412"/>
                <a:gd name="connsiteY23" fmla="*/ 1228521 h 3085940"/>
                <a:gd name="connsiteX24" fmla="*/ 2052576 w 3709412"/>
                <a:gd name="connsiteY24" fmla="*/ 1128785 h 3085940"/>
                <a:gd name="connsiteX25" fmla="*/ 3475845 w 3709412"/>
                <a:gd name="connsiteY25" fmla="*/ 1708461 h 3085940"/>
                <a:gd name="connsiteX26" fmla="*/ 3707731 w 3709412"/>
                <a:gd name="connsiteY26" fmla="*/ 1689363 h 3085940"/>
                <a:gd name="connsiteX27" fmla="*/ 3543835 w 3709412"/>
                <a:gd name="connsiteY27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94323 w 3709412"/>
                <a:gd name="connsiteY2" fmla="*/ 844382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918124 w 3709412"/>
                <a:gd name="connsiteY8" fmla="*/ 965032 h 3085940"/>
                <a:gd name="connsiteX9" fmla="*/ 1499024 w 3709412"/>
                <a:gd name="connsiteY9" fmla="*/ 942807 h 3085940"/>
                <a:gd name="connsiteX10" fmla="*/ 1632374 w 3709412"/>
                <a:gd name="connsiteY10" fmla="*/ 6856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387778 w 3709412"/>
                <a:gd name="connsiteY23" fmla="*/ 1228521 h 3085940"/>
                <a:gd name="connsiteX24" fmla="*/ 2052576 w 3709412"/>
                <a:gd name="connsiteY24" fmla="*/ 1128785 h 3085940"/>
                <a:gd name="connsiteX25" fmla="*/ 3475845 w 3709412"/>
                <a:gd name="connsiteY25" fmla="*/ 1708461 h 3085940"/>
                <a:gd name="connsiteX26" fmla="*/ 3707731 w 3709412"/>
                <a:gd name="connsiteY26" fmla="*/ 1689363 h 3085940"/>
                <a:gd name="connsiteX27" fmla="*/ 3543835 w 3709412"/>
                <a:gd name="connsiteY27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94323 w 3709412"/>
                <a:gd name="connsiteY2" fmla="*/ 844382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918124 w 3709412"/>
                <a:gd name="connsiteY8" fmla="*/ 965032 h 3085940"/>
                <a:gd name="connsiteX9" fmla="*/ 1499024 w 3709412"/>
                <a:gd name="connsiteY9" fmla="*/ 942807 h 3085940"/>
                <a:gd name="connsiteX10" fmla="*/ 1632374 w 3709412"/>
                <a:gd name="connsiteY10" fmla="*/ 6856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448103 w 3709412"/>
                <a:gd name="connsiteY23" fmla="*/ 1111046 h 3085940"/>
                <a:gd name="connsiteX24" fmla="*/ 2052576 w 3709412"/>
                <a:gd name="connsiteY24" fmla="*/ 1128785 h 3085940"/>
                <a:gd name="connsiteX25" fmla="*/ 3475845 w 3709412"/>
                <a:gd name="connsiteY25" fmla="*/ 1708461 h 3085940"/>
                <a:gd name="connsiteX26" fmla="*/ 3707731 w 3709412"/>
                <a:gd name="connsiteY26" fmla="*/ 1689363 h 3085940"/>
                <a:gd name="connsiteX27" fmla="*/ 3543835 w 3709412"/>
                <a:gd name="connsiteY27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94323 w 3709412"/>
                <a:gd name="connsiteY2" fmla="*/ 844382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918124 w 3709412"/>
                <a:gd name="connsiteY8" fmla="*/ 965032 h 3085940"/>
                <a:gd name="connsiteX9" fmla="*/ 1499024 w 3709412"/>
                <a:gd name="connsiteY9" fmla="*/ 942807 h 3085940"/>
                <a:gd name="connsiteX10" fmla="*/ 1632374 w 3709412"/>
                <a:gd name="connsiteY10" fmla="*/ 6856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448103 w 3709412"/>
                <a:gd name="connsiteY23" fmla="*/ 1111046 h 3085940"/>
                <a:gd name="connsiteX24" fmla="*/ 2052576 w 3709412"/>
                <a:gd name="connsiteY24" fmla="*/ 1128785 h 3085940"/>
                <a:gd name="connsiteX25" fmla="*/ 3475845 w 3709412"/>
                <a:gd name="connsiteY25" fmla="*/ 1708461 h 3085940"/>
                <a:gd name="connsiteX26" fmla="*/ 3707731 w 3709412"/>
                <a:gd name="connsiteY26" fmla="*/ 1689363 h 3085940"/>
                <a:gd name="connsiteX27" fmla="*/ 3543835 w 3709412"/>
                <a:gd name="connsiteY27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94323 w 3709412"/>
                <a:gd name="connsiteY2" fmla="*/ 844382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918124 w 3709412"/>
                <a:gd name="connsiteY8" fmla="*/ 965032 h 3085940"/>
                <a:gd name="connsiteX9" fmla="*/ 1499024 w 3709412"/>
                <a:gd name="connsiteY9" fmla="*/ 942807 h 3085940"/>
                <a:gd name="connsiteX10" fmla="*/ 1632374 w 3709412"/>
                <a:gd name="connsiteY10" fmla="*/ 6856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448103 w 3709412"/>
                <a:gd name="connsiteY23" fmla="*/ 1111046 h 3085940"/>
                <a:gd name="connsiteX24" fmla="*/ 2052576 w 3709412"/>
                <a:gd name="connsiteY24" fmla="*/ 1128785 h 3085940"/>
                <a:gd name="connsiteX25" fmla="*/ 3475845 w 3709412"/>
                <a:gd name="connsiteY25" fmla="*/ 1708461 h 3085940"/>
                <a:gd name="connsiteX26" fmla="*/ 3707731 w 3709412"/>
                <a:gd name="connsiteY26" fmla="*/ 1689363 h 3085940"/>
                <a:gd name="connsiteX27" fmla="*/ 3543835 w 3709412"/>
                <a:gd name="connsiteY27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94323 w 3709412"/>
                <a:gd name="connsiteY2" fmla="*/ 844382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918124 w 3709412"/>
                <a:gd name="connsiteY8" fmla="*/ 965032 h 3085940"/>
                <a:gd name="connsiteX9" fmla="*/ 1499024 w 3709412"/>
                <a:gd name="connsiteY9" fmla="*/ 942807 h 3085940"/>
                <a:gd name="connsiteX10" fmla="*/ 1632374 w 3709412"/>
                <a:gd name="connsiteY10" fmla="*/ 6856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476678 w 3709412"/>
                <a:gd name="connsiteY23" fmla="*/ 1031671 h 3085940"/>
                <a:gd name="connsiteX24" fmla="*/ 2052576 w 3709412"/>
                <a:gd name="connsiteY24" fmla="*/ 1128785 h 3085940"/>
                <a:gd name="connsiteX25" fmla="*/ 3475845 w 3709412"/>
                <a:gd name="connsiteY25" fmla="*/ 1708461 h 3085940"/>
                <a:gd name="connsiteX26" fmla="*/ 3707731 w 3709412"/>
                <a:gd name="connsiteY26" fmla="*/ 1689363 h 3085940"/>
                <a:gd name="connsiteX27" fmla="*/ 3543835 w 3709412"/>
                <a:gd name="connsiteY27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94323 w 3709412"/>
                <a:gd name="connsiteY2" fmla="*/ 844382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918124 w 3709412"/>
                <a:gd name="connsiteY8" fmla="*/ 965032 h 3085940"/>
                <a:gd name="connsiteX9" fmla="*/ 1499024 w 3709412"/>
                <a:gd name="connsiteY9" fmla="*/ 942807 h 3085940"/>
                <a:gd name="connsiteX10" fmla="*/ 1632374 w 3709412"/>
                <a:gd name="connsiteY10" fmla="*/ 6856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476678 w 3709412"/>
                <a:gd name="connsiteY23" fmla="*/ 1031671 h 3085940"/>
                <a:gd name="connsiteX24" fmla="*/ 2052576 w 3709412"/>
                <a:gd name="connsiteY24" fmla="*/ 1128785 h 3085940"/>
                <a:gd name="connsiteX25" fmla="*/ 3475845 w 3709412"/>
                <a:gd name="connsiteY25" fmla="*/ 1708461 h 3085940"/>
                <a:gd name="connsiteX26" fmla="*/ 3707731 w 3709412"/>
                <a:gd name="connsiteY26" fmla="*/ 1689363 h 3085940"/>
                <a:gd name="connsiteX27" fmla="*/ 3543835 w 3709412"/>
                <a:gd name="connsiteY27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94323 w 3709412"/>
                <a:gd name="connsiteY2" fmla="*/ 844382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918124 w 3709412"/>
                <a:gd name="connsiteY8" fmla="*/ 965032 h 3085940"/>
                <a:gd name="connsiteX9" fmla="*/ 1499024 w 3709412"/>
                <a:gd name="connsiteY9" fmla="*/ 942807 h 3085940"/>
                <a:gd name="connsiteX10" fmla="*/ 1632374 w 3709412"/>
                <a:gd name="connsiteY10" fmla="*/ 6856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476678 w 3709412"/>
                <a:gd name="connsiteY23" fmla="*/ 1031671 h 3085940"/>
                <a:gd name="connsiteX24" fmla="*/ 2052576 w 3709412"/>
                <a:gd name="connsiteY24" fmla="*/ 1128785 h 3085940"/>
                <a:gd name="connsiteX25" fmla="*/ 3475845 w 3709412"/>
                <a:gd name="connsiteY25" fmla="*/ 1708461 h 3085940"/>
                <a:gd name="connsiteX26" fmla="*/ 3707731 w 3709412"/>
                <a:gd name="connsiteY26" fmla="*/ 1689363 h 3085940"/>
                <a:gd name="connsiteX27" fmla="*/ 3543835 w 3709412"/>
                <a:gd name="connsiteY27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94323 w 3709412"/>
                <a:gd name="connsiteY2" fmla="*/ 844382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918124 w 3709412"/>
                <a:gd name="connsiteY8" fmla="*/ 965032 h 3085940"/>
                <a:gd name="connsiteX9" fmla="*/ 1499024 w 3709412"/>
                <a:gd name="connsiteY9" fmla="*/ 942807 h 3085940"/>
                <a:gd name="connsiteX10" fmla="*/ 1632374 w 3709412"/>
                <a:gd name="connsiteY10" fmla="*/ 6856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476678 w 3709412"/>
                <a:gd name="connsiteY23" fmla="*/ 1031671 h 3085940"/>
                <a:gd name="connsiteX24" fmla="*/ 1591101 w 3709412"/>
                <a:gd name="connsiteY24" fmla="*/ 1126956 h 3085940"/>
                <a:gd name="connsiteX25" fmla="*/ 2052576 w 3709412"/>
                <a:gd name="connsiteY25" fmla="*/ 1128785 h 3085940"/>
                <a:gd name="connsiteX26" fmla="*/ 3475845 w 3709412"/>
                <a:gd name="connsiteY26" fmla="*/ 1708461 h 3085940"/>
                <a:gd name="connsiteX27" fmla="*/ 3707731 w 3709412"/>
                <a:gd name="connsiteY27" fmla="*/ 1689363 h 3085940"/>
                <a:gd name="connsiteX28" fmla="*/ 3543835 w 3709412"/>
                <a:gd name="connsiteY28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94323 w 3709412"/>
                <a:gd name="connsiteY2" fmla="*/ 844382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918124 w 3709412"/>
                <a:gd name="connsiteY8" fmla="*/ 965032 h 3085940"/>
                <a:gd name="connsiteX9" fmla="*/ 1499024 w 3709412"/>
                <a:gd name="connsiteY9" fmla="*/ 942807 h 3085940"/>
                <a:gd name="connsiteX10" fmla="*/ 1632374 w 3709412"/>
                <a:gd name="connsiteY10" fmla="*/ 6856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432228 w 3709412"/>
                <a:gd name="connsiteY23" fmla="*/ 1158671 h 3085940"/>
                <a:gd name="connsiteX24" fmla="*/ 1591101 w 3709412"/>
                <a:gd name="connsiteY24" fmla="*/ 1126956 h 3085940"/>
                <a:gd name="connsiteX25" fmla="*/ 2052576 w 3709412"/>
                <a:gd name="connsiteY25" fmla="*/ 1128785 h 3085940"/>
                <a:gd name="connsiteX26" fmla="*/ 3475845 w 3709412"/>
                <a:gd name="connsiteY26" fmla="*/ 1708461 h 3085940"/>
                <a:gd name="connsiteX27" fmla="*/ 3707731 w 3709412"/>
                <a:gd name="connsiteY27" fmla="*/ 1689363 h 3085940"/>
                <a:gd name="connsiteX28" fmla="*/ 3543835 w 3709412"/>
                <a:gd name="connsiteY28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94323 w 3709412"/>
                <a:gd name="connsiteY2" fmla="*/ 844382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918124 w 3709412"/>
                <a:gd name="connsiteY8" fmla="*/ 965032 h 3085940"/>
                <a:gd name="connsiteX9" fmla="*/ 1499024 w 3709412"/>
                <a:gd name="connsiteY9" fmla="*/ 942807 h 3085940"/>
                <a:gd name="connsiteX10" fmla="*/ 1632374 w 3709412"/>
                <a:gd name="connsiteY10" fmla="*/ 6856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432228 w 3709412"/>
                <a:gd name="connsiteY23" fmla="*/ 1158671 h 3085940"/>
                <a:gd name="connsiteX24" fmla="*/ 1606976 w 3709412"/>
                <a:gd name="connsiteY24" fmla="*/ 1044406 h 3085940"/>
                <a:gd name="connsiteX25" fmla="*/ 2052576 w 3709412"/>
                <a:gd name="connsiteY25" fmla="*/ 1128785 h 3085940"/>
                <a:gd name="connsiteX26" fmla="*/ 3475845 w 3709412"/>
                <a:gd name="connsiteY26" fmla="*/ 1708461 h 3085940"/>
                <a:gd name="connsiteX27" fmla="*/ 3707731 w 3709412"/>
                <a:gd name="connsiteY27" fmla="*/ 1689363 h 3085940"/>
                <a:gd name="connsiteX28" fmla="*/ 3543835 w 3709412"/>
                <a:gd name="connsiteY28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94323 w 3709412"/>
                <a:gd name="connsiteY2" fmla="*/ 844382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918124 w 3709412"/>
                <a:gd name="connsiteY8" fmla="*/ 965032 h 3085940"/>
                <a:gd name="connsiteX9" fmla="*/ 1499024 w 3709412"/>
                <a:gd name="connsiteY9" fmla="*/ 942807 h 3085940"/>
                <a:gd name="connsiteX10" fmla="*/ 1632374 w 3709412"/>
                <a:gd name="connsiteY10" fmla="*/ 6856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432228 w 3709412"/>
                <a:gd name="connsiteY23" fmla="*/ 1158671 h 3085940"/>
                <a:gd name="connsiteX24" fmla="*/ 1606976 w 3709412"/>
                <a:gd name="connsiteY24" fmla="*/ 1044406 h 3085940"/>
                <a:gd name="connsiteX25" fmla="*/ 2052576 w 3709412"/>
                <a:gd name="connsiteY25" fmla="*/ 1128785 h 3085940"/>
                <a:gd name="connsiteX26" fmla="*/ 3475845 w 3709412"/>
                <a:gd name="connsiteY26" fmla="*/ 1708461 h 3085940"/>
                <a:gd name="connsiteX27" fmla="*/ 3707731 w 3709412"/>
                <a:gd name="connsiteY27" fmla="*/ 1689363 h 3085940"/>
                <a:gd name="connsiteX28" fmla="*/ 3543835 w 3709412"/>
                <a:gd name="connsiteY28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94323 w 3709412"/>
                <a:gd name="connsiteY2" fmla="*/ 844382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918124 w 3709412"/>
                <a:gd name="connsiteY8" fmla="*/ 965032 h 3085940"/>
                <a:gd name="connsiteX9" fmla="*/ 1499024 w 3709412"/>
                <a:gd name="connsiteY9" fmla="*/ 942807 h 3085940"/>
                <a:gd name="connsiteX10" fmla="*/ 1632374 w 3709412"/>
                <a:gd name="connsiteY10" fmla="*/ 6856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432228 w 3709412"/>
                <a:gd name="connsiteY23" fmla="*/ 1158671 h 3085940"/>
                <a:gd name="connsiteX24" fmla="*/ 1606976 w 3709412"/>
                <a:gd name="connsiteY24" fmla="*/ 1044406 h 3085940"/>
                <a:gd name="connsiteX25" fmla="*/ 2052576 w 3709412"/>
                <a:gd name="connsiteY25" fmla="*/ 1128785 h 3085940"/>
                <a:gd name="connsiteX26" fmla="*/ 3475845 w 3709412"/>
                <a:gd name="connsiteY26" fmla="*/ 1708461 h 3085940"/>
                <a:gd name="connsiteX27" fmla="*/ 3707731 w 3709412"/>
                <a:gd name="connsiteY27" fmla="*/ 1689363 h 3085940"/>
                <a:gd name="connsiteX28" fmla="*/ 3543835 w 3709412"/>
                <a:gd name="connsiteY28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94323 w 3709412"/>
                <a:gd name="connsiteY2" fmla="*/ 844382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918124 w 3709412"/>
                <a:gd name="connsiteY8" fmla="*/ 965032 h 3085940"/>
                <a:gd name="connsiteX9" fmla="*/ 1499024 w 3709412"/>
                <a:gd name="connsiteY9" fmla="*/ 942807 h 3085940"/>
                <a:gd name="connsiteX10" fmla="*/ 1632374 w 3709412"/>
                <a:gd name="connsiteY10" fmla="*/ 6856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432228 w 3709412"/>
                <a:gd name="connsiteY23" fmla="*/ 1158671 h 3085940"/>
                <a:gd name="connsiteX24" fmla="*/ 1606976 w 3709412"/>
                <a:gd name="connsiteY24" fmla="*/ 1044406 h 3085940"/>
                <a:gd name="connsiteX25" fmla="*/ 2052576 w 3709412"/>
                <a:gd name="connsiteY25" fmla="*/ 1128785 h 3085940"/>
                <a:gd name="connsiteX26" fmla="*/ 3475845 w 3709412"/>
                <a:gd name="connsiteY26" fmla="*/ 1708461 h 3085940"/>
                <a:gd name="connsiteX27" fmla="*/ 3707731 w 3709412"/>
                <a:gd name="connsiteY27" fmla="*/ 1689363 h 3085940"/>
                <a:gd name="connsiteX28" fmla="*/ 3543835 w 3709412"/>
                <a:gd name="connsiteY28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94323 w 3709412"/>
                <a:gd name="connsiteY2" fmla="*/ 844382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918124 w 3709412"/>
                <a:gd name="connsiteY8" fmla="*/ 965032 h 3085940"/>
                <a:gd name="connsiteX9" fmla="*/ 1499024 w 3709412"/>
                <a:gd name="connsiteY9" fmla="*/ 942807 h 3085940"/>
                <a:gd name="connsiteX10" fmla="*/ 1632374 w 3709412"/>
                <a:gd name="connsiteY10" fmla="*/ 6856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432228 w 3709412"/>
                <a:gd name="connsiteY23" fmla="*/ 1158671 h 3085940"/>
                <a:gd name="connsiteX24" fmla="*/ 1606976 w 3709412"/>
                <a:gd name="connsiteY24" fmla="*/ 1044406 h 3085940"/>
                <a:gd name="connsiteX25" fmla="*/ 2052576 w 3709412"/>
                <a:gd name="connsiteY25" fmla="*/ 1128785 h 3085940"/>
                <a:gd name="connsiteX26" fmla="*/ 3475845 w 3709412"/>
                <a:gd name="connsiteY26" fmla="*/ 1708461 h 3085940"/>
                <a:gd name="connsiteX27" fmla="*/ 3707731 w 3709412"/>
                <a:gd name="connsiteY27" fmla="*/ 1689363 h 3085940"/>
                <a:gd name="connsiteX28" fmla="*/ 3543835 w 3709412"/>
                <a:gd name="connsiteY28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94323 w 3709412"/>
                <a:gd name="connsiteY2" fmla="*/ 844382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918124 w 3709412"/>
                <a:gd name="connsiteY8" fmla="*/ 965032 h 3085940"/>
                <a:gd name="connsiteX9" fmla="*/ 1499024 w 3709412"/>
                <a:gd name="connsiteY9" fmla="*/ 942807 h 3085940"/>
                <a:gd name="connsiteX10" fmla="*/ 1632374 w 3709412"/>
                <a:gd name="connsiteY10" fmla="*/ 6856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432228 w 3709412"/>
                <a:gd name="connsiteY23" fmla="*/ 1158671 h 3085940"/>
                <a:gd name="connsiteX24" fmla="*/ 1606976 w 3709412"/>
                <a:gd name="connsiteY24" fmla="*/ 1044406 h 3085940"/>
                <a:gd name="connsiteX25" fmla="*/ 2052576 w 3709412"/>
                <a:gd name="connsiteY25" fmla="*/ 1128785 h 3085940"/>
                <a:gd name="connsiteX26" fmla="*/ 3475845 w 3709412"/>
                <a:gd name="connsiteY26" fmla="*/ 1708461 h 3085940"/>
                <a:gd name="connsiteX27" fmla="*/ 3707731 w 3709412"/>
                <a:gd name="connsiteY27" fmla="*/ 1689363 h 3085940"/>
                <a:gd name="connsiteX28" fmla="*/ 3543835 w 3709412"/>
                <a:gd name="connsiteY28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94323 w 3709412"/>
                <a:gd name="connsiteY2" fmla="*/ 844382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918124 w 3709412"/>
                <a:gd name="connsiteY8" fmla="*/ 965032 h 3085940"/>
                <a:gd name="connsiteX9" fmla="*/ 1499024 w 3709412"/>
                <a:gd name="connsiteY9" fmla="*/ 942807 h 3085940"/>
                <a:gd name="connsiteX10" fmla="*/ 1632374 w 3709412"/>
                <a:gd name="connsiteY10" fmla="*/ 6856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432228 w 3709412"/>
                <a:gd name="connsiteY23" fmla="*/ 1158671 h 3085940"/>
                <a:gd name="connsiteX24" fmla="*/ 1606976 w 3709412"/>
                <a:gd name="connsiteY24" fmla="*/ 1044406 h 3085940"/>
                <a:gd name="connsiteX25" fmla="*/ 2128776 w 3709412"/>
                <a:gd name="connsiteY25" fmla="*/ 1160535 h 3085940"/>
                <a:gd name="connsiteX26" fmla="*/ 3475845 w 3709412"/>
                <a:gd name="connsiteY26" fmla="*/ 1708461 h 3085940"/>
                <a:gd name="connsiteX27" fmla="*/ 3707731 w 3709412"/>
                <a:gd name="connsiteY27" fmla="*/ 1689363 h 3085940"/>
                <a:gd name="connsiteX28" fmla="*/ 3543835 w 3709412"/>
                <a:gd name="connsiteY28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94323 w 3709412"/>
                <a:gd name="connsiteY2" fmla="*/ 844382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918124 w 3709412"/>
                <a:gd name="connsiteY8" fmla="*/ 965032 h 3085940"/>
                <a:gd name="connsiteX9" fmla="*/ 1514899 w 3709412"/>
                <a:gd name="connsiteY9" fmla="*/ 933282 h 3085940"/>
                <a:gd name="connsiteX10" fmla="*/ 1632374 w 3709412"/>
                <a:gd name="connsiteY10" fmla="*/ 6856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432228 w 3709412"/>
                <a:gd name="connsiteY23" fmla="*/ 1158671 h 3085940"/>
                <a:gd name="connsiteX24" fmla="*/ 1606976 w 3709412"/>
                <a:gd name="connsiteY24" fmla="*/ 1044406 h 3085940"/>
                <a:gd name="connsiteX25" fmla="*/ 2128776 w 3709412"/>
                <a:gd name="connsiteY25" fmla="*/ 1160535 h 3085940"/>
                <a:gd name="connsiteX26" fmla="*/ 3475845 w 3709412"/>
                <a:gd name="connsiteY26" fmla="*/ 1708461 h 3085940"/>
                <a:gd name="connsiteX27" fmla="*/ 3707731 w 3709412"/>
                <a:gd name="connsiteY27" fmla="*/ 1689363 h 3085940"/>
                <a:gd name="connsiteX28" fmla="*/ 3543835 w 3709412"/>
                <a:gd name="connsiteY28" fmla="*/ 1501879 h 3085940"/>
                <a:gd name="connsiteX0" fmla="*/ 3547287 w 3712864"/>
                <a:gd name="connsiteY0" fmla="*/ 1501879 h 3096384"/>
                <a:gd name="connsiteX1" fmla="*/ 2381907 w 3712864"/>
                <a:gd name="connsiteY1" fmla="*/ 1119761 h 3096384"/>
                <a:gd name="connsiteX2" fmla="*/ 1997775 w 3712864"/>
                <a:gd name="connsiteY2" fmla="*/ 844382 h 3096384"/>
                <a:gd name="connsiteX3" fmla="*/ 2277734 w 3712864"/>
                <a:gd name="connsiteY3" fmla="*/ 371308 h 3096384"/>
                <a:gd name="connsiteX4" fmla="*/ 3017098 w 3712864"/>
                <a:gd name="connsiteY4" fmla="*/ 99158 h 3096384"/>
                <a:gd name="connsiteX5" fmla="*/ 2997390 w 3712864"/>
                <a:gd name="connsiteY5" fmla="*/ 68616 h 3096384"/>
                <a:gd name="connsiteX6" fmla="*/ 2208428 w 3712864"/>
                <a:gd name="connsiteY6" fmla="*/ 352156 h 3096384"/>
                <a:gd name="connsiteX7" fmla="*/ 1951685 w 3712864"/>
                <a:gd name="connsiteY7" fmla="*/ 729081 h 3096384"/>
                <a:gd name="connsiteX8" fmla="*/ 1921576 w 3712864"/>
                <a:gd name="connsiteY8" fmla="*/ 965032 h 3096384"/>
                <a:gd name="connsiteX9" fmla="*/ 1518351 w 3712864"/>
                <a:gd name="connsiteY9" fmla="*/ 933282 h 3096384"/>
                <a:gd name="connsiteX10" fmla="*/ 1635826 w 3712864"/>
                <a:gd name="connsiteY10" fmla="*/ 685632 h 3096384"/>
                <a:gd name="connsiteX11" fmla="*/ 1793479 w 3712864"/>
                <a:gd name="connsiteY11" fmla="*/ 271418 h 3096384"/>
                <a:gd name="connsiteX12" fmla="*/ 1013497 w 3712864"/>
                <a:gd name="connsiteY12" fmla="*/ 13934 h 3096384"/>
                <a:gd name="connsiteX13" fmla="*/ 1035065 w 3712864"/>
                <a:gd name="connsiteY13" fmla="*/ 66701 h 3096384"/>
                <a:gd name="connsiteX14" fmla="*/ 1729866 w 3712864"/>
                <a:gd name="connsiteY14" fmla="*/ 338799 h 3096384"/>
                <a:gd name="connsiteX15" fmla="*/ 1445326 w 3712864"/>
                <a:gd name="connsiteY15" fmla="*/ 825332 h 3096384"/>
                <a:gd name="connsiteX16" fmla="*/ 1121673 w 3712864"/>
                <a:gd name="connsiteY16" fmla="*/ 1309207 h 3096384"/>
                <a:gd name="connsiteX17" fmla="*/ 130055 w 3712864"/>
                <a:gd name="connsiteY17" fmla="*/ 1252059 h 3096384"/>
                <a:gd name="connsiteX18" fmla="*/ 117355 w 3712864"/>
                <a:gd name="connsiteY18" fmla="*/ 1297870 h 3096384"/>
                <a:gd name="connsiteX19" fmla="*/ 1103167 w 3712864"/>
                <a:gd name="connsiteY19" fmla="*/ 1579390 h 3096384"/>
                <a:gd name="connsiteX20" fmla="*/ 632816 w 3712864"/>
                <a:gd name="connsiteY20" fmla="*/ 2952227 h 3096384"/>
                <a:gd name="connsiteX21" fmla="*/ 683070 w 3712864"/>
                <a:gd name="connsiteY21" fmla="*/ 2969414 h 3096384"/>
                <a:gd name="connsiteX22" fmla="*/ 1023053 w 3712864"/>
                <a:gd name="connsiteY22" fmla="*/ 2193757 h 3096384"/>
                <a:gd name="connsiteX23" fmla="*/ 1435680 w 3712864"/>
                <a:gd name="connsiteY23" fmla="*/ 1158671 h 3096384"/>
                <a:gd name="connsiteX24" fmla="*/ 1610428 w 3712864"/>
                <a:gd name="connsiteY24" fmla="*/ 1044406 h 3096384"/>
                <a:gd name="connsiteX25" fmla="*/ 2132228 w 3712864"/>
                <a:gd name="connsiteY25" fmla="*/ 1160535 h 3096384"/>
                <a:gd name="connsiteX26" fmla="*/ 3479297 w 3712864"/>
                <a:gd name="connsiteY26" fmla="*/ 1708461 h 3096384"/>
                <a:gd name="connsiteX27" fmla="*/ 3711183 w 3712864"/>
                <a:gd name="connsiteY27" fmla="*/ 1689363 h 3096384"/>
                <a:gd name="connsiteX28" fmla="*/ 3547287 w 3712864"/>
                <a:gd name="connsiteY28" fmla="*/ 1501879 h 3096384"/>
                <a:gd name="connsiteX0" fmla="*/ 3547287 w 3712864"/>
                <a:gd name="connsiteY0" fmla="*/ 1501879 h 3096384"/>
                <a:gd name="connsiteX1" fmla="*/ 2381907 w 3712864"/>
                <a:gd name="connsiteY1" fmla="*/ 1119761 h 3096384"/>
                <a:gd name="connsiteX2" fmla="*/ 1997775 w 3712864"/>
                <a:gd name="connsiteY2" fmla="*/ 844382 h 3096384"/>
                <a:gd name="connsiteX3" fmla="*/ 2277734 w 3712864"/>
                <a:gd name="connsiteY3" fmla="*/ 371308 h 3096384"/>
                <a:gd name="connsiteX4" fmla="*/ 3017098 w 3712864"/>
                <a:gd name="connsiteY4" fmla="*/ 99158 h 3096384"/>
                <a:gd name="connsiteX5" fmla="*/ 2997390 w 3712864"/>
                <a:gd name="connsiteY5" fmla="*/ 68616 h 3096384"/>
                <a:gd name="connsiteX6" fmla="*/ 2208428 w 3712864"/>
                <a:gd name="connsiteY6" fmla="*/ 352156 h 3096384"/>
                <a:gd name="connsiteX7" fmla="*/ 1951685 w 3712864"/>
                <a:gd name="connsiteY7" fmla="*/ 729081 h 3096384"/>
                <a:gd name="connsiteX8" fmla="*/ 1921576 w 3712864"/>
                <a:gd name="connsiteY8" fmla="*/ 965032 h 3096384"/>
                <a:gd name="connsiteX9" fmla="*/ 1518351 w 3712864"/>
                <a:gd name="connsiteY9" fmla="*/ 933282 h 3096384"/>
                <a:gd name="connsiteX10" fmla="*/ 1635826 w 3712864"/>
                <a:gd name="connsiteY10" fmla="*/ 685632 h 3096384"/>
                <a:gd name="connsiteX11" fmla="*/ 1793479 w 3712864"/>
                <a:gd name="connsiteY11" fmla="*/ 271418 h 3096384"/>
                <a:gd name="connsiteX12" fmla="*/ 1013497 w 3712864"/>
                <a:gd name="connsiteY12" fmla="*/ 13934 h 3096384"/>
                <a:gd name="connsiteX13" fmla="*/ 1035065 w 3712864"/>
                <a:gd name="connsiteY13" fmla="*/ 66701 h 3096384"/>
                <a:gd name="connsiteX14" fmla="*/ 1729866 w 3712864"/>
                <a:gd name="connsiteY14" fmla="*/ 338799 h 3096384"/>
                <a:gd name="connsiteX15" fmla="*/ 1445326 w 3712864"/>
                <a:gd name="connsiteY15" fmla="*/ 825332 h 3096384"/>
                <a:gd name="connsiteX16" fmla="*/ 1121673 w 3712864"/>
                <a:gd name="connsiteY16" fmla="*/ 1309207 h 3096384"/>
                <a:gd name="connsiteX17" fmla="*/ 130055 w 3712864"/>
                <a:gd name="connsiteY17" fmla="*/ 1252059 h 3096384"/>
                <a:gd name="connsiteX18" fmla="*/ 117355 w 3712864"/>
                <a:gd name="connsiteY18" fmla="*/ 1297870 h 3096384"/>
                <a:gd name="connsiteX19" fmla="*/ 1103167 w 3712864"/>
                <a:gd name="connsiteY19" fmla="*/ 1579390 h 3096384"/>
                <a:gd name="connsiteX20" fmla="*/ 632816 w 3712864"/>
                <a:gd name="connsiteY20" fmla="*/ 2952227 h 3096384"/>
                <a:gd name="connsiteX21" fmla="*/ 683070 w 3712864"/>
                <a:gd name="connsiteY21" fmla="*/ 2969414 h 3096384"/>
                <a:gd name="connsiteX22" fmla="*/ 1023053 w 3712864"/>
                <a:gd name="connsiteY22" fmla="*/ 2193757 h 3096384"/>
                <a:gd name="connsiteX23" fmla="*/ 1435680 w 3712864"/>
                <a:gd name="connsiteY23" fmla="*/ 1158671 h 3096384"/>
                <a:gd name="connsiteX24" fmla="*/ 1610428 w 3712864"/>
                <a:gd name="connsiteY24" fmla="*/ 1044406 h 3096384"/>
                <a:gd name="connsiteX25" fmla="*/ 2132228 w 3712864"/>
                <a:gd name="connsiteY25" fmla="*/ 1160535 h 3096384"/>
                <a:gd name="connsiteX26" fmla="*/ 3479297 w 3712864"/>
                <a:gd name="connsiteY26" fmla="*/ 1708461 h 3096384"/>
                <a:gd name="connsiteX27" fmla="*/ 3711183 w 3712864"/>
                <a:gd name="connsiteY27" fmla="*/ 1689363 h 3096384"/>
                <a:gd name="connsiteX28" fmla="*/ 3547287 w 3712864"/>
                <a:gd name="connsiteY28" fmla="*/ 1501879 h 3096384"/>
                <a:gd name="connsiteX0" fmla="*/ 3552644 w 3718221"/>
                <a:gd name="connsiteY0" fmla="*/ 1501879 h 3109003"/>
                <a:gd name="connsiteX1" fmla="*/ 2387264 w 3718221"/>
                <a:gd name="connsiteY1" fmla="*/ 1119761 h 3109003"/>
                <a:gd name="connsiteX2" fmla="*/ 2003132 w 3718221"/>
                <a:gd name="connsiteY2" fmla="*/ 844382 h 3109003"/>
                <a:gd name="connsiteX3" fmla="*/ 2283091 w 3718221"/>
                <a:gd name="connsiteY3" fmla="*/ 371308 h 3109003"/>
                <a:gd name="connsiteX4" fmla="*/ 3022455 w 3718221"/>
                <a:gd name="connsiteY4" fmla="*/ 99158 h 3109003"/>
                <a:gd name="connsiteX5" fmla="*/ 3002747 w 3718221"/>
                <a:gd name="connsiteY5" fmla="*/ 68616 h 3109003"/>
                <a:gd name="connsiteX6" fmla="*/ 2213785 w 3718221"/>
                <a:gd name="connsiteY6" fmla="*/ 352156 h 3109003"/>
                <a:gd name="connsiteX7" fmla="*/ 1957042 w 3718221"/>
                <a:gd name="connsiteY7" fmla="*/ 729081 h 3109003"/>
                <a:gd name="connsiteX8" fmla="*/ 1926933 w 3718221"/>
                <a:gd name="connsiteY8" fmla="*/ 965032 h 3109003"/>
                <a:gd name="connsiteX9" fmla="*/ 1523708 w 3718221"/>
                <a:gd name="connsiteY9" fmla="*/ 933282 h 3109003"/>
                <a:gd name="connsiteX10" fmla="*/ 1641183 w 3718221"/>
                <a:gd name="connsiteY10" fmla="*/ 685632 h 3109003"/>
                <a:gd name="connsiteX11" fmla="*/ 1798836 w 3718221"/>
                <a:gd name="connsiteY11" fmla="*/ 271418 h 3109003"/>
                <a:gd name="connsiteX12" fmla="*/ 1018854 w 3718221"/>
                <a:gd name="connsiteY12" fmla="*/ 13934 h 3109003"/>
                <a:gd name="connsiteX13" fmla="*/ 1040422 w 3718221"/>
                <a:gd name="connsiteY13" fmla="*/ 66701 h 3109003"/>
                <a:gd name="connsiteX14" fmla="*/ 1735223 w 3718221"/>
                <a:gd name="connsiteY14" fmla="*/ 338799 h 3109003"/>
                <a:gd name="connsiteX15" fmla="*/ 1450683 w 3718221"/>
                <a:gd name="connsiteY15" fmla="*/ 825332 h 3109003"/>
                <a:gd name="connsiteX16" fmla="*/ 1127030 w 3718221"/>
                <a:gd name="connsiteY16" fmla="*/ 1309207 h 3109003"/>
                <a:gd name="connsiteX17" fmla="*/ 135412 w 3718221"/>
                <a:gd name="connsiteY17" fmla="*/ 1252059 h 3109003"/>
                <a:gd name="connsiteX18" fmla="*/ 122712 w 3718221"/>
                <a:gd name="connsiteY18" fmla="*/ 1297870 h 3109003"/>
                <a:gd name="connsiteX19" fmla="*/ 1191074 w 3718221"/>
                <a:gd name="connsiteY19" fmla="*/ 1395240 h 3109003"/>
                <a:gd name="connsiteX20" fmla="*/ 638173 w 3718221"/>
                <a:gd name="connsiteY20" fmla="*/ 2952227 h 3109003"/>
                <a:gd name="connsiteX21" fmla="*/ 688427 w 3718221"/>
                <a:gd name="connsiteY21" fmla="*/ 2969414 h 3109003"/>
                <a:gd name="connsiteX22" fmla="*/ 1028410 w 3718221"/>
                <a:gd name="connsiteY22" fmla="*/ 2193757 h 3109003"/>
                <a:gd name="connsiteX23" fmla="*/ 1441037 w 3718221"/>
                <a:gd name="connsiteY23" fmla="*/ 1158671 h 3109003"/>
                <a:gd name="connsiteX24" fmla="*/ 1615785 w 3718221"/>
                <a:gd name="connsiteY24" fmla="*/ 1044406 h 3109003"/>
                <a:gd name="connsiteX25" fmla="*/ 2137585 w 3718221"/>
                <a:gd name="connsiteY25" fmla="*/ 1160535 h 3109003"/>
                <a:gd name="connsiteX26" fmla="*/ 3484654 w 3718221"/>
                <a:gd name="connsiteY26" fmla="*/ 1708461 h 3109003"/>
                <a:gd name="connsiteX27" fmla="*/ 3716540 w 3718221"/>
                <a:gd name="connsiteY27" fmla="*/ 1689363 h 3109003"/>
                <a:gd name="connsiteX28" fmla="*/ 3552644 w 3718221"/>
                <a:gd name="connsiteY28" fmla="*/ 1501879 h 3109003"/>
                <a:gd name="connsiteX0" fmla="*/ 3552644 w 3718221"/>
                <a:gd name="connsiteY0" fmla="*/ 1501879 h 3109003"/>
                <a:gd name="connsiteX1" fmla="*/ 2387264 w 3718221"/>
                <a:gd name="connsiteY1" fmla="*/ 1119761 h 3109003"/>
                <a:gd name="connsiteX2" fmla="*/ 2003132 w 3718221"/>
                <a:gd name="connsiteY2" fmla="*/ 844382 h 3109003"/>
                <a:gd name="connsiteX3" fmla="*/ 2283091 w 3718221"/>
                <a:gd name="connsiteY3" fmla="*/ 371308 h 3109003"/>
                <a:gd name="connsiteX4" fmla="*/ 3022455 w 3718221"/>
                <a:gd name="connsiteY4" fmla="*/ 99158 h 3109003"/>
                <a:gd name="connsiteX5" fmla="*/ 3002747 w 3718221"/>
                <a:gd name="connsiteY5" fmla="*/ 68616 h 3109003"/>
                <a:gd name="connsiteX6" fmla="*/ 2213785 w 3718221"/>
                <a:gd name="connsiteY6" fmla="*/ 352156 h 3109003"/>
                <a:gd name="connsiteX7" fmla="*/ 1957042 w 3718221"/>
                <a:gd name="connsiteY7" fmla="*/ 729081 h 3109003"/>
                <a:gd name="connsiteX8" fmla="*/ 1926933 w 3718221"/>
                <a:gd name="connsiteY8" fmla="*/ 965032 h 3109003"/>
                <a:gd name="connsiteX9" fmla="*/ 1523708 w 3718221"/>
                <a:gd name="connsiteY9" fmla="*/ 933282 h 3109003"/>
                <a:gd name="connsiteX10" fmla="*/ 1641183 w 3718221"/>
                <a:gd name="connsiteY10" fmla="*/ 685632 h 3109003"/>
                <a:gd name="connsiteX11" fmla="*/ 1798836 w 3718221"/>
                <a:gd name="connsiteY11" fmla="*/ 271418 h 3109003"/>
                <a:gd name="connsiteX12" fmla="*/ 1018854 w 3718221"/>
                <a:gd name="connsiteY12" fmla="*/ 13934 h 3109003"/>
                <a:gd name="connsiteX13" fmla="*/ 1040422 w 3718221"/>
                <a:gd name="connsiteY13" fmla="*/ 66701 h 3109003"/>
                <a:gd name="connsiteX14" fmla="*/ 1735223 w 3718221"/>
                <a:gd name="connsiteY14" fmla="*/ 338799 h 3109003"/>
                <a:gd name="connsiteX15" fmla="*/ 1450683 w 3718221"/>
                <a:gd name="connsiteY15" fmla="*/ 825332 h 3109003"/>
                <a:gd name="connsiteX16" fmla="*/ 1127030 w 3718221"/>
                <a:gd name="connsiteY16" fmla="*/ 1309207 h 3109003"/>
                <a:gd name="connsiteX17" fmla="*/ 135412 w 3718221"/>
                <a:gd name="connsiteY17" fmla="*/ 1252059 h 3109003"/>
                <a:gd name="connsiteX18" fmla="*/ 122712 w 3718221"/>
                <a:gd name="connsiteY18" fmla="*/ 1297870 h 3109003"/>
                <a:gd name="connsiteX19" fmla="*/ 1191074 w 3718221"/>
                <a:gd name="connsiteY19" fmla="*/ 1395240 h 3109003"/>
                <a:gd name="connsiteX20" fmla="*/ 638173 w 3718221"/>
                <a:gd name="connsiteY20" fmla="*/ 2952227 h 3109003"/>
                <a:gd name="connsiteX21" fmla="*/ 688427 w 3718221"/>
                <a:gd name="connsiteY21" fmla="*/ 2969414 h 3109003"/>
                <a:gd name="connsiteX22" fmla="*/ 1028410 w 3718221"/>
                <a:gd name="connsiteY22" fmla="*/ 2193757 h 3109003"/>
                <a:gd name="connsiteX23" fmla="*/ 1441037 w 3718221"/>
                <a:gd name="connsiteY23" fmla="*/ 1158671 h 3109003"/>
                <a:gd name="connsiteX24" fmla="*/ 1615785 w 3718221"/>
                <a:gd name="connsiteY24" fmla="*/ 1044406 h 3109003"/>
                <a:gd name="connsiteX25" fmla="*/ 2137585 w 3718221"/>
                <a:gd name="connsiteY25" fmla="*/ 1160535 h 3109003"/>
                <a:gd name="connsiteX26" fmla="*/ 3484654 w 3718221"/>
                <a:gd name="connsiteY26" fmla="*/ 1708461 h 3109003"/>
                <a:gd name="connsiteX27" fmla="*/ 3716540 w 3718221"/>
                <a:gd name="connsiteY27" fmla="*/ 1689363 h 3109003"/>
                <a:gd name="connsiteX28" fmla="*/ 3552644 w 3718221"/>
                <a:gd name="connsiteY28" fmla="*/ 1501879 h 3109003"/>
                <a:gd name="connsiteX0" fmla="*/ 3552644 w 3718221"/>
                <a:gd name="connsiteY0" fmla="*/ 1501879 h 3109003"/>
                <a:gd name="connsiteX1" fmla="*/ 2387264 w 3718221"/>
                <a:gd name="connsiteY1" fmla="*/ 1119761 h 3109003"/>
                <a:gd name="connsiteX2" fmla="*/ 2003132 w 3718221"/>
                <a:gd name="connsiteY2" fmla="*/ 844382 h 3109003"/>
                <a:gd name="connsiteX3" fmla="*/ 2283091 w 3718221"/>
                <a:gd name="connsiteY3" fmla="*/ 371308 h 3109003"/>
                <a:gd name="connsiteX4" fmla="*/ 3022455 w 3718221"/>
                <a:gd name="connsiteY4" fmla="*/ 99158 h 3109003"/>
                <a:gd name="connsiteX5" fmla="*/ 3002747 w 3718221"/>
                <a:gd name="connsiteY5" fmla="*/ 68616 h 3109003"/>
                <a:gd name="connsiteX6" fmla="*/ 2213785 w 3718221"/>
                <a:gd name="connsiteY6" fmla="*/ 352156 h 3109003"/>
                <a:gd name="connsiteX7" fmla="*/ 1957042 w 3718221"/>
                <a:gd name="connsiteY7" fmla="*/ 729081 h 3109003"/>
                <a:gd name="connsiteX8" fmla="*/ 1926933 w 3718221"/>
                <a:gd name="connsiteY8" fmla="*/ 965032 h 3109003"/>
                <a:gd name="connsiteX9" fmla="*/ 1523708 w 3718221"/>
                <a:gd name="connsiteY9" fmla="*/ 933282 h 3109003"/>
                <a:gd name="connsiteX10" fmla="*/ 1641183 w 3718221"/>
                <a:gd name="connsiteY10" fmla="*/ 685632 h 3109003"/>
                <a:gd name="connsiteX11" fmla="*/ 1798836 w 3718221"/>
                <a:gd name="connsiteY11" fmla="*/ 271418 h 3109003"/>
                <a:gd name="connsiteX12" fmla="*/ 1018854 w 3718221"/>
                <a:gd name="connsiteY12" fmla="*/ 13934 h 3109003"/>
                <a:gd name="connsiteX13" fmla="*/ 1040422 w 3718221"/>
                <a:gd name="connsiteY13" fmla="*/ 66701 h 3109003"/>
                <a:gd name="connsiteX14" fmla="*/ 1735223 w 3718221"/>
                <a:gd name="connsiteY14" fmla="*/ 338799 h 3109003"/>
                <a:gd name="connsiteX15" fmla="*/ 1450683 w 3718221"/>
                <a:gd name="connsiteY15" fmla="*/ 825332 h 3109003"/>
                <a:gd name="connsiteX16" fmla="*/ 1127030 w 3718221"/>
                <a:gd name="connsiteY16" fmla="*/ 1309207 h 3109003"/>
                <a:gd name="connsiteX17" fmla="*/ 135412 w 3718221"/>
                <a:gd name="connsiteY17" fmla="*/ 1252059 h 3109003"/>
                <a:gd name="connsiteX18" fmla="*/ 122712 w 3718221"/>
                <a:gd name="connsiteY18" fmla="*/ 1297870 h 3109003"/>
                <a:gd name="connsiteX19" fmla="*/ 1191074 w 3718221"/>
                <a:gd name="connsiteY19" fmla="*/ 1395240 h 3109003"/>
                <a:gd name="connsiteX20" fmla="*/ 638173 w 3718221"/>
                <a:gd name="connsiteY20" fmla="*/ 2952227 h 3109003"/>
                <a:gd name="connsiteX21" fmla="*/ 688427 w 3718221"/>
                <a:gd name="connsiteY21" fmla="*/ 2969414 h 3109003"/>
                <a:gd name="connsiteX22" fmla="*/ 1028410 w 3718221"/>
                <a:gd name="connsiteY22" fmla="*/ 2193757 h 3109003"/>
                <a:gd name="connsiteX23" fmla="*/ 1441037 w 3718221"/>
                <a:gd name="connsiteY23" fmla="*/ 1158671 h 3109003"/>
                <a:gd name="connsiteX24" fmla="*/ 1615785 w 3718221"/>
                <a:gd name="connsiteY24" fmla="*/ 1044406 h 3109003"/>
                <a:gd name="connsiteX25" fmla="*/ 2137585 w 3718221"/>
                <a:gd name="connsiteY25" fmla="*/ 1160535 h 3109003"/>
                <a:gd name="connsiteX26" fmla="*/ 3484654 w 3718221"/>
                <a:gd name="connsiteY26" fmla="*/ 1708461 h 3109003"/>
                <a:gd name="connsiteX27" fmla="*/ 3716540 w 3718221"/>
                <a:gd name="connsiteY27" fmla="*/ 1689363 h 3109003"/>
                <a:gd name="connsiteX28" fmla="*/ 3552644 w 3718221"/>
                <a:gd name="connsiteY28" fmla="*/ 1501879 h 3109003"/>
                <a:gd name="connsiteX0" fmla="*/ 3552644 w 3718221"/>
                <a:gd name="connsiteY0" fmla="*/ 1501879 h 3109003"/>
                <a:gd name="connsiteX1" fmla="*/ 2387264 w 3718221"/>
                <a:gd name="connsiteY1" fmla="*/ 1119761 h 3109003"/>
                <a:gd name="connsiteX2" fmla="*/ 2003132 w 3718221"/>
                <a:gd name="connsiteY2" fmla="*/ 844382 h 3109003"/>
                <a:gd name="connsiteX3" fmla="*/ 2283091 w 3718221"/>
                <a:gd name="connsiteY3" fmla="*/ 371308 h 3109003"/>
                <a:gd name="connsiteX4" fmla="*/ 3022455 w 3718221"/>
                <a:gd name="connsiteY4" fmla="*/ 99158 h 3109003"/>
                <a:gd name="connsiteX5" fmla="*/ 3002747 w 3718221"/>
                <a:gd name="connsiteY5" fmla="*/ 68616 h 3109003"/>
                <a:gd name="connsiteX6" fmla="*/ 2213785 w 3718221"/>
                <a:gd name="connsiteY6" fmla="*/ 352156 h 3109003"/>
                <a:gd name="connsiteX7" fmla="*/ 1957042 w 3718221"/>
                <a:gd name="connsiteY7" fmla="*/ 729081 h 3109003"/>
                <a:gd name="connsiteX8" fmla="*/ 1926933 w 3718221"/>
                <a:gd name="connsiteY8" fmla="*/ 965032 h 3109003"/>
                <a:gd name="connsiteX9" fmla="*/ 1523708 w 3718221"/>
                <a:gd name="connsiteY9" fmla="*/ 933282 h 3109003"/>
                <a:gd name="connsiteX10" fmla="*/ 1641183 w 3718221"/>
                <a:gd name="connsiteY10" fmla="*/ 685632 h 3109003"/>
                <a:gd name="connsiteX11" fmla="*/ 1798836 w 3718221"/>
                <a:gd name="connsiteY11" fmla="*/ 271418 h 3109003"/>
                <a:gd name="connsiteX12" fmla="*/ 1018854 w 3718221"/>
                <a:gd name="connsiteY12" fmla="*/ 13934 h 3109003"/>
                <a:gd name="connsiteX13" fmla="*/ 1040422 w 3718221"/>
                <a:gd name="connsiteY13" fmla="*/ 66701 h 3109003"/>
                <a:gd name="connsiteX14" fmla="*/ 1735223 w 3718221"/>
                <a:gd name="connsiteY14" fmla="*/ 338799 h 3109003"/>
                <a:gd name="connsiteX15" fmla="*/ 1450683 w 3718221"/>
                <a:gd name="connsiteY15" fmla="*/ 825332 h 3109003"/>
                <a:gd name="connsiteX16" fmla="*/ 1127030 w 3718221"/>
                <a:gd name="connsiteY16" fmla="*/ 1309207 h 3109003"/>
                <a:gd name="connsiteX17" fmla="*/ 135412 w 3718221"/>
                <a:gd name="connsiteY17" fmla="*/ 1252059 h 3109003"/>
                <a:gd name="connsiteX18" fmla="*/ 122712 w 3718221"/>
                <a:gd name="connsiteY18" fmla="*/ 1297870 h 3109003"/>
                <a:gd name="connsiteX19" fmla="*/ 1191074 w 3718221"/>
                <a:gd name="connsiteY19" fmla="*/ 1395240 h 3109003"/>
                <a:gd name="connsiteX20" fmla="*/ 638173 w 3718221"/>
                <a:gd name="connsiteY20" fmla="*/ 2952227 h 3109003"/>
                <a:gd name="connsiteX21" fmla="*/ 688427 w 3718221"/>
                <a:gd name="connsiteY21" fmla="*/ 2969414 h 3109003"/>
                <a:gd name="connsiteX22" fmla="*/ 1028410 w 3718221"/>
                <a:gd name="connsiteY22" fmla="*/ 2193757 h 3109003"/>
                <a:gd name="connsiteX23" fmla="*/ 1441037 w 3718221"/>
                <a:gd name="connsiteY23" fmla="*/ 1158671 h 3109003"/>
                <a:gd name="connsiteX24" fmla="*/ 1615785 w 3718221"/>
                <a:gd name="connsiteY24" fmla="*/ 1044406 h 3109003"/>
                <a:gd name="connsiteX25" fmla="*/ 2137585 w 3718221"/>
                <a:gd name="connsiteY25" fmla="*/ 1160535 h 3109003"/>
                <a:gd name="connsiteX26" fmla="*/ 3484654 w 3718221"/>
                <a:gd name="connsiteY26" fmla="*/ 1708461 h 3109003"/>
                <a:gd name="connsiteX27" fmla="*/ 3716540 w 3718221"/>
                <a:gd name="connsiteY27" fmla="*/ 1689363 h 3109003"/>
                <a:gd name="connsiteX28" fmla="*/ 3552644 w 3718221"/>
                <a:gd name="connsiteY28" fmla="*/ 1501879 h 3109003"/>
                <a:gd name="connsiteX0" fmla="*/ 3552644 w 3718221"/>
                <a:gd name="connsiteY0" fmla="*/ 1501879 h 3109003"/>
                <a:gd name="connsiteX1" fmla="*/ 2387264 w 3718221"/>
                <a:gd name="connsiteY1" fmla="*/ 1119761 h 3109003"/>
                <a:gd name="connsiteX2" fmla="*/ 2003132 w 3718221"/>
                <a:gd name="connsiteY2" fmla="*/ 844382 h 3109003"/>
                <a:gd name="connsiteX3" fmla="*/ 2283091 w 3718221"/>
                <a:gd name="connsiteY3" fmla="*/ 371308 h 3109003"/>
                <a:gd name="connsiteX4" fmla="*/ 3022455 w 3718221"/>
                <a:gd name="connsiteY4" fmla="*/ 99158 h 3109003"/>
                <a:gd name="connsiteX5" fmla="*/ 3002747 w 3718221"/>
                <a:gd name="connsiteY5" fmla="*/ 68616 h 3109003"/>
                <a:gd name="connsiteX6" fmla="*/ 2213785 w 3718221"/>
                <a:gd name="connsiteY6" fmla="*/ 352156 h 3109003"/>
                <a:gd name="connsiteX7" fmla="*/ 1957042 w 3718221"/>
                <a:gd name="connsiteY7" fmla="*/ 729081 h 3109003"/>
                <a:gd name="connsiteX8" fmla="*/ 1926933 w 3718221"/>
                <a:gd name="connsiteY8" fmla="*/ 965032 h 3109003"/>
                <a:gd name="connsiteX9" fmla="*/ 1523708 w 3718221"/>
                <a:gd name="connsiteY9" fmla="*/ 933282 h 3109003"/>
                <a:gd name="connsiteX10" fmla="*/ 1641183 w 3718221"/>
                <a:gd name="connsiteY10" fmla="*/ 685632 h 3109003"/>
                <a:gd name="connsiteX11" fmla="*/ 1798836 w 3718221"/>
                <a:gd name="connsiteY11" fmla="*/ 271418 h 3109003"/>
                <a:gd name="connsiteX12" fmla="*/ 1018854 w 3718221"/>
                <a:gd name="connsiteY12" fmla="*/ 13934 h 3109003"/>
                <a:gd name="connsiteX13" fmla="*/ 1040422 w 3718221"/>
                <a:gd name="connsiteY13" fmla="*/ 66701 h 3109003"/>
                <a:gd name="connsiteX14" fmla="*/ 1735223 w 3718221"/>
                <a:gd name="connsiteY14" fmla="*/ 338799 h 3109003"/>
                <a:gd name="connsiteX15" fmla="*/ 1450683 w 3718221"/>
                <a:gd name="connsiteY15" fmla="*/ 825332 h 3109003"/>
                <a:gd name="connsiteX16" fmla="*/ 1127030 w 3718221"/>
                <a:gd name="connsiteY16" fmla="*/ 1309207 h 3109003"/>
                <a:gd name="connsiteX17" fmla="*/ 135412 w 3718221"/>
                <a:gd name="connsiteY17" fmla="*/ 1252059 h 3109003"/>
                <a:gd name="connsiteX18" fmla="*/ 122712 w 3718221"/>
                <a:gd name="connsiteY18" fmla="*/ 1297870 h 3109003"/>
                <a:gd name="connsiteX19" fmla="*/ 1191074 w 3718221"/>
                <a:gd name="connsiteY19" fmla="*/ 1395240 h 3109003"/>
                <a:gd name="connsiteX20" fmla="*/ 638173 w 3718221"/>
                <a:gd name="connsiteY20" fmla="*/ 2952227 h 3109003"/>
                <a:gd name="connsiteX21" fmla="*/ 688427 w 3718221"/>
                <a:gd name="connsiteY21" fmla="*/ 2969414 h 3109003"/>
                <a:gd name="connsiteX22" fmla="*/ 1028410 w 3718221"/>
                <a:gd name="connsiteY22" fmla="*/ 2193757 h 3109003"/>
                <a:gd name="connsiteX23" fmla="*/ 1441037 w 3718221"/>
                <a:gd name="connsiteY23" fmla="*/ 1158671 h 3109003"/>
                <a:gd name="connsiteX24" fmla="*/ 1615785 w 3718221"/>
                <a:gd name="connsiteY24" fmla="*/ 1044406 h 3109003"/>
                <a:gd name="connsiteX25" fmla="*/ 2137585 w 3718221"/>
                <a:gd name="connsiteY25" fmla="*/ 1160535 h 3109003"/>
                <a:gd name="connsiteX26" fmla="*/ 3484654 w 3718221"/>
                <a:gd name="connsiteY26" fmla="*/ 1708461 h 3109003"/>
                <a:gd name="connsiteX27" fmla="*/ 3716540 w 3718221"/>
                <a:gd name="connsiteY27" fmla="*/ 1689363 h 3109003"/>
                <a:gd name="connsiteX28" fmla="*/ 3552644 w 3718221"/>
                <a:gd name="connsiteY28" fmla="*/ 1501879 h 3109003"/>
                <a:gd name="connsiteX0" fmla="*/ 3559143 w 3724720"/>
                <a:gd name="connsiteY0" fmla="*/ 1501879 h 3109003"/>
                <a:gd name="connsiteX1" fmla="*/ 2393763 w 3724720"/>
                <a:gd name="connsiteY1" fmla="*/ 1119761 h 3109003"/>
                <a:gd name="connsiteX2" fmla="*/ 2009631 w 3724720"/>
                <a:gd name="connsiteY2" fmla="*/ 844382 h 3109003"/>
                <a:gd name="connsiteX3" fmla="*/ 2289590 w 3724720"/>
                <a:gd name="connsiteY3" fmla="*/ 371308 h 3109003"/>
                <a:gd name="connsiteX4" fmla="*/ 3028954 w 3724720"/>
                <a:gd name="connsiteY4" fmla="*/ 99158 h 3109003"/>
                <a:gd name="connsiteX5" fmla="*/ 3009246 w 3724720"/>
                <a:gd name="connsiteY5" fmla="*/ 68616 h 3109003"/>
                <a:gd name="connsiteX6" fmla="*/ 2220284 w 3724720"/>
                <a:gd name="connsiteY6" fmla="*/ 352156 h 3109003"/>
                <a:gd name="connsiteX7" fmla="*/ 1963541 w 3724720"/>
                <a:gd name="connsiteY7" fmla="*/ 729081 h 3109003"/>
                <a:gd name="connsiteX8" fmla="*/ 1933432 w 3724720"/>
                <a:gd name="connsiteY8" fmla="*/ 965032 h 3109003"/>
                <a:gd name="connsiteX9" fmla="*/ 1530207 w 3724720"/>
                <a:gd name="connsiteY9" fmla="*/ 933282 h 3109003"/>
                <a:gd name="connsiteX10" fmla="*/ 1647682 w 3724720"/>
                <a:gd name="connsiteY10" fmla="*/ 685632 h 3109003"/>
                <a:gd name="connsiteX11" fmla="*/ 1805335 w 3724720"/>
                <a:gd name="connsiteY11" fmla="*/ 271418 h 3109003"/>
                <a:gd name="connsiteX12" fmla="*/ 1025353 w 3724720"/>
                <a:gd name="connsiteY12" fmla="*/ 13934 h 3109003"/>
                <a:gd name="connsiteX13" fmla="*/ 1046921 w 3724720"/>
                <a:gd name="connsiteY13" fmla="*/ 66701 h 3109003"/>
                <a:gd name="connsiteX14" fmla="*/ 1741722 w 3724720"/>
                <a:gd name="connsiteY14" fmla="*/ 338799 h 3109003"/>
                <a:gd name="connsiteX15" fmla="*/ 1457182 w 3724720"/>
                <a:gd name="connsiteY15" fmla="*/ 825332 h 3109003"/>
                <a:gd name="connsiteX16" fmla="*/ 1241479 w 3724720"/>
                <a:gd name="connsiteY16" fmla="*/ 1296507 h 3109003"/>
                <a:gd name="connsiteX17" fmla="*/ 141911 w 3724720"/>
                <a:gd name="connsiteY17" fmla="*/ 1252059 h 3109003"/>
                <a:gd name="connsiteX18" fmla="*/ 129211 w 3724720"/>
                <a:gd name="connsiteY18" fmla="*/ 1297870 h 3109003"/>
                <a:gd name="connsiteX19" fmla="*/ 1197573 w 3724720"/>
                <a:gd name="connsiteY19" fmla="*/ 1395240 h 3109003"/>
                <a:gd name="connsiteX20" fmla="*/ 644672 w 3724720"/>
                <a:gd name="connsiteY20" fmla="*/ 2952227 h 3109003"/>
                <a:gd name="connsiteX21" fmla="*/ 694926 w 3724720"/>
                <a:gd name="connsiteY21" fmla="*/ 2969414 h 3109003"/>
                <a:gd name="connsiteX22" fmla="*/ 1034909 w 3724720"/>
                <a:gd name="connsiteY22" fmla="*/ 2193757 h 3109003"/>
                <a:gd name="connsiteX23" fmla="*/ 1447536 w 3724720"/>
                <a:gd name="connsiteY23" fmla="*/ 1158671 h 3109003"/>
                <a:gd name="connsiteX24" fmla="*/ 1622284 w 3724720"/>
                <a:gd name="connsiteY24" fmla="*/ 1044406 h 3109003"/>
                <a:gd name="connsiteX25" fmla="*/ 2144084 w 3724720"/>
                <a:gd name="connsiteY25" fmla="*/ 1160535 h 3109003"/>
                <a:gd name="connsiteX26" fmla="*/ 3491153 w 3724720"/>
                <a:gd name="connsiteY26" fmla="*/ 1708461 h 3109003"/>
                <a:gd name="connsiteX27" fmla="*/ 3723039 w 3724720"/>
                <a:gd name="connsiteY27" fmla="*/ 1689363 h 3109003"/>
                <a:gd name="connsiteX28" fmla="*/ 3559143 w 3724720"/>
                <a:gd name="connsiteY28" fmla="*/ 1501879 h 3109003"/>
                <a:gd name="connsiteX0" fmla="*/ 3559143 w 3724720"/>
                <a:gd name="connsiteY0" fmla="*/ 1501879 h 3109003"/>
                <a:gd name="connsiteX1" fmla="*/ 2393763 w 3724720"/>
                <a:gd name="connsiteY1" fmla="*/ 1119761 h 3109003"/>
                <a:gd name="connsiteX2" fmla="*/ 2009631 w 3724720"/>
                <a:gd name="connsiteY2" fmla="*/ 844382 h 3109003"/>
                <a:gd name="connsiteX3" fmla="*/ 2289590 w 3724720"/>
                <a:gd name="connsiteY3" fmla="*/ 371308 h 3109003"/>
                <a:gd name="connsiteX4" fmla="*/ 3028954 w 3724720"/>
                <a:gd name="connsiteY4" fmla="*/ 99158 h 3109003"/>
                <a:gd name="connsiteX5" fmla="*/ 3009246 w 3724720"/>
                <a:gd name="connsiteY5" fmla="*/ 68616 h 3109003"/>
                <a:gd name="connsiteX6" fmla="*/ 2220284 w 3724720"/>
                <a:gd name="connsiteY6" fmla="*/ 352156 h 3109003"/>
                <a:gd name="connsiteX7" fmla="*/ 1963541 w 3724720"/>
                <a:gd name="connsiteY7" fmla="*/ 729081 h 3109003"/>
                <a:gd name="connsiteX8" fmla="*/ 1933432 w 3724720"/>
                <a:gd name="connsiteY8" fmla="*/ 965032 h 3109003"/>
                <a:gd name="connsiteX9" fmla="*/ 1530207 w 3724720"/>
                <a:gd name="connsiteY9" fmla="*/ 933282 h 3109003"/>
                <a:gd name="connsiteX10" fmla="*/ 1647682 w 3724720"/>
                <a:gd name="connsiteY10" fmla="*/ 685632 h 3109003"/>
                <a:gd name="connsiteX11" fmla="*/ 1805335 w 3724720"/>
                <a:gd name="connsiteY11" fmla="*/ 271418 h 3109003"/>
                <a:gd name="connsiteX12" fmla="*/ 1025353 w 3724720"/>
                <a:gd name="connsiteY12" fmla="*/ 13934 h 3109003"/>
                <a:gd name="connsiteX13" fmla="*/ 1046921 w 3724720"/>
                <a:gd name="connsiteY13" fmla="*/ 66701 h 3109003"/>
                <a:gd name="connsiteX14" fmla="*/ 1741722 w 3724720"/>
                <a:gd name="connsiteY14" fmla="*/ 338799 h 3109003"/>
                <a:gd name="connsiteX15" fmla="*/ 1485757 w 3724720"/>
                <a:gd name="connsiteY15" fmla="*/ 838032 h 3109003"/>
                <a:gd name="connsiteX16" fmla="*/ 1241479 w 3724720"/>
                <a:gd name="connsiteY16" fmla="*/ 1296507 h 3109003"/>
                <a:gd name="connsiteX17" fmla="*/ 141911 w 3724720"/>
                <a:gd name="connsiteY17" fmla="*/ 1252059 h 3109003"/>
                <a:gd name="connsiteX18" fmla="*/ 129211 w 3724720"/>
                <a:gd name="connsiteY18" fmla="*/ 1297870 h 3109003"/>
                <a:gd name="connsiteX19" fmla="*/ 1197573 w 3724720"/>
                <a:gd name="connsiteY19" fmla="*/ 1395240 h 3109003"/>
                <a:gd name="connsiteX20" fmla="*/ 644672 w 3724720"/>
                <a:gd name="connsiteY20" fmla="*/ 2952227 h 3109003"/>
                <a:gd name="connsiteX21" fmla="*/ 694926 w 3724720"/>
                <a:gd name="connsiteY21" fmla="*/ 2969414 h 3109003"/>
                <a:gd name="connsiteX22" fmla="*/ 1034909 w 3724720"/>
                <a:gd name="connsiteY22" fmla="*/ 2193757 h 3109003"/>
                <a:gd name="connsiteX23" fmla="*/ 1447536 w 3724720"/>
                <a:gd name="connsiteY23" fmla="*/ 1158671 h 3109003"/>
                <a:gd name="connsiteX24" fmla="*/ 1622284 w 3724720"/>
                <a:gd name="connsiteY24" fmla="*/ 1044406 h 3109003"/>
                <a:gd name="connsiteX25" fmla="*/ 2144084 w 3724720"/>
                <a:gd name="connsiteY25" fmla="*/ 1160535 h 3109003"/>
                <a:gd name="connsiteX26" fmla="*/ 3491153 w 3724720"/>
                <a:gd name="connsiteY26" fmla="*/ 1708461 h 3109003"/>
                <a:gd name="connsiteX27" fmla="*/ 3723039 w 3724720"/>
                <a:gd name="connsiteY27" fmla="*/ 1689363 h 3109003"/>
                <a:gd name="connsiteX28" fmla="*/ 3559143 w 3724720"/>
                <a:gd name="connsiteY28" fmla="*/ 1501879 h 3109003"/>
                <a:gd name="connsiteX0" fmla="*/ 3559143 w 3724720"/>
                <a:gd name="connsiteY0" fmla="*/ 1501879 h 3109003"/>
                <a:gd name="connsiteX1" fmla="*/ 2393763 w 3724720"/>
                <a:gd name="connsiteY1" fmla="*/ 1119761 h 3109003"/>
                <a:gd name="connsiteX2" fmla="*/ 2009631 w 3724720"/>
                <a:gd name="connsiteY2" fmla="*/ 844382 h 3109003"/>
                <a:gd name="connsiteX3" fmla="*/ 2289590 w 3724720"/>
                <a:gd name="connsiteY3" fmla="*/ 371308 h 3109003"/>
                <a:gd name="connsiteX4" fmla="*/ 3028954 w 3724720"/>
                <a:gd name="connsiteY4" fmla="*/ 99158 h 3109003"/>
                <a:gd name="connsiteX5" fmla="*/ 3009246 w 3724720"/>
                <a:gd name="connsiteY5" fmla="*/ 68616 h 3109003"/>
                <a:gd name="connsiteX6" fmla="*/ 2220284 w 3724720"/>
                <a:gd name="connsiteY6" fmla="*/ 352156 h 3109003"/>
                <a:gd name="connsiteX7" fmla="*/ 1963541 w 3724720"/>
                <a:gd name="connsiteY7" fmla="*/ 729081 h 3109003"/>
                <a:gd name="connsiteX8" fmla="*/ 1933432 w 3724720"/>
                <a:gd name="connsiteY8" fmla="*/ 965032 h 3109003"/>
                <a:gd name="connsiteX9" fmla="*/ 1530207 w 3724720"/>
                <a:gd name="connsiteY9" fmla="*/ 933282 h 3109003"/>
                <a:gd name="connsiteX10" fmla="*/ 1647682 w 3724720"/>
                <a:gd name="connsiteY10" fmla="*/ 685632 h 3109003"/>
                <a:gd name="connsiteX11" fmla="*/ 1805335 w 3724720"/>
                <a:gd name="connsiteY11" fmla="*/ 271418 h 3109003"/>
                <a:gd name="connsiteX12" fmla="*/ 1025353 w 3724720"/>
                <a:gd name="connsiteY12" fmla="*/ 13934 h 3109003"/>
                <a:gd name="connsiteX13" fmla="*/ 1046921 w 3724720"/>
                <a:gd name="connsiteY13" fmla="*/ 66701 h 3109003"/>
                <a:gd name="connsiteX14" fmla="*/ 1741722 w 3724720"/>
                <a:gd name="connsiteY14" fmla="*/ 338799 h 3109003"/>
                <a:gd name="connsiteX15" fmla="*/ 1485757 w 3724720"/>
                <a:gd name="connsiteY15" fmla="*/ 838032 h 3109003"/>
                <a:gd name="connsiteX16" fmla="*/ 1241479 w 3724720"/>
                <a:gd name="connsiteY16" fmla="*/ 1296507 h 3109003"/>
                <a:gd name="connsiteX17" fmla="*/ 141911 w 3724720"/>
                <a:gd name="connsiteY17" fmla="*/ 1252059 h 3109003"/>
                <a:gd name="connsiteX18" fmla="*/ 129211 w 3724720"/>
                <a:gd name="connsiteY18" fmla="*/ 1297870 h 3109003"/>
                <a:gd name="connsiteX19" fmla="*/ 1197573 w 3724720"/>
                <a:gd name="connsiteY19" fmla="*/ 1395240 h 3109003"/>
                <a:gd name="connsiteX20" fmla="*/ 644672 w 3724720"/>
                <a:gd name="connsiteY20" fmla="*/ 2952227 h 3109003"/>
                <a:gd name="connsiteX21" fmla="*/ 694926 w 3724720"/>
                <a:gd name="connsiteY21" fmla="*/ 2969414 h 3109003"/>
                <a:gd name="connsiteX22" fmla="*/ 1034909 w 3724720"/>
                <a:gd name="connsiteY22" fmla="*/ 2193757 h 3109003"/>
                <a:gd name="connsiteX23" fmla="*/ 1447536 w 3724720"/>
                <a:gd name="connsiteY23" fmla="*/ 1158671 h 3109003"/>
                <a:gd name="connsiteX24" fmla="*/ 1622284 w 3724720"/>
                <a:gd name="connsiteY24" fmla="*/ 1044406 h 3109003"/>
                <a:gd name="connsiteX25" fmla="*/ 2144084 w 3724720"/>
                <a:gd name="connsiteY25" fmla="*/ 1160535 h 3109003"/>
                <a:gd name="connsiteX26" fmla="*/ 3491153 w 3724720"/>
                <a:gd name="connsiteY26" fmla="*/ 1708461 h 3109003"/>
                <a:gd name="connsiteX27" fmla="*/ 3723039 w 3724720"/>
                <a:gd name="connsiteY27" fmla="*/ 1689363 h 3109003"/>
                <a:gd name="connsiteX28" fmla="*/ 3559143 w 3724720"/>
                <a:gd name="connsiteY28" fmla="*/ 1501879 h 3109003"/>
                <a:gd name="connsiteX0" fmla="*/ 3559143 w 3724720"/>
                <a:gd name="connsiteY0" fmla="*/ 1501879 h 3109003"/>
                <a:gd name="connsiteX1" fmla="*/ 2393763 w 3724720"/>
                <a:gd name="connsiteY1" fmla="*/ 1119761 h 3109003"/>
                <a:gd name="connsiteX2" fmla="*/ 2009631 w 3724720"/>
                <a:gd name="connsiteY2" fmla="*/ 844382 h 3109003"/>
                <a:gd name="connsiteX3" fmla="*/ 2289590 w 3724720"/>
                <a:gd name="connsiteY3" fmla="*/ 371308 h 3109003"/>
                <a:gd name="connsiteX4" fmla="*/ 3028954 w 3724720"/>
                <a:gd name="connsiteY4" fmla="*/ 99158 h 3109003"/>
                <a:gd name="connsiteX5" fmla="*/ 3009246 w 3724720"/>
                <a:gd name="connsiteY5" fmla="*/ 68616 h 3109003"/>
                <a:gd name="connsiteX6" fmla="*/ 2220284 w 3724720"/>
                <a:gd name="connsiteY6" fmla="*/ 352156 h 3109003"/>
                <a:gd name="connsiteX7" fmla="*/ 1963541 w 3724720"/>
                <a:gd name="connsiteY7" fmla="*/ 729081 h 3109003"/>
                <a:gd name="connsiteX8" fmla="*/ 1933432 w 3724720"/>
                <a:gd name="connsiteY8" fmla="*/ 965032 h 3109003"/>
                <a:gd name="connsiteX9" fmla="*/ 1530207 w 3724720"/>
                <a:gd name="connsiteY9" fmla="*/ 933282 h 3109003"/>
                <a:gd name="connsiteX10" fmla="*/ 1647682 w 3724720"/>
                <a:gd name="connsiteY10" fmla="*/ 685632 h 3109003"/>
                <a:gd name="connsiteX11" fmla="*/ 1805335 w 3724720"/>
                <a:gd name="connsiteY11" fmla="*/ 271418 h 3109003"/>
                <a:gd name="connsiteX12" fmla="*/ 1025353 w 3724720"/>
                <a:gd name="connsiteY12" fmla="*/ 13934 h 3109003"/>
                <a:gd name="connsiteX13" fmla="*/ 1046921 w 3724720"/>
                <a:gd name="connsiteY13" fmla="*/ 66701 h 3109003"/>
                <a:gd name="connsiteX14" fmla="*/ 1741722 w 3724720"/>
                <a:gd name="connsiteY14" fmla="*/ 338799 h 3109003"/>
                <a:gd name="connsiteX15" fmla="*/ 1485757 w 3724720"/>
                <a:gd name="connsiteY15" fmla="*/ 838032 h 3109003"/>
                <a:gd name="connsiteX16" fmla="*/ 1241479 w 3724720"/>
                <a:gd name="connsiteY16" fmla="*/ 1296507 h 3109003"/>
                <a:gd name="connsiteX17" fmla="*/ 141911 w 3724720"/>
                <a:gd name="connsiteY17" fmla="*/ 1252059 h 3109003"/>
                <a:gd name="connsiteX18" fmla="*/ 129211 w 3724720"/>
                <a:gd name="connsiteY18" fmla="*/ 1297870 h 3109003"/>
                <a:gd name="connsiteX19" fmla="*/ 1197573 w 3724720"/>
                <a:gd name="connsiteY19" fmla="*/ 1395240 h 3109003"/>
                <a:gd name="connsiteX20" fmla="*/ 644672 w 3724720"/>
                <a:gd name="connsiteY20" fmla="*/ 2952227 h 3109003"/>
                <a:gd name="connsiteX21" fmla="*/ 694926 w 3724720"/>
                <a:gd name="connsiteY21" fmla="*/ 2969414 h 3109003"/>
                <a:gd name="connsiteX22" fmla="*/ 1034909 w 3724720"/>
                <a:gd name="connsiteY22" fmla="*/ 2193757 h 3109003"/>
                <a:gd name="connsiteX23" fmla="*/ 1460236 w 3724720"/>
                <a:gd name="connsiteY23" fmla="*/ 1168196 h 3109003"/>
                <a:gd name="connsiteX24" fmla="*/ 1622284 w 3724720"/>
                <a:gd name="connsiteY24" fmla="*/ 1044406 h 3109003"/>
                <a:gd name="connsiteX25" fmla="*/ 2144084 w 3724720"/>
                <a:gd name="connsiteY25" fmla="*/ 1160535 h 3109003"/>
                <a:gd name="connsiteX26" fmla="*/ 3491153 w 3724720"/>
                <a:gd name="connsiteY26" fmla="*/ 1708461 h 3109003"/>
                <a:gd name="connsiteX27" fmla="*/ 3723039 w 3724720"/>
                <a:gd name="connsiteY27" fmla="*/ 1689363 h 3109003"/>
                <a:gd name="connsiteX28" fmla="*/ 3559143 w 3724720"/>
                <a:gd name="connsiteY28" fmla="*/ 1501879 h 3109003"/>
                <a:gd name="connsiteX0" fmla="*/ 3559143 w 3724720"/>
                <a:gd name="connsiteY0" fmla="*/ 1501879 h 3109003"/>
                <a:gd name="connsiteX1" fmla="*/ 2393763 w 3724720"/>
                <a:gd name="connsiteY1" fmla="*/ 1119761 h 3109003"/>
                <a:gd name="connsiteX2" fmla="*/ 2009631 w 3724720"/>
                <a:gd name="connsiteY2" fmla="*/ 844382 h 3109003"/>
                <a:gd name="connsiteX3" fmla="*/ 2289590 w 3724720"/>
                <a:gd name="connsiteY3" fmla="*/ 371308 h 3109003"/>
                <a:gd name="connsiteX4" fmla="*/ 3028954 w 3724720"/>
                <a:gd name="connsiteY4" fmla="*/ 99158 h 3109003"/>
                <a:gd name="connsiteX5" fmla="*/ 3009246 w 3724720"/>
                <a:gd name="connsiteY5" fmla="*/ 68616 h 3109003"/>
                <a:gd name="connsiteX6" fmla="*/ 2220284 w 3724720"/>
                <a:gd name="connsiteY6" fmla="*/ 352156 h 3109003"/>
                <a:gd name="connsiteX7" fmla="*/ 1963541 w 3724720"/>
                <a:gd name="connsiteY7" fmla="*/ 729081 h 3109003"/>
                <a:gd name="connsiteX8" fmla="*/ 1933432 w 3724720"/>
                <a:gd name="connsiteY8" fmla="*/ 965032 h 3109003"/>
                <a:gd name="connsiteX9" fmla="*/ 1530207 w 3724720"/>
                <a:gd name="connsiteY9" fmla="*/ 933282 h 3109003"/>
                <a:gd name="connsiteX10" fmla="*/ 1647682 w 3724720"/>
                <a:gd name="connsiteY10" fmla="*/ 685632 h 3109003"/>
                <a:gd name="connsiteX11" fmla="*/ 1805335 w 3724720"/>
                <a:gd name="connsiteY11" fmla="*/ 271418 h 3109003"/>
                <a:gd name="connsiteX12" fmla="*/ 1025353 w 3724720"/>
                <a:gd name="connsiteY12" fmla="*/ 13934 h 3109003"/>
                <a:gd name="connsiteX13" fmla="*/ 1046921 w 3724720"/>
                <a:gd name="connsiteY13" fmla="*/ 66701 h 3109003"/>
                <a:gd name="connsiteX14" fmla="*/ 1741722 w 3724720"/>
                <a:gd name="connsiteY14" fmla="*/ 338799 h 3109003"/>
                <a:gd name="connsiteX15" fmla="*/ 1485757 w 3724720"/>
                <a:gd name="connsiteY15" fmla="*/ 838032 h 3109003"/>
                <a:gd name="connsiteX16" fmla="*/ 1241479 w 3724720"/>
                <a:gd name="connsiteY16" fmla="*/ 1296507 h 3109003"/>
                <a:gd name="connsiteX17" fmla="*/ 141911 w 3724720"/>
                <a:gd name="connsiteY17" fmla="*/ 1252059 h 3109003"/>
                <a:gd name="connsiteX18" fmla="*/ 129211 w 3724720"/>
                <a:gd name="connsiteY18" fmla="*/ 1297870 h 3109003"/>
                <a:gd name="connsiteX19" fmla="*/ 1197573 w 3724720"/>
                <a:gd name="connsiteY19" fmla="*/ 1395240 h 3109003"/>
                <a:gd name="connsiteX20" fmla="*/ 644672 w 3724720"/>
                <a:gd name="connsiteY20" fmla="*/ 2952227 h 3109003"/>
                <a:gd name="connsiteX21" fmla="*/ 694926 w 3724720"/>
                <a:gd name="connsiteY21" fmla="*/ 2969414 h 3109003"/>
                <a:gd name="connsiteX22" fmla="*/ 1034909 w 3724720"/>
                <a:gd name="connsiteY22" fmla="*/ 2193757 h 3109003"/>
                <a:gd name="connsiteX23" fmla="*/ 1447536 w 3724720"/>
                <a:gd name="connsiteY23" fmla="*/ 1168196 h 3109003"/>
                <a:gd name="connsiteX24" fmla="*/ 1622284 w 3724720"/>
                <a:gd name="connsiteY24" fmla="*/ 1044406 h 3109003"/>
                <a:gd name="connsiteX25" fmla="*/ 2144084 w 3724720"/>
                <a:gd name="connsiteY25" fmla="*/ 1160535 h 3109003"/>
                <a:gd name="connsiteX26" fmla="*/ 3491153 w 3724720"/>
                <a:gd name="connsiteY26" fmla="*/ 1708461 h 3109003"/>
                <a:gd name="connsiteX27" fmla="*/ 3723039 w 3724720"/>
                <a:gd name="connsiteY27" fmla="*/ 1689363 h 3109003"/>
                <a:gd name="connsiteX28" fmla="*/ 3559143 w 3724720"/>
                <a:gd name="connsiteY28" fmla="*/ 1501879 h 3109003"/>
                <a:gd name="connsiteX0" fmla="*/ 3559143 w 3724720"/>
                <a:gd name="connsiteY0" fmla="*/ 1501879 h 3109003"/>
                <a:gd name="connsiteX1" fmla="*/ 2393763 w 3724720"/>
                <a:gd name="connsiteY1" fmla="*/ 1119761 h 3109003"/>
                <a:gd name="connsiteX2" fmla="*/ 2009631 w 3724720"/>
                <a:gd name="connsiteY2" fmla="*/ 844382 h 3109003"/>
                <a:gd name="connsiteX3" fmla="*/ 2289590 w 3724720"/>
                <a:gd name="connsiteY3" fmla="*/ 371308 h 3109003"/>
                <a:gd name="connsiteX4" fmla="*/ 3028954 w 3724720"/>
                <a:gd name="connsiteY4" fmla="*/ 99158 h 3109003"/>
                <a:gd name="connsiteX5" fmla="*/ 3009246 w 3724720"/>
                <a:gd name="connsiteY5" fmla="*/ 68616 h 3109003"/>
                <a:gd name="connsiteX6" fmla="*/ 2220284 w 3724720"/>
                <a:gd name="connsiteY6" fmla="*/ 352156 h 3109003"/>
                <a:gd name="connsiteX7" fmla="*/ 1963541 w 3724720"/>
                <a:gd name="connsiteY7" fmla="*/ 729081 h 3109003"/>
                <a:gd name="connsiteX8" fmla="*/ 1933432 w 3724720"/>
                <a:gd name="connsiteY8" fmla="*/ 965032 h 3109003"/>
                <a:gd name="connsiteX9" fmla="*/ 1530207 w 3724720"/>
                <a:gd name="connsiteY9" fmla="*/ 933282 h 3109003"/>
                <a:gd name="connsiteX10" fmla="*/ 1647682 w 3724720"/>
                <a:gd name="connsiteY10" fmla="*/ 685632 h 3109003"/>
                <a:gd name="connsiteX11" fmla="*/ 1805335 w 3724720"/>
                <a:gd name="connsiteY11" fmla="*/ 271418 h 3109003"/>
                <a:gd name="connsiteX12" fmla="*/ 1025353 w 3724720"/>
                <a:gd name="connsiteY12" fmla="*/ 13934 h 3109003"/>
                <a:gd name="connsiteX13" fmla="*/ 1046921 w 3724720"/>
                <a:gd name="connsiteY13" fmla="*/ 66701 h 3109003"/>
                <a:gd name="connsiteX14" fmla="*/ 1741722 w 3724720"/>
                <a:gd name="connsiteY14" fmla="*/ 338799 h 3109003"/>
                <a:gd name="connsiteX15" fmla="*/ 1520682 w 3724720"/>
                <a:gd name="connsiteY15" fmla="*/ 790407 h 3109003"/>
                <a:gd name="connsiteX16" fmla="*/ 1241479 w 3724720"/>
                <a:gd name="connsiteY16" fmla="*/ 1296507 h 3109003"/>
                <a:gd name="connsiteX17" fmla="*/ 141911 w 3724720"/>
                <a:gd name="connsiteY17" fmla="*/ 1252059 h 3109003"/>
                <a:gd name="connsiteX18" fmla="*/ 129211 w 3724720"/>
                <a:gd name="connsiteY18" fmla="*/ 1297870 h 3109003"/>
                <a:gd name="connsiteX19" fmla="*/ 1197573 w 3724720"/>
                <a:gd name="connsiteY19" fmla="*/ 1395240 h 3109003"/>
                <a:gd name="connsiteX20" fmla="*/ 644672 w 3724720"/>
                <a:gd name="connsiteY20" fmla="*/ 2952227 h 3109003"/>
                <a:gd name="connsiteX21" fmla="*/ 694926 w 3724720"/>
                <a:gd name="connsiteY21" fmla="*/ 2969414 h 3109003"/>
                <a:gd name="connsiteX22" fmla="*/ 1034909 w 3724720"/>
                <a:gd name="connsiteY22" fmla="*/ 2193757 h 3109003"/>
                <a:gd name="connsiteX23" fmla="*/ 1447536 w 3724720"/>
                <a:gd name="connsiteY23" fmla="*/ 1168196 h 3109003"/>
                <a:gd name="connsiteX24" fmla="*/ 1622284 w 3724720"/>
                <a:gd name="connsiteY24" fmla="*/ 1044406 h 3109003"/>
                <a:gd name="connsiteX25" fmla="*/ 2144084 w 3724720"/>
                <a:gd name="connsiteY25" fmla="*/ 1160535 h 3109003"/>
                <a:gd name="connsiteX26" fmla="*/ 3491153 w 3724720"/>
                <a:gd name="connsiteY26" fmla="*/ 1708461 h 3109003"/>
                <a:gd name="connsiteX27" fmla="*/ 3723039 w 3724720"/>
                <a:gd name="connsiteY27" fmla="*/ 1689363 h 3109003"/>
                <a:gd name="connsiteX28" fmla="*/ 3559143 w 3724720"/>
                <a:gd name="connsiteY28" fmla="*/ 1501879 h 3109003"/>
                <a:gd name="connsiteX0" fmla="*/ 3559143 w 3724720"/>
                <a:gd name="connsiteY0" fmla="*/ 1501879 h 3109003"/>
                <a:gd name="connsiteX1" fmla="*/ 2393763 w 3724720"/>
                <a:gd name="connsiteY1" fmla="*/ 1119761 h 3109003"/>
                <a:gd name="connsiteX2" fmla="*/ 2009631 w 3724720"/>
                <a:gd name="connsiteY2" fmla="*/ 844382 h 3109003"/>
                <a:gd name="connsiteX3" fmla="*/ 2289590 w 3724720"/>
                <a:gd name="connsiteY3" fmla="*/ 371308 h 3109003"/>
                <a:gd name="connsiteX4" fmla="*/ 3028954 w 3724720"/>
                <a:gd name="connsiteY4" fmla="*/ 99158 h 3109003"/>
                <a:gd name="connsiteX5" fmla="*/ 3009246 w 3724720"/>
                <a:gd name="connsiteY5" fmla="*/ 68616 h 3109003"/>
                <a:gd name="connsiteX6" fmla="*/ 2220284 w 3724720"/>
                <a:gd name="connsiteY6" fmla="*/ 352156 h 3109003"/>
                <a:gd name="connsiteX7" fmla="*/ 1963541 w 3724720"/>
                <a:gd name="connsiteY7" fmla="*/ 729081 h 3109003"/>
                <a:gd name="connsiteX8" fmla="*/ 1933432 w 3724720"/>
                <a:gd name="connsiteY8" fmla="*/ 965032 h 3109003"/>
                <a:gd name="connsiteX9" fmla="*/ 1530207 w 3724720"/>
                <a:gd name="connsiteY9" fmla="*/ 933282 h 3109003"/>
                <a:gd name="connsiteX10" fmla="*/ 1647682 w 3724720"/>
                <a:gd name="connsiteY10" fmla="*/ 685632 h 3109003"/>
                <a:gd name="connsiteX11" fmla="*/ 1805335 w 3724720"/>
                <a:gd name="connsiteY11" fmla="*/ 271418 h 3109003"/>
                <a:gd name="connsiteX12" fmla="*/ 1025353 w 3724720"/>
                <a:gd name="connsiteY12" fmla="*/ 13934 h 3109003"/>
                <a:gd name="connsiteX13" fmla="*/ 1046921 w 3724720"/>
                <a:gd name="connsiteY13" fmla="*/ 66701 h 3109003"/>
                <a:gd name="connsiteX14" fmla="*/ 1741722 w 3724720"/>
                <a:gd name="connsiteY14" fmla="*/ 338799 h 3109003"/>
                <a:gd name="connsiteX15" fmla="*/ 1520682 w 3724720"/>
                <a:gd name="connsiteY15" fmla="*/ 790407 h 3109003"/>
                <a:gd name="connsiteX16" fmla="*/ 1241479 w 3724720"/>
                <a:gd name="connsiteY16" fmla="*/ 1296507 h 3109003"/>
                <a:gd name="connsiteX17" fmla="*/ 141911 w 3724720"/>
                <a:gd name="connsiteY17" fmla="*/ 1252059 h 3109003"/>
                <a:gd name="connsiteX18" fmla="*/ 129211 w 3724720"/>
                <a:gd name="connsiteY18" fmla="*/ 1297870 h 3109003"/>
                <a:gd name="connsiteX19" fmla="*/ 1197573 w 3724720"/>
                <a:gd name="connsiteY19" fmla="*/ 1395240 h 3109003"/>
                <a:gd name="connsiteX20" fmla="*/ 644672 w 3724720"/>
                <a:gd name="connsiteY20" fmla="*/ 2952227 h 3109003"/>
                <a:gd name="connsiteX21" fmla="*/ 694926 w 3724720"/>
                <a:gd name="connsiteY21" fmla="*/ 2969414 h 3109003"/>
                <a:gd name="connsiteX22" fmla="*/ 1034909 w 3724720"/>
                <a:gd name="connsiteY22" fmla="*/ 2193757 h 3109003"/>
                <a:gd name="connsiteX23" fmla="*/ 1447536 w 3724720"/>
                <a:gd name="connsiteY23" fmla="*/ 1168196 h 3109003"/>
                <a:gd name="connsiteX24" fmla="*/ 1622284 w 3724720"/>
                <a:gd name="connsiteY24" fmla="*/ 1044406 h 3109003"/>
                <a:gd name="connsiteX25" fmla="*/ 2144084 w 3724720"/>
                <a:gd name="connsiteY25" fmla="*/ 1160535 h 3109003"/>
                <a:gd name="connsiteX26" fmla="*/ 3491153 w 3724720"/>
                <a:gd name="connsiteY26" fmla="*/ 1708461 h 3109003"/>
                <a:gd name="connsiteX27" fmla="*/ 3723039 w 3724720"/>
                <a:gd name="connsiteY27" fmla="*/ 1689363 h 3109003"/>
                <a:gd name="connsiteX28" fmla="*/ 3559143 w 3724720"/>
                <a:gd name="connsiteY28" fmla="*/ 1501879 h 3109003"/>
                <a:gd name="connsiteX0" fmla="*/ 3557020 w 3722597"/>
                <a:gd name="connsiteY0" fmla="*/ 1501879 h 3109003"/>
                <a:gd name="connsiteX1" fmla="*/ 2391640 w 3722597"/>
                <a:gd name="connsiteY1" fmla="*/ 1119761 h 3109003"/>
                <a:gd name="connsiteX2" fmla="*/ 2007508 w 3722597"/>
                <a:gd name="connsiteY2" fmla="*/ 844382 h 3109003"/>
                <a:gd name="connsiteX3" fmla="*/ 2287467 w 3722597"/>
                <a:gd name="connsiteY3" fmla="*/ 371308 h 3109003"/>
                <a:gd name="connsiteX4" fmla="*/ 3026831 w 3722597"/>
                <a:gd name="connsiteY4" fmla="*/ 99158 h 3109003"/>
                <a:gd name="connsiteX5" fmla="*/ 3007123 w 3722597"/>
                <a:gd name="connsiteY5" fmla="*/ 68616 h 3109003"/>
                <a:gd name="connsiteX6" fmla="*/ 2218161 w 3722597"/>
                <a:gd name="connsiteY6" fmla="*/ 352156 h 3109003"/>
                <a:gd name="connsiteX7" fmla="*/ 1961418 w 3722597"/>
                <a:gd name="connsiteY7" fmla="*/ 729081 h 3109003"/>
                <a:gd name="connsiteX8" fmla="*/ 1931309 w 3722597"/>
                <a:gd name="connsiteY8" fmla="*/ 965032 h 3109003"/>
                <a:gd name="connsiteX9" fmla="*/ 1528084 w 3722597"/>
                <a:gd name="connsiteY9" fmla="*/ 933282 h 3109003"/>
                <a:gd name="connsiteX10" fmla="*/ 1645559 w 3722597"/>
                <a:gd name="connsiteY10" fmla="*/ 685632 h 3109003"/>
                <a:gd name="connsiteX11" fmla="*/ 1803212 w 3722597"/>
                <a:gd name="connsiteY11" fmla="*/ 271418 h 3109003"/>
                <a:gd name="connsiteX12" fmla="*/ 1023230 w 3722597"/>
                <a:gd name="connsiteY12" fmla="*/ 13934 h 3109003"/>
                <a:gd name="connsiteX13" fmla="*/ 1044798 w 3722597"/>
                <a:gd name="connsiteY13" fmla="*/ 66701 h 3109003"/>
                <a:gd name="connsiteX14" fmla="*/ 1739599 w 3722597"/>
                <a:gd name="connsiteY14" fmla="*/ 338799 h 3109003"/>
                <a:gd name="connsiteX15" fmla="*/ 1518559 w 3722597"/>
                <a:gd name="connsiteY15" fmla="*/ 790407 h 3109003"/>
                <a:gd name="connsiteX16" fmla="*/ 1204431 w 3722597"/>
                <a:gd name="connsiteY16" fmla="*/ 1296507 h 3109003"/>
                <a:gd name="connsiteX17" fmla="*/ 139788 w 3722597"/>
                <a:gd name="connsiteY17" fmla="*/ 1252059 h 3109003"/>
                <a:gd name="connsiteX18" fmla="*/ 127088 w 3722597"/>
                <a:gd name="connsiteY18" fmla="*/ 1297870 h 3109003"/>
                <a:gd name="connsiteX19" fmla="*/ 1195450 w 3722597"/>
                <a:gd name="connsiteY19" fmla="*/ 1395240 h 3109003"/>
                <a:gd name="connsiteX20" fmla="*/ 642549 w 3722597"/>
                <a:gd name="connsiteY20" fmla="*/ 2952227 h 3109003"/>
                <a:gd name="connsiteX21" fmla="*/ 692803 w 3722597"/>
                <a:gd name="connsiteY21" fmla="*/ 2969414 h 3109003"/>
                <a:gd name="connsiteX22" fmla="*/ 1032786 w 3722597"/>
                <a:gd name="connsiteY22" fmla="*/ 2193757 h 3109003"/>
                <a:gd name="connsiteX23" fmla="*/ 1445413 w 3722597"/>
                <a:gd name="connsiteY23" fmla="*/ 1168196 h 3109003"/>
                <a:gd name="connsiteX24" fmla="*/ 1620161 w 3722597"/>
                <a:gd name="connsiteY24" fmla="*/ 1044406 h 3109003"/>
                <a:gd name="connsiteX25" fmla="*/ 2141961 w 3722597"/>
                <a:gd name="connsiteY25" fmla="*/ 1160535 h 3109003"/>
                <a:gd name="connsiteX26" fmla="*/ 3489030 w 3722597"/>
                <a:gd name="connsiteY26" fmla="*/ 1708461 h 3109003"/>
                <a:gd name="connsiteX27" fmla="*/ 3720916 w 3722597"/>
                <a:gd name="connsiteY27" fmla="*/ 1689363 h 3109003"/>
                <a:gd name="connsiteX28" fmla="*/ 3557020 w 3722597"/>
                <a:gd name="connsiteY28" fmla="*/ 1501879 h 3109003"/>
                <a:gd name="connsiteX0" fmla="*/ 3559686 w 3725263"/>
                <a:gd name="connsiteY0" fmla="*/ 1501879 h 3109882"/>
                <a:gd name="connsiteX1" fmla="*/ 2394306 w 3725263"/>
                <a:gd name="connsiteY1" fmla="*/ 1119761 h 3109882"/>
                <a:gd name="connsiteX2" fmla="*/ 2010174 w 3725263"/>
                <a:gd name="connsiteY2" fmla="*/ 844382 h 3109882"/>
                <a:gd name="connsiteX3" fmla="*/ 2290133 w 3725263"/>
                <a:gd name="connsiteY3" fmla="*/ 371308 h 3109882"/>
                <a:gd name="connsiteX4" fmla="*/ 3029497 w 3725263"/>
                <a:gd name="connsiteY4" fmla="*/ 99158 h 3109882"/>
                <a:gd name="connsiteX5" fmla="*/ 3009789 w 3725263"/>
                <a:gd name="connsiteY5" fmla="*/ 68616 h 3109882"/>
                <a:gd name="connsiteX6" fmla="*/ 2220827 w 3725263"/>
                <a:gd name="connsiteY6" fmla="*/ 352156 h 3109882"/>
                <a:gd name="connsiteX7" fmla="*/ 1964084 w 3725263"/>
                <a:gd name="connsiteY7" fmla="*/ 729081 h 3109882"/>
                <a:gd name="connsiteX8" fmla="*/ 1933975 w 3725263"/>
                <a:gd name="connsiteY8" fmla="*/ 965032 h 3109882"/>
                <a:gd name="connsiteX9" fmla="*/ 1530750 w 3725263"/>
                <a:gd name="connsiteY9" fmla="*/ 933282 h 3109882"/>
                <a:gd name="connsiteX10" fmla="*/ 1648225 w 3725263"/>
                <a:gd name="connsiteY10" fmla="*/ 685632 h 3109882"/>
                <a:gd name="connsiteX11" fmla="*/ 1805878 w 3725263"/>
                <a:gd name="connsiteY11" fmla="*/ 271418 h 3109882"/>
                <a:gd name="connsiteX12" fmla="*/ 1025896 w 3725263"/>
                <a:gd name="connsiteY12" fmla="*/ 13934 h 3109882"/>
                <a:gd name="connsiteX13" fmla="*/ 1047464 w 3725263"/>
                <a:gd name="connsiteY13" fmla="*/ 66701 h 3109882"/>
                <a:gd name="connsiteX14" fmla="*/ 1742265 w 3725263"/>
                <a:gd name="connsiteY14" fmla="*/ 338799 h 3109882"/>
                <a:gd name="connsiteX15" fmla="*/ 1521225 w 3725263"/>
                <a:gd name="connsiteY15" fmla="*/ 790407 h 3109882"/>
                <a:gd name="connsiteX16" fmla="*/ 1207097 w 3725263"/>
                <a:gd name="connsiteY16" fmla="*/ 1296507 h 3109882"/>
                <a:gd name="connsiteX17" fmla="*/ 142454 w 3725263"/>
                <a:gd name="connsiteY17" fmla="*/ 1252059 h 3109882"/>
                <a:gd name="connsiteX18" fmla="*/ 129754 w 3725263"/>
                <a:gd name="connsiteY18" fmla="*/ 1297870 h 3109882"/>
                <a:gd name="connsiteX19" fmla="*/ 1239391 w 3725263"/>
                <a:gd name="connsiteY19" fmla="*/ 1382540 h 3109882"/>
                <a:gd name="connsiteX20" fmla="*/ 645215 w 3725263"/>
                <a:gd name="connsiteY20" fmla="*/ 2952227 h 3109882"/>
                <a:gd name="connsiteX21" fmla="*/ 695469 w 3725263"/>
                <a:gd name="connsiteY21" fmla="*/ 2969414 h 3109882"/>
                <a:gd name="connsiteX22" fmla="*/ 1035452 w 3725263"/>
                <a:gd name="connsiteY22" fmla="*/ 2193757 h 3109882"/>
                <a:gd name="connsiteX23" fmla="*/ 1448079 w 3725263"/>
                <a:gd name="connsiteY23" fmla="*/ 1168196 h 3109882"/>
                <a:gd name="connsiteX24" fmla="*/ 1622827 w 3725263"/>
                <a:gd name="connsiteY24" fmla="*/ 1044406 h 3109882"/>
                <a:gd name="connsiteX25" fmla="*/ 2144627 w 3725263"/>
                <a:gd name="connsiteY25" fmla="*/ 1160535 h 3109882"/>
                <a:gd name="connsiteX26" fmla="*/ 3491696 w 3725263"/>
                <a:gd name="connsiteY26" fmla="*/ 1708461 h 3109882"/>
                <a:gd name="connsiteX27" fmla="*/ 3723582 w 3725263"/>
                <a:gd name="connsiteY27" fmla="*/ 1689363 h 3109882"/>
                <a:gd name="connsiteX28" fmla="*/ 3559686 w 3725263"/>
                <a:gd name="connsiteY28" fmla="*/ 1501879 h 3109882"/>
                <a:gd name="connsiteX0" fmla="*/ 3559686 w 3725263"/>
                <a:gd name="connsiteY0" fmla="*/ 1501879 h 3109882"/>
                <a:gd name="connsiteX1" fmla="*/ 2394306 w 3725263"/>
                <a:gd name="connsiteY1" fmla="*/ 1119761 h 3109882"/>
                <a:gd name="connsiteX2" fmla="*/ 2010174 w 3725263"/>
                <a:gd name="connsiteY2" fmla="*/ 844382 h 3109882"/>
                <a:gd name="connsiteX3" fmla="*/ 2290133 w 3725263"/>
                <a:gd name="connsiteY3" fmla="*/ 371308 h 3109882"/>
                <a:gd name="connsiteX4" fmla="*/ 3029497 w 3725263"/>
                <a:gd name="connsiteY4" fmla="*/ 99158 h 3109882"/>
                <a:gd name="connsiteX5" fmla="*/ 3009789 w 3725263"/>
                <a:gd name="connsiteY5" fmla="*/ 68616 h 3109882"/>
                <a:gd name="connsiteX6" fmla="*/ 2220827 w 3725263"/>
                <a:gd name="connsiteY6" fmla="*/ 352156 h 3109882"/>
                <a:gd name="connsiteX7" fmla="*/ 1964084 w 3725263"/>
                <a:gd name="connsiteY7" fmla="*/ 729081 h 3109882"/>
                <a:gd name="connsiteX8" fmla="*/ 1933975 w 3725263"/>
                <a:gd name="connsiteY8" fmla="*/ 965032 h 3109882"/>
                <a:gd name="connsiteX9" fmla="*/ 1530750 w 3725263"/>
                <a:gd name="connsiteY9" fmla="*/ 933282 h 3109882"/>
                <a:gd name="connsiteX10" fmla="*/ 1648225 w 3725263"/>
                <a:gd name="connsiteY10" fmla="*/ 685632 h 3109882"/>
                <a:gd name="connsiteX11" fmla="*/ 1805878 w 3725263"/>
                <a:gd name="connsiteY11" fmla="*/ 271418 h 3109882"/>
                <a:gd name="connsiteX12" fmla="*/ 1025896 w 3725263"/>
                <a:gd name="connsiteY12" fmla="*/ 13934 h 3109882"/>
                <a:gd name="connsiteX13" fmla="*/ 1047464 w 3725263"/>
                <a:gd name="connsiteY13" fmla="*/ 66701 h 3109882"/>
                <a:gd name="connsiteX14" fmla="*/ 1742265 w 3725263"/>
                <a:gd name="connsiteY14" fmla="*/ 338799 h 3109882"/>
                <a:gd name="connsiteX15" fmla="*/ 1521225 w 3725263"/>
                <a:gd name="connsiteY15" fmla="*/ 790407 h 3109882"/>
                <a:gd name="connsiteX16" fmla="*/ 1207097 w 3725263"/>
                <a:gd name="connsiteY16" fmla="*/ 1296507 h 3109882"/>
                <a:gd name="connsiteX17" fmla="*/ 142454 w 3725263"/>
                <a:gd name="connsiteY17" fmla="*/ 1252059 h 3109882"/>
                <a:gd name="connsiteX18" fmla="*/ 129754 w 3725263"/>
                <a:gd name="connsiteY18" fmla="*/ 1297870 h 3109882"/>
                <a:gd name="connsiteX19" fmla="*/ 1239391 w 3725263"/>
                <a:gd name="connsiteY19" fmla="*/ 1382540 h 3109882"/>
                <a:gd name="connsiteX20" fmla="*/ 645215 w 3725263"/>
                <a:gd name="connsiteY20" fmla="*/ 2952227 h 3109882"/>
                <a:gd name="connsiteX21" fmla="*/ 695469 w 3725263"/>
                <a:gd name="connsiteY21" fmla="*/ 2969414 h 3109882"/>
                <a:gd name="connsiteX22" fmla="*/ 1035452 w 3725263"/>
                <a:gd name="connsiteY22" fmla="*/ 2193757 h 3109882"/>
                <a:gd name="connsiteX23" fmla="*/ 1448079 w 3725263"/>
                <a:gd name="connsiteY23" fmla="*/ 1168196 h 3109882"/>
                <a:gd name="connsiteX24" fmla="*/ 1622827 w 3725263"/>
                <a:gd name="connsiteY24" fmla="*/ 1044406 h 3109882"/>
                <a:gd name="connsiteX25" fmla="*/ 2144627 w 3725263"/>
                <a:gd name="connsiteY25" fmla="*/ 1160535 h 3109882"/>
                <a:gd name="connsiteX26" fmla="*/ 3491696 w 3725263"/>
                <a:gd name="connsiteY26" fmla="*/ 1708461 h 3109882"/>
                <a:gd name="connsiteX27" fmla="*/ 3723582 w 3725263"/>
                <a:gd name="connsiteY27" fmla="*/ 1689363 h 3109882"/>
                <a:gd name="connsiteX28" fmla="*/ 3559686 w 3725263"/>
                <a:gd name="connsiteY28" fmla="*/ 1501879 h 3109882"/>
                <a:gd name="connsiteX0" fmla="*/ 3559276 w 3724853"/>
                <a:gd name="connsiteY0" fmla="*/ 1501879 h 3110101"/>
                <a:gd name="connsiteX1" fmla="*/ 2393896 w 3724853"/>
                <a:gd name="connsiteY1" fmla="*/ 1119761 h 3110101"/>
                <a:gd name="connsiteX2" fmla="*/ 2009764 w 3724853"/>
                <a:gd name="connsiteY2" fmla="*/ 844382 h 3110101"/>
                <a:gd name="connsiteX3" fmla="*/ 2289723 w 3724853"/>
                <a:gd name="connsiteY3" fmla="*/ 371308 h 3110101"/>
                <a:gd name="connsiteX4" fmla="*/ 3029087 w 3724853"/>
                <a:gd name="connsiteY4" fmla="*/ 99158 h 3110101"/>
                <a:gd name="connsiteX5" fmla="*/ 3009379 w 3724853"/>
                <a:gd name="connsiteY5" fmla="*/ 68616 h 3110101"/>
                <a:gd name="connsiteX6" fmla="*/ 2220417 w 3724853"/>
                <a:gd name="connsiteY6" fmla="*/ 352156 h 3110101"/>
                <a:gd name="connsiteX7" fmla="*/ 1963674 w 3724853"/>
                <a:gd name="connsiteY7" fmla="*/ 729081 h 3110101"/>
                <a:gd name="connsiteX8" fmla="*/ 1933565 w 3724853"/>
                <a:gd name="connsiteY8" fmla="*/ 965032 h 3110101"/>
                <a:gd name="connsiteX9" fmla="*/ 1530340 w 3724853"/>
                <a:gd name="connsiteY9" fmla="*/ 933282 h 3110101"/>
                <a:gd name="connsiteX10" fmla="*/ 1647815 w 3724853"/>
                <a:gd name="connsiteY10" fmla="*/ 685632 h 3110101"/>
                <a:gd name="connsiteX11" fmla="*/ 1805468 w 3724853"/>
                <a:gd name="connsiteY11" fmla="*/ 271418 h 3110101"/>
                <a:gd name="connsiteX12" fmla="*/ 1025486 w 3724853"/>
                <a:gd name="connsiteY12" fmla="*/ 13934 h 3110101"/>
                <a:gd name="connsiteX13" fmla="*/ 1047054 w 3724853"/>
                <a:gd name="connsiteY13" fmla="*/ 66701 h 3110101"/>
                <a:gd name="connsiteX14" fmla="*/ 1741855 w 3724853"/>
                <a:gd name="connsiteY14" fmla="*/ 338799 h 3110101"/>
                <a:gd name="connsiteX15" fmla="*/ 1520815 w 3724853"/>
                <a:gd name="connsiteY15" fmla="*/ 790407 h 3110101"/>
                <a:gd name="connsiteX16" fmla="*/ 1206687 w 3724853"/>
                <a:gd name="connsiteY16" fmla="*/ 1296507 h 3110101"/>
                <a:gd name="connsiteX17" fmla="*/ 142044 w 3724853"/>
                <a:gd name="connsiteY17" fmla="*/ 1252059 h 3110101"/>
                <a:gd name="connsiteX18" fmla="*/ 129344 w 3724853"/>
                <a:gd name="connsiteY18" fmla="*/ 1297870 h 3110101"/>
                <a:gd name="connsiteX19" fmla="*/ 1232631 w 3724853"/>
                <a:gd name="connsiteY19" fmla="*/ 1379365 h 3110101"/>
                <a:gd name="connsiteX20" fmla="*/ 644805 w 3724853"/>
                <a:gd name="connsiteY20" fmla="*/ 2952227 h 3110101"/>
                <a:gd name="connsiteX21" fmla="*/ 695059 w 3724853"/>
                <a:gd name="connsiteY21" fmla="*/ 2969414 h 3110101"/>
                <a:gd name="connsiteX22" fmla="*/ 1035042 w 3724853"/>
                <a:gd name="connsiteY22" fmla="*/ 2193757 h 3110101"/>
                <a:gd name="connsiteX23" fmla="*/ 1447669 w 3724853"/>
                <a:gd name="connsiteY23" fmla="*/ 1168196 h 3110101"/>
                <a:gd name="connsiteX24" fmla="*/ 1622417 w 3724853"/>
                <a:gd name="connsiteY24" fmla="*/ 1044406 h 3110101"/>
                <a:gd name="connsiteX25" fmla="*/ 2144217 w 3724853"/>
                <a:gd name="connsiteY25" fmla="*/ 1160535 h 3110101"/>
                <a:gd name="connsiteX26" fmla="*/ 3491286 w 3724853"/>
                <a:gd name="connsiteY26" fmla="*/ 1708461 h 3110101"/>
                <a:gd name="connsiteX27" fmla="*/ 3723172 w 3724853"/>
                <a:gd name="connsiteY27" fmla="*/ 1689363 h 3110101"/>
                <a:gd name="connsiteX28" fmla="*/ 3559276 w 3724853"/>
                <a:gd name="connsiteY28" fmla="*/ 1501879 h 3110101"/>
                <a:gd name="connsiteX0" fmla="*/ 3619154 w 3784731"/>
                <a:gd name="connsiteY0" fmla="*/ 1501879 h 3110101"/>
                <a:gd name="connsiteX1" fmla="*/ 2453774 w 3784731"/>
                <a:gd name="connsiteY1" fmla="*/ 1119761 h 3110101"/>
                <a:gd name="connsiteX2" fmla="*/ 2069642 w 3784731"/>
                <a:gd name="connsiteY2" fmla="*/ 844382 h 3110101"/>
                <a:gd name="connsiteX3" fmla="*/ 2349601 w 3784731"/>
                <a:gd name="connsiteY3" fmla="*/ 371308 h 3110101"/>
                <a:gd name="connsiteX4" fmla="*/ 3088965 w 3784731"/>
                <a:gd name="connsiteY4" fmla="*/ 99158 h 3110101"/>
                <a:gd name="connsiteX5" fmla="*/ 3069257 w 3784731"/>
                <a:gd name="connsiteY5" fmla="*/ 68616 h 3110101"/>
                <a:gd name="connsiteX6" fmla="*/ 2280295 w 3784731"/>
                <a:gd name="connsiteY6" fmla="*/ 352156 h 3110101"/>
                <a:gd name="connsiteX7" fmla="*/ 2023552 w 3784731"/>
                <a:gd name="connsiteY7" fmla="*/ 729081 h 3110101"/>
                <a:gd name="connsiteX8" fmla="*/ 1993443 w 3784731"/>
                <a:gd name="connsiteY8" fmla="*/ 965032 h 3110101"/>
                <a:gd name="connsiteX9" fmla="*/ 1590218 w 3784731"/>
                <a:gd name="connsiteY9" fmla="*/ 933282 h 3110101"/>
                <a:gd name="connsiteX10" fmla="*/ 1707693 w 3784731"/>
                <a:gd name="connsiteY10" fmla="*/ 685632 h 3110101"/>
                <a:gd name="connsiteX11" fmla="*/ 1865346 w 3784731"/>
                <a:gd name="connsiteY11" fmla="*/ 271418 h 3110101"/>
                <a:gd name="connsiteX12" fmla="*/ 1085364 w 3784731"/>
                <a:gd name="connsiteY12" fmla="*/ 13934 h 3110101"/>
                <a:gd name="connsiteX13" fmla="*/ 1106932 w 3784731"/>
                <a:gd name="connsiteY13" fmla="*/ 66701 h 3110101"/>
                <a:gd name="connsiteX14" fmla="*/ 1801733 w 3784731"/>
                <a:gd name="connsiteY14" fmla="*/ 338799 h 3110101"/>
                <a:gd name="connsiteX15" fmla="*/ 1580693 w 3784731"/>
                <a:gd name="connsiteY15" fmla="*/ 790407 h 3110101"/>
                <a:gd name="connsiteX16" fmla="*/ 1266565 w 3784731"/>
                <a:gd name="connsiteY16" fmla="*/ 1296507 h 3110101"/>
                <a:gd name="connsiteX17" fmla="*/ 201922 w 3784731"/>
                <a:gd name="connsiteY17" fmla="*/ 1252059 h 3110101"/>
                <a:gd name="connsiteX18" fmla="*/ 189222 w 3784731"/>
                <a:gd name="connsiteY18" fmla="*/ 1297870 h 3110101"/>
                <a:gd name="connsiteX19" fmla="*/ 1292509 w 3784731"/>
                <a:gd name="connsiteY19" fmla="*/ 1379365 h 3110101"/>
                <a:gd name="connsiteX20" fmla="*/ 704683 w 3784731"/>
                <a:gd name="connsiteY20" fmla="*/ 2952227 h 3110101"/>
                <a:gd name="connsiteX21" fmla="*/ 754937 w 3784731"/>
                <a:gd name="connsiteY21" fmla="*/ 2969414 h 3110101"/>
                <a:gd name="connsiteX22" fmla="*/ 1094920 w 3784731"/>
                <a:gd name="connsiteY22" fmla="*/ 2193757 h 3110101"/>
                <a:gd name="connsiteX23" fmla="*/ 1507547 w 3784731"/>
                <a:gd name="connsiteY23" fmla="*/ 1168196 h 3110101"/>
                <a:gd name="connsiteX24" fmla="*/ 1682295 w 3784731"/>
                <a:gd name="connsiteY24" fmla="*/ 1044406 h 3110101"/>
                <a:gd name="connsiteX25" fmla="*/ 2204095 w 3784731"/>
                <a:gd name="connsiteY25" fmla="*/ 1160535 h 3110101"/>
                <a:gd name="connsiteX26" fmla="*/ 3551164 w 3784731"/>
                <a:gd name="connsiteY26" fmla="*/ 1708461 h 3110101"/>
                <a:gd name="connsiteX27" fmla="*/ 3783050 w 3784731"/>
                <a:gd name="connsiteY27" fmla="*/ 1689363 h 3110101"/>
                <a:gd name="connsiteX28" fmla="*/ 3619154 w 3784731"/>
                <a:gd name="connsiteY28" fmla="*/ 1501879 h 3110101"/>
                <a:gd name="connsiteX0" fmla="*/ 3587435 w 3753012"/>
                <a:gd name="connsiteY0" fmla="*/ 1501879 h 3110101"/>
                <a:gd name="connsiteX1" fmla="*/ 2422055 w 3753012"/>
                <a:gd name="connsiteY1" fmla="*/ 1119761 h 3110101"/>
                <a:gd name="connsiteX2" fmla="*/ 2037923 w 3753012"/>
                <a:gd name="connsiteY2" fmla="*/ 844382 h 3110101"/>
                <a:gd name="connsiteX3" fmla="*/ 2317882 w 3753012"/>
                <a:gd name="connsiteY3" fmla="*/ 371308 h 3110101"/>
                <a:gd name="connsiteX4" fmla="*/ 3057246 w 3753012"/>
                <a:gd name="connsiteY4" fmla="*/ 99158 h 3110101"/>
                <a:gd name="connsiteX5" fmla="*/ 3037538 w 3753012"/>
                <a:gd name="connsiteY5" fmla="*/ 68616 h 3110101"/>
                <a:gd name="connsiteX6" fmla="*/ 2248576 w 3753012"/>
                <a:gd name="connsiteY6" fmla="*/ 352156 h 3110101"/>
                <a:gd name="connsiteX7" fmla="*/ 1991833 w 3753012"/>
                <a:gd name="connsiteY7" fmla="*/ 729081 h 3110101"/>
                <a:gd name="connsiteX8" fmla="*/ 1961724 w 3753012"/>
                <a:gd name="connsiteY8" fmla="*/ 965032 h 3110101"/>
                <a:gd name="connsiteX9" fmla="*/ 1558499 w 3753012"/>
                <a:gd name="connsiteY9" fmla="*/ 933282 h 3110101"/>
                <a:gd name="connsiteX10" fmla="*/ 1675974 w 3753012"/>
                <a:gd name="connsiteY10" fmla="*/ 685632 h 3110101"/>
                <a:gd name="connsiteX11" fmla="*/ 1833627 w 3753012"/>
                <a:gd name="connsiteY11" fmla="*/ 271418 h 3110101"/>
                <a:gd name="connsiteX12" fmla="*/ 1053645 w 3753012"/>
                <a:gd name="connsiteY12" fmla="*/ 13934 h 3110101"/>
                <a:gd name="connsiteX13" fmla="*/ 1075213 w 3753012"/>
                <a:gd name="connsiteY13" fmla="*/ 66701 h 3110101"/>
                <a:gd name="connsiteX14" fmla="*/ 1770014 w 3753012"/>
                <a:gd name="connsiteY14" fmla="*/ 338799 h 3110101"/>
                <a:gd name="connsiteX15" fmla="*/ 1548974 w 3753012"/>
                <a:gd name="connsiteY15" fmla="*/ 790407 h 3110101"/>
                <a:gd name="connsiteX16" fmla="*/ 1234846 w 3753012"/>
                <a:gd name="connsiteY16" fmla="*/ 1296507 h 3110101"/>
                <a:gd name="connsiteX17" fmla="*/ 170203 w 3753012"/>
                <a:gd name="connsiteY17" fmla="*/ 1252059 h 3110101"/>
                <a:gd name="connsiteX18" fmla="*/ 157503 w 3753012"/>
                <a:gd name="connsiteY18" fmla="*/ 1297870 h 3110101"/>
                <a:gd name="connsiteX19" fmla="*/ 1260790 w 3753012"/>
                <a:gd name="connsiteY19" fmla="*/ 1379365 h 3110101"/>
                <a:gd name="connsiteX20" fmla="*/ 672964 w 3753012"/>
                <a:gd name="connsiteY20" fmla="*/ 2952227 h 3110101"/>
                <a:gd name="connsiteX21" fmla="*/ 723218 w 3753012"/>
                <a:gd name="connsiteY21" fmla="*/ 2969414 h 3110101"/>
                <a:gd name="connsiteX22" fmla="*/ 1063201 w 3753012"/>
                <a:gd name="connsiteY22" fmla="*/ 2193757 h 3110101"/>
                <a:gd name="connsiteX23" fmla="*/ 1475828 w 3753012"/>
                <a:gd name="connsiteY23" fmla="*/ 1168196 h 3110101"/>
                <a:gd name="connsiteX24" fmla="*/ 1650576 w 3753012"/>
                <a:gd name="connsiteY24" fmla="*/ 1044406 h 3110101"/>
                <a:gd name="connsiteX25" fmla="*/ 2172376 w 3753012"/>
                <a:gd name="connsiteY25" fmla="*/ 1160535 h 3110101"/>
                <a:gd name="connsiteX26" fmla="*/ 3519445 w 3753012"/>
                <a:gd name="connsiteY26" fmla="*/ 1708461 h 3110101"/>
                <a:gd name="connsiteX27" fmla="*/ 3751331 w 3753012"/>
                <a:gd name="connsiteY27" fmla="*/ 1689363 h 3110101"/>
                <a:gd name="connsiteX28" fmla="*/ 3587435 w 3753012"/>
                <a:gd name="connsiteY28" fmla="*/ 1501879 h 3110101"/>
                <a:gd name="connsiteX0" fmla="*/ 3593884 w 3759461"/>
                <a:gd name="connsiteY0" fmla="*/ 1501879 h 3110101"/>
                <a:gd name="connsiteX1" fmla="*/ 2428504 w 3759461"/>
                <a:gd name="connsiteY1" fmla="*/ 1119761 h 3110101"/>
                <a:gd name="connsiteX2" fmla="*/ 2044372 w 3759461"/>
                <a:gd name="connsiteY2" fmla="*/ 844382 h 3110101"/>
                <a:gd name="connsiteX3" fmla="*/ 2324331 w 3759461"/>
                <a:gd name="connsiteY3" fmla="*/ 371308 h 3110101"/>
                <a:gd name="connsiteX4" fmla="*/ 3063695 w 3759461"/>
                <a:gd name="connsiteY4" fmla="*/ 99158 h 3110101"/>
                <a:gd name="connsiteX5" fmla="*/ 3043987 w 3759461"/>
                <a:gd name="connsiteY5" fmla="*/ 68616 h 3110101"/>
                <a:gd name="connsiteX6" fmla="*/ 2255025 w 3759461"/>
                <a:gd name="connsiteY6" fmla="*/ 352156 h 3110101"/>
                <a:gd name="connsiteX7" fmla="*/ 1998282 w 3759461"/>
                <a:gd name="connsiteY7" fmla="*/ 729081 h 3110101"/>
                <a:gd name="connsiteX8" fmla="*/ 1968173 w 3759461"/>
                <a:gd name="connsiteY8" fmla="*/ 965032 h 3110101"/>
                <a:gd name="connsiteX9" fmla="*/ 1564948 w 3759461"/>
                <a:gd name="connsiteY9" fmla="*/ 933282 h 3110101"/>
                <a:gd name="connsiteX10" fmla="*/ 1682423 w 3759461"/>
                <a:gd name="connsiteY10" fmla="*/ 685632 h 3110101"/>
                <a:gd name="connsiteX11" fmla="*/ 1840076 w 3759461"/>
                <a:gd name="connsiteY11" fmla="*/ 271418 h 3110101"/>
                <a:gd name="connsiteX12" fmla="*/ 1060094 w 3759461"/>
                <a:gd name="connsiteY12" fmla="*/ 13934 h 3110101"/>
                <a:gd name="connsiteX13" fmla="*/ 1081662 w 3759461"/>
                <a:gd name="connsiteY13" fmla="*/ 66701 h 3110101"/>
                <a:gd name="connsiteX14" fmla="*/ 1776463 w 3759461"/>
                <a:gd name="connsiteY14" fmla="*/ 338799 h 3110101"/>
                <a:gd name="connsiteX15" fmla="*/ 1555423 w 3759461"/>
                <a:gd name="connsiteY15" fmla="*/ 790407 h 3110101"/>
                <a:gd name="connsiteX16" fmla="*/ 1241295 w 3759461"/>
                <a:gd name="connsiteY16" fmla="*/ 1296507 h 3110101"/>
                <a:gd name="connsiteX17" fmla="*/ 176652 w 3759461"/>
                <a:gd name="connsiteY17" fmla="*/ 1252059 h 3110101"/>
                <a:gd name="connsiteX18" fmla="*/ 163952 w 3759461"/>
                <a:gd name="connsiteY18" fmla="*/ 1297870 h 3110101"/>
                <a:gd name="connsiteX19" fmla="*/ 1267239 w 3759461"/>
                <a:gd name="connsiteY19" fmla="*/ 1379365 h 3110101"/>
                <a:gd name="connsiteX20" fmla="*/ 679413 w 3759461"/>
                <a:gd name="connsiteY20" fmla="*/ 2952227 h 3110101"/>
                <a:gd name="connsiteX21" fmla="*/ 729667 w 3759461"/>
                <a:gd name="connsiteY21" fmla="*/ 2969414 h 3110101"/>
                <a:gd name="connsiteX22" fmla="*/ 1069650 w 3759461"/>
                <a:gd name="connsiteY22" fmla="*/ 2193757 h 3110101"/>
                <a:gd name="connsiteX23" fmla="*/ 1482277 w 3759461"/>
                <a:gd name="connsiteY23" fmla="*/ 1168196 h 3110101"/>
                <a:gd name="connsiteX24" fmla="*/ 1657025 w 3759461"/>
                <a:gd name="connsiteY24" fmla="*/ 1044406 h 3110101"/>
                <a:gd name="connsiteX25" fmla="*/ 2178825 w 3759461"/>
                <a:gd name="connsiteY25" fmla="*/ 1160535 h 3110101"/>
                <a:gd name="connsiteX26" fmla="*/ 3525894 w 3759461"/>
                <a:gd name="connsiteY26" fmla="*/ 1708461 h 3110101"/>
                <a:gd name="connsiteX27" fmla="*/ 3757780 w 3759461"/>
                <a:gd name="connsiteY27" fmla="*/ 1689363 h 3110101"/>
                <a:gd name="connsiteX28" fmla="*/ 3593884 w 3759461"/>
                <a:gd name="connsiteY28" fmla="*/ 1501879 h 3110101"/>
                <a:gd name="connsiteX0" fmla="*/ 3620459 w 3786036"/>
                <a:gd name="connsiteY0" fmla="*/ 1501879 h 3110101"/>
                <a:gd name="connsiteX1" fmla="*/ 2455079 w 3786036"/>
                <a:gd name="connsiteY1" fmla="*/ 1119761 h 3110101"/>
                <a:gd name="connsiteX2" fmla="*/ 2070947 w 3786036"/>
                <a:gd name="connsiteY2" fmla="*/ 844382 h 3110101"/>
                <a:gd name="connsiteX3" fmla="*/ 2350906 w 3786036"/>
                <a:gd name="connsiteY3" fmla="*/ 371308 h 3110101"/>
                <a:gd name="connsiteX4" fmla="*/ 3090270 w 3786036"/>
                <a:gd name="connsiteY4" fmla="*/ 99158 h 3110101"/>
                <a:gd name="connsiteX5" fmla="*/ 3070562 w 3786036"/>
                <a:gd name="connsiteY5" fmla="*/ 68616 h 3110101"/>
                <a:gd name="connsiteX6" fmla="*/ 2281600 w 3786036"/>
                <a:gd name="connsiteY6" fmla="*/ 352156 h 3110101"/>
                <a:gd name="connsiteX7" fmla="*/ 2024857 w 3786036"/>
                <a:gd name="connsiteY7" fmla="*/ 729081 h 3110101"/>
                <a:gd name="connsiteX8" fmla="*/ 1994748 w 3786036"/>
                <a:gd name="connsiteY8" fmla="*/ 965032 h 3110101"/>
                <a:gd name="connsiteX9" fmla="*/ 1591523 w 3786036"/>
                <a:gd name="connsiteY9" fmla="*/ 933282 h 3110101"/>
                <a:gd name="connsiteX10" fmla="*/ 1708998 w 3786036"/>
                <a:gd name="connsiteY10" fmla="*/ 685632 h 3110101"/>
                <a:gd name="connsiteX11" fmla="*/ 1866651 w 3786036"/>
                <a:gd name="connsiteY11" fmla="*/ 271418 h 3110101"/>
                <a:gd name="connsiteX12" fmla="*/ 1086669 w 3786036"/>
                <a:gd name="connsiteY12" fmla="*/ 13934 h 3110101"/>
                <a:gd name="connsiteX13" fmla="*/ 1108237 w 3786036"/>
                <a:gd name="connsiteY13" fmla="*/ 66701 h 3110101"/>
                <a:gd name="connsiteX14" fmla="*/ 1803038 w 3786036"/>
                <a:gd name="connsiteY14" fmla="*/ 338799 h 3110101"/>
                <a:gd name="connsiteX15" fmla="*/ 1581998 w 3786036"/>
                <a:gd name="connsiteY15" fmla="*/ 790407 h 3110101"/>
                <a:gd name="connsiteX16" fmla="*/ 1293270 w 3786036"/>
                <a:gd name="connsiteY16" fmla="*/ 1293332 h 3110101"/>
                <a:gd name="connsiteX17" fmla="*/ 203227 w 3786036"/>
                <a:gd name="connsiteY17" fmla="*/ 1252059 h 3110101"/>
                <a:gd name="connsiteX18" fmla="*/ 190527 w 3786036"/>
                <a:gd name="connsiteY18" fmla="*/ 1297870 h 3110101"/>
                <a:gd name="connsiteX19" fmla="*/ 1293814 w 3786036"/>
                <a:gd name="connsiteY19" fmla="*/ 1379365 h 3110101"/>
                <a:gd name="connsiteX20" fmla="*/ 705988 w 3786036"/>
                <a:gd name="connsiteY20" fmla="*/ 2952227 h 3110101"/>
                <a:gd name="connsiteX21" fmla="*/ 756242 w 3786036"/>
                <a:gd name="connsiteY21" fmla="*/ 2969414 h 3110101"/>
                <a:gd name="connsiteX22" fmla="*/ 1096225 w 3786036"/>
                <a:gd name="connsiteY22" fmla="*/ 2193757 h 3110101"/>
                <a:gd name="connsiteX23" fmla="*/ 1508852 w 3786036"/>
                <a:gd name="connsiteY23" fmla="*/ 1168196 h 3110101"/>
                <a:gd name="connsiteX24" fmla="*/ 1683600 w 3786036"/>
                <a:gd name="connsiteY24" fmla="*/ 1044406 h 3110101"/>
                <a:gd name="connsiteX25" fmla="*/ 2205400 w 3786036"/>
                <a:gd name="connsiteY25" fmla="*/ 1160535 h 3110101"/>
                <a:gd name="connsiteX26" fmla="*/ 3552469 w 3786036"/>
                <a:gd name="connsiteY26" fmla="*/ 1708461 h 3110101"/>
                <a:gd name="connsiteX27" fmla="*/ 3784355 w 3786036"/>
                <a:gd name="connsiteY27" fmla="*/ 1689363 h 3110101"/>
                <a:gd name="connsiteX28" fmla="*/ 3620459 w 3786036"/>
                <a:gd name="connsiteY28" fmla="*/ 1501879 h 3110101"/>
                <a:gd name="connsiteX0" fmla="*/ 3620459 w 3786036"/>
                <a:gd name="connsiteY0" fmla="*/ 1501879 h 3110101"/>
                <a:gd name="connsiteX1" fmla="*/ 2455079 w 3786036"/>
                <a:gd name="connsiteY1" fmla="*/ 1119761 h 3110101"/>
                <a:gd name="connsiteX2" fmla="*/ 2070947 w 3786036"/>
                <a:gd name="connsiteY2" fmla="*/ 844382 h 3110101"/>
                <a:gd name="connsiteX3" fmla="*/ 2350906 w 3786036"/>
                <a:gd name="connsiteY3" fmla="*/ 371308 h 3110101"/>
                <a:gd name="connsiteX4" fmla="*/ 3090270 w 3786036"/>
                <a:gd name="connsiteY4" fmla="*/ 99158 h 3110101"/>
                <a:gd name="connsiteX5" fmla="*/ 3070562 w 3786036"/>
                <a:gd name="connsiteY5" fmla="*/ 68616 h 3110101"/>
                <a:gd name="connsiteX6" fmla="*/ 2281600 w 3786036"/>
                <a:gd name="connsiteY6" fmla="*/ 352156 h 3110101"/>
                <a:gd name="connsiteX7" fmla="*/ 2043907 w 3786036"/>
                <a:gd name="connsiteY7" fmla="*/ 665581 h 3110101"/>
                <a:gd name="connsiteX8" fmla="*/ 1994748 w 3786036"/>
                <a:gd name="connsiteY8" fmla="*/ 965032 h 3110101"/>
                <a:gd name="connsiteX9" fmla="*/ 1591523 w 3786036"/>
                <a:gd name="connsiteY9" fmla="*/ 933282 h 3110101"/>
                <a:gd name="connsiteX10" fmla="*/ 1708998 w 3786036"/>
                <a:gd name="connsiteY10" fmla="*/ 685632 h 3110101"/>
                <a:gd name="connsiteX11" fmla="*/ 1866651 w 3786036"/>
                <a:gd name="connsiteY11" fmla="*/ 271418 h 3110101"/>
                <a:gd name="connsiteX12" fmla="*/ 1086669 w 3786036"/>
                <a:gd name="connsiteY12" fmla="*/ 13934 h 3110101"/>
                <a:gd name="connsiteX13" fmla="*/ 1108237 w 3786036"/>
                <a:gd name="connsiteY13" fmla="*/ 66701 h 3110101"/>
                <a:gd name="connsiteX14" fmla="*/ 1803038 w 3786036"/>
                <a:gd name="connsiteY14" fmla="*/ 338799 h 3110101"/>
                <a:gd name="connsiteX15" fmla="*/ 1581998 w 3786036"/>
                <a:gd name="connsiteY15" fmla="*/ 790407 h 3110101"/>
                <a:gd name="connsiteX16" fmla="*/ 1293270 w 3786036"/>
                <a:gd name="connsiteY16" fmla="*/ 1293332 h 3110101"/>
                <a:gd name="connsiteX17" fmla="*/ 203227 w 3786036"/>
                <a:gd name="connsiteY17" fmla="*/ 1252059 h 3110101"/>
                <a:gd name="connsiteX18" fmla="*/ 190527 w 3786036"/>
                <a:gd name="connsiteY18" fmla="*/ 1297870 h 3110101"/>
                <a:gd name="connsiteX19" fmla="*/ 1293814 w 3786036"/>
                <a:gd name="connsiteY19" fmla="*/ 1379365 h 3110101"/>
                <a:gd name="connsiteX20" fmla="*/ 705988 w 3786036"/>
                <a:gd name="connsiteY20" fmla="*/ 2952227 h 3110101"/>
                <a:gd name="connsiteX21" fmla="*/ 756242 w 3786036"/>
                <a:gd name="connsiteY21" fmla="*/ 2969414 h 3110101"/>
                <a:gd name="connsiteX22" fmla="*/ 1096225 w 3786036"/>
                <a:gd name="connsiteY22" fmla="*/ 2193757 h 3110101"/>
                <a:gd name="connsiteX23" fmla="*/ 1508852 w 3786036"/>
                <a:gd name="connsiteY23" fmla="*/ 1168196 h 3110101"/>
                <a:gd name="connsiteX24" fmla="*/ 1683600 w 3786036"/>
                <a:gd name="connsiteY24" fmla="*/ 1044406 h 3110101"/>
                <a:gd name="connsiteX25" fmla="*/ 2205400 w 3786036"/>
                <a:gd name="connsiteY25" fmla="*/ 1160535 h 3110101"/>
                <a:gd name="connsiteX26" fmla="*/ 3552469 w 3786036"/>
                <a:gd name="connsiteY26" fmla="*/ 1708461 h 3110101"/>
                <a:gd name="connsiteX27" fmla="*/ 3784355 w 3786036"/>
                <a:gd name="connsiteY27" fmla="*/ 1689363 h 3110101"/>
                <a:gd name="connsiteX28" fmla="*/ 3620459 w 3786036"/>
                <a:gd name="connsiteY28" fmla="*/ 1501879 h 3110101"/>
                <a:gd name="connsiteX0" fmla="*/ 3620459 w 3786036"/>
                <a:gd name="connsiteY0" fmla="*/ 1501879 h 3110101"/>
                <a:gd name="connsiteX1" fmla="*/ 2455079 w 3786036"/>
                <a:gd name="connsiteY1" fmla="*/ 1119761 h 3110101"/>
                <a:gd name="connsiteX2" fmla="*/ 2070947 w 3786036"/>
                <a:gd name="connsiteY2" fmla="*/ 844382 h 3110101"/>
                <a:gd name="connsiteX3" fmla="*/ 2350906 w 3786036"/>
                <a:gd name="connsiteY3" fmla="*/ 371308 h 3110101"/>
                <a:gd name="connsiteX4" fmla="*/ 3090270 w 3786036"/>
                <a:gd name="connsiteY4" fmla="*/ 99158 h 3110101"/>
                <a:gd name="connsiteX5" fmla="*/ 3070562 w 3786036"/>
                <a:gd name="connsiteY5" fmla="*/ 68616 h 3110101"/>
                <a:gd name="connsiteX6" fmla="*/ 2303825 w 3786036"/>
                <a:gd name="connsiteY6" fmla="*/ 326756 h 3110101"/>
                <a:gd name="connsiteX7" fmla="*/ 2043907 w 3786036"/>
                <a:gd name="connsiteY7" fmla="*/ 665581 h 3110101"/>
                <a:gd name="connsiteX8" fmla="*/ 1994748 w 3786036"/>
                <a:gd name="connsiteY8" fmla="*/ 965032 h 3110101"/>
                <a:gd name="connsiteX9" fmla="*/ 1591523 w 3786036"/>
                <a:gd name="connsiteY9" fmla="*/ 933282 h 3110101"/>
                <a:gd name="connsiteX10" fmla="*/ 1708998 w 3786036"/>
                <a:gd name="connsiteY10" fmla="*/ 685632 h 3110101"/>
                <a:gd name="connsiteX11" fmla="*/ 1866651 w 3786036"/>
                <a:gd name="connsiteY11" fmla="*/ 271418 h 3110101"/>
                <a:gd name="connsiteX12" fmla="*/ 1086669 w 3786036"/>
                <a:gd name="connsiteY12" fmla="*/ 13934 h 3110101"/>
                <a:gd name="connsiteX13" fmla="*/ 1108237 w 3786036"/>
                <a:gd name="connsiteY13" fmla="*/ 66701 h 3110101"/>
                <a:gd name="connsiteX14" fmla="*/ 1803038 w 3786036"/>
                <a:gd name="connsiteY14" fmla="*/ 338799 h 3110101"/>
                <a:gd name="connsiteX15" fmla="*/ 1581998 w 3786036"/>
                <a:gd name="connsiteY15" fmla="*/ 790407 h 3110101"/>
                <a:gd name="connsiteX16" fmla="*/ 1293270 w 3786036"/>
                <a:gd name="connsiteY16" fmla="*/ 1293332 h 3110101"/>
                <a:gd name="connsiteX17" fmla="*/ 203227 w 3786036"/>
                <a:gd name="connsiteY17" fmla="*/ 1252059 h 3110101"/>
                <a:gd name="connsiteX18" fmla="*/ 190527 w 3786036"/>
                <a:gd name="connsiteY18" fmla="*/ 1297870 h 3110101"/>
                <a:gd name="connsiteX19" fmla="*/ 1293814 w 3786036"/>
                <a:gd name="connsiteY19" fmla="*/ 1379365 h 3110101"/>
                <a:gd name="connsiteX20" fmla="*/ 705988 w 3786036"/>
                <a:gd name="connsiteY20" fmla="*/ 2952227 h 3110101"/>
                <a:gd name="connsiteX21" fmla="*/ 756242 w 3786036"/>
                <a:gd name="connsiteY21" fmla="*/ 2969414 h 3110101"/>
                <a:gd name="connsiteX22" fmla="*/ 1096225 w 3786036"/>
                <a:gd name="connsiteY22" fmla="*/ 2193757 h 3110101"/>
                <a:gd name="connsiteX23" fmla="*/ 1508852 w 3786036"/>
                <a:gd name="connsiteY23" fmla="*/ 1168196 h 3110101"/>
                <a:gd name="connsiteX24" fmla="*/ 1683600 w 3786036"/>
                <a:gd name="connsiteY24" fmla="*/ 1044406 h 3110101"/>
                <a:gd name="connsiteX25" fmla="*/ 2205400 w 3786036"/>
                <a:gd name="connsiteY25" fmla="*/ 1160535 h 3110101"/>
                <a:gd name="connsiteX26" fmla="*/ 3552469 w 3786036"/>
                <a:gd name="connsiteY26" fmla="*/ 1708461 h 3110101"/>
                <a:gd name="connsiteX27" fmla="*/ 3784355 w 3786036"/>
                <a:gd name="connsiteY27" fmla="*/ 1689363 h 3110101"/>
                <a:gd name="connsiteX28" fmla="*/ 3620459 w 3786036"/>
                <a:gd name="connsiteY28" fmla="*/ 1501879 h 3110101"/>
                <a:gd name="connsiteX0" fmla="*/ 3620459 w 3786036"/>
                <a:gd name="connsiteY0" fmla="*/ 1501879 h 3110101"/>
                <a:gd name="connsiteX1" fmla="*/ 2455079 w 3786036"/>
                <a:gd name="connsiteY1" fmla="*/ 1119761 h 3110101"/>
                <a:gd name="connsiteX2" fmla="*/ 2070947 w 3786036"/>
                <a:gd name="connsiteY2" fmla="*/ 844382 h 3110101"/>
                <a:gd name="connsiteX3" fmla="*/ 2281056 w 3786036"/>
                <a:gd name="connsiteY3" fmla="*/ 412583 h 3110101"/>
                <a:gd name="connsiteX4" fmla="*/ 3090270 w 3786036"/>
                <a:gd name="connsiteY4" fmla="*/ 99158 h 3110101"/>
                <a:gd name="connsiteX5" fmla="*/ 3070562 w 3786036"/>
                <a:gd name="connsiteY5" fmla="*/ 68616 h 3110101"/>
                <a:gd name="connsiteX6" fmla="*/ 2303825 w 3786036"/>
                <a:gd name="connsiteY6" fmla="*/ 326756 h 3110101"/>
                <a:gd name="connsiteX7" fmla="*/ 2043907 w 3786036"/>
                <a:gd name="connsiteY7" fmla="*/ 665581 h 3110101"/>
                <a:gd name="connsiteX8" fmla="*/ 1994748 w 3786036"/>
                <a:gd name="connsiteY8" fmla="*/ 965032 h 3110101"/>
                <a:gd name="connsiteX9" fmla="*/ 1591523 w 3786036"/>
                <a:gd name="connsiteY9" fmla="*/ 933282 h 3110101"/>
                <a:gd name="connsiteX10" fmla="*/ 1708998 w 3786036"/>
                <a:gd name="connsiteY10" fmla="*/ 685632 h 3110101"/>
                <a:gd name="connsiteX11" fmla="*/ 1866651 w 3786036"/>
                <a:gd name="connsiteY11" fmla="*/ 271418 h 3110101"/>
                <a:gd name="connsiteX12" fmla="*/ 1086669 w 3786036"/>
                <a:gd name="connsiteY12" fmla="*/ 13934 h 3110101"/>
                <a:gd name="connsiteX13" fmla="*/ 1108237 w 3786036"/>
                <a:gd name="connsiteY13" fmla="*/ 66701 h 3110101"/>
                <a:gd name="connsiteX14" fmla="*/ 1803038 w 3786036"/>
                <a:gd name="connsiteY14" fmla="*/ 338799 h 3110101"/>
                <a:gd name="connsiteX15" fmla="*/ 1581998 w 3786036"/>
                <a:gd name="connsiteY15" fmla="*/ 790407 h 3110101"/>
                <a:gd name="connsiteX16" fmla="*/ 1293270 w 3786036"/>
                <a:gd name="connsiteY16" fmla="*/ 1293332 h 3110101"/>
                <a:gd name="connsiteX17" fmla="*/ 203227 w 3786036"/>
                <a:gd name="connsiteY17" fmla="*/ 1252059 h 3110101"/>
                <a:gd name="connsiteX18" fmla="*/ 190527 w 3786036"/>
                <a:gd name="connsiteY18" fmla="*/ 1297870 h 3110101"/>
                <a:gd name="connsiteX19" fmla="*/ 1293814 w 3786036"/>
                <a:gd name="connsiteY19" fmla="*/ 1379365 h 3110101"/>
                <a:gd name="connsiteX20" fmla="*/ 705988 w 3786036"/>
                <a:gd name="connsiteY20" fmla="*/ 2952227 h 3110101"/>
                <a:gd name="connsiteX21" fmla="*/ 756242 w 3786036"/>
                <a:gd name="connsiteY21" fmla="*/ 2969414 h 3110101"/>
                <a:gd name="connsiteX22" fmla="*/ 1096225 w 3786036"/>
                <a:gd name="connsiteY22" fmla="*/ 2193757 h 3110101"/>
                <a:gd name="connsiteX23" fmla="*/ 1508852 w 3786036"/>
                <a:gd name="connsiteY23" fmla="*/ 1168196 h 3110101"/>
                <a:gd name="connsiteX24" fmla="*/ 1683600 w 3786036"/>
                <a:gd name="connsiteY24" fmla="*/ 1044406 h 3110101"/>
                <a:gd name="connsiteX25" fmla="*/ 2205400 w 3786036"/>
                <a:gd name="connsiteY25" fmla="*/ 1160535 h 3110101"/>
                <a:gd name="connsiteX26" fmla="*/ 3552469 w 3786036"/>
                <a:gd name="connsiteY26" fmla="*/ 1708461 h 3110101"/>
                <a:gd name="connsiteX27" fmla="*/ 3784355 w 3786036"/>
                <a:gd name="connsiteY27" fmla="*/ 1689363 h 3110101"/>
                <a:gd name="connsiteX28" fmla="*/ 3620459 w 3786036"/>
                <a:gd name="connsiteY28" fmla="*/ 1501879 h 3110101"/>
                <a:gd name="connsiteX0" fmla="*/ 3620459 w 3786036"/>
                <a:gd name="connsiteY0" fmla="*/ 1501179 h 3109401"/>
                <a:gd name="connsiteX1" fmla="*/ 2455079 w 3786036"/>
                <a:gd name="connsiteY1" fmla="*/ 1119061 h 3109401"/>
                <a:gd name="connsiteX2" fmla="*/ 2070947 w 3786036"/>
                <a:gd name="connsiteY2" fmla="*/ 843682 h 3109401"/>
                <a:gd name="connsiteX3" fmla="*/ 2281056 w 3786036"/>
                <a:gd name="connsiteY3" fmla="*/ 411883 h 3109401"/>
                <a:gd name="connsiteX4" fmla="*/ 3090270 w 3786036"/>
                <a:gd name="connsiteY4" fmla="*/ 98458 h 3109401"/>
                <a:gd name="connsiteX5" fmla="*/ 3070562 w 3786036"/>
                <a:gd name="connsiteY5" fmla="*/ 67916 h 3109401"/>
                <a:gd name="connsiteX6" fmla="*/ 2303825 w 3786036"/>
                <a:gd name="connsiteY6" fmla="*/ 326056 h 3109401"/>
                <a:gd name="connsiteX7" fmla="*/ 2043907 w 3786036"/>
                <a:gd name="connsiteY7" fmla="*/ 664881 h 3109401"/>
                <a:gd name="connsiteX8" fmla="*/ 1994748 w 3786036"/>
                <a:gd name="connsiteY8" fmla="*/ 964332 h 3109401"/>
                <a:gd name="connsiteX9" fmla="*/ 1591523 w 3786036"/>
                <a:gd name="connsiteY9" fmla="*/ 932582 h 3109401"/>
                <a:gd name="connsiteX10" fmla="*/ 1708998 w 3786036"/>
                <a:gd name="connsiteY10" fmla="*/ 684932 h 3109401"/>
                <a:gd name="connsiteX11" fmla="*/ 1866651 w 3786036"/>
                <a:gd name="connsiteY11" fmla="*/ 270718 h 3109401"/>
                <a:gd name="connsiteX12" fmla="*/ 1086669 w 3786036"/>
                <a:gd name="connsiteY12" fmla="*/ 13234 h 3109401"/>
                <a:gd name="connsiteX13" fmla="*/ 1108237 w 3786036"/>
                <a:gd name="connsiteY13" fmla="*/ 66001 h 3109401"/>
                <a:gd name="connsiteX14" fmla="*/ 1815738 w 3786036"/>
                <a:gd name="connsiteY14" fmla="*/ 312699 h 3109401"/>
                <a:gd name="connsiteX15" fmla="*/ 1581998 w 3786036"/>
                <a:gd name="connsiteY15" fmla="*/ 789707 h 3109401"/>
                <a:gd name="connsiteX16" fmla="*/ 1293270 w 3786036"/>
                <a:gd name="connsiteY16" fmla="*/ 1292632 h 3109401"/>
                <a:gd name="connsiteX17" fmla="*/ 203227 w 3786036"/>
                <a:gd name="connsiteY17" fmla="*/ 1251359 h 3109401"/>
                <a:gd name="connsiteX18" fmla="*/ 190527 w 3786036"/>
                <a:gd name="connsiteY18" fmla="*/ 1297170 h 3109401"/>
                <a:gd name="connsiteX19" fmla="*/ 1293814 w 3786036"/>
                <a:gd name="connsiteY19" fmla="*/ 1378665 h 3109401"/>
                <a:gd name="connsiteX20" fmla="*/ 705988 w 3786036"/>
                <a:gd name="connsiteY20" fmla="*/ 2951527 h 3109401"/>
                <a:gd name="connsiteX21" fmla="*/ 756242 w 3786036"/>
                <a:gd name="connsiteY21" fmla="*/ 2968714 h 3109401"/>
                <a:gd name="connsiteX22" fmla="*/ 1096225 w 3786036"/>
                <a:gd name="connsiteY22" fmla="*/ 2193057 h 3109401"/>
                <a:gd name="connsiteX23" fmla="*/ 1508852 w 3786036"/>
                <a:gd name="connsiteY23" fmla="*/ 1167496 h 3109401"/>
                <a:gd name="connsiteX24" fmla="*/ 1683600 w 3786036"/>
                <a:gd name="connsiteY24" fmla="*/ 1043706 h 3109401"/>
                <a:gd name="connsiteX25" fmla="*/ 2205400 w 3786036"/>
                <a:gd name="connsiteY25" fmla="*/ 1159835 h 3109401"/>
                <a:gd name="connsiteX26" fmla="*/ 3552469 w 3786036"/>
                <a:gd name="connsiteY26" fmla="*/ 1707761 h 3109401"/>
                <a:gd name="connsiteX27" fmla="*/ 3784355 w 3786036"/>
                <a:gd name="connsiteY27" fmla="*/ 1688663 h 3109401"/>
                <a:gd name="connsiteX28" fmla="*/ 3620459 w 3786036"/>
                <a:gd name="connsiteY28" fmla="*/ 1501179 h 3109401"/>
                <a:gd name="connsiteX0" fmla="*/ 3620459 w 3786036"/>
                <a:gd name="connsiteY0" fmla="*/ 1501179 h 3109401"/>
                <a:gd name="connsiteX1" fmla="*/ 2455079 w 3786036"/>
                <a:gd name="connsiteY1" fmla="*/ 1119061 h 3109401"/>
                <a:gd name="connsiteX2" fmla="*/ 2070947 w 3786036"/>
                <a:gd name="connsiteY2" fmla="*/ 843682 h 3109401"/>
                <a:gd name="connsiteX3" fmla="*/ 2281056 w 3786036"/>
                <a:gd name="connsiteY3" fmla="*/ 411883 h 3109401"/>
                <a:gd name="connsiteX4" fmla="*/ 3090270 w 3786036"/>
                <a:gd name="connsiteY4" fmla="*/ 98458 h 3109401"/>
                <a:gd name="connsiteX5" fmla="*/ 3070562 w 3786036"/>
                <a:gd name="connsiteY5" fmla="*/ 67916 h 3109401"/>
                <a:gd name="connsiteX6" fmla="*/ 2303825 w 3786036"/>
                <a:gd name="connsiteY6" fmla="*/ 326056 h 3109401"/>
                <a:gd name="connsiteX7" fmla="*/ 2043907 w 3786036"/>
                <a:gd name="connsiteY7" fmla="*/ 664881 h 3109401"/>
                <a:gd name="connsiteX8" fmla="*/ 1994748 w 3786036"/>
                <a:gd name="connsiteY8" fmla="*/ 964332 h 3109401"/>
                <a:gd name="connsiteX9" fmla="*/ 1591523 w 3786036"/>
                <a:gd name="connsiteY9" fmla="*/ 932582 h 3109401"/>
                <a:gd name="connsiteX10" fmla="*/ 1708998 w 3786036"/>
                <a:gd name="connsiteY10" fmla="*/ 684932 h 3109401"/>
                <a:gd name="connsiteX11" fmla="*/ 1866651 w 3786036"/>
                <a:gd name="connsiteY11" fmla="*/ 270718 h 3109401"/>
                <a:gd name="connsiteX12" fmla="*/ 1086669 w 3786036"/>
                <a:gd name="connsiteY12" fmla="*/ 13234 h 3109401"/>
                <a:gd name="connsiteX13" fmla="*/ 1108237 w 3786036"/>
                <a:gd name="connsiteY13" fmla="*/ 66001 h 3109401"/>
                <a:gd name="connsiteX14" fmla="*/ 1815738 w 3786036"/>
                <a:gd name="connsiteY14" fmla="*/ 312699 h 3109401"/>
                <a:gd name="connsiteX15" fmla="*/ 1581998 w 3786036"/>
                <a:gd name="connsiteY15" fmla="*/ 789707 h 3109401"/>
                <a:gd name="connsiteX16" fmla="*/ 1293270 w 3786036"/>
                <a:gd name="connsiteY16" fmla="*/ 1292632 h 3109401"/>
                <a:gd name="connsiteX17" fmla="*/ 203227 w 3786036"/>
                <a:gd name="connsiteY17" fmla="*/ 1251359 h 3109401"/>
                <a:gd name="connsiteX18" fmla="*/ 190527 w 3786036"/>
                <a:gd name="connsiteY18" fmla="*/ 1297170 h 3109401"/>
                <a:gd name="connsiteX19" fmla="*/ 1293814 w 3786036"/>
                <a:gd name="connsiteY19" fmla="*/ 1378665 h 3109401"/>
                <a:gd name="connsiteX20" fmla="*/ 705988 w 3786036"/>
                <a:gd name="connsiteY20" fmla="*/ 2951527 h 3109401"/>
                <a:gd name="connsiteX21" fmla="*/ 756242 w 3786036"/>
                <a:gd name="connsiteY21" fmla="*/ 2968714 h 3109401"/>
                <a:gd name="connsiteX22" fmla="*/ 1096225 w 3786036"/>
                <a:gd name="connsiteY22" fmla="*/ 2193057 h 3109401"/>
                <a:gd name="connsiteX23" fmla="*/ 1508852 w 3786036"/>
                <a:gd name="connsiteY23" fmla="*/ 1167496 h 3109401"/>
                <a:gd name="connsiteX24" fmla="*/ 1683600 w 3786036"/>
                <a:gd name="connsiteY24" fmla="*/ 1043706 h 3109401"/>
                <a:gd name="connsiteX25" fmla="*/ 2154600 w 3786036"/>
                <a:gd name="connsiteY25" fmla="*/ 1125968 h 3109401"/>
                <a:gd name="connsiteX26" fmla="*/ 3552469 w 3786036"/>
                <a:gd name="connsiteY26" fmla="*/ 1707761 h 3109401"/>
                <a:gd name="connsiteX27" fmla="*/ 3784355 w 3786036"/>
                <a:gd name="connsiteY27" fmla="*/ 1688663 h 3109401"/>
                <a:gd name="connsiteX28" fmla="*/ 3620459 w 3786036"/>
                <a:gd name="connsiteY28" fmla="*/ 1501179 h 3109401"/>
                <a:gd name="connsiteX0" fmla="*/ 3620459 w 3786036"/>
                <a:gd name="connsiteY0" fmla="*/ 1501179 h 3109401"/>
                <a:gd name="connsiteX1" fmla="*/ 2455079 w 3786036"/>
                <a:gd name="connsiteY1" fmla="*/ 1119061 h 3109401"/>
                <a:gd name="connsiteX2" fmla="*/ 2070947 w 3786036"/>
                <a:gd name="connsiteY2" fmla="*/ 843682 h 3109401"/>
                <a:gd name="connsiteX3" fmla="*/ 2281056 w 3786036"/>
                <a:gd name="connsiteY3" fmla="*/ 411883 h 3109401"/>
                <a:gd name="connsiteX4" fmla="*/ 3090270 w 3786036"/>
                <a:gd name="connsiteY4" fmla="*/ 98458 h 3109401"/>
                <a:gd name="connsiteX5" fmla="*/ 3070562 w 3786036"/>
                <a:gd name="connsiteY5" fmla="*/ 67916 h 3109401"/>
                <a:gd name="connsiteX6" fmla="*/ 2303825 w 3786036"/>
                <a:gd name="connsiteY6" fmla="*/ 326056 h 3109401"/>
                <a:gd name="connsiteX7" fmla="*/ 2043907 w 3786036"/>
                <a:gd name="connsiteY7" fmla="*/ 664881 h 3109401"/>
                <a:gd name="connsiteX8" fmla="*/ 1994748 w 3786036"/>
                <a:gd name="connsiteY8" fmla="*/ 964332 h 3109401"/>
                <a:gd name="connsiteX9" fmla="*/ 1591523 w 3786036"/>
                <a:gd name="connsiteY9" fmla="*/ 932582 h 3109401"/>
                <a:gd name="connsiteX10" fmla="*/ 1708998 w 3786036"/>
                <a:gd name="connsiteY10" fmla="*/ 684932 h 3109401"/>
                <a:gd name="connsiteX11" fmla="*/ 1866651 w 3786036"/>
                <a:gd name="connsiteY11" fmla="*/ 270718 h 3109401"/>
                <a:gd name="connsiteX12" fmla="*/ 1086669 w 3786036"/>
                <a:gd name="connsiteY12" fmla="*/ 13234 h 3109401"/>
                <a:gd name="connsiteX13" fmla="*/ 1108237 w 3786036"/>
                <a:gd name="connsiteY13" fmla="*/ 66001 h 3109401"/>
                <a:gd name="connsiteX14" fmla="*/ 1815738 w 3786036"/>
                <a:gd name="connsiteY14" fmla="*/ 312699 h 3109401"/>
                <a:gd name="connsiteX15" fmla="*/ 1581998 w 3786036"/>
                <a:gd name="connsiteY15" fmla="*/ 789707 h 3109401"/>
                <a:gd name="connsiteX16" fmla="*/ 1293270 w 3786036"/>
                <a:gd name="connsiteY16" fmla="*/ 1292632 h 3109401"/>
                <a:gd name="connsiteX17" fmla="*/ 203227 w 3786036"/>
                <a:gd name="connsiteY17" fmla="*/ 1251359 h 3109401"/>
                <a:gd name="connsiteX18" fmla="*/ 190527 w 3786036"/>
                <a:gd name="connsiteY18" fmla="*/ 1297170 h 3109401"/>
                <a:gd name="connsiteX19" fmla="*/ 1293814 w 3786036"/>
                <a:gd name="connsiteY19" fmla="*/ 1378665 h 3109401"/>
                <a:gd name="connsiteX20" fmla="*/ 705988 w 3786036"/>
                <a:gd name="connsiteY20" fmla="*/ 2951527 h 3109401"/>
                <a:gd name="connsiteX21" fmla="*/ 756242 w 3786036"/>
                <a:gd name="connsiteY21" fmla="*/ 2968714 h 3109401"/>
                <a:gd name="connsiteX22" fmla="*/ 1096225 w 3786036"/>
                <a:gd name="connsiteY22" fmla="*/ 2193057 h 3109401"/>
                <a:gd name="connsiteX23" fmla="*/ 1508852 w 3786036"/>
                <a:gd name="connsiteY23" fmla="*/ 1167496 h 3109401"/>
                <a:gd name="connsiteX24" fmla="*/ 1683600 w 3786036"/>
                <a:gd name="connsiteY24" fmla="*/ 1043706 h 3109401"/>
                <a:gd name="connsiteX25" fmla="*/ 2133434 w 3786036"/>
                <a:gd name="connsiteY25" fmla="*/ 1113268 h 3109401"/>
                <a:gd name="connsiteX26" fmla="*/ 3552469 w 3786036"/>
                <a:gd name="connsiteY26" fmla="*/ 1707761 h 3109401"/>
                <a:gd name="connsiteX27" fmla="*/ 3784355 w 3786036"/>
                <a:gd name="connsiteY27" fmla="*/ 1688663 h 3109401"/>
                <a:gd name="connsiteX28" fmla="*/ 3620459 w 3786036"/>
                <a:gd name="connsiteY28" fmla="*/ 1501179 h 3109401"/>
                <a:gd name="connsiteX0" fmla="*/ 3620459 w 3786036"/>
                <a:gd name="connsiteY0" fmla="*/ 1501179 h 3109401"/>
                <a:gd name="connsiteX1" fmla="*/ 2455079 w 3786036"/>
                <a:gd name="connsiteY1" fmla="*/ 1119061 h 3109401"/>
                <a:gd name="connsiteX2" fmla="*/ 2070947 w 3786036"/>
                <a:gd name="connsiteY2" fmla="*/ 843682 h 3109401"/>
                <a:gd name="connsiteX3" fmla="*/ 2281056 w 3786036"/>
                <a:gd name="connsiteY3" fmla="*/ 411883 h 3109401"/>
                <a:gd name="connsiteX4" fmla="*/ 3090270 w 3786036"/>
                <a:gd name="connsiteY4" fmla="*/ 98458 h 3109401"/>
                <a:gd name="connsiteX5" fmla="*/ 3070562 w 3786036"/>
                <a:gd name="connsiteY5" fmla="*/ 67916 h 3109401"/>
                <a:gd name="connsiteX6" fmla="*/ 2303825 w 3786036"/>
                <a:gd name="connsiteY6" fmla="*/ 326056 h 3109401"/>
                <a:gd name="connsiteX7" fmla="*/ 2043907 w 3786036"/>
                <a:gd name="connsiteY7" fmla="*/ 664881 h 3109401"/>
                <a:gd name="connsiteX8" fmla="*/ 1994748 w 3786036"/>
                <a:gd name="connsiteY8" fmla="*/ 964332 h 3109401"/>
                <a:gd name="connsiteX9" fmla="*/ 1591523 w 3786036"/>
                <a:gd name="connsiteY9" fmla="*/ 932582 h 3109401"/>
                <a:gd name="connsiteX10" fmla="*/ 1708998 w 3786036"/>
                <a:gd name="connsiteY10" fmla="*/ 684932 h 3109401"/>
                <a:gd name="connsiteX11" fmla="*/ 1866651 w 3786036"/>
                <a:gd name="connsiteY11" fmla="*/ 270718 h 3109401"/>
                <a:gd name="connsiteX12" fmla="*/ 1086669 w 3786036"/>
                <a:gd name="connsiteY12" fmla="*/ 13234 h 3109401"/>
                <a:gd name="connsiteX13" fmla="*/ 1108237 w 3786036"/>
                <a:gd name="connsiteY13" fmla="*/ 66001 h 3109401"/>
                <a:gd name="connsiteX14" fmla="*/ 1815738 w 3786036"/>
                <a:gd name="connsiteY14" fmla="*/ 312699 h 3109401"/>
                <a:gd name="connsiteX15" fmla="*/ 1581998 w 3786036"/>
                <a:gd name="connsiteY15" fmla="*/ 789707 h 3109401"/>
                <a:gd name="connsiteX16" fmla="*/ 1293270 w 3786036"/>
                <a:gd name="connsiteY16" fmla="*/ 1292632 h 3109401"/>
                <a:gd name="connsiteX17" fmla="*/ 203227 w 3786036"/>
                <a:gd name="connsiteY17" fmla="*/ 1251359 h 3109401"/>
                <a:gd name="connsiteX18" fmla="*/ 190527 w 3786036"/>
                <a:gd name="connsiteY18" fmla="*/ 1297170 h 3109401"/>
                <a:gd name="connsiteX19" fmla="*/ 1293814 w 3786036"/>
                <a:gd name="connsiteY19" fmla="*/ 1378665 h 3109401"/>
                <a:gd name="connsiteX20" fmla="*/ 705988 w 3786036"/>
                <a:gd name="connsiteY20" fmla="*/ 2951527 h 3109401"/>
                <a:gd name="connsiteX21" fmla="*/ 756242 w 3786036"/>
                <a:gd name="connsiteY21" fmla="*/ 2968714 h 3109401"/>
                <a:gd name="connsiteX22" fmla="*/ 1096225 w 3786036"/>
                <a:gd name="connsiteY22" fmla="*/ 2193057 h 3109401"/>
                <a:gd name="connsiteX23" fmla="*/ 1508852 w 3786036"/>
                <a:gd name="connsiteY23" fmla="*/ 1167496 h 3109401"/>
                <a:gd name="connsiteX24" fmla="*/ 1683600 w 3786036"/>
                <a:gd name="connsiteY24" fmla="*/ 1043706 h 3109401"/>
                <a:gd name="connsiteX25" fmla="*/ 2133434 w 3786036"/>
                <a:gd name="connsiteY25" fmla="*/ 1113268 h 3109401"/>
                <a:gd name="connsiteX26" fmla="*/ 3552469 w 3786036"/>
                <a:gd name="connsiteY26" fmla="*/ 1707761 h 3109401"/>
                <a:gd name="connsiteX27" fmla="*/ 3784355 w 3786036"/>
                <a:gd name="connsiteY27" fmla="*/ 1688663 h 3109401"/>
                <a:gd name="connsiteX28" fmla="*/ 3620459 w 3786036"/>
                <a:gd name="connsiteY28" fmla="*/ 1501179 h 3109401"/>
                <a:gd name="connsiteX0" fmla="*/ 3620459 w 3786036"/>
                <a:gd name="connsiteY0" fmla="*/ 1501179 h 3109401"/>
                <a:gd name="connsiteX1" fmla="*/ 2455079 w 3786036"/>
                <a:gd name="connsiteY1" fmla="*/ 1119061 h 3109401"/>
                <a:gd name="connsiteX2" fmla="*/ 2070947 w 3786036"/>
                <a:gd name="connsiteY2" fmla="*/ 843682 h 3109401"/>
                <a:gd name="connsiteX3" fmla="*/ 2281056 w 3786036"/>
                <a:gd name="connsiteY3" fmla="*/ 411883 h 3109401"/>
                <a:gd name="connsiteX4" fmla="*/ 3090270 w 3786036"/>
                <a:gd name="connsiteY4" fmla="*/ 98458 h 3109401"/>
                <a:gd name="connsiteX5" fmla="*/ 3070562 w 3786036"/>
                <a:gd name="connsiteY5" fmla="*/ 67916 h 3109401"/>
                <a:gd name="connsiteX6" fmla="*/ 2303825 w 3786036"/>
                <a:gd name="connsiteY6" fmla="*/ 326056 h 3109401"/>
                <a:gd name="connsiteX7" fmla="*/ 2043907 w 3786036"/>
                <a:gd name="connsiteY7" fmla="*/ 664881 h 3109401"/>
                <a:gd name="connsiteX8" fmla="*/ 1994748 w 3786036"/>
                <a:gd name="connsiteY8" fmla="*/ 964332 h 3109401"/>
                <a:gd name="connsiteX9" fmla="*/ 1591523 w 3786036"/>
                <a:gd name="connsiteY9" fmla="*/ 932582 h 3109401"/>
                <a:gd name="connsiteX10" fmla="*/ 1708998 w 3786036"/>
                <a:gd name="connsiteY10" fmla="*/ 684932 h 3109401"/>
                <a:gd name="connsiteX11" fmla="*/ 1866651 w 3786036"/>
                <a:gd name="connsiteY11" fmla="*/ 270718 h 3109401"/>
                <a:gd name="connsiteX12" fmla="*/ 1086669 w 3786036"/>
                <a:gd name="connsiteY12" fmla="*/ 13234 h 3109401"/>
                <a:gd name="connsiteX13" fmla="*/ 1108237 w 3786036"/>
                <a:gd name="connsiteY13" fmla="*/ 66001 h 3109401"/>
                <a:gd name="connsiteX14" fmla="*/ 1815738 w 3786036"/>
                <a:gd name="connsiteY14" fmla="*/ 312699 h 3109401"/>
                <a:gd name="connsiteX15" fmla="*/ 1581998 w 3786036"/>
                <a:gd name="connsiteY15" fmla="*/ 789707 h 3109401"/>
                <a:gd name="connsiteX16" fmla="*/ 1293270 w 3786036"/>
                <a:gd name="connsiteY16" fmla="*/ 1292632 h 3109401"/>
                <a:gd name="connsiteX17" fmla="*/ 203227 w 3786036"/>
                <a:gd name="connsiteY17" fmla="*/ 1251359 h 3109401"/>
                <a:gd name="connsiteX18" fmla="*/ 190527 w 3786036"/>
                <a:gd name="connsiteY18" fmla="*/ 1297170 h 3109401"/>
                <a:gd name="connsiteX19" fmla="*/ 1293814 w 3786036"/>
                <a:gd name="connsiteY19" fmla="*/ 1378665 h 3109401"/>
                <a:gd name="connsiteX20" fmla="*/ 705988 w 3786036"/>
                <a:gd name="connsiteY20" fmla="*/ 2951527 h 3109401"/>
                <a:gd name="connsiteX21" fmla="*/ 756242 w 3786036"/>
                <a:gd name="connsiteY21" fmla="*/ 2968714 h 3109401"/>
                <a:gd name="connsiteX22" fmla="*/ 1096225 w 3786036"/>
                <a:gd name="connsiteY22" fmla="*/ 2193057 h 3109401"/>
                <a:gd name="connsiteX23" fmla="*/ 1508852 w 3786036"/>
                <a:gd name="connsiteY23" fmla="*/ 1167496 h 3109401"/>
                <a:gd name="connsiteX24" fmla="*/ 1683600 w 3786036"/>
                <a:gd name="connsiteY24" fmla="*/ 1039473 h 3109401"/>
                <a:gd name="connsiteX25" fmla="*/ 2133434 w 3786036"/>
                <a:gd name="connsiteY25" fmla="*/ 1113268 h 3109401"/>
                <a:gd name="connsiteX26" fmla="*/ 3552469 w 3786036"/>
                <a:gd name="connsiteY26" fmla="*/ 1707761 h 3109401"/>
                <a:gd name="connsiteX27" fmla="*/ 3784355 w 3786036"/>
                <a:gd name="connsiteY27" fmla="*/ 1688663 h 3109401"/>
                <a:gd name="connsiteX28" fmla="*/ 3620459 w 3786036"/>
                <a:gd name="connsiteY28" fmla="*/ 1501179 h 3109401"/>
                <a:gd name="connsiteX0" fmla="*/ 3620459 w 3786036"/>
                <a:gd name="connsiteY0" fmla="*/ 1501179 h 3109401"/>
                <a:gd name="connsiteX1" fmla="*/ 2455079 w 3786036"/>
                <a:gd name="connsiteY1" fmla="*/ 1119061 h 3109401"/>
                <a:gd name="connsiteX2" fmla="*/ 2070947 w 3786036"/>
                <a:gd name="connsiteY2" fmla="*/ 843682 h 3109401"/>
                <a:gd name="connsiteX3" fmla="*/ 2281056 w 3786036"/>
                <a:gd name="connsiteY3" fmla="*/ 411883 h 3109401"/>
                <a:gd name="connsiteX4" fmla="*/ 3090270 w 3786036"/>
                <a:gd name="connsiteY4" fmla="*/ 98458 h 3109401"/>
                <a:gd name="connsiteX5" fmla="*/ 3070562 w 3786036"/>
                <a:gd name="connsiteY5" fmla="*/ 67916 h 3109401"/>
                <a:gd name="connsiteX6" fmla="*/ 2303825 w 3786036"/>
                <a:gd name="connsiteY6" fmla="*/ 326056 h 3109401"/>
                <a:gd name="connsiteX7" fmla="*/ 2043907 w 3786036"/>
                <a:gd name="connsiteY7" fmla="*/ 664881 h 3109401"/>
                <a:gd name="connsiteX8" fmla="*/ 1994748 w 3786036"/>
                <a:gd name="connsiteY8" fmla="*/ 964332 h 3109401"/>
                <a:gd name="connsiteX9" fmla="*/ 1591523 w 3786036"/>
                <a:gd name="connsiteY9" fmla="*/ 932582 h 3109401"/>
                <a:gd name="connsiteX10" fmla="*/ 1708998 w 3786036"/>
                <a:gd name="connsiteY10" fmla="*/ 684932 h 3109401"/>
                <a:gd name="connsiteX11" fmla="*/ 1866651 w 3786036"/>
                <a:gd name="connsiteY11" fmla="*/ 270718 h 3109401"/>
                <a:gd name="connsiteX12" fmla="*/ 1086669 w 3786036"/>
                <a:gd name="connsiteY12" fmla="*/ 13234 h 3109401"/>
                <a:gd name="connsiteX13" fmla="*/ 1108237 w 3786036"/>
                <a:gd name="connsiteY13" fmla="*/ 66001 h 3109401"/>
                <a:gd name="connsiteX14" fmla="*/ 1815738 w 3786036"/>
                <a:gd name="connsiteY14" fmla="*/ 312699 h 3109401"/>
                <a:gd name="connsiteX15" fmla="*/ 1581998 w 3786036"/>
                <a:gd name="connsiteY15" fmla="*/ 789707 h 3109401"/>
                <a:gd name="connsiteX16" fmla="*/ 1293270 w 3786036"/>
                <a:gd name="connsiteY16" fmla="*/ 1292632 h 3109401"/>
                <a:gd name="connsiteX17" fmla="*/ 203227 w 3786036"/>
                <a:gd name="connsiteY17" fmla="*/ 1251359 h 3109401"/>
                <a:gd name="connsiteX18" fmla="*/ 190527 w 3786036"/>
                <a:gd name="connsiteY18" fmla="*/ 1297170 h 3109401"/>
                <a:gd name="connsiteX19" fmla="*/ 1293814 w 3786036"/>
                <a:gd name="connsiteY19" fmla="*/ 1378665 h 3109401"/>
                <a:gd name="connsiteX20" fmla="*/ 705988 w 3786036"/>
                <a:gd name="connsiteY20" fmla="*/ 2951527 h 3109401"/>
                <a:gd name="connsiteX21" fmla="*/ 756242 w 3786036"/>
                <a:gd name="connsiteY21" fmla="*/ 2968714 h 3109401"/>
                <a:gd name="connsiteX22" fmla="*/ 1096225 w 3786036"/>
                <a:gd name="connsiteY22" fmla="*/ 2193057 h 3109401"/>
                <a:gd name="connsiteX23" fmla="*/ 1508852 w 3786036"/>
                <a:gd name="connsiteY23" fmla="*/ 1167496 h 3109401"/>
                <a:gd name="connsiteX24" fmla="*/ 1683600 w 3786036"/>
                <a:gd name="connsiteY24" fmla="*/ 1039473 h 3109401"/>
                <a:gd name="connsiteX25" fmla="*/ 2133434 w 3786036"/>
                <a:gd name="connsiteY25" fmla="*/ 1113268 h 3109401"/>
                <a:gd name="connsiteX26" fmla="*/ 3552469 w 3786036"/>
                <a:gd name="connsiteY26" fmla="*/ 1707761 h 3109401"/>
                <a:gd name="connsiteX27" fmla="*/ 3784355 w 3786036"/>
                <a:gd name="connsiteY27" fmla="*/ 1688663 h 3109401"/>
                <a:gd name="connsiteX28" fmla="*/ 3620459 w 3786036"/>
                <a:gd name="connsiteY28" fmla="*/ 1501179 h 3109401"/>
                <a:gd name="connsiteX0" fmla="*/ 3620459 w 3786036"/>
                <a:gd name="connsiteY0" fmla="*/ 1501179 h 3109401"/>
                <a:gd name="connsiteX1" fmla="*/ 2455079 w 3786036"/>
                <a:gd name="connsiteY1" fmla="*/ 1119061 h 3109401"/>
                <a:gd name="connsiteX2" fmla="*/ 2070947 w 3786036"/>
                <a:gd name="connsiteY2" fmla="*/ 843682 h 3109401"/>
                <a:gd name="connsiteX3" fmla="*/ 2281056 w 3786036"/>
                <a:gd name="connsiteY3" fmla="*/ 399183 h 3109401"/>
                <a:gd name="connsiteX4" fmla="*/ 3090270 w 3786036"/>
                <a:gd name="connsiteY4" fmla="*/ 98458 h 3109401"/>
                <a:gd name="connsiteX5" fmla="*/ 3070562 w 3786036"/>
                <a:gd name="connsiteY5" fmla="*/ 67916 h 3109401"/>
                <a:gd name="connsiteX6" fmla="*/ 2303825 w 3786036"/>
                <a:gd name="connsiteY6" fmla="*/ 326056 h 3109401"/>
                <a:gd name="connsiteX7" fmla="*/ 2043907 w 3786036"/>
                <a:gd name="connsiteY7" fmla="*/ 664881 h 3109401"/>
                <a:gd name="connsiteX8" fmla="*/ 1994748 w 3786036"/>
                <a:gd name="connsiteY8" fmla="*/ 964332 h 3109401"/>
                <a:gd name="connsiteX9" fmla="*/ 1591523 w 3786036"/>
                <a:gd name="connsiteY9" fmla="*/ 932582 h 3109401"/>
                <a:gd name="connsiteX10" fmla="*/ 1708998 w 3786036"/>
                <a:gd name="connsiteY10" fmla="*/ 684932 h 3109401"/>
                <a:gd name="connsiteX11" fmla="*/ 1866651 w 3786036"/>
                <a:gd name="connsiteY11" fmla="*/ 270718 h 3109401"/>
                <a:gd name="connsiteX12" fmla="*/ 1086669 w 3786036"/>
                <a:gd name="connsiteY12" fmla="*/ 13234 h 3109401"/>
                <a:gd name="connsiteX13" fmla="*/ 1108237 w 3786036"/>
                <a:gd name="connsiteY13" fmla="*/ 66001 h 3109401"/>
                <a:gd name="connsiteX14" fmla="*/ 1815738 w 3786036"/>
                <a:gd name="connsiteY14" fmla="*/ 312699 h 3109401"/>
                <a:gd name="connsiteX15" fmla="*/ 1581998 w 3786036"/>
                <a:gd name="connsiteY15" fmla="*/ 789707 h 3109401"/>
                <a:gd name="connsiteX16" fmla="*/ 1293270 w 3786036"/>
                <a:gd name="connsiteY16" fmla="*/ 1292632 h 3109401"/>
                <a:gd name="connsiteX17" fmla="*/ 203227 w 3786036"/>
                <a:gd name="connsiteY17" fmla="*/ 1251359 h 3109401"/>
                <a:gd name="connsiteX18" fmla="*/ 190527 w 3786036"/>
                <a:gd name="connsiteY18" fmla="*/ 1297170 h 3109401"/>
                <a:gd name="connsiteX19" fmla="*/ 1293814 w 3786036"/>
                <a:gd name="connsiteY19" fmla="*/ 1378665 h 3109401"/>
                <a:gd name="connsiteX20" fmla="*/ 705988 w 3786036"/>
                <a:gd name="connsiteY20" fmla="*/ 2951527 h 3109401"/>
                <a:gd name="connsiteX21" fmla="*/ 756242 w 3786036"/>
                <a:gd name="connsiteY21" fmla="*/ 2968714 h 3109401"/>
                <a:gd name="connsiteX22" fmla="*/ 1096225 w 3786036"/>
                <a:gd name="connsiteY22" fmla="*/ 2193057 h 3109401"/>
                <a:gd name="connsiteX23" fmla="*/ 1508852 w 3786036"/>
                <a:gd name="connsiteY23" fmla="*/ 1167496 h 3109401"/>
                <a:gd name="connsiteX24" fmla="*/ 1683600 w 3786036"/>
                <a:gd name="connsiteY24" fmla="*/ 1039473 h 3109401"/>
                <a:gd name="connsiteX25" fmla="*/ 2133434 w 3786036"/>
                <a:gd name="connsiteY25" fmla="*/ 1113268 h 3109401"/>
                <a:gd name="connsiteX26" fmla="*/ 3552469 w 3786036"/>
                <a:gd name="connsiteY26" fmla="*/ 1707761 h 3109401"/>
                <a:gd name="connsiteX27" fmla="*/ 3784355 w 3786036"/>
                <a:gd name="connsiteY27" fmla="*/ 1688663 h 3109401"/>
                <a:gd name="connsiteX28" fmla="*/ 3620459 w 3786036"/>
                <a:gd name="connsiteY28" fmla="*/ 1501179 h 3109401"/>
                <a:gd name="connsiteX0" fmla="*/ 3620459 w 3786036"/>
                <a:gd name="connsiteY0" fmla="*/ 1501179 h 3109401"/>
                <a:gd name="connsiteX1" fmla="*/ 2455079 w 3786036"/>
                <a:gd name="connsiteY1" fmla="*/ 1119061 h 3109401"/>
                <a:gd name="connsiteX2" fmla="*/ 2070947 w 3786036"/>
                <a:gd name="connsiteY2" fmla="*/ 843682 h 3109401"/>
                <a:gd name="connsiteX3" fmla="*/ 2281056 w 3786036"/>
                <a:gd name="connsiteY3" fmla="*/ 399183 h 3109401"/>
                <a:gd name="connsiteX4" fmla="*/ 3090270 w 3786036"/>
                <a:gd name="connsiteY4" fmla="*/ 98458 h 3109401"/>
                <a:gd name="connsiteX5" fmla="*/ 3070562 w 3786036"/>
                <a:gd name="connsiteY5" fmla="*/ 67916 h 3109401"/>
                <a:gd name="connsiteX6" fmla="*/ 2303825 w 3786036"/>
                <a:gd name="connsiteY6" fmla="*/ 326056 h 3109401"/>
                <a:gd name="connsiteX7" fmla="*/ 2043907 w 3786036"/>
                <a:gd name="connsiteY7" fmla="*/ 664881 h 3109401"/>
                <a:gd name="connsiteX8" fmla="*/ 1994748 w 3786036"/>
                <a:gd name="connsiteY8" fmla="*/ 964332 h 3109401"/>
                <a:gd name="connsiteX9" fmla="*/ 1591523 w 3786036"/>
                <a:gd name="connsiteY9" fmla="*/ 932582 h 3109401"/>
                <a:gd name="connsiteX10" fmla="*/ 1708998 w 3786036"/>
                <a:gd name="connsiteY10" fmla="*/ 684932 h 3109401"/>
                <a:gd name="connsiteX11" fmla="*/ 1866651 w 3786036"/>
                <a:gd name="connsiteY11" fmla="*/ 270718 h 3109401"/>
                <a:gd name="connsiteX12" fmla="*/ 1086669 w 3786036"/>
                <a:gd name="connsiteY12" fmla="*/ 13234 h 3109401"/>
                <a:gd name="connsiteX13" fmla="*/ 1125170 w 3786036"/>
                <a:gd name="connsiteY13" fmla="*/ 66001 h 3109401"/>
                <a:gd name="connsiteX14" fmla="*/ 1815738 w 3786036"/>
                <a:gd name="connsiteY14" fmla="*/ 312699 h 3109401"/>
                <a:gd name="connsiteX15" fmla="*/ 1581998 w 3786036"/>
                <a:gd name="connsiteY15" fmla="*/ 789707 h 3109401"/>
                <a:gd name="connsiteX16" fmla="*/ 1293270 w 3786036"/>
                <a:gd name="connsiteY16" fmla="*/ 1292632 h 3109401"/>
                <a:gd name="connsiteX17" fmla="*/ 203227 w 3786036"/>
                <a:gd name="connsiteY17" fmla="*/ 1251359 h 3109401"/>
                <a:gd name="connsiteX18" fmla="*/ 190527 w 3786036"/>
                <a:gd name="connsiteY18" fmla="*/ 1297170 h 3109401"/>
                <a:gd name="connsiteX19" fmla="*/ 1293814 w 3786036"/>
                <a:gd name="connsiteY19" fmla="*/ 1378665 h 3109401"/>
                <a:gd name="connsiteX20" fmla="*/ 705988 w 3786036"/>
                <a:gd name="connsiteY20" fmla="*/ 2951527 h 3109401"/>
                <a:gd name="connsiteX21" fmla="*/ 756242 w 3786036"/>
                <a:gd name="connsiteY21" fmla="*/ 2968714 h 3109401"/>
                <a:gd name="connsiteX22" fmla="*/ 1096225 w 3786036"/>
                <a:gd name="connsiteY22" fmla="*/ 2193057 h 3109401"/>
                <a:gd name="connsiteX23" fmla="*/ 1508852 w 3786036"/>
                <a:gd name="connsiteY23" fmla="*/ 1167496 h 3109401"/>
                <a:gd name="connsiteX24" fmla="*/ 1683600 w 3786036"/>
                <a:gd name="connsiteY24" fmla="*/ 1039473 h 3109401"/>
                <a:gd name="connsiteX25" fmla="*/ 2133434 w 3786036"/>
                <a:gd name="connsiteY25" fmla="*/ 1113268 h 3109401"/>
                <a:gd name="connsiteX26" fmla="*/ 3552469 w 3786036"/>
                <a:gd name="connsiteY26" fmla="*/ 1707761 h 3109401"/>
                <a:gd name="connsiteX27" fmla="*/ 3784355 w 3786036"/>
                <a:gd name="connsiteY27" fmla="*/ 1688663 h 3109401"/>
                <a:gd name="connsiteX28" fmla="*/ 3620459 w 3786036"/>
                <a:gd name="connsiteY28" fmla="*/ 1501179 h 3109401"/>
                <a:gd name="connsiteX0" fmla="*/ 3560805 w 3726382"/>
                <a:gd name="connsiteY0" fmla="*/ 1501179 h 3109401"/>
                <a:gd name="connsiteX1" fmla="*/ 2395425 w 3726382"/>
                <a:gd name="connsiteY1" fmla="*/ 1119061 h 3109401"/>
                <a:gd name="connsiteX2" fmla="*/ 2011293 w 3726382"/>
                <a:gd name="connsiteY2" fmla="*/ 843682 h 3109401"/>
                <a:gd name="connsiteX3" fmla="*/ 2221402 w 3726382"/>
                <a:gd name="connsiteY3" fmla="*/ 399183 h 3109401"/>
                <a:gd name="connsiteX4" fmla="*/ 3030616 w 3726382"/>
                <a:gd name="connsiteY4" fmla="*/ 98458 h 3109401"/>
                <a:gd name="connsiteX5" fmla="*/ 3010908 w 3726382"/>
                <a:gd name="connsiteY5" fmla="*/ 67916 h 3109401"/>
                <a:gd name="connsiteX6" fmla="*/ 2244171 w 3726382"/>
                <a:gd name="connsiteY6" fmla="*/ 326056 h 3109401"/>
                <a:gd name="connsiteX7" fmla="*/ 1984253 w 3726382"/>
                <a:gd name="connsiteY7" fmla="*/ 664881 h 3109401"/>
                <a:gd name="connsiteX8" fmla="*/ 1935094 w 3726382"/>
                <a:gd name="connsiteY8" fmla="*/ 964332 h 3109401"/>
                <a:gd name="connsiteX9" fmla="*/ 1531869 w 3726382"/>
                <a:gd name="connsiteY9" fmla="*/ 932582 h 3109401"/>
                <a:gd name="connsiteX10" fmla="*/ 1649344 w 3726382"/>
                <a:gd name="connsiteY10" fmla="*/ 684932 h 3109401"/>
                <a:gd name="connsiteX11" fmla="*/ 1806997 w 3726382"/>
                <a:gd name="connsiteY11" fmla="*/ 270718 h 3109401"/>
                <a:gd name="connsiteX12" fmla="*/ 1027015 w 3726382"/>
                <a:gd name="connsiteY12" fmla="*/ 13234 h 3109401"/>
                <a:gd name="connsiteX13" fmla="*/ 1065516 w 3726382"/>
                <a:gd name="connsiteY13" fmla="*/ 66001 h 3109401"/>
                <a:gd name="connsiteX14" fmla="*/ 1756084 w 3726382"/>
                <a:gd name="connsiteY14" fmla="*/ 312699 h 3109401"/>
                <a:gd name="connsiteX15" fmla="*/ 1522344 w 3726382"/>
                <a:gd name="connsiteY15" fmla="*/ 789707 h 3109401"/>
                <a:gd name="connsiteX16" fmla="*/ 1233616 w 3726382"/>
                <a:gd name="connsiteY16" fmla="*/ 1292632 h 3109401"/>
                <a:gd name="connsiteX17" fmla="*/ 143573 w 3726382"/>
                <a:gd name="connsiteY17" fmla="*/ 1259826 h 3109401"/>
                <a:gd name="connsiteX18" fmla="*/ 130873 w 3726382"/>
                <a:gd name="connsiteY18" fmla="*/ 1297170 h 3109401"/>
                <a:gd name="connsiteX19" fmla="*/ 1234160 w 3726382"/>
                <a:gd name="connsiteY19" fmla="*/ 1378665 h 3109401"/>
                <a:gd name="connsiteX20" fmla="*/ 646334 w 3726382"/>
                <a:gd name="connsiteY20" fmla="*/ 2951527 h 3109401"/>
                <a:gd name="connsiteX21" fmla="*/ 696588 w 3726382"/>
                <a:gd name="connsiteY21" fmla="*/ 2968714 h 3109401"/>
                <a:gd name="connsiteX22" fmla="*/ 1036571 w 3726382"/>
                <a:gd name="connsiteY22" fmla="*/ 2193057 h 3109401"/>
                <a:gd name="connsiteX23" fmla="*/ 1449198 w 3726382"/>
                <a:gd name="connsiteY23" fmla="*/ 1167496 h 3109401"/>
                <a:gd name="connsiteX24" fmla="*/ 1623946 w 3726382"/>
                <a:gd name="connsiteY24" fmla="*/ 1039473 h 3109401"/>
                <a:gd name="connsiteX25" fmla="*/ 2073780 w 3726382"/>
                <a:gd name="connsiteY25" fmla="*/ 1113268 h 3109401"/>
                <a:gd name="connsiteX26" fmla="*/ 3492815 w 3726382"/>
                <a:gd name="connsiteY26" fmla="*/ 1707761 h 3109401"/>
                <a:gd name="connsiteX27" fmla="*/ 3724701 w 3726382"/>
                <a:gd name="connsiteY27" fmla="*/ 1688663 h 3109401"/>
                <a:gd name="connsiteX28" fmla="*/ 3560805 w 3726382"/>
                <a:gd name="connsiteY28" fmla="*/ 1501179 h 3109401"/>
                <a:gd name="connsiteX0" fmla="*/ 3560805 w 3726382"/>
                <a:gd name="connsiteY0" fmla="*/ 1501179 h 3108230"/>
                <a:gd name="connsiteX1" fmla="*/ 2395425 w 3726382"/>
                <a:gd name="connsiteY1" fmla="*/ 1119061 h 3108230"/>
                <a:gd name="connsiteX2" fmla="*/ 2011293 w 3726382"/>
                <a:gd name="connsiteY2" fmla="*/ 843682 h 3108230"/>
                <a:gd name="connsiteX3" fmla="*/ 2221402 w 3726382"/>
                <a:gd name="connsiteY3" fmla="*/ 399183 h 3108230"/>
                <a:gd name="connsiteX4" fmla="*/ 3030616 w 3726382"/>
                <a:gd name="connsiteY4" fmla="*/ 98458 h 3108230"/>
                <a:gd name="connsiteX5" fmla="*/ 3010908 w 3726382"/>
                <a:gd name="connsiteY5" fmla="*/ 67916 h 3108230"/>
                <a:gd name="connsiteX6" fmla="*/ 2244171 w 3726382"/>
                <a:gd name="connsiteY6" fmla="*/ 326056 h 3108230"/>
                <a:gd name="connsiteX7" fmla="*/ 1984253 w 3726382"/>
                <a:gd name="connsiteY7" fmla="*/ 664881 h 3108230"/>
                <a:gd name="connsiteX8" fmla="*/ 1935094 w 3726382"/>
                <a:gd name="connsiteY8" fmla="*/ 964332 h 3108230"/>
                <a:gd name="connsiteX9" fmla="*/ 1531869 w 3726382"/>
                <a:gd name="connsiteY9" fmla="*/ 932582 h 3108230"/>
                <a:gd name="connsiteX10" fmla="*/ 1649344 w 3726382"/>
                <a:gd name="connsiteY10" fmla="*/ 684932 h 3108230"/>
                <a:gd name="connsiteX11" fmla="*/ 1806997 w 3726382"/>
                <a:gd name="connsiteY11" fmla="*/ 270718 h 3108230"/>
                <a:gd name="connsiteX12" fmla="*/ 1027015 w 3726382"/>
                <a:gd name="connsiteY12" fmla="*/ 13234 h 3108230"/>
                <a:gd name="connsiteX13" fmla="*/ 1065516 w 3726382"/>
                <a:gd name="connsiteY13" fmla="*/ 66001 h 3108230"/>
                <a:gd name="connsiteX14" fmla="*/ 1756084 w 3726382"/>
                <a:gd name="connsiteY14" fmla="*/ 312699 h 3108230"/>
                <a:gd name="connsiteX15" fmla="*/ 1522344 w 3726382"/>
                <a:gd name="connsiteY15" fmla="*/ 789707 h 3108230"/>
                <a:gd name="connsiteX16" fmla="*/ 1233616 w 3726382"/>
                <a:gd name="connsiteY16" fmla="*/ 1292632 h 3108230"/>
                <a:gd name="connsiteX17" fmla="*/ 143573 w 3726382"/>
                <a:gd name="connsiteY17" fmla="*/ 1259826 h 3108230"/>
                <a:gd name="connsiteX18" fmla="*/ 130873 w 3726382"/>
                <a:gd name="connsiteY18" fmla="*/ 1297170 h 3108230"/>
                <a:gd name="connsiteX19" fmla="*/ 1234160 w 3726382"/>
                <a:gd name="connsiteY19" fmla="*/ 1395598 h 3108230"/>
                <a:gd name="connsiteX20" fmla="*/ 646334 w 3726382"/>
                <a:gd name="connsiteY20" fmla="*/ 2951527 h 3108230"/>
                <a:gd name="connsiteX21" fmla="*/ 696588 w 3726382"/>
                <a:gd name="connsiteY21" fmla="*/ 2968714 h 3108230"/>
                <a:gd name="connsiteX22" fmla="*/ 1036571 w 3726382"/>
                <a:gd name="connsiteY22" fmla="*/ 2193057 h 3108230"/>
                <a:gd name="connsiteX23" fmla="*/ 1449198 w 3726382"/>
                <a:gd name="connsiteY23" fmla="*/ 1167496 h 3108230"/>
                <a:gd name="connsiteX24" fmla="*/ 1623946 w 3726382"/>
                <a:gd name="connsiteY24" fmla="*/ 1039473 h 3108230"/>
                <a:gd name="connsiteX25" fmla="*/ 2073780 w 3726382"/>
                <a:gd name="connsiteY25" fmla="*/ 1113268 h 3108230"/>
                <a:gd name="connsiteX26" fmla="*/ 3492815 w 3726382"/>
                <a:gd name="connsiteY26" fmla="*/ 1707761 h 3108230"/>
                <a:gd name="connsiteX27" fmla="*/ 3724701 w 3726382"/>
                <a:gd name="connsiteY27" fmla="*/ 1688663 h 3108230"/>
                <a:gd name="connsiteX28" fmla="*/ 3560805 w 3726382"/>
                <a:gd name="connsiteY28" fmla="*/ 1501179 h 3108230"/>
                <a:gd name="connsiteX0" fmla="*/ 3560805 w 3726382"/>
                <a:gd name="connsiteY0" fmla="*/ 1501179 h 3108230"/>
                <a:gd name="connsiteX1" fmla="*/ 2395425 w 3726382"/>
                <a:gd name="connsiteY1" fmla="*/ 1119061 h 3108230"/>
                <a:gd name="connsiteX2" fmla="*/ 2011293 w 3726382"/>
                <a:gd name="connsiteY2" fmla="*/ 843682 h 3108230"/>
                <a:gd name="connsiteX3" fmla="*/ 2221402 w 3726382"/>
                <a:gd name="connsiteY3" fmla="*/ 399183 h 3108230"/>
                <a:gd name="connsiteX4" fmla="*/ 3030616 w 3726382"/>
                <a:gd name="connsiteY4" fmla="*/ 98458 h 3108230"/>
                <a:gd name="connsiteX5" fmla="*/ 3010908 w 3726382"/>
                <a:gd name="connsiteY5" fmla="*/ 67916 h 3108230"/>
                <a:gd name="connsiteX6" fmla="*/ 2244171 w 3726382"/>
                <a:gd name="connsiteY6" fmla="*/ 326056 h 3108230"/>
                <a:gd name="connsiteX7" fmla="*/ 1984253 w 3726382"/>
                <a:gd name="connsiteY7" fmla="*/ 664881 h 3108230"/>
                <a:gd name="connsiteX8" fmla="*/ 1935094 w 3726382"/>
                <a:gd name="connsiteY8" fmla="*/ 964332 h 3108230"/>
                <a:gd name="connsiteX9" fmla="*/ 1531869 w 3726382"/>
                <a:gd name="connsiteY9" fmla="*/ 932582 h 3108230"/>
                <a:gd name="connsiteX10" fmla="*/ 1649344 w 3726382"/>
                <a:gd name="connsiteY10" fmla="*/ 684932 h 3108230"/>
                <a:gd name="connsiteX11" fmla="*/ 1806997 w 3726382"/>
                <a:gd name="connsiteY11" fmla="*/ 270718 h 3108230"/>
                <a:gd name="connsiteX12" fmla="*/ 1027015 w 3726382"/>
                <a:gd name="connsiteY12" fmla="*/ 13234 h 3108230"/>
                <a:gd name="connsiteX13" fmla="*/ 1065516 w 3726382"/>
                <a:gd name="connsiteY13" fmla="*/ 66001 h 3108230"/>
                <a:gd name="connsiteX14" fmla="*/ 1756084 w 3726382"/>
                <a:gd name="connsiteY14" fmla="*/ 312699 h 3108230"/>
                <a:gd name="connsiteX15" fmla="*/ 1522344 w 3726382"/>
                <a:gd name="connsiteY15" fmla="*/ 789707 h 3108230"/>
                <a:gd name="connsiteX16" fmla="*/ 1233616 w 3726382"/>
                <a:gd name="connsiteY16" fmla="*/ 1292632 h 3108230"/>
                <a:gd name="connsiteX17" fmla="*/ 143573 w 3726382"/>
                <a:gd name="connsiteY17" fmla="*/ 1259826 h 3108230"/>
                <a:gd name="connsiteX18" fmla="*/ 130873 w 3726382"/>
                <a:gd name="connsiteY18" fmla="*/ 1297170 h 3108230"/>
                <a:gd name="connsiteX19" fmla="*/ 1234160 w 3726382"/>
                <a:gd name="connsiteY19" fmla="*/ 1395598 h 3108230"/>
                <a:gd name="connsiteX20" fmla="*/ 646334 w 3726382"/>
                <a:gd name="connsiteY20" fmla="*/ 2951527 h 3108230"/>
                <a:gd name="connsiteX21" fmla="*/ 696588 w 3726382"/>
                <a:gd name="connsiteY21" fmla="*/ 2968714 h 3108230"/>
                <a:gd name="connsiteX22" fmla="*/ 1036571 w 3726382"/>
                <a:gd name="connsiteY22" fmla="*/ 2193057 h 3108230"/>
                <a:gd name="connsiteX23" fmla="*/ 1449198 w 3726382"/>
                <a:gd name="connsiteY23" fmla="*/ 1167496 h 3108230"/>
                <a:gd name="connsiteX24" fmla="*/ 1623946 w 3726382"/>
                <a:gd name="connsiteY24" fmla="*/ 1039473 h 3108230"/>
                <a:gd name="connsiteX25" fmla="*/ 2073780 w 3726382"/>
                <a:gd name="connsiteY25" fmla="*/ 1113268 h 3108230"/>
                <a:gd name="connsiteX26" fmla="*/ 3492815 w 3726382"/>
                <a:gd name="connsiteY26" fmla="*/ 1707761 h 3108230"/>
                <a:gd name="connsiteX27" fmla="*/ 3724701 w 3726382"/>
                <a:gd name="connsiteY27" fmla="*/ 1688663 h 3108230"/>
                <a:gd name="connsiteX28" fmla="*/ 3560805 w 3726382"/>
                <a:gd name="connsiteY28" fmla="*/ 1501179 h 3108230"/>
                <a:gd name="connsiteX0" fmla="*/ 3560805 w 3726382"/>
                <a:gd name="connsiteY0" fmla="*/ 1501179 h 3098455"/>
                <a:gd name="connsiteX1" fmla="*/ 2395425 w 3726382"/>
                <a:gd name="connsiteY1" fmla="*/ 1119061 h 3098455"/>
                <a:gd name="connsiteX2" fmla="*/ 2011293 w 3726382"/>
                <a:gd name="connsiteY2" fmla="*/ 843682 h 3098455"/>
                <a:gd name="connsiteX3" fmla="*/ 2221402 w 3726382"/>
                <a:gd name="connsiteY3" fmla="*/ 399183 h 3098455"/>
                <a:gd name="connsiteX4" fmla="*/ 3030616 w 3726382"/>
                <a:gd name="connsiteY4" fmla="*/ 98458 h 3098455"/>
                <a:gd name="connsiteX5" fmla="*/ 3010908 w 3726382"/>
                <a:gd name="connsiteY5" fmla="*/ 67916 h 3098455"/>
                <a:gd name="connsiteX6" fmla="*/ 2244171 w 3726382"/>
                <a:gd name="connsiteY6" fmla="*/ 326056 h 3098455"/>
                <a:gd name="connsiteX7" fmla="*/ 1984253 w 3726382"/>
                <a:gd name="connsiteY7" fmla="*/ 664881 h 3098455"/>
                <a:gd name="connsiteX8" fmla="*/ 1935094 w 3726382"/>
                <a:gd name="connsiteY8" fmla="*/ 964332 h 3098455"/>
                <a:gd name="connsiteX9" fmla="*/ 1531869 w 3726382"/>
                <a:gd name="connsiteY9" fmla="*/ 932582 h 3098455"/>
                <a:gd name="connsiteX10" fmla="*/ 1649344 w 3726382"/>
                <a:gd name="connsiteY10" fmla="*/ 684932 h 3098455"/>
                <a:gd name="connsiteX11" fmla="*/ 1806997 w 3726382"/>
                <a:gd name="connsiteY11" fmla="*/ 270718 h 3098455"/>
                <a:gd name="connsiteX12" fmla="*/ 1027015 w 3726382"/>
                <a:gd name="connsiteY12" fmla="*/ 13234 h 3098455"/>
                <a:gd name="connsiteX13" fmla="*/ 1065516 w 3726382"/>
                <a:gd name="connsiteY13" fmla="*/ 66001 h 3098455"/>
                <a:gd name="connsiteX14" fmla="*/ 1756084 w 3726382"/>
                <a:gd name="connsiteY14" fmla="*/ 312699 h 3098455"/>
                <a:gd name="connsiteX15" fmla="*/ 1522344 w 3726382"/>
                <a:gd name="connsiteY15" fmla="*/ 789707 h 3098455"/>
                <a:gd name="connsiteX16" fmla="*/ 1233616 w 3726382"/>
                <a:gd name="connsiteY16" fmla="*/ 1292632 h 3098455"/>
                <a:gd name="connsiteX17" fmla="*/ 143573 w 3726382"/>
                <a:gd name="connsiteY17" fmla="*/ 1259826 h 3098455"/>
                <a:gd name="connsiteX18" fmla="*/ 130873 w 3726382"/>
                <a:gd name="connsiteY18" fmla="*/ 1297170 h 3098455"/>
                <a:gd name="connsiteX19" fmla="*/ 1234160 w 3726382"/>
                <a:gd name="connsiteY19" fmla="*/ 1395598 h 3098455"/>
                <a:gd name="connsiteX20" fmla="*/ 646334 w 3726382"/>
                <a:gd name="connsiteY20" fmla="*/ 2951527 h 3098455"/>
                <a:gd name="connsiteX21" fmla="*/ 683888 w 3726382"/>
                <a:gd name="connsiteY21" fmla="*/ 2947547 h 3098455"/>
                <a:gd name="connsiteX22" fmla="*/ 1036571 w 3726382"/>
                <a:gd name="connsiteY22" fmla="*/ 2193057 h 3098455"/>
                <a:gd name="connsiteX23" fmla="*/ 1449198 w 3726382"/>
                <a:gd name="connsiteY23" fmla="*/ 1167496 h 3098455"/>
                <a:gd name="connsiteX24" fmla="*/ 1623946 w 3726382"/>
                <a:gd name="connsiteY24" fmla="*/ 1039473 h 3098455"/>
                <a:gd name="connsiteX25" fmla="*/ 2073780 w 3726382"/>
                <a:gd name="connsiteY25" fmla="*/ 1113268 h 3098455"/>
                <a:gd name="connsiteX26" fmla="*/ 3492815 w 3726382"/>
                <a:gd name="connsiteY26" fmla="*/ 1707761 h 3098455"/>
                <a:gd name="connsiteX27" fmla="*/ 3724701 w 3726382"/>
                <a:gd name="connsiteY27" fmla="*/ 1688663 h 3098455"/>
                <a:gd name="connsiteX28" fmla="*/ 3560805 w 3726382"/>
                <a:gd name="connsiteY28" fmla="*/ 1501179 h 3098455"/>
                <a:gd name="connsiteX0" fmla="*/ 3560805 w 3726382"/>
                <a:gd name="connsiteY0" fmla="*/ 1501179 h 3102362"/>
                <a:gd name="connsiteX1" fmla="*/ 2395425 w 3726382"/>
                <a:gd name="connsiteY1" fmla="*/ 1119061 h 3102362"/>
                <a:gd name="connsiteX2" fmla="*/ 2011293 w 3726382"/>
                <a:gd name="connsiteY2" fmla="*/ 843682 h 3102362"/>
                <a:gd name="connsiteX3" fmla="*/ 2221402 w 3726382"/>
                <a:gd name="connsiteY3" fmla="*/ 399183 h 3102362"/>
                <a:gd name="connsiteX4" fmla="*/ 3030616 w 3726382"/>
                <a:gd name="connsiteY4" fmla="*/ 98458 h 3102362"/>
                <a:gd name="connsiteX5" fmla="*/ 3010908 w 3726382"/>
                <a:gd name="connsiteY5" fmla="*/ 67916 h 3102362"/>
                <a:gd name="connsiteX6" fmla="*/ 2244171 w 3726382"/>
                <a:gd name="connsiteY6" fmla="*/ 326056 h 3102362"/>
                <a:gd name="connsiteX7" fmla="*/ 1984253 w 3726382"/>
                <a:gd name="connsiteY7" fmla="*/ 664881 h 3102362"/>
                <a:gd name="connsiteX8" fmla="*/ 1935094 w 3726382"/>
                <a:gd name="connsiteY8" fmla="*/ 964332 h 3102362"/>
                <a:gd name="connsiteX9" fmla="*/ 1531869 w 3726382"/>
                <a:gd name="connsiteY9" fmla="*/ 932582 h 3102362"/>
                <a:gd name="connsiteX10" fmla="*/ 1649344 w 3726382"/>
                <a:gd name="connsiteY10" fmla="*/ 684932 h 3102362"/>
                <a:gd name="connsiteX11" fmla="*/ 1806997 w 3726382"/>
                <a:gd name="connsiteY11" fmla="*/ 270718 h 3102362"/>
                <a:gd name="connsiteX12" fmla="*/ 1027015 w 3726382"/>
                <a:gd name="connsiteY12" fmla="*/ 13234 h 3102362"/>
                <a:gd name="connsiteX13" fmla="*/ 1065516 w 3726382"/>
                <a:gd name="connsiteY13" fmla="*/ 66001 h 3102362"/>
                <a:gd name="connsiteX14" fmla="*/ 1756084 w 3726382"/>
                <a:gd name="connsiteY14" fmla="*/ 312699 h 3102362"/>
                <a:gd name="connsiteX15" fmla="*/ 1522344 w 3726382"/>
                <a:gd name="connsiteY15" fmla="*/ 789707 h 3102362"/>
                <a:gd name="connsiteX16" fmla="*/ 1233616 w 3726382"/>
                <a:gd name="connsiteY16" fmla="*/ 1292632 h 3102362"/>
                <a:gd name="connsiteX17" fmla="*/ 143573 w 3726382"/>
                <a:gd name="connsiteY17" fmla="*/ 1259826 h 3102362"/>
                <a:gd name="connsiteX18" fmla="*/ 130873 w 3726382"/>
                <a:gd name="connsiteY18" fmla="*/ 1297170 h 3102362"/>
                <a:gd name="connsiteX19" fmla="*/ 1234160 w 3726382"/>
                <a:gd name="connsiteY19" fmla="*/ 1395598 h 3102362"/>
                <a:gd name="connsiteX20" fmla="*/ 646334 w 3726382"/>
                <a:gd name="connsiteY20" fmla="*/ 2951527 h 3102362"/>
                <a:gd name="connsiteX21" fmla="*/ 683888 w 3726382"/>
                <a:gd name="connsiteY21" fmla="*/ 2947547 h 3102362"/>
                <a:gd name="connsiteX22" fmla="*/ 1036571 w 3726382"/>
                <a:gd name="connsiteY22" fmla="*/ 2193057 h 3102362"/>
                <a:gd name="connsiteX23" fmla="*/ 1449198 w 3726382"/>
                <a:gd name="connsiteY23" fmla="*/ 1167496 h 3102362"/>
                <a:gd name="connsiteX24" fmla="*/ 1623946 w 3726382"/>
                <a:gd name="connsiteY24" fmla="*/ 1039473 h 3102362"/>
                <a:gd name="connsiteX25" fmla="*/ 2073780 w 3726382"/>
                <a:gd name="connsiteY25" fmla="*/ 1113268 h 3102362"/>
                <a:gd name="connsiteX26" fmla="*/ 3492815 w 3726382"/>
                <a:gd name="connsiteY26" fmla="*/ 1707761 h 3102362"/>
                <a:gd name="connsiteX27" fmla="*/ 3724701 w 3726382"/>
                <a:gd name="connsiteY27" fmla="*/ 1688663 h 3102362"/>
                <a:gd name="connsiteX28" fmla="*/ 3560805 w 3726382"/>
                <a:gd name="connsiteY28" fmla="*/ 1501179 h 3102362"/>
                <a:gd name="connsiteX0" fmla="*/ 3560805 w 3726382"/>
                <a:gd name="connsiteY0" fmla="*/ 1501179 h 3097601"/>
                <a:gd name="connsiteX1" fmla="*/ 2395425 w 3726382"/>
                <a:gd name="connsiteY1" fmla="*/ 1119061 h 3097601"/>
                <a:gd name="connsiteX2" fmla="*/ 2011293 w 3726382"/>
                <a:gd name="connsiteY2" fmla="*/ 843682 h 3097601"/>
                <a:gd name="connsiteX3" fmla="*/ 2221402 w 3726382"/>
                <a:gd name="connsiteY3" fmla="*/ 399183 h 3097601"/>
                <a:gd name="connsiteX4" fmla="*/ 3030616 w 3726382"/>
                <a:gd name="connsiteY4" fmla="*/ 98458 h 3097601"/>
                <a:gd name="connsiteX5" fmla="*/ 3010908 w 3726382"/>
                <a:gd name="connsiteY5" fmla="*/ 67916 h 3097601"/>
                <a:gd name="connsiteX6" fmla="*/ 2244171 w 3726382"/>
                <a:gd name="connsiteY6" fmla="*/ 326056 h 3097601"/>
                <a:gd name="connsiteX7" fmla="*/ 1984253 w 3726382"/>
                <a:gd name="connsiteY7" fmla="*/ 664881 h 3097601"/>
                <a:gd name="connsiteX8" fmla="*/ 1935094 w 3726382"/>
                <a:gd name="connsiteY8" fmla="*/ 964332 h 3097601"/>
                <a:gd name="connsiteX9" fmla="*/ 1531869 w 3726382"/>
                <a:gd name="connsiteY9" fmla="*/ 932582 h 3097601"/>
                <a:gd name="connsiteX10" fmla="*/ 1649344 w 3726382"/>
                <a:gd name="connsiteY10" fmla="*/ 684932 h 3097601"/>
                <a:gd name="connsiteX11" fmla="*/ 1806997 w 3726382"/>
                <a:gd name="connsiteY11" fmla="*/ 270718 h 3097601"/>
                <a:gd name="connsiteX12" fmla="*/ 1027015 w 3726382"/>
                <a:gd name="connsiteY12" fmla="*/ 13234 h 3097601"/>
                <a:gd name="connsiteX13" fmla="*/ 1065516 w 3726382"/>
                <a:gd name="connsiteY13" fmla="*/ 66001 h 3097601"/>
                <a:gd name="connsiteX14" fmla="*/ 1756084 w 3726382"/>
                <a:gd name="connsiteY14" fmla="*/ 312699 h 3097601"/>
                <a:gd name="connsiteX15" fmla="*/ 1522344 w 3726382"/>
                <a:gd name="connsiteY15" fmla="*/ 789707 h 3097601"/>
                <a:gd name="connsiteX16" fmla="*/ 1233616 w 3726382"/>
                <a:gd name="connsiteY16" fmla="*/ 1292632 h 3097601"/>
                <a:gd name="connsiteX17" fmla="*/ 143573 w 3726382"/>
                <a:gd name="connsiteY17" fmla="*/ 1259826 h 3097601"/>
                <a:gd name="connsiteX18" fmla="*/ 130873 w 3726382"/>
                <a:gd name="connsiteY18" fmla="*/ 1297170 h 3097601"/>
                <a:gd name="connsiteX19" fmla="*/ 1234160 w 3726382"/>
                <a:gd name="connsiteY19" fmla="*/ 1395598 h 3097601"/>
                <a:gd name="connsiteX20" fmla="*/ 646334 w 3726382"/>
                <a:gd name="connsiteY20" fmla="*/ 2951527 h 3097601"/>
                <a:gd name="connsiteX21" fmla="*/ 683888 w 3726382"/>
                <a:gd name="connsiteY21" fmla="*/ 2947547 h 3097601"/>
                <a:gd name="connsiteX22" fmla="*/ 1019638 w 3726382"/>
                <a:gd name="connsiteY22" fmla="*/ 2209990 h 3097601"/>
                <a:gd name="connsiteX23" fmla="*/ 1449198 w 3726382"/>
                <a:gd name="connsiteY23" fmla="*/ 1167496 h 3097601"/>
                <a:gd name="connsiteX24" fmla="*/ 1623946 w 3726382"/>
                <a:gd name="connsiteY24" fmla="*/ 1039473 h 3097601"/>
                <a:gd name="connsiteX25" fmla="*/ 2073780 w 3726382"/>
                <a:gd name="connsiteY25" fmla="*/ 1113268 h 3097601"/>
                <a:gd name="connsiteX26" fmla="*/ 3492815 w 3726382"/>
                <a:gd name="connsiteY26" fmla="*/ 1707761 h 3097601"/>
                <a:gd name="connsiteX27" fmla="*/ 3724701 w 3726382"/>
                <a:gd name="connsiteY27" fmla="*/ 1688663 h 3097601"/>
                <a:gd name="connsiteX28" fmla="*/ 3560805 w 3726382"/>
                <a:gd name="connsiteY28" fmla="*/ 1501179 h 3097601"/>
                <a:gd name="connsiteX0" fmla="*/ 3560805 w 3726382"/>
                <a:gd name="connsiteY0" fmla="*/ 1501179 h 3097601"/>
                <a:gd name="connsiteX1" fmla="*/ 2395425 w 3726382"/>
                <a:gd name="connsiteY1" fmla="*/ 1119061 h 3097601"/>
                <a:gd name="connsiteX2" fmla="*/ 2011293 w 3726382"/>
                <a:gd name="connsiteY2" fmla="*/ 843682 h 3097601"/>
                <a:gd name="connsiteX3" fmla="*/ 2221402 w 3726382"/>
                <a:gd name="connsiteY3" fmla="*/ 399183 h 3097601"/>
                <a:gd name="connsiteX4" fmla="*/ 3030616 w 3726382"/>
                <a:gd name="connsiteY4" fmla="*/ 98458 h 3097601"/>
                <a:gd name="connsiteX5" fmla="*/ 3010908 w 3726382"/>
                <a:gd name="connsiteY5" fmla="*/ 67916 h 3097601"/>
                <a:gd name="connsiteX6" fmla="*/ 2244171 w 3726382"/>
                <a:gd name="connsiteY6" fmla="*/ 326056 h 3097601"/>
                <a:gd name="connsiteX7" fmla="*/ 1984253 w 3726382"/>
                <a:gd name="connsiteY7" fmla="*/ 664881 h 3097601"/>
                <a:gd name="connsiteX8" fmla="*/ 1935094 w 3726382"/>
                <a:gd name="connsiteY8" fmla="*/ 964332 h 3097601"/>
                <a:gd name="connsiteX9" fmla="*/ 1531869 w 3726382"/>
                <a:gd name="connsiteY9" fmla="*/ 932582 h 3097601"/>
                <a:gd name="connsiteX10" fmla="*/ 1649344 w 3726382"/>
                <a:gd name="connsiteY10" fmla="*/ 684932 h 3097601"/>
                <a:gd name="connsiteX11" fmla="*/ 1806997 w 3726382"/>
                <a:gd name="connsiteY11" fmla="*/ 270718 h 3097601"/>
                <a:gd name="connsiteX12" fmla="*/ 1027015 w 3726382"/>
                <a:gd name="connsiteY12" fmla="*/ 13234 h 3097601"/>
                <a:gd name="connsiteX13" fmla="*/ 1065516 w 3726382"/>
                <a:gd name="connsiteY13" fmla="*/ 66001 h 3097601"/>
                <a:gd name="connsiteX14" fmla="*/ 1756084 w 3726382"/>
                <a:gd name="connsiteY14" fmla="*/ 312699 h 3097601"/>
                <a:gd name="connsiteX15" fmla="*/ 1522344 w 3726382"/>
                <a:gd name="connsiteY15" fmla="*/ 789707 h 3097601"/>
                <a:gd name="connsiteX16" fmla="*/ 1233616 w 3726382"/>
                <a:gd name="connsiteY16" fmla="*/ 1292632 h 3097601"/>
                <a:gd name="connsiteX17" fmla="*/ 143573 w 3726382"/>
                <a:gd name="connsiteY17" fmla="*/ 1259826 h 3097601"/>
                <a:gd name="connsiteX18" fmla="*/ 130873 w 3726382"/>
                <a:gd name="connsiteY18" fmla="*/ 1297170 h 3097601"/>
                <a:gd name="connsiteX19" fmla="*/ 1234160 w 3726382"/>
                <a:gd name="connsiteY19" fmla="*/ 1395598 h 3097601"/>
                <a:gd name="connsiteX20" fmla="*/ 646334 w 3726382"/>
                <a:gd name="connsiteY20" fmla="*/ 2951527 h 3097601"/>
                <a:gd name="connsiteX21" fmla="*/ 683888 w 3726382"/>
                <a:gd name="connsiteY21" fmla="*/ 2947547 h 3097601"/>
                <a:gd name="connsiteX22" fmla="*/ 1019638 w 3726382"/>
                <a:gd name="connsiteY22" fmla="*/ 2209990 h 3097601"/>
                <a:gd name="connsiteX23" fmla="*/ 1449198 w 3726382"/>
                <a:gd name="connsiteY23" fmla="*/ 1167496 h 3097601"/>
                <a:gd name="connsiteX24" fmla="*/ 1623946 w 3726382"/>
                <a:gd name="connsiteY24" fmla="*/ 1039473 h 3097601"/>
                <a:gd name="connsiteX25" fmla="*/ 2090714 w 3726382"/>
                <a:gd name="connsiteY25" fmla="*/ 1134435 h 3097601"/>
                <a:gd name="connsiteX26" fmla="*/ 3492815 w 3726382"/>
                <a:gd name="connsiteY26" fmla="*/ 1707761 h 3097601"/>
                <a:gd name="connsiteX27" fmla="*/ 3724701 w 3726382"/>
                <a:gd name="connsiteY27" fmla="*/ 1688663 h 3097601"/>
                <a:gd name="connsiteX28" fmla="*/ 3560805 w 3726382"/>
                <a:gd name="connsiteY28" fmla="*/ 1501179 h 3097601"/>
                <a:gd name="connsiteX0" fmla="*/ 3560805 w 3728843"/>
                <a:gd name="connsiteY0" fmla="*/ 1501179 h 3097601"/>
                <a:gd name="connsiteX1" fmla="*/ 2336158 w 3728843"/>
                <a:gd name="connsiteY1" fmla="*/ 1106361 h 3097601"/>
                <a:gd name="connsiteX2" fmla="*/ 2011293 w 3728843"/>
                <a:gd name="connsiteY2" fmla="*/ 843682 h 3097601"/>
                <a:gd name="connsiteX3" fmla="*/ 2221402 w 3728843"/>
                <a:gd name="connsiteY3" fmla="*/ 399183 h 3097601"/>
                <a:gd name="connsiteX4" fmla="*/ 3030616 w 3728843"/>
                <a:gd name="connsiteY4" fmla="*/ 98458 h 3097601"/>
                <a:gd name="connsiteX5" fmla="*/ 3010908 w 3728843"/>
                <a:gd name="connsiteY5" fmla="*/ 67916 h 3097601"/>
                <a:gd name="connsiteX6" fmla="*/ 2244171 w 3728843"/>
                <a:gd name="connsiteY6" fmla="*/ 326056 h 3097601"/>
                <a:gd name="connsiteX7" fmla="*/ 1984253 w 3728843"/>
                <a:gd name="connsiteY7" fmla="*/ 664881 h 3097601"/>
                <a:gd name="connsiteX8" fmla="*/ 1935094 w 3728843"/>
                <a:gd name="connsiteY8" fmla="*/ 964332 h 3097601"/>
                <a:gd name="connsiteX9" fmla="*/ 1531869 w 3728843"/>
                <a:gd name="connsiteY9" fmla="*/ 932582 h 3097601"/>
                <a:gd name="connsiteX10" fmla="*/ 1649344 w 3728843"/>
                <a:gd name="connsiteY10" fmla="*/ 684932 h 3097601"/>
                <a:gd name="connsiteX11" fmla="*/ 1806997 w 3728843"/>
                <a:gd name="connsiteY11" fmla="*/ 270718 h 3097601"/>
                <a:gd name="connsiteX12" fmla="*/ 1027015 w 3728843"/>
                <a:gd name="connsiteY12" fmla="*/ 13234 h 3097601"/>
                <a:gd name="connsiteX13" fmla="*/ 1065516 w 3728843"/>
                <a:gd name="connsiteY13" fmla="*/ 66001 h 3097601"/>
                <a:gd name="connsiteX14" fmla="*/ 1756084 w 3728843"/>
                <a:gd name="connsiteY14" fmla="*/ 312699 h 3097601"/>
                <a:gd name="connsiteX15" fmla="*/ 1522344 w 3728843"/>
                <a:gd name="connsiteY15" fmla="*/ 789707 h 3097601"/>
                <a:gd name="connsiteX16" fmla="*/ 1233616 w 3728843"/>
                <a:gd name="connsiteY16" fmla="*/ 1292632 h 3097601"/>
                <a:gd name="connsiteX17" fmla="*/ 143573 w 3728843"/>
                <a:gd name="connsiteY17" fmla="*/ 1259826 h 3097601"/>
                <a:gd name="connsiteX18" fmla="*/ 130873 w 3728843"/>
                <a:gd name="connsiteY18" fmla="*/ 1297170 h 3097601"/>
                <a:gd name="connsiteX19" fmla="*/ 1234160 w 3728843"/>
                <a:gd name="connsiteY19" fmla="*/ 1395598 h 3097601"/>
                <a:gd name="connsiteX20" fmla="*/ 646334 w 3728843"/>
                <a:gd name="connsiteY20" fmla="*/ 2951527 h 3097601"/>
                <a:gd name="connsiteX21" fmla="*/ 683888 w 3728843"/>
                <a:gd name="connsiteY21" fmla="*/ 2947547 h 3097601"/>
                <a:gd name="connsiteX22" fmla="*/ 1019638 w 3728843"/>
                <a:gd name="connsiteY22" fmla="*/ 2209990 h 3097601"/>
                <a:gd name="connsiteX23" fmla="*/ 1449198 w 3728843"/>
                <a:gd name="connsiteY23" fmla="*/ 1167496 h 3097601"/>
                <a:gd name="connsiteX24" fmla="*/ 1623946 w 3728843"/>
                <a:gd name="connsiteY24" fmla="*/ 1039473 h 3097601"/>
                <a:gd name="connsiteX25" fmla="*/ 2090714 w 3728843"/>
                <a:gd name="connsiteY25" fmla="*/ 1134435 h 3097601"/>
                <a:gd name="connsiteX26" fmla="*/ 3492815 w 3728843"/>
                <a:gd name="connsiteY26" fmla="*/ 1707761 h 3097601"/>
                <a:gd name="connsiteX27" fmla="*/ 3724701 w 3728843"/>
                <a:gd name="connsiteY27" fmla="*/ 1688663 h 3097601"/>
                <a:gd name="connsiteX28" fmla="*/ 3560805 w 3728843"/>
                <a:gd name="connsiteY28" fmla="*/ 1501179 h 3097601"/>
                <a:gd name="connsiteX0" fmla="*/ 3560805 w 3736302"/>
                <a:gd name="connsiteY0" fmla="*/ 1501179 h 3097601"/>
                <a:gd name="connsiteX1" fmla="*/ 2336158 w 3736302"/>
                <a:gd name="connsiteY1" fmla="*/ 1106361 h 3097601"/>
                <a:gd name="connsiteX2" fmla="*/ 2011293 w 3736302"/>
                <a:gd name="connsiteY2" fmla="*/ 843682 h 3097601"/>
                <a:gd name="connsiteX3" fmla="*/ 2221402 w 3736302"/>
                <a:gd name="connsiteY3" fmla="*/ 399183 h 3097601"/>
                <a:gd name="connsiteX4" fmla="*/ 3030616 w 3736302"/>
                <a:gd name="connsiteY4" fmla="*/ 98458 h 3097601"/>
                <a:gd name="connsiteX5" fmla="*/ 3010908 w 3736302"/>
                <a:gd name="connsiteY5" fmla="*/ 67916 h 3097601"/>
                <a:gd name="connsiteX6" fmla="*/ 2244171 w 3736302"/>
                <a:gd name="connsiteY6" fmla="*/ 326056 h 3097601"/>
                <a:gd name="connsiteX7" fmla="*/ 1984253 w 3736302"/>
                <a:gd name="connsiteY7" fmla="*/ 664881 h 3097601"/>
                <a:gd name="connsiteX8" fmla="*/ 1935094 w 3736302"/>
                <a:gd name="connsiteY8" fmla="*/ 964332 h 3097601"/>
                <a:gd name="connsiteX9" fmla="*/ 1531869 w 3736302"/>
                <a:gd name="connsiteY9" fmla="*/ 932582 h 3097601"/>
                <a:gd name="connsiteX10" fmla="*/ 1649344 w 3736302"/>
                <a:gd name="connsiteY10" fmla="*/ 684932 h 3097601"/>
                <a:gd name="connsiteX11" fmla="*/ 1806997 w 3736302"/>
                <a:gd name="connsiteY11" fmla="*/ 270718 h 3097601"/>
                <a:gd name="connsiteX12" fmla="*/ 1027015 w 3736302"/>
                <a:gd name="connsiteY12" fmla="*/ 13234 h 3097601"/>
                <a:gd name="connsiteX13" fmla="*/ 1065516 w 3736302"/>
                <a:gd name="connsiteY13" fmla="*/ 66001 h 3097601"/>
                <a:gd name="connsiteX14" fmla="*/ 1756084 w 3736302"/>
                <a:gd name="connsiteY14" fmla="*/ 312699 h 3097601"/>
                <a:gd name="connsiteX15" fmla="*/ 1522344 w 3736302"/>
                <a:gd name="connsiteY15" fmla="*/ 789707 h 3097601"/>
                <a:gd name="connsiteX16" fmla="*/ 1233616 w 3736302"/>
                <a:gd name="connsiteY16" fmla="*/ 1292632 h 3097601"/>
                <a:gd name="connsiteX17" fmla="*/ 143573 w 3736302"/>
                <a:gd name="connsiteY17" fmla="*/ 1259826 h 3097601"/>
                <a:gd name="connsiteX18" fmla="*/ 130873 w 3736302"/>
                <a:gd name="connsiteY18" fmla="*/ 1297170 h 3097601"/>
                <a:gd name="connsiteX19" fmla="*/ 1234160 w 3736302"/>
                <a:gd name="connsiteY19" fmla="*/ 1395598 h 3097601"/>
                <a:gd name="connsiteX20" fmla="*/ 646334 w 3736302"/>
                <a:gd name="connsiteY20" fmla="*/ 2951527 h 3097601"/>
                <a:gd name="connsiteX21" fmla="*/ 683888 w 3736302"/>
                <a:gd name="connsiteY21" fmla="*/ 2947547 h 3097601"/>
                <a:gd name="connsiteX22" fmla="*/ 1019638 w 3736302"/>
                <a:gd name="connsiteY22" fmla="*/ 2209990 h 3097601"/>
                <a:gd name="connsiteX23" fmla="*/ 1449198 w 3736302"/>
                <a:gd name="connsiteY23" fmla="*/ 1167496 h 3097601"/>
                <a:gd name="connsiteX24" fmla="*/ 1623946 w 3736302"/>
                <a:gd name="connsiteY24" fmla="*/ 1039473 h 3097601"/>
                <a:gd name="connsiteX25" fmla="*/ 2090714 w 3736302"/>
                <a:gd name="connsiteY25" fmla="*/ 1134435 h 3097601"/>
                <a:gd name="connsiteX26" fmla="*/ 3492815 w 3736302"/>
                <a:gd name="connsiteY26" fmla="*/ 1707761 h 3097601"/>
                <a:gd name="connsiteX27" fmla="*/ 3724701 w 3736302"/>
                <a:gd name="connsiteY27" fmla="*/ 1688663 h 3097601"/>
                <a:gd name="connsiteX28" fmla="*/ 3560805 w 3736302"/>
                <a:gd name="connsiteY28" fmla="*/ 1501179 h 3097601"/>
                <a:gd name="connsiteX0" fmla="*/ 3560805 w 3736302"/>
                <a:gd name="connsiteY0" fmla="*/ 1501179 h 3097601"/>
                <a:gd name="connsiteX1" fmla="*/ 2336158 w 3736302"/>
                <a:gd name="connsiteY1" fmla="*/ 1106361 h 3097601"/>
                <a:gd name="connsiteX2" fmla="*/ 2011293 w 3736302"/>
                <a:gd name="connsiteY2" fmla="*/ 843682 h 3097601"/>
                <a:gd name="connsiteX3" fmla="*/ 2221402 w 3736302"/>
                <a:gd name="connsiteY3" fmla="*/ 399183 h 3097601"/>
                <a:gd name="connsiteX4" fmla="*/ 3030616 w 3736302"/>
                <a:gd name="connsiteY4" fmla="*/ 98458 h 3097601"/>
                <a:gd name="connsiteX5" fmla="*/ 3010908 w 3736302"/>
                <a:gd name="connsiteY5" fmla="*/ 67916 h 3097601"/>
                <a:gd name="connsiteX6" fmla="*/ 2244171 w 3736302"/>
                <a:gd name="connsiteY6" fmla="*/ 326056 h 3097601"/>
                <a:gd name="connsiteX7" fmla="*/ 1984253 w 3736302"/>
                <a:gd name="connsiteY7" fmla="*/ 664881 h 3097601"/>
                <a:gd name="connsiteX8" fmla="*/ 1935094 w 3736302"/>
                <a:gd name="connsiteY8" fmla="*/ 964332 h 3097601"/>
                <a:gd name="connsiteX9" fmla="*/ 1531869 w 3736302"/>
                <a:gd name="connsiteY9" fmla="*/ 932582 h 3097601"/>
                <a:gd name="connsiteX10" fmla="*/ 1649344 w 3736302"/>
                <a:gd name="connsiteY10" fmla="*/ 684932 h 3097601"/>
                <a:gd name="connsiteX11" fmla="*/ 1806997 w 3736302"/>
                <a:gd name="connsiteY11" fmla="*/ 270718 h 3097601"/>
                <a:gd name="connsiteX12" fmla="*/ 1027015 w 3736302"/>
                <a:gd name="connsiteY12" fmla="*/ 13234 h 3097601"/>
                <a:gd name="connsiteX13" fmla="*/ 1065516 w 3736302"/>
                <a:gd name="connsiteY13" fmla="*/ 66001 h 3097601"/>
                <a:gd name="connsiteX14" fmla="*/ 1756084 w 3736302"/>
                <a:gd name="connsiteY14" fmla="*/ 312699 h 3097601"/>
                <a:gd name="connsiteX15" fmla="*/ 1522344 w 3736302"/>
                <a:gd name="connsiteY15" fmla="*/ 789707 h 3097601"/>
                <a:gd name="connsiteX16" fmla="*/ 1233616 w 3736302"/>
                <a:gd name="connsiteY16" fmla="*/ 1292632 h 3097601"/>
                <a:gd name="connsiteX17" fmla="*/ 143573 w 3736302"/>
                <a:gd name="connsiteY17" fmla="*/ 1259826 h 3097601"/>
                <a:gd name="connsiteX18" fmla="*/ 130873 w 3736302"/>
                <a:gd name="connsiteY18" fmla="*/ 1297170 h 3097601"/>
                <a:gd name="connsiteX19" fmla="*/ 1234160 w 3736302"/>
                <a:gd name="connsiteY19" fmla="*/ 1395598 h 3097601"/>
                <a:gd name="connsiteX20" fmla="*/ 646334 w 3736302"/>
                <a:gd name="connsiteY20" fmla="*/ 2951527 h 3097601"/>
                <a:gd name="connsiteX21" fmla="*/ 683888 w 3736302"/>
                <a:gd name="connsiteY21" fmla="*/ 2947547 h 3097601"/>
                <a:gd name="connsiteX22" fmla="*/ 1019638 w 3736302"/>
                <a:gd name="connsiteY22" fmla="*/ 2209990 h 3097601"/>
                <a:gd name="connsiteX23" fmla="*/ 1449198 w 3736302"/>
                <a:gd name="connsiteY23" fmla="*/ 1167496 h 3097601"/>
                <a:gd name="connsiteX24" fmla="*/ 1623946 w 3736302"/>
                <a:gd name="connsiteY24" fmla="*/ 1039473 h 3097601"/>
                <a:gd name="connsiteX25" fmla="*/ 2090714 w 3736302"/>
                <a:gd name="connsiteY25" fmla="*/ 1134435 h 3097601"/>
                <a:gd name="connsiteX26" fmla="*/ 3492815 w 3736302"/>
                <a:gd name="connsiteY26" fmla="*/ 1707761 h 3097601"/>
                <a:gd name="connsiteX27" fmla="*/ 3724701 w 3736302"/>
                <a:gd name="connsiteY27" fmla="*/ 1688663 h 3097601"/>
                <a:gd name="connsiteX28" fmla="*/ 3560805 w 3736302"/>
                <a:gd name="connsiteY28" fmla="*/ 1501179 h 3097601"/>
                <a:gd name="connsiteX0" fmla="*/ 3560805 w 3736302"/>
                <a:gd name="connsiteY0" fmla="*/ 1501179 h 3097601"/>
                <a:gd name="connsiteX1" fmla="*/ 2336158 w 3736302"/>
                <a:gd name="connsiteY1" fmla="*/ 1106361 h 3097601"/>
                <a:gd name="connsiteX2" fmla="*/ 2011293 w 3736302"/>
                <a:gd name="connsiteY2" fmla="*/ 843682 h 3097601"/>
                <a:gd name="connsiteX3" fmla="*/ 2221402 w 3736302"/>
                <a:gd name="connsiteY3" fmla="*/ 399183 h 3097601"/>
                <a:gd name="connsiteX4" fmla="*/ 3030616 w 3736302"/>
                <a:gd name="connsiteY4" fmla="*/ 98458 h 3097601"/>
                <a:gd name="connsiteX5" fmla="*/ 3010908 w 3736302"/>
                <a:gd name="connsiteY5" fmla="*/ 67916 h 3097601"/>
                <a:gd name="connsiteX6" fmla="*/ 2244171 w 3736302"/>
                <a:gd name="connsiteY6" fmla="*/ 326056 h 3097601"/>
                <a:gd name="connsiteX7" fmla="*/ 1984253 w 3736302"/>
                <a:gd name="connsiteY7" fmla="*/ 664881 h 3097601"/>
                <a:gd name="connsiteX8" fmla="*/ 1935094 w 3736302"/>
                <a:gd name="connsiteY8" fmla="*/ 964332 h 3097601"/>
                <a:gd name="connsiteX9" fmla="*/ 1531869 w 3736302"/>
                <a:gd name="connsiteY9" fmla="*/ 932582 h 3097601"/>
                <a:gd name="connsiteX10" fmla="*/ 1649344 w 3736302"/>
                <a:gd name="connsiteY10" fmla="*/ 684932 h 3097601"/>
                <a:gd name="connsiteX11" fmla="*/ 1806997 w 3736302"/>
                <a:gd name="connsiteY11" fmla="*/ 270718 h 3097601"/>
                <a:gd name="connsiteX12" fmla="*/ 1027015 w 3736302"/>
                <a:gd name="connsiteY12" fmla="*/ 13234 h 3097601"/>
                <a:gd name="connsiteX13" fmla="*/ 1065516 w 3736302"/>
                <a:gd name="connsiteY13" fmla="*/ 66001 h 3097601"/>
                <a:gd name="connsiteX14" fmla="*/ 1756084 w 3736302"/>
                <a:gd name="connsiteY14" fmla="*/ 312699 h 3097601"/>
                <a:gd name="connsiteX15" fmla="*/ 1522344 w 3736302"/>
                <a:gd name="connsiteY15" fmla="*/ 789707 h 3097601"/>
                <a:gd name="connsiteX16" fmla="*/ 1233616 w 3736302"/>
                <a:gd name="connsiteY16" fmla="*/ 1292632 h 3097601"/>
                <a:gd name="connsiteX17" fmla="*/ 143573 w 3736302"/>
                <a:gd name="connsiteY17" fmla="*/ 1259826 h 3097601"/>
                <a:gd name="connsiteX18" fmla="*/ 130873 w 3736302"/>
                <a:gd name="connsiteY18" fmla="*/ 1297170 h 3097601"/>
                <a:gd name="connsiteX19" fmla="*/ 1234160 w 3736302"/>
                <a:gd name="connsiteY19" fmla="*/ 1395598 h 3097601"/>
                <a:gd name="connsiteX20" fmla="*/ 646334 w 3736302"/>
                <a:gd name="connsiteY20" fmla="*/ 2951527 h 3097601"/>
                <a:gd name="connsiteX21" fmla="*/ 683888 w 3736302"/>
                <a:gd name="connsiteY21" fmla="*/ 2947547 h 3097601"/>
                <a:gd name="connsiteX22" fmla="*/ 1019638 w 3736302"/>
                <a:gd name="connsiteY22" fmla="*/ 2209990 h 3097601"/>
                <a:gd name="connsiteX23" fmla="*/ 1449198 w 3736302"/>
                <a:gd name="connsiteY23" fmla="*/ 1167496 h 3097601"/>
                <a:gd name="connsiteX24" fmla="*/ 1623946 w 3736302"/>
                <a:gd name="connsiteY24" fmla="*/ 1039473 h 3097601"/>
                <a:gd name="connsiteX25" fmla="*/ 2090714 w 3736302"/>
                <a:gd name="connsiteY25" fmla="*/ 1134435 h 3097601"/>
                <a:gd name="connsiteX26" fmla="*/ 3492815 w 3736302"/>
                <a:gd name="connsiteY26" fmla="*/ 1707761 h 3097601"/>
                <a:gd name="connsiteX27" fmla="*/ 3724701 w 3736302"/>
                <a:gd name="connsiteY27" fmla="*/ 1688663 h 3097601"/>
                <a:gd name="connsiteX28" fmla="*/ 3560805 w 3736302"/>
                <a:gd name="connsiteY28" fmla="*/ 1501179 h 3097601"/>
                <a:gd name="connsiteX0" fmla="*/ 3464857 w 3725233"/>
                <a:gd name="connsiteY0" fmla="*/ 1483733 h 3097601"/>
                <a:gd name="connsiteX1" fmla="*/ 2336158 w 3725233"/>
                <a:gd name="connsiteY1" fmla="*/ 1106361 h 3097601"/>
                <a:gd name="connsiteX2" fmla="*/ 2011293 w 3725233"/>
                <a:gd name="connsiteY2" fmla="*/ 843682 h 3097601"/>
                <a:gd name="connsiteX3" fmla="*/ 2221402 w 3725233"/>
                <a:gd name="connsiteY3" fmla="*/ 399183 h 3097601"/>
                <a:gd name="connsiteX4" fmla="*/ 3030616 w 3725233"/>
                <a:gd name="connsiteY4" fmla="*/ 98458 h 3097601"/>
                <a:gd name="connsiteX5" fmla="*/ 3010908 w 3725233"/>
                <a:gd name="connsiteY5" fmla="*/ 67916 h 3097601"/>
                <a:gd name="connsiteX6" fmla="*/ 2244171 w 3725233"/>
                <a:gd name="connsiteY6" fmla="*/ 326056 h 3097601"/>
                <a:gd name="connsiteX7" fmla="*/ 1984253 w 3725233"/>
                <a:gd name="connsiteY7" fmla="*/ 664881 h 3097601"/>
                <a:gd name="connsiteX8" fmla="*/ 1935094 w 3725233"/>
                <a:gd name="connsiteY8" fmla="*/ 964332 h 3097601"/>
                <a:gd name="connsiteX9" fmla="*/ 1531869 w 3725233"/>
                <a:gd name="connsiteY9" fmla="*/ 932582 h 3097601"/>
                <a:gd name="connsiteX10" fmla="*/ 1649344 w 3725233"/>
                <a:gd name="connsiteY10" fmla="*/ 684932 h 3097601"/>
                <a:gd name="connsiteX11" fmla="*/ 1806997 w 3725233"/>
                <a:gd name="connsiteY11" fmla="*/ 270718 h 3097601"/>
                <a:gd name="connsiteX12" fmla="*/ 1027015 w 3725233"/>
                <a:gd name="connsiteY12" fmla="*/ 13234 h 3097601"/>
                <a:gd name="connsiteX13" fmla="*/ 1065516 w 3725233"/>
                <a:gd name="connsiteY13" fmla="*/ 66001 h 3097601"/>
                <a:gd name="connsiteX14" fmla="*/ 1756084 w 3725233"/>
                <a:gd name="connsiteY14" fmla="*/ 312699 h 3097601"/>
                <a:gd name="connsiteX15" fmla="*/ 1522344 w 3725233"/>
                <a:gd name="connsiteY15" fmla="*/ 789707 h 3097601"/>
                <a:gd name="connsiteX16" fmla="*/ 1233616 w 3725233"/>
                <a:gd name="connsiteY16" fmla="*/ 1292632 h 3097601"/>
                <a:gd name="connsiteX17" fmla="*/ 143573 w 3725233"/>
                <a:gd name="connsiteY17" fmla="*/ 1259826 h 3097601"/>
                <a:gd name="connsiteX18" fmla="*/ 130873 w 3725233"/>
                <a:gd name="connsiteY18" fmla="*/ 1297170 h 3097601"/>
                <a:gd name="connsiteX19" fmla="*/ 1234160 w 3725233"/>
                <a:gd name="connsiteY19" fmla="*/ 1395598 h 3097601"/>
                <a:gd name="connsiteX20" fmla="*/ 646334 w 3725233"/>
                <a:gd name="connsiteY20" fmla="*/ 2951527 h 3097601"/>
                <a:gd name="connsiteX21" fmla="*/ 683888 w 3725233"/>
                <a:gd name="connsiteY21" fmla="*/ 2947547 h 3097601"/>
                <a:gd name="connsiteX22" fmla="*/ 1019638 w 3725233"/>
                <a:gd name="connsiteY22" fmla="*/ 2209990 h 3097601"/>
                <a:gd name="connsiteX23" fmla="*/ 1449198 w 3725233"/>
                <a:gd name="connsiteY23" fmla="*/ 1167496 h 3097601"/>
                <a:gd name="connsiteX24" fmla="*/ 1623946 w 3725233"/>
                <a:gd name="connsiteY24" fmla="*/ 1039473 h 3097601"/>
                <a:gd name="connsiteX25" fmla="*/ 2090714 w 3725233"/>
                <a:gd name="connsiteY25" fmla="*/ 1134435 h 3097601"/>
                <a:gd name="connsiteX26" fmla="*/ 3492815 w 3725233"/>
                <a:gd name="connsiteY26" fmla="*/ 1707761 h 3097601"/>
                <a:gd name="connsiteX27" fmla="*/ 3724701 w 3725233"/>
                <a:gd name="connsiteY27" fmla="*/ 1688663 h 3097601"/>
                <a:gd name="connsiteX28" fmla="*/ 3464857 w 3725233"/>
                <a:gd name="connsiteY28" fmla="*/ 1483733 h 3097601"/>
                <a:gd name="connsiteX0" fmla="*/ 3464857 w 3725233"/>
                <a:gd name="connsiteY0" fmla="*/ 1483733 h 3097601"/>
                <a:gd name="connsiteX1" fmla="*/ 2336158 w 3725233"/>
                <a:gd name="connsiteY1" fmla="*/ 1106361 h 3097601"/>
                <a:gd name="connsiteX2" fmla="*/ 2011293 w 3725233"/>
                <a:gd name="connsiteY2" fmla="*/ 843682 h 3097601"/>
                <a:gd name="connsiteX3" fmla="*/ 2221402 w 3725233"/>
                <a:gd name="connsiteY3" fmla="*/ 399183 h 3097601"/>
                <a:gd name="connsiteX4" fmla="*/ 3030616 w 3725233"/>
                <a:gd name="connsiteY4" fmla="*/ 98458 h 3097601"/>
                <a:gd name="connsiteX5" fmla="*/ 3010908 w 3725233"/>
                <a:gd name="connsiteY5" fmla="*/ 67916 h 3097601"/>
                <a:gd name="connsiteX6" fmla="*/ 2244171 w 3725233"/>
                <a:gd name="connsiteY6" fmla="*/ 326056 h 3097601"/>
                <a:gd name="connsiteX7" fmla="*/ 1984253 w 3725233"/>
                <a:gd name="connsiteY7" fmla="*/ 664881 h 3097601"/>
                <a:gd name="connsiteX8" fmla="*/ 1935094 w 3725233"/>
                <a:gd name="connsiteY8" fmla="*/ 964332 h 3097601"/>
                <a:gd name="connsiteX9" fmla="*/ 1531869 w 3725233"/>
                <a:gd name="connsiteY9" fmla="*/ 932582 h 3097601"/>
                <a:gd name="connsiteX10" fmla="*/ 1649344 w 3725233"/>
                <a:gd name="connsiteY10" fmla="*/ 684932 h 3097601"/>
                <a:gd name="connsiteX11" fmla="*/ 1806997 w 3725233"/>
                <a:gd name="connsiteY11" fmla="*/ 270718 h 3097601"/>
                <a:gd name="connsiteX12" fmla="*/ 1027015 w 3725233"/>
                <a:gd name="connsiteY12" fmla="*/ 13234 h 3097601"/>
                <a:gd name="connsiteX13" fmla="*/ 1065516 w 3725233"/>
                <a:gd name="connsiteY13" fmla="*/ 66001 h 3097601"/>
                <a:gd name="connsiteX14" fmla="*/ 1756084 w 3725233"/>
                <a:gd name="connsiteY14" fmla="*/ 312699 h 3097601"/>
                <a:gd name="connsiteX15" fmla="*/ 1522344 w 3725233"/>
                <a:gd name="connsiteY15" fmla="*/ 789707 h 3097601"/>
                <a:gd name="connsiteX16" fmla="*/ 1233616 w 3725233"/>
                <a:gd name="connsiteY16" fmla="*/ 1292632 h 3097601"/>
                <a:gd name="connsiteX17" fmla="*/ 143573 w 3725233"/>
                <a:gd name="connsiteY17" fmla="*/ 1259826 h 3097601"/>
                <a:gd name="connsiteX18" fmla="*/ 130873 w 3725233"/>
                <a:gd name="connsiteY18" fmla="*/ 1297170 h 3097601"/>
                <a:gd name="connsiteX19" fmla="*/ 1234160 w 3725233"/>
                <a:gd name="connsiteY19" fmla="*/ 1395598 h 3097601"/>
                <a:gd name="connsiteX20" fmla="*/ 646334 w 3725233"/>
                <a:gd name="connsiteY20" fmla="*/ 2951527 h 3097601"/>
                <a:gd name="connsiteX21" fmla="*/ 683888 w 3725233"/>
                <a:gd name="connsiteY21" fmla="*/ 2947547 h 3097601"/>
                <a:gd name="connsiteX22" fmla="*/ 1019638 w 3725233"/>
                <a:gd name="connsiteY22" fmla="*/ 2209990 h 3097601"/>
                <a:gd name="connsiteX23" fmla="*/ 1449198 w 3725233"/>
                <a:gd name="connsiteY23" fmla="*/ 1167496 h 3097601"/>
                <a:gd name="connsiteX24" fmla="*/ 1623946 w 3725233"/>
                <a:gd name="connsiteY24" fmla="*/ 1039473 h 3097601"/>
                <a:gd name="connsiteX25" fmla="*/ 2090714 w 3725233"/>
                <a:gd name="connsiteY25" fmla="*/ 1134435 h 3097601"/>
                <a:gd name="connsiteX26" fmla="*/ 3396868 w 3725233"/>
                <a:gd name="connsiteY26" fmla="*/ 1646703 h 3097601"/>
                <a:gd name="connsiteX27" fmla="*/ 3724701 w 3725233"/>
                <a:gd name="connsiteY27" fmla="*/ 1688663 h 3097601"/>
                <a:gd name="connsiteX28" fmla="*/ 3464857 w 3725233"/>
                <a:gd name="connsiteY28" fmla="*/ 1483733 h 3097601"/>
                <a:gd name="connsiteX0" fmla="*/ 3464857 w 3666324"/>
                <a:gd name="connsiteY0" fmla="*/ 1483733 h 3097601"/>
                <a:gd name="connsiteX1" fmla="*/ 2336158 w 3666324"/>
                <a:gd name="connsiteY1" fmla="*/ 1106361 h 3097601"/>
                <a:gd name="connsiteX2" fmla="*/ 2011293 w 3666324"/>
                <a:gd name="connsiteY2" fmla="*/ 843682 h 3097601"/>
                <a:gd name="connsiteX3" fmla="*/ 2221402 w 3666324"/>
                <a:gd name="connsiteY3" fmla="*/ 399183 h 3097601"/>
                <a:gd name="connsiteX4" fmla="*/ 3030616 w 3666324"/>
                <a:gd name="connsiteY4" fmla="*/ 98458 h 3097601"/>
                <a:gd name="connsiteX5" fmla="*/ 3010908 w 3666324"/>
                <a:gd name="connsiteY5" fmla="*/ 67916 h 3097601"/>
                <a:gd name="connsiteX6" fmla="*/ 2244171 w 3666324"/>
                <a:gd name="connsiteY6" fmla="*/ 326056 h 3097601"/>
                <a:gd name="connsiteX7" fmla="*/ 1984253 w 3666324"/>
                <a:gd name="connsiteY7" fmla="*/ 664881 h 3097601"/>
                <a:gd name="connsiteX8" fmla="*/ 1935094 w 3666324"/>
                <a:gd name="connsiteY8" fmla="*/ 964332 h 3097601"/>
                <a:gd name="connsiteX9" fmla="*/ 1531869 w 3666324"/>
                <a:gd name="connsiteY9" fmla="*/ 932582 h 3097601"/>
                <a:gd name="connsiteX10" fmla="*/ 1649344 w 3666324"/>
                <a:gd name="connsiteY10" fmla="*/ 684932 h 3097601"/>
                <a:gd name="connsiteX11" fmla="*/ 1806997 w 3666324"/>
                <a:gd name="connsiteY11" fmla="*/ 270718 h 3097601"/>
                <a:gd name="connsiteX12" fmla="*/ 1027015 w 3666324"/>
                <a:gd name="connsiteY12" fmla="*/ 13234 h 3097601"/>
                <a:gd name="connsiteX13" fmla="*/ 1065516 w 3666324"/>
                <a:gd name="connsiteY13" fmla="*/ 66001 h 3097601"/>
                <a:gd name="connsiteX14" fmla="*/ 1756084 w 3666324"/>
                <a:gd name="connsiteY14" fmla="*/ 312699 h 3097601"/>
                <a:gd name="connsiteX15" fmla="*/ 1522344 w 3666324"/>
                <a:gd name="connsiteY15" fmla="*/ 789707 h 3097601"/>
                <a:gd name="connsiteX16" fmla="*/ 1233616 w 3666324"/>
                <a:gd name="connsiteY16" fmla="*/ 1292632 h 3097601"/>
                <a:gd name="connsiteX17" fmla="*/ 143573 w 3666324"/>
                <a:gd name="connsiteY17" fmla="*/ 1259826 h 3097601"/>
                <a:gd name="connsiteX18" fmla="*/ 130873 w 3666324"/>
                <a:gd name="connsiteY18" fmla="*/ 1297170 h 3097601"/>
                <a:gd name="connsiteX19" fmla="*/ 1234160 w 3666324"/>
                <a:gd name="connsiteY19" fmla="*/ 1395598 h 3097601"/>
                <a:gd name="connsiteX20" fmla="*/ 646334 w 3666324"/>
                <a:gd name="connsiteY20" fmla="*/ 2951527 h 3097601"/>
                <a:gd name="connsiteX21" fmla="*/ 683888 w 3666324"/>
                <a:gd name="connsiteY21" fmla="*/ 2947547 h 3097601"/>
                <a:gd name="connsiteX22" fmla="*/ 1019638 w 3666324"/>
                <a:gd name="connsiteY22" fmla="*/ 2209990 h 3097601"/>
                <a:gd name="connsiteX23" fmla="*/ 1449198 w 3666324"/>
                <a:gd name="connsiteY23" fmla="*/ 1167496 h 3097601"/>
                <a:gd name="connsiteX24" fmla="*/ 1623946 w 3666324"/>
                <a:gd name="connsiteY24" fmla="*/ 1039473 h 3097601"/>
                <a:gd name="connsiteX25" fmla="*/ 2090714 w 3666324"/>
                <a:gd name="connsiteY25" fmla="*/ 1134435 h 3097601"/>
                <a:gd name="connsiteX26" fmla="*/ 3396868 w 3666324"/>
                <a:gd name="connsiteY26" fmla="*/ 1646703 h 3097601"/>
                <a:gd name="connsiteX27" fmla="*/ 3663642 w 3666324"/>
                <a:gd name="connsiteY27" fmla="*/ 1671219 h 3097601"/>
                <a:gd name="connsiteX28" fmla="*/ 3464857 w 3666324"/>
                <a:gd name="connsiteY28" fmla="*/ 1483733 h 3097601"/>
                <a:gd name="connsiteX0" fmla="*/ 3464857 w 3584664"/>
                <a:gd name="connsiteY0" fmla="*/ 1483733 h 3097601"/>
                <a:gd name="connsiteX1" fmla="*/ 2336158 w 3584664"/>
                <a:gd name="connsiteY1" fmla="*/ 1106361 h 3097601"/>
                <a:gd name="connsiteX2" fmla="*/ 2011293 w 3584664"/>
                <a:gd name="connsiteY2" fmla="*/ 843682 h 3097601"/>
                <a:gd name="connsiteX3" fmla="*/ 2221402 w 3584664"/>
                <a:gd name="connsiteY3" fmla="*/ 399183 h 3097601"/>
                <a:gd name="connsiteX4" fmla="*/ 3030616 w 3584664"/>
                <a:gd name="connsiteY4" fmla="*/ 98458 h 3097601"/>
                <a:gd name="connsiteX5" fmla="*/ 3010908 w 3584664"/>
                <a:gd name="connsiteY5" fmla="*/ 67916 h 3097601"/>
                <a:gd name="connsiteX6" fmla="*/ 2244171 w 3584664"/>
                <a:gd name="connsiteY6" fmla="*/ 326056 h 3097601"/>
                <a:gd name="connsiteX7" fmla="*/ 1984253 w 3584664"/>
                <a:gd name="connsiteY7" fmla="*/ 664881 h 3097601"/>
                <a:gd name="connsiteX8" fmla="*/ 1935094 w 3584664"/>
                <a:gd name="connsiteY8" fmla="*/ 964332 h 3097601"/>
                <a:gd name="connsiteX9" fmla="*/ 1531869 w 3584664"/>
                <a:gd name="connsiteY9" fmla="*/ 932582 h 3097601"/>
                <a:gd name="connsiteX10" fmla="*/ 1649344 w 3584664"/>
                <a:gd name="connsiteY10" fmla="*/ 684932 h 3097601"/>
                <a:gd name="connsiteX11" fmla="*/ 1806997 w 3584664"/>
                <a:gd name="connsiteY11" fmla="*/ 270718 h 3097601"/>
                <a:gd name="connsiteX12" fmla="*/ 1027015 w 3584664"/>
                <a:gd name="connsiteY12" fmla="*/ 13234 h 3097601"/>
                <a:gd name="connsiteX13" fmla="*/ 1065516 w 3584664"/>
                <a:gd name="connsiteY13" fmla="*/ 66001 h 3097601"/>
                <a:gd name="connsiteX14" fmla="*/ 1756084 w 3584664"/>
                <a:gd name="connsiteY14" fmla="*/ 312699 h 3097601"/>
                <a:gd name="connsiteX15" fmla="*/ 1522344 w 3584664"/>
                <a:gd name="connsiteY15" fmla="*/ 789707 h 3097601"/>
                <a:gd name="connsiteX16" fmla="*/ 1233616 w 3584664"/>
                <a:gd name="connsiteY16" fmla="*/ 1292632 h 3097601"/>
                <a:gd name="connsiteX17" fmla="*/ 143573 w 3584664"/>
                <a:gd name="connsiteY17" fmla="*/ 1259826 h 3097601"/>
                <a:gd name="connsiteX18" fmla="*/ 130873 w 3584664"/>
                <a:gd name="connsiteY18" fmla="*/ 1297170 h 3097601"/>
                <a:gd name="connsiteX19" fmla="*/ 1234160 w 3584664"/>
                <a:gd name="connsiteY19" fmla="*/ 1395598 h 3097601"/>
                <a:gd name="connsiteX20" fmla="*/ 646334 w 3584664"/>
                <a:gd name="connsiteY20" fmla="*/ 2951527 h 3097601"/>
                <a:gd name="connsiteX21" fmla="*/ 683888 w 3584664"/>
                <a:gd name="connsiteY21" fmla="*/ 2947547 h 3097601"/>
                <a:gd name="connsiteX22" fmla="*/ 1019638 w 3584664"/>
                <a:gd name="connsiteY22" fmla="*/ 2209990 h 3097601"/>
                <a:gd name="connsiteX23" fmla="*/ 1449198 w 3584664"/>
                <a:gd name="connsiteY23" fmla="*/ 1167496 h 3097601"/>
                <a:gd name="connsiteX24" fmla="*/ 1623946 w 3584664"/>
                <a:gd name="connsiteY24" fmla="*/ 1039473 h 3097601"/>
                <a:gd name="connsiteX25" fmla="*/ 2090714 w 3584664"/>
                <a:gd name="connsiteY25" fmla="*/ 1134435 h 3097601"/>
                <a:gd name="connsiteX26" fmla="*/ 3396868 w 3584664"/>
                <a:gd name="connsiteY26" fmla="*/ 1646703 h 3097601"/>
                <a:gd name="connsiteX27" fmla="*/ 3464857 w 3584664"/>
                <a:gd name="connsiteY27" fmla="*/ 1483733 h 3097601"/>
                <a:gd name="connsiteX0" fmla="*/ 3464857 w 3555385"/>
                <a:gd name="connsiteY0" fmla="*/ 1483733 h 3097601"/>
                <a:gd name="connsiteX1" fmla="*/ 2336158 w 3555385"/>
                <a:gd name="connsiteY1" fmla="*/ 1106361 h 3097601"/>
                <a:gd name="connsiteX2" fmla="*/ 2011293 w 3555385"/>
                <a:gd name="connsiteY2" fmla="*/ 843682 h 3097601"/>
                <a:gd name="connsiteX3" fmla="*/ 2221402 w 3555385"/>
                <a:gd name="connsiteY3" fmla="*/ 399183 h 3097601"/>
                <a:gd name="connsiteX4" fmla="*/ 3030616 w 3555385"/>
                <a:gd name="connsiteY4" fmla="*/ 98458 h 3097601"/>
                <a:gd name="connsiteX5" fmla="*/ 3010908 w 3555385"/>
                <a:gd name="connsiteY5" fmla="*/ 67916 h 3097601"/>
                <a:gd name="connsiteX6" fmla="*/ 2244171 w 3555385"/>
                <a:gd name="connsiteY6" fmla="*/ 326056 h 3097601"/>
                <a:gd name="connsiteX7" fmla="*/ 1984253 w 3555385"/>
                <a:gd name="connsiteY7" fmla="*/ 664881 h 3097601"/>
                <a:gd name="connsiteX8" fmla="*/ 1935094 w 3555385"/>
                <a:gd name="connsiteY8" fmla="*/ 964332 h 3097601"/>
                <a:gd name="connsiteX9" fmla="*/ 1531869 w 3555385"/>
                <a:gd name="connsiteY9" fmla="*/ 932582 h 3097601"/>
                <a:gd name="connsiteX10" fmla="*/ 1649344 w 3555385"/>
                <a:gd name="connsiteY10" fmla="*/ 684932 h 3097601"/>
                <a:gd name="connsiteX11" fmla="*/ 1806997 w 3555385"/>
                <a:gd name="connsiteY11" fmla="*/ 270718 h 3097601"/>
                <a:gd name="connsiteX12" fmla="*/ 1027015 w 3555385"/>
                <a:gd name="connsiteY12" fmla="*/ 13234 h 3097601"/>
                <a:gd name="connsiteX13" fmla="*/ 1065516 w 3555385"/>
                <a:gd name="connsiteY13" fmla="*/ 66001 h 3097601"/>
                <a:gd name="connsiteX14" fmla="*/ 1756084 w 3555385"/>
                <a:gd name="connsiteY14" fmla="*/ 312699 h 3097601"/>
                <a:gd name="connsiteX15" fmla="*/ 1522344 w 3555385"/>
                <a:gd name="connsiteY15" fmla="*/ 789707 h 3097601"/>
                <a:gd name="connsiteX16" fmla="*/ 1233616 w 3555385"/>
                <a:gd name="connsiteY16" fmla="*/ 1292632 h 3097601"/>
                <a:gd name="connsiteX17" fmla="*/ 143573 w 3555385"/>
                <a:gd name="connsiteY17" fmla="*/ 1259826 h 3097601"/>
                <a:gd name="connsiteX18" fmla="*/ 130873 w 3555385"/>
                <a:gd name="connsiteY18" fmla="*/ 1297170 h 3097601"/>
                <a:gd name="connsiteX19" fmla="*/ 1234160 w 3555385"/>
                <a:gd name="connsiteY19" fmla="*/ 1395598 h 3097601"/>
                <a:gd name="connsiteX20" fmla="*/ 646334 w 3555385"/>
                <a:gd name="connsiteY20" fmla="*/ 2951527 h 3097601"/>
                <a:gd name="connsiteX21" fmla="*/ 683888 w 3555385"/>
                <a:gd name="connsiteY21" fmla="*/ 2947547 h 3097601"/>
                <a:gd name="connsiteX22" fmla="*/ 1019638 w 3555385"/>
                <a:gd name="connsiteY22" fmla="*/ 2209990 h 3097601"/>
                <a:gd name="connsiteX23" fmla="*/ 1449198 w 3555385"/>
                <a:gd name="connsiteY23" fmla="*/ 1167496 h 3097601"/>
                <a:gd name="connsiteX24" fmla="*/ 1623946 w 3555385"/>
                <a:gd name="connsiteY24" fmla="*/ 1039473 h 3097601"/>
                <a:gd name="connsiteX25" fmla="*/ 2090714 w 3555385"/>
                <a:gd name="connsiteY25" fmla="*/ 1134435 h 3097601"/>
                <a:gd name="connsiteX26" fmla="*/ 3396868 w 3555385"/>
                <a:gd name="connsiteY26" fmla="*/ 1646703 h 3097601"/>
                <a:gd name="connsiteX27" fmla="*/ 3477021 w 3555385"/>
                <a:gd name="connsiteY27" fmla="*/ 1595451 h 3097601"/>
                <a:gd name="connsiteX28" fmla="*/ 3464857 w 3555385"/>
                <a:gd name="connsiteY28" fmla="*/ 1483733 h 3097601"/>
                <a:gd name="connsiteX0" fmla="*/ 3464857 w 3584664"/>
                <a:gd name="connsiteY0" fmla="*/ 1483733 h 3097601"/>
                <a:gd name="connsiteX1" fmla="*/ 2336158 w 3584664"/>
                <a:gd name="connsiteY1" fmla="*/ 1106361 h 3097601"/>
                <a:gd name="connsiteX2" fmla="*/ 2011293 w 3584664"/>
                <a:gd name="connsiteY2" fmla="*/ 843682 h 3097601"/>
                <a:gd name="connsiteX3" fmla="*/ 2221402 w 3584664"/>
                <a:gd name="connsiteY3" fmla="*/ 399183 h 3097601"/>
                <a:gd name="connsiteX4" fmla="*/ 3030616 w 3584664"/>
                <a:gd name="connsiteY4" fmla="*/ 98458 h 3097601"/>
                <a:gd name="connsiteX5" fmla="*/ 3010908 w 3584664"/>
                <a:gd name="connsiteY5" fmla="*/ 67916 h 3097601"/>
                <a:gd name="connsiteX6" fmla="*/ 2244171 w 3584664"/>
                <a:gd name="connsiteY6" fmla="*/ 326056 h 3097601"/>
                <a:gd name="connsiteX7" fmla="*/ 1984253 w 3584664"/>
                <a:gd name="connsiteY7" fmla="*/ 664881 h 3097601"/>
                <a:gd name="connsiteX8" fmla="*/ 1935094 w 3584664"/>
                <a:gd name="connsiteY8" fmla="*/ 964332 h 3097601"/>
                <a:gd name="connsiteX9" fmla="*/ 1531869 w 3584664"/>
                <a:gd name="connsiteY9" fmla="*/ 932582 h 3097601"/>
                <a:gd name="connsiteX10" fmla="*/ 1649344 w 3584664"/>
                <a:gd name="connsiteY10" fmla="*/ 684932 h 3097601"/>
                <a:gd name="connsiteX11" fmla="*/ 1806997 w 3584664"/>
                <a:gd name="connsiteY11" fmla="*/ 270718 h 3097601"/>
                <a:gd name="connsiteX12" fmla="*/ 1027015 w 3584664"/>
                <a:gd name="connsiteY12" fmla="*/ 13234 h 3097601"/>
                <a:gd name="connsiteX13" fmla="*/ 1065516 w 3584664"/>
                <a:gd name="connsiteY13" fmla="*/ 66001 h 3097601"/>
                <a:gd name="connsiteX14" fmla="*/ 1756084 w 3584664"/>
                <a:gd name="connsiteY14" fmla="*/ 312699 h 3097601"/>
                <a:gd name="connsiteX15" fmla="*/ 1522344 w 3584664"/>
                <a:gd name="connsiteY15" fmla="*/ 789707 h 3097601"/>
                <a:gd name="connsiteX16" fmla="*/ 1233616 w 3584664"/>
                <a:gd name="connsiteY16" fmla="*/ 1292632 h 3097601"/>
                <a:gd name="connsiteX17" fmla="*/ 143573 w 3584664"/>
                <a:gd name="connsiteY17" fmla="*/ 1259826 h 3097601"/>
                <a:gd name="connsiteX18" fmla="*/ 130873 w 3584664"/>
                <a:gd name="connsiteY18" fmla="*/ 1297170 h 3097601"/>
                <a:gd name="connsiteX19" fmla="*/ 1234160 w 3584664"/>
                <a:gd name="connsiteY19" fmla="*/ 1395598 h 3097601"/>
                <a:gd name="connsiteX20" fmla="*/ 646334 w 3584664"/>
                <a:gd name="connsiteY20" fmla="*/ 2951527 h 3097601"/>
                <a:gd name="connsiteX21" fmla="*/ 683888 w 3584664"/>
                <a:gd name="connsiteY21" fmla="*/ 2947547 h 3097601"/>
                <a:gd name="connsiteX22" fmla="*/ 1019638 w 3584664"/>
                <a:gd name="connsiteY22" fmla="*/ 2209990 h 3097601"/>
                <a:gd name="connsiteX23" fmla="*/ 1449198 w 3584664"/>
                <a:gd name="connsiteY23" fmla="*/ 1167496 h 3097601"/>
                <a:gd name="connsiteX24" fmla="*/ 1623946 w 3584664"/>
                <a:gd name="connsiteY24" fmla="*/ 1039473 h 3097601"/>
                <a:gd name="connsiteX25" fmla="*/ 2090714 w 3584664"/>
                <a:gd name="connsiteY25" fmla="*/ 1134435 h 3097601"/>
                <a:gd name="connsiteX26" fmla="*/ 3396868 w 3584664"/>
                <a:gd name="connsiteY26" fmla="*/ 1646703 h 3097601"/>
                <a:gd name="connsiteX27" fmla="*/ 3464857 w 3584664"/>
                <a:gd name="connsiteY27" fmla="*/ 1483733 h 3097601"/>
                <a:gd name="connsiteX0" fmla="*/ 3464857 w 3536858"/>
                <a:gd name="connsiteY0" fmla="*/ 1483733 h 3097601"/>
                <a:gd name="connsiteX1" fmla="*/ 2336158 w 3536858"/>
                <a:gd name="connsiteY1" fmla="*/ 1106361 h 3097601"/>
                <a:gd name="connsiteX2" fmla="*/ 2011293 w 3536858"/>
                <a:gd name="connsiteY2" fmla="*/ 843682 h 3097601"/>
                <a:gd name="connsiteX3" fmla="*/ 2221402 w 3536858"/>
                <a:gd name="connsiteY3" fmla="*/ 399183 h 3097601"/>
                <a:gd name="connsiteX4" fmla="*/ 3030616 w 3536858"/>
                <a:gd name="connsiteY4" fmla="*/ 98458 h 3097601"/>
                <a:gd name="connsiteX5" fmla="*/ 3010908 w 3536858"/>
                <a:gd name="connsiteY5" fmla="*/ 67916 h 3097601"/>
                <a:gd name="connsiteX6" fmla="*/ 2244171 w 3536858"/>
                <a:gd name="connsiteY6" fmla="*/ 326056 h 3097601"/>
                <a:gd name="connsiteX7" fmla="*/ 1984253 w 3536858"/>
                <a:gd name="connsiteY7" fmla="*/ 664881 h 3097601"/>
                <a:gd name="connsiteX8" fmla="*/ 1935094 w 3536858"/>
                <a:gd name="connsiteY8" fmla="*/ 964332 h 3097601"/>
                <a:gd name="connsiteX9" fmla="*/ 1531869 w 3536858"/>
                <a:gd name="connsiteY9" fmla="*/ 932582 h 3097601"/>
                <a:gd name="connsiteX10" fmla="*/ 1649344 w 3536858"/>
                <a:gd name="connsiteY10" fmla="*/ 684932 h 3097601"/>
                <a:gd name="connsiteX11" fmla="*/ 1806997 w 3536858"/>
                <a:gd name="connsiteY11" fmla="*/ 270718 h 3097601"/>
                <a:gd name="connsiteX12" fmla="*/ 1027015 w 3536858"/>
                <a:gd name="connsiteY12" fmla="*/ 13234 h 3097601"/>
                <a:gd name="connsiteX13" fmla="*/ 1065516 w 3536858"/>
                <a:gd name="connsiteY13" fmla="*/ 66001 h 3097601"/>
                <a:gd name="connsiteX14" fmla="*/ 1756084 w 3536858"/>
                <a:gd name="connsiteY14" fmla="*/ 312699 h 3097601"/>
                <a:gd name="connsiteX15" fmla="*/ 1522344 w 3536858"/>
                <a:gd name="connsiteY15" fmla="*/ 789707 h 3097601"/>
                <a:gd name="connsiteX16" fmla="*/ 1233616 w 3536858"/>
                <a:gd name="connsiteY16" fmla="*/ 1292632 h 3097601"/>
                <a:gd name="connsiteX17" fmla="*/ 143573 w 3536858"/>
                <a:gd name="connsiteY17" fmla="*/ 1259826 h 3097601"/>
                <a:gd name="connsiteX18" fmla="*/ 130873 w 3536858"/>
                <a:gd name="connsiteY18" fmla="*/ 1297170 h 3097601"/>
                <a:gd name="connsiteX19" fmla="*/ 1234160 w 3536858"/>
                <a:gd name="connsiteY19" fmla="*/ 1395598 h 3097601"/>
                <a:gd name="connsiteX20" fmla="*/ 646334 w 3536858"/>
                <a:gd name="connsiteY20" fmla="*/ 2951527 h 3097601"/>
                <a:gd name="connsiteX21" fmla="*/ 683888 w 3536858"/>
                <a:gd name="connsiteY21" fmla="*/ 2947547 h 3097601"/>
                <a:gd name="connsiteX22" fmla="*/ 1019638 w 3536858"/>
                <a:gd name="connsiteY22" fmla="*/ 2209990 h 3097601"/>
                <a:gd name="connsiteX23" fmla="*/ 1449198 w 3536858"/>
                <a:gd name="connsiteY23" fmla="*/ 1167496 h 3097601"/>
                <a:gd name="connsiteX24" fmla="*/ 1623946 w 3536858"/>
                <a:gd name="connsiteY24" fmla="*/ 1039473 h 3097601"/>
                <a:gd name="connsiteX25" fmla="*/ 2090714 w 3536858"/>
                <a:gd name="connsiteY25" fmla="*/ 1134435 h 3097601"/>
                <a:gd name="connsiteX26" fmla="*/ 3396868 w 3536858"/>
                <a:gd name="connsiteY26" fmla="*/ 1646703 h 3097601"/>
                <a:gd name="connsiteX27" fmla="*/ 3464857 w 3536858"/>
                <a:gd name="connsiteY27" fmla="*/ 1483733 h 3097601"/>
                <a:gd name="connsiteX0" fmla="*/ 3464857 w 3511505"/>
                <a:gd name="connsiteY0" fmla="*/ 1483733 h 3097601"/>
                <a:gd name="connsiteX1" fmla="*/ 2336158 w 3511505"/>
                <a:gd name="connsiteY1" fmla="*/ 1106361 h 3097601"/>
                <a:gd name="connsiteX2" fmla="*/ 2011293 w 3511505"/>
                <a:gd name="connsiteY2" fmla="*/ 843682 h 3097601"/>
                <a:gd name="connsiteX3" fmla="*/ 2221402 w 3511505"/>
                <a:gd name="connsiteY3" fmla="*/ 399183 h 3097601"/>
                <a:gd name="connsiteX4" fmla="*/ 3030616 w 3511505"/>
                <a:gd name="connsiteY4" fmla="*/ 98458 h 3097601"/>
                <a:gd name="connsiteX5" fmla="*/ 3010908 w 3511505"/>
                <a:gd name="connsiteY5" fmla="*/ 67916 h 3097601"/>
                <a:gd name="connsiteX6" fmla="*/ 2244171 w 3511505"/>
                <a:gd name="connsiteY6" fmla="*/ 326056 h 3097601"/>
                <a:gd name="connsiteX7" fmla="*/ 1984253 w 3511505"/>
                <a:gd name="connsiteY7" fmla="*/ 664881 h 3097601"/>
                <a:gd name="connsiteX8" fmla="*/ 1935094 w 3511505"/>
                <a:gd name="connsiteY8" fmla="*/ 964332 h 3097601"/>
                <a:gd name="connsiteX9" fmla="*/ 1531869 w 3511505"/>
                <a:gd name="connsiteY9" fmla="*/ 932582 h 3097601"/>
                <a:gd name="connsiteX10" fmla="*/ 1649344 w 3511505"/>
                <a:gd name="connsiteY10" fmla="*/ 684932 h 3097601"/>
                <a:gd name="connsiteX11" fmla="*/ 1806997 w 3511505"/>
                <a:gd name="connsiteY11" fmla="*/ 270718 h 3097601"/>
                <a:gd name="connsiteX12" fmla="*/ 1027015 w 3511505"/>
                <a:gd name="connsiteY12" fmla="*/ 13234 h 3097601"/>
                <a:gd name="connsiteX13" fmla="*/ 1065516 w 3511505"/>
                <a:gd name="connsiteY13" fmla="*/ 66001 h 3097601"/>
                <a:gd name="connsiteX14" fmla="*/ 1756084 w 3511505"/>
                <a:gd name="connsiteY14" fmla="*/ 312699 h 3097601"/>
                <a:gd name="connsiteX15" fmla="*/ 1522344 w 3511505"/>
                <a:gd name="connsiteY15" fmla="*/ 789707 h 3097601"/>
                <a:gd name="connsiteX16" fmla="*/ 1233616 w 3511505"/>
                <a:gd name="connsiteY16" fmla="*/ 1292632 h 3097601"/>
                <a:gd name="connsiteX17" fmla="*/ 143573 w 3511505"/>
                <a:gd name="connsiteY17" fmla="*/ 1259826 h 3097601"/>
                <a:gd name="connsiteX18" fmla="*/ 130873 w 3511505"/>
                <a:gd name="connsiteY18" fmla="*/ 1297170 h 3097601"/>
                <a:gd name="connsiteX19" fmla="*/ 1234160 w 3511505"/>
                <a:gd name="connsiteY19" fmla="*/ 1395598 h 3097601"/>
                <a:gd name="connsiteX20" fmla="*/ 646334 w 3511505"/>
                <a:gd name="connsiteY20" fmla="*/ 2951527 h 3097601"/>
                <a:gd name="connsiteX21" fmla="*/ 683888 w 3511505"/>
                <a:gd name="connsiteY21" fmla="*/ 2947547 h 3097601"/>
                <a:gd name="connsiteX22" fmla="*/ 1019638 w 3511505"/>
                <a:gd name="connsiteY22" fmla="*/ 2209990 h 3097601"/>
                <a:gd name="connsiteX23" fmla="*/ 1449198 w 3511505"/>
                <a:gd name="connsiteY23" fmla="*/ 1167496 h 3097601"/>
                <a:gd name="connsiteX24" fmla="*/ 1623946 w 3511505"/>
                <a:gd name="connsiteY24" fmla="*/ 1039473 h 3097601"/>
                <a:gd name="connsiteX25" fmla="*/ 2090714 w 3511505"/>
                <a:gd name="connsiteY25" fmla="*/ 1134435 h 3097601"/>
                <a:gd name="connsiteX26" fmla="*/ 3396868 w 3511505"/>
                <a:gd name="connsiteY26" fmla="*/ 1646703 h 3097601"/>
                <a:gd name="connsiteX27" fmla="*/ 3464857 w 3511505"/>
                <a:gd name="connsiteY27" fmla="*/ 1483733 h 3097601"/>
                <a:gd name="connsiteX0" fmla="*/ 3397480 w 3461975"/>
                <a:gd name="connsiteY0" fmla="*/ 1464558 h 3097601"/>
                <a:gd name="connsiteX1" fmla="*/ 2336158 w 3461975"/>
                <a:gd name="connsiteY1" fmla="*/ 1106361 h 3097601"/>
                <a:gd name="connsiteX2" fmla="*/ 2011293 w 3461975"/>
                <a:gd name="connsiteY2" fmla="*/ 843682 h 3097601"/>
                <a:gd name="connsiteX3" fmla="*/ 2221402 w 3461975"/>
                <a:gd name="connsiteY3" fmla="*/ 399183 h 3097601"/>
                <a:gd name="connsiteX4" fmla="*/ 3030616 w 3461975"/>
                <a:gd name="connsiteY4" fmla="*/ 98458 h 3097601"/>
                <a:gd name="connsiteX5" fmla="*/ 3010908 w 3461975"/>
                <a:gd name="connsiteY5" fmla="*/ 67916 h 3097601"/>
                <a:gd name="connsiteX6" fmla="*/ 2244171 w 3461975"/>
                <a:gd name="connsiteY6" fmla="*/ 326056 h 3097601"/>
                <a:gd name="connsiteX7" fmla="*/ 1984253 w 3461975"/>
                <a:gd name="connsiteY7" fmla="*/ 664881 h 3097601"/>
                <a:gd name="connsiteX8" fmla="*/ 1935094 w 3461975"/>
                <a:gd name="connsiteY8" fmla="*/ 964332 h 3097601"/>
                <a:gd name="connsiteX9" fmla="*/ 1531869 w 3461975"/>
                <a:gd name="connsiteY9" fmla="*/ 932582 h 3097601"/>
                <a:gd name="connsiteX10" fmla="*/ 1649344 w 3461975"/>
                <a:gd name="connsiteY10" fmla="*/ 684932 h 3097601"/>
                <a:gd name="connsiteX11" fmla="*/ 1806997 w 3461975"/>
                <a:gd name="connsiteY11" fmla="*/ 270718 h 3097601"/>
                <a:gd name="connsiteX12" fmla="*/ 1027015 w 3461975"/>
                <a:gd name="connsiteY12" fmla="*/ 13234 h 3097601"/>
                <a:gd name="connsiteX13" fmla="*/ 1065516 w 3461975"/>
                <a:gd name="connsiteY13" fmla="*/ 66001 h 3097601"/>
                <a:gd name="connsiteX14" fmla="*/ 1756084 w 3461975"/>
                <a:gd name="connsiteY14" fmla="*/ 312699 h 3097601"/>
                <a:gd name="connsiteX15" fmla="*/ 1522344 w 3461975"/>
                <a:gd name="connsiteY15" fmla="*/ 789707 h 3097601"/>
                <a:gd name="connsiteX16" fmla="*/ 1233616 w 3461975"/>
                <a:gd name="connsiteY16" fmla="*/ 1292632 h 3097601"/>
                <a:gd name="connsiteX17" fmla="*/ 143573 w 3461975"/>
                <a:gd name="connsiteY17" fmla="*/ 1259826 h 3097601"/>
                <a:gd name="connsiteX18" fmla="*/ 130873 w 3461975"/>
                <a:gd name="connsiteY18" fmla="*/ 1297170 h 3097601"/>
                <a:gd name="connsiteX19" fmla="*/ 1234160 w 3461975"/>
                <a:gd name="connsiteY19" fmla="*/ 1395598 h 3097601"/>
                <a:gd name="connsiteX20" fmla="*/ 646334 w 3461975"/>
                <a:gd name="connsiteY20" fmla="*/ 2951527 h 3097601"/>
                <a:gd name="connsiteX21" fmla="*/ 683888 w 3461975"/>
                <a:gd name="connsiteY21" fmla="*/ 2947547 h 3097601"/>
                <a:gd name="connsiteX22" fmla="*/ 1019638 w 3461975"/>
                <a:gd name="connsiteY22" fmla="*/ 2209990 h 3097601"/>
                <a:gd name="connsiteX23" fmla="*/ 1449198 w 3461975"/>
                <a:gd name="connsiteY23" fmla="*/ 1167496 h 3097601"/>
                <a:gd name="connsiteX24" fmla="*/ 1623946 w 3461975"/>
                <a:gd name="connsiteY24" fmla="*/ 1039473 h 3097601"/>
                <a:gd name="connsiteX25" fmla="*/ 2090714 w 3461975"/>
                <a:gd name="connsiteY25" fmla="*/ 1134435 h 3097601"/>
                <a:gd name="connsiteX26" fmla="*/ 3396868 w 3461975"/>
                <a:gd name="connsiteY26" fmla="*/ 1646703 h 3097601"/>
                <a:gd name="connsiteX27" fmla="*/ 3397480 w 3461975"/>
                <a:gd name="connsiteY27" fmla="*/ 1464558 h 3097601"/>
                <a:gd name="connsiteX0" fmla="*/ 3397480 w 3470906"/>
                <a:gd name="connsiteY0" fmla="*/ 1464558 h 3097601"/>
                <a:gd name="connsiteX1" fmla="*/ 2336158 w 3470906"/>
                <a:gd name="connsiteY1" fmla="*/ 1106361 h 3097601"/>
                <a:gd name="connsiteX2" fmla="*/ 2011293 w 3470906"/>
                <a:gd name="connsiteY2" fmla="*/ 843682 h 3097601"/>
                <a:gd name="connsiteX3" fmla="*/ 2221402 w 3470906"/>
                <a:gd name="connsiteY3" fmla="*/ 399183 h 3097601"/>
                <a:gd name="connsiteX4" fmla="*/ 3030616 w 3470906"/>
                <a:gd name="connsiteY4" fmla="*/ 98458 h 3097601"/>
                <a:gd name="connsiteX5" fmla="*/ 3010908 w 3470906"/>
                <a:gd name="connsiteY5" fmla="*/ 67916 h 3097601"/>
                <a:gd name="connsiteX6" fmla="*/ 2244171 w 3470906"/>
                <a:gd name="connsiteY6" fmla="*/ 326056 h 3097601"/>
                <a:gd name="connsiteX7" fmla="*/ 1984253 w 3470906"/>
                <a:gd name="connsiteY7" fmla="*/ 664881 h 3097601"/>
                <a:gd name="connsiteX8" fmla="*/ 1935094 w 3470906"/>
                <a:gd name="connsiteY8" fmla="*/ 964332 h 3097601"/>
                <a:gd name="connsiteX9" fmla="*/ 1531869 w 3470906"/>
                <a:gd name="connsiteY9" fmla="*/ 932582 h 3097601"/>
                <a:gd name="connsiteX10" fmla="*/ 1649344 w 3470906"/>
                <a:gd name="connsiteY10" fmla="*/ 684932 h 3097601"/>
                <a:gd name="connsiteX11" fmla="*/ 1806997 w 3470906"/>
                <a:gd name="connsiteY11" fmla="*/ 270718 h 3097601"/>
                <a:gd name="connsiteX12" fmla="*/ 1027015 w 3470906"/>
                <a:gd name="connsiteY12" fmla="*/ 13234 h 3097601"/>
                <a:gd name="connsiteX13" fmla="*/ 1065516 w 3470906"/>
                <a:gd name="connsiteY13" fmla="*/ 66001 h 3097601"/>
                <a:gd name="connsiteX14" fmla="*/ 1756084 w 3470906"/>
                <a:gd name="connsiteY14" fmla="*/ 312699 h 3097601"/>
                <a:gd name="connsiteX15" fmla="*/ 1522344 w 3470906"/>
                <a:gd name="connsiteY15" fmla="*/ 789707 h 3097601"/>
                <a:gd name="connsiteX16" fmla="*/ 1233616 w 3470906"/>
                <a:gd name="connsiteY16" fmla="*/ 1292632 h 3097601"/>
                <a:gd name="connsiteX17" fmla="*/ 143573 w 3470906"/>
                <a:gd name="connsiteY17" fmla="*/ 1259826 h 3097601"/>
                <a:gd name="connsiteX18" fmla="*/ 130873 w 3470906"/>
                <a:gd name="connsiteY18" fmla="*/ 1297170 h 3097601"/>
                <a:gd name="connsiteX19" fmla="*/ 1234160 w 3470906"/>
                <a:gd name="connsiteY19" fmla="*/ 1395598 h 3097601"/>
                <a:gd name="connsiteX20" fmla="*/ 646334 w 3470906"/>
                <a:gd name="connsiteY20" fmla="*/ 2951527 h 3097601"/>
                <a:gd name="connsiteX21" fmla="*/ 683888 w 3470906"/>
                <a:gd name="connsiteY21" fmla="*/ 2947547 h 3097601"/>
                <a:gd name="connsiteX22" fmla="*/ 1019638 w 3470906"/>
                <a:gd name="connsiteY22" fmla="*/ 2209990 h 3097601"/>
                <a:gd name="connsiteX23" fmla="*/ 1449198 w 3470906"/>
                <a:gd name="connsiteY23" fmla="*/ 1167496 h 3097601"/>
                <a:gd name="connsiteX24" fmla="*/ 1623946 w 3470906"/>
                <a:gd name="connsiteY24" fmla="*/ 1039473 h 3097601"/>
                <a:gd name="connsiteX25" fmla="*/ 2090714 w 3470906"/>
                <a:gd name="connsiteY25" fmla="*/ 1134435 h 3097601"/>
                <a:gd name="connsiteX26" fmla="*/ 3396868 w 3470906"/>
                <a:gd name="connsiteY26" fmla="*/ 1646703 h 3097601"/>
                <a:gd name="connsiteX27" fmla="*/ 3397480 w 3470906"/>
                <a:gd name="connsiteY27" fmla="*/ 1464558 h 3097601"/>
                <a:gd name="connsiteX0" fmla="*/ 3397480 w 3476566"/>
                <a:gd name="connsiteY0" fmla="*/ 1464558 h 3097601"/>
                <a:gd name="connsiteX1" fmla="*/ 2336158 w 3476566"/>
                <a:gd name="connsiteY1" fmla="*/ 1106361 h 3097601"/>
                <a:gd name="connsiteX2" fmla="*/ 2011293 w 3476566"/>
                <a:gd name="connsiteY2" fmla="*/ 843682 h 3097601"/>
                <a:gd name="connsiteX3" fmla="*/ 2221402 w 3476566"/>
                <a:gd name="connsiteY3" fmla="*/ 399183 h 3097601"/>
                <a:gd name="connsiteX4" fmla="*/ 3030616 w 3476566"/>
                <a:gd name="connsiteY4" fmla="*/ 98458 h 3097601"/>
                <a:gd name="connsiteX5" fmla="*/ 3010908 w 3476566"/>
                <a:gd name="connsiteY5" fmla="*/ 67916 h 3097601"/>
                <a:gd name="connsiteX6" fmla="*/ 2244171 w 3476566"/>
                <a:gd name="connsiteY6" fmla="*/ 326056 h 3097601"/>
                <a:gd name="connsiteX7" fmla="*/ 1984253 w 3476566"/>
                <a:gd name="connsiteY7" fmla="*/ 664881 h 3097601"/>
                <a:gd name="connsiteX8" fmla="*/ 1935094 w 3476566"/>
                <a:gd name="connsiteY8" fmla="*/ 964332 h 3097601"/>
                <a:gd name="connsiteX9" fmla="*/ 1531869 w 3476566"/>
                <a:gd name="connsiteY9" fmla="*/ 932582 h 3097601"/>
                <a:gd name="connsiteX10" fmla="*/ 1649344 w 3476566"/>
                <a:gd name="connsiteY10" fmla="*/ 684932 h 3097601"/>
                <a:gd name="connsiteX11" fmla="*/ 1806997 w 3476566"/>
                <a:gd name="connsiteY11" fmla="*/ 270718 h 3097601"/>
                <a:gd name="connsiteX12" fmla="*/ 1027015 w 3476566"/>
                <a:gd name="connsiteY12" fmla="*/ 13234 h 3097601"/>
                <a:gd name="connsiteX13" fmla="*/ 1065516 w 3476566"/>
                <a:gd name="connsiteY13" fmla="*/ 66001 h 3097601"/>
                <a:gd name="connsiteX14" fmla="*/ 1756084 w 3476566"/>
                <a:gd name="connsiteY14" fmla="*/ 312699 h 3097601"/>
                <a:gd name="connsiteX15" fmla="*/ 1522344 w 3476566"/>
                <a:gd name="connsiteY15" fmla="*/ 789707 h 3097601"/>
                <a:gd name="connsiteX16" fmla="*/ 1233616 w 3476566"/>
                <a:gd name="connsiteY16" fmla="*/ 1292632 h 3097601"/>
                <a:gd name="connsiteX17" fmla="*/ 143573 w 3476566"/>
                <a:gd name="connsiteY17" fmla="*/ 1259826 h 3097601"/>
                <a:gd name="connsiteX18" fmla="*/ 130873 w 3476566"/>
                <a:gd name="connsiteY18" fmla="*/ 1297170 h 3097601"/>
                <a:gd name="connsiteX19" fmla="*/ 1234160 w 3476566"/>
                <a:gd name="connsiteY19" fmla="*/ 1395598 h 3097601"/>
                <a:gd name="connsiteX20" fmla="*/ 646334 w 3476566"/>
                <a:gd name="connsiteY20" fmla="*/ 2951527 h 3097601"/>
                <a:gd name="connsiteX21" fmla="*/ 683888 w 3476566"/>
                <a:gd name="connsiteY21" fmla="*/ 2947547 h 3097601"/>
                <a:gd name="connsiteX22" fmla="*/ 1019638 w 3476566"/>
                <a:gd name="connsiteY22" fmla="*/ 2209990 h 3097601"/>
                <a:gd name="connsiteX23" fmla="*/ 1449198 w 3476566"/>
                <a:gd name="connsiteY23" fmla="*/ 1167496 h 3097601"/>
                <a:gd name="connsiteX24" fmla="*/ 1623946 w 3476566"/>
                <a:gd name="connsiteY24" fmla="*/ 1039473 h 3097601"/>
                <a:gd name="connsiteX25" fmla="*/ 2090714 w 3476566"/>
                <a:gd name="connsiteY25" fmla="*/ 1134435 h 3097601"/>
                <a:gd name="connsiteX26" fmla="*/ 3348741 w 3476566"/>
                <a:gd name="connsiteY26" fmla="*/ 1627529 h 3097601"/>
                <a:gd name="connsiteX27" fmla="*/ 3397480 w 3476566"/>
                <a:gd name="connsiteY27" fmla="*/ 1464558 h 3097601"/>
                <a:gd name="connsiteX0" fmla="*/ 3397480 w 3476566"/>
                <a:gd name="connsiteY0" fmla="*/ 1464558 h 3097601"/>
                <a:gd name="connsiteX1" fmla="*/ 2336158 w 3476566"/>
                <a:gd name="connsiteY1" fmla="*/ 1106361 h 3097601"/>
                <a:gd name="connsiteX2" fmla="*/ 2011293 w 3476566"/>
                <a:gd name="connsiteY2" fmla="*/ 843682 h 3097601"/>
                <a:gd name="connsiteX3" fmla="*/ 2221402 w 3476566"/>
                <a:gd name="connsiteY3" fmla="*/ 399183 h 3097601"/>
                <a:gd name="connsiteX4" fmla="*/ 3030616 w 3476566"/>
                <a:gd name="connsiteY4" fmla="*/ 98458 h 3097601"/>
                <a:gd name="connsiteX5" fmla="*/ 3010908 w 3476566"/>
                <a:gd name="connsiteY5" fmla="*/ 67916 h 3097601"/>
                <a:gd name="connsiteX6" fmla="*/ 2244171 w 3476566"/>
                <a:gd name="connsiteY6" fmla="*/ 326056 h 3097601"/>
                <a:gd name="connsiteX7" fmla="*/ 1984253 w 3476566"/>
                <a:gd name="connsiteY7" fmla="*/ 664881 h 3097601"/>
                <a:gd name="connsiteX8" fmla="*/ 1935094 w 3476566"/>
                <a:gd name="connsiteY8" fmla="*/ 964332 h 3097601"/>
                <a:gd name="connsiteX9" fmla="*/ 1531869 w 3476566"/>
                <a:gd name="connsiteY9" fmla="*/ 932582 h 3097601"/>
                <a:gd name="connsiteX10" fmla="*/ 1649344 w 3476566"/>
                <a:gd name="connsiteY10" fmla="*/ 684932 h 3097601"/>
                <a:gd name="connsiteX11" fmla="*/ 1806997 w 3476566"/>
                <a:gd name="connsiteY11" fmla="*/ 270718 h 3097601"/>
                <a:gd name="connsiteX12" fmla="*/ 1027015 w 3476566"/>
                <a:gd name="connsiteY12" fmla="*/ 13234 h 3097601"/>
                <a:gd name="connsiteX13" fmla="*/ 1065516 w 3476566"/>
                <a:gd name="connsiteY13" fmla="*/ 66001 h 3097601"/>
                <a:gd name="connsiteX14" fmla="*/ 1756084 w 3476566"/>
                <a:gd name="connsiteY14" fmla="*/ 312699 h 3097601"/>
                <a:gd name="connsiteX15" fmla="*/ 1522344 w 3476566"/>
                <a:gd name="connsiteY15" fmla="*/ 789707 h 3097601"/>
                <a:gd name="connsiteX16" fmla="*/ 1233616 w 3476566"/>
                <a:gd name="connsiteY16" fmla="*/ 1292632 h 3097601"/>
                <a:gd name="connsiteX17" fmla="*/ 143573 w 3476566"/>
                <a:gd name="connsiteY17" fmla="*/ 1259826 h 3097601"/>
                <a:gd name="connsiteX18" fmla="*/ 130873 w 3476566"/>
                <a:gd name="connsiteY18" fmla="*/ 1297170 h 3097601"/>
                <a:gd name="connsiteX19" fmla="*/ 1234160 w 3476566"/>
                <a:gd name="connsiteY19" fmla="*/ 1395598 h 3097601"/>
                <a:gd name="connsiteX20" fmla="*/ 646334 w 3476566"/>
                <a:gd name="connsiteY20" fmla="*/ 2951527 h 3097601"/>
                <a:gd name="connsiteX21" fmla="*/ 683888 w 3476566"/>
                <a:gd name="connsiteY21" fmla="*/ 2947547 h 3097601"/>
                <a:gd name="connsiteX22" fmla="*/ 1019638 w 3476566"/>
                <a:gd name="connsiteY22" fmla="*/ 2209990 h 3097601"/>
                <a:gd name="connsiteX23" fmla="*/ 1449198 w 3476566"/>
                <a:gd name="connsiteY23" fmla="*/ 1167496 h 3097601"/>
                <a:gd name="connsiteX24" fmla="*/ 1623946 w 3476566"/>
                <a:gd name="connsiteY24" fmla="*/ 1039473 h 3097601"/>
                <a:gd name="connsiteX25" fmla="*/ 2090714 w 3476566"/>
                <a:gd name="connsiteY25" fmla="*/ 1134435 h 3097601"/>
                <a:gd name="connsiteX26" fmla="*/ 3348741 w 3476566"/>
                <a:gd name="connsiteY26" fmla="*/ 1627529 h 3097601"/>
                <a:gd name="connsiteX27" fmla="*/ 3397480 w 3476566"/>
                <a:gd name="connsiteY27" fmla="*/ 1464558 h 3097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476566" h="3097601">
                  <a:moveTo>
                    <a:pt x="3397480" y="1464558"/>
                  </a:moveTo>
                  <a:cubicBezTo>
                    <a:pt x="3228716" y="1377697"/>
                    <a:pt x="2567189" y="1209840"/>
                    <a:pt x="2336158" y="1106361"/>
                  </a:cubicBezTo>
                  <a:cubicBezTo>
                    <a:pt x="2105127" y="1002882"/>
                    <a:pt x="1968859" y="995941"/>
                    <a:pt x="2011293" y="843682"/>
                  </a:cubicBezTo>
                  <a:cubicBezTo>
                    <a:pt x="2044202" y="707298"/>
                    <a:pt x="2051515" y="523387"/>
                    <a:pt x="2221402" y="399183"/>
                  </a:cubicBezTo>
                  <a:cubicBezTo>
                    <a:pt x="2391289" y="274979"/>
                    <a:pt x="2899032" y="153669"/>
                    <a:pt x="3030616" y="98458"/>
                  </a:cubicBezTo>
                  <a:cubicBezTo>
                    <a:pt x="3162200" y="43247"/>
                    <a:pt x="3141982" y="29983"/>
                    <a:pt x="3010908" y="67916"/>
                  </a:cubicBezTo>
                  <a:cubicBezTo>
                    <a:pt x="2879834" y="105849"/>
                    <a:pt x="2415280" y="226562"/>
                    <a:pt x="2244171" y="326056"/>
                  </a:cubicBezTo>
                  <a:cubicBezTo>
                    <a:pt x="2073062" y="425550"/>
                    <a:pt x="2035766" y="558502"/>
                    <a:pt x="1984253" y="664881"/>
                  </a:cubicBezTo>
                  <a:cubicBezTo>
                    <a:pt x="1932740" y="771260"/>
                    <a:pt x="1938525" y="889552"/>
                    <a:pt x="1935094" y="964332"/>
                  </a:cubicBezTo>
                  <a:cubicBezTo>
                    <a:pt x="1884038" y="977728"/>
                    <a:pt x="1553036" y="963274"/>
                    <a:pt x="1531869" y="932582"/>
                  </a:cubicBezTo>
                  <a:cubicBezTo>
                    <a:pt x="1510702" y="901890"/>
                    <a:pt x="1580735" y="798947"/>
                    <a:pt x="1649344" y="684932"/>
                  </a:cubicBezTo>
                  <a:cubicBezTo>
                    <a:pt x="1727478" y="586792"/>
                    <a:pt x="1910718" y="382668"/>
                    <a:pt x="1806997" y="270718"/>
                  </a:cubicBezTo>
                  <a:cubicBezTo>
                    <a:pt x="1703276" y="158768"/>
                    <a:pt x="1150595" y="47354"/>
                    <a:pt x="1027015" y="13234"/>
                  </a:cubicBezTo>
                  <a:cubicBezTo>
                    <a:pt x="903435" y="-20886"/>
                    <a:pt x="944005" y="16090"/>
                    <a:pt x="1065516" y="66001"/>
                  </a:cubicBezTo>
                  <a:cubicBezTo>
                    <a:pt x="1187028" y="115912"/>
                    <a:pt x="1679946" y="192081"/>
                    <a:pt x="1756084" y="312699"/>
                  </a:cubicBezTo>
                  <a:cubicBezTo>
                    <a:pt x="1832222" y="433317"/>
                    <a:pt x="1611539" y="642260"/>
                    <a:pt x="1522344" y="789707"/>
                  </a:cubicBezTo>
                  <a:cubicBezTo>
                    <a:pt x="1423624" y="1045104"/>
                    <a:pt x="1463411" y="1214279"/>
                    <a:pt x="1233616" y="1292632"/>
                  </a:cubicBezTo>
                  <a:cubicBezTo>
                    <a:pt x="1003821" y="1370985"/>
                    <a:pt x="327363" y="1259070"/>
                    <a:pt x="143573" y="1259826"/>
                  </a:cubicBezTo>
                  <a:cubicBezTo>
                    <a:pt x="-40217" y="1260582"/>
                    <a:pt x="-50891" y="1274541"/>
                    <a:pt x="130873" y="1297170"/>
                  </a:cubicBezTo>
                  <a:cubicBezTo>
                    <a:pt x="312637" y="1319799"/>
                    <a:pt x="1112267" y="1390805"/>
                    <a:pt x="1234160" y="1395598"/>
                  </a:cubicBezTo>
                  <a:cubicBezTo>
                    <a:pt x="1356053" y="1400391"/>
                    <a:pt x="738046" y="2692869"/>
                    <a:pt x="646334" y="2951527"/>
                  </a:cubicBezTo>
                  <a:cubicBezTo>
                    <a:pt x="554622" y="3210185"/>
                    <a:pt x="621671" y="3071136"/>
                    <a:pt x="683888" y="2947547"/>
                  </a:cubicBezTo>
                  <a:cubicBezTo>
                    <a:pt x="746105" y="2823958"/>
                    <a:pt x="901611" y="2500139"/>
                    <a:pt x="1019638" y="2209990"/>
                  </a:cubicBezTo>
                  <a:cubicBezTo>
                    <a:pt x="1137665" y="1919841"/>
                    <a:pt x="1348480" y="1362582"/>
                    <a:pt x="1449198" y="1167496"/>
                  </a:cubicBezTo>
                  <a:cubicBezTo>
                    <a:pt x="1549916" y="972410"/>
                    <a:pt x="1454938" y="1007412"/>
                    <a:pt x="1623946" y="1039473"/>
                  </a:cubicBezTo>
                  <a:cubicBezTo>
                    <a:pt x="2129504" y="1050367"/>
                    <a:pt x="1902532" y="1049688"/>
                    <a:pt x="2090714" y="1134435"/>
                  </a:cubicBezTo>
                  <a:cubicBezTo>
                    <a:pt x="2421771" y="1247757"/>
                    <a:pt x="3086586" y="1538065"/>
                    <a:pt x="3348741" y="1627529"/>
                  </a:cubicBezTo>
                  <a:cubicBezTo>
                    <a:pt x="3423758" y="1599456"/>
                    <a:pt x="3566244" y="1551419"/>
                    <a:pt x="3397480" y="1464558"/>
                  </a:cubicBezTo>
                  <a:close/>
                </a:path>
              </a:pathLst>
            </a:custGeom>
            <a:solidFill>
              <a:srgbClr val="8C8C8C"/>
            </a:solidFill>
            <a:ln w="3175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65" name="Freeform 64"/>
            <p:cNvSpPr>
              <a:spLocks noChangeAspect="1"/>
            </p:cNvSpPr>
            <p:nvPr/>
          </p:nvSpPr>
          <p:spPr>
            <a:xfrm rot="20916014">
              <a:off x="-2959556" y="8400519"/>
              <a:ext cx="249274" cy="245363"/>
            </a:xfrm>
            <a:custGeom>
              <a:avLst/>
              <a:gdLst>
                <a:gd name="connsiteX0" fmla="*/ 263255 w 264005"/>
                <a:gd name="connsiteY0" fmla="*/ 262250 h 262540"/>
                <a:gd name="connsiteX1" fmla="*/ 170043 w 264005"/>
                <a:gd name="connsiteY1" fmla="*/ 134088 h 262540"/>
                <a:gd name="connsiteX2" fmla="*/ 170043 w 264005"/>
                <a:gd name="connsiteY2" fmla="*/ 5926 h 262540"/>
                <a:gd name="connsiteX3" fmla="*/ 100134 w 264005"/>
                <a:gd name="connsiteY3" fmla="*/ 29228 h 262540"/>
                <a:gd name="connsiteX4" fmla="*/ 100134 w 264005"/>
                <a:gd name="connsiteY4" fmla="*/ 99134 h 262540"/>
                <a:gd name="connsiteX5" fmla="*/ 6922 w 264005"/>
                <a:gd name="connsiteY5" fmla="*/ 145739 h 262540"/>
                <a:gd name="connsiteX6" fmla="*/ 18573 w 264005"/>
                <a:gd name="connsiteY6" fmla="*/ 203994 h 262540"/>
                <a:gd name="connsiteX7" fmla="*/ 111785 w 264005"/>
                <a:gd name="connsiteY7" fmla="*/ 169041 h 262540"/>
                <a:gd name="connsiteX8" fmla="*/ 263255 w 264005"/>
                <a:gd name="connsiteY8" fmla="*/ 262250 h 262540"/>
                <a:gd name="connsiteX0" fmla="*/ 263255 w 265458"/>
                <a:gd name="connsiteY0" fmla="*/ 262250 h 283907"/>
                <a:gd name="connsiteX1" fmla="*/ 170043 w 265458"/>
                <a:gd name="connsiteY1" fmla="*/ 134088 h 283907"/>
                <a:gd name="connsiteX2" fmla="*/ 170043 w 265458"/>
                <a:gd name="connsiteY2" fmla="*/ 5926 h 283907"/>
                <a:gd name="connsiteX3" fmla="*/ 100134 w 265458"/>
                <a:gd name="connsiteY3" fmla="*/ 29228 h 283907"/>
                <a:gd name="connsiteX4" fmla="*/ 100134 w 265458"/>
                <a:gd name="connsiteY4" fmla="*/ 99134 h 283907"/>
                <a:gd name="connsiteX5" fmla="*/ 6922 w 265458"/>
                <a:gd name="connsiteY5" fmla="*/ 145739 h 283907"/>
                <a:gd name="connsiteX6" fmla="*/ 18573 w 265458"/>
                <a:gd name="connsiteY6" fmla="*/ 203994 h 283907"/>
                <a:gd name="connsiteX7" fmla="*/ 111785 w 265458"/>
                <a:gd name="connsiteY7" fmla="*/ 169041 h 283907"/>
                <a:gd name="connsiteX8" fmla="*/ 225774 w 265458"/>
                <a:gd name="connsiteY8" fmla="*/ 274877 h 283907"/>
                <a:gd name="connsiteX9" fmla="*/ 263255 w 265458"/>
                <a:gd name="connsiteY9" fmla="*/ 262250 h 283907"/>
                <a:gd name="connsiteX0" fmla="*/ 263255 w 265458"/>
                <a:gd name="connsiteY0" fmla="*/ 268230 h 289887"/>
                <a:gd name="connsiteX1" fmla="*/ 170043 w 265458"/>
                <a:gd name="connsiteY1" fmla="*/ 140068 h 289887"/>
                <a:gd name="connsiteX2" fmla="*/ 170043 w 265458"/>
                <a:gd name="connsiteY2" fmla="*/ 11906 h 289887"/>
                <a:gd name="connsiteX3" fmla="*/ 131884 w 265458"/>
                <a:gd name="connsiteY3" fmla="*/ 16158 h 289887"/>
                <a:gd name="connsiteX4" fmla="*/ 100134 w 265458"/>
                <a:gd name="connsiteY4" fmla="*/ 105114 h 289887"/>
                <a:gd name="connsiteX5" fmla="*/ 6922 w 265458"/>
                <a:gd name="connsiteY5" fmla="*/ 151719 h 289887"/>
                <a:gd name="connsiteX6" fmla="*/ 18573 w 265458"/>
                <a:gd name="connsiteY6" fmla="*/ 209974 h 289887"/>
                <a:gd name="connsiteX7" fmla="*/ 111785 w 265458"/>
                <a:gd name="connsiteY7" fmla="*/ 175021 h 289887"/>
                <a:gd name="connsiteX8" fmla="*/ 225774 w 265458"/>
                <a:gd name="connsiteY8" fmla="*/ 280857 h 289887"/>
                <a:gd name="connsiteX9" fmla="*/ 263255 w 265458"/>
                <a:gd name="connsiteY9" fmla="*/ 268230 h 289887"/>
                <a:gd name="connsiteX0" fmla="*/ 264485 w 266688"/>
                <a:gd name="connsiteY0" fmla="*/ 268230 h 289887"/>
                <a:gd name="connsiteX1" fmla="*/ 171273 w 266688"/>
                <a:gd name="connsiteY1" fmla="*/ 140068 h 289887"/>
                <a:gd name="connsiteX2" fmla="*/ 171273 w 266688"/>
                <a:gd name="connsiteY2" fmla="*/ 11906 h 289887"/>
                <a:gd name="connsiteX3" fmla="*/ 133114 w 266688"/>
                <a:gd name="connsiteY3" fmla="*/ 16158 h 289887"/>
                <a:gd name="connsiteX4" fmla="*/ 101364 w 266688"/>
                <a:gd name="connsiteY4" fmla="*/ 105114 h 289887"/>
                <a:gd name="connsiteX5" fmla="*/ 8152 w 266688"/>
                <a:gd name="connsiteY5" fmla="*/ 151719 h 289887"/>
                <a:gd name="connsiteX6" fmla="*/ 16628 w 266688"/>
                <a:gd name="connsiteY6" fmla="*/ 184574 h 289887"/>
                <a:gd name="connsiteX7" fmla="*/ 113015 w 266688"/>
                <a:gd name="connsiteY7" fmla="*/ 175021 h 289887"/>
                <a:gd name="connsiteX8" fmla="*/ 227004 w 266688"/>
                <a:gd name="connsiteY8" fmla="*/ 280857 h 289887"/>
                <a:gd name="connsiteX9" fmla="*/ 264485 w 266688"/>
                <a:gd name="connsiteY9" fmla="*/ 268230 h 289887"/>
                <a:gd name="connsiteX0" fmla="*/ 291309 w 292575"/>
                <a:gd name="connsiteY0" fmla="*/ 249070 h 284546"/>
                <a:gd name="connsiteX1" fmla="*/ 171273 w 292575"/>
                <a:gd name="connsiteY1" fmla="*/ 140068 h 284546"/>
                <a:gd name="connsiteX2" fmla="*/ 171273 w 292575"/>
                <a:gd name="connsiteY2" fmla="*/ 11906 h 284546"/>
                <a:gd name="connsiteX3" fmla="*/ 133114 w 292575"/>
                <a:gd name="connsiteY3" fmla="*/ 16158 h 284546"/>
                <a:gd name="connsiteX4" fmla="*/ 101364 w 292575"/>
                <a:gd name="connsiteY4" fmla="*/ 105114 h 284546"/>
                <a:gd name="connsiteX5" fmla="*/ 8152 w 292575"/>
                <a:gd name="connsiteY5" fmla="*/ 151719 h 284546"/>
                <a:gd name="connsiteX6" fmla="*/ 16628 w 292575"/>
                <a:gd name="connsiteY6" fmla="*/ 184574 h 284546"/>
                <a:gd name="connsiteX7" fmla="*/ 113015 w 292575"/>
                <a:gd name="connsiteY7" fmla="*/ 175021 h 284546"/>
                <a:gd name="connsiteX8" fmla="*/ 227004 w 292575"/>
                <a:gd name="connsiteY8" fmla="*/ 280857 h 284546"/>
                <a:gd name="connsiteX9" fmla="*/ 291309 w 292575"/>
                <a:gd name="connsiteY9" fmla="*/ 249070 h 284546"/>
                <a:gd name="connsiteX0" fmla="*/ 291309 w 292353"/>
                <a:gd name="connsiteY0" fmla="*/ 249070 h 306158"/>
                <a:gd name="connsiteX1" fmla="*/ 171273 w 292353"/>
                <a:gd name="connsiteY1" fmla="*/ 140068 h 306158"/>
                <a:gd name="connsiteX2" fmla="*/ 171273 w 292353"/>
                <a:gd name="connsiteY2" fmla="*/ 11906 h 306158"/>
                <a:gd name="connsiteX3" fmla="*/ 133114 w 292353"/>
                <a:gd name="connsiteY3" fmla="*/ 16158 h 306158"/>
                <a:gd name="connsiteX4" fmla="*/ 101364 w 292353"/>
                <a:gd name="connsiteY4" fmla="*/ 105114 h 306158"/>
                <a:gd name="connsiteX5" fmla="*/ 8152 w 292353"/>
                <a:gd name="connsiteY5" fmla="*/ 151719 h 306158"/>
                <a:gd name="connsiteX6" fmla="*/ 16628 w 292353"/>
                <a:gd name="connsiteY6" fmla="*/ 184574 h 306158"/>
                <a:gd name="connsiteX7" fmla="*/ 113015 w 292353"/>
                <a:gd name="connsiteY7" fmla="*/ 175021 h 306158"/>
                <a:gd name="connsiteX8" fmla="*/ 223172 w 292353"/>
                <a:gd name="connsiteY8" fmla="*/ 303848 h 306158"/>
                <a:gd name="connsiteX9" fmla="*/ 291309 w 292353"/>
                <a:gd name="connsiteY9" fmla="*/ 249070 h 306158"/>
                <a:gd name="connsiteX0" fmla="*/ 291309 w 292353"/>
                <a:gd name="connsiteY0" fmla="*/ 252919 h 310007"/>
                <a:gd name="connsiteX1" fmla="*/ 171273 w 292353"/>
                <a:gd name="connsiteY1" fmla="*/ 143917 h 310007"/>
                <a:gd name="connsiteX2" fmla="*/ 171273 w 292353"/>
                <a:gd name="connsiteY2" fmla="*/ 15755 h 310007"/>
                <a:gd name="connsiteX3" fmla="*/ 144610 w 292353"/>
                <a:gd name="connsiteY3" fmla="*/ 12343 h 310007"/>
                <a:gd name="connsiteX4" fmla="*/ 101364 w 292353"/>
                <a:gd name="connsiteY4" fmla="*/ 108963 h 310007"/>
                <a:gd name="connsiteX5" fmla="*/ 8152 w 292353"/>
                <a:gd name="connsiteY5" fmla="*/ 155568 h 310007"/>
                <a:gd name="connsiteX6" fmla="*/ 16628 w 292353"/>
                <a:gd name="connsiteY6" fmla="*/ 188423 h 310007"/>
                <a:gd name="connsiteX7" fmla="*/ 113015 w 292353"/>
                <a:gd name="connsiteY7" fmla="*/ 178870 h 310007"/>
                <a:gd name="connsiteX8" fmla="*/ 223172 w 292353"/>
                <a:gd name="connsiteY8" fmla="*/ 307697 h 310007"/>
                <a:gd name="connsiteX9" fmla="*/ 291309 w 292353"/>
                <a:gd name="connsiteY9" fmla="*/ 252919 h 310007"/>
                <a:gd name="connsiteX0" fmla="*/ 297389 w 298433"/>
                <a:gd name="connsiteY0" fmla="*/ 252919 h 310007"/>
                <a:gd name="connsiteX1" fmla="*/ 177353 w 298433"/>
                <a:gd name="connsiteY1" fmla="*/ 143917 h 310007"/>
                <a:gd name="connsiteX2" fmla="*/ 177353 w 298433"/>
                <a:gd name="connsiteY2" fmla="*/ 15755 h 310007"/>
                <a:gd name="connsiteX3" fmla="*/ 150690 w 298433"/>
                <a:gd name="connsiteY3" fmla="*/ 12343 h 310007"/>
                <a:gd name="connsiteX4" fmla="*/ 107444 w 298433"/>
                <a:gd name="connsiteY4" fmla="*/ 108963 h 310007"/>
                <a:gd name="connsiteX5" fmla="*/ 14232 w 298433"/>
                <a:gd name="connsiteY5" fmla="*/ 155568 h 310007"/>
                <a:gd name="connsiteX6" fmla="*/ 11212 w 298433"/>
                <a:gd name="connsiteY6" fmla="*/ 188423 h 310007"/>
                <a:gd name="connsiteX7" fmla="*/ 119095 w 298433"/>
                <a:gd name="connsiteY7" fmla="*/ 178870 h 310007"/>
                <a:gd name="connsiteX8" fmla="*/ 229252 w 298433"/>
                <a:gd name="connsiteY8" fmla="*/ 307697 h 310007"/>
                <a:gd name="connsiteX9" fmla="*/ 297389 w 298433"/>
                <a:gd name="connsiteY9" fmla="*/ 252919 h 310007"/>
                <a:gd name="connsiteX0" fmla="*/ 297390 w 298434"/>
                <a:gd name="connsiteY0" fmla="*/ 252919 h 310007"/>
                <a:gd name="connsiteX1" fmla="*/ 177354 w 298434"/>
                <a:gd name="connsiteY1" fmla="*/ 143917 h 310007"/>
                <a:gd name="connsiteX2" fmla="*/ 177354 w 298434"/>
                <a:gd name="connsiteY2" fmla="*/ 15755 h 310007"/>
                <a:gd name="connsiteX3" fmla="*/ 157611 w 298434"/>
                <a:gd name="connsiteY3" fmla="*/ 12343 h 310007"/>
                <a:gd name="connsiteX4" fmla="*/ 107445 w 298434"/>
                <a:gd name="connsiteY4" fmla="*/ 108963 h 310007"/>
                <a:gd name="connsiteX5" fmla="*/ 14233 w 298434"/>
                <a:gd name="connsiteY5" fmla="*/ 155568 h 310007"/>
                <a:gd name="connsiteX6" fmla="*/ 11213 w 298434"/>
                <a:gd name="connsiteY6" fmla="*/ 188423 h 310007"/>
                <a:gd name="connsiteX7" fmla="*/ 119096 w 298434"/>
                <a:gd name="connsiteY7" fmla="*/ 178870 h 310007"/>
                <a:gd name="connsiteX8" fmla="*/ 229253 w 298434"/>
                <a:gd name="connsiteY8" fmla="*/ 307697 h 310007"/>
                <a:gd name="connsiteX9" fmla="*/ 297390 w 298434"/>
                <a:gd name="connsiteY9" fmla="*/ 252919 h 310007"/>
                <a:gd name="connsiteX0" fmla="*/ 300166 w 301210"/>
                <a:gd name="connsiteY0" fmla="*/ 252919 h 310007"/>
                <a:gd name="connsiteX1" fmla="*/ 180130 w 301210"/>
                <a:gd name="connsiteY1" fmla="*/ 143917 h 310007"/>
                <a:gd name="connsiteX2" fmla="*/ 180130 w 301210"/>
                <a:gd name="connsiteY2" fmla="*/ 15755 h 310007"/>
                <a:gd name="connsiteX3" fmla="*/ 160387 w 301210"/>
                <a:gd name="connsiteY3" fmla="*/ 12343 h 310007"/>
                <a:gd name="connsiteX4" fmla="*/ 110221 w 301210"/>
                <a:gd name="connsiteY4" fmla="*/ 108963 h 310007"/>
                <a:gd name="connsiteX5" fmla="*/ 11819 w 301210"/>
                <a:gd name="connsiteY5" fmla="*/ 160950 h 310007"/>
                <a:gd name="connsiteX6" fmla="*/ 13989 w 301210"/>
                <a:gd name="connsiteY6" fmla="*/ 188423 h 310007"/>
                <a:gd name="connsiteX7" fmla="*/ 121872 w 301210"/>
                <a:gd name="connsiteY7" fmla="*/ 178870 h 310007"/>
                <a:gd name="connsiteX8" fmla="*/ 232029 w 301210"/>
                <a:gd name="connsiteY8" fmla="*/ 307697 h 310007"/>
                <a:gd name="connsiteX9" fmla="*/ 300166 w 301210"/>
                <a:gd name="connsiteY9" fmla="*/ 252919 h 310007"/>
                <a:gd name="connsiteX0" fmla="*/ 300501 w 301545"/>
                <a:gd name="connsiteY0" fmla="*/ 253373 h 310461"/>
                <a:gd name="connsiteX1" fmla="*/ 180465 w 301545"/>
                <a:gd name="connsiteY1" fmla="*/ 144371 h 310461"/>
                <a:gd name="connsiteX2" fmla="*/ 180465 w 301545"/>
                <a:gd name="connsiteY2" fmla="*/ 16209 h 310461"/>
                <a:gd name="connsiteX3" fmla="*/ 160722 w 301545"/>
                <a:gd name="connsiteY3" fmla="*/ 12797 h 310461"/>
                <a:gd name="connsiteX4" fmla="*/ 115746 w 301545"/>
                <a:gd name="connsiteY4" fmla="*/ 116593 h 310461"/>
                <a:gd name="connsiteX5" fmla="*/ 12154 w 301545"/>
                <a:gd name="connsiteY5" fmla="*/ 161404 h 310461"/>
                <a:gd name="connsiteX6" fmla="*/ 14324 w 301545"/>
                <a:gd name="connsiteY6" fmla="*/ 188877 h 310461"/>
                <a:gd name="connsiteX7" fmla="*/ 122207 w 301545"/>
                <a:gd name="connsiteY7" fmla="*/ 179324 h 310461"/>
                <a:gd name="connsiteX8" fmla="*/ 232364 w 301545"/>
                <a:gd name="connsiteY8" fmla="*/ 308151 h 310461"/>
                <a:gd name="connsiteX9" fmla="*/ 300501 w 301545"/>
                <a:gd name="connsiteY9" fmla="*/ 253373 h 310461"/>
                <a:gd name="connsiteX0" fmla="*/ 301560 w 302553"/>
                <a:gd name="connsiteY0" fmla="*/ 253373 h 310119"/>
                <a:gd name="connsiteX1" fmla="*/ 181524 w 302553"/>
                <a:gd name="connsiteY1" fmla="*/ 144371 h 310119"/>
                <a:gd name="connsiteX2" fmla="*/ 181524 w 302553"/>
                <a:gd name="connsiteY2" fmla="*/ 16209 h 310119"/>
                <a:gd name="connsiteX3" fmla="*/ 161781 w 302553"/>
                <a:gd name="connsiteY3" fmla="*/ 12797 h 310119"/>
                <a:gd name="connsiteX4" fmla="*/ 116805 w 302553"/>
                <a:gd name="connsiteY4" fmla="*/ 116593 h 310119"/>
                <a:gd name="connsiteX5" fmla="*/ 13213 w 302553"/>
                <a:gd name="connsiteY5" fmla="*/ 161404 h 310119"/>
                <a:gd name="connsiteX6" fmla="*/ 15383 w 302553"/>
                <a:gd name="connsiteY6" fmla="*/ 188877 h 310119"/>
                <a:gd name="connsiteX7" fmla="*/ 140567 w 302553"/>
                <a:gd name="connsiteY7" fmla="*/ 186500 h 310119"/>
                <a:gd name="connsiteX8" fmla="*/ 233423 w 302553"/>
                <a:gd name="connsiteY8" fmla="*/ 308151 h 310119"/>
                <a:gd name="connsiteX9" fmla="*/ 301560 w 302553"/>
                <a:gd name="connsiteY9" fmla="*/ 253373 h 310119"/>
                <a:gd name="connsiteX0" fmla="*/ 301560 w 308588"/>
                <a:gd name="connsiteY0" fmla="*/ 253373 h 310436"/>
                <a:gd name="connsiteX1" fmla="*/ 181524 w 308588"/>
                <a:gd name="connsiteY1" fmla="*/ 144371 h 310436"/>
                <a:gd name="connsiteX2" fmla="*/ 181524 w 308588"/>
                <a:gd name="connsiteY2" fmla="*/ 16209 h 310436"/>
                <a:gd name="connsiteX3" fmla="*/ 161781 w 308588"/>
                <a:gd name="connsiteY3" fmla="*/ 12797 h 310436"/>
                <a:gd name="connsiteX4" fmla="*/ 116805 w 308588"/>
                <a:gd name="connsiteY4" fmla="*/ 116593 h 310436"/>
                <a:gd name="connsiteX5" fmla="*/ 13213 w 308588"/>
                <a:gd name="connsiteY5" fmla="*/ 161404 h 310436"/>
                <a:gd name="connsiteX6" fmla="*/ 15383 w 308588"/>
                <a:gd name="connsiteY6" fmla="*/ 188877 h 310436"/>
                <a:gd name="connsiteX7" fmla="*/ 140567 w 308588"/>
                <a:gd name="connsiteY7" fmla="*/ 186500 h 310436"/>
                <a:gd name="connsiteX8" fmla="*/ 233423 w 308588"/>
                <a:gd name="connsiteY8" fmla="*/ 308151 h 310436"/>
                <a:gd name="connsiteX9" fmla="*/ 301560 w 308588"/>
                <a:gd name="connsiteY9" fmla="*/ 253373 h 310436"/>
                <a:gd name="connsiteX0" fmla="*/ 301560 w 308242"/>
                <a:gd name="connsiteY0" fmla="*/ 253373 h 316958"/>
                <a:gd name="connsiteX1" fmla="*/ 181524 w 308242"/>
                <a:gd name="connsiteY1" fmla="*/ 144371 h 316958"/>
                <a:gd name="connsiteX2" fmla="*/ 181524 w 308242"/>
                <a:gd name="connsiteY2" fmla="*/ 16209 h 316958"/>
                <a:gd name="connsiteX3" fmla="*/ 161781 w 308242"/>
                <a:gd name="connsiteY3" fmla="*/ 12797 h 316958"/>
                <a:gd name="connsiteX4" fmla="*/ 116805 w 308242"/>
                <a:gd name="connsiteY4" fmla="*/ 116593 h 316958"/>
                <a:gd name="connsiteX5" fmla="*/ 13213 w 308242"/>
                <a:gd name="connsiteY5" fmla="*/ 161404 h 316958"/>
                <a:gd name="connsiteX6" fmla="*/ 15383 w 308242"/>
                <a:gd name="connsiteY6" fmla="*/ 188877 h 316958"/>
                <a:gd name="connsiteX7" fmla="*/ 140567 w 308242"/>
                <a:gd name="connsiteY7" fmla="*/ 186500 h 316958"/>
                <a:gd name="connsiteX8" fmla="*/ 233423 w 308242"/>
                <a:gd name="connsiteY8" fmla="*/ 308151 h 316958"/>
                <a:gd name="connsiteX9" fmla="*/ 301560 w 308242"/>
                <a:gd name="connsiteY9" fmla="*/ 253373 h 316958"/>
                <a:gd name="connsiteX0" fmla="*/ 301560 w 308242"/>
                <a:gd name="connsiteY0" fmla="*/ 253373 h 316958"/>
                <a:gd name="connsiteX1" fmla="*/ 181524 w 308242"/>
                <a:gd name="connsiteY1" fmla="*/ 144371 h 316958"/>
                <a:gd name="connsiteX2" fmla="*/ 181524 w 308242"/>
                <a:gd name="connsiteY2" fmla="*/ 16209 h 316958"/>
                <a:gd name="connsiteX3" fmla="*/ 161781 w 308242"/>
                <a:gd name="connsiteY3" fmla="*/ 12797 h 316958"/>
                <a:gd name="connsiteX4" fmla="*/ 116805 w 308242"/>
                <a:gd name="connsiteY4" fmla="*/ 116593 h 316958"/>
                <a:gd name="connsiteX5" fmla="*/ 13213 w 308242"/>
                <a:gd name="connsiteY5" fmla="*/ 161404 h 316958"/>
                <a:gd name="connsiteX6" fmla="*/ 15383 w 308242"/>
                <a:gd name="connsiteY6" fmla="*/ 179907 h 316958"/>
                <a:gd name="connsiteX7" fmla="*/ 140567 w 308242"/>
                <a:gd name="connsiteY7" fmla="*/ 186500 h 316958"/>
                <a:gd name="connsiteX8" fmla="*/ 233423 w 308242"/>
                <a:gd name="connsiteY8" fmla="*/ 308151 h 316958"/>
                <a:gd name="connsiteX9" fmla="*/ 301560 w 308242"/>
                <a:gd name="connsiteY9" fmla="*/ 253373 h 316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08242" h="316958">
                  <a:moveTo>
                    <a:pt x="301560" y="253373"/>
                  </a:moveTo>
                  <a:cubicBezTo>
                    <a:pt x="272149" y="218900"/>
                    <a:pt x="201530" y="183898"/>
                    <a:pt x="181524" y="144371"/>
                  </a:cubicBezTo>
                  <a:cubicBezTo>
                    <a:pt x="161518" y="104844"/>
                    <a:pt x="184814" y="38138"/>
                    <a:pt x="181524" y="16209"/>
                  </a:cubicBezTo>
                  <a:cubicBezTo>
                    <a:pt x="178234" y="-5720"/>
                    <a:pt x="172568" y="-3934"/>
                    <a:pt x="161781" y="12797"/>
                  </a:cubicBezTo>
                  <a:cubicBezTo>
                    <a:pt x="150994" y="29528"/>
                    <a:pt x="141566" y="91825"/>
                    <a:pt x="116805" y="116593"/>
                  </a:cubicBezTo>
                  <a:cubicBezTo>
                    <a:pt x="92044" y="141361"/>
                    <a:pt x="30117" y="150852"/>
                    <a:pt x="13213" y="161404"/>
                  </a:cubicBezTo>
                  <a:cubicBezTo>
                    <a:pt x="-3691" y="171956"/>
                    <a:pt x="-5843" y="175724"/>
                    <a:pt x="15383" y="179907"/>
                  </a:cubicBezTo>
                  <a:cubicBezTo>
                    <a:pt x="36609" y="184090"/>
                    <a:pt x="105504" y="170453"/>
                    <a:pt x="140567" y="186500"/>
                  </a:cubicBezTo>
                  <a:cubicBezTo>
                    <a:pt x="175630" y="202547"/>
                    <a:pt x="211781" y="279065"/>
                    <a:pt x="233423" y="308151"/>
                  </a:cubicBezTo>
                  <a:cubicBezTo>
                    <a:pt x="255065" y="337237"/>
                    <a:pt x="330971" y="287846"/>
                    <a:pt x="301560" y="253373"/>
                  </a:cubicBezTo>
                  <a:close/>
                </a:path>
              </a:pathLst>
            </a:custGeom>
            <a:solidFill>
              <a:srgbClr val="8C8C8C"/>
            </a:solidFill>
            <a:ln w="3175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66" name="Right Triangle 65"/>
            <p:cNvSpPr/>
            <p:nvPr/>
          </p:nvSpPr>
          <p:spPr>
            <a:xfrm flipH="1">
              <a:off x="-2297013" y="8573909"/>
              <a:ext cx="236154" cy="814610"/>
            </a:xfrm>
            <a:prstGeom prst="rtTriangle">
              <a:avLst/>
            </a:prstGeom>
            <a:solidFill>
              <a:schemeClr val="bg1"/>
            </a:solidFill>
            <a:ln w="3175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13"/>
            </a:p>
          </p:txBody>
        </p:sp>
      </p:grpSp>
      <p:grpSp>
        <p:nvGrpSpPr>
          <p:cNvPr id="8" name="Group 66"/>
          <p:cNvGrpSpPr>
            <a:grpSpLocks noChangeAspect="1"/>
          </p:cNvGrpSpPr>
          <p:nvPr/>
        </p:nvGrpSpPr>
        <p:grpSpPr bwMode="auto">
          <a:xfrm>
            <a:off x="592138" y="8181133"/>
            <a:ext cx="547687" cy="547687"/>
            <a:chOff x="-2079729" y="8259843"/>
            <a:chExt cx="1131570" cy="1128676"/>
          </a:xfrm>
        </p:grpSpPr>
        <p:sp>
          <p:nvSpPr>
            <p:cNvPr id="68" name="Freeform 67"/>
            <p:cNvSpPr>
              <a:spLocks noChangeAspect="1"/>
            </p:cNvSpPr>
            <p:nvPr/>
          </p:nvSpPr>
          <p:spPr>
            <a:xfrm>
              <a:off x="-2079729" y="8259843"/>
              <a:ext cx="1131570" cy="1128676"/>
            </a:xfrm>
            <a:custGeom>
              <a:avLst/>
              <a:gdLst>
                <a:gd name="connsiteX0" fmla="*/ 1635854 w 3014567"/>
                <a:gd name="connsiteY0" fmla="*/ 1202191 h 2578850"/>
                <a:gd name="connsiteX1" fmla="*/ 1528031 w 3014567"/>
                <a:gd name="connsiteY1" fmla="*/ 2100815 h 2578850"/>
                <a:gd name="connsiteX2" fmla="*/ 964955 w 3014567"/>
                <a:gd name="connsiteY2" fmla="*/ 2520173 h 2578850"/>
                <a:gd name="connsiteX3" fmla="*/ 605544 w 3014567"/>
                <a:gd name="connsiteY3" fmla="*/ 2532155 h 2578850"/>
                <a:gd name="connsiteX4" fmla="*/ 174252 w 3014567"/>
                <a:gd name="connsiteY4" fmla="*/ 2112797 h 2578850"/>
                <a:gd name="connsiteX5" fmla="*/ 18507 w 3014567"/>
                <a:gd name="connsiteY5" fmla="*/ 1190209 h 2578850"/>
                <a:gd name="connsiteX6" fmla="*/ 569603 w 3014567"/>
                <a:gd name="connsiteY6" fmla="*/ 363475 h 2578850"/>
                <a:gd name="connsiteX7" fmla="*/ 1528031 w 3014567"/>
                <a:gd name="connsiteY7" fmla="*/ 111860 h 2578850"/>
                <a:gd name="connsiteX8" fmla="*/ 2714085 w 3014567"/>
                <a:gd name="connsiteY8" fmla="*/ 4025 h 2578850"/>
                <a:gd name="connsiteX9" fmla="*/ 3013594 w 3014567"/>
                <a:gd name="connsiteY9" fmla="*/ 51952 h 2578850"/>
                <a:gd name="connsiteX10" fmla="*/ 2773987 w 3014567"/>
                <a:gd name="connsiteY10" fmla="*/ 315548 h 2578850"/>
                <a:gd name="connsiteX11" fmla="*/ 1911402 w 3014567"/>
                <a:gd name="connsiteY11" fmla="*/ 890668 h 2578850"/>
                <a:gd name="connsiteX12" fmla="*/ 1240503 w 3014567"/>
                <a:gd name="connsiteY12" fmla="*/ 926613 h 2578850"/>
                <a:gd name="connsiteX13" fmla="*/ 1240503 w 3014567"/>
                <a:gd name="connsiteY13" fmla="*/ 1130301 h 2578850"/>
                <a:gd name="connsiteX14" fmla="*/ 1635854 w 3014567"/>
                <a:gd name="connsiteY14" fmla="*/ 1202191 h 2578850"/>
                <a:gd name="connsiteX0" fmla="*/ 1635854 w 3014567"/>
                <a:gd name="connsiteY0" fmla="*/ 1202191 h 2578850"/>
                <a:gd name="connsiteX1" fmla="*/ 1528031 w 3014567"/>
                <a:gd name="connsiteY1" fmla="*/ 2100815 h 2578850"/>
                <a:gd name="connsiteX2" fmla="*/ 1072778 w 3014567"/>
                <a:gd name="connsiteY2" fmla="*/ 2520173 h 2578850"/>
                <a:gd name="connsiteX3" fmla="*/ 605544 w 3014567"/>
                <a:gd name="connsiteY3" fmla="*/ 2532155 h 2578850"/>
                <a:gd name="connsiteX4" fmla="*/ 174252 w 3014567"/>
                <a:gd name="connsiteY4" fmla="*/ 2112797 h 2578850"/>
                <a:gd name="connsiteX5" fmla="*/ 18507 w 3014567"/>
                <a:gd name="connsiteY5" fmla="*/ 1190209 h 2578850"/>
                <a:gd name="connsiteX6" fmla="*/ 569603 w 3014567"/>
                <a:gd name="connsiteY6" fmla="*/ 363475 h 2578850"/>
                <a:gd name="connsiteX7" fmla="*/ 1528031 w 3014567"/>
                <a:gd name="connsiteY7" fmla="*/ 111860 h 2578850"/>
                <a:gd name="connsiteX8" fmla="*/ 2714085 w 3014567"/>
                <a:gd name="connsiteY8" fmla="*/ 4025 h 2578850"/>
                <a:gd name="connsiteX9" fmla="*/ 3013594 w 3014567"/>
                <a:gd name="connsiteY9" fmla="*/ 51952 h 2578850"/>
                <a:gd name="connsiteX10" fmla="*/ 2773987 w 3014567"/>
                <a:gd name="connsiteY10" fmla="*/ 315548 h 2578850"/>
                <a:gd name="connsiteX11" fmla="*/ 1911402 w 3014567"/>
                <a:gd name="connsiteY11" fmla="*/ 890668 h 2578850"/>
                <a:gd name="connsiteX12" fmla="*/ 1240503 w 3014567"/>
                <a:gd name="connsiteY12" fmla="*/ 926613 h 2578850"/>
                <a:gd name="connsiteX13" fmla="*/ 1240503 w 3014567"/>
                <a:gd name="connsiteY13" fmla="*/ 1130301 h 2578850"/>
                <a:gd name="connsiteX14" fmla="*/ 1635854 w 3014567"/>
                <a:gd name="connsiteY14" fmla="*/ 1202191 h 2578850"/>
                <a:gd name="connsiteX0" fmla="*/ 1635854 w 2872658"/>
                <a:gd name="connsiteY0" fmla="*/ 1206131 h 2582790"/>
                <a:gd name="connsiteX1" fmla="*/ 1528031 w 2872658"/>
                <a:gd name="connsiteY1" fmla="*/ 2104755 h 2582790"/>
                <a:gd name="connsiteX2" fmla="*/ 1072778 w 2872658"/>
                <a:gd name="connsiteY2" fmla="*/ 2524113 h 2582790"/>
                <a:gd name="connsiteX3" fmla="*/ 605544 w 2872658"/>
                <a:gd name="connsiteY3" fmla="*/ 2536095 h 2582790"/>
                <a:gd name="connsiteX4" fmla="*/ 174252 w 2872658"/>
                <a:gd name="connsiteY4" fmla="*/ 2116737 h 2582790"/>
                <a:gd name="connsiteX5" fmla="*/ 18507 w 2872658"/>
                <a:gd name="connsiteY5" fmla="*/ 1194149 h 2582790"/>
                <a:gd name="connsiteX6" fmla="*/ 569603 w 2872658"/>
                <a:gd name="connsiteY6" fmla="*/ 367415 h 2582790"/>
                <a:gd name="connsiteX7" fmla="*/ 1528031 w 2872658"/>
                <a:gd name="connsiteY7" fmla="*/ 115800 h 2582790"/>
                <a:gd name="connsiteX8" fmla="*/ 2714085 w 2872658"/>
                <a:gd name="connsiteY8" fmla="*/ 7965 h 2582790"/>
                <a:gd name="connsiteX9" fmla="*/ 2773987 w 2872658"/>
                <a:gd name="connsiteY9" fmla="*/ 319488 h 2582790"/>
                <a:gd name="connsiteX10" fmla="*/ 1911402 w 2872658"/>
                <a:gd name="connsiteY10" fmla="*/ 894608 h 2582790"/>
                <a:gd name="connsiteX11" fmla="*/ 1240503 w 2872658"/>
                <a:gd name="connsiteY11" fmla="*/ 930553 h 2582790"/>
                <a:gd name="connsiteX12" fmla="*/ 1240503 w 2872658"/>
                <a:gd name="connsiteY12" fmla="*/ 1134241 h 2582790"/>
                <a:gd name="connsiteX13" fmla="*/ 1635854 w 2872658"/>
                <a:gd name="connsiteY13" fmla="*/ 1206131 h 2582790"/>
                <a:gd name="connsiteX0" fmla="*/ 1803579 w 2872658"/>
                <a:gd name="connsiteY0" fmla="*/ 1301984 h 2582790"/>
                <a:gd name="connsiteX1" fmla="*/ 1528031 w 2872658"/>
                <a:gd name="connsiteY1" fmla="*/ 2104755 h 2582790"/>
                <a:gd name="connsiteX2" fmla="*/ 1072778 w 2872658"/>
                <a:gd name="connsiteY2" fmla="*/ 2524113 h 2582790"/>
                <a:gd name="connsiteX3" fmla="*/ 605544 w 2872658"/>
                <a:gd name="connsiteY3" fmla="*/ 2536095 h 2582790"/>
                <a:gd name="connsiteX4" fmla="*/ 174252 w 2872658"/>
                <a:gd name="connsiteY4" fmla="*/ 2116737 h 2582790"/>
                <a:gd name="connsiteX5" fmla="*/ 18507 w 2872658"/>
                <a:gd name="connsiteY5" fmla="*/ 1194149 h 2582790"/>
                <a:gd name="connsiteX6" fmla="*/ 569603 w 2872658"/>
                <a:gd name="connsiteY6" fmla="*/ 367415 h 2582790"/>
                <a:gd name="connsiteX7" fmla="*/ 1528031 w 2872658"/>
                <a:gd name="connsiteY7" fmla="*/ 115800 h 2582790"/>
                <a:gd name="connsiteX8" fmla="*/ 2714085 w 2872658"/>
                <a:gd name="connsiteY8" fmla="*/ 7965 h 2582790"/>
                <a:gd name="connsiteX9" fmla="*/ 2773987 w 2872658"/>
                <a:gd name="connsiteY9" fmla="*/ 319488 h 2582790"/>
                <a:gd name="connsiteX10" fmla="*/ 1911402 w 2872658"/>
                <a:gd name="connsiteY10" fmla="*/ 894608 h 2582790"/>
                <a:gd name="connsiteX11" fmla="*/ 1240503 w 2872658"/>
                <a:gd name="connsiteY11" fmla="*/ 930553 h 2582790"/>
                <a:gd name="connsiteX12" fmla="*/ 1240503 w 2872658"/>
                <a:gd name="connsiteY12" fmla="*/ 1134241 h 2582790"/>
                <a:gd name="connsiteX13" fmla="*/ 1803579 w 2872658"/>
                <a:gd name="connsiteY13" fmla="*/ 1301984 h 2582790"/>
                <a:gd name="connsiteX0" fmla="*/ 1803579 w 2794129"/>
                <a:gd name="connsiteY0" fmla="*/ 1290781 h 2571587"/>
                <a:gd name="connsiteX1" fmla="*/ 1528031 w 2794129"/>
                <a:gd name="connsiteY1" fmla="*/ 2093552 h 2571587"/>
                <a:gd name="connsiteX2" fmla="*/ 1072778 w 2794129"/>
                <a:gd name="connsiteY2" fmla="*/ 2512910 h 2571587"/>
                <a:gd name="connsiteX3" fmla="*/ 605544 w 2794129"/>
                <a:gd name="connsiteY3" fmla="*/ 2524892 h 2571587"/>
                <a:gd name="connsiteX4" fmla="*/ 174252 w 2794129"/>
                <a:gd name="connsiteY4" fmla="*/ 2105534 h 2571587"/>
                <a:gd name="connsiteX5" fmla="*/ 18507 w 2794129"/>
                <a:gd name="connsiteY5" fmla="*/ 1182946 h 2571587"/>
                <a:gd name="connsiteX6" fmla="*/ 569603 w 2794129"/>
                <a:gd name="connsiteY6" fmla="*/ 356212 h 2571587"/>
                <a:gd name="connsiteX7" fmla="*/ 1528031 w 2794129"/>
                <a:gd name="connsiteY7" fmla="*/ 104597 h 2571587"/>
                <a:gd name="connsiteX8" fmla="*/ 2438537 w 2794129"/>
                <a:gd name="connsiteY8" fmla="*/ 8744 h 2571587"/>
                <a:gd name="connsiteX9" fmla="*/ 2773987 w 2794129"/>
                <a:gd name="connsiteY9" fmla="*/ 308285 h 2571587"/>
                <a:gd name="connsiteX10" fmla="*/ 1911402 w 2794129"/>
                <a:gd name="connsiteY10" fmla="*/ 883405 h 2571587"/>
                <a:gd name="connsiteX11" fmla="*/ 1240503 w 2794129"/>
                <a:gd name="connsiteY11" fmla="*/ 919350 h 2571587"/>
                <a:gd name="connsiteX12" fmla="*/ 1240503 w 2794129"/>
                <a:gd name="connsiteY12" fmla="*/ 1123038 h 2571587"/>
                <a:gd name="connsiteX13" fmla="*/ 1803579 w 2794129"/>
                <a:gd name="connsiteY13" fmla="*/ 1290781 h 2571587"/>
                <a:gd name="connsiteX0" fmla="*/ 1803579 w 2505571"/>
                <a:gd name="connsiteY0" fmla="*/ 1299974 h 2580780"/>
                <a:gd name="connsiteX1" fmla="*/ 1528031 w 2505571"/>
                <a:gd name="connsiteY1" fmla="*/ 2102745 h 2580780"/>
                <a:gd name="connsiteX2" fmla="*/ 1072778 w 2505571"/>
                <a:gd name="connsiteY2" fmla="*/ 2522103 h 2580780"/>
                <a:gd name="connsiteX3" fmla="*/ 605544 w 2505571"/>
                <a:gd name="connsiteY3" fmla="*/ 2534085 h 2580780"/>
                <a:gd name="connsiteX4" fmla="*/ 174252 w 2505571"/>
                <a:gd name="connsiteY4" fmla="*/ 2114727 h 2580780"/>
                <a:gd name="connsiteX5" fmla="*/ 18507 w 2505571"/>
                <a:gd name="connsiteY5" fmla="*/ 1192139 h 2580780"/>
                <a:gd name="connsiteX6" fmla="*/ 569603 w 2505571"/>
                <a:gd name="connsiteY6" fmla="*/ 365405 h 2580780"/>
                <a:gd name="connsiteX7" fmla="*/ 1528031 w 2505571"/>
                <a:gd name="connsiteY7" fmla="*/ 113790 h 2580780"/>
                <a:gd name="connsiteX8" fmla="*/ 2438537 w 2505571"/>
                <a:gd name="connsiteY8" fmla="*/ 17937 h 2580780"/>
                <a:gd name="connsiteX9" fmla="*/ 2378636 w 2505571"/>
                <a:gd name="connsiteY9" fmla="*/ 461258 h 2580780"/>
                <a:gd name="connsiteX10" fmla="*/ 1911402 w 2505571"/>
                <a:gd name="connsiteY10" fmla="*/ 892598 h 2580780"/>
                <a:gd name="connsiteX11" fmla="*/ 1240503 w 2505571"/>
                <a:gd name="connsiteY11" fmla="*/ 928543 h 2580780"/>
                <a:gd name="connsiteX12" fmla="*/ 1240503 w 2505571"/>
                <a:gd name="connsiteY12" fmla="*/ 1132231 h 2580780"/>
                <a:gd name="connsiteX13" fmla="*/ 1803579 w 2505571"/>
                <a:gd name="connsiteY13" fmla="*/ 1299974 h 2580780"/>
                <a:gd name="connsiteX0" fmla="*/ 1803579 w 2505571"/>
                <a:gd name="connsiteY0" fmla="*/ 1299974 h 2580780"/>
                <a:gd name="connsiteX1" fmla="*/ 1528031 w 2505571"/>
                <a:gd name="connsiteY1" fmla="*/ 2102745 h 2580780"/>
                <a:gd name="connsiteX2" fmla="*/ 1072778 w 2505571"/>
                <a:gd name="connsiteY2" fmla="*/ 2522103 h 2580780"/>
                <a:gd name="connsiteX3" fmla="*/ 605544 w 2505571"/>
                <a:gd name="connsiteY3" fmla="*/ 2534085 h 2580780"/>
                <a:gd name="connsiteX4" fmla="*/ 174252 w 2505571"/>
                <a:gd name="connsiteY4" fmla="*/ 2114727 h 2580780"/>
                <a:gd name="connsiteX5" fmla="*/ 18507 w 2505571"/>
                <a:gd name="connsiteY5" fmla="*/ 1192139 h 2580780"/>
                <a:gd name="connsiteX6" fmla="*/ 569603 w 2505571"/>
                <a:gd name="connsiteY6" fmla="*/ 365405 h 2580780"/>
                <a:gd name="connsiteX7" fmla="*/ 1528031 w 2505571"/>
                <a:gd name="connsiteY7" fmla="*/ 113790 h 2580780"/>
                <a:gd name="connsiteX8" fmla="*/ 2438537 w 2505571"/>
                <a:gd name="connsiteY8" fmla="*/ 17937 h 2580780"/>
                <a:gd name="connsiteX9" fmla="*/ 2378636 w 2505571"/>
                <a:gd name="connsiteY9" fmla="*/ 461258 h 2580780"/>
                <a:gd name="connsiteX10" fmla="*/ 1911402 w 2505571"/>
                <a:gd name="connsiteY10" fmla="*/ 892598 h 2580780"/>
                <a:gd name="connsiteX11" fmla="*/ 1396247 w 2505571"/>
                <a:gd name="connsiteY11" fmla="*/ 928543 h 2580780"/>
                <a:gd name="connsiteX12" fmla="*/ 1240503 w 2505571"/>
                <a:gd name="connsiteY12" fmla="*/ 1132231 h 2580780"/>
                <a:gd name="connsiteX13" fmla="*/ 1803579 w 2505571"/>
                <a:gd name="connsiteY13" fmla="*/ 1299974 h 2580780"/>
                <a:gd name="connsiteX0" fmla="*/ 1803579 w 2505571"/>
                <a:gd name="connsiteY0" fmla="*/ 1299974 h 2580780"/>
                <a:gd name="connsiteX1" fmla="*/ 1528031 w 2505571"/>
                <a:gd name="connsiteY1" fmla="*/ 2102745 h 2580780"/>
                <a:gd name="connsiteX2" fmla="*/ 1072778 w 2505571"/>
                <a:gd name="connsiteY2" fmla="*/ 2522103 h 2580780"/>
                <a:gd name="connsiteX3" fmla="*/ 605544 w 2505571"/>
                <a:gd name="connsiteY3" fmla="*/ 2534085 h 2580780"/>
                <a:gd name="connsiteX4" fmla="*/ 174252 w 2505571"/>
                <a:gd name="connsiteY4" fmla="*/ 2114727 h 2580780"/>
                <a:gd name="connsiteX5" fmla="*/ 18507 w 2505571"/>
                <a:gd name="connsiteY5" fmla="*/ 1192139 h 2580780"/>
                <a:gd name="connsiteX6" fmla="*/ 569603 w 2505571"/>
                <a:gd name="connsiteY6" fmla="*/ 365405 h 2580780"/>
                <a:gd name="connsiteX7" fmla="*/ 1528031 w 2505571"/>
                <a:gd name="connsiteY7" fmla="*/ 113790 h 2580780"/>
                <a:gd name="connsiteX8" fmla="*/ 2438537 w 2505571"/>
                <a:gd name="connsiteY8" fmla="*/ 17937 h 2580780"/>
                <a:gd name="connsiteX9" fmla="*/ 2378636 w 2505571"/>
                <a:gd name="connsiteY9" fmla="*/ 461258 h 2580780"/>
                <a:gd name="connsiteX10" fmla="*/ 1911402 w 2505571"/>
                <a:gd name="connsiteY10" fmla="*/ 892598 h 2580780"/>
                <a:gd name="connsiteX11" fmla="*/ 1396247 w 2505571"/>
                <a:gd name="connsiteY11" fmla="*/ 928543 h 2580780"/>
                <a:gd name="connsiteX12" fmla="*/ 1408228 w 2505571"/>
                <a:gd name="connsiteY12" fmla="*/ 1180158 h 2580780"/>
                <a:gd name="connsiteX13" fmla="*/ 1803579 w 2505571"/>
                <a:gd name="connsiteY13" fmla="*/ 1299974 h 2580780"/>
                <a:gd name="connsiteX0" fmla="*/ 1803579 w 2462675"/>
                <a:gd name="connsiteY0" fmla="*/ 1223864 h 2504670"/>
                <a:gd name="connsiteX1" fmla="*/ 1528031 w 2462675"/>
                <a:gd name="connsiteY1" fmla="*/ 2026635 h 2504670"/>
                <a:gd name="connsiteX2" fmla="*/ 1072778 w 2462675"/>
                <a:gd name="connsiteY2" fmla="*/ 2445993 h 2504670"/>
                <a:gd name="connsiteX3" fmla="*/ 605544 w 2462675"/>
                <a:gd name="connsiteY3" fmla="*/ 2457975 h 2504670"/>
                <a:gd name="connsiteX4" fmla="*/ 174252 w 2462675"/>
                <a:gd name="connsiteY4" fmla="*/ 2038617 h 2504670"/>
                <a:gd name="connsiteX5" fmla="*/ 18507 w 2462675"/>
                <a:gd name="connsiteY5" fmla="*/ 1116029 h 2504670"/>
                <a:gd name="connsiteX6" fmla="*/ 569603 w 2462675"/>
                <a:gd name="connsiteY6" fmla="*/ 289295 h 2504670"/>
                <a:gd name="connsiteX7" fmla="*/ 1528031 w 2462675"/>
                <a:gd name="connsiteY7" fmla="*/ 37680 h 2504670"/>
                <a:gd name="connsiteX8" fmla="*/ 2378635 w 2462675"/>
                <a:gd name="connsiteY8" fmla="*/ 37680 h 2504670"/>
                <a:gd name="connsiteX9" fmla="*/ 2378636 w 2462675"/>
                <a:gd name="connsiteY9" fmla="*/ 385148 h 2504670"/>
                <a:gd name="connsiteX10" fmla="*/ 1911402 w 2462675"/>
                <a:gd name="connsiteY10" fmla="*/ 816488 h 2504670"/>
                <a:gd name="connsiteX11" fmla="*/ 1396247 w 2462675"/>
                <a:gd name="connsiteY11" fmla="*/ 852433 h 2504670"/>
                <a:gd name="connsiteX12" fmla="*/ 1408228 w 2462675"/>
                <a:gd name="connsiteY12" fmla="*/ 1104048 h 2504670"/>
                <a:gd name="connsiteX13" fmla="*/ 1803579 w 2462675"/>
                <a:gd name="connsiteY13" fmla="*/ 1223864 h 2504670"/>
                <a:gd name="connsiteX0" fmla="*/ 1803579 w 2462675"/>
                <a:gd name="connsiteY0" fmla="*/ 1223864 h 2504670"/>
                <a:gd name="connsiteX1" fmla="*/ 1528031 w 2462675"/>
                <a:gd name="connsiteY1" fmla="*/ 2026635 h 2504670"/>
                <a:gd name="connsiteX2" fmla="*/ 1072778 w 2462675"/>
                <a:gd name="connsiteY2" fmla="*/ 2445993 h 2504670"/>
                <a:gd name="connsiteX3" fmla="*/ 605544 w 2462675"/>
                <a:gd name="connsiteY3" fmla="*/ 2457975 h 2504670"/>
                <a:gd name="connsiteX4" fmla="*/ 174252 w 2462675"/>
                <a:gd name="connsiteY4" fmla="*/ 2038617 h 2504670"/>
                <a:gd name="connsiteX5" fmla="*/ 18507 w 2462675"/>
                <a:gd name="connsiteY5" fmla="*/ 1116029 h 2504670"/>
                <a:gd name="connsiteX6" fmla="*/ 569603 w 2462675"/>
                <a:gd name="connsiteY6" fmla="*/ 289295 h 2504670"/>
                <a:gd name="connsiteX7" fmla="*/ 1528031 w 2462675"/>
                <a:gd name="connsiteY7" fmla="*/ 37680 h 2504670"/>
                <a:gd name="connsiteX8" fmla="*/ 2378635 w 2462675"/>
                <a:gd name="connsiteY8" fmla="*/ 37680 h 2504670"/>
                <a:gd name="connsiteX9" fmla="*/ 2378636 w 2462675"/>
                <a:gd name="connsiteY9" fmla="*/ 385148 h 2504670"/>
                <a:gd name="connsiteX10" fmla="*/ 1911402 w 2462675"/>
                <a:gd name="connsiteY10" fmla="*/ 816488 h 2504670"/>
                <a:gd name="connsiteX11" fmla="*/ 1480110 w 2462675"/>
                <a:gd name="connsiteY11" fmla="*/ 840452 h 2504670"/>
                <a:gd name="connsiteX12" fmla="*/ 1408228 w 2462675"/>
                <a:gd name="connsiteY12" fmla="*/ 1104048 h 2504670"/>
                <a:gd name="connsiteX13" fmla="*/ 1803579 w 2462675"/>
                <a:gd name="connsiteY13" fmla="*/ 1223864 h 2504670"/>
                <a:gd name="connsiteX0" fmla="*/ 1807912 w 2467008"/>
                <a:gd name="connsiteY0" fmla="*/ 1223864 h 2502294"/>
                <a:gd name="connsiteX1" fmla="*/ 1532364 w 2467008"/>
                <a:gd name="connsiteY1" fmla="*/ 2026635 h 2502294"/>
                <a:gd name="connsiteX2" fmla="*/ 1077111 w 2467008"/>
                <a:gd name="connsiteY2" fmla="*/ 2445993 h 2502294"/>
                <a:gd name="connsiteX3" fmla="*/ 609877 w 2467008"/>
                <a:gd name="connsiteY3" fmla="*/ 2457975 h 2502294"/>
                <a:gd name="connsiteX4" fmla="*/ 154624 w 2467008"/>
                <a:gd name="connsiteY4" fmla="*/ 2074562 h 2502294"/>
                <a:gd name="connsiteX5" fmla="*/ 22840 w 2467008"/>
                <a:gd name="connsiteY5" fmla="*/ 1116029 h 2502294"/>
                <a:gd name="connsiteX6" fmla="*/ 573936 w 2467008"/>
                <a:gd name="connsiteY6" fmla="*/ 289295 h 2502294"/>
                <a:gd name="connsiteX7" fmla="*/ 1532364 w 2467008"/>
                <a:gd name="connsiteY7" fmla="*/ 37680 h 2502294"/>
                <a:gd name="connsiteX8" fmla="*/ 2382968 w 2467008"/>
                <a:gd name="connsiteY8" fmla="*/ 37680 h 2502294"/>
                <a:gd name="connsiteX9" fmla="*/ 2382969 w 2467008"/>
                <a:gd name="connsiteY9" fmla="*/ 385148 h 2502294"/>
                <a:gd name="connsiteX10" fmla="*/ 1915735 w 2467008"/>
                <a:gd name="connsiteY10" fmla="*/ 816488 h 2502294"/>
                <a:gd name="connsiteX11" fmla="*/ 1484443 w 2467008"/>
                <a:gd name="connsiteY11" fmla="*/ 840452 h 2502294"/>
                <a:gd name="connsiteX12" fmla="*/ 1412561 w 2467008"/>
                <a:gd name="connsiteY12" fmla="*/ 1104048 h 2502294"/>
                <a:gd name="connsiteX13" fmla="*/ 1807912 w 2467008"/>
                <a:gd name="connsiteY13" fmla="*/ 1223864 h 2502294"/>
                <a:gd name="connsiteX0" fmla="*/ 1924273 w 2467008"/>
                <a:gd name="connsiteY0" fmla="*/ 1263180 h 2502294"/>
                <a:gd name="connsiteX1" fmla="*/ 1532364 w 2467008"/>
                <a:gd name="connsiteY1" fmla="*/ 2026635 h 2502294"/>
                <a:gd name="connsiteX2" fmla="*/ 1077111 w 2467008"/>
                <a:gd name="connsiteY2" fmla="*/ 2445993 h 2502294"/>
                <a:gd name="connsiteX3" fmla="*/ 609877 w 2467008"/>
                <a:gd name="connsiteY3" fmla="*/ 2457975 h 2502294"/>
                <a:gd name="connsiteX4" fmla="*/ 154624 w 2467008"/>
                <a:gd name="connsiteY4" fmla="*/ 2074562 h 2502294"/>
                <a:gd name="connsiteX5" fmla="*/ 22840 w 2467008"/>
                <a:gd name="connsiteY5" fmla="*/ 1116029 h 2502294"/>
                <a:gd name="connsiteX6" fmla="*/ 573936 w 2467008"/>
                <a:gd name="connsiteY6" fmla="*/ 289295 h 2502294"/>
                <a:gd name="connsiteX7" fmla="*/ 1532364 w 2467008"/>
                <a:gd name="connsiteY7" fmla="*/ 37680 h 2502294"/>
                <a:gd name="connsiteX8" fmla="*/ 2382968 w 2467008"/>
                <a:gd name="connsiteY8" fmla="*/ 37680 h 2502294"/>
                <a:gd name="connsiteX9" fmla="*/ 2382969 w 2467008"/>
                <a:gd name="connsiteY9" fmla="*/ 385148 h 2502294"/>
                <a:gd name="connsiteX10" fmla="*/ 1915735 w 2467008"/>
                <a:gd name="connsiteY10" fmla="*/ 816488 h 2502294"/>
                <a:gd name="connsiteX11" fmla="*/ 1484443 w 2467008"/>
                <a:gd name="connsiteY11" fmla="*/ 840452 h 2502294"/>
                <a:gd name="connsiteX12" fmla="*/ 1412561 w 2467008"/>
                <a:gd name="connsiteY12" fmla="*/ 1104048 h 2502294"/>
                <a:gd name="connsiteX13" fmla="*/ 1924273 w 2467008"/>
                <a:gd name="connsiteY13" fmla="*/ 1263180 h 2502294"/>
                <a:gd name="connsiteX0" fmla="*/ 1924273 w 2467008"/>
                <a:gd name="connsiteY0" fmla="*/ 1263180 h 2502294"/>
                <a:gd name="connsiteX1" fmla="*/ 1532364 w 2467008"/>
                <a:gd name="connsiteY1" fmla="*/ 2026635 h 2502294"/>
                <a:gd name="connsiteX2" fmla="*/ 1077111 w 2467008"/>
                <a:gd name="connsiteY2" fmla="*/ 2445993 h 2502294"/>
                <a:gd name="connsiteX3" fmla="*/ 609877 w 2467008"/>
                <a:gd name="connsiteY3" fmla="*/ 2457975 h 2502294"/>
                <a:gd name="connsiteX4" fmla="*/ 154624 w 2467008"/>
                <a:gd name="connsiteY4" fmla="*/ 2074562 h 2502294"/>
                <a:gd name="connsiteX5" fmla="*/ 22840 w 2467008"/>
                <a:gd name="connsiteY5" fmla="*/ 1116029 h 2502294"/>
                <a:gd name="connsiteX6" fmla="*/ 573936 w 2467008"/>
                <a:gd name="connsiteY6" fmla="*/ 289295 h 2502294"/>
                <a:gd name="connsiteX7" fmla="*/ 1532364 w 2467008"/>
                <a:gd name="connsiteY7" fmla="*/ 37680 h 2502294"/>
                <a:gd name="connsiteX8" fmla="*/ 2382968 w 2467008"/>
                <a:gd name="connsiteY8" fmla="*/ 37680 h 2502294"/>
                <a:gd name="connsiteX9" fmla="*/ 2382969 w 2467008"/>
                <a:gd name="connsiteY9" fmla="*/ 385148 h 2502294"/>
                <a:gd name="connsiteX10" fmla="*/ 1915735 w 2467008"/>
                <a:gd name="connsiteY10" fmla="*/ 816488 h 2502294"/>
                <a:gd name="connsiteX11" fmla="*/ 1484443 w 2467008"/>
                <a:gd name="connsiteY11" fmla="*/ 840452 h 2502294"/>
                <a:gd name="connsiteX12" fmla="*/ 1528921 w 2467008"/>
                <a:gd name="connsiteY12" fmla="*/ 1104049 h 2502294"/>
                <a:gd name="connsiteX13" fmla="*/ 1924273 w 2467008"/>
                <a:gd name="connsiteY13" fmla="*/ 1263180 h 2502294"/>
                <a:gd name="connsiteX0" fmla="*/ 1924273 w 2467008"/>
                <a:gd name="connsiteY0" fmla="*/ 1263180 h 2502294"/>
                <a:gd name="connsiteX1" fmla="*/ 1532364 w 2467008"/>
                <a:gd name="connsiteY1" fmla="*/ 2026635 h 2502294"/>
                <a:gd name="connsiteX2" fmla="*/ 1077111 w 2467008"/>
                <a:gd name="connsiteY2" fmla="*/ 2445993 h 2502294"/>
                <a:gd name="connsiteX3" fmla="*/ 609877 w 2467008"/>
                <a:gd name="connsiteY3" fmla="*/ 2457975 h 2502294"/>
                <a:gd name="connsiteX4" fmla="*/ 154624 w 2467008"/>
                <a:gd name="connsiteY4" fmla="*/ 2074562 h 2502294"/>
                <a:gd name="connsiteX5" fmla="*/ 22840 w 2467008"/>
                <a:gd name="connsiteY5" fmla="*/ 1116029 h 2502294"/>
                <a:gd name="connsiteX6" fmla="*/ 573936 w 2467008"/>
                <a:gd name="connsiteY6" fmla="*/ 289295 h 2502294"/>
                <a:gd name="connsiteX7" fmla="*/ 1532364 w 2467008"/>
                <a:gd name="connsiteY7" fmla="*/ 37680 h 2502294"/>
                <a:gd name="connsiteX8" fmla="*/ 2382968 w 2467008"/>
                <a:gd name="connsiteY8" fmla="*/ 37680 h 2502294"/>
                <a:gd name="connsiteX9" fmla="*/ 2382969 w 2467008"/>
                <a:gd name="connsiteY9" fmla="*/ 385148 h 2502294"/>
                <a:gd name="connsiteX10" fmla="*/ 1915735 w 2467008"/>
                <a:gd name="connsiteY10" fmla="*/ 816488 h 2502294"/>
                <a:gd name="connsiteX11" fmla="*/ 1587875 w 2467008"/>
                <a:gd name="connsiteY11" fmla="*/ 853558 h 2502294"/>
                <a:gd name="connsiteX12" fmla="*/ 1528921 w 2467008"/>
                <a:gd name="connsiteY12" fmla="*/ 1104049 h 2502294"/>
                <a:gd name="connsiteX13" fmla="*/ 1924273 w 2467008"/>
                <a:gd name="connsiteY13" fmla="*/ 1263180 h 2502294"/>
                <a:gd name="connsiteX0" fmla="*/ 1924273 w 2467008"/>
                <a:gd name="connsiteY0" fmla="*/ 1263180 h 2502294"/>
                <a:gd name="connsiteX1" fmla="*/ 1532364 w 2467008"/>
                <a:gd name="connsiteY1" fmla="*/ 2026635 h 2502294"/>
                <a:gd name="connsiteX2" fmla="*/ 1077111 w 2467008"/>
                <a:gd name="connsiteY2" fmla="*/ 2445993 h 2502294"/>
                <a:gd name="connsiteX3" fmla="*/ 609877 w 2467008"/>
                <a:gd name="connsiteY3" fmla="*/ 2457975 h 2502294"/>
                <a:gd name="connsiteX4" fmla="*/ 154624 w 2467008"/>
                <a:gd name="connsiteY4" fmla="*/ 2074562 h 2502294"/>
                <a:gd name="connsiteX5" fmla="*/ 22840 w 2467008"/>
                <a:gd name="connsiteY5" fmla="*/ 1116029 h 2502294"/>
                <a:gd name="connsiteX6" fmla="*/ 573936 w 2467008"/>
                <a:gd name="connsiteY6" fmla="*/ 289295 h 2502294"/>
                <a:gd name="connsiteX7" fmla="*/ 1532364 w 2467008"/>
                <a:gd name="connsiteY7" fmla="*/ 37680 h 2502294"/>
                <a:gd name="connsiteX8" fmla="*/ 2382968 w 2467008"/>
                <a:gd name="connsiteY8" fmla="*/ 37680 h 2502294"/>
                <a:gd name="connsiteX9" fmla="*/ 2382969 w 2467008"/>
                <a:gd name="connsiteY9" fmla="*/ 385148 h 2502294"/>
                <a:gd name="connsiteX10" fmla="*/ 1915735 w 2467008"/>
                <a:gd name="connsiteY10" fmla="*/ 816488 h 2502294"/>
                <a:gd name="connsiteX11" fmla="*/ 1587875 w 2467008"/>
                <a:gd name="connsiteY11" fmla="*/ 853558 h 2502294"/>
                <a:gd name="connsiteX12" fmla="*/ 1593566 w 2467008"/>
                <a:gd name="connsiteY12" fmla="*/ 1117154 h 2502294"/>
                <a:gd name="connsiteX13" fmla="*/ 1924273 w 2467008"/>
                <a:gd name="connsiteY13" fmla="*/ 1263180 h 2502294"/>
                <a:gd name="connsiteX0" fmla="*/ 1924273 w 2467008"/>
                <a:gd name="connsiteY0" fmla="*/ 1263180 h 2502294"/>
                <a:gd name="connsiteX1" fmla="*/ 1532364 w 2467008"/>
                <a:gd name="connsiteY1" fmla="*/ 2026635 h 2502294"/>
                <a:gd name="connsiteX2" fmla="*/ 1077111 w 2467008"/>
                <a:gd name="connsiteY2" fmla="*/ 2445993 h 2502294"/>
                <a:gd name="connsiteX3" fmla="*/ 609877 w 2467008"/>
                <a:gd name="connsiteY3" fmla="*/ 2457975 h 2502294"/>
                <a:gd name="connsiteX4" fmla="*/ 154624 w 2467008"/>
                <a:gd name="connsiteY4" fmla="*/ 2074562 h 2502294"/>
                <a:gd name="connsiteX5" fmla="*/ 22840 w 2467008"/>
                <a:gd name="connsiteY5" fmla="*/ 1116029 h 2502294"/>
                <a:gd name="connsiteX6" fmla="*/ 573936 w 2467008"/>
                <a:gd name="connsiteY6" fmla="*/ 289295 h 2502294"/>
                <a:gd name="connsiteX7" fmla="*/ 1532364 w 2467008"/>
                <a:gd name="connsiteY7" fmla="*/ 37680 h 2502294"/>
                <a:gd name="connsiteX8" fmla="*/ 2382968 w 2467008"/>
                <a:gd name="connsiteY8" fmla="*/ 37680 h 2502294"/>
                <a:gd name="connsiteX9" fmla="*/ 2382969 w 2467008"/>
                <a:gd name="connsiteY9" fmla="*/ 385148 h 2502294"/>
                <a:gd name="connsiteX10" fmla="*/ 1915735 w 2467008"/>
                <a:gd name="connsiteY10" fmla="*/ 816488 h 2502294"/>
                <a:gd name="connsiteX11" fmla="*/ 1691306 w 2467008"/>
                <a:gd name="connsiteY11" fmla="*/ 866664 h 2502294"/>
                <a:gd name="connsiteX12" fmla="*/ 1593566 w 2467008"/>
                <a:gd name="connsiteY12" fmla="*/ 1117154 h 2502294"/>
                <a:gd name="connsiteX13" fmla="*/ 1924273 w 2467008"/>
                <a:gd name="connsiteY13" fmla="*/ 1263180 h 2502294"/>
                <a:gd name="connsiteX0" fmla="*/ 1924273 w 2467008"/>
                <a:gd name="connsiteY0" fmla="*/ 1263180 h 2502294"/>
                <a:gd name="connsiteX1" fmla="*/ 1661653 w 2467008"/>
                <a:gd name="connsiteY1" fmla="*/ 2026635 h 2502294"/>
                <a:gd name="connsiteX2" fmla="*/ 1077111 w 2467008"/>
                <a:gd name="connsiteY2" fmla="*/ 2445993 h 2502294"/>
                <a:gd name="connsiteX3" fmla="*/ 609877 w 2467008"/>
                <a:gd name="connsiteY3" fmla="*/ 2457975 h 2502294"/>
                <a:gd name="connsiteX4" fmla="*/ 154624 w 2467008"/>
                <a:gd name="connsiteY4" fmla="*/ 2074562 h 2502294"/>
                <a:gd name="connsiteX5" fmla="*/ 22840 w 2467008"/>
                <a:gd name="connsiteY5" fmla="*/ 1116029 h 2502294"/>
                <a:gd name="connsiteX6" fmla="*/ 573936 w 2467008"/>
                <a:gd name="connsiteY6" fmla="*/ 289295 h 2502294"/>
                <a:gd name="connsiteX7" fmla="*/ 1532364 w 2467008"/>
                <a:gd name="connsiteY7" fmla="*/ 37680 h 2502294"/>
                <a:gd name="connsiteX8" fmla="*/ 2382968 w 2467008"/>
                <a:gd name="connsiteY8" fmla="*/ 37680 h 2502294"/>
                <a:gd name="connsiteX9" fmla="*/ 2382969 w 2467008"/>
                <a:gd name="connsiteY9" fmla="*/ 385148 h 2502294"/>
                <a:gd name="connsiteX10" fmla="*/ 1915735 w 2467008"/>
                <a:gd name="connsiteY10" fmla="*/ 816488 h 2502294"/>
                <a:gd name="connsiteX11" fmla="*/ 1691306 w 2467008"/>
                <a:gd name="connsiteY11" fmla="*/ 866664 h 2502294"/>
                <a:gd name="connsiteX12" fmla="*/ 1593566 w 2467008"/>
                <a:gd name="connsiteY12" fmla="*/ 1117154 h 2502294"/>
                <a:gd name="connsiteX13" fmla="*/ 1924273 w 2467008"/>
                <a:gd name="connsiteY13" fmla="*/ 1263180 h 2502294"/>
                <a:gd name="connsiteX0" fmla="*/ 1924273 w 2467008"/>
                <a:gd name="connsiteY0" fmla="*/ 1263180 h 2490146"/>
                <a:gd name="connsiteX1" fmla="*/ 1661653 w 2467008"/>
                <a:gd name="connsiteY1" fmla="*/ 2026635 h 2490146"/>
                <a:gd name="connsiteX2" fmla="*/ 1245187 w 2467008"/>
                <a:gd name="connsiteY2" fmla="*/ 2419783 h 2490146"/>
                <a:gd name="connsiteX3" fmla="*/ 609877 w 2467008"/>
                <a:gd name="connsiteY3" fmla="*/ 2457975 h 2490146"/>
                <a:gd name="connsiteX4" fmla="*/ 154624 w 2467008"/>
                <a:gd name="connsiteY4" fmla="*/ 2074562 h 2490146"/>
                <a:gd name="connsiteX5" fmla="*/ 22840 w 2467008"/>
                <a:gd name="connsiteY5" fmla="*/ 1116029 h 2490146"/>
                <a:gd name="connsiteX6" fmla="*/ 573936 w 2467008"/>
                <a:gd name="connsiteY6" fmla="*/ 289295 h 2490146"/>
                <a:gd name="connsiteX7" fmla="*/ 1532364 w 2467008"/>
                <a:gd name="connsiteY7" fmla="*/ 37680 h 2490146"/>
                <a:gd name="connsiteX8" fmla="*/ 2382968 w 2467008"/>
                <a:gd name="connsiteY8" fmla="*/ 37680 h 2490146"/>
                <a:gd name="connsiteX9" fmla="*/ 2382969 w 2467008"/>
                <a:gd name="connsiteY9" fmla="*/ 385148 h 2490146"/>
                <a:gd name="connsiteX10" fmla="*/ 1915735 w 2467008"/>
                <a:gd name="connsiteY10" fmla="*/ 816488 h 2490146"/>
                <a:gd name="connsiteX11" fmla="*/ 1691306 w 2467008"/>
                <a:gd name="connsiteY11" fmla="*/ 866664 h 2490146"/>
                <a:gd name="connsiteX12" fmla="*/ 1593566 w 2467008"/>
                <a:gd name="connsiteY12" fmla="*/ 1117154 h 2490146"/>
                <a:gd name="connsiteX13" fmla="*/ 1924273 w 2467008"/>
                <a:gd name="connsiteY13" fmla="*/ 1263180 h 2490146"/>
                <a:gd name="connsiteX0" fmla="*/ 1930082 w 2472817"/>
                <a:gd name="connsiteY0" fmla="*/ 1263180 h 2491101"/>
                <a:gd name="connsiteX1" fmla="*/ 1667462 w 2472817"/>
                <a:gd name="connsiteY1" fmla="*/ 2026635 h 2491101"/>
                <a:gd name="connsiteX2" fmla="*/ 1250996 w 2472817"/>
                <a:gd name="connsiteY2" fmla="*/ 2419783 h 2491101"/>
                <a:gd name="connsiteX3" fmla="*/ 615686 w 2472817"/>
                <a:gd name="connsiteY3" fmla="*/ 2457975 h 2491101"/>
                <a:gd name="connsiteX4" fmla="*/ 134576 w 2472817"/>
                <a:gd name="connsiteY4" fmla="*/ 2061457 h 2491101"/>
                <a:gd name="connsiteX5" fmla="*/ 28649 w 2472817"/>
                <a:gd name="connsiteY5" fmla="*/ 1116029 h 2491101"/>
                <a:gd name="connsiteX6" fmla="*/ 579745 w 2472817"/>
                <a:gd name="connsiteY6" fmla="*/ 289295 h 2491101"/>
                <a:gd name="connsiteX7" fmla="*/ 1538173 w 2472817"/>
                <a:gd name="connsiteY7" fmla="*/ 37680 h 2491101"/>
                <a:gd name="connsiteX8" fmla="*/ 2388777 w 2472817"/>
                <a:gd name="connsiteY8" fmla="*/ 37680 h 2491101"/>
                <a:gd name="connsiteX9" fmla="*/ 2388778 w 2472817"/>
                <a:gd name="connsiteY9" fmla="*/ 385148 h 2491101"/>
                <a:gd name="connsiteX10" fmla="*/ 1921544 w 2472817"/>
                <a:gd name="connsiteY10" fmla="*/ 816488 h 2491101"/>
                <a:gd name="connsiteX11" fmla="*/ 1697115 w 2472817"/>
                <a:gd name="connsiteY11" fmla="*/ 866664 h 2491101"/>
                <a:gd name="connsiteX12" fmla="*/ 1599375 w 2472817"/>
                <a:gd name="connsiteY12" fmla="*/ 1117154 h 2491101"/>
                <a:gd name="connsiteX13" fmla="*/ 1930082 w 2472817"/>
                <a:gd name="connsiteY13" fmla="*/ 1263180 h 2491101"/>
                <a:gd name="connsiteX0" fmla="*/ 1930082 w 2472817"/>
                <a:gd name="connsiteY0" fmla="*/ 1263180 h 2488832"/>
                <a:gd name="connsiteX1" fmla="*/ 1771307 w 2472817"/>
                <a:gd name="connsiteY1" fmla="*/ 2078847 h 2488832"/>
                <a:gd name="connsiteX2" fmla="*/ 1250996 w 2472817"/>
                <a:gd name="connsiteY2" fmla="*/ 2419783 h 2488832"/>
                <a:gd name="connsiteX3" fmla="*/ 615686 w 2472817"/>
                <a:gd name="connsiteY3" fmla="*/ 2457975 h 2488832"/>
                <a:gd name="connsiteX4" fmla="*/ 134576 w 2472817"/>
                <a:gd name="connsiteY4" fmla="*/ 2061457 h 2488832"/>
                <a:gd name="connsiteX5" fmla="*/ 28649 w 2472817"/>
                <a:gd name="connsiteY5" fmla="*/ 1116029 h 2488832"/>
                <a:gd name="connsiteX6" fmla="*/ 579745 w 2472817"/>
                <a:gd name="connsiteY6" fmla="*/ 289295 h 2488832"/>
                <a:gd name="connsiteX7" fmla="*/ 1538173 w 2472817"/>
                <a:gd name="connsiteY7" fmla="*/ 37680 h 2488832"/>
                <a:gd name="connsiteX8" fmla="*/ 2388777 w 2472817"/>
                <a:gd name="connsiteY8" fmla="*/ 37680 h 2488832"/>
                <a:gd name="connsiteX9" fmla="*/ 2388778 w 2472817"/>
                <a:gd name="connsiteY9" fmla="*/ 385148 h 2488832"/>
                <a:gd name="connsiteX10" fmla="*/ 1921544 w 2472817"/>
                <a:gd name="connsiteY10" fmla="*/ 816488 h 2488832"/>
                <a:gd name="connsiteX11" fmla="*/ 1697115 w 2472817"/>
                <a:gd name="connsiteY11" fmla="*/ 866664 h 2488832"/>
                <a:gd name="connsiteX12" fmla="*/ 1599375 w 2472817"/>
                <a:gd name="connsiteY12" fmla="*/ 1117154 h 2488832"/>
                <a:gd name="connsiteX13" fmla="*/ 1930082 w 2472817"/>
                <a:gd name="connsiteY13" fmla="*/ 1263180 h 2488832"/>
                <a:gd name="connsiteX0" fmla="*/ 1930082 w 2472817"/>
                <a:gd name="connsiteY0" fmla="*/ 1263180 h 2484335"/>
                <a:gd name="connsiteX1" fmla="*/ 1771307 w 2472817"/>
                <a:gd name="connsiteY1" fmla="*/ 2078847 h 2484335"/>
                <a:gd name="connsiteX2" fmla="*/ 1432727 w 2472817"/>
                <a:gd name="connsiteY2" fmla="*/ 2406729 h 2484335"/>
                <a:gd name="connsiteX3" fmla="*/ 615686 w 2472817"/>
                <a:gd name="connsiteY3" fmla="*/ 2457975 h 2484335"/>
                <a:gd name="connsiteX4" fmla="*/ 134576 w 2472817"/>
                <a:gd name="connsiteY4" fmla="*/ 2061457 h 2484335"/>
                <a:gd name="connsiteX5" fmla="*/ 28649 w 2472817"/>
                <a:gd name="connsiteY5" fmla="*/ 1116029 h 2484335"/>
                <a:gd name="connsiteX6" fmla="*/ 579745 w 2472817"/>
                <a:gd name="connsiteY6" fmla="*/ 289295 h 2484335"/>
                <a:gd name="connsiteX7" fmla="*/ 1538173 w 2472817"/>
                <a:gd name="connsiteY7" fmla="*/ 37680 h 2484335"/>
                <a:gd name="connsiteX8" fmla="*/ 2388777 w 2472817"/>
                <a:gd name="connsiteY8" fmla="*/ 37680 h 2484335"/>
                <a:gd name="connsiteX9" fmla="*/ 2388778 w 2472817"/>
                <a:gd name="connsiteY9" fmla="*/ 385148 h 2484335"/>
                <a:gd name="connsiteX10" fmla="*/ 1921544 w 2472817"/>
                <a:gd name="connsiteY10" fmla="*/ 816488 h 2484335"/>
                <a:gd name="connsiteX11" fmla="*/ 1697115 w 2472817"/>
                <a:gd name="connsiteY11" fmla="*/ 866664 h 2484335"/>
                <a:gd name="connsiteX12" fmla="*/ 1599375 w 2472817"/>
                <a:gd name="connsiteY12" fmla="*/ 1117154 h 2484335"/>
                <a:gd name="connsiteX13" fmla="*/ 1930082 w 2472817"/>
                <a:gd name="connsiteY13" fmla="*/ 1263180 h 2484335"/>
                <a:gd name="connsiteX0" fmla="*/ 1930082 w 2472817"/>
                <a:gd name="connsiteY0" fmla="*/ 1263180 h 2494069"/>
                <a:gd name="connsiteX1" fmla="*/ 1771307 w 2472817"/>
                <a:gd name="connsiteY1" fmla="*/ 2078847 h 2494069"/>
                <a:gd name="connsiteX2" fmla="*/ 1458688 w 2472817"/>
                <a:gd name="connsiteY2" fmla="*/ 2432836 h 2494069"/>
                <a:gd name="connsiteX3" fmla="*/ 615686 w 2472817"/>
                <a:gd name="connsiteY3" fmla="*/ 2457975 h 2494069"/>
                <a:gd name="connsiteX4" fmla="*/ 134576 w 2472817"/>
                <a:gd name="connsiteY4" fmla="*/ 2061457 h 2494069"/>
                <a:gd name="connsiteX5" fmla="*/ 28649 w 2472817"/>
                <a:gd name="connsiteY5" fmla="*/ 1116029 h 2494069"/>
                <a:gd name="connsiteX6" fmla="*/ 579745 w 2472817"/>
                <a:gd name="connsiteY6" fmla="*/ 289295 h 2494069"/>
                <a:gd name="connsiteX7" fmla="*/ 1538173 w 2472817"/>
                <a:gd name="connsiteY7" fmla="*/ 37680 h 2494069"/>
                <a:gd name="connsiteX8" fmla="*/ 2388777 w 2472817"/>
                <a:gd name="connsiteY8" fmla="*/ 37680 h 2494069"/>
                <a:gd name="connsiteX9" fmla="*/ 2388778 w 2472817"/>
                <a:gd name="connsiteY9" fmla="*/ 385148 h 2494069"/>
                <a:gd name="connsiteX10" fmla="*/ 1921544 w 2472817"/>
                <a:gd name="connsiteY10" fmla="*/ 816488 h 2494069"/>
                <a:gd name="connsiteX11" fmla="*/ 1697115 w 2472817"/>
                <a:gd name="connsiteY11" fmla="*/ 866664 h 2494069"/>
                <a:gd name="connsiteX12" fmla="*/ 1599375 w 2472817"/>
                <a:gd name="connsiteY12" fmla="*/ 1117154 h 2494069"/>
                <a:gd name="connsiteX13" fmla="*/ 1930082 w 2472817"/>
                <a:gd name="connsiteY13" fmla="*/ 1263180 h 2494069"/>
                <a:gd name="connsiteX0" fmla="*/ 1930082 w 2472817"/>
                <a:gd name="connsiteY0" fmla="*/ 1263180 h 2503180"/>
                <a:gd name="connsiteX1" fmla="*/ 1862172 w 2472817"/>
                <a:gd name="connsiteY1" fmla="*/ 1909158 h 2503180"/>
                <a:gd name="connsiteX2" fmla="*/ 1458688 w 2472817"/>
                <a:gd name="connsiteY2" fmla="*/ 2432836 h 2503180"/>
                <a:gd name="connsiteX3" fmla="*/ 615686 w 2472817"/>
                <a:gd name="connsiteY3" fmla="*/ 2457975 h 2503180"/>
                <a:gd name="connsiteX4" fmla="*/ 134576 w 2472817"/>
                <a:gd name="connsiteY4" fmla="*/ 2061457 h 2503180"/>
                <a:gd name="connsiteX5" fmla="*/ 28649 w 2472817"/>
                <a:gd name="connsiteY5" fmla="*/ 1116029 h 2503180"/>
                <a:gd name="connsiteX6" fmla="*/ 579745 w 2472817"/>
                <a:gd name="connsiteY6" fmla="*/ 289295 h 2503180"/>
                <a:gd name="connsiteX7" fmla="*/ 1538173 w 2472817"/>
                <a:gd name="connsiteY7" fmla="*/ 37680 h 2503180"/>
                <a:gd name="connsiteX8" fmla="*/ 2388777 w 2472817"/>
                <a:gd name="connsiteY8" fmla="*/ 37680 h 2503180"/>
                <a:gd name="connsiteX9" fmla="*/ 2388778 w 2472817"/>
                <a:gd name="connsiteY9" fmla="*/ 385148 h 2503180"/>
                <a:gd name="connsiteX10" fmla="*/ 1921544 w 2472817"/>
                <a:gd name="connsiteY10" fmla="*/ 816488 h 2503180"/>
                <a:gd name="connsiteX11" fmla="*/ 1697115 w 2472817"/>
                <a:gd name="connsiteY11" fmla="*/ 866664 h 2503180"/>
                <a:gd name="connsiteX12" fmla="*/ 1599375 w 2472817"/>
                <a:gd name="connsiteY12" fmla="*/ 1117154 h 2503180"/>
                <a:gd name="connsiteX13" fmla="*/ 1930082 w 2472817"/>
                <a:gd name="connsiteY13" fmla="*/ 1263180 h 2503180"/>
                <a:gd name="connsiteX0" fmla="*/ 1923420 w 2466155"/>
                <a:gd name="connsiteY0" fmla="*/ 1262732 h 2502732"/>
                <a:gd name="connsiteX1" fmla="*/ 1855510 w 2466155"/>
                <a:gd name="connsiteY1" fmla="*/ 1908710 h 2502732"/>
                <a:gd name="connsiteX2" fmla="*/ 1452026 w 2466155"/>
                <a:gd name="connsiteY2" fmla="*/ 2432388 h 2502732"/>
                <a:gd name="connsiteX3" fmla="*/ 609024 w 2466155"/>
                <a:gd name="connsiteY3" fmla="*/ 2457527 h 2502732"/>
                <a:gd name="connsiteX4" fmla="*/ 127914 w 2466155"/>
                <a:gd name="connsiteY4" fmla="*/ 2061009 h 2502732"/>
                <a:gd name="connsiteX5" fmla="*/ 21987 w 2466155"/>
                <a:gd name="connsiteY5" fmla="*/ 1115581 h 2502732"/>
                <a:gd name="connsiteX6" fmla="*/ 479970 w 2466155"/>
                <a:gd name="connsiteY6" fmla="*/ 280982 h 2502732"/>
                <a:gd name="connsiteX7" fmla="*/ 1531511 w 2466155"/>
                <a:gd name="connsiteY7" fmla="*/ 37232 h 2502732"/>
                <a:gd name="connsiteX8" fmla="*/ 2382115 w 2466155"/>
                <a:gd name="connsiteY8" fmla="*/ 37232 h 2502732"/>
                <a:gd name="connsiteX9" fmla="*/ 2382116 w 2466155"/>
                <a:gd name="connsiteY9" fmla="*/ 384700 h 2502732"/>
                <a:gd name="connsiteX10" fmla="*/ 1914882 w 2466155"/>
                <a:gd name="connsiteY10" fmla="*/ 816040 h 2502732"/>
                <a:gd name="connsiteX11" fmla="*/ 1690453 w 2466155"/>
                <a:gd name="connsiteY11" fmla="*/ 866216 h 2502732"/>
                <a:gd name="connsiteX12" fmla="*/ 1592713 w 2466155"/>
                <a:gd name="connsiteY12" fmla="*/ 1116706 h 2502732"/>
                <a:gd name="connsiteX13" fmla="*/ 1923420 w 2466155"/>
                <a:gd name="connsiteY13" fmla="*/ 1262732 h 2502732"/>
                <a:gd name="connsiteX0" fmla="*/ 1923420 w 2468867"/>
                <a:gd name="connsiteY0" fmla="*/ 1293140 h 2533140"/>
                <a:gd name="connsiteX1" fmla="*/ 1855510 w 2468867"/>
                <a:gd name="connsiteY1" fmla="*/ 1939118 h 2533140"/>
                <a:gd name="connsiteX2" fmla="*/ 1452026 w 2468867"/>
                <a:gd name="connsiteY2" fmla="*/ 2462796 h 2533140"/>
                <a:gd name="connsiteX3" fmla="*/ 609024 w 2468867"/>
                <a:gd name="connsiteY3" fmla="*/ 2487935 h 2533140"/>
                <a:gd name="connsiteX4" fmla="*/ 127914 w 2468867"/>
                <a:gd name="connsiteY4" fmla="*/ 2091417 h 2533140"/>
                <a:gd name="connsiteX5" fmla="*/ 21987 w 2468867"/>
                <a:gd name="connsiteY5" fmla="*/ 1145989 h 2533140"/>
                <a:gd name="connsiteX6" fmla="*/ 479970 w 2468867"/>
                <a:gd name="connsiteY6" fmla="*/ 311390 h 2533140"/>
                <a:gd name="connsiteX7" fmla="*/ 1492714 w 2468867"/>
                <a:gd name="connsiteY7" fmla="*/ 20450 h 2533140"/>
                <a:gd name="connsiteX8" fmla="*/ 2382115 w 2468867"/>
                <a:gd name="connsiteY8" fmla="*/ 67640 h 2533140"/>
                <a:gd name="connsiteX9" fmla="*/ 2382116 w 2468867"/>
                <a:gd name="connsiteY9" fmla="*/ 415108 h 2533140"/>
                <a:gd name="connsiteX10" fmla="*/ 1914882 w 2468867"/>
                <a:gd name="connsiteY10" fmla="*/ 846448 h 2533140"/>
                <a:gd name="connsiteX11" fmla="*/ 1690453 w 2468867"/>
                <a:gd name="connsiteY11" fmla="*/ 896624 h 2533140"/>
                <a:gd name="connsiteX12" fmla="*/ 1592713 w 2468867"/>
                <a:gd name="connsiteY12" fmla="*/ 1147114 h 2533140"/>
                <a:gd name="connsiteX13" fmla="*/ 1923420 w 2468867"/>
                <a:gd name="connsiteY13" fmla="*/ 1293140 h 2533140"/>
                <a:gd name="connsiteX0" fmla="*/ 1925261 w 2470708"/>
                <a:gd name="connsiteY0" fmla="*/ 1293140 h 2548591"/>
                <a:gd name="connsiteX1" fmla="*/ 1857351 w 2470708"/>
                <a:gd name="connsiteY1" fmla="*/ 1939118 h 2548591"/>
                <a:gd name="connsiteX2" fmla="*/ 1453867 w 2470708"/>
                <a:gd name="connsiteY2" fmla="*/ 2462796 h 2548591"/>
                <a:gd name="connsiteX3" fmla="*/ 680700 w 2470708"/>
                <a:gd name="connsiteY3" fmla="*/ 2511531 h 2548591"/>
                <a:gd name="connsiteX4" fmla="*/ 129755 w 2470708"/>
                <a:gd name="connsiteY4" fmla="*/ 2091417 h 2548591"/>
                <a:gd name="connsiteX5" fmla="*/ 23828 w 2470708"/>
                <a:gd name="connsiteY5" fmla="*/ 1145989 h 2548591"/>
                <a:gd name="connsiteX6" fmla="*/ 481811 w 2470708"/>
                <a:gd name="connsiteY6" fmla="*/ 311390 h 2548591"/>
                <a:gd name="connsiteX7" fmla="*/ 1494555 w 2470708"/>
                <a:gd name="connsiteY7" fmla="*/ 20450 h 2548591"/>
                <a:gd name="connsiteX8" fmla="*/ 2383956 w 2470708"/>
                <a:gd name="connsiteY8" fmla="*/ 67640 h 2548591"/>
                <a:gd name="connsiteX9" fmla="*/ 2383957 w 2470708"/>
                <a:gd name="connsiteY9" fmla="*/ 415108 h 2548591"/>
                <a:gd name="connsiteX10" fmla="*/ 1916723 w 2470708"/>
                <a:gd name="connsiteY10" fmla="*/ 846448 h 2548591"/>
                <a:gd name="connsiteX11" fmla="*/ 1692294 w 2470708"/>
                <a:gd name="connsiteY11" fmla="*/ 896624 h 2548591"/>
                <a:gd name="connsiteX12" fmla="*/ 1594554 w 2470708"/>
                <a:gd name="connsiteY12" fmla="*/ 1147114 h 2548591"/>
                <a:gd name="connsiteX13" fmla="*/ 1925261 w 2470708"/>
                <a:gd name="connsiteY13" fmla="*/ 1293140 h 2548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70708" h="2548591">
                  <a:moveTo>
                    <a:pt x="1925261" y="1293140"/>
                  </a:moveTo>
                  <a:cubicBezTo>
                    <a:pt x="1969061" y="1425141"/>
                    <a:pt x="1935917" y="1744175"/>
                    <a:pt x="1857351" y="1939118"/>
                  </a:cubicBezTo>
                  <a:cubicBezTo>
                    <a:pt x="1778785" y="2134061"/>
                    <a:pt x="1649976" y="2367394"/>
                    <a:pt x="1453867" y="2462796"/>
                  </a:cubicBezTo>
                  <a:cubicBezTo>
                    <a:pt x="1257758" y="2558198"/>
                    <a:pt x="901385" y="2573427"/>
                    <a:pt x="680700" y="2511531"/>
                  </a:cubicBezTo>
                  <a:cubicBezTo>
                    <a:pt x="460015" y="2449635"/>
                    <a:pt x="239234" y="2319007"/>
                    <a:pt x="129755" y="2091417"/>
                  </a:cubicBezTo>
                  <a:cubicBezTo>
                    <a:pt x="20276" y="1863827"/>
                    <a:pt x="-34848" y="1442660"/>
                    <a:pt x="23828" y="1145989"/>
                  </a:cubicBezTo>
                  <a:cubicBezTo>
                    <a:pt x="82504" y="849318"/>
                    <a:pt x="236690" y="498980"/>
                    <a:pt x="481811" y="311390"/>
                  </a:cubicBezTo>
                  <a:cubicBezTo>
                    <a:pt x="726932" y="123800"/>
                    <a:pt x="1177531" y="61075"/>
                    <a:pt x="1494555" y="20450"/>
                  </a:cubicBezTo>
                  <a:cubicBezTo>
                    <a:pt x="1811579" y="-20175"/>
                    <a:pt x="2235722" y="1864"/>
                    <a:pt x="2383956" y="67640"/>
                  </a:cubicBezTo>
                  <a:cubicBezTo>
                    <a:pt x="2532190" y="133416"/>
                    <a:pt x="2461829" y="285307"/>
                    <a:pt x="2383957" y="415108"/>
                  </a:cubicBezTo>
                  <a:cubicBezTo>
                    <a:pt x="2306085" y="544909"/>
                    <a:pt x="2032000" y="766195"/>
                    <a:pt x="1916723" y="846448"/>
                  </a:cubicBezTo>
                  <a:cubicBezTo>
                    <a:pt x="1801446" y="926701"/>
                    <a:pt x="1804110" y="856685"/>
                    <a:pt x="1692294" y="896624"/>
                  </a:cubicBezTo>
                  <a:cubicBezTo>
                    <a:pt x="1580477" y="936563"/>
                    <a:pt x="1555726" y="1081028"/>
                    <a:pt x="1594554" y="1147114"/>
                  </a:cubicBezTo>
                  <a:cubicBezTo>
                    <a:pt x="1633382" y="1213200"/>
                    <a:pt x="1881461" y="1161139"/>
                    <a:pt x="1925261" y="1293140"/>
                  </a:cubicBezTo>
                  <a:close/>
                </a:path>
              </a:pathLst>
            </a:custGeom>
            <a:solidFill>
              <a:srgbClr val="B3B3B3"/>
            </a:solidFill>
            <a:ln w="3175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13" dirty="0">
                <a:solidFill>
                  <a:schemeClr val="tx1"/>
                </a:solidFill>
              </a:endParaRPr>
            </a:p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13" dirty="0">
                <a:solidFill>
                  <a:schemeClr val="tx1"/>
                </a:solidFill>
              </a:endParaRPr>
            </a:p>
          </p:txBody>
        </p:sp>
        <p:sp>
          <p:nvSpPr>
            <p:cNvPr id="69" name="Freeform 68"/>
            <p:cNvSpPr/>
            <p:nvPr/>
          </p:nvSpPr>
          <p:spPr>
            <a:xfrm>
              <a:off x="-1869814" y="8357989"/>
              <a:ext cx="875737" cy="850597"/>
            </a:xfrm>
            <a:custGeom>
              <a:avLst/>
              <a:gdLst>
                <a:gd name="connsiteX0" fmla="*/ 4762738 w 5019243"/>
                <a:gd name="connsiteY0" fmla="*/ 2002994 h 4546286"/>
                <a:gd name="connsiteX1" fmla="*/ 3096571 w 5019243"/>
                <a:gd name="connsiteY1" fmla="*/ 1641810 h 4546286"/>
                <a:gd name="connsiteX2" fmla="*/ 3084920 w 5019243"/>
                <a:gd name="connsiteY2" fmla="*/ 500004 h 4546286"/>
                <a:gd name="connsiteX3" fmla="*/ 3527677 w 5019243"/>
                <a:gd name="connsiteY3" fmla="*/ 127170 h 4546286"/>
                <a:gd name="connsiteX4" fmla="*/ 3376208 w 5019243"/>
                <a:gd name="connsiteY4" fmla="*/ 10659 h 4546286"/>
                <a:gd name="connsiteX5" fmla="*/ 2991708 w 5019243"/>
                <a:gd name="connsiteY5" fmla="*/ 360191 h 4546286"/>
                <a:gd name="connsiteX6" fmla="*/ 1791602 w 5019243"/>
                <a:gd name="connsiteY6" fmla="*/ 278634 h 4546286"/>
                <a:gd name="connsiteX7" fmla="*/ 1814905 w 5019243"/>
                <a:gd name="connsiteY7" fmla="*/ 395145 h 4546286"/>
                <a:gd name="connsiteX8" fmla="*/ 2735374 w 5019243"/>
                <a:gd name="connsiteY8" fmla="*/ 511656 h 4546286"/>
                <a:gd name="connsiteX9" fmla="*/ 2595556 w 5019243"/>
                <a:gd name="connsiteY9" fmla="*/ 1525299 h 4546286"/>
                <a:gd name="connsiteX10" fmla="*/ 1744996 w 5019243"/>
                <a:gd name="connsiteY10" fmla="*/ 2154458 h 4546286"/>
                <a:gd name="connsiteX11" fmla="*/ 253602 w 5019243"/>
                <a:gd name="connsiteY11" fmla="*/ 2026296 h 4546286"/>
                <a:gd name="connsiteX12" fmla="*/ 172041 w 5019243"/>
                <a:gd name="connsiteY12" fmla="*/ 2352526 h 4546286"/>
                <a:gd name="connsiteX13" fmla="*/ 1989677 w 5019243"/>
                <a:gd name="connsiteY13" fmla="*/ 2469037 h 4546286"/>
                <a:gd name="connsiteX14" fmla="*/ 1255632 w 5019243"/>
                <a:gd name="connsiteY14" fmla="*/ 4228350 h 4546286"/>
                <a:gd name="connsiteX15" fmla="*/ 1546920 w 5019243"/>
                <a:gd name="connsiteY15" fmla="*/ 4356512 h 4546286"/>
                <a:gd name="connsiteX16" fmla="*/ 2630511 w 5019243"/>
                <a:gd name="connsiteY16" fmla="*/ 2224364 h 4546286"/>
                <a:gd name="connsiteX17" fmla="*/ 4657874 w 5019243"/>
                <a:gd name="connsiteY17" fmla="*/ 2608850 h 4546286"/>
                <a:gd name="connsiteX18" fmla="*/ 5019071 w 5019243"/>
                <a:gd name="connsiteY18" fmla="*/ 2096202 h 4546286"/>
                <a:gd name="connsiteX19" fmla="*/ 4704480 w 5019243"/>
                <a:gd name="connsiteY19" fmla="*/ 1979692 h 4546286"/>
                <a:gd name="connsiteX20" fmla="*/ 4622920 w 5019243"/>
                <a:gd name="connsiteY20" fmla="*/ 1979692 h 4546286"/>
                <a:gd name="connsiteX21" fmla="*/ 4587965 w 5019243"/>
                <a:gd name="connsiteY21" fmla="*/ 1956389 h 4546286"/>
                <a:gd name="connsiteX0" fmla="*/ 4762738 w 5019247"/>
                <a:gd name="connsiteY0" fmla="*/ 2002994 h 4546286"/>
                <a:gd name="connsiteX1" fmla="*/ 3096571 w 5019247"/>
                <a:gd name="connsiteY1" fmla="*/ 1641810 h 4546286"/>
                <a:gd name="connsiteX2" fmla="*/ 3084920 w 5019247"/>
                <a:gd name="connsiteY2" fmla="*/ 500004 h 4546286"/>
                <a:gd name="connsiteX3" fmla="*/ 3527677 w 5019247"/>
                <a:gd name="connsiteY3" fmla="*/ 127170 h 4546286"/>
                <a:gd name="connsiteX4" fmla="*/ 3376208 w 5019247"/>
                <a:gd name="connsiteY4" fmla="*/ 10659 h 4546286"/>
                <a:gd name="connsiteX5" fmla="*/ 2991708 w 5019247"/>
                <a:gd name="connsiteY5" fmla="*/ 360191 h 4546286"/>
                <a:gd name="connsiteX6" fmla="*/ 1791602 w 5019247"/>
                <a:gd name="connsiteY6" fmla="*/ 278634 h 4546286"/>
                <a:gd name="connsiteX7" fmla="*/ 1814905 w 5019247"/>
                <a:gd name="connsiteY7" fmla="*/ 395145 h 4546286"/>
                <a:gd name="connsiteX8" fmla="*/ 2735374 w 5019247"/>
                <a:gd name="connsiteY8" fmla="*/ 511656 h 4546286"/>
                <a:gd name="connsiteX9" fmla="*/ 2595556 w 5019247"/>
                <a:gd name="connsiteY9" fmla="*/ 1525299 h 4546286"/>
                <a:gd name="connsiteX10" fmla="*/ 1744996 w 5019247"/>
                <a:gd name="connsiteY10" fmla="*/ 2154458 h 4546286"/>
                <a:gd name="connsiteX11" fmla="*/ 253602 w 5019247"/>
                <a:gd name="connsiteY11" fmla="*/ 2026296 h 4546286"/>
                <a:gd name="connsiteX12" fmla="*/ 172041 w 5019247"/>
                <a:gd name="connsiteY12" fmla="*/ 2352526 h 4546286"/>
                <a:gd name="connsiteX13" fmla="*/ 1989677 w 5019247"/>
                <a:gd name="connsiteY13" fmla="*/ 2469037 h 4546286"/>
                <a:gd name="connsiteX14" fmla="*/ 1255632 w 5019247"/>
                <a:gd name="connsiteY14" fmla="*/ 4228350 h 4546286"/>
                <a:gd name="connsiteX15" fmla="*/ 1546920 w 5019247"/>
                <a:gd name="connsiteY15" fmla="*/ 4356512 h 4546286"/>
                <a:gd name="connsiteX16" fmla="*/ 2630511 w 5019247"/>
                <a:gd name="connsiteY16" fmla="*/ 2224364 h 4546286"/>
                <a:gd name="connsiteX17" fmla="*/ 4657874 w 5019247"/>
                <a:gd name="connsiteY17" fmla="*/ 2608850 h 4546286"/>
                <a:gd name="connsiteX18" fmla="*/ 5019071 w 5019247"/>
                <a:gd name="connsiteY18" fmla="*/ 2096202 h 4546286"/>
                <a:gd name="connsiteX19" fmla="*/ 4704480 w 5019247"/>
                <a:gd name="connsiteY19" fmla="*/ 1979692 h 4546286"/>
                <a:gd name="connsiteX20" fmla="*/ 4587965 w 5019247"/>
                <a:gd name="connsiteY20" fmla="*/ 1956389 h 4546286"/>
                <a:gd name="connsiteX0" fmla="*/ 4762738 w 5024198"/>
                <a:gd name="connsiteY0" fmla="*/ 2002994 h 4546286"/>
                <a:gd name="connsiteX1" fmla="*/ 3096571 w 5024198"/>
                <a:gd name="connsiteY1" fmla="*/ 1641810 h 4546286"/>
                <a:gd name="connsiteX2" fmla="*/ 3084920 w 5024198"/>
                <a:gd name="connsiteY2" fmla="*/ 500004 h 4546286"/>
                <a:gd name="connsiteX3" fmla="*/ 3527677 w 5024198"/>
                <a:gd name="connsiteY3" fmla="*/ 127170 h 4546286"/>
                <a:gd name="connsiteX4" fmla="*/ 3376208 w 5024198"/>
                <a:gd name="connsiteY4" fmla="*/ 10659 h 4546286"/>
                <a:gd name="connsiteX5" fmla="*/ 2991708 w 5024198"/>
                <a:gd name="connsiteY5" fmla="*/ 360191 h 4546286"/>
                <a:gd name="connsiteX6" fmla="*/ 1791602 w 5024198"/>
                <a:gd name="connsiteY6" fmla="*/ 278634 h 4546286"/>
                <a:gd name="connsiteX7" fmla="*/ 1814905 w 5024198"/>
                <a:gd name="connsiteY7" fmla="*/ 395145 h 4546286"/>
                <a:gd name="connsiteX8" fmla="*/ 2735374 w 5024198"/>
                <a:gd name="connsiteY8" fmla="*/ 511656 h 4546286"/>
                <a:gd name="connsiteX9" fmla="*/ 2595556 w 5024198"/>
                <a:gd name="connsiteY9" fmla="*/ 1525299 h 4546286"/>
                <a:gd name="connsiteX10" fmla="*/ 1744996 w 5024198"/>
                <a:gd name="connsiteY10" fmla="*/ 2154458 h 4546286"/>
                <a:gd name="connsiteX11" fmla="*/ 253602 w 5024198"/>
                <a:gd name="connsiteY11" fmla="*/ 2026296 h 4546286"/>
                <a:gd name="connsiteX12" fmla="*/ 172041 w 5024198"/>
                <a:gd name="connsiteY12" fmla="*/ 2352526 h 4546286"/>
                <a:gd name="connsiteX13" fmla="*/ 1989677 w 5024198"/>
                <a:gd name="connsiteY13" fmla="*/ 2469037 h 4546286"/>
                <a:gd name="connsiteX14" fmla="*/ 1255632 w 5024198"/>
                <a:gd name="connsiteY14" fmla="*/ 4228350 h 4546286"/>
                <a:gd name="connsiteX15" fmla="*/ 1546920 w 5024198"/>
                <a:gd name="connsiteY15" fmla="*/ 4356512 h 4546286"/>
                <a:gd name="connsiteX16" fmla="*/ 2630511 w 5024198"/>
                <a:gd name="connsiteY16" fmla="*/ 2224364 h 4546286"/>
                <a:gd name="connsiteX17" fmla="*/ 4657874 w 5024198"/>
                <a:gd name="connsiteY17" fmla="*/ 2608850 h 4546286"/>
                <a:gd name="connsiteX18" fmla="*/ 5019071 w 5024198"/>
                <a:gd name="connsiteY18" fmla="*/ 2096202 h 4546286"/>
                <a:gd name="connsiteX19" fmla="*/ 4587965 w 5024198"/>
                <a:gd name="connsiteY19" fmla="*/ 1956389 h 4546286"/>
                <a:gd name="connsiteX0" fmla="*/ 3096571 w 5024198"/>
                <a:gd name="connsiteY0" fmla="*/ 1641810 h 4546286"/>
                <a:gd name="connsiteX1" fmla="*/ 3084920 w 5024198"/>
                <a:gd name="connsiteY1" fmla="*/ 500004 h 4546286"/>
                <a:gd name="connsiteX2" fmla="*/ 3527677 w 5024198"/>
                <a:gd name="connsiteY2" fmla="*/ 127170 h 4546286"/>
                <a:gd name="connsiteX3" fmla="*/ 3376208 w 5024198"/>
                <a:gd name="connsiteY3" fmla="*/ 10659 h 4546286"/>
                <a:gd name="connsiteX4" fmla="*/ 2991708 w 5024198"/>
                <a:gd name="connsiteY4" fmla="*/ 360191 h 4546286"/>
                <a:gd name="connsiteX5" fmla="*/ 1791602 w 5024198"/>
                <a:gd name="connsiteY5" fmla="*/ 278634 h 4546286"/>
                <a:gd name="connsiteX6" fmla="*/ 1814905 w 5024198"/>
                <a:gd name="connsiteY6" fmla="*/ 395145 h 4546286"/>
                <a:gd name="connsiteX7" fmla="*/ 2735374 w 5024198"/>
                <a:gd name="connsiteY7" fmla="*/ 511656 h 4546286"/>
                <a:gd name="connsiteX8" fmla="*/ 2595556 w 5024198"/>
                <a:gd name="connsiteY8" fmla="*/ 1525299 h 4546286"/>
                <a:gd name="connsiteX9" fmla="*/ 1744996 w 5024198"/>
                <a:gd name="connsiteY9" fmla="*/ 2154458 h 4546286"/>
                <a:gd name="connsiteX10" fmla="*/ 253602 w 5024198"/>
                <a:gd name="connsiteY10" fmla="*/ 2026296 h 4546286"/>
                <a:gd name="connsiteX11" fmla="*/ 172041 w 5024198"/>
                <a:gd name="connsiteY11" fmla="*/ 2352526 h 4546286"/>
                <a:gd name="connsiteX12" fmla="*/ 1989677 w 5024198"/>
                <a:gd name="connsiteY12" fmla="*/ 2469037 h 4546286"/>
                <a:gd name="connsiteX13" fmla="*/ 1255632 w 5024198"/>
                <a:gd name="connsiteY13" fmla="*/ 4228350 h 4546286"/>
                <a:gd name="connsiteX14" fmla="*/ 1546920 w 5024198"/>
                <a:gd name="connsiteY14" fmla="*/ 4356512 h 4546286"/>
                <a:gd name="connsiteX15" fmla="*/ 2630511 w 5024198"/>
                <a:gd name="connsiteY15" fmla="*/ 2224364 h 4546286"/>
                <a:gd name="connsiteX16" fmla="*/ 4657874 w 5024198"/>
                <a:gd name="connsiteY16" fmla="*/ 2608850 h 4546286"/>
                <a:gd name="connsiteX17" fmla="*/ 5019071 w 5024198"/>
                <a:gd name="connsiteY17" fmla="*/ 2096202 h 4546286"/>
                <a:gd name="connsiteX18" fmla="*/ 4587965 w 5024198"/>
                <a:gd name="connsiteY18" fmla="*/ 1956389 h 4546286"/>
                <a:gd name="connsiteX0" fmla="*/ 4553010 w 5024198"/>
                <a:gd name="connsiteY0" fmla="*/ 1933087 h 4546286"/>
                <a:gd name="connsiteX1" fmla="*/ 3084920 w 5024198"/>
                <a:gd name="connsiteY1" fmla="*/ 500004 h 4546286"/>
                <a:gd name="connsiteX2" fmla="*/ 3527677 w 5024198"/>
                <a:gd name="connsiteY2" fmla="*/ 127170 h 4546286"/>
                <a:gd name="connsiteX3" fmla="*/ 3376208 w 5024198"/>
                <a:gd name="connsiteY3" fmla="*/ 10659 h 4546286"/>
                <a:gd name="connsiteX4" fmla="*/ 2991708 w 5024198"/>
                <a:gd name="connsiteY4" fmla="*/ 360191 h 4546286"/>
                <a:gd name="connsiteX5" fmla="*/ 1791602 w 5024198"/>
                <a:gd name="connsiteY5" fmla="*/ 278634 h 4546286"/>
                <a:gd name="connsiteX6" fmla="*/ 1814905 w 5024198"/>
                <a:gd name="connsiteY6" fmla="*/ 395145 h 4546286"/>
                <a:gd name="connsiteX7" fmla="*/ 2735374 w 5024198"/>
                <a:gd name="connsiteY7" fmla="*/ 511656 h 4546286"/>
                <a:gd name="connsiteX8" fmla="*/ 2595556 w 5024198"/>
                <a:gd name="connsiteY8" fmla="*/ 1525299 h 4546286"/>
                <a:gd name="connsiteX9" fmla="*/ 1744996 w 5024198"/>
                <a:gd name="connsiteY9" fmla="*/ 2154458 h 4546286"/>
                <a:gd name="connsiteX10" fmla="*/ 253602 w 5024198"/>
                <a:gd name="connsiteY10" fmla="*/ 2026296 h 4546286"/>
                <a:gd name="connsiteX11" fmla="*/ 172041 w 5024198"/>
                <a:gd name="connsiteY11" fmla="*/ 2352526 h 4546286"/>
                <a:gd name="connsiteX12" fmla="*/ 1989677 w 5024198"/>
                <a:gd name="connsiteY12" fmla="*/ 2469037 h 4546286"/>
                <a:gd name="connsiteX13" fmla="*/ 1255632 w 5024198"/>
                <a:gd name="connsiteY13" fmla="*/ 4228350 h 4546286"/>
                <a:gd name="connsiteX14" fmla="*/ 1546920 w 5024198"/>
                <a:gd name="connsiteY14" fmla="*/ 4356512 h 4546286"/>
                <a:gd name="connsiteX15" fmla="*/ 2630511 w 5024198"/>
                <a:gd name="connsiteY15" fmla="*/ 2224364 h 4546286"/>
                <a:gd name="connsiteX16" fmla="*/ 4657874 w 5024198"/>
                <a:gd name="connsiteY16" fmla="*/ 2608850 h 4546286"/>
                <a:gd name="connsiteX17" fmla="*/ 5019071 w 5024198"/>
                <a:gd name="connsiteY17" fmla="*/ 2096202 h 4546286"/>
                <a:gd name="connsiteX18" fmla="*/ 4587965 w 5024198"/>
                <a:gd name="connsiteY18" fmla="*/ 1956389 h 4546286"/>
                <a:gd name="connsiteX0" fmla="*/ 4553010 w 5024198"/>
                <a:gd name="connsiteY0" fmla="*/ 1933087 h 4546286"/>
                <a:gd name="connsiteX1" fmla="*/ 3084920 w 5024198"/>
                <a:gd name="connsiteY1" fmla="*/ 500004 h 4546286"/>
                <a:gd name="connsiteX2" fmla="*/ 3527677 w 5024198"/>
                <a:gd name="connsiteY2" fmla="*/ 127170 h 4546286"/>
                <a:gd name="connsiteX3" fmla="*/ 3376208 w 5024198"/>
                <a:gd name="connsiteY3" fmla="*/ 10659 h 4546286"/>
                <a:gd name="connsiteX4" fmla="*/ 2991708 w 5024198"/>
                <a:gd name="connsiteY4" fmla="*/ 360191 h 4546286"/>
                <a:gd name="connsiteX5" fmla="*/ 1791602 w 5024198"/>
                <a:gd name="connsiteY5" fmla="*/ 278634 h 4546286"/>
                <a:gd name="connsiteX6" fmla="*/ 1814905 w 5024198"/>
                <a:gd name="connsiteY6" fmla="*/ 395145 h 4546286"/>
                <a:gd name="connsiteX7" fmla="*/ 2735374 w 5024198"/>
                <a:gd name="connsiteY7" fmla="*/ 511656 h 4546286"/>
                <a:gd name="connsiteX8" fmla="*/ 2595556 w 5024198"/>
                <a:gd name="connsiteY8" fmla="*/ 1525299 h 4546286"/>
                <a:gd name="connsiteX9" fmla="*/ 1744996 w 5024198"/>
                <a:gd name="connsiteY9" fmla="*/ 2154458 h 4546286"/>
                <a:gd name="connsiteX10" fmla="*/ 253602 w 5024198"/>
                <a:gd name="connsiteY10" fmla="*/ 2026296 h 4546286"/>
                <a:gd name="connsiteX11" fmla="*/ 172041 w 5024198"/>
                <a:gd name="connsiteY11" fmla="*/ 2352526 h 4546286"/>
                <a:gd name="connsiteX12" fmla="*/ 1989677 w 5024198"/>
                <a:gd name="connsiteY12" fmla="*/ 2469037 h 4546286"/>
                <a:gd name="connsiteX13" fmla="*/ 1255632 w 5024198"/>
                <a:gd name="connsiteY13" fmla="*/ 4228350 h 4546286"/>
                <a:gd name="connsiteX14" fmla="*/ 1546920 w 5024198"/>
                <a:gd name="connsiteY14" fmla="*/ 4356512 h 4546286"/>
                <a:gd name="connsiteX15" fmla="*/ 2630511 w 5024198"/>
                <a:gd name="connsiteY15" fmla="*/ 2224364 h 4546286"/>
                <a:gd name="connsiteX16" fmla="*/ 4657874 w 5024198"/>
                <a:gd name="connsiteY16" fmla="*/ 2608850 h 4546286"/>
                <a:gd name="connsiteX17" fmla="*/ 5019071 w 5024198"/>
                <a:gd name="connsiteY17" fmla="*/ 2096202 h 4546286"/>
                <a:gd name="connsiteX18" fmla="*/ 4587965 w 5024198"/>
                <a:gd name="connsiteY18" fmla="*/ 1956389 h 4546286"/>
                <a:gd name="connsiteX19" fmla="*/ 4553010 w 5024198"/>
                <a:gd name="connsiteY19" fmla="*/ 1933087 h 4546286"/>
                <a:gd name="connsiteX0" fmla="*/ 3189782 w 5024198"/>
                <a:gd name="connsiteY0" fmla="*/ 1723368 h 4546286"/>
                <a:gd name="connsiteX1" fmla="*/ 3084920 w 5024198"/>
                <a:gd name="connsiteY1" fmla="*/ 500004 h 4546286"/>
                <a:gd name="connsiteX2" fmla="*/ 3527677 w 5024198"/>
                <a:gd name="connsiteY2" fmla="*/ 127170 h 4546286"/>
                <a:gd name="connsiteX3" fmla="*/ 3376208 w 5024198"/>
                <a:gd name="connsiteY3" fmla="*/ 10659 h 4546286"/>
                <a:gd name="connsiteX4" fmla="*/ 2991708 w 5024198"/>
                <a:gd name="connsiteY4" fmla="*/ 360191 h 4546286"/>
                <a:gd name="connsiteX5" fmla="*/ 1791602 w 5024198"/>
                <a:gd name="connsiteY5" fmla="*/ 278634 h 4546286"/>
                <a:gd name="connsiteX6" fmla="*/ 1814905 w 5024198"/>
                <a:gd name="connsiteY6" fmla="*/ 395145 h 4546286"/>
                <a:gd name="connsiteX7" fmla="*/ 2735374 w 5024198"/>
                <a:gd name="connsiteY7" fmla="*/ 511656 h 4546286"/>
                <a:gd name="connsiteX8" fmla="*/ 2595556 w 5024198"/>
                <a:gd name="connsiteY8" fmla="*/ 1525299 h 4546286"/>
                <a:gd name="connsiteX9" fmla="*/ 1744996 w 5024198"/>
                <a:gd name="connsiteY9" fmla="*/ 2154458 h 4546286"/>
                <a:gd name="connsiteX10" fmla="*/ 253602 w 5024198"/>
                <a:gd name="connsiteY10" fmla="*/ 2026296 h 4546286"/>
                <a:gd name="connsiteX11" fmla="*/ 172041 w 5024198"/>
                <a:gd name="connsiteY11" fmla="*/ 2352526 h 4546286"/>
                <a:gd name="connsiteX12" fmla="*/ 1989677 w 5024198"/>
                <a:gd name="connsiteY12" fmla="*/ 2469037 h 4546286"/>
                <a:gd name="connsiteX13" fmla="*/ 1255632 w 5024198"/>
                <a:gd name="connsiteY13" fmla="*/ 4228350 h 4546286"/>
                <a:gd name="connsiteX14" fmla="*/ 1546920 w 5024198"/>
                <a:gd name="connsiteY14" fmla="*/ 4356512 h 4546286"/>
                <a:gd name="connsiteX15" fmla="*/ 2630511 w 5024198"/>
                <a:gd name="connsiteY15" fmla="*/ 2224364 h 4546286"/>
                <a:gd name="connsiteX16" fmla="*/ 4657874 w 5024198"/>
                <a:gd name="connsiteY16" fmla="*/ 2608850 h 4546286"/>
                <a:gd name="connsiteX17" fmla="*/ 5019071 w 5024198"/>
                <a:gd name="connsiteY17" fmla="*/ 2096202 h 4546286"/>
                <a:gd name="connsiteX18" fmla="*/ 4587965 w 5024198"/>
                <a:gd name="connsiteY18" fmla="*/ 1956389 h 4546286"/>
                <a:gd name="connsiteX19" fmla="*/ 3189782 w 5024198"/>
                <a:gd name="connsiteY19" fmla="*/ 1723368 h 4546286"/>
                <a:gd name="connsiteX0" fmla="*/ 3189782 w 5024198"/>
                <a:gd name="connsiteY0" fmla="*/ 1712902 h 4535820"/>
                <a:gd name="connsiteX1" fmla="*/ 3084920 w 5024198"/>
                <a:gd name="connsiteY1" fmla="*/ 489538 h 4535820"/>
                <a:gd name="connsiteX2" fmla="*/ 4203465 w 5024198"/>
                <a:gd name="connsiteY2" fmla="*/ 303121 h 4535820"/>
                <a:gd name="connsiteX3" fmla="*/ 3376208 w 5024198"/>
                <a:gd name="connsiteY3" fmla="*/ 193 h 4535820"/>
                <a:gd name="connsiteX4" fmla="*/ 2991708 w 5024198"/>
                <a:gd name="connsiteY4" fmla="*/ 349725 h 4535820"/>
                <a:gd name="connsiteX5" fmla="*/ 1791602 w 5024198"/>
                <a:gd name="connsiteY5" fmla="*/ 268168 h 4535820"/>
                <a:gd name="connsiteX6" fmla="*/ 1814905 w 5024198"/>
                <a:gd name="connsiteY6" fmla="*/ 384679 h 4535820"/>
                <a:gd name="connsiteX7" fmla="*/ 2735374 w 5024198"/>
                <a:gd name="connsiteY7" fmla="*/ 501190 h 4535820"/>
                <a:gd name="connsiteX8" fmla="*/ 2595556 w 5024198"/>
                <a:gd name="connsiteY8" fmla="*/ 1514833 h 4535820"/>
                <a:gd name="connsiteX9" fmla="*/ 1744996 w 5024198"/>
                <a:gd name="connsiteY9" fmla="*/ 2143992 h 4535820"/>
                <a:gd name="connsiteX10" fmla="*/ 253602 w 5024198"/>
                <a:gd name="connsiteY10" fmla="*/ 2015830 h 4535820"/>
                <a:gd name="connsiteX11" fmla="*/ 172041 w 5024198"/>
                <a:gd name="connsiteY11" fmla="*/ 2342060 h 4535820"/>
                <a:gd name="connsiteX12" fmla="*/ 1989677 w 5024198"/>
                <a:gd name="connsiteY12" fmla="*/ 2458571 h 4535820"/>
                <a:gd name="connsiteX13" fmla="*/ 1255632 w 5024198"/>
                <a:gd name="connsiteY13" fmla="*/ 4217884 h 4535820"/>
                <a:gd name="connsiteX14" fmla="*/ 1546920 w 5024198"/>
                <a:gd name="connsiteY14" fmla="*/ 4346046 h 4535820"/>
                <a:gd name="connsiteX15" fmla="*/ 2630511 w 5024198"/>
                <a:gd name="connsiteY15" fmla="*/ 2213898 h 4535820"/>
                <a:gd name="connsiteX16" fmla="*/ 4657874 w 5024198"/>
                <a:gd name="connsiteY16" fmla="*/ 2598384 h 4535820"/>
                <a:gd name="connsiteX17" fmla="*/ 5019071 w 5024198"/>
                <a:gd name="connsiteY17" fmla="*/ 2085736 h 4535820"/>
                <a:gd name="connsiteX18" fmla="*/ 4587965 w 5024198"/>
                <a:gd name="connsiteY18" fmla="*/ 1945923 h 4535820"/>
                <a:gd name="connsiteX19" fmla="*/ 3189782 w 5024198"/>
                <a:gd name="connsiteY19" fmla="*/ 1712902 h 4535820"/>
                <a:gd name="connsiteX0" fmla="*/ 3189782 w 5024198"/>
                <a:gd name="connsiteY0" fmla="*/ 1561661 h 4384579"/>
                <a:gd name="connsiteX1" fmla="*/ 3084920 w 5024198"/>
                <a:gd name="connsiteY1" fmla="*/ 338297 h 4384579"/>
                <a:gd name="connsiteX2" fmla="*/ 4203465 w 5024198"/>
                <a:gd name="connsiteY2" fmla="*/ 151880 h 4384579"/>
                <a:gd name="connsiteX3" fmla="*/ 4156860 w 5024198"/>
                <a:gd name="connsiteY3" fmla="*/ 416 h 4384579"/>
                <a:gd name="connsiteX4" fmla="*/ 2991708 w 5024198"/>
                <a:gd name="connsiteY4" fmla="*/ 198484 h 4384579"/>
                <a:gd name="connsiteX5" fmla="*/ 1791602 w 5024198"/>
                <a:gd name="connsiteY5" fmla="*/ 116927 h 4384579"/>
                <a:gd name="connsiteX6" fmla="*/ 1814905 w 5024198"/>
                <a:gd name="connsiteY6" fmla="*/ 233438 h 4384579"/>
                <a:gd name="connsiteX7" fmla="*/ 2735374 w 5024198"/>
                <a:gd name="connsiteY7" fmla="*/ 349949 h 4384579"/>
                <a:gd name="connsiteX8" fmla="*/ 2595556 w 5024198"/>
                <a:gd name="connsiteY8" fmla="*/ 1363592 h 4384579"/>
                <a:gd name="connsiteX9" fmla="*/ 1744996 w 5024198"/>
                <a:gd name="connsiteY9" fmla="*/ 1992751 h 4384579"/>
                <a:gd name="connsiteX10" fmla="*/ 253602 w 5024198"/>
                <a:gd name="connsiteY10" fmla="*/ 1864589 h 4384579"/>
                <a:gd name="connsiteX11" fmla="*/ 172041 w 5024198"/>
                <a:gd name="connsiteY11" fmla="*/ 2190819 h 4384579"/>
                <a:gd name="connsiteX12" fmla="*/ 1989677 w 5024198"/>
                <a:gd name="connsiteY12" fmla="*/ 2307330 h 4384579"/>
                <a:gd name="connsiteX13" fmla="*/ 1255632 w 5024198"/>
                <a:gd name="connsiteY13" fmla="*/ 4066643 h 4384579"/>
                <a:gd name="connsiteX14" fmla="*/ 1546920 w 5024198"/>
                <a:gd name="connsiteY14" fmla="*/ 4194805 h 4384579"/>
                <a:gd name="connsiteX15" fmla="*/ 2630511 w 5024198"/>
                <a:gd name="connsiteY15" fmla="*/ 2062657 h 4384579"/>
                <a:gd name="connsiteX16" fmla="*/ 4657874 w 5024198"/>
                <a:gd name="connsiteY16" fmla="*/ 2447143 h 4384579"/>
                <a:gd name="connsiteX17" fmla="*/ 5019071 w 5024198"/>
                <a:gd name="connsiteY17" fmla="*/ 1934495 h 4384579"/>
                <a:gd name="connsiteX18" fmla="*/ 4587965 w 5024198"/>
                <a:gd name="connsiteY18" fmla="*/ 1794682 h 4384579"/>
                <a:gd name="connsiteX19" fmla="*/ 3189782 w 5024198"/>
                <a:gd name="connsiteY19" fmla="*/ 1561661 h 4384579"/>
                <a:gd name="connsiteX0" fmla="*/ 3189782 w 5024198"/>
                <a:gd name="connsiteY0" fmla="*/ 1562027 h 4384945"/>
                <a:gd name="connsiteX1" fmla="*/ 3084920 w 5024198"/>
                <a:gd name="connsiteY1" fmla="*/ 338663 h 4384945"/>
                <a:gd name="connsiteX2" fmla="*/ 4203465 w 5024198"/>
                <a:gd name="connsiteY2" fmla="*/ 152246 h 4384945"/>
                <a:gd name="connsiteX3" fmla="*/ 4156860 w 5024198"/>
                <a:gd name="connsiteY3" fmla="*/ 782 h 4384945"/>
                <a:gd name="connsiteX4" fmla="*/ 2980056 w 5024198"/>
                <a:gd name="connsiteY4" fmla="*/ 93991 h 4384945"/>
                <a:gd name="connsiteX5" fmla="*/ 1791602 w 5024198"/>
                <a:gd name="connsiteY5" fmla="*/ 117293 h 4384945"/>
                <a:gd name="connsiteX6" fmla="*/ 1814905 w 5024198"/>
                <a:gd name="connsiteY6" fmla="*/ 233804 h 4384945"/>
                <a:gd name="connsiteX7" fmla="*/ 2735374 w 5024198"/>
                <a:gd name="connsiteY7" fmla="*/ 350315 h 4384945"/>
                <a:gd name="connsiteX8" fmla="*/ 2595556 w 5024198"/>
                <a:gd name="connsiteY8" fmla="*/ 1363958 h 4384945"/>
                <a:gd name="connsiteX9" fmla="*/ 1744996 w 5024198"/>
                <a:gd name="connsiteY9" fmla="*/ 1993117 h 4384945"/>
                <a:gd name="connsiteX10" fmla="*/ 253602 w 5024198"/>
                <a:gd name="connsiteY10" fmla="*/ 1864955 h 4384945"/>
                <a:gd name="connsiteX11" fmla="*/ 172041 w 5024198"/>
                <a:gd name="connsiteY11" fmla="*/ 2191185 h 4384945"/>
                <a:gd name="connsiteX12" fmla="*/ 1989677 w 5024198"/>
                <a:gd name="connsiteY12" fmla="*/ 2307696 h 4384945"/>
                <a:gd name="connsiteX13" fmla="*/ 1255632 w 5024198"/>
                <a:gd name="connsiteY13" fmla="*/ 4067009 h 4384945"/>
                <a:gd name="connsiteX14" fmla="*/ 1546920 w 5024198"/>
                <a:gd name="connsiteY14" fmla="*/ 4195171 h 4384945"/>
                <a:gd name="connsiteX15" fmla="*/ 2630511 w 5024198"/>
                <a:gd name="connsiteY15" fmla="*/ 2063023 h 4384945"/>
                <a:gd name="connsiteX16" fmla="*/ 4657874 w 5024198"/>
                <a:gd name="connsiteY16" fmla="*/ 2447509 h 4384945"/>
                <a:gd name="connsiteX17" fmla="*/ 5019071 w 5024198"/>
                <a:gd name="connsiteY17" fmla="*/ 1934861 h 4384945"/>
                <a:gd name="connsiteX18" fmla="*/ 4587965 w 5024198"/>
                <a:gd name="connsiteY18" fmla="*/ 1795048 h 4384945"/>
                <a:gd name="connsiteX19" fmla="*/ 3189782 w 5024198"/>
                <a:gd name="connsiteY19" fmla="*/ 1562027 h 4384945"/>
                <a:gd name="connsiteX0" fmla="*/ 3189782 w 5024198"/>
                <a:gd name="connsiteY0" fmla="*/ 1562012 h 4384930"/>
                <a:gd name="connsiteX1" fmla="*/ 3084920 w 5024198"/>
                <a:gd name="connsiteY1" fmla="*/ 338648 h 4384930"/>
                <a:gd name="connsiteX2" fmla="*/ 4203465 w 5024198"/>
                <a:gd name="connsiteY2" fmla="*/ 152231 h 4384930"/>
                <a:gd name="connsiteX3" fmla="*/ 4156860 w 5024198"/>
                <a:gd name="connsiteY3" fmla="*/ 767 h 4384930"/>
                <a:gd name="connsiteX4" fmla="*/ 2980056 w 5024198"/>
                <a:gd name="connsiteY4" fmla="*/ 93976 h 4384930"/>
                <a:gd name="connsiteX5" fmla="*/ 1675087 w 5024198"/>
                <a:gd name="connsiteY5" fmla="*/ 105627 h 4384930"/>
                <a:gd name="connsiteX6" fmla="*/ 1814905 w 5024198"/>
                <a:gd name="connsiteY6" fmla="*/ 233789 h 4384930"/>
                <a:gd name="connsiteX7" fmla="*/ 2735374 w 5024198"/>
                <a:gd name="connsiteY7" fmla="*/ 350300 h 4384930"/>
                <a:gd name="connsiteX8" fmla="*/ 2595556 w 5024198"/>
                <a:gd name="connsiteY8" fmla="*/ 1363943 h 4384930"/>
                <a:gd name="connsiteX9" fmla="*/ 1744996 w 5024198"/>
                <a:gd name="connsiteY9" fmla="*/ 1993102 h 4384930"/>
                <a:gd name="connsiteX10" fmla="*/ 253602 w 5024198"/>
                <a:gd name="connsiteY10" fmla="*/ 1864940 h 4384930"/>
                <a:gd name="connsiteX11" fmla="*/ 172041 w 5024198"/>
                <a:gd name="connsiteY11" fmla="*/ 2191170 h 4384930"/>
                <a:gd name="connsiteX12" fmla="*/ 1989677 w 5024198"/>
                <a:gd name="connsiteY12" fmla="*/ 2307681 h 4384930"/>
                <a:gd name="connsiteX13" fmla="*/ 1255632 w 5024198"/>
                <a:gd name="connsiteY13" fmla="*/ 4066994 h 4384930"/>
                <a:gd name="connsiteX14" fmla="*/ 1546920 w 5024198"/>
                <a:gd name="connsiteY14" fmla="*/ 4195156 h 4384930"/>
                <a:gd name="connsiteX15" fmla="*/ 2630511 w 5024198"/>
                <a:gd name="connsiteY15" fmla="*/ 2063008 h 4384930"/>
                <a:gd name="connsiteX16" fmla="*/ 4657874 w 5024198"/>
                <a:gd name="connsiteY16" fmla="*/ 2447494 h 4384930"/>
                <a:gd name="connsiteX17" fmla="*/ 5019071 w 5024198"/>
                <a:gd name="connsiteY17" fmla="*/ 1934846 h 4384930"/>
                <a:gd name="connsiteX18" fmla="*/ 4587965 w 5024198"/>
                <a:gd name="connsiteY18" fmla="*/ 1795033 h 4384930"/>
                <a:gd name="connsiteX19" fmla="*/ 3189782 w 5024198"/>
                <a:gd name="connsiteY19" fmla="*/ 1562012 h 4384930"/>
                <a:gd name="connsiteX0" fmla="*/ 3189782 w 5024198"/>
                <a:gd name="connsiteY0" fmla="*/ 1562012 h 4384930"/>
                <a:gd name="connsiteX1" fmla="*/ 3084920 w 5024198"/>
                <a:gd name="connsiteY1" fmla="*/ 338648 h 4384930"/>
                <a:gd name="connsiteX2" fmla="*/ 4203465 w 5024198"/>
                <a:gd name="connsiteY2" fmla="*/ 152231 h 4384930"/>
                <a:gd name="connsiteX3" fmla="*/ 4156860 w 5024198"/>
                <a:gd name="connsiteY3" fmla="*/ 767 h 4384930"/>
                <a:gd name="connsiteX4" fmla="*/ 2980056 w 5024198"/>
                <a:gd name="connsiteY4" fmla="*/ 93976 h 4384930"/>
                <a:gd name="connsiteX5" fmla="*/ 1675087 w 5024198"/>
                <a:gd name="connsiteY5" fmla="*/ 105627 h 4384930"/>
                <a:gd name="connsiteX6" fmla="*/ 1756648 w 5024198"/>
                <a:gd name="connsiteY6" fmla="*/ 303695 h 4384930"/>
                <a:gd name="connsiteX7" fmla="*/ 2735374 w 5024198"/>
                <a:gd name="connsiteY7" fmla="*/ 350300 h 4384930"/>
                <a:gd name="connsiteX8" fmla="*/ 2595556 w 5024198"/>
                <a:gd name="connsiteY8" fmla="*/ 1363943 h 4384930"/>
                <a:gd name="connsiteX9" fmla="*/ 1744996 w 5024198"/>
                <a:gd name="connsiteY9" fmla="*/ 1993102 h 4384930"/>
                <a:gd name="connsiteX10" fmla="*/ 253602 w 5024198"/>
                <a:gd name="connsiteY10" fmla="*/ 1864940 h 4384930"/>
                <a:gd name="connsiteX11" fmla="*/ 172041 w 5024198"/>
                <a:gd name="connsiteY11" fmla="*/ 2191170 h 4384930"/>
                <a:gd name="connsiteX12" fmla="*/ 1989677 w 5024198"/>
                <a:gd name="connsiteY12" fmla="*/ 2307681 h 4384930"/>
                <a:gd name="connsiteX13" fmla="*/ 1255632 w 5024198"/>
                <a:gd name="connsiteY13" fmla="*/ 4066994 h 4384930"/>
                <a:gd name="connsiteX14" fmla="*/ 1546920 w 5024198"/>
                <a:gd name="connsiteY14" fmla="*/ 4195156 h 4384930"/>
                <a:gd name="connsiteX15" fmla="*/ 2630511 w 5024198"/>
                <a:gd name="connsiteY15" fmla="*/ 2063008 h 4384930"/>
                <a:gd name="connsiteX16" fmla="*/ 4657874 w 5024198"/>
                <a:gd name="connsiteY16" fmla="*/ 2447494 h 4384930"/>
                <a:gd name="connsiteX17" fmla="*/ 5019071 w 5024198"/>
                <a:gd name="connsiteY17" fmla="*/ 1934846 h 4384930"/>
                <a:gd name="connsiteX18" fmla="*/ 4587965 w 5024198"/>
                <a:gd name="connsiteY18" fmla="*/ 1795033 h 4384930"/>
                <a:gd name="connsiteX19" fmla="*/ 3189782 w 5024198"/>
                <a:gd name="connsiteY19" fmla="*/ 1562012 h 4384930"/>
                <a:gd name="connsiteX0" fmla="*/ 3189782 w 5024198"/>
                <a:gd name="connsiteY0" fmla="*/ 1562012 h 4384930"/>
                <a:gd name="connsiteX1" fmla="*/ 3084920 w 5024198"/>
                <a:gd name="connsiteY1" fmla="*/ 338648 h 4384930"/>
                <a:gd name="connsiteX2" fmla="*/ 4203465 w 5024198"/>
                <a:gd name="connsiteY2" fmla="*/ 152231 h 4384930"/>
                <a:gd name="connsiteX3" fmla="*/ 4156860 w 5024198"/>
                <a:gd name="connsiteY3" fmla="*/ 767 h 4384930"/>
                <a:gd name="connsiteX4" fmla="*/ 2980056 w 5024198"/>
                <a:gd name="connsiteY4" fmla="*/ 93976 h 4384930"/>
                <a:gd name="connsiteX5" fmla="*/ 1675087 w 5024198"/>
                <a:gd name="connsiteY5" fmla="*/ 105627 h 4384930"/>
                <a:gd name="connsiteX6" fmla="*/ 1756648 w 5024198"/>
                <a:gd name="connsiteY6" fmla="*/ 303695 h 4384930"/>
                <a:gd name="connsiteX7" fmla="*/ 2735374 w 5024198"/>
                <a:gd name="connsiteY7" fmla="*/ 350300 h 4384930"/>
                <a:gd name="connsiteX8" fmla="*/ 2595556 w 5024198"/>
                <a:gd name="connsiteY8" fmla="*/ 1363943 h 4384930"/>
                <a:gd name="connsiteX9" fmla="*/ 1744996 w 5024198"/>
                <a:gd name="connsiteY9" fmla="*/ 1899893 h 4384930"/>
                <a:gd name="connsiteX10" fmla="*/ 253602 w 5024198"/>
                <a:gd name="connsiteY10" fmla="*/ 1864940 h 4384930"/>
                <a:gd name="connsiteX11" fmla="*/ 172041 w 5024198"/>
                <a:gd name="connsiteY11" fmla="*/ 2191170 h 4384930"/>
                <a:gd name="connsiteX12" fmla="*/ 1989677 w 5024198"/>
                <a:gd name="connsiteY12" fmla="*/ 2307681 h 4384930"/>
                <a:gd name="connsiteX13" fmla="*/ 1255632 w 5024198"/>
                <a:gd name="connsiteY13" fmla="*/ 4066994 h 4384930"/>
                <a:gd name="connsiteX14" fmla="*/ 1546920 w 5024198"/>
                <a:gd name="connsiteY14" fmla="*/ 4195156 h 4384930"/>
                <a:gd name="connsiteX15" fmla="*/ 2630511 w 5024198"/>
                <a:gd name="connsiteY15" fmla="*/ 2063008 h 4384930"/>
                <a:gd name="connsiteX16" fmla="*/ 4657874 w 5024198"/>
                <a:gd name="connsiteY16" fmla="*/ 2447494 h 4384930"/>
                <a:gd name="connsiteX17" fmla="*/ 5019071 w 5024198"/>
                <a:gd name="connsiteY17" fmla="*/ 1934846 h 4384930"/>
                <a:gd name="connsiteX18" fmla="*/ 4587965 w 5024198"/>
                <a:gd name="connsiteY18" fmla="*/ 1795033 h 4384930"/>
                <a:gd name="connsiteX19" fmla="*/ 3189782 w 5024198"/>
                <a:gd name="connsiteY19" fmla="*/ 1562012 h 4384930"/>
                <a:gd name="connsiteX0" fmla="*/ 3206082 w 5040498"/>
                <a:gd name="connsiteY0" fmla="*/ 1562012 h 4384930"/>
                <a:gd name="connsiteX1" fmla="*/ 3101220 w 5040498"/>
                <a:gd name="connsiteY1" fmla="*/ 338648 h 4384930"/>
                <a:gd name="connsiteX2" fmla="*/ 4219765 w 5040498"/>
                <a:gd name="connsiteY2" fmla="*/ 152231 h 4384930"/>
                <a:gd name="connsiteX3" fmla="*/ 4173160 w 5040498"/>
                <a:gd name="connsiteY3" fmla="*/ 767 h 4384930"/>
                <a:gd name="connsiteX4" fmla="*/ 2996356 w 5040498"/>
                <a:gd name="connsiteY4" fmla="*/ 93976 h 4384930"/>
                <a:gd name="connsiteX5" fmla="*/ 1691387 w 5040498"/>
                <a:gd name="connsiteY5" fmla="*/ 105627 h 4384930"/>
                <a:gd name="connsiteX6" fmla="*/ 1772948 w 5040498"/>
                <a:gd name="connsiteY6" fmla="*/ 303695 h 4384930"/>
                <a:gd name="connsiteX7" fmla="*/ 2751674 w 5040498"/>
                <a:gd name="connsiteY7" fmla="*/ 350300 h 4384930"/>
                <a:gd name="connsiteX8" fmla="*/ 2611856 w 5040498"/>
                <a:gd name="connsiteY8" fmla="*/ 1363943 h 4384930"/>
                <a:gd name="connsiteX9" fmla="*/ 1761296 w 5040498"/>
                <a:gd name="connsiteY9" fmla="*/ 1899893 h 4384930"/>
                <a:gd name="connsiteX10" fmla="*/ 234948 w 5040498"/>
                <a:gd name="connsiteY10" fmla="*/ 2004753 h 4384930"/>
                <a:gd name="connsiteX11" fmla="*/ 188341 w 5040498"/>
                <a:gd name="connsiteY11" fmla="*/ 2191170 h 4384930"/>
                <a:gd name="connsiteX12" fmla="*/ 2005977 w 5040498"/>
                <a:gd name="connsiteY12" fmla="*/ 2307681 h 4384930"/>
                <a:gd name="connsiteX13" fmla="*/ 1271932 w 5040498"/>
                <a:gd name="connsiteY13" fmla="*/ 4066994 h 4384930"/>
                <a:gd name="connsiteX14" fmla="*/ 1563220 w 5040498"/>
                <a:gd name="connsiteY14" fmla="*/ 4195156 h 4384930"/>
                <a:gd name="connsiteX15" fmla="*/ 2646811 w 5040498"/>
                <a:gd name="connsiteY15" fmla="*/ 2063008 h 4384930"/>
                <a:gd name="connsiteX16" fmla="*/ 4674174 w 5040498"/>
                <a:gd name="connsiteY16" fmla="*/ 2447494 h 4384930"/>
                <a:gd name="connsiteX17" fmla="*/ 5035371 w 5040498"/>
                <a:gd name="connsiteY17" fmla="*/ 1934846 h 4384930"/>
                <a:gd name="connsiteX18" fmla="*/ 4604265 w 5040498"/>
                <a:gd name="connsiteY18" fmla="*/ 1795033 h 4384930"/>
                <a:gd name="connsiteX19" fmla="*/ 3206082 w 5040498"/>
                <a:gd name="connsiteY19" fmla="*/ 1562012 h 4384930"/>
                <a:gd name="connsiteX0" fmla="*/ 3206082 w 5040498"/>
                <a:gd name="connsiteY0" fmla="*/ 1562012 h 4366202"/>
                <a:gd name="connsiteX1" fmla="*/ 3101220 w 5040498"/>
                <a:gd name="connsiteY1" fmla="*/ 338648 h 4366202"/>
                <a:gd name="connsiteX2" fmla="*/ 4219765 w 5040498"/>
                <a:gd name="connsiteY2" fmla="*/ 152231 h 4366202"/>
                <a:gd name="connsiteX3" fmla="*/ 4173160 w 5040498"/>
                <a:gd name="connsiteY3" fmla="*/ 767 h 4366202"/>
                <a:gd name="connsiteX4" fmla="*/ 2996356 w 5040498"/>
                <a:gd name="connsiteY4" fmla="*/ 93976 h 4366202"/>
                <a:gd name="connsiteX5" fmla="*/ 1691387 w 5040498"/>
                <a:gd name="connsiteY5" fmla="*/ 105627 h 4366202"/>
                <a:gd name="connsiteX6" fmla="*/ 1772948 w 5040498"/>
                <a:gd name="connsiteY6" fmla="*/ 303695 h 4366202"/>
                <a:gd name="connsiteX7" fmla="*/ 2751674 w 5040498"/>
                <a:gd name="connsiteY7" fmla="*/ 350300 h 4366202"/>
                <a:gd name="connsiteX8" fmla="*/ 2611856 w 5040498"/>
                <a:gd name="connsiteY8" fmla="*/ 1363943 h 4366202"/>
                <a:gd name="connsiteX9" fmla="*/ 1761296 w 5040498"/>
                <a:gd name="connsiteY9" fmla="*/ 1899893 h 4366202"/>
                <a:gd name="connsiteX10" fmla="*/ 234948 w 5040498"/>
                <a:gd name="connsiteY10" fmla="*/ 2004753 h 4366202"/>
                <a:gd name="connsiteX11" fmla="*/ 188341 w 5040498"/>
                <a:gd name="connsiteY11" fmla="*/ 2191170 h 4366202"/>
                <a:gd name="connsiteX12" fmla="*/ 2005977 w 5040498"/>
                <a:gd name="connsiteY12" fmla="*/ 2307681 h 4366202"/>
                <a:gd name="connsiteX13" fmla="*/ 1155417 w 5040498"/>
                <a:gd name="connsiteY13" fmla="*/ 4020390 h 4366202"/>
                <a:gd name="connsiteX14" fmla="*/ 1563220 w 5040498"/>
                <a:gd name="connsiteY14" fmla="*/ 4195156 h 4366202"/>
                <a:gd name="connsiteX15" fmla="*/ 2646811 w 5040498"/>
                <a:gd name="connsiteY15" fmla="*/ 2063008 h 4366202"/>
                <a:gd name="connsiteX16" fmla="*/ 4674174 w 5040498"/>
                <a:gd name="connsiteY16" fmla="*/ 2447494 h 4366202"/>
                <a:gd name="connsiteX17" fmla="*/ 5035371 w 5040498"/>
                <a:gd name="connsiteY17" fmla="*/ 1934846 h 4366202"/>
                <a:gd name="connsiteX18" fmla="*/ 4604265 w 5040498"/>
                <a:gd name="connsiteY18" fmla="*/ 1795033 h 4366202"/>
                <a:gd name="connsiteX19" fmla="*/ 3206082 w 5040498"/>
                <a:gd name="connsiteY19" fmla="*/ 1562012 h 4366202"/>
                <a:gd name="connsiteX0" fmla="*/ 3206082 w 5040498"/>
                <a:gd name="connsiteY0" fmla="*/ 1562012 h 4199999"/>
                <a:gd name="connsiteX1" fmla="*/ 3101220 w 5040498"/>
                <a:gd name="connsiteY1" fmla="*/ 338648 h 4199999"/>
                <a:gd name="connsiteX2" fmla="*/ 4219765 w 5040498"/>
                <a:gd name="connsiteY2" fmla="*/ 152231 h 4199999"/>
                <a:gd name="connsiteX3" fmla="*/ 4173160 w 5040498"/>
                <a:gd name="connsiteY3" fmla="*/ 767 h 4199999"/>
                <a:gd name="connsiteX4" fmla="*/ 2996356 w 5040498"/>
                <a:gd name="connsiteY4" fmla="*/ 93976 h 4199999"/>
                <a:gd name="connsiteX5" fmla="*/ 1691387 w 5040498"/>
                <a:gd name="connsiteY5" fmla="*/ 105627 h 4199999"/>
                <a:gd name="connsiteX6" fmla="*/ 1772948 w 5040498"/>
                <a:gd name="connsiteY6" fmla="*/ 303695 h 4199999"/>
                <a:gd name="connsiteX7" fmla="*/ 2751674 w 5040498"/>
                <a:gd name="connsiteY7" fmla="*/ 350300 h 4199999"/>
                <a:gd name="connsiteX8" fmla="*/ 2611856 w 5040498"/>
                <a:gd name="connsiteY8" fmla="*/ 1363943 h 4199999"/>
                <a:gd name="connsiteX9" fmla="*/ 1761296 w 5040498"/>
                <a:gd name="connsiteY9" fmla="*/ 1899893 h 4199999"/>
                <a:gd name="connsiteX10" fmla="*/ 234948 w 5040498"/>
                <a:gd name="connsiteY10" fmla="*/ 2004753 h 4199999"/>
                <a:gd name="connsiteX11" fmla="*/ 188341 w 5040498"/>
                <a:gd name="connsiteY11" fmla="*/ 2191170 h 4199999"/>
                <a:gd name="connsiteX12" fmla="*/ 2005977 w 5040498"/>
                <a:gd name="connsiteY12" fmla="*/ 2307681 h 4199999"/>
                <a:gd name="connsiteX13" fmla="*/ 1155417 w 5040498"/>
                <a:gd name="connsiteY13" fmla="*/ 4020390 h 4199999"/>
                <a:gd name="connsiteX14" fmla="*/ 1493311 w 5040498"/>
                <a:gd name="connsiteY14" fmla="*/ 3927181 h 4199999"/>
                <a:gd name="connsiteX15" fmla="*/ 2646811 w 5040498"/>
                <a:gd name="connsiteY15" fmla="*/ 2063008 h 4199999"/>
                <a:gd name="connsiteX16" fmla="*/ 4674174 w 5040498"/>
                <a:gd name="connsiteY16" fmla="*/ 2447494 h 4199999"/>
                <a:gd name="connsiteX17" fmla="*/ 5035371 w 5040498"/>
                <a:gd name="connsiteY17" fmla="*/ 1934846 h 4199999"/>
                <a:gd name="connsiteX18" fmla="*/ 4604265 w 5040498"/>
                <a:gd name="connsiteY18" fmla="*/ 1795033 h 4199999"/>
                <a:gd name="connsiteX19" fmla="*/ 3206082 w 5040498"/>
                <a:gd name="connsiteY19" fmla="*/ 1562012 h 4199999"/>
                <a:gd name="connsiteX0" fmla="*/ 3202096 w 5036512"/>
                <a:gd name="connsiteY0" fmla="*/ 1562012 h 4202396"/>
                <a:gd name="connsiteX1" fmla="*/ 3097234 w 5036512"/>
                <a:gd name="connsiteY1" fmla="*/ 338648 h 4202396"/>
                <a:gd name="connsiteX2" fmla="*/ 4215779 w 5036512"/>
                <a:gd name="connsiteY2" fmla="*/ 152231 h 4202396"/>
                <a:gd name="connsiteX3" fmla="*/ 4169174 w 5036512"/>
                <a:gd name="connsiteY3" fmla="*/ 767 h 4202396"/>
                <a:gd name="connsiteX4" fmla="*/ 2992370 w 5036512"/>
                <a:gd name="connsiteY4" fmla="*/ 93976 h 4202396"/>
                <a:gd name="connsiteX5" fmla="*/ 1687401 w 5036512"/>
                <a:gd name="connsiteY5" fmla="*/ 105627 h 4202396"/>
                <a:gd name="connsiteX6" fmla="*/ 1768962 w 5036512"/>
                <a:gd name="connsiteY6" fmla="*/ 303695 h 4202396"/>
                <a:gd name="connsiteX7" fmla="*/ 2747688 w 5036512"/>
                <a:gd name="connsiteY7" fmla="*/ 350300 h 4202396"/>
                <a:gd name="connsiteX8" fmla="*/ 2607870 w 5036512"/>
                <a:gd name="connsiteY8" fmla="*/ 1363943 h 4202396"/>
                <a:gd name="connsiteX9" fmla="*/ 1757310 w 5036512"/>
                <a:gd name="connsiteY9" fmla="*/ 1899893 h 4202396"/>
                <a:gd name="connsiteX10" fmla="*/ 230962 w 5036512"/>
                <a:gd name="connsiteY10" fmla="*/ 2004753 h 4202396"/>
                <a:gd name="connsiteX11" fmla="*/ 184355 w 5036512"/>
                <a:gd name="connsiteY11" fmla="*/ 2191170 h 4202396"/>
                <a:gd name="connsiteX12" fmla="*/ 1943733 w 5036512"/>
                <a:gd name="connsiteY12" fmla="*/ 2272727 h 4202396"/>
                <a:gd name="connsiteX13" fmla="*/ 1151431 w 5036512"/>
                <a:gd name="connsiteY13" fmla="*/ 4020390 h 4202396"/>
                <a:gd name="connsiteX14" fmla="*/ 1489325 w 5036512"/>
                <a:gd name="connsiteY14" fmla="*/ 3927181 h 4202396"/>
                <a:gd name="connsiteX15" fmla="*/ 2642825 w 5036512"/>
                <a:gd name="connsiteY15" fmla="*/ 2063008 h 4202396"/>
                <a:gd name="connsiteX16" fmla="*/ 4670188 w 5036512"/>
                <a:gd name="connsiteY16" fmla="*/ 2447494 h 4202396"/>
                <a:gd name="connsiteX17" fmla="*/ 5031385 w 5036512"/>
                <a:gd name="connsiteY17" fmla="*/ 1934846 h 4202396"/>
                <a:gd name="connsiteX18" fmla="*/ 4600279 w 5036512"/>
                <a:gd name="connsiteY18" fmla="*/ 1795033 h 4202396"/>
                <a:gd name="connsiteX19" fmla="*/ 3202096 w 5036512"/>
                <a:gd name="connsiteY19" fmla="*/ 1562012 h 4202396"/>
                <a:gd name="connsiteX0" fmla="*/ 3198259 w 5032675"/>
                <a:gd name="connsiteY0" fmla="*/ 1562012 h 4202396"/>
                <a:gd name="connsiteX1" fmla="*/ 3093397 w 5032675"/>
                <a:gd name="connsiteY1" fmla="*/ 338648 h 4202396"/>
                <a:gd name="connsiteX2" fmla="*/ 4211942 w 5032675"/>
                <a:gd name="connsiteY2" fmla="*/ 152231 h 4202396"/>
                <a:gd name="connsiteX3" fmla="*/ 4165337 w 5032675"/>
                <a:gd name="connsiteY3" fmla="*/ 767 h 4202396"/>
                <a:gd name="connsiteX4" fmla="*/ 2988533 w 5032675"/>
                <a:gd name="connsiteY4" fmla="*/ 93976 h 4202396"/>
                <a:gd name="connsiteX5" fmla="*/ 1683564 w 5032675"/>
                <a:gd name="connsiteY5" fmla="*/ 105627 h 4202396"/>
                <a:gd name="connsiteX6" fmla="*/ 1765125 w 5032675"/>
                <a:gd name="connsiteY6" fmla="*/ 303695 h 4202396"/>
                <a:gd name="connsiteX7" fmla="*/ 2743851 w 5032675"/>
                <a:gd name="connsiteY7" fmla="*/ 350300 h 4202396"/>
                <a:gd name="connsiteX8" fmla="*/ 2604033 w 5032675"/>
                <a:gd name="connsiteY8" fmla="*/ 1363943 h 4202396"/>
                <a:gd name="connsiteX9" fmla="*/ 1683564 w 5032675"/>
                <a:gd name="connsiteY9" fmla="*/ 1853289 h 4202396"/>
                <a:gd name="connsiteX10" fmla="*/ 227125 w 5032675"/>
                <a:gd name="connsiteY10" fmla="*/ 2004753 h 4202396"/>
                <a:gd name="connsiteX11" fmla="*/ 180518 w 5032675"/>
                <a:gd name="connsiteY11" fmla="*/ 2191170 h 4202396"/>
                <a:gd name="connsiteX12" fmla="*/ 1939896 w 5032675"/>
                <a:gd name="connsiteY12" fmla="*/ 2272727 h 4202396"/>
                <a:gd name="connsiteX13" fmla="*/ 1147594 w 5032675"/>
                <a:gd name="connsiteY13" fmla="*/ 4020390 h 4202396"/>
                <a:gd name="connsiteX14" fmla="*/ 1485488 w 5032675"/>
                <a:gd name="connsiteY14" fmla="*/ 3927181 h 4202396"/>
                <a:gd name="connsiteX15" fmla="*/ 2638988 w 5032675"/>
                <a:gd name="connsiteY15" fmla="*/ 2063008 h 4202396"/>
                <a:gd name="connsiteX16" fmla="*/ 4666351 w 5032675"/>
                <a:gd name="connsiteY16" fmla="*/ 2447494 h 4202396"/>
                <a:gd name="connsiteX17" fmla="*/ 5027548 w 5032675"/>
                <a:gd name="connsiteY17" fmla="*/ 1934846 h 4202396"/>
                <a:gd name="connsiteX18" fmla="*/ 4596442 w 5032675"/>
                <a:gd name="connsiteY18" fmla="*/ 1795033 h 4202396"/>
                <a:gd name="connsiteX19" fmla="*/ 3198259 w 5032675"/>
                <a:gd name="connsiteY19" fmla="*/ 1562012 h 4202396"/>
                <a:gd name="connsiteX0" fmla="*/ 3198259 w 5032675"/>
                <a:gd name="connsiteY0" fmla="*/ 1562012 h 4196822"/>
                <a:gd name="connsiteX1" fmla="*/ 3093397 w 5032675"/>
                <a:gd name="connsiteY1" fmla="*/ 338648 h 4196822"/>
                <a:gd name="connsiteX2" fmla="*/ 4211942 w 5032675"/>
                <a:gd name="connsiteY2" fmla="*/ 152231 h 4196822"/>
                <a:gd name="connsiteX3" fmla="*/ 4165337 w 5032675"/>
                <a:gd name="connsiteY3" fmla="*/ 767 h 4196822"/>
                <a:gd name="connsiteX4" fmla="*/ 2988533 w 5032675"/>
                <a:gd name="connsiteY4" fmla="*/ 93976 h 4196822"/>
                <a:gd name="connsiteX5" fmla="*/ 1683564 w 5032675"/>
                <a:gd name="connsiteY5" fmla="*/ 105627 h 4196822"/>
                <a:gd name="connsiteX6" fmla="*/ 1765125 w 5032675"/>
                <a:gd name="connsiteY6" fmla="*/ 303695 h 4196822"/>
                <a:gd name="connsiteX7" fmla="*/ 2743851 w 5032675"/>
                <a:gd name="connsiteY7" fmla="*/ 350300 h 4196822"/>
                <a:gd name="connsiteX8" fmla="*/ 2604033 w 5032675"/>
                <a:gd name="connsiteY8" fmla="*/ 1363943 h 4196822"/>
                <a:gd name="connsiteX9" fmla="*/ 1683564 w 5032675"/>
                <a:gd name="connsiteY9" fmla="*/ 1853289 h 4196822"/>
                <a:gd name="connsiteX10" fmla="*/ 227125 w 5032675"/>
                <a:gd name="connsiteY10" fmla="*/ 2004753 h 4196822"/>
                <a:gd name="connsiteX11" fmla="*/ 180518 w 5032675"/>
                <a:gd name="connsiteY11" fmla="*/ 2191170 h 4196822"/>
                <a:gd name="connsiteX12" fmla="*/ 1939896 w 5032675"/>
                <a:gd name="connsiteY12" fmla="*/ 2272727 h 4196822"/>
                <a:gd name="connsiteX13" fmla="*/ 1147594 w 5032675"/>
                <a:gd name="connsiteY13" fmla="*/ 4020390 h 4196822"/>
                <a:gd name="connsiteX14" fmla="*/ 1415579 w 5032675"/>
                <a:gd name="connsiteY14" fmla="*/ 3915530 h 4196822"/>
                <a:gd name="connsiteX15" fmla="*/ 2638988 w 5032675"/>
                <a:gd name="connsiteY15" fmla="*/ 2063008 h 4196822"/>
                <a:gd name="connsiteX16" fmla="*/ 4666351 w 5032675"/>
                <a:gd name="connsiteY16" fmla="*/ 2447494 h 4196822"/>
                <a:gd name="connsiteX17" fmla="*/ 5027548 w 5032675"/>
                <a:gd name="connsiteY17" fmla="*/ 1934846 h 4196822"/>
                <a:gd name="connsiteX18" fmla="*/ 4596442 w 5032675"/>
                <a:gd name="connsiteY18" fmla="*/ 1795033 h 4196822"/>
                <a:gd name="connsiteX19" fmla="*/ 3198259 w 5032675"/>
                <a:gd name="connsiteY19" fmla="*/ 1562012 h 4196822"/>
                <a:gd name="connsiteX0" fmla="*/ 3198259 w 5031688"/>
                <a:gd name="connsiteY0" fmla="*/ 1562012 h 4194345"/>
                <a:gd name="connsiteX1" fmla="*/ 3093397 w 5031688"/>
                <a:gd name="connsiteY1" fmla="*/ 338648 h 4194345"/>
                <a:gd name="connsiteX2" fmla="*/ 4211942 w 5031688"/>
                <a:gd name="connsiteY2" fmla="*/ 152231 h 4194345"/>
                <a:gd name="connsiteX3" fmla="*/ 4165337 w 5031688"/>
                <a:gd name="connsiteY3" fmla="*/ 767 h 4194345"/>
                <a:gd name="connsiteX4" fmla="*/ 2988533 w 5031688"/>
                <a:gd name="connsiteY4" fmla="*/ 93976 h 4194345"/>
                <a:gd name="connsiteX5" fmla="*/ 1683564 w 5031688"/>
                <a:gd name="connsiteY5" fmla="*/ 105627 h 4194345"/>
                <a:gd name="connsiteX6" fmla="*/ 1765125 w 5031688"/>
                <a:gd name="connsiteY6" fmla="*/ 303695 h 4194345"/>
                <a:gd name="connsiteX7" fmla="*/ 2743851 w 5031688"/>
                <a:gd name="connsiteY7" fmla="*/ 350300 h 4194345"/>
                <a:gd name="connsiteX8" fmla="*/ 2604033 w 5031688"/>
                <a:gd name="connsiteY8" fmla="*/ 1363943 h 4194345"/>
                <a:gd name="connsiteX9" fmla="*/ 1683564 w 5031688"/>
                <a:gd name="connsiteY9" fmla="*/ 1853289 h 4194345"/>
                <a:gd name="connsiteX10" fmla="*/ 227125 w 5031688"/>
                <a:gd name="connsiteY10" fmla="*/ 2004753 h 4194345"/>
                <a:gd name="connsiteX11" fmla="*/ 180518 w 5031688"/>
                <a:gd name="connsiteY11" fmla="*/ 2191170 h 4194345"/>
                <a:gd name="connsiteX12" fmla="*/ 1939896 w 5031688"/>
                <a:gd name="connsiteY12" fmla="*/ 2272727 h 4194345"/>
                <a:gd name="connsiteX13" fmla="*/ 1147594 w 5031688"/>
                <a:gd name="connsiteY13" fmla="*/ 4020390 h 4194345"/>
                <a:gd name="connsiteX14" fmla="*/ 1415579 w 5031688"/>
                <a:gd name="connsiteY14" fmla="*/ 3915530 h 4194345"/>
                <a:gd name="connsiteX15" fmla="*/ 2708897 w 5031688"/>
                <a:gd name="connsiteY15" fmla="*/ 2109612 h 4194345"/>
                <a:gd name="connsiteX16" fmla="*/ 4666351 w 5031688"/>
                <a:gd name="connsiteY16" fmla="*/ 2447494 h 4194345"/>
                <a:gd name="connsiteX17" fmla="*/ 5027548 w 5031688"/>
                <a:gd name="connsiteY17" fmla="*/ 1934846 h 4194345"/>
                <a:gd name="connsiteX18" fmla="*/ 4596442 w 5031688"/>
                <a:gd name="connsiteY18" fmla="*/ 1795033 h 4194345"/>
                <a:gd name="connsiteX19" fmla="*/ 3198259 w 5031688"/>
                <a:gd name="connsiteY19" fmla="*/ 1562012 h 4194345"/>
                <a:gd name="connsiteX0" fmla="*/ 3198259 w 5031688"/>
                <a:gd name="connsiteY0" fmla="*/ 1562012 h 4194345"/>
                <a:gd name="connsiteX1" fmla="*/ 3093397 w 5031688"/>
                <a:gd name="connsiteY1" fmla="*/ 338648 h 4194345"/>
                <a:gd name="connsiteX2" fmla="*/ 4211942 w 5031688"/>
                <a:gd name="connsiteY2" fmla="*/ 152231 h 4194345"/>
                <a:gd name="connsiteX3" fmla="*/ 4165337 w 5031688"/>
                <a:gd name="connsiteY3" fmla="*/ 767 h 4194345"/>
                <a:gd name="connsiteX4" fmla="*/ 2988533 w 5031688"/>
                <a:gd name="connsiteY4" fmla="*/ 93976 h 4194345"/>
                <a:gd name="connsiteX5" fmla="*/ 1683564 w 5031688"/>
                <a:gd name="connsiteY5" fmla="*/ 105627 h 4194345"/>
                <a:gd name="connsiteX6" fmla="*/ 1765125 w 5031688"/>
                <a:gd name="connsiteY6" fmla="*/ 303695 h 4194345"/>
                <a:gd name="connsiteX7" fmla="*/ 2685593 w 5031688"/>
                <a:gd name="connsiteY7" fmla="*/ 408555 h 4194345"/>
                <a:gd name="connsiteX8" fmla="*/ 2604033 w 5031688"/>
                <a:gd name="connsiteY8" fmla="*/ 1363943 h 4194345"/>
                <a:gd name="connsiteX9" fmla="*/ 1683564 w 5031688"/>
                <a:gd name="connsiteY9" fmla="*/ 1853289 h 4194345"/>
                <a:gd name="connsiteX10" fmla="*/ 227125 w 5031688"/>
                <a:gd name="connsiteY10" fmla="*/ 2004753 h 4194345"/>
                <a:gd name="connsiteX11" fmla="*/ 180518 w 5031688"/>
                <a:gd name="connsiteY11" fmla="*/ 2191170 h 4194345"/>
                <a:gd name="connsiteX12" fmla="*/ 1939896 w 5031688"/>
                <a:gd name="connsiteY12" fmla="*/ 2272727 h 4194345"/>
                <a:gd name="connsiteX13" fmla="*/ 1147594 w 5031688"/>
                <a:gd name="connsiteY13" fmla="*/ 4020390 h 4194345"/>
                <a:gd name="connsiteX14" fmla="*/ 1415579 w 5031688"/>
                <a:gd name="connsiteY14" fmla="*/ 3915530 h 4194345"/>
                <a:gd name="connsiteX15" fmla="*/ 2708897 w 5031688"/>
                <a:gd name="connsiteY15" fmla="*/ 2109612 h 4194345"/>
                <a:gd name="connsiteX16" fmla="*/ 4666351 w 5031688"/>
                <a:gd name="connsiteY16" fmla="*/ 2447494 h 4194345"/>
                <a:gd name="connsiteX17" fmla="*/ 5027548 w 5031688"/>
                <a:gd name="connsiteY17" fmla="*/ 1934846 h 4194345"/>
                <a:gd name="connsiteX18" fmla="*/ 4596442 w 5031688"/>
                <a:gd name="connsiteY18" fmla="*/ 1795033 h 4194345"/>
                <a:gd name="connsiteX19" fmla="*/ 3198259 w 5031688"/>
                <a:gd name="connsiteY19" fmla="*/ 1562012 h 4194345"/>
                <a:gd name="connsiteX0" fmla="*/ 3198259 w 5031688"/>
                <a:gd name="connsiteY0" fmla="*/ 1564298 h 4196631"/>
                <a:gd name="connsiteX1" fmla="*/ 3093397 w 5031688"/>
                <a:gd name="connsiteY1" fmla="*/ 340934 h 4196631"/>
                <a:gd name="connsiteX2" fmla="*/ 4153684 w 5031688"/>
                <a:gd name="connsiteY2" fmla="*/ 224424 h 4196631"/>
                <a:gd name="connsiteX3" fmla="*/ 4165337 w 5031688"/>
                <a:gd name="connsiteY3" fmla="*/ 3053 h 4196631"/>
                <a:gd name="connsiteX4" fmla="*/ 2988533 w 5031688"/>
                <a:gd name="connsiteY4" fmla="*/ 96262 h 4196631"/>
                <a:gd name="connsiteX5" fmla="*/ 1683564 w 5031688"/>
                <a:gd name="connsiteY5" fmla="*/ 107913 h 4196631"/>
                <a:gd name="connsiteX6" fmla="*/ 1765125 w 5031688"/>
                <a:gd name="connsiteY6" fmla="*/ 305981 h 4196631"/>
                <a:gd name="connsiteX7" fmla="*/ 2685593 w 5031688"/>
                <a:gd name="connsiteY7" fmla="*/ 410841 h 4196631"/>
                <a:gd name="connsiteX8" fmla="*/ 2604033 w 5031688"/>
                <a:gd name="connsiteY8" fmla="*/ 1366229 h 4196631"/>
                <a:gd name="connsiteX9" fmla="*/ 1683564 w 5031688"/>
                <a:gd name="connsiteY9" fmla="*/ 1855575 h 4196631"/>
                <a:gd name="connsiteX10" fmla="*/ 227125 w 5031688"/>
                <a:gd name="connsiteY10" fmla="*/ 2007039 h 4196631"/>
                <a:gd name="connsiteX11" fmla="*/ 180518 w 5031688"/>
                <a:gd name="connsiteY11" fmla="*/ 2193456 h 4196631"/>
                <a:gd name="connsiteX12" fmla="*/ 1939896 w 5031688"/>
                <a:gd name="connsiteY12" fmla="*/ 2275013 h 4196631"/>
                <a:gd name="connsiteX13" fmla="*/ 1147594 w 5031688"/>
                <a:gd name="connsiteY13" fmla="*/ 4022676 h 4196631"/>
                <a:gd name="connsiteX14" fmla="*/ 1415579 w 5031688"/>
                <a:gd name="connsiteY14" fmla="*/ 3917816 h 4196631"/>
                <a:gd name="connsiteX15" fmla="*/ 2708897 w 5031688"/>
                <a:gd name="connsiteY15" fmla="*/ 2111898 h 4196631"/>
                <a:gd name="connsiteX16" fmla="*/ 4666351 w 5031688"/>
                <a:gd name="connsiteY16" fmla="*/ 2449780 h 4196631"/>
                <a:gd name="connsiteX17" fmla="*/ 5027548 w 5031688"/>
                <a:gd name="connsiteY17" fmla="*/ 1937132 h 4196631"/>
                <a:gd name="connsiteX18" fmla="*/ 4596442 w 5031688"/>
                <a:gd name="connsiteY18" fmla="*/ 1797319 h 4196631"/>
                <a:gd name="connsiteX19" fmla="*/ 3198259 w 5031688"/>
                <a:gd name="connsiteY19" fmla="*/ 1564298 h 4196631"/>
                <a:gd name="connsiteX0" fmla="*/ 3198259 w 5031688"/>
                <a:gd name="connsiteY0" fmla="*/ 1564298 h 4196631"/>
                <a:gd name="connsiteX1" fmla="*/ 3081745 w 5031688"/>
                <a:gd name="connsiteY1" fmla="*/ 422491 h 4196631"/>
                <a:gd name="connsiteX2" fmla="*/ 4153684 w 5031688"/>
                <a:gd name="connsiteY2" fmla="*/ 224424 h 4196631"/>
                <a:gd name="connsiteX3" fmla="*/ 4165337 w 5031688"/>
                <a:gd name="connsiteY3" fmla="*/ 3053 h 4196631"/>
                <a:gd name="connsiteX4" fmla="*/ 2988533 w 5031688"/>
                <a:gd name="connsiteY4" fmla="*/ 96262 h 4196631"/>
                <a:gd name="connsiteX5" fmla="*/ 1683564 w 5031688"/>
                <a:gd name="connsiteY5" fmla="*/ 107913 h 4196631"/>
                <a:gd name="connsiteX6" fmla="*/ 1765125 w 5031688"/>
                <a:gd name="connsiteY6" fmla="*/ 305981 h 4196631"/>
                <a:gd name="connsiteX7" fmla="*/ 2685593 w 5031688"/>
                <a:gd name="connsiteY7" fmla="*/ 410841 h 4196631"/>
                <a:gd name="connsiteX8" fmla="*/ 2604033 w 5031688"/>
                <a:gd name="connsiteY8" fmla="*/ 1366229 h 4196631"/>
                <a:gd name="connsiteX9" fmla="*/ 1683564 w 5031688"/>
                <a:gd name="connsiteY9" fmla="*/ 1855575 h 4196631"/>
                <a:gd name="connsiteX10" fmla="*/ 227125 w 5031688"/>
                <a:gd name="connsiteY10" fmla="*/ 2007039 h 4196631"/>
                <a:gd name="connsiteX11" fmla="*/ 180518 w 5031688"/>
                <a:gd name="connsiteY11" fmla="*/ 2193456 h 4196631"/>
                <a:gd name="connsiteX12" fmla="*/ 1939896 w 5031688"/>
                <a:gd name="connsiteY12" fmla="*/ 2275013 h 4196631"/>
                <a:gd name="connsiteX13" fmla="*/ 1147594 w 5031688"/>
                <a:gd name="connsiteY13" fmla="*/ 4022676 h 4196631"/>
                <a:gd name="connsiteX14" fmla="*/ 1415579 w 5031688"/>
                <a:gd name="connsiteY14" fmla="*/ 3917816 h 4196631"/>
                <a:gd name="connsiteX15" fmla="*/ 2708897 w 5031688"/>
                <a:gd name="connsiteY15" fmla="*/ 2111898 h 4196631"/>
                <a:gd name="connsiteX16" fmla="*/ 4666351 w 5031688"/>
                <a:gd name="connsiteY16" fmla="*/ 2449780 h 4196631"/>
                <a:gd name="connsiteX17" fmla="*/ 5027548 w 5031688"/>
                <a:gd name="connsiteY17" fmla="*/ 1937132 h 4196631"/>
                <a:gd name="connsiteX18" fmla="*/ 4596442 w 5031688"/>
                <a:gd name="connsiteY18" fmla="*/ 1797319 h 4196631"/>
                <a:gd name="connsiteX19" fmla="*/ 3198259 w 5031688"/>
                <a:gd name="connsiteY19" fmla="*/ 1564298 h 4196631"/>
                <a:gd name="connsiteX0" fmla="*/ 3198259 w 5041376"/>
                <a:gd name="connsiteY0" fmla="*/ 1564298 h 4196631"/>
                <a:gd name="connsiteX1" fmla="*/ 3081745 w 5041376"/>
                <a:gd name="connsiteY1" fmla="*/ 422491 h 4196631"/>
                <a:gd name="connsiteX2" fmla="*/ 4153684 w 5041376"/>
                <a:gd name="connsiteY2" fmla="*/ 224424 h 4196631"/>
                <a:gd name="connsiteX3" fmla="*/ 4165337 w 5041376"/>
                <a:gd name="connsiteY3" fmla="*/ 3053 h 4196631"/>
                <a:gd name="connsiteX4" fmla="*/ 2988533 w 5041376"/>
                <a:gd name="connsiteY4" fmla="*/ 96262 h 4196631"/>
                <a:gd name="connsiteX5" fmla="*/ 1683564 w 5041376"/>
                <a:gd name="connsiteY5" fmla="*/ 107913 h 4196631"/>
                <a:gd name="connsiteX6" fmla="*/ 1765125 w 5041376"/>
                <a:gd name="connsiteY6" fmla="*/ 305981 h 4196631"/>
                <a:gd name="connsiteX7" fmla="*/ 2685593 w 5041376"/>
                <a:gd name="connsiteY7" fmla="*/ 410841 h 4196631"/>
                <a:gd name="connsiteX8" fmla="*/ 2604033 w 5041376"/>
                <a:gd name="connsiteY8" fmla="*/ 1366229 h 4196631"/>
                <a:gd name="connsiteX9" fmla="*/ 1683564 w 5041376"/>
                <a:gd name="connsiteY9" fmla="*/ 1855575 h 4196631"/>
                <a:gd name="connsiteX10" fmla="*/ 227125 w 5041376"/>
                <a:gd name="connsiteY10" fmla="*/ 2007039 h 4196631"/>
                <a:gd name="connsiteX11" fmla="*/ 180518 w 5041376"/>
                <a:gd name="connsiteY11" fmla="*/ 2193456 h 4196631"/>
                <a:gd name="connsiteX12" fmla="*/ 1939896 w 5041376"/>
                <a:gd name="connsiteY12" fmla="*/ 2275013 h 4196631"/>
                <a:gd name="connsiteX13" fmla="*/ 1147594 w 5041376"/>
                <a:gd name="connsiteY13" fmla="*/ 4022676 h 4196631"/>
                <a:gd name="connsiteX14" fmla="*/ 1415579 w 5041376"/>
                <a:gd name="connsiteY14" fmla="*/ 3917816 h 4196631"/>
                <a:gd name="connsiteX15" fmla="*/ 2708897 w 5041376"/>
                <a:gd name="connsiteY15" fmla="*/ 2111898 h 4196631"/>
                <a:gd name="connsiteX16" fmla="*/ 4666351 w 5041376"/>
                <a:gd name="connsiteY16" fmla="*/ 2449780 h 4196631"/>
                <a:gd name="connsiteX17" fmla="*/ 5027548 w 5041376"/>
                <a:gd name="connsiteY17" fmla="*/ 1937132 h 4196631"/>
                <a:gd name="connsiteX18" fmla="*/ 4444972 w 5041376"/>
                <a:gd name="connsiteY18" fmla="*/ 1762366 h 4196631"/>
                <a:gd name="connsiteX19" fmla="*/ 3198259 w 5041376"/>
                <a:gd name="connsiteY19" fmla="*/ 1564298 h 4196631"/>
                <a:gd name="connsiteX0" fmla="*/ 3198259 w 5028513"/>
                <a:gd name="connsiteY0" fmla="*/ 1564298 h 4196631"/>
                <a:gd name="connsiteX1" fmla="*/ 3081745 w 5028513"/>
                <a:gd name="connsiteY1" fmla="*/ 422491 h 4196631"/>
                <a:gd name="connsiteX2" fmla="*/ 4153684 w 5028513"/>
                <a:gd name="connsiteY2" fmla="*/ 224424 h 4196631"/>
                <a:gd name="connsiteX3" fmla="*/ 4165337 w 5028513"/>
                <a:gd name="connsiteY3" fmla="*/ 3053 h 4196631"/>
                <a:gd name="connsiteX4" fmla="*/ 2988533 w 5028513"/>
                <a:gd name="connsiteY4" fmla="*/ 96262 h 4196631"/>
                <a:gd name="connsiteX5" fmla="*/ 1683564 w 5028513"/>
                <a:gd name="connsiteY5" fmla="*/ 107913 h 4196631"/>
                <a:gd name="connsiteX6" fmla="*/ 1765125 w 5028513"/>
                <a:gd name="connsiteY6" fmla="*/ 305981 h 4196631"/>
                <a:gd name="connsiteX7" fmla="*/ 2685593 w 5028513"/>
                <a:gd name="connsiteY7" fmla="*/ 410841 h 4196631"/>
                <a:gd name="connsiteX8" fmla="*/ 2604033 w 5028513"/>
                <a:gd name="connsiteY8" fmla="*/ 1366229 h 4196631"/>
                <a:gd name="connsiteX9" fmla="*/ 1683564 w 5028513"/>
                <a:gd name="connsiteY9" fmla="*/ 1855575 h 4196631"/>
                <a:gd name="connsiteX10" fmla="*/ 227125 w 5028513"/>
                <a:gd name="connsiteY10" fmla="*/ 2007039 h 4196631"/>
                <a:gd name="connsiteX11" fmla="*/ 180518 w 5028513"/>
                <a:gd name="connsiteY11" fmla="*/ 2193456 h 4196631"/>
                <a:gd name="connsiteX12" fmla="*/ 1939896 w 5028513"/>
                <a:gd name="connsiteY12" fmla="*/ 2275013 h 4196631"/>
                <a:gd name="connsiteX13" fmla="*/ 1147594 w 5028513"/>
                <a:gd name="connsiteY13" fmla="*/ 4022676 h 4196631"/>
                <a:gd name="connsiteX14" fmla="*/ 1415579 w 5028513"/>
                <a:gd name="connsiteY14" fmla="*/ 3917816 h 4196631"/>
                <a:gd name="connsiteX15" fmla="*/ 2708897 w 5028513"/>
                <a:gd name="connsiteY15" fmla="*/ 2111898 h 4196631"/>
                <a:gd name="connsiteX16" fmla="*/ 4526533 w 5028513"/>
                <a:gd name="connsiteY16" fmla="*/ 2449780 h 4196631"/>
                <a:gd name="connsiteX17" fmla="*/ 5027548 w 5028513"/>
                <a:gd name="connsiteY17" fmla="*/ 1937132 h 4196631"/>
                <a:gd name="connsiteX18" fmla="*/ 4444972 w 5028513"/>
                <a:gd name="connsiteY18" fmla="*/ 1762366 h 4196631"/>
                <a:gd name="connsiteX19" fmla="*/ 3198259 w 5028513"/>
                <a:gd name="connsiteY19" fmla="*/ 1564298 h 4196631"/>
                <a:gd name="connsiteX0" fmla="*/ 3198259 w 4660310"/>
                <a:gd name="connsiteY0" fmla="*/ 1564298 h 4196631"/>
                <a:gd name="connsiteX1" fmla="*/ 3081745 w 4660310"/>
                <a:gd name="connsiteY1" fmla="*/ 422491 h 4196631"/>
                <a:gd name="connsiteX2" fmla="*/ 4153684 w 4660310"/>
                <a:gd name="connsiteY2" fmla="*/ 224424 h 4196631"/>
                <a:gd name="connsiteX3" fmla="*/ 4165337 w 4660310"/>
                <a:gd name="connsiteY3" fmla="*/ 3053 h 4196631"/>
                <a:gd name="connsiteX4" fmla="*/ 2988533 w 4660310"/>
                <a:gd name="connsiteY4" fmla="*/ 96262 h 4196631"/>
                <a:gd name="connsiteX5" fmla="*/ 1683564 w 4660310"/>
                <a:gd name="connsiteY5" fmla="*/ 107913 h 4196631"/>
                <a:gd name="connsiteX6" fmla="*/ 1765125 w 4660310"/>
                <a:gd name="connsiteY6" fmla="*/ 305981 h 4196631"/>
                <a:gd name="connsiteX7" fmla="*/ 2685593 w 4660310"/>
                <a:gd name="connsiteY7" fmla="*/ 410841 h 4196631"/>
                <a:gd name="connsiteX8" fmla="*/ 2604033 w 4660310"/>
                <a:gd name="connsiteY8" fmla="*/ 1366229 h 4196631"/>
                <a:gd name="connsiteX9" fmla="*/ 1683564 w 4660310"/>
                <a:gd name="connsiteY9" fmla="*/ 1855575 h 4196631"/>
                <a:gd name="connsiteX10" fmla="*/ 227125 w 4660310"/>
                <a:gd name="connsiteY10" fmla="*/ 2007039 h 4196631"/>
                <a:gd name="connsiteX11" fmla="*/ 180518 w 4660310"/>
                <a:gd name="connsiteY11" fmla="*/ 2193456 h 4196631"/>
                <a:gd name="connsiteX12" fmla="*/ 1939896 w 4660310"/>
                <a:gd name="connsiteY12" fmla="*/ 2275013 h 4196631"/>
                <a:gd name="connsiteX13" fmla="*/ 1147594 w 4660310"/>
                <a:gd name="connsiteY13" fmla="*/ 4022676 h 4196631"/>
                <a:gd name="connsiteX14" fmla="*/ 1415579 w 4660310"/>
                <a:gd name="connsiteY14" fmla="*/ 3917816 h 4196631"/>
                <a:gd name="connsiteX15" fmla="*/ 2708897 w 4660310"/>
                <a:gd name="connsiteY15" fmla="*/ 2111898 h 4196631"/>
                <a:gd name="connsiteX16" fmla="*/ 4526533 w 4660310"/>
                <a:gd name="connsiteY16" fmla="*/ 2449780 h 4196631"/>
                <a:gd name="connsiteX17" fmla="*/ 4514881 w 4660310"/>
                <a:gd name="connsiteY17" fmla="*/ 1925481 h 4196631"/>
                <a:gd name="connsiteX18" fmla="*/ 4444972 w 4660310"/>
                <a:gd name="connsiteY18" fmla="*/ 1762366 h 4196631"/>
                <a:gd name="connsiteX19" fmla="*/ 3198259 w 4660310"/>
                <a:gd name="connsiteY19" fmla="*/ 1564298 h 4196631"/>
                <a:gd name="connsiteX0" fmla="*/ 3198259 w 4528246"/>
                <a:gd name="connsiteY0" fmla="*/ 1564298 h 4196631"/>
                <a:gd name="connsiteX1" fmla="*/ 3081745 w 4528246"/>
                <a:gd name="connsiteY1" fmla="*/ 422491 h 4196631"/>
                <a:gd name="connsiteX2" fmla="*/ 4153684 w 4528246"/>
                <a:gd name="connsiteY2" fmla="*/ 224424 h 4196631"/>
                <a:gd name="connsiteX3" fmla="*/ 4165337 w 4528246"/>
                <a:gd name="connsiteY3" fmla="*/ 3053 h 4196631"/>
                <a:gd name="connsiteX4" fmla="*/ 2988533 w 4528246"/>
                <a:gd name="connsiteY4" fmla="*/ 96262 h 4196631"/>
                <a:gd name="connsiteX5" fmla="*/ 1683564 w 4528246"/>
                <a:gd name="connsiteY5" fmla="*/ 107913 h 4196631"/>
                <a:gd name="connsiteX6" fmla="*/ 1765125 w 4528246"/>
                <a:gd name="connsiteY6" fmla="*/ 305981 h 4196631"/>
                <a:gd name="connsiteX7" fmla="*/ 2685593 w 4528246"/>
                <a:gd name="connsiteY7" fmla="*/ 410841 h 4196631"/>
                <a:gd name="connsiteX8" fmla="*/ 2604033 w 4528246"/>
                <a:gd name="connsiteY8" fmla="*/ 1366229 h 4196631"/>
                <a:gd name="connsiteX9" fmla="*/ 1683564 w 4528246"/>
                <a:gd name="connsiteY9" fmla="*/ 1855575 h 4196631"/>
                <a:gd name="connsiteX10" fmla="*/ 227125 w 4528246"/>
                <a:gd name="connsiteY10" fmla="*/ 2007039 h 4196631"/>
                <a:gd name="connsiteX11" fmla="*/ 180518 w 4528246"/>
                <a:gd name="connsiteY11" fmla="*/ 2193456 h 4196631"/>
                <a:gd name="connsiteX12" fmla="*/ 1939896 w 4528246"/>
                <a:gd name="connsiteY12" fmla="*/ 2275013 h 4196631"/>
                <a:gd name="connsiteX13" fmla="*/ 1147594 w 4528246"/>
                <a:gd name="connsiteY13" fmla="*/ 4022676 h 4196631"/>
                <a:gd name="connsiteX14" fmla="*/ 1415579 w 4528246"/>
                <a:gd name="connsiteY14" fmla="*/ 3917816 h 4196631"/>
                <a:gd name="connsiteX15" fmla="*/ 2708897 w 4528246"/>
                <a:gd name="connsiteY15" fmla="*/ 2111898 h 4196631"/>
                <a:gd name="connsiteX16" fmla="*/ 4328457 w 4528246"/>
                <a:gd name="connsiteY16" fmla="*/ 2484733 h 4196631"/>
                <a:gd name="connsiteX17" fmla="*/ 4514881 w 4528246"/>
                <a:gd name="connsiteY17" fmla="*/ 1925481 h 4196631"/>
                <a:gd name="connsiteX18" fmla="*/ 4444972 w 4528246"/>
                <a:gd name="connsiteY18" fmla="*/ 1762366 h 4196631"/>
                <a:gd name="connsiteX19" fmla="*/ 3198259 w 4528246"/>
                <a:gd name="connsiteY19" fmla="*/ 1564298 h 4196631"/>
                <a:gd name="connsiteX0" fmla="*/ 3198259 w 4531404"/>
                <a:gd name="connsiteY0" fmla="*/ 1564298 h 4196631"/>
                <a:gd name="connsiteX1" fmla="*/ 3081745 w 4531404"/>
                <a:gd name="connsiteY1" fmla="*/ 422491 h 4196631"/>
                <a:gd name="connsiteX2" fmla="*/ 4153684 w 4531404"/>
                <a:gd name="connsiteY2" fmla="*/ 224424 h 4196631"/>
                <a:gd name="connsiteX3" fmla="*/ 4165337 w 4531404"/>
                <a:gd name="connsiteY3" fmla="*/ 3053 h 4196631"/>
                <a:gd name="connsiteX4" fmla="*/ 2988533 w 4531404"/>
                <a:gd name="connsiteY4" fmla="*/ 96262 h 4196631"/>
                <a:gd name="connsiteX5" fmla="*/ 1683564 w 4531404"/>
                <a:gd name="connsiteY5" fmla="*/ 107913 h 4196631"/>
                <a:gd name="connsiteX6" fmla="*/ 1765125 w 4531404"/>
                <a:gd name="connsiteY6" fmla="*/ 305981 h 4196631"/>
                <a:gd name="connsiteX7" fmla="*/ 2685593 w 4531404"/>
                <a:gd name="connsiteY7" fmla="*/ 410841 h 4196631"/>
                <a:gd name="connsiteX8" fmla="*/ 2604033 w 4531404"/>
                <a:gd name="connsiteY8" fmla="*/ 1366229 h 4196631"/>
                <a:gd name="connsiteX9" fmla="*/ 1683564 w 4531404"/>
                <a:gd name="connsiteY9" fmla="*/ 1855575 h 4196631"/>
                <a:gd name="connsiteX10" fmla="*/ 227125 w 4531404"/>
                <a:gd name="connsiteY10" fmla="*/ 2007039 h 4196631"/>
                <a:gd name="connsiteX11" fmla="*/ 180518 w 4531404"/>
                <a:gd name="connsiteY11" fmla="*/ 2193456 h 4196631"/>
                <a:gd name="connsiteX12" fmla="*/ 1939896 w 4531404"/>
                <a:gd name="connsiteY12" fmla="*/ 2275013 h 4196631"/>
                <a:gd name="connsiteX13" fmla="*/ 1147594 w 4531404"/>
                <a:gd name="connsiteY13" fmla="*/ 4022676 h 4196631"/>
                <a:gd name="connsiteX14" fmla="*/ 1415579 w 4531404"/>
                <a:gd name="connsiteY14" fmla="*/ 3917816 h 4196631"/>
                <a:gd name="connsiteX15" fmla="*/ 2708897 w 4531404"/>
                <a:gd name="connsiteY15" fmla="*/ 2111898 h 4196631"/>
                <a:gd name="connsiteX16" fmla="*/ 4246897 w 4531404"/>
                <a:gd name="connsiteY16" fmla="*/ 2449780 h 4196631"/>
                <a:gd name="connsiteX17" fmla="*/ 4514881 w 4531404"/>
                <a:gd name="connsiteY17" fmla="*/ 1925481 h 4196631"/>
                <a:gd name="connsiteX18" fmla="*/ 4444972 w 4531404"/>
                <a:gd name="connsiteY18" fmla="*/ 1762366 h 4196631"/>
                <a:gd name="connsiteX19" fmla="*/ 3198259 w 4531404"/>
                <a:gd name="connsiteY19" fmla="*/ 1564298 h 4196631"/>
                <a:gd name="connsiteX0" fmla="*/ 3198259 w 4535816"/>
                <a:gd name="connsiteY0" fmla="*/ 1564298 h 4196631"/>
                <a:gd name="connsiteX1" fmla="*/ 3081745 w 4535816"/>
                <a:gd name="connsiteY1" fmla="*/ 422491 h 4196631"/>
                <a:gd name="connsiteX2" fmla="*/ 4153684 w 4535816"/>
                <a:gd name="connsiteY2" fmla="*/ 224424 h 4196631"/>
                <a:gd name="connsiteX3" fmla="*/ 4165337 w 4535816"/>
                <a:gd name="connsiteY3" fmla="*/ 3053 h 4196631"/>
                <a:gd name="connsiteX4" fmla="*/ 2988533 w 4535816"/>
                <a:gd name="connsiteY4" fmla="*/ 96262 h 4196631"/>
                <a:gd name="connsiteX5" fmla="*/ 1683564 w 4535816"/>
                <a:gd name="connsiteY5" fmla="*/ 107913 h 4196631"/>
                <a:gd name="connsiteX6" fmla="*/ 1765125 w 4535816"/>
                <a:gd name="connsiteY6" fmla="*/ 305981 h 4196631"/>
                <a:gd name="connsiteX7" fmla="*/ 2685593 w 4535816"/>
                <a:gd name="connsiteY7" fmla="*/ 410841 h 4196631"/>
                <a:gd name="connsiteX8" fmla="*/ 2604033 w 4535816"/>
                <a:gd name="connsiteY8" fmla="*/ 1366229 h 4196631"/>
                <a:gd name="connsiteX9" fmla="*/ 1683564 w 4535816"/>
                <a:gd name="connsiteY9" fmla="*/ 1855575 h 4196631"/>
                <a:gd name="connsiteX10" fmla="*/ 227125 w 4535816"/>
                <a:gd name="connsiteY10" fmla="*/ 2007039 h 4196631"/>
                <a:gd name="connsiteX11" fmla="*/ 180518 w 4535816"/>
                <a:gd name="connsiteY11" fmla="*/ 2193456 h 4196631"/>
                <a:gd name="connsiteX12" fmla="*/ 1939896 w 4535816"/>
                <a:gd name="connsiteY12" fmla="*/ 2275013 h 4196631"/>
                <a:gd name="connsiteX13" fmla="*/ 1147594 w 4535816"/>
                <a:gd name="connsiteY13" fmla="*/ 4022676 h 4196631"/>
                <a:gd name="connsiteX14" fmla="*/ 1415579 w 4535816"/>
                <a:gd name="connsiteY14" fmla="*/ 3917816 h 4196631"/>
                <a:gd name="connsiteX15" fmla="*/ 2708897 w 4535816"/>
                <a:gd name="connsiteY15" fmla="*/ 2111898 h 4196631"/>
                <a:gd name="connsiteX16" fmla="*/ 4246897 w 4535816"/>
                <a:gd name="connsiteY16" fmla="*/ 2449780 h 4196631"/>
                <a:gd name="connsiteX17" fmla="*/ 4444972 w 4535816"/>
                <a:gd name="connsiteY17" fmla="*/ 1762366 h 4196631"/>
                <a:gd name="connsiteX18" fmla="*/ 3198259 w 4535816"/>
                <a:gd name="connsiteY18" fmla="*/ 1564298 h 4196631"/>
                <a:gd name="connsiteX0" fmla="*/ 3198259 w 4477757"/>
                <a:gd name="connsiteY0" fmla="*/ 1564298 h 4196631"/>
                <a:gd name="connsiteX1" fmla="*/ 3081745 w 4477757"/>
                <a:gd name="connsiteY1" fmla="*/ 422491 h 4196631"/>
                <a:gd name="connsiteX2" fmla="*/ 4153684 w 4477757"/>
                <a:gd name="connsiteY2" fmla="*/ 224424 h 4196631"/>
                <a:gd name="connsiteX3" fmla="*/ 4165337 w 4477757"/>
                <a:gd name="connsiteY3" fmla="*/ 3053 h 4196631"/>
                <a:gd name="connsiteX4" fmla="*/ 2988533 w 4477757"/>
                <a:gd name="connsiteY4" fmla="*/ 96262 h 4196631"/>
                <a:gd name="connsiteX5" fmla="*/ 1683564 w 4477757"/>
                <a:gd name="connsiteY5" fmla="*/ 107913 h 4196631"/>
                <a:gd name="connsiteX6" fmla="*/ 1765125 w 4477757"/>
                <a:gd name="connsiteY6" fmla="*/ 305981 h 4196631"/>
                <a:gd name="connsiteX7" fmla="*/ 2685593 w 4477757"/>
                <a:gd name="connsiteY7" fmla="*/ 410841 h 4196631"/>
                <a:gd name="connsiteX8" fmla="*/ 2604033 w 4477757"/>
                <a:gd name="connsiteY8" fmla="*/ 1366229 h 4196631"/>
                <a:gd name="connsiteX9" fmla="*/ 1683564 w 4477757"/>
                <a:gd name="connsiteY9" fmla="*/ 1855575 h 4196631"/>
                <a:gd name="connsiteX10" fmla="*/ 227125 w 4477757"/>
                <a:gd name="connsiteY10" fmla="*/ 2007039 h 4196631"/>
                <a:gd name="connsiteX11" fmla="*/ 180518 w 4477757"/>
                <a:gd name="connsiteY11" fmla="*/ 2193456 h 4196631"/>
                <a:gd name="connsiteX12" fmla="*/ 1939896 w 4477757"/>
                <a:gd name="connsiteY12" fmla="*/ 2275013 h 4196631"/>
                <a:gd name="connsiteX13" fmla="*/ 1147594 w 4477757"/>
                <a:gd name="connsiteY13" fmla="*/ 4022676 h 4196631"/>
                <a:gd name="connsiteX14" fmla="*/ 1415579 w 4477757"/>
                <a:gd name="connsiteY14" fmla="*/ 3917816 h 4196631"/>
                <a:gd name="connsiteX15" fmla="*/ 2708897 w 4477757"/>
                <a:gd name="connsiteY15" fmla="*/ 2111898 h 4196631"/>
                <a:gd name="connsiteX16" fmla="*/ 4246897 w 4477757"/>
                <a:gd name="connsiteY16" fmla="*/ 2449780 h 4196631"/>
                <a:gd name="connsiteX17" fmla="*/ 4363411 w 4477757"/>
                <a:gd name="connsiteY17" fmla="*/ 1762366 h 4196631"/>
                <a:gd name="connsiteX18" fmla="*/ 3198259 w 4477757"/>
                <a:gd name="connsiteY18" fmla="*/ 1564298 h 4196631"/>
                <a:gd name="connsiteX0" fmla="*/ 3198259 w 4457709"/>
                <a:gd name="connsiteY0" fmla="*/ 1564298 h 4196631"/>
                <a:gd name="connsiteX1" fmla="*/ 3081745 w 4457709"/>
                <a:gd name="connsiteY1" fmla="*/ 422491 h 4196631"/>
                <a:gd name="connsiteX2" fmla="*/ 4153684 w 4457709"/>
                <a:gd name="connsiteY2" fmla="*/ 224424 h 4196631"/>
                <a:gd name="connsiteX3" fmla="*/ 4165337 w 4457709"/>
                <a:gd name="connsiteY3" fmla="*/ 3053 h 4196631"/>
                <a:gd name="connsiteX4" fmla="*/ 2988533 w 4457709"/>
                <a:gd name="connsiteY4" fmla="*/ 96262 h 4196631"/>
                <a:gd name="connsiteX5" fmla="*/ 1683564 w 4457709"/>
                <a:gd name="connsiteY5" fmla="*/ 107913 h 4196631"/>
                <a:gd name="connsiteX6" fmla="*/ 1765125 w 4457709"/>
                <a:gd name="connsiteY6" fmla="*/ 305981 h 4196631"/>
                <a:gd name="connsiteX7" fmla="*/ 2685593 w 4457709"/>
                <a:gd name="connsiteY7" fmla="*/ 410841 h 4196631"/>
                <a:gd name="connsiteX8" fmla="*/ 2604033 w 4457709"/>
                <a:gd name="connsiteY8" fmla="*/ 1366229 h 4196631"/>
                <a:gd name="connsiteX9" fmla="*/ 1683564 w 4457709"/>
                <a:gd name="connsiteY9" fmla="*/ 1855575 h 4196631"/>
                <a:gd name="connsiteX10" fmla="*/ 227125 w 4457709"/>
                <a:gd name="connsiteY10" fmla="*/ 2007039 h 4196631"/>
                <a:gd name="connsiteX11" fmla="*/ 180518 w 4457709"/>
                <a:gd name="connsiteY11" fmla="*/ 2193456 h 4196631"/>
                <a:gd name="connsiteX12" fmla="*/ 1939896 w 4457709"/>
                <a:gd name="connsiteY12" fmla="*/ 2275013 h 4196631"/>
                <a:gd name="connsiteX13" fmla="*/ 1147594 w 4457709"/>
                <a:gd name="connsiteY13" fmla="*/ 4022676 h 4196631"/>
                <a:gd name="connsiteX14" fmla="*/ 1415579 w 4457709"/>
                <a:gd name="connsiteY14" fmla="*/ 3917816 h 4196631"/>
                <a:gd name="connsiteX15" fmla="*/ 2708897 w 4457709"/>
                <a:gd name="connsiteY15" fmla="*/ 2111898 h 4196631"/>
                <a:gd name="connsiteX16" fmla="*/ 4188640 w 4457709"/>
                <a:gd name="connsiteY16" fmla="*/ 2426478 h 4196631"/>
                <a:gd name="connsiteX17" fmla="*/ 4363411 w 4457709"/>
                <a:gd name="connsiteY17" fmla="*/ 1762366 h 4196631"/>
                <a:gd name="connsiteX18" fmla="*/ 3198259 w 4457709"/>
                <a:gd name="connsiteY18" fmla="*/ 1564298 h 4196631"/>
                <a:gd name="connsiteX0" fmla="*/ 3198259 w 4457709"/>
                <a:gd name="connsiteY0" fmla="*/ 1564298 h 4196631"/>
                <a:gd name="connsiteX1" fmla="*/ 3081745 w 4457709"/>
                <a:gd name="connsiteY1" fmla="*/ 422491 h 4196631"/>
                <a:gd name="connsiteX2" fmla="*/ 4153684 w 4457709"/>
                <a:gd name="connsiteY2" fmla="*/ 224424 h 4196631"/>
                <a:gd name="connsiteX3" fmla="*/ 4165337 w 4457709"/>
                <a:gd name="connsiteY3" fmla="*/ 3053 h 4196631"/>
                <a:gd name="connsiteX4" fmla="*/ 2988533 w 4457709"/>
                <a:gd name="connsiteY4" fmla="*/ 96262 h 4196631"/>
                <a:gd name="connsiteX5" fmla="*/ 1683564 w 4457709"/>
                <a:gd name="connsiteY5" fmla="*/ 107913 h 4196631"/>
                <a:gd name="connsiteX6" fmla="*/ 1765125 w 4457709"/>
                <a:gd name="connsiteY6" fmla="*/ 305981 h 4196631"/>
                <a:gd name="connsiteX7" fmla="*/ 2685593 w 4457709"/>
                <a:gd name="connsiteY7" fmla="*/ 410841 h 4196631"/>
                <a:gd name="connsiteX8" fmla="*/ 2604033 w 4457709"/>
                <a:gd name="connsiteY8" fmla="*/ 1366229 h 4196631"/>
                <a:gd name="connsiteX9" fmla="*/ 1683564 w 4457709"/>
                <a:gd name="connsiteY9" fmla="*/ 1855575 h 4196631"/>
                <a:gd name="connsiteX10" fmla="*/ 227125 w 4457709"/>
                <a:gd name="connsiteY10" fmla="*/ 1657506 h 4196631"/>
                <a:gd name="connsiteX11" fmla="*/ 180518 w 4457709"/>
                <a:gd name="connsiteY11" fmla="*/ 2193456 h 4196631"/>
                <a:gd name="connsiteX12" fmla="*/ 1939896 w 4457709"/>
                <a:gd name="connsiteY12" fmla="*/ 2275013 h 4196631"/>
                <a:gd name="connsiteX13" fmla="*/ 1147594 w 4457709"/>
                <a:gd name="connsiteY13" fmla="*/ 4022676 h 4196631"/>
                <a:gd name="connsiteX14" fmla="*/ 1415579 w 4457709"/>
                <a:gd name="connsiteY14" fmla="*/ 3917816 h 4196631"/>
                <a:gd name="connsiteX15" fmla="*/ 2708897 w 4457709"/>
                <a:gd name="connsiteY15" fmla="*/ 2111898 h 4196631"/>
                <a:gd name="connsiteX16" fmla="*/ 4188640 w 4457709"/>
                <a:gd name="connsiteY16" fmla="*/ 2426478 h 4196631"/>
                <a:gd name="connsiteX17" fmla="*/ 4363411 w 4457709"/>
                <a:gd name="connsiteY17" fmla="*/ 1762366 h 4196631"/>
                <a:gd name="connsiteX18" fmla="*/ 3198259 w 4457709"/>
                <a:gd name="connsiteY18" fmla="*/ 1564298 h 4196631"/>
                <a:gd name="connsiteX0" fmla="*/ 3086958 w 4346408"/>
                <a:gd name="connsiteY0" fmla="*/ 1564298 h 4196631"/>
                <a:gd name="connsiteX1" fmla="*/ 2970444 w 4346408"/>
                <a:gd name="connsiteY1" fmla="*/ 422491 h 4196631"/>
                <a:gd name="connsiteX2" fmla="*/ 4042383 w 4346408"/>
                <a:gd name="connsiteY2" fmla="*/ 224424 h 4196631"/>
                <a:gd name="connsiteX3" fmla="*/ 4054036 w 4346408"/>
                <a:gd name="connsiteY3" fmla="*/ 3053 h 4196631"/>
                <a:gd name="connsiteX4" fmla="*/ 2877232 w 4346408"/>
                <a:gd name="connsiteY4" fmla="*/ 96262 h 4196631"/>
                <a:gd name="connsiteX5" fmla="*/ 1572263 w 4346408"/>
                <a:gd name="connsiteY5" fmla="*/ 107913 h 4196631"/>
                <a:gd name="connsiteX6" fmla="*/ 1653824 w 4346408"/>
                <a:gd name="connsiteY6" fmla="*/ 305981 h 4196631"/>
                <a:gd name="connsiteX7" fmla="*/ 2574292 w 4346408"/>
                <a:gd name="connsiteY7" fmla="*/ 410841 h 4196631"/>
                <a:gd name="connsiteX8" fmla="*/ 2492732 w 4346408"/>
                <a:gd name="connsiteY8" fmla="*/ 1366229 h 4196631"/>
                <a:gd name="connsiteX9" fmla="*/ 1572263 w 4346408"/>
                <a:gd name="connsiteY9" fmla="*/ 1855575 h 4196631"/>
                <a:gd name="connsiteX10" fmla="*/ 115824 w 4346408"/>
                <a:gd name="connsiteY10" fmla="*/ 1657506 h 4196631"/>
                <a:gd name="connsiteX11" fmla="*/ 285560 w 4346408"/>
                <a:gd name="connsiteY11" fmla="*/ 1890528 h 4196631"/>
                <a:gd name="connsiteX12" fmla="*/ 1828595 w 4346408"/>
                <a:gd name="connsiteY12" fmla="*/ 2275013 h 4196631"/>
                <a:gd name="connsiteX13" fmla="*/ 1036293 w 4346408"/>
                <a:gd name="connsiteY13" fmla="*/ 4022676 h 4196631"/>
                <a:gd name="connsiteX14" fmla="*/ 1304278 w 4346408"/>
                <a:gd name="connsiteY14" fmla="*/ 3917816 h 4196631"/>
                <a:gd name="connsiteX15" fmla="*/ 2597596 w 4346408"/>
                <a:gd name="connsiteY15" fmla="*/ 2111898 h 4196631"/>
                <a:gd name="connsiteX16" fmla="*/ 4077339 w 4346408"/>
                <a:gd name="connsiteY16" fmla="*/ 2426478 h 4196631"/>
                <a:gd name="connsiteX17" fmla="*/ 4252110 w 4346408"/>
                <a:gd name="connsiteY17" fmla="*/ 1762366 h 4196631"/>
                <a:gd name="connsiteX18" fmla="*/ 3086958 w 4346408"/>
                <a:gd name="connsiteY18" fmla="*/ 1564298 h 4196631"/>
                <a:gd name="connsiteX0" fmla="*/ 3150649 w 4410099"/>
                <a:gd name="connsiteY0" fmla="*/ 1564298 h 4196631"/>
                <a:gd name="connsiteX1" fmla="*/ 3034135 w 4410099"/>
                <a:gd name="connsiteY1" fmla="*/ 422491 h 4196631"/>
                <a:gd name="connsiteX2" fmla="*/ 4106074 w 4410099"/>
                <a:gd name="connsiteY2" fmla="*/ 224424 h 4196631"/>
                <a:gd name="connsiteX3" fmla="*/ 4117727 w 4410099"/>
                <a:gd name="connsiteY3" fmla="*/ 3053 h 4196631"/>
                <a:gd name="connsiteX4" fmla="*/ 2940923 w 4410099"/>
                <a:gd name="connsiteY4" fmla="*/ 96262 h 4196631"/>
                <a:gd name="connsiteX5" fmla="*/ 1635954 w 4410099"/>
                <a:gd name="connsiteY5" fmla="*/ 107913 h 4196631"/>
                <a:gd name="connsiteX6" fmla="*/ 1717515 w 4410099"/>
                <a:gd name="connsiteY6" fmla="*/ 305981 h 4196631"/>
                <a:gd name="connsiteX7" fmla="*/ 2637983 w 4410099"/>
                <a:gd name="connsiteY7" fmla="*/ 410841 h 4196631"/>
                <a:gd name="connsiteX8" fmla="*/ 2556423 w 4410099"/>
                <a:gd name="connsiteY8" fmla="*/ 1366229 h 4196631"/>
                <a:gd name="connsiteX9" fmla="*/ 1635954 w 4410099"/>
                <a:gd name="connsiteY9" fmla="*/ 1855575 h 4196631"/>
                <a:gd name="connsiteX10" fmla="*/ 179515 w 4410099"/>
                <a:gd name="connsiteY10" fmla="*/ 1657506 h 4196631"/>
                <a:gd name="connsiteX11" fmla="*/ 212614 w 4410099"/>
                <a:gd name="connsiteY11" fmla="*/ 1913830 h 4196631"/>
                <a:gd name="connsiteX12" fmla="*/ 1892286 w 4410099"/>
                <a:gd name="connsiteY12" fmla="*/ 2275013 h 4196631"/>
                <a:gd name="connsiteX13" fmla="*/ 1099984 w 4410099"/>
                <a:gd name="connsiteY13" fmla="*/ 4022676 h 4196631"/>
                <a:gd name="connsiteX14" fmla="*/ 1367969 w 4410099"/>
                <a:gd name="connsiteY14" fmla="*/ 3917816 h 4196631"/>
                <a:gd name="connsiteX15" fmla="*/ 2661287 w 4410099"/>
                <a:gd name="connsiteY15" fmla="*/ 2111898 h 4196631"/>
                <a:gd name="connsiteX16" fmla="*/ 4141030 w 4410099"/>
                <a:gd name="connsiteY16" fmla="*/ 2426478 h 4196631"/>
                <a:gd name="connsiteX17" fmla="*/ 4315801 w 4410099"/>
                <a:gd name="connsiteY17" fmla="*/ 1762366 h 4196631"/>
                <a:gd name="connsiteX18" fmla="*/ 3150649 w 4410099"/>
                <a:gd name="connsiteY18" fmla="*/ 1564298 h 4196631"/>
                <a:gd name="connsiteX0" fmla="*/ 3139650 w 4399100"/>
                <a:gd name="connsiteY0" fmla="*/ 1564298 h 4196631"/>
                <a:gd name="connsiteX1" fmla="*/ 3023136 w 4399100"/>
                <a:gd name="connsiteY1" fmla="*/ 422491 h 4196631"/>
                <a:gd name="connsiteX2" fmla="*/ 4095075 w 4399100"/>
                <a:gd name="connsiteY2" fmla="*/ 224424 h 4196631"/>
                <a:gd name="connsiteX3" fmla="*/ 4106728 w 4399100"/>
                <a:gd name="connsiteY3" fmla="*/ 3053 h 4196631"/>
                <a:gd name="connsiteX4" fmla="*/ 2929924 w 4399100"/>
                <a:gd name="connsiteY4" fmla="*/ 96262 h 4196631"/>
                <a:gd name="connsiteX5" fmla="*/ 1624955 w 4399100"/>
                <a:gd name="connsiteY5" fmla="*/ 107913 h 4196631"/>
                <a:gd name="connsiteX6" fmla="*/ 1706516 w 4399100"/>
                <a:gd name="connsiteY6" fmla="*/ 305981 h 4196631"/>
                <a:gd name="connsiteX7" fmla="*/ 2626984 w 4399100"/>
                <a:gd name="connsiteY7" fmla="*/ 410841 h 4196631"/>
                <a:gd name="connsiteX8" fmla="*/ 2545424 w 4399100"/>
                <a:gd name="connsiteY8" fmla="*/ 1366229 h 4196631"/>
                <a:gd name="connsiteX9" fmla="*/ 1624955 w 4399100"/>
                <a:gd name="connsiteY9" fmla="*/ 1855575 h 4196631"/>
                <a:gd name="connsiteX10" fmla="*/ 168516 w 4399100"/>
                <a:gd name="connsiteY10" fmla="*/ 1657506 h 4196631"/>
                <a:gd name="connsiteX11" fmla="*/ 201615 w 4399100"/>
                <a:gd name="connsiteY11" fmla="*/ 1913830 h 4196631"/>
                <a:gd name="connsiteX12" fmla="*/ 1699104 w 4399100"/>
                <a:gd name="connsiteY12" fmla="*/ 2275013 h 4196631"/>
                <a:gd name="connsiteX13" fmla="*/ 1088985 w 4399100"/>
                <a:gd name="connsiteY13" fmla="*/ 4022676 h 4196631"/>
                <a:gd name="connsiteX14" fmla="*/ 1356970 w 4399100"/>
                <a:gd name="connsiteY14" fmla="*/ 3917816 h 4196631"/>
                <a:gd name="connsiteX15" fmla="*/ 2650288 w 4399100"/>
                <a:gd name="connsiteY15" fmla="*/ 2111898 h 4196631"/>
                <a:gd name="connsiteX16" fmla="*/ 4130031 w 4399100"/>
                <a:gd name="connsiteY16" fmla="*/ 2426478 h 4196631"/>
                <a:gd name="connsiteX17" fmla="*/ 4304802 w 4399100"/>
                <a:gd name="connsiteY17" fmla="*/ 1762366 h 4196631"/>
                <a:gd name="connsiteX18" fmla="*/ 3139650 w 4399100"/>
                <a:gd name="connsiteY18" fmla="*/ 1564298 h 4196631"/>
                <a:gd name="connsiteX0" fmla="*/ 3147863 w 4407313"/>
                <a:gd name="connsiteY0" fmla="*/ 1564298 h 4194195"/>
                <a:gd name="connsiteX1" fmla="*/ 3031349 w 4407313"/>
                <a:gd name="connsiteY1" fmla="*/ 422491 h 4194195"/>
                <a:gd name="connsiteX2" fmla="*/ 4103288 w 4407313"/>
                <a:gd name="connsiteY2" fmla="*/ 224424 h 4194195"/>
                <a:gd name="connsiteX3" fmla="*/ 4114941 w 4407313"/>
                <a:gd name="connsiteY3" fmla="*/ 3053 h 4194195"/>
                <a:gd name="connsiteX4" fmla="*/ 2938137 w 4407313"/>
                <a:gd name="connsiteY4" fmla="*/ 96262 h 4194195"/>
                <a:gd name="connsiteX5" fmla="*/ 1633168 w 4407313"/>
                <a:gd name="connsiteY5" fmla="*/ 107913 h 4194195"/>
                <a:gd name="connsiteX6" fmla="*/ 1714729 w 4407313"/>
                <a:gd name="connsiteY6" fmla="*/ 305981 h 4194195"/>
                <a:gd name="connsiteX7" fmla="*/ 2635197 w 4407313"/>
                <a:gd name="connsiteY7" fmla="*/ 410841 h 4194195"/>
                <a:gd name="connsiteX8" fmla="*/ 2553637 w 4407313"/>
                <a:gd name="connsiteY8" fmla="*/ 1366229 h 4194195"/>
                <a:gd name="connsiteX9" fmla="*/ 1633168 w 4407313"/>
                <a:gd name="connsiteY9" fmla="*/ 1855575 h 4194195"/>
                <a:gd name="connsiteX10" fmla="*/ 176729 w 4407313"/>
                <a:gd name="connsiteY10" fmla="*/ 1657506 h 4194195"/>
                <a:gd name="connsiteX11" fmla="*/ 209828 w 4407313"/>
                <a:gd name="connsiteY11" fmla="*/ 1913830 h 4194195"/>
                <a:gd name="connsiteX12" fmla="*/ 1843954 w 4407313"/>
                <a:gd name="connsiteY12" fmla="*/ 2309966 h 4194195"/>
                <a:gd name="connsiteX13" fmla="*/ 1097198 w 4407313"/>
                <a:gd name="connsiteY13" fmla="*/ 4022676 h 4194195"/>
                <a:gd name="connsiteX14" fmla="*/ 1365183 w 4407313"/>
                <a:gd name="connsiteY14" fmla="*/ 3917816 h 4194195"/>
                <a:gd name="connsiteX15" fmla="*/ 2658501 w 4407313"/>
                <a:gd name="connsiteY15" fmla="*/ 2111898 h 4194195"/>
                <a:gd name="connsiteX16" fmla="*/ 4138244 w 4407313"/>
                <a:gd name="connsiteY16" fmla="*/ 2426478 h 4194195"/>
                <a:gd name="connsiteX17" fmla="*/ 4313015 w 4407313"/>
                <a:gd name="connsiteY17" fmla="*/ 1762366 h 4194195"/>
                <a:gd name="connsiteX18" fmla="*/ 3147863 w 4407313"/>
                <a:gd name="connsiteY18" fmla="*/ 1564298 h 4194195"/>
                <a:gd name="connsiteX0" fmla="*/ 3147863 w 4407313"/>
                <a:gd name="connsiteY0" fmla="*/ 1564298 h 4150995"/>
                <a:gd name="connsiteX1" fmla="*/ 3031349 w 4407313"/>
                <a:gd name="connsiteY1" fmla="*/ 422491 h 4150995"/>
                <a:gd name="connsiteX2" fmla="*/ 4103288 w 4407313"/>
                <a:gd name="connsiteY2" fmla="*/ 224424 h 4150995"/>
                <a:gd name="connsiteX3" fmla="*/ 4114941 w 4407313"/>
                <a:gd name="connsiteY3" fmla="*/ 3053 h 4150995"/>
                <a:gd name="connsiteX4" fmla="*/ 2938137 w 4407313"/>
                <a:gd name="connsiteY4" fmla="*/ 96262 h 4150995"/>
                <a:gd name="connsiteX5" fmla="*/ 1633168 w 4407313"/>
                <a:gd name="connsiteY5" fmla="*/ 107913 h 4150995"/>
                <a:gd name="connsiteX6" fmla="*/ 1714729 w 4407313"/>
                <a:gd name="connsiteY6" fmla="*/ 305981 h 4150995"/>
                <a:gd name="connsiteX7" fmla="*/ 2635197 w 4407313"/>
                <a:gd name="connsiteY7" fmla="*/ 410841 h 4150995"/>
                <a:gd name="connsiteX8" fmla="*/ 2553637 w 4407313"/>
                <a:gd name="connsiteY8" fmla="*/ 1366229 h 4150995"/>
                <a:gd name="connsiteX9" fmla="*/ 1633168 w 4407313"/>
                <a:gd name="connsiteY9" fmla="*/ 1855575 h 4150995"/>
                <a:gd name="connsiteX10" fmla="*/ 176729 w 4407313"/>
                <a:gd name="connsiteY10" fmla="*/ 1657506 h 4150995"/>
                <a:gd name="connsiteX11" fmla="*/ 209828 w 4407313"/>
                <a:gd name="connsiteY11" fmla="*/ 1913830 h 4150995"/>
                <a:gd name="connsiteX12" fmla="*/ 1843954 w 4407313"/>
                <a:gd name="connsiteY12" fmla="*/ 2309966 h 4150995"/>
                <a:gd name="connsiteX13" fmla="*/ 1074425 w 4407313"/>
                <a:gd name="connsiteY13" fmla="*/ 3952770 h 4150995"/>
                <a:gd name="connsiteX14" fmla="*/ 1365183 w 4407313"/>
                <a:gd name="connsiteY14" fmla="*/ 3917816 h 4150995"/>
                <a:gd name="connsiteX15" fmla="*/ 2658501 w 4407313"/>
                <a:gd name="connsiteY15" fmla="*/ 2111898 h 4150995"/>
                <a:gd name="connsiteX16" fmla="*/ 4138244 w 4407313"/>
                <a:gd name="connsiteY16" fmla="*/ 2426478 h 4150995"/>
                <a:gd name="connsiteX17" fmla="*/ 4313015 w 4407313"/>
                <a:gd name="connsiteY17" fmla="*/ 1762366 h 4150995"/>
                <a:gd name="connsiteX18" fmla="*/ 3147863 w 4407313"/>
                <a:gd name="connsiteY18" fmla="*/ 1564298 h 4150995"/>
                <a:gd name="connsiteX0" fmla="*/ 3147863 w 4407313"/>
                <a:gd name="connsiteY0" fmla="*/ 1564298 h 4150995"/>
                <a:gd name="connsiteX1" fmla="*/ 3031349 w 4407313"/>
                <a:gd name="connsiteY1" fmla="*/ 422491 h 4150995"/>
                <a:gd name="connsiteX2" fmla="*/ 4103288 w 4407313"/>
                <a:gd name="connsiteY2" fmla="*/ 224424 h 4150995"/>
                <a:gd name="connsiteX3" fmla="*/ 4114941 w 4407313"/>
                <a:gd name="connsiteY3" fmla="*/ 3053 h 4150995"/>
                <a:gd name="connsiteX4" fmla="*/ 2938137 w 4407313"/>
                <a:gd name="connsiteY4" fmla="*/ 96262 h 4150995"/>
                <a:gd name="connsiteX5" fmla="*/ 1633168 w 4407313"/>
                <a:gd name="connsiteY5" fmla="*/ 107913 h 4150995"/>
                <a:gd name="connsiteX6" fmla="*/ 1714729 w 4407313"/>
                <a:gd name="connsiteY6" fmla="*/ 305981 h 4150995"/>
                <a:gd name="connsiteX7" fmla="*/ 2680743 w 4407313"/>
                <a:gd name="connsiteY7" fmla="*/ 550654 h 4150995"/>
                <a:gd name="connsiteX8" fmla="*/ 2553637 w 4407313"/>
                <a:gd name="connsiteY8" fmla="*/ 1366229 h 4150995"/>
                <a:gd name="connsiteX9" fmla="*/ 1633168 w 4407313"/>
                <a:gd name="connsiteY9" fmla="*/ 1855575 h 4150995"/>
                <a:gd name="connsiteX10" fmla="*/ 176729 w 4407313"/>
                <a:gd name="connsiteY10" fmla="*/ 1657506 h 4150995"/>
                <a:gd name="connsiteX11" fmla="*/ 209828 w 4407313"/>
                <a:gd name="connsiteY11" fmla="*/ 1913830 h 4150995"/>
                <a:gd name="connsiteX12" fmla="*/ 1843954 w 4407313"/>
                <a:gd name="connsiteY12" fmla="*/ 2309966 h 4150995"/>
                <a:gd name="connsiteX13" fmla="*/ 1074425 w 4407313"/>
                <a:gd name="connsiteY13" fmla="*/ 3952770 h 4150995"/>
                <a:gd name="connsiteX14" fmla="*/ 1365183 w 4407313"/>
                <a:gd name="connsiteY14" fmla="*/ 3917816 h 4150995"/>
                <a:gd name="connsiteX15" fmla="*/ 2658501 w 4407313"/>
                <a:gd name="connsiteY15" fmla="*/ 2111898 h 4150995"/>
                <a:gd name="connsiteX16" fmla="*/ 4138244 w 4407313"/>
                <a:gd name="connsiteY16" fmla="*/ 2426478 h 4150995"/>
                <a:gd name="connsiteX17" fmla="*/ 4313015 w 4407313"/>
                <a:gd name="connsiteY17" fmla="*/ 1762366 h 4150995"/>
                <a:gd name="connsiteX18" fmla="*/ 3147863 w 4407313"/>
                <a:gd name="connsiteY18" fmla="*/ 1564298 h 4150995"/>
                <a:gd name="connsiteX0" fmla="*/ 3147863 w 4407313"/>
                <a:gd name="connsiteY0" fmla="*/ 1564298 h 4150995"/>
                <a:gd name="connsiteX1" fmla="*/ 2963031 w 4407313"/>
                <a:gd name="connsiteY1" fmla="*/ 667164 h 4150995"/>
                <a:gd name="connsiteX2" fmla="*/ 4103288 w 4407313"/>
                <a:gd name="connsiteY2" fmla="*/ 224424 h 4150995"/>
                <a:gd name="connsiteX3" fmla="*/ 4114941 w 4407313"/>
                <a:gd name="connsiteY3" fmla="*/ 3053 h 4150995"/>
                <a:gd name="connsiteX4" fmla="*/ 2938137 w 4407313"/>
                <a:gd name="connsiteY4" fmla="*/ 96262 h 4150995"/>
                <a:gd name="connsiteX5" fmla="*/ 1633168 w 4407313"/>
                <a:gd name="connsiteY5" fmla="*/ 107913 h 4150995"/>
                <a:gd name="connsiteX6" fmla="*/ 1714729 w 4407313"/>
                <a:gd name="connsiteY6" fmla="*/ 305981 h 4150995"/>
                <a:gd name="connsiteX7" fmla="*/ 2680743 w 4407313"/>
                <a:gd name="connsiteY7" fmla="*/ 550654 h 4150995"/>
                <a:gd name="connsiteX8" fmla="*/ 2553637 w 4407313"/>
                <a:gd name="connsiteY8" fmla="*/ 1366229 h 4150995"/>
                <a:gd name="connsiteX9" fmla="*/ 1633168 w 4407313"/>
                <a:gd name="connsiteY9" fmla="*/ 1855575 h 4150995"/>
                <a:gd name="connsiteX10" fmla="*/ 176729 w 4407313"/>
                <a:gd name="connsiteY10" fmla="*/ 1657506 h 4150995"/>
                <a:gd name="connsiteX11" fmla="*/ 209828 w 4407313"/>
                <a:gd name="connsiteY11" fmla="*/ 1913830 h 4150995"/>
                <a:gd name="connsiteX12" fmla="*/ 1843954 w 4407313"/>
                <a:gd name="connsiteY12" fmla="*/ 2309966 h 4150995"/>
                <a:gd name="connsiteX13" fmla="*/ 1074425 w 4407313"/>
                <a:gd name="connsiteY13" fmla="*/ 3952770 h 4150995"/>
                <a:gd name="connsiteX14" fmla="*/ 1365183 w 4407313"/>
                <a:gd name="connsiteY14" fmla="*/ 3917816 h 4150995"/>
                <a:gd name="connsiteX15" fmla="*/ 2658501 w 4407313"/>
                <a:gd name="connsiteY15" fmla="*/ 2111898 h 4150995"/>
                <a:gd name="connsiteX16" fmla="*/ 4138244 w 4407313"/>
                <a:gd name="connsiteY16" fmla="*/ 2426478 h 4150995"/>
                <a:gd name="connsiteX17" fmla="*/ 4313015 w 4407313"/>
                <a:gd name="connsiteY17" fmla="*/ 1762366 h 4150995"/>
                <a:gd name="connsiteX18" fmla="*/ 3147863 w 4407313"/>
                <a:gd name="connsiteY18" fmla="*/ 1564298 h 4150995"/>
                <a:gd name="connsiteX0" fmla="*/ 3147863 w 4407313"/>
                <a:gd name="connsiteY0" fmla="*/ 1561608 h 4148305"/>
                <a:gd name="connsiteX1" fmla="*/ 2963031 w 4407313"/>
                <a:gd name="connsiteY1" fmla="*/ 664474 h 4148305"/>
                <a:gd name="connsiteX2" fmla="*/ 4103288 w 4407313"/>
                <a:gd name="connsiteY2" fmla="*/ 221734 h 4148305"/>
                <a:gd name="connsiteX3" fmla="*/ 4114941 w 4407313"/>
                <a:gd name="connsiteY3" fmla="*/ 363 h 4148305"/>
                <a:gd name="connsiteX4" fmla="*/ 2960910 w 4407313"/>
                <a:gd name="connsiteY4" fmla="*/ 268338 h 4148305"/>
                <a:gd name="connsiteX5" fmla="*/ 1633168 w 4407313"/>
                <a:gd name="connsiteY5" fmla="*/ 105223 h 4148305"/>
                <a:gd name="connsiteX6" fmla="*/ 1714729 w 4407313"/>
                <a:gd name="connsiteY6" fmla="*/ 303291 h 4148305"/>
                <a:gd name="connsiteX7" fmla="*/ 2680743 w 4407313"/>
                <a:gd name="connsiteY7" fmla="*/ 547964 h 4148305"/>
                <a:gd name="connsiteX8" fmla="*/ 2553637 w 4407313"/>
                <a:gd name="connsiteY8" fmla="*/ 1363539 h 4148305"/>
                <a:gd name="connsiteX9" fmla="*/ 1633168 w 4407313"/>
                <a:gd name="connsiteY9" fmla="*/ 1852885 h 4148305"/>
                <a:gd name="connsiteX10" fmla="*/ 176729 w 4407313"/>
                <a:gd name="connsiteY10" fmla="*/ 1654816 h 4148305"/>
                <a:gd name="connsiteX11" fmla="*/ 209828 w 4407313"/>
                <a:gd name="connsiteY11" fmla="*/ 1911140 h 4148305"/>
                <a:gd name="connsiteX12" fmla="*/ 1843954 w 4407313"/>
                <a:gd name="connsiteY12" fmla="*/ 2307276 h 4148305"/>
                <a:gd name="connsiteX13" fmla="*/ 1074425 w 4407313"/>
                <a:gd name="connsiteY13" fmla="*/ 3950080 h 4148305"/>
                <a:gd name="connsiteX14" fmla="*/ 1365183 w 4407313"/>
                <a:gd name="connsiteY14" fmla="*/ 3915126 h 4148305"/>
                <a:gd name="connsiteX15" fmla="*/ 2658501 w 4407313"/>
                <a:gd name="connsiteY15" fmla="*/ 2109208 h 4148305"/>
                <a:gd name="connsiteX16" fmla="*/ 4138244 w 4407313"/>
                <a:gd name="connsiteY16" fmla="*/ 2423788 h 4148305"/>
                <a:gd name="connsiteX17" fmla="*/ 4313015 w 4407313"/>
                <a:gd name="connsiteY17" fmla="*/ 1759676 h 4148305"/>
                <a:gd name="connsiteX18" fmla="*/ 3147863 w 4407313"/>
                <a:gd name="connsiteY18" fmla="*/ 1561608 h 4148305"/>
                <a:gd name="connsiteX0" fmla="*/ 3147863 w 4407313"/>
                <a:gd name="connsiteY0" fmla="*/ 1561630 h 4148327"/>
                <a:gd name="connsiteX1" fmla="*/ 2997190 w 4407313"/>
                <a:gd name="connsiteY1" fmla="*/ 711101 h 4148327"/>
                <a:gd name="connsiteX2" fmla="*/ 4103288 w 4407313"/>
                <a:gd name="connsiteY2" fmla="*/ 221756 h 4148327"/>
                <a:gd name="connsiteX3" fmla="*/ 4114941 w 4407313"/>
                <a:gd name="connsiteY3" fmla="*/ 385 h 4148327"/>
                <a:gd name="connsiteX4" fmla="*/ 2960910 w 4407313"/>
                <a:gd name="connsiteY4" fmla="*/ 268360 h 4148327"/>
                <a:gd name="connsiteX5" fmla="*/ 1633168 w 4407313"/>
                <a:gd name="connsiteY5" fmla="*/ 105245 h 4148327"/>
                <a:gd name="connsiteX6" fmla="*/ 1714729 w 4407313"/>
                <a:gd name="connsiteY6" fmla="*/ 303313 h 4148327"/>
                <a:gd name="connsiteX7" fmla="*/ 2680743 w 4407313"/>
                <a:gd name="connsiteY7" fmla="*/ 547986 h 4148327"/>
                <a:gd name="connsiteX8" fmla="*/ 2553637 w 4407313"/>
                <a:gd name="connsiteY8" fmla="*/ 1363561 h 4148327"/>
                <a:gd name="connsiteX9" fmla="*/ 1633168 w 4407313"/>
                <a:gd name="connsiteY9" fmla="*/ 1852907 h 4148327"/>
                <a:gd name="connsiteX10" fmla="*/ 176729 w 4407313"/>
                <a:gd name="connsiteY10" fmla="*/ 1654838 h 4148327"/>
                <a:gd name="connsiteX11" fmla="*/ 209828 w 4407313"/>
                <a:gd name="connsiteY11" fmla="*/ 1911162 h 4148327"/>
                <a:gd name="connsiteX12" fmla="*/ 1843954 w 4407313"/>
                <a:gd name="connsiteY12" fmla="*/ 2307298 h 4148327"/>
                <a:gd name="connsiteX13" fmla="*/ 1074425 w 4407313"/>
                <a:gd name="connsiteY13" fmla="*/ 3950102 h 4148327"/>
                <a:gd name="connsiteX14" fmla="*/ 1365183 w 4407313"/>
                <a:gd name="connsiteY14" fmla="*/ 3915148 h 4148327"/>
                <a:gd name="connsiteX15" fmla="*/ 2658501 w 4407313"/>
                <a:gd name="connsiteY15" fmla="*/ 2109230 h 4148327"/>
                <a:gd name="connsiteX16" fmla="*/ 4138244 w 4407313"/>
                <a:gd name="connsiteY16" fmla="*/ 2423810 h 4148327"/>
                <a:gd name="connsiteX17" fmla="*/ 4313015 w 4407313"/>
                <a:gd name="connsiteY17" fmla="*/ 1759698 h 4148327"/>
                <a:gd name="connsiteX18" fmla="*/ 3147863 w 4407313"/>
                <a:gd name="connsiteY18" fmla="*/ 1561630 h 4148327"/>
                <a:gd name="connsiteX0" fmla="*/ 3147863 w 4407313"/>
                <a:gd name="connsiteY0" fmla="*/ 1561630 h 4148327"/>
                <a:gd name="connsiteX1" fmla="*/ 2997190 w 4407313"/>
                <a:gd name="connsiteY1" fmla="*/ 711101 h 4148327"/>
                <a:gd name="connsiteX2" fmla="*/ 4103288 w 4407313"/>
                <a:gd name="connsiteY2" fmla="*/ 221756 h 4148327"/>
                <a:gd name="connsiteX3" fmla="*/ 4114941 w 4407313"/>
                <a:gd name="connsiteY3" fmla="*/ 385 h 4148327"/>
                <a:gd name="connsiteX4" fmla="*/ 2960910 w 4407313"/>
                <a:gd name="connsiteY4" fmla="*/ 268360 h 4148327"/>
                <a:gd name="connsiteX5" fmla="*/ 1633168 w 4407313"/>
                <a:gd name="connsiteY5" fmla="*/ 105245 h 4148327"/>
                <a:gd name="connsiteX6" fmla="*/ 1714729 w 4407313"/>
                <a:gd name="connsiteY6" fmla="*/ 303313 h 4148327"/>
                <a:gd name="connsiteX7" fmla="*/ 2623811 w 4407313"/>
                <a:gd name="connsiteY7" fmla="*/ 559637 h 4148327"/>
                <a:gd name="connsiteX8" fmla="*/ 2553637 w 4407313"/>
                <a:gd name="connsiteY8" fmla="*/ 1363561 h 4148327"/>
                <a:gd name="connsiteX9" fmla="*/ 1633168 w 4407313"/>
                <a:gd name="connsiteY9" fmla="*/ 1852907 h 4148327"/>
                <a:gd name="connsiteX10" fmla="*/ 176729 w 4407313"/>
                <a:gd name="connsiteY10" fmla="*/ 1654838 h 4148327"/>
                <a:gd name="connsiteX11" fmla="*/ 209828 w 4407313"/>
                <a:gd name="connsiteY11" fmla="*/ 1911162 h 4148327"/>
                <a:gd name="connsiteX12" fmla="*/ 1843954 w 4407313"/>
                <a:gd name="connsiteY12" fmla="*/ 2307298 h 4148327"/>
                <a:gd name="connsiteX13" fmla="*/ 1074425 w 4407313"/>
                <a:gd name="connsiteY13" fmla="*/ 3950102 h 4148327"/>
                <a:gd name="connsiteX14" fmla="*/ 1365183 w 4407313"/>
                <a:gd name="connsiteY14" fmla="*/ 3915148 h 4148327"/>
                <a:gd name="connsiteX15" fmla="*/ 2658501 w 4407313"/>
                <a:gd name="connsiteY15" fmla="*/ 2109230 h 4148327"/>
                <a:gd name="connsiteX16" fmla="*/ 4138244 w 4407313"/>
                <a:gd name="connsiteY16" fmla="*/ 2423810 h 4148327"/>
                <a:gd name="connsiteX17" fmla="*/ 4313015 w 4407313"/>
                <a:gd name="connsiteY17" fmla="*/ 1759698 h 4148327"/>
                <a:gd name="connsiteX18" fmla="*/ 3147863 w 4407313"/>
                <a:gd name="connsiteY18" fmla="*/ 1561630 h 4148327"/>
                <a:gd name="connsiteX0" fmla="*/ 3147863 w 4407313"/>
                <a:gd name="connsiteY0" fmla="*/ 1561630 h 4148327"/>
                <a:gd name="connsiteX1" fmla="*/ 2997190 w 4407313"/>
                <a:gd name="connsiteY1" fmla="*/ 711101 h 4148327"/>
                <a:gd name="connsiteX2" fmla="*/ 4103288 w 4407313"/>
                <a:gd name="connsiteY2" fmla="*/ 221756 h 4148327"/>
                <a:gd name="connsiteX3" fmla="*/ 4114941 w 4407313"/>
                <a:gd name="connsiteY3" fmla="*/ 385 h 4148327"/>
                <a:gd name="connsiteX4" fmla="*/ 2960910 w 4407313"/>
                <a:gd name="connsiteY4" fmla="*/ 268360 h 4148327"/>
                <a:gd name="connsiteX5" fmla="*/ 1633168 w 4407313"/>
                <a:gd name="connsiteY5" fmla="*/ 105245 h 4148327"/>
                <a:gd name="connsiteX6" fmla="*/ 1714729 w 4407313"/>
                <a:gd name="connsiteY6" fmla="*/ 303313 h 4148327"/>
                <a:gd name="connsiteX7" fmla="*/ 2623811 w 4407313"/>
                <a:gd name="connsiteY7" fmla="*/ 629544 h 4148327"/>
                <a:gd name="connsiteX8" fmla="*/ 2553637 w 4407313"/>
                <a:gd name="connsiteY8" fmla="*/ 1363561 h 4148327"/>
                <a:gd name="connsiteX9" fmla="*/ 1633168 w 4407313"/>
                <a:gd name="connsiteY9" fmla="*/ 1852907 h 4148327"/>
                <a:gd name="connsiteX10" fmla="*/ 176729 w 4407313"/>
                <a:gd name="connsiteY10" fmla="*/ 1654838 h 4148327"/>
                <a:gd name="connsiteX11" fmla="*/ 209828 w 4407313"/>
                <a:gd name="connsiteY11" fmla="*/ 1911162 h 4148327"/>
                <a:gd name="connsiteX12" fmla="*/ 1843954 w 4407313"/>
                <a:gd name="connsiteY12" fmla="*/ 2307298 h 4148327"/>
                <a:gd name="connsiteX13" fmla="*/ 1074425 w 4407313"/>
                <a:gd name="connsiteY13" fmla="*/ 3950102 h 4148327"/>
                <a:gd name="connsiteX14" fmla="*/ 1365183 w 4407313"/>
                <a:gd name="connsiteY14" fmla="*/ 3915148 h 4148327"/>
                <a:gd name="connsiteX15" fmla="*/ 2658501 w 4407313"/>
                <a:gd name="connsiteY15" fmla="*/ 2109230 h 4148327"/>
                <a:gd name="connsiteX16" fmla="*/ 4138244 w 4407313"/>
                <a:gd name="connsiteY16" fmla="*/ 2423810 h 4148327"/>
                <a:gd name="connsiteX17" fmla="*/ 4313015 w 4407313"/>
                <a:gd name="connsiteY17" fmla="*/ 1759698 h 4148327"/>
                <a:gd name="connsiteX18" fmla="*/ 3147863 w 4407313"/>
                <a:gd name="connsiteY18" fmla="*/ 1561630 h 4148327"/>
                <a:gd name="connsiteX0" fmla="*/ 3147863 w 4407313"/>
                <a:gd name="connsiteY0" fmla="*/ 1561630 h 4148327"/>
                <a:gd name="connsiteX1" fmla="*/ 3042736 w 4407313"/>
                <a:gd name="connsiteY1" fmla="*/ 711101 h 4148327"/>
                <a:gd name="connsiteX2" fmla="*/ 4103288 w 4407313"/>
                <a:gd name="connsiteY2" fmla="*/ 221756 h 4148327"/>
                <a:gd name="connsiteX3" fmla="*/ 4114941 w 4407313"/>
                <a:gd name="connsiteY3" fmla="*/ 385 h 4148327"/>
                <a:gd name="connsiteX4" fmla="*/ 2960910 w 4407313"/>
                <a:gd name="connsiteY4" fmla="*/ 268360 h 4148327"/>
                <a:gd name="connsiteX5" fmla="*/ 1633168 w 4407313"/>
                <a:gd name="connsiteY5" fmla="*/ 105245 h 4148327"/>
                <a:gd name="connsiteX6" fmla="*/ 1714729 w 4407313"/>
                <a:gd name="connsiteY6" fmla="*/ 303313 h 4148327"/>
                <a:gd name="connsiteX7" fmla="*/ 2623811 w 4407313"/>
                <a:gd name="connsiteY7" fmla="*/ 629544 h 4148327"/>
                <a:gd name="connsiteX8" fmla="*/ 2553637 w 4407313"/>
                <a:gd name="connsiteY8" fmla="*/ 1363561 h 4148327"/>
                <a:gd name="connsiteX9" fmla="*/ 1633168 w 4407313"/>
                <a:gd name="connsiteY9" fmla="*/ 1852907 h 4148327"/>
                <a:gd name="connsiteX10" fmla="*/ 176729 w 4407313"/>
                <a:gd name="connsiteY10" fmla="*/ 1654838 h 4148327"/>
                <a:gd name="connsiteX11" fmla="*/ 209828 w 4407313"/>
                <a:gd name="connsiteY11" fmla="*/ 1911162 h 4148327"/>
                <a:gd name="connsiteX12" fmla="*/ 1843954 w 4407313"/>
                <a:gd name="connsiteY12" fmla="*/ 2307298 h 4148327"/>
                <a:gd name="connsiteX13" fmla="*/ 1074425 w 4407313"/>
                <a:gd name="connsiteY13" fmla="*/ 3950102 h 4148327"/>
                <a:gd name="connsiteX14" fmla="*/ 1365183 w 4407313"/>
                <a:gd name="connsiteY14" fmla="*/ 3915148 h 4148327"/>
                <a:gd name="connsiteX15" fmla="*/ 2658501 w 4407313"/>
                <a:gd name="connsiteY15" fmla="*/ 2109230 h 4148327"/>
                <a:gd name="connsiteX16" fmla="*/ 4138244 w 4407313"/>
                <a:gd name="connsiteY16" fmla="*/ 2423810 h 4148327"/>
                <a:gd name="connsiteX17" fmla="*/ 4313015 w 4407313"/>
                <a:gd name="connsiteY17" fmla="*/ 1759698 h 4148327"/>
                <a:gd name="connsiteX18" fmla="*/ 3147863 w 4407313"/>
                <a:gd name="connsiteY18" fmla="*/ 1561630 h 4148327"/>
                <a:gd name="connsiteX0" fmla="*/ 3160414 w 4419864"/>
                <a:gd name="connsiteY0" fmla="*/ 1561630 h 4148327"/>
                <a:gd name="connsiteX1" fmla="*/ 3055287 w 4419864"/>
                <a:gd name="connsiteY1" fmla="*/ 711101 h 4148327"/>
                <a:gd name="connsiteX2" fmla="*/ 4115839 w 4419864"/>
                <a:gd name="connsiteY2" fmla="*/ 221756 h 4148327"/>
                <a:gd name="connsiteX3" fmla="*/ 4127492 w 4419864"/>
                <a:gd name="connsiteY3" fmla="*/ 385 h 4148327"/>
                <a:gd name="connsiteX4" fmla="*/ 2973461 w 4419864"/>
                <a:gd name="connsiteY4" fmla="*/ 268360 h 4148327"/>
                <a:gd name="connsiteX5" fmla="*/ 1645719 w 4419864"/>
                <a:gd name="connsiteY5" fmla="*/ 105245 h 4148327"/>
                <a:gd name="connsiteX6" fmla="*/ 1727280 w 4419864"/>
                <a:gd name="connsiteY6" fmla="*/ 303313 h 4148327"/>
                <a:gd name="connsiteX7" fmla="*/ 2636362 w 4419864"/>
                <a:gd name="connsiteY7" fmla="*/ 629544 h 4148327"/>
                <a:gd name="connsiteX8" fmla="*/ 2566188 w 4419864"/>
                <a:gd name="connsiteY8" fmla="*/ 1363561 h 4148327"/>
                <a:gd name="connsiteX9" fmla="*/ 1839289 w 4419864"/>
                <a:gd name="connsiteY9" fmla="*/ 1794651 h 4148327"/>
                <a:gd name="connsiteX10" fmla="*/ 189280 w 4419864"/>
                <a:gd name="connsiteY10" fmla="*/ 1654838 h 4148327"/>
                <a:gd name="connsiteX11" fmla="*/ 222379 w 4419864"/>
                <a:gd name="connsiteY11" fmla="*/ 1911162 h 4148327"/>
                <a:gd name="connsiteX12" fmla="*/ 1856505 w 4419864"/>
                <a:gd name="connsiteY12" fmla="*/ 2307298 h 4148327"/>
                <a:gd name="connsiteX13" fmla="*/ 1086976 w 4419864"/>
                <a:gd name="connsiteY13" fmla="*/ 3950102 h 4148327"/>
                <a:gd name="connsiteX14" fmla="*/ 1377734 w 4419864"/>
                <a:gd name="connsiteY14" fmla="*/ 3915148 h 4148327"/>
                <a:gd name="connsiteX15" fmla="*/ 2671052 w 4419864"/>
                <a:gd name="connsiteY15" fmla="*/ 2109230 h 4148327"/>
                <a:gd name="connsiteX16" fmla="*/ 4150795 w 4419864"/>
                <a:gd name="connsiteY16" fmla="*/ 2423810 h 4148327"/>
                <a:gd name="connsiteX17" fmla="*/ 4325566 w 4419864"/>
                <a:gd name="connsiteY17" fmla="*/ 1759698 h 4148327"/>
                <a:gd name="connsiteX18" fmla="*/ 3160414 w 4419864"/>
                <a:gd name="connsiteY18" fmla="*/ 1561630 h 4148327"/>
                <a:gd name="connsiteX0" fmla="*/ 3160414 w 4419864"/>
                <a:gd name="connsiteY0" fmla="*/ 1561630 h 4211203"/>
                <a:gd name="connsiteX1" fmla="*/ 3055287 w 4419864"/>
                <a:gd name="connsiteY1" fmla="*/ 711101 h 4211203"/>
                <a:gd name="connsiteX2" fmla="*/ 4115839 w 4419864"/>
                <a:gd name="connsiteY2" fmla="*/ 221756 h 4211203"/>
                <a:gd name="connsiteX3" fmla="*/ 4127492 w 4419864"/>
                <a:gd name="connsiteY3" fmla="*/ 385 h 4211203"/>
                <a:gd name="connsiteX4" fmla="*/ 2973461 w 4419864"/>
                <a:gd name="connsiteY4" fmla="*/ 268360 h 4211203"/>
                <a:gd name="connsiteX5" fmla="*/ 1645719 w 4419864"/>
                <a:gd name="connsiteY5" fmla="*/ 105245 h 4211203"/>
                <a:gd name="connsiteX6" fmla="*/ 1727280 w 4419864"/>
                <a:gd name="connsiteY6" fmla="*/ 303313 h 4211203"/>
                <a:gd name="connsiteX7" fmla="*/ 2636362 w 4419864"/>
                <a:gd name="connsiteY7" fmla="*/ 629544 h 4211203"/>
                <a:gd name="connsiteX8" fmla="*/ 2566188 w 4419864"/>
                <a:gd name="connsiteY8" fmla="*/ 1363561 h 4211203"/>
                <a:gd name="connsiteX9" fmla="*/ 1839289 w 4419864"/>
                <a:gd name="connsiteY9" fmla="*/ 1794651 h 4211203"/>
                <a:gd name="connsiteX10" fmla="*/ 189280 w 4419864"/>
                <a:gd name="connsiteY10" fmla="*/ 1654838 h 4211203"/>
                <a:gd name="connsiteX11" fmla="*/ 222379 w 4419864"/>
                <a:gd name="connsiteY11" fmla="*/ 1911162 h 4211203"/>
                <a:gd name="connsiteX12" fmla="*/ 1856505 w 4419864"/>
                <a:gd name="connsiteY12" fmla="*/ 2307298 h 4211203"/>
                <a:gd name="connsiteX13" fmla="*/ 1086976 w 4419864"/>
                <a:gd name="connsiteY13" fmla="*/ 3950102 h 4211203"/>
                <a:gd name="connsiteX14" fmla="*/ 1343575 w 4419864"/>
                <a:gd name="connsiteY14" fmla="*/ 4020008 h 4211203"/>
                <a:gd name="connsiteX15" fmla="*/ 2671052 w 4419864"/>
                <a:gd name="connsiteY15" fmla="*/ 2109230 h 4211203"/>
                <a:gd name="connsiteX16" fmla="*/ 4150795 w 4419864"/>
                <a:gd name="connsiteY16" fmla="*/ 2423810 h 4211203"/>
                <a:gd name="connsiteX17" fmla="*/ 4325566 w 4419864"/>
                <a:gd name="connsiteY17" fmla="*/ 1759698 h 4211203"/>
                <a:gd name="connsiteX18" fmla="*/ 3160414 w 4419864"/>
                <a:gd name="connsiteY18" fmla="*/ 1561630 h 4211203"/>
                <a:gd name="connsiteX0" fmla="*/ 3160414 w 4469753"/>
                <a:gd name="connsiteY0" fmla="*/ 1561630 h 4211203"/>
                <a:gd name="connsiteX1" fmla="*/ 3055287 w 4469753"/>
                <a:gd name="connsiteY1" fmla="*/ 711101 h 4211203"/>
                <a:gd name="connsiteX2" fmla="*/ 4115839 w 4469753"/>
                <a:gd name="connsiteY2" fmla="*/ 221756 h 4211203"/>
                <a:gd name="connsiteX3" fmla="*/ 4127492 w 4469753"/>
                <a:gd name="connsiteY3" fmla="*/ 385 h 4211203"/>
                <a:gd name="connsiteX4" fmla="*/ 2973461 w 4469753"/>
                <a:gd name="connsiteY4" fmla="*/ 268360 h 4211203"/>
                <a:gd name="connsiteX5" fmla="*/ 1645719 w 4469753"/>
                <a:gd name="connsiteY5" fmla="*/ 105245 h 4211203"/>
                <a:gd name="connsiteX6" fmla="*/ 1727280 w 4469753"/>
                <a:gd name="connsiteY6" fmla="*/ 303313 h 4211203"/>
                <a:gd name="connsiteX7" fmla="*/ 2636362 w 4469753"/>
                <a:gd name="connsiteY7" fmla="*/ 629544 h 4211203"/>
                <a:gd name="connsiteX8" fmla="*/ 2566188 w 4469753"/>
                <a:gd name="connsiteY8" fmla="*/ 1363561 h 4211203"/>
                <a:gd name="connsiteX9" fmla="*/ 1839289 w 4469753"/>
                <a:gd name="connsiteY9" fmla="*/ 1794651 h 4211203"/>
                <a:gd name="connsiteX10" fmla="*/ 189280 w 4469753"/>
                <a:gd name="connsiteY10" fmla="*/ 1654838 h 4211203"/>
                <a:gd name="connsiteX11" fmla="*/ 222379 w 4469753"/>
                <a:gd name="connsiteY11" fmla="*/ 1911162 h 4211203"/>
                <a:gd name="connsiteX12" fmla="*/ 1856505 w 4469753"/>
                <a:gd name="connsiteY12" fmla="*/ 2307298 h 4211203"/>
                <a:gd name="connsiteX13" fmla="*/ 1086976 w 4469753"/>
                <a:gd name="connsiteY13" fmla="*/ 3950102 h 4211203"/>
                <a:gd name="connsiteX14" fmla="*/ 1343575 w 4469753"/>
                <a:gd name="connsiteY14" fmla="*/ 4020008 h 4211203"/>
                <a:gd name="connsiteX15" fmla="*/ 2671052 w 4469753"/>
                <a:gd name="connsiteY15" fmla="*/ 2109230 h 4211203"/>
                <a:gd name="connsiteX16" fmla="*/ 4276046 w 4469753"/>
                <a:gd name="connsiteY16" fmla="*/ 2843248 h 4211203"/>
                <a:gd name="connsiteX17" fmla="*/ 4325566 w 4469753"/>
                <a:gd name="connsiteY17" fmla="*/ 1759698 h 4211203"/>
                <a:gd name="connsiteX18" fmla="*/ 3160414 w 4469753"/>
                <a:gd name="connsiteY18" fmla="*/ 1561630 h 4211203"/>
                <a:gd name="connsiteX0" fmla="*/ 3160414 w 4476232"/>
                <a:gd name="connsiteY0" fmla="*/ 1561630 h 4211203"/>
                <a:gd name="connsiteX1" fmla="*/ 3055287 w 4476232"/>
                <a:gd name="connsiteY1" fmla="*/ 711101 h 4211203"/>
                <a:gd name="connsiteX2" fmla="*/ 4115839 w 4476232"/>
                <a:gd name="connsiteY2" fmla="*/ 221756 h 4211203"/>
                <a:gd name="connsiteX3" fmla="*/ 4127492 w 4476232"/>
                <a:gd name="connsiteY3" fmla="*/ 385 h 4211203"/>
                <a:gd name="connsiteX4" fmla="*/ 2973461 w 4476232"/>
                <a:gd name="connsiteY4" fmla="*/ 268360 h 4211203"/>
                <a:gd name="connsiteX5" fmla="*/ 1645719 w 4476232"/>
                <a:gd name="connsiteY5" fmla="*/ 105245 h 4211203"/>
                <a:gd name="connsiteX6" fmla="*/ 1727280 w 4476232"/>
                <a:gd name="connsiteY6" fmla="*/ 303313 h 4211203"/>
                <a:gd name="connsiteX7" fmla="*/ 2636362 w 4476232"/>
                <a:gd name="connsiteY7" fmla="*/ 629544 h 4211203"/>
                <a:gd name="connsiteX8" fmla="*/ 2566188 w 4476232"/>
                <a:gd name="connsiteY8" fmla="*/ 1363561 h 4211203"/>
                <a:gd name="connsiteX9" fmla="*/ 1839289 w 4476232"/>
                <a:gd name="connsiteY9" fmla="*/ 1794651 h 4211203"/>
                <a:gd name="connsiteX10" fmla="*/ 189280 w 4476232"/>
                <a:gd name="connsiteY10" fmla="*/ 1654838 h 4211203"/>
                <a:gd name="connsiteX11" fmla="*/ 222379 w 4476232"/>
                <a:gd name="connsiteY11" fmla="*/ 1911162 h 4211203"/>
                <a:gd name="connsiteX12" fmla="*/ 1856505 w 4476232"/>
                <a:gd name="connsiteY12" fmla="*/ 2307298 h 4211203"/>
                <a:gd name="connsiteX13" fmla="*/ 1086976 w 4476232"/>
                <a:gd name="connsiteY13" fmla="*/ 3950102 h 4211203"/>
                <a:gd name="connsiteX14" fmla="*/ 1343575 w 4476232"/>
                <a:gd name="connsiteY14" fmla="*/ 4020008 h 4211203"/>
                <a:gd name="connsiteX15" fmla="*/ 2671052 w 4476232"/>
                <a:gd name="connsiteY15" fmla="*/ 2109230 h 4211203"/>
                <a:gd name="connsiteX16" fmla="*/ 4276046 w 4476232"/>
                <a:gd name="connsiteY16" fmla="*/ 2843248 h 4211203"/>
                <a:gd name="connsiteX17" fmla="*/ 4336953 w 4476232"/>
                <a:gd name="connsiteY17" fmla="*/ 2085929 h 4211203"/>
                <a:gd name="connsiteX18" fmla="*/ 3160414 w 4476232"/>
                <a:gd name="connsiteY18" fmla="*/ 1561630 h 4211203"/>
                <a:gd name="connsiteX0" fmla="*/ 3160414 w 4476232"/>
                <a:gd name="connsiteY0" fmla="*/ 1561630 h 4211203"/>
                <a:gd name="connsiteX1" fmla="*/ 3055287 w 4476232"/>
                <a:gd name="connsiteY1" fmla="*/ 711101 h 4211203"/>
                <a:gd name="connsiteX2" fmla="*/ 4115839 w 4476232"/>
                <a:gd name="connsiteY2" fmla="*/ 221756 h 4211203"/>
                <a:gd name="connsiteX3" fmla="*/ 4127492 w 4476232"/>
                <a:gd name="connsiteY3" fmla="*/ 385 h 4211203"/>
                <a:gd name="connsiteX4" fmla="*/ 2973461 w 4476232"/>
                <a:gd name="connsiteY4" fmla="*/ 268360 h 4211203"/>
                <a:gd name="connsiteX5" fmla="*/ 1645719 w 4476232"/>
                <a:gd name="connsiteY5" fmla="*/ 105245 h 4211203"/>
                <a:gd name="connsiteX6" fmla="*/ 1727280 w 4476232"/>
                <a:gd name="connsiteY6" fmla="*/ 303313 h 4211203"/>
                <a:gd name="connsiteX7" fmla="*/ 2636362 w 4476232"/>
                <a:gd name="connsiteY7" fmla="*/ 629544 h 4211203"/>
                <a:gd name="connsiteX8" fmla="*/ 2315686 w 4476232"/>
                <a:gd name="connsiteY8" fmla="*/ 1445119 h 4211203"/>
                <a:gd name="connsiteX9" fmla="*/ 1839289 w 4476232"/>
                <a:gd name="connsiteY9" fmla="*/ 1794651 h 4211203"/>
                <a:gd name="connsiteX10" fmla="*/ 189280 w 4476232"/>
                <a:gd name="connsiteY10" fmla="*/ 1654838 h 4211203"/>
                <a:gd name="connsiteX11" fmla="*/ 222379 w 4476232"/>
                <a:gd name="connsiteY11" fmla="*/ 1911162 h 4211203"/>
                <a:gd name="connsiteX12" fmla="*/ 1856505 w 4476232"/>
                <a:gd name="connsiteY12" fmla="*/ 2307298 h 4211203"/>
                <a:gd name="connsiteX13" fmla="*/ 1086976 w 4476232"/>
                <a:gd name="connsiteY13" fmla="*/ 3950102 h 4211203"/>
                <a:gd name="connsiteX14" fmla="*/ 1343575 w 4476232"/>
                <a:gd name="connsiteY14" fmla="*/ 4020008 h 4211203"/>
                <a:gd name="connsiteX15" fmla="*/ 2671052 w 4476232"/>
                <a:gd name="connsiteY15" fmla="*/ 2109230 h 4211203"/>
                <a:gd name="connsiteX16" fmla="*/ 4276046 w 4476232"/>
                <a:gd name="connsiteY16" fmla="*/ 2843248 h 4211203"/>
                <a:gd name="connsiteX17" fmla="*/ 4336953 w 4476232"/>
                <a:gd name="connsiteY17" fmla="*/ 2085929 h 4211203"/>
                <a:gd name="connsiteX18" fmla="*/ 3160414 w 4476232"/>
                <a:gd name="connsiteY18" fmla="*/ 1561630 h 4211203"/>
                <a:gd name="connsiteX0" fmla="*/ 3160414 w 4476232"/>
                <a:gd name="connsiteY0" fmla="*/ 1561630 h 4211203"/>
                <a:gd name="connsiteX1" fmla="*/ 3055287 w 4476232"/>
                <a:gd name="connsiteY1" fmla="*/ 711101 h 4211203"/>
                <a:gd name="connsiteX2" fmla="*/ 4115839 w 4476232"/>
                <a:gd name="connsiteY2" fmla="*/ 221756 h 4211203"/>
                <a:gd name="connsiteX3" fmla="*/ 4127492 w 4476232"/>
                <a:gd name="connsiteY3" fmla="*/ 385 h 4211203"/>
                <a:gd name="connsiteX4" fmla="*/ 2973461 w 4476232"/>
                <a:gd name="connsiteY4" fmla="*/ 268360 h 4211203"/>
                <a:gd name="connsiteX5" fmla="*/ 1645719 w 4476232"/>
                <a:gd name="connsiteY5" fmla="*/ 105245 h 4211203"/>
                <a:gd name="connsiteX6" fmla="*/ 1727280 w 4476232"/>
                <a:gd name="connsiteY6" fmla="*/ 303313 h 4211203"/>
                <a:gd name="connsiteX7" fmla="*/ 2454180 w 4476232"/>
                <a:gd name="connsiteY7" fmla="*/ 594591 h 4211203"/>
                <a:gd name="connsiteX8" fmla="*/ 2315686 w 4476232"/>
                <a:gd name="connsiteY8" fmla="*/ 1445119 h 4211203"/>
                <a:gd name="connsiteX9" fmla="*/ 1839289 w 4476232"/>
                <a:gd name="connsiteY9" fmla="*/ 1794651 h 4211203"/>
                <a:gd name="connsiteX10" fmla="*/ 189280 w 4476232"/>
                <a:gd name="connsiteY10" fmla="*/ 1654838 h 4211203"/>
                <a:gd name="connsiteX11" fmla="*/ 222379 w 4476232"/>
                <a:gd name="connsiteY11" fmla="*/ 1911162 h 4211203"/>
                <a:gd name="connsiteX12" fmla="*/ 1856505 w 4476232"/>
                <a:gd name="connsiteY12" fmla="*/ 2307298 h 4211203"/>
                <a:gd name="connsiteX13" fmla="*/ 1086976 w 4476232"/>
                <a:gd name="connsiteY13" fmla="*/ 3950102 h 4211203"/>
                <a:gd name="connsiteX14" fmla="*/ 1343575 w 4476232"/>
                <a:gd name="connsiteY14" fmla="*/ 4020008 h 4211203"/>
                <a:gd name="connsiteX15" fmla="*/ 2671052 w 4476232"/>
                <a:gd name="connsiteY15" fmla="*/ 2109230 h 4211203"/>
                <a:gd name="connsiteX16" fmla="*/ 4276046 w 4476232"/>
                <a:gd name="connsiteY16" fmla="*/ 2843248 h 4211203"/>
                <a:gd name="connsiteX17" fmla="*/ 4336953 w 4476232"/>
                <a:gd name="connsiteY17" fmla="*/ 2085929 h 4211203"/>
                <a:gd name="connsiteX18" fmla="*/ 3160414 w 4476232"/>
                <a:gd name="connsiteY18" fmla="*/ 1561630 h 4211203"/>
                <a:gd name="connsiteX0" fmla="*/ 3160414 w 4476232"/>
                <a:gd name="connsiteY0" fmla="*/ 1561625 h 4211198"/>
                <a:gd name="connsiteX1" fmla="*/ 2827558 w 4476232"/>
                <a:gd name="connsiteY1" fmla="*/ 699445 h 4211198"/>
                <a:gd name="connsiteX2" fmla="*/ 4115839 w 4476232"/>
                <a:gd name="connsiteY2" fmla="*/ 221751 h 4211198"/>
                <a:gd name="connsiteX3" fmla="*/ 4127492 w 4476232"/>
                <a:gd name="connsiteY3" fmla="*/ 380 h 4211198"/>
                <a:gd name="connsiteX4" fmla="*/ 2973461 w 4476232"/>
                <a:gd name="connsiteY4" fmla="*/ 268355 h 4211198"/>
                <a:gd name="connsiteX5" fmla="*/ 1645719 w 4476232"/>
                <a:gd name="connsiteY5" fmla="*/ 105240 h 4211198"/>
                <a:gd name="connsiteX6" fmla="*/ 1727280 w 4476232"/>
                <a:gd name="connsiteY6" fmla="*/ 303308 h 4211198"/>
                <a:gd name="connsiteX7" fmla="*/ 2454180 w 4476232"/>
                <a:gd name="connsiteY7" fmla="*/ 594586 h 4211198"/>
                <a:gd name="connsiteX8" fmla="*/ 2315686 w 4476232"/>
                <a:gd name="connsiteY8" fmla="*/ 1445114 h 4211198"/>
                <a:gd name="connsiteX9" fmla="*/ 1839289 w 4476232"/>
                <a:gd name="connsiteY9" fmla="*/ 1794646 h 4211198"/>
                <a:gd name="connsiteX10" fmla="*/ 189280 w 4476232"/>
                <a:gd name="connsiteY10" fmla="*/ 1654833 h 4211198"/>
                <a:gd name="connsiteX11" fmla="*/ 222379 w 4476232"/>
                <a:gd name="connsiteY11" fmla="*/ 1911157 h 4211198"/>
                <a:gd name="connsiteX12" fmla="*/ 1856505 w 4476232"/>
                <a:gd name="connsiteY12" fmla="*/ 2307293 h 4211198"/>
                <a:gd name="connsiteX13" fmla="*/ 1086976 w 4476232"/>
                <a:gd name="connsiteY13" fmla="*/ 3950097 h 4211198"/>
                <a:gd name="connsiteX14" fmla="*/ 1343575 w 4476232"/>
                <a:gd name="connsiteY14" fmla="*/ 4020003 h 4211198"/>
                <a:gd name="connsiteX15" fmla="*/ 2671052 w 4476232"/>
                <a:gd name="connsiteY15" fmla="*/ 2109225 h 4211198"/>
                <a:gd name="connsiteX16" fmla="*/ 4276046 w 4476232"/>
                <a:gd name="connsiteY16" fmla="*/ 2843243 h 4211198"/>
                <a:gd name="connsiteX17" fmla="*/ 4336953 w 4476232"/>
                <a:gd name="connsiteY17" fmla="*/ 2085924 h 4211198"/>
                <a:gd name="connsiteX18" fmla="*/ 3160414 w 4476232"/>
                <a:gd name="connsiteY18" fmla="*/ 1561625 h 4211198"/>
                <a:gd name="connsiteX0" fmla="*/ 2613865 w 4476232"/>
                <a:gd name="connsiteY0" fmla="*/ 1515021 h 4211198"/>
                <a:gd name="connsiteX1" fmla="*/ 2827558 w 4476232"/>
                <a:gd name="connsiteY1" fmla="*/ 699445 h 4211198"/>
                <a:gd name="connsiteX2" fmla="*/ 4115839 w 4476232"/>
                <a:gd name="connsiteY2" fmla="*/ 221751 h 4211198"/>
                <a:gd name="connsiteX3" fmla="*/ 4127492 w 4476232"/>
                <a:gd name="connsiteY3" fmla="*/ 380 h 4211198"/>
                <a:gd name="connsiteX4" fmla="*/ 2973461 w 4476232"/>
                <a:gd name="connsiteY4" fmla="*/ 268355 h 4211198"/>
                <a:gd name="connsiteX5" fmla="*/ 1645719 w 4476232"/>
                <a:gd name="connsiteY5" fmla="*/ 105240 h 4211198"/>
                <a:gd name="connsiteX6" fmla="*/ 1727280 w 4476232"/>
                <a:gd name="connsiteY6" fmla="*/ 303308 h 4211198"/>
                <a:gd name="connsiteX7" fmla="*/ 2454180 w 4476232"/>
                <a:gd name="connsiteY7" fmla="*/ 594586 h 4211198"/>
                <a:gd name="connsiteX8" fmla="*/ 2315686 w 4476232"/>
                <a:gd name="connsiteY8" fmla="*/ 1445114 h 4211198"/>
                <a:gd name="connsiteX9" fmla="*/ 1839289 w 4476232"/>
                <a:gd name="connsiteY9" fmla="*/ 1794646 h 4211198"/>
                <a:gd name="connsiteX10" fmla="*/ 189280 w 4476232"/>
                <a:gd name="connsiteY10" fmla="*/ 1654833 h 4211198"/>
                <a:gd name="connsiteX11" fmla="*/ 222379 w 4476232"/>
                <a:gd name="connsiteY11" fmla="*/ 1911157 h 4211198"/>
                <a:gd name="connsiteX12" fmla="*/ 1856505 w 4476232"/>
                <a:gd name="connsiteY12" fmla="*/ 2307293 h 4211198"/>
                <a:gd name="connsiteX13" fmla="*/ 1086976 w 4476232"/>
                <a:gd name="connsiteY13" fmla="*/ 3950097 h 4211198"/>
                <a:gd name="connsiteX14" fmla="*/ 1343575 w 4476232"/>
                <a:gd name="connsiteY14" fmla="*/ 4020003 h 4211198"/>
                <a:gd name="connsiteX15" fmla="*/ 2671052 w 4476232"/>
                <a:gd name="connsiteY15" fmla="*/ 2109225 h 4211198"/>
                <a:gd name="connsiteX16" fmla="*/ 4276046 w 4476232"/>
                <a:gd name="connsiteY16" fmla="*/ 2843243 h 4211198"/>
                <a:gd name="connsiteX17" fmla="*/ 4336953 w 4476232"/>
                <a:gd name="connsiteY17" fmla="*/ 2085924 h 4211198"/>
                <a:gd name="connsiteX18" fmla="*/ 2613865 w 4476232"/>
                <a:gd name="connsiteY18" fmla="*/ 1515021 h 4211198"/>
                <a:gd name="connsiteX0" fmla="*/ 2613865 w 4476232"/>
                <a:gd name="connsiteY0" fmla="*/ 1515021 h 4211198"/>
                <a:gd name="connsiteX1" fmla="*/ 2827558 w 4476232"/>
                <a:gd name="connsiteY1" fmla="*/ 699445 h 4211198"/>
                <a:gd name="connsiteX2" fmla="*/ 4115839 w 4476232"/>
                <a:gd name="connsiteY2" fmla="*/ 221751 h 4211198"/>
                <a:gd name="connsiteX3" fmla="*/ 4127492 w 4476232"/>
                <a:gd name="connsiteY3" fmla="*/ 380 h 4211198"/>
                <a:gd name="connsiteX4" fmla="*/ 2973461 w 4476232"/>
                <a:gd name="connsiteY4" fmla="*/ 268355 h 4211198"/>
                <a:gd name="connsiteX5" fmla="*/ 1645719 w 4476232"/>
                <a:gd name="connsiteY5" fmla="*/ 105240 h 4211198"/>
                <a:gd name="connsiteX6" fmla="*/ 1727280 w 4476232"/>
                <a:gd name="connsiteY6" fmla="*/ 303308 h 4211198"/>
                <a:gd name="connsiteX7" fmla="*/ 2454180 w 4476232"/>
                <a:gd name="connsiteY7" fmla="*/ 594586 h 4211198"/>
                <a:gd name="connsiteX8" fmla="*/ 2076572 w 4476232"/>
                <a:gd name="connsiteY8" fmla="*/ 1421812 h 4211198"/>
                <a:gd name="connsiteX9" fmla="*/ 1839289 w 4476232"/>
                <a:gd name="connsiteY9" fmla="*/ 1794646 h 4211198"/>
                <a:gd name="connsiteX10" fmla="*/ 189280 w 4476232"/>
                <a:gd name="connsiteY10" fmla="*/ 1654833 h 4211198"/>
                <a:gd name="connsiteX11" fmla="*/ 222379 w 4476232"/>
                <a:gd name="connsiteY11" fmla="*/ 1911157 h 4211198"/>
                <a:gd name="connsiteX12" fmla="*/ 1856505 w 4476232"/>
                <a:gd name="connsiteY12" fmla="*/ 2307293 h 4211198"/>
                <a:gd name="connsiteX13" fmla="*/ 1086976 w 4476232"/>
                <a:gd name="connsiteY13" fmla="*/ 3950097 h 4211198"/>
                <a:gd name="connsiteX14" fmla="*/ 1343575 w 4476232"/>
                <a:gd name="connsiteY14" fmla="*/ 4020003 h 4211198"/>
                <a:gd name="connsiteX15" fmla="*/ 2671052 w 4476232"/>
                <a:gd name="connsiteY15" fmla="*/ 2109225 h 4211198"/>
                <a:gd name="connsiteX16" fmla="*/ 4276046 w 4476232"/>
                <a:gd name="connsiteY16" fmla="*/ 2843243 h 4211198"/>
                <a:gd name="connsiteX17" fmla="*/ 4336953 w 4476232"/>
                <a:gd name="connsiteY17" fmla="*/ 2085924 h 4211198"/>
                <a:gd name="connsiteX18" fmla="*/ 2613865 w 4476232"/>
                <a:gd name="connsiteY18" fmla="*/ 1515021 h 4211198"/>
                <a:gd name="connsiteX0" fmla="*/ 2648024 w 4476232"/>
                <a:gd name="connsiteY0" fmla="*/ 1526672 h 4211198"/>
                <a:gd name="connsiteX1" fmla="*/ 2827558 w 4476232"/>
                <a:gd name="connsiteY1" fmla="*/ 699445 h 4211198"/>
                <a:gd name="connsiteX2" fmla="*/ 4115839 w 4476232"/>
                <a:gd name="connsiteY2" fmla="*/ 221751 h 4211198"/>
                <a:gd name="connsiteX3" fmla="*/ 4127492 w 4476232"/>
                <a:gd name="connsiteY3" fmla="*/ 380 h 4211198"/>
                <a:gd name="connsiteX4" fmla="*/ 2973461 w 4476232"/>
                <a:gd name="connsiteY4" fmla="*/ 268355 h 4211198"/>
                <a:gd name="connsiteX5" fmla="*/ 1645719 w 4476232"/>
                <a:gd name="connsiteY5" fmla="*/ 105240 h 4211198"/>
                <a:gd name="connsiteX6" fmla="*/ 1727280 w 4476232"/>
                <a:gd name="connsiteY6" fmla="*/ 303308 h 4211198"/>
                <a:gd name="connsiteX7" fmla="*/ 2454180 w 4476232"/>
                <a:gd name="connsiteY7" fmla="*/ 594586 h 4211198"/>
                <a:gd name="connsiteX8" fmla="*/ 2076572 w 4476232"/>
                <a:gd name="connsiteY8" fmla="*/ 1421812 h 4211198"/>
                <a:gd name="connsiteX9" fmla="*/ 1839289 w 4476232"/>
                <a:gd name="connsiteY9" fmla="*/ 1794646 h 4211198"/>
                <a:gd name="connsiteX10" fmla="*/ 189280 w 4476232"/>
                <a:gd name="connsiteY10" fmla="*/ 1654833 h 4211198"/>
                <a:gd name="connsiteX11" fmla="*/ 222379 w 4476232"/>
                <a:gd name="connsiteY11" fmla="*/ 1911157 h 4211198"/>
                <a:gd name="connsiteX12" fmla="*/ 1856505 w 4476232"/>
                <a:gd name="connsiteY12" fmla="*/ 2307293 h 4211198"/>
                <a:gd name="connsiteX13" fmla="*/ 1086976 w 4476232"/>
                <a:gd name="connsiteY13" fmla="*/ 3950097 h 4211198"/>
                <a:gd name="connsiteX14" fmla="*/ 1343575 w 4476232"/>
                <a:gd name="connsiteY14" fmla="*/ 4020003 h 4211198"/>
                <a:gd name="connsiteX15" fmla="*/ 2671052 w 4476232"/>
                <a:gd name="connsiteY15" fmla="*/ 2109225 h 4211198"/>
                <a:gd name="connsiteX16" fmla="*/ 4276046 w 4476232"/>
                <a:gd name="connsiteY16" fmla="*/ 2843243 h 4211198"/>
                <a:gd name="connsiteX17" fmla="*/ 4336953 w 4476232"/>
                <a:gd name="connsiteY17" fmla="*/ 2085924 h 4211198"/>
                <a:gd name="connsiteX18" fmla="*/ 2648024 w 4476232"/>
                <a:gd name="connsiteY18" fmla="*/ 1526672 h 4211198"/>
                <a:gd name="connsiteX0" fmla="*/ 2648024 w 4476232"/>
                <a:gd name="connsiteY0" fmla="*/ 1526672 h 4211198"/>
                <a:gd name="connsiteX1" fmla="*/ 2827558 w 4476232"/>
                <a:gd name="connsiteY1" fmla="*/ 699445 h 4211198"/>
                <a:gd name="connsiteX2" fmla="*/ 4115839 w 4476232"/>
                <a:gd name="connsiteY2" fmla="*/ 221751 h 4211198"/>
                <a:gd name="connsiteX3" fmla="*/ 4127492 w 4476232"/>
                <a:gd name="connsiteY3" fmla="*/ 380 h 4211198"/>
                <a:gd name="connsiteX4" fmla="*/ 2973461 w 4476232"/>
                <a:gd name="connsiteY4" fmla="*/ 268355 h 4211198"/>
                <a:gd name="connsiteX5" fmla="*/ 1645719 w 4476232"/>
                <a:gd name="connsiteY5" fmla="*/ 105240 h 4211198"/>
                <a:gd name="connsiteX6" fmla="*/ 1727280 w 4476232"/>
                <a:gd name="connsiteY6" fmla="*/ 303308 h 4211198"/>
                <a:gd name="connsiteX7" fmla="*/ 2454180 w 4476232"/>
                <a:gd name="connsiteY7" fmla="*/ 594586 h 4211198"/>
                <a:gd name="connsiteX8" fmla="*/ 2179049 w 4476232"/>
                <a:gd name="connsiteY8" fmla="*/ 1165488 h 4211198"/>
                <a:gd name="connsiteX9" fmla="*/ 1839289 w 4476232"/>
                <a:gd name="connsiteY9" fmla="*/ 1794646 h 4211198"/>
                <a:gd name="connsiteX10" fmla="*/ 189280 w 4476232"/>
                <a:gd name="connsiteY10" fmla="*/ 1654833 h 4211198"/>
                <a:gd name="connsiteX11" fmla="*/ 222379 w 4476232"/>
                <a:gd name="connsiteY11" fmla="*/ 1911157 h 4211198"/>
                <a:gd name="connsiteX12" fmla="*/ 1856505 w 4476232"/>
                <a:gd name="connsiteY12" fmla="*/ 2307293 h 4211198"/>
                <a:gd name="connsiteX13" fmla="*/ 1086976 w 4476232"/>
                <a:gd name="connsiteY13" fmla="*/ 3950097 h 4211198"/>
                <a:gd name="connsiteX14" fmla="*/ 1343575 w 4476232"/>
                <a:gd name="connsiteY14" fmla="*/ 4020003 h 4211198"/>
                <a:gd name="connsiteX15" fmla="*/ 2671052 w 4476232"/>
                <a:gd name="connsiteY15" fmla="*/ 2109225 h 4211198"/>
                <a:gd name="connsiteX16" fmla="*/ 4276046 w 4476232"/>
                <a:gd name="connsiteY16" fmla="*/ 2843243 h 4211198"/>
                <a:gd name="connsiteX17" fmla="*/ 4336953 w 4476232"/>
                <a:gd name="connsiteY17" fmla="*/ 2085924 h 4211198"/>
                <a:gd name="connsiteX18" fmla="*/ 2648024 w 4476232"/>
                <a:gd name="connsiteY18" fmla="*/ 1526672 h 4211198"/>
                <a:gd name="connsiteX0" fmla="*/ 2727729 w 4476232"/>
                <a:gd name="connsiteY0" fmla="*/ 1491718 h 4211198"/>
                <a:gd name="connsiteX1" fmla="*/ 2827558 w 4476232"/>
                <a:gd name="connsiteY1" fmla="*/ 699445 h 4211198"/>
                <a:gd name="connsiteX2" fmla="*/ 4115839 w 4476232"/>
                <a:gd name="connsiteY2" fmla="*/ 221751 h 4211198"/>
                <a:gd name="connsiteX3" fmla="*/ 4127492 w 4476232"/>
                <a:gd name="connsiteY3" fmla="*/ 380 h 4211198"/>
                <a:gd name="connsiteX4" fmla="*/ 2973461 w 4476232"/>
                <a:gd name="connsiteY4" fmla="*/ 268355 h 4211198"/>
                <a:gd name="connsiteX5" fmla="*/ 1645719 w 4476232"/>
                <a:gd name="connsiteY5" fmla="*/ 105240 h 4211198"/>
                <a:gd name="connsiteX6" fmla="*/ 1727280 w 4476232"/>
                <a:gd name="connsiteY6" fmla="*/ 303308 h 4211198"/>
                <a:gd name="connsiteX7" fmla="*/ 2454180 w 4476232"/>
                <a:gd name="connsiteY7" fmla="*/ 594586 h 4211198"/>
                <a:gd name="connsiteX8" fmla="*/ 2179049 w 4476232"/>
                <a:gd name="connsiteY8" fmla="*/ 1165488 h 4211198"/>
                <a:gd name="connsiteX9" fmla="*/ 1839289 w 4476232"/>
                <a:gd name="connsiteY9" fmla="*/ 1794646 h 4211198"/>
                <a:gd name="connsiteX10" fmla="*/ 189280 w 4476232"/>
                <a:gd name="connsiteY10" fmla="*/ 1654833 h 4211198"/>
                <a:gd name="connsiteX11" fmla="*/ 222379 w 4476232"/>
                <a:gd name="connsiteY11" fmla="*/ 1911157 h 4211198"/>
                <a:gd name="connsiteX12" fmla="*/ 1856505 w 4476232"/>
                <a:gd name="connsiteY12" fmla="*/ 2307293 h 4211198"/>
                <a:gd name="connsiteX13" fmla="*/ 1086976 w 4476232"/>
                <a:gd name="connsiteY13" fmla="*/ 3950097 h 4211198"/>
                <a:gd name="connsiteX14" fmla="*/ 1343575 w 4476232"/>
                <a:gd name="connsiteY14" fmla="*/ 4020003 h 4211198"/>
                <a:gd name="connsiteX15" fmla="*/ 2671052 w 4476232"/>
                <a:gd name="connsiteY15" fmla="*/ 2109225 h 4211198"/>
                <a:gd name="connsiteX16" fmla="*/ 4276046 w 4476232"/>
                <a:gd name="connsiteY16" fmla="*/ 2843243 h 4211198"/>
                <a:gd name="connsiteX17" fmla="*/ 4336953 w 4476232"/>
                <a:gd name="connsiteY17" fmla="*/ 2085924 h 4211198"/>
                <a:gd name="connsiteX18" fmla="*/ 2727729 w 4476232"/>
                <a:gd name="connsiteY18" fmla="*/ 1491718 h 4211198"/>
                <a:gd name="connsiteX0" fmla="*/ 2727729 w 4476929"/>
                <a:gd name="connsiteY0" fmla="*/ 1491718 h 4212820"/>
                <a:gd name="connsiteX1" fmla="*/ 2827558 w 4476929"/>
                <a:gd name="connsiteY1" fmla="*/ 699445 h 4212820"/>
                <a:gd name="connsiteX2" fmla="*/ 4115839 w 4476929"/>
                <a:gd name="connsiteY2" fmla="*/ 221751 h 4212820"/>
                <a:gd name="connsiteX3" fmla="*/ 4127492 w 4476929"/>
                <a:gd name="connsiteY3" fmla="*/ 380 h 4212820"/>
                <a:gd name="connsiteX4" fmla="*/ 2973461 w 4476929"/>
                <a:gd name="connsiteY4" fmla="*/ 268355 h 4212820"/>
                <a:gd name="connsiteX5" fmla="*/ 1645719 w 4476929"/>
                <a:gd name="connsiteY5" fmla="*/ 105240 h 4212820"/>
                <a:gd name="connsiteX6" fmla="*/ 1727280 w 4476929"/>
                <a:gd name="connsiteY6" fmla="*/ 303308 h 4212820"/>
                <a:gd name="connsiteX7" fmla="*/ 2454180 w 4476929"/>
                <a:gd name="connsiteY7" fmla="*/ 594586 h 4212820"/>
                <a:gd name="connsiteX8" fmla="*/ 2179049 w 4476929"/>
                <a:gd name="connsiteY8" fmla="*/ 1165488 h 4212820"/>
                <a:gd name="connsiteX9" fmla="*/ 1839289 w 4476929"/>
                <a:gd name="connsiteY9" fmla="*/ 1794646 h 4212820"/>
                <a:gd name="connsiteX10" fmla="*/ 189280 w 4476929"/>
                <a:gd name="connsiteY10" fmla="*/ 1654833 h 4212820"/>
                <a:gd name="connsiteX11" fmla="*/ 222379 w 4476929"/>
                <a:gd name="connsiteY11" fmla="*/ 1911157 h 4212820"/>
                <a:gd name="connsiteX12" fmla="*/ 1856505 w 4476929"/>
                <a:gd name="connsiteY12" fmla="*/ 2307293 h 4212820"/>
                <a:gd name="connsiteX13" fmla="*/ 1086976 w 4476929"/>
                <a:gd name="connsiteY13" fmla="*/ 3950097 h 4212820"/>
                <a:gd name="connsiteX14" fmla="*/ 1343575 w 4476929"/>
                <a:gd name="connsiteY14" fmla="*/ 4020003 h 4212820"/>
                <a:gd name="connsiteX15" fmla="*/ 2659666 w 4476929"/>
                <a:gd name="connsiteY15" fmla="*/ 2085923 h 4212820"/>
                <a:gd name="connsiteX16" fmla="*/ 4276046 w 4476929"/>
                <a:gd name="connsiteY16" fmla="*/ 2843243 h 4212820"/>
                <a:gd name="connsiteX17" fmla="*/ 4336953 w 4476929"/>
                <a:gd name="connsiteY17" fmla="*/ 2085924 h 4212820"/>
                <a:gd name="connsiteX18" fmla="*/ 2727729 w 4476929"/>
                <a:gd name="connsiteY18" fmla="*/ 1491718 h 4212820"/>
                <a:gd name="connsiteX0" fmla="*/ 2727729 w 4489735"/>
                <a:gd name="connsiteY0" fmla="*/ 1491718 h 4219328"/>
                <a:gd name="connsiteX1" fmla="*/ 2827558 w 4489735"/>
                <a:gd name="connsiteY1" fmla="*/ 699445 h 4219328"/>
                <a:gd name="connsiteX2" fmla="*/ 4115839 w 4489735"/>
                <a:gd name="connsiteY2" fmla="*/ 221751 h 4219328"/>
                <a:gd name="connsiteX3" fmla="*/ 4127492 w 4489735"/>
                <a:gd name="connsiteY3" fmla="*/ 380 h 4219328"/>
                <a:gd name="connsiteX4" fmla="*/ 2973461 w 4489735"/>
                <a:gd name="connsiteY4" fmla="*/ 268355 h 4219328"/>
                <a:gd name="connsiteX5" fmla="*/ 1645719 w 4489735"/>
                <a:gd name="connsiteY5" fmla="*/ 105240 h 4219328"/>
                <a:gd name="connsiteX6" fmla="*/ 1727280 w 4489735"/>
                <a:gd name="connsiteY6" fmla="*/ 303308 h 4219328"/>
                <a:gd name="connsiteX7" fmla="*/ 2454180 w 4489735"/>
                <a:gd name="connsiteY7" fmla="*/ 594586 h 4219328"/>
                <a:gd name="connsiteX8" fmla="*/ 2179049 w 4489735"/>
                <a:gd name="connsiteY8" fmla="*/ 1165488 h 4219328"/>
                <a:gd name="connsiteX9" fmla="*/ 1839289 w 4489735"/>
                <a:gd name="connsiteY9" fmla="*/ 1794646 h 4219328"/>
                <a:gd name="connsiteX10" fmla="*/ 189280 w 4489735"/>
                <a:gd name="connsiteY10" fmla="*/ 1654833 h 4219328"/>
                <a:gd name="connsiteX11" fmla="*/ 222379 w 4489735"/>
                <a:gd name="connsiteY11" fmla="*/ 1911157 h 4219328"/>
                <a:gd name="connsiteX12" fmla="*/ 1856505 w 4489735"/>
                <a:gd name="connsiteY12" fmla="*/ 2307293 h 4219328"/>
                <a:gd name="connsiteX13" fmla="*/ 1086976 w 4489735"/>
                <a:gd name="connsiteY13" fmla="*/ 3950097 h 4219328"/>
                <a:gd name="connsiteX14" fmla="*/ 1343575 w 4489735"/>
                <a:gd name="connsiteY14" fmla="*/ 4020003 h 4219328"/>
                <a:gd name="connsiteX15" fmla="*/ 2454711 w 4489735"/>
                <a:gd name="connsiteY15" fmla="*/ 1992714 h 4219328"/>
                <a:gd name="connsiteX16" fmla="*/ 4276046 w 4489735"/>
                <a:gd name="connsiteY16" fmla="*/ 2843243 h 4219328"/>
                <a:gd name="connsiteX17" fmla="*/ 4336953 w 4489735"/>
                <a:gd name="connsiteY17" fmla="*/ 2085924 h 4219328"/>
                <a:gd name="connsiteX18" fmla="*/ 2727729 w 4489735"/>
                <a:gd name="connsiteY18" fmla="*/ 1491718 h 4219328"/>
                <a:gd name="connsiteX0" fmla="*/ 2722400 w 4484406"/>
                <a:gd name="connsiteY0" fmla="*/ 1491718 h 4220553"/>
                <a:gd name="connsiteX1" fmla="*/ 2822229 w 4484406"/>
                <a:gd name="connsiteY1" fmla="*/ 699445 h 4220553"/>
                <a:gd name="connsiteX2" fmla="*/ 4110510 w 4484406"/>
                <a:gd name="connsiteY2" fmla="*/ 221751 h 4220553"/>
                <a:gd name="connsiteX3" fmla="*/ 4122163 w 4484406"/>
                <a:gd name="connsiteY3" fmla="*/ 380 h 4220553"/>
                <a:gd name="connsiteX4" fmla="*/ 2968132 w 4484406"/>
                <a:gd name="connsiteY4" fmla="*/ 268355 h 4220553"/>
                <a:gd name="connsiteX5" fmla="*/ 1640390 w 4484406"/>
                <a:gd name="connsiteY5" fmla="*/ 105240 h 4220553"/>
                <a:gd name="connsiteX6" fmla="*/ 1721951 w 4484406"/>
                <a:gd name="connsiteY6" fmla="*/ 303308 h 4220553"/>
                <a:gd name="connsiteX7" fmla="*/ 2448851 w 4484406"/>
                <a:gd name="connsiteY7" fmla="*/ 594586 h 4220553"/>
                <a:gd name="connsiteX8" fmla="*/ 2173720 w 4484406"/>
                <a:gd name="connsiteY8" fmla="*/ 1165488 h 4220553"/>
                <a:gd name="connsiteX9" fmla="*/ 1833960 w 4484406"/>
                <a:gd name="connsiteY9" fmla="*/ 1794646 h 4220553"/>
                <a:gd name="connsiteX10" fmla="*/ 183951 w 4484406"/>
                <a:gd name="connsiteY10" fmla="*/ 1654833 h 4220553"/>
                <a:gd name="connsiteX11" fmla="*/ 217050 w 4484406"/>
                <a:gd name="connsiteY11" fmla="*/ 1911157 h 4220553"/>
                <a:gd name="connsiteX12" fmla="*/ 1760085 w 4484406"/>
                <a:gd name="connsiteY12" fmla="*/ 2283991 h 4220553"/>
                <a:gd name="connsiteX13" fmla="*/ 1081647 w 4484406"/>
                <a:gd name="connsiteY13" fmla="*/ 3950097 h 4220553"/>
                <a:gd name="connsiteX14" fmla="*/ 1338246 w 4484406"/>
                <a:gd name="connsiteY14" fmla="*/ 4020003 h 4220553"/>
                <a:gd name="connsiteX15" fmla="*/ 2449382 w 4484406"/>
                <a:gd name="connsiteY15" fmla="*/ 1992714 h 4220553"/>
                <a:gd name="connsiteX16" fmla="*/ 4270717 w 4484406"/>
                <a:gd name="connsiteY16" fmla="*/ 2843243 h 4220553"/>
                <a:gd name="connsiteX17" fmla="*/ 4331624 w 4484406"/>
                <a:gd name="connsiteY17" fmla="*/ 2085924 h 4220553"/>
                <a:gd name="connsiteX18" fmla="*/ 2722400 w 4484406"/>
                <a:gd name="connsiteY18" fmla="*/ 1491718 h 4220553"/>
                <a:gd name="connsiteX0" fmla="*/ 2716526 w 4478532"/>
                <a:gd name="connsiteY0" fmla="*/ 1491718 h 4221785"/>
                <a:gd name="connsiteX1" fmla="*/ 2816355 w 4478532"/>
                <a:gd name="connsiteY1" fmla="*/ 699445 h 4221785"/>
                <a:gd name="connsiteX2" fmla="*/ 4104636 w 4478532"/>
                <a:gd name="connsiteY2" fmla="*/ 221751 h 4221785"/>
                <a:gd name="connsiteX3" fmla="*/ 4116289 w 4478532"/>
                <a:gd name="connsiteY3" fmla="*/ 380 h 4221785"/>
                <a:gd name="connsiteX4" fmla="*/ 2962258 w 4478532"/>
                <a:gd name="connsiteY4" fmla="*/ 268355 h 4221785"/>
                <a:gd name="connsiteX5" fmla="*/ 1634516 w 4478532"/>
                <a:gd name="connsiteY5" fmla="*/ 105240 h 4221785"/>
                <a:gd name="connsiteX6" fmla="*/ 1716077 w 4478532"/>
                <a:gd name="connsiteY6" fmla="*/ 303308 h 4221785"/>
                <a:gd name="connsiteX7" fmla="*/ 2442977 w 4478532"/>
                <a:gd name="connsiteY7" fmla="*/ 594586 h 4221785"/>
                <a:gd name="connsiteX8" fmla="*/ 2167846 w 4478532"/>
                <a:gd name="connsiteY8" fmla="*/ 1165488 h 4221785"/>
                <a:gd name="connsiteX9" fmla="*/ 1828086 w 4478532"/>
                <a:gd name="connsiteY9" fmla="*/ 1794646 h 4221785"/>
                <a:gd name="connsiteX10" fmla="*/ 178077 w 4478532"/>
                <a:gd name="connsiteY10" fmla="*/ 1654833 h 4221785"/>
                <a:gd name="connsiteX11" fmla="*/ 211176 w 4478532"/>
                <a:gd name="connsiteY11" fmla="*/ 1911157 h 4221785"/>
                <a:gd name="connsiteX12" fmla="*/ 1651734 w 4478532"/>
                <a:gd name="connsiteY12" fmla="*/ 2260689 h 4221785"/>
                <a:gd name="connsiteX13" fmla="*/ 1075773 w 4478532"/>
                <a:gd name="connsiteY13" fmla="*/ 3950097 h 4221785"/>
                <a:gd name="connsiteX14" fmla="*/ 1332372 w 4478532"/>
                <a:gd name="connsiteY14" fmla="*/ 4020003 h 4221785"/>
                <a:gd name="connsiteX15" fmla="*/ 2443508 w 4478532"/>
                <a:gd name="connsiteY15" fmla="*/ 1992714 h 4221785"/>
                <a:gd name="connsiteX16" fmla="*/ 4264843 w 4478532"/>
                <a:gd name="connsiteY16" fmla="*/ 2843243 h 4221785"/>
                <a:gd name="connsiteX17" fmla="*/ 4325750 w 4478532"/>
                <a:gd name="connsiteY17" fmla="*/ 2085924 h 4221785"/>
                <a:gd name="connsiteX18" fmla="*/ 2716526 w 4478532"/>
                <a:gd name="connsiteY18" fmla="*/ 1491718 h 4221785"/>
                <a:gd name="connsiteX0" fmla="*/ 2716526 w 4478532"/>
                <a:gd name="connsiteY0" fmla="*/ 1491718 h 4221785"/>
                <a:gd name="connsiteX1" fmla="*/ 2816355 w 4478532"/>
                <a:gd name="connsiteY1" fmla="*/ 699445 h 4221785"/>
                <a:gd name="connsiteX2" fmla="*/ 4104636 w 4478532"/>
                <a:gd name="connsiteY2" fmla="*/ 221751 h 4221785"/>
                <a:gd name="connsiteX3" fmla="*/ 4116289 w 4478532"/>
                <a:gd name="connsiteY3" fmla="*/ 380 h 4221785"/>
                <a:gd name="connsiteX4" fmla="*/ 2962258 w 4478532"/>
                <a:gd name="connsiteY4" fmla="*/ 268355 h 4221785"/>
                <a:gd name="connsiteX5" fmla="*/ 1634516 w 4478532"/>
                <a:gd name="connsiteY5" fmla="*/ 105240 h 4221785"/>
                <a:gd name="connsiteX6" fmla="*/ 1716077 w 4478532"/>
                <a:gd name="connsiteY6" fmla="*/ 303308 h 4221785"/>
                <a:gd name="connsiteX7" fmla="*/ 2442977 w 4478532"/>
                <a:gd name="connsiteY7" fmla="*/ 594586 h 4221785"/>
                <a:gd name="connsiteX8" fmla="*/ 2167846 w 4478532"/>
                <a:gd name="connsiteY8" fmla="*/ 1165488 h 4221785"/>
                <a:gd name="connsiteX9" fmla="*/ 1828086 w 4478532"/>
                <a:gd name="connsiteY9" fmla="*/ 1736391 h 4221785"/>
                <a:gd name="connsiteX10" fmla="*/ 178077 w 4478532"/>
                <a:gd name="connsiteY10" fmla="*/ 1654833 h 4221785"/>
                <a:gd name="connsiteX11" fmla="*/ 211176 w 4478532"/>
                <a:gd name="connsiteY11" fmla="*/ 1911157 h 4221785"/>
                <a:gd name="connsiteX12" fmla="*/ 1651734 w 4478532"/>
                <a:gd name="connsiteY12" fmla="*/ 2260689 h 4221785"/>
                <a:gd name="connsiteX13" fmla="*/ 1075773 w 4478532"/>
                <a:gd name="connsiteY13" fmla="*/ 3950097 h 4221785"/>
                <a:gd name="connsiteX14" fmla="*/ 1332372 w 4478532"/>
                <a:gd name="connsiteY14" fmla="*/ 4020003 h 4221785"/>
                <a:gd name="connsiteX15" fmla="*/ 2443508 w 4478532"/>
                <a:gd name="connsiteY15" fmla="*/ 1992714 h 4221785"/>
                <a:gd name="connsiteX16" fmla="*/ 4264843 w 4478532"/>
                <a:gd name="connsiteY16" fmla="*/ 2843243 h 4221785"/>
                <a:gd name="connsiteX17" fmla="*/ 4325750 w 4478532"/>
                <a:gd name="connsiteY17" fmla="*/ 2085924 h 4221785"/>
                <a:gd name="connsiteX18" fmla="*/ 2716526 w 4478532"/>
                <a:gd name="connsiteY18" fmla="*/ 1491718 h 4221785"/>
                <a:gd name="connsiteX0" fmla="*/ 2716526 w 4478532"/>
                <a:gd name="connsiteY0" fmla="*/ 1491718 h 4073014"/>
                <a:gd name="connsiteX1" fmla="*/ 2816355 w 4478532"/>
                <a:gd name="connsiteY1" fmla="*/ 699445 h 4073014"/>
                <a:gd name="connsiteX2" fmla="*/ 4104636 w 4478532"/>
                <a:gd name="connsiteY2" fmla="*/ 221751 h 4073014"/>
                <a:gd name="connsiteX3" fmla="*/ 4116289 w 4478532"/>
                <a:gd name="connsiteY3" fmla="*/ 380 h 4073014"/>
                <a:gd name="connsiteX4" fmla="*/ 2962258 w 4478532"/>
                <a:gd name="connsiteY4" fmla="*/ 268355 h 4073014"/>
                <a:gd name="connsiteX5" fmla="*/ 1634516 w 4478532"/>
                <a:gd name="connsiteY5" fmla="*/ 105240 h 4073014"/>
                <a:gd name="connsiteX6" fmla="*/ 1716077 w 4478532"/>
                <a:gd name="connsiteY6" fmla="*/ 303308 h 4073014"/>
                <a:gd name="connsiteX7" fmla="*/ 2442977 w 4478532"/>
                <a:gd name="connsiteY7" fmla="*/ 594586 h 4073014"/>
                <a:gd name="connsiteX8" fmla="*/ 2167846 w 4478532"/>
                <a:gd name="connsiteY8" fmla="*/ 1165488 h 4073014"/>
                <a:gd name="connsiteX9" fmla="*/ 1828086 w 4478532"/>
                <a:gd name="connsiteY9" fmla="*/ 1736391 h 4073014"/>
                <a:gd name="connsiteX10" fmla="*/ 178077 w 4478532"/>
                <a:gd name="connsiteY10" fmla="*/ 1654833 h 4073014"/>
                <a:gd name="connsiteX11" fmla="*/ 211176 w 4478532"/>
                <a:gd name="connsiteY11" fmla="*/ 1911157 h 4073014"/>
                <a:gd name="connsiteX12" fmla="*/ 1651734 w 4478532"/>
                <a:gd name="connsiteY12" fmla="*/ 2260689 h 4073014"/>
                <a:gd name="connsiteX13" fmla="*/ 1075773 w 4478532"/>
                <a:gd name="connsiteY13" fmla="*/ 3950097 h 4073014"/>
                <a:gd name="connsiteX14" fmla="*/ 1487409 w 4478532"/>
                <a:gd name="connsiteY14" fmla="*/ 3725384 h 4073014"/>
                <a:gd name="connsiteX15" fmla="*/ 2443508 w 4478532"/>
                <a:gd name="connsiteY15" fmla="*/ 1992714 h 4073014"/>
                <a:gd name="connsiteX16" fmla="*/ 4264843 w 4478532"/>
                <a:gd name="connsiteY16" fmla="*/ 2843243 h 4073014"/>
                <a:gd name="connsiteX17" fmla="*/ 4325750 w 4478532"/>
                <a:gd name="connsiteY17" fmla="*/ 2085924 h 4073014"/>
                <a:gd name="connsiteX18" fmla="*/ 2716526 w 4478532"/>
                <a:gd name="connsiteY18" fmla="*/ 1491718 h 4073014"/>
                <a:gd name="connsiteX0" fmla="*/ 2716526 w 4478532"/>
                <a:gd name="connsiteY0" fmla="*/ 1491718 h 3912806"/>
                <a:gd name="connsiteX1" fmla="*/ 2816355 w 4478532"/>
                <a:gd name="connsiteY1" fmla="*/ 699445 h 3912806"/>
                <a:gd name="connsiteX2" fmla="*/ 4104636 w 4478532"/>
                <a:gd name="connsiteY2" fmla="*/ 221751 h 3912806"/>
                <a:gd name="connsiteX3" fmla="*/ 4116289 w 4478532"/>
                <a:gd name="connsiteY3" fmla="*/ 380 h 3912806"/>
                <a:gd name="connsiteX4" fmla="*/ 2962258 w 4478532"/>
                <a:gd name="connsiteY4" fmla="*/ 268355 h 3912806"/>
                <a:gd name="connsiteX5" fmla="*/ 1634516 w 4478532"/>
                <a:gd name="connsiteY5" fmla="*/ 105240 h 3912806"/>
                <a:gd name="connsiteX6" fmla="*/ 1716077 w 4478532"/>
                <a:gd name="connsiteY6" fmla="*/ 303308 h 3912806"/>
                <a:gd name="connsiteX7" fmla="*/ 2442977 w 4478532"/>
                <a:gd name="connsiteY7" fmla="*/ 594586 h 3912806"/>
                <a:gd name="connsiteX8" fmla="*/ 2167846 w 4478532"/>
                <a:gd name="connsiteY8" fmla="*/ 1165488 h 3912806"/>
                <a:gd name="connsiteX9" fmla="*/ 1828086 w 4478532"/>
                <a:gd name="connsiteY9" fmla="*/ 1736391 h 3912806"/>
                <a:gd name="connsiteX10" fmla="*/ 178077 w 4478532"/>
                <a:gd name="connsiteY10" fmla="*/ 1654833 h 3912806"/>
                <a:gd name="connsiteX11" fmla="*/ 211176 w 4478532"/>
                <a:gd name="connsiteY11" fmla="*/ 1911157 h 3912806"/>
                <a:gd name="connsiteX12" fmla="*/ 1651734 w 4478532"/>
                <a:gd name="connsiteY12" fmla="*/ 2260689 h 3912806"/>
                <a:gd name="connsiteX13" fmla="*/ 1186513 w 4478532"/>
                <a:gd name="connsiteY13" fmla="*/ 3700803 h 3912806"/>
                <a:gd name="connsiteX14" fmla="*/ 1487409 w 4478532"/>
                <a:gd name="connsiteY14" fmla="*/ 3725384 h 3912806"/>
                <a:gd name="connsiteX15" fmla="*/ 2443508 w 4478532"/>
                <a:gd name="connsiteY15" fmla="*/ 1992714 h 3912806"/>
                <a:gd name="connsiteX16" fmla="*/ 4264843 w 4478532"/>
                <a:gd name="connsiteY16" fmla="*/ 2843243 h 3912806"/>
                <a:gd name="connsiteX17" fmla="*/ 4325750 w 4478532"/>
                <a:gd name="connsiteY17" fmla="*/ 2085924 h 3912806"/>
                <a:gd name="connsiteX18" fmla="*/ 2716526 w 4478532"/>
                <a:gd name="connsiteY18" fmla="*/ 1491718 h 3912806"/>
                <a:gd name="connsiteX0" fmla="*/ 2660087 w 4422093"/>
                <a:gd name="connsiteY0" fmla="*/ 1491718 h 3912806"/>
                <a:gd name="connsiteX1" fmla="*/ 2759916 w 4422093"/>
                <a:gd name="connsiteY1" fmla="*/ 699445 h 3912806"/>
                <a:gd name="connsiteX2" fmla="*/ 4048197 w 4422093"/>
                <a:gd name="connsiteY2" fmla="*/ 221751 h 3912806"/>
                <a:gd name="connsiteX3" fmla="*/ 4059850 w 4422093"/>
                <a:gd name="connsiteY3" fmla="*/ 380 h 3912806"/>
                <a:gd name="connsiteX4" fmla="*/ 2905819 w 4422093"/>
                <a:gd name="connsiteY4" fmla="*/ 268355 h 3912806"/>
                <a:gd name="connsiteX5" fmla="*/ 1578077 w 4422093"/>
                <a:gd name="connsiteY5" fmla="*/ 105240 h 3912806"/>
                <a:gd name="connsiteX6" fmla="*/ 1659638 w 4422093"/>
                <a:gd name="connsiteY6" fmla="*/ 303308 h 3912806"/>
                <a:gd name="connsiteX7" fmla="*/ 2386538 w 4422093"/>
                <a:gd name="connsiteY7" fmla="*/ 594586 h 3912806"/>
                <a:gd name="connsiteX8" fmla="*/ 2111407 w 4422093"/>
                <a:gd name="connsiteY8" fmla="*/ 1165488 h 3912806"/>
                <a:gd name="connsiteX9" fmla="*/ 1771647 w 4422093"/>
                <a:gd name="connsiteY9" fmla="*/ 1736391 h 3912806"/>
                <a:gd name="connsiteX10" fmla="*/ 121638 w 4422093"/>
                <a:gd name="connsiteY10" fmla="*/ 1654833 h 3912806"/>
                <a:gd name="connsiteX11" fmla="*/ 287626 w 4422093"/>
                <a:gd name="connsiteY11" fmla="*/ 1933820 h 3912806"/>
                <a:gd name="connsiteX12" fmla="*/ 1595295 w 4422093"/>
                <a:gd name="connsiteY12" fmla="*/ 2260689 h 3912806"/>
                <a:gd name="connsiteX13" fmla="*/ 1130074 w 4422093"/>
                <a:gd name="connsiteY13" fmla="*/ 3700803 h 3912806"/>
                <a:gd name="connsiteX14" fmla="*/ 1430970 w 4422093"/>
                <a:gd name="connsiteY14" fmla="*/ 3725384 h 3912806"/>
                <a:gd name="connsiteX15" fmla="*/ 2387069 w 4422093"/>
                <a:gd name="connsiteY15" fmla="*/ 1992714 h 3912806"/>
                <a:gd name="connsiteX16" fmla="*/ 4208404 w 4422093"/>
                <a:gd name="connsiteY16" fmla="*/ 2843243 h 3912806"/>
                <a:gd name="connsiteX17" fmla="*/ 4269311 w 4422093"/>
                <a:gd name="connsiteY17" fmla="*/ 2085924 h 3912806"/>
                <a:gd name="connsiteX18" fmla="*/ 2660087 w 4422093"/>
                <a:gd name="connsiteY18" fmla="*/ 1491718 h 3912806"/>
                <a:gd name="connsiteX0" fmla="*/ 2540660 w 4302666"/>
                <a:gd name="connsiteY0" fmla="*/ 1491718 h 3912806"/>
                <a:gd name="connsiteX1" fmla="*/ 2640489 w 4302666"/>
                <a:gd name="connsiteY1" fmla="*/ 699445 h 3912806"/>
                <a:gd name="connsiteX2" fmla="*/ 3928770 w 4302666"/>
                <a:gd name="connsiteY2" fmla="*/ 221751 h 3912806"/>
                <a:gd name="connsiteX3" fmla="*/ 3940423 w 4302666"/>
                <a:gd name="connsiteY3" fmla="*/ 380 h 3912806"/>
                <a:gd name="connsiteX4" fmla="*/ 2786392 w 4302666"/>
                <a:gd name="connsiteY4" fmla="*/ 268355 h 3912806"/>
                <a:gd name="connsiteX5" fmla="*/ 1458650 w 4302666"/>
                <a:gd name="connsiteY5" fmla="*/ 105240 h 3912806"/>
                <a:gd name="connsiteX6" fmla="*/ 1540211 w 4302666"/>
                <a:gd name="connsiteY6" fmla="*/ 303308 h 3912806"/>
                <a:gd name="connsiteX7" fmla="*/ 2267111 w 4302666"/>
                <a:gd name="connsiteY7" fmla="*/ 594586 h 3912806"/>
                <a:gd name="connsiteX8" fmla="*/ 1991980 w 4302666"/>
                <a:gd name="connsiteY8" fmla="*/ 1165488 h 3912806"/>
                <a:gd name="connsiteX9" fmla="*/ 1652220 w 4302666"/>
                <a:gd name="connsiteY9" fmla="*/ 1736391 h 3912806"/>
                <a:gd name="connsiteX10" fmla="*/ 179397 w 4302666"/>
                <a:gd name="connsiteY10" fmla="*/ 1700159 h 3912806"/>
                <a:gd name="connsiteX11" fmla="*/ 168199 w 4302666"/>
                <a:gd name="connsiteY11" fmla="*/ 1933820 h 3912806"/>
                <a:gd name="connsiteX12" fmla="*/ 1475868 w 4302666"/>
                <a:gd name="connsiteY12" fmla="*/ 2260689 h 3912806"/>
                <a:gd name="connsiteX13" fmla="*/ 1010647 w 4302666"/>
                <a:gd name="connsiteY13" fmla="*/ 3700803 h 3912806"/>
                <a:gd name="connsiteX14" fmla="*/ 1311543 w 4302666"/>
                <a:gd name="connsiteY14" fmla="*/ 3725384 h 3912806"/>
                <a:gd name="connsiteX15" fmla="*/ 2267642 w 4302666"/>
                <a:gd name="connsiteY15" fmla="*/ 1992714 h 3912806"/>
                <a:gd name="connsiteX16" fmla="*/ 4088977 w 4302666"/>
                <a:gd name="connsiteY16" fmla="*/ 2843243 h 3912806"/>
                <a:gd name="connsiteX17" fmla="*/ 4149884 w 4302666"/>
                <a:gd name="connsiteY17" fmla="*/ 2085924 h 3912806"/>
                <a:gd name="connsiteX18" fmla="*/ 2540660 w 4302666"/>
                <a:gd name="connsiteY18" fmla="*/ 1491718 h 3912806"/>
                <a:gd name="connsiteX0" fmla="*/ 2494841 w 4256847"/>
                <a:gd name="connsiteY0" fmla="*/ 1491718 h 3912806"/>
                <a:gd name="connsiteX1" fmla="*/ 2594670 w 4256847"/>
                <a:gd name="connsiteY1" fmla="*/ 699445 h 3912806"/>
                <a:gd name="connsiteX2" fmla="*/ 3882951 w 4256847"/>
                <a:gd name="connsiteY2" fmla="*/ 221751 h 3912806"/>
                <a:gd name="connsiteX3" fmla="*/ 3894604 w 4256847"/>
                <a:gd name="connsiteY3" fmla="*/ 380 h 3912806"/>
                <a:gd name="connsiteX4" fmla="*/ 2740573 w 4256847"/>
                <a:gd name="connsiteY4" fmla="*/ 268355 h 3912806"/>
                <a:gd name="connsiteX5" fmla="*/ 1412831 w 4256847"/>
                <a:gd name="connsiteY5" fmla="*/ 105240 h 3912806"/>
                <a:gd name="connsiteX6" fmla="*/ 1494392 w 4256847"/>
                <a:gd name="connsiteY6" fmla="*/ 303308 h 3912806"/>
                <a:gd name="connsiteX7" fmla="*/ 2221292 w 4256847"/>
                <a:gd name="connsiteY7" fmla="*/ 594586 h 3912806"/>
                <a:gd name="connsiteX8" fmla="*/ 1946161 w 4256847"/>
                <a:gd name="connsiteY8" fmla="*/ 1165488 h 3912806"/>
                <a:gd name="connsiteX9" fmla="*/ 1606401 w 4256847"/>
                <a:gd name="connsiteY9" fmla="*/ 1736391 h 3912806"/>
                <a:gd name="connsiteX10" fmla="*/ 224107 w 4256847"/>
                <a:gd name="connsiteY10" fmla="*/ 1700159 h 3912806"/>
                <a:gd name="connsiteX11" fmla="*/ 122380 w 4256847"/>
                <a:gd name="connsiteY11" fmla="*/ 1933820 h 3912806"/>
                <a:gd name="connsiteX12" fmla="*/ 1430049 w 4256847"/>
                <a:gd name="connsiteY12" fmla="*/ 2260689 h 3912806"/>
                <a:gd name="connsiteX13" fmla="*/ 964828 w 4256847"/>
                <a:gd name="connsiteY13" fmla="*/ 3700803 h 3912806"/>
                <a:gd name="connsiteX14" fmla="*/ 1265724 w 4256847"/>
                <a:gd name="connsiteY14" fmla="*/ 3725384 h 3912806"/>
                <a:gd name="connsiteX15" fmla="*/ 2221823 w 4256847"/>
                <a:gd name="connsiteY15" fmla="*/ 1992714 h 3912806"/>
                <a:gd name="connsiteX16" fmla="*/ 4043158 w 4256847"/>
                <a:gd name="connsiteY16" fmla="*/ 2843243 h 3912806"/>
                <a:gd name="connsiteX17" fmla="*/ 4104065 w 4256847"/>
                <a:gd name="connsiteY17" fmla="*/ 2085924 h 3912806"/>
                <a:gd name="connsiteX18" fmla="*/ 2494841 w 4256847"/>
                <a:gd name="connsiteY18" fmla="*/ 1491718 h 3912806"/>
                <a:gd name="connsiteX0" fmla="*/ 2467305 w 4229311"/>
                <a:gd name="connsiteY0" fmla="*/ 1491718 h 3912806"/>
                <a:gd name="connsiteX1" fmla="*/ 2567134 w 4229311"/>
                <a:gd name="connsiteY1" fmla="*/ 699445 h 3912806"/>
                <a:gd name="connsiteX2" fmla="*/ 3855415 w 4229311"/>
                <a:gd name="connsiteY2" fmla="*/ 221751 h 3912806"/>
                <a:gd name="connsiteX3" fmla="*/ 3867068 w 4229311"/>
                <a:gd name="connsiteY3" fmla="*/ 380 h 3912806"/>
                <a:gd name="connsiteX4" fmla="*/ 2713037 w 4229311"/>
                <a:gd name="connsiteY4" fmla="*/ 268355 h 3912806"/>
                <a:gd name="connsiteX5" fmla="*/ 1385295 w 4229311"/>
                <a:gd name="connsiteY5" fmla="*/ 105240 h 3912806"/>
                <a:gd name="connsiteX6" fmla="*/ 1466856 w 4229311"/>
                <a:gd name="connsiteY6" fmla="*/ 303308 h 3912806"/>
                <a:gd name="connsiteX7" fmla="*/ 2193756 w 4229311"/>
                <a:gd name="connsiteY7" fmla="*/ 594586 h 3912806"/>
                <a:gd name="connsiteX8" fmla="*/ 1918625 w 4229311"/>
                <a:gd name="connsiteY8" fmla="*/ 1165488 h 3912806"/>
                <a:gd name="connsiteX9" fmla="*/ 1578865 w 4229311"/>
                <a:gd name="connsiteY9" fmla="*/ 1736391 h 3912806"/>
                <a:gd name="connsiteX10" fmla="*/ 196571 w 4229311"/>
                <a:gd name="connsiteY10" fmla="*/ 1700159 h 3912806"/>
                <a:gd name="connsiteX11" fmla="*/ 137091 w 4229311"/>
                <a:gd name="connsiteY11" fmla="*/ 1933820 h 3912806"/>
                <a:gd name="connsiteX12" fmla="*/ 1402513 w 4229311"/>
                <a:gd name="connsiteY12" fmla="*/ 2260689 h 3912806"/>
                <a:gd name="connsiteX13" fmla="*/ 937292 w 4229311"/>
                <a:gd name="connsiteY13" fmla="*/ 3700803 h 3912806"/>
                <a:gd name="connsiteX14" fmla="*/ 1238188 w 4229311"/>
                <a:gd name="connsiteY14" fmla="*/ 3725384 h 3912806"/>
                <a:gd name="connsiteX15" fmla="*/ 2194287 w 4229311"/>
                <a:gd name="connsiteY15" fmla="*/ 1992714 h 3912806"/>
                <a:gd name="connsiteX16" fmla="*/ 4015622 w 4229311"/>
                <a:gd name="connsiteY16" fmla="*/ 2843243 h 3912806"/>
                <a:gd name="connsiteX17" fmla="*/ 4076529 w 4229311"/>
                <a:gd name="connsiteY17" fmla="*/ 2085924 h 3912806"/>
                <a:gd name="connsiteX18" fmla="*/ 2467305 w 4229311"/>
                <a:gd name="connsiteY18" fmla="*/ 1491718 h 3912806"/>
                <a:gd name="connsiteX0" fmla="*/ 2467305 w 4229311"/>
                <a:gd name="connsiteY0" fmla="*/ 1491718 h 3868577"/>
                <a:gd name="connsiteX1" fmla="*/ 2567134 w 4229311"/>
                <a:gd name="connsiteY1" fmla="*/ 699445 h 3868577"/>
                <a:gd name="connsiteX2" fmla="*/ 3855415 w 4229311"/>
                <a:gd name="connsiteY2" fmla="*/ 221751 h 3868577"/>
                <a:gd name="connsiteX3" fmla="*/ 3867068 w 4229311"/>
                <a:gd name="connsiteY3" fmla="*/ 380 h 3868577"/>
                <a:gd name="connsiteX4" fmla="*/ 2713037 w 4229311"/>
                <a:gd name="connsiteY4" fmla="*/ 268355 h 3868577"/>
                <a:gd name="connsiteX5" fmla="*/ 1385295 w 4229311"/>
                <a:gd name="connsiteY5" fmla="*/ 105240 h 3868577"/>
                <a:gd name="connsiteX6" fmla="*/ 1466856 w 4229311"/>
                <a:gd name="connsiteY6" fmla="*/ 303308 h 3868577"/>
                <a:gd name="connsiteX7" fmla="*/ 2193756 w 4229311"/>
                <a:gd name="connsiteY7" fmla="*/ 594586 h 3868577"/>
                <a:gd name="connsiteX8" fmla="*/ 1918625 w 4229311"/>
                <a:gd name="connsiteY8" fmla="*/ 1165488 h 3868577"/>
                <a:gd name="connsiteX9" fmla="*/ 1578865 w 4229311"/>
                <a:gd name="connsiteY9" fmla="*/ 1736391 h 3868577"/>
                <a:gd name="connsiteX10" fmla="*/ 196571 w 4229311"/>
                <a:gd name="connsiteY10" fmla="*/ 1700159 h 3868577"/>
                <a:gd name="connsiteX11" fmla="*/ 137091 w 4229311"/>
                <a:gd name="connsiteY11" fmla="*/ 1933820 h 3868577"/>
                <a:gd name="connsiteX12" fmla="*/ 1402513 w 4229311"/>
                <a:gd name="connsiteY12" fmla="*/ 2260689 h 3868577"/>
                <a:gd name="connsiteX13" fmla="*/ 973503 w 4229311"/>
                <a:gd name="connsiteY13" fmla="*/ 3601989 h 3868577"/>
                <a:gd name="connsiteX14" fmla="*/ 1238188 w 4229311"/>
                <a:gd name="connsiteY14" fmla="*/ 3725384 h 3868577"/>
                <a:gd name="connsiteX15" fmla="*/ 2194287 w 4229311"/>
                <a:gd name="connsiteY15" fmla="*/ 1992714 h 3868577"/>
                <a:gd name="connsiteX16" fmla="*/ 4015622 w 4229311"/>
                <a:gd name="connsiteY16" fmla="*/ 2843243 h 3868577"/>
                <a:gd name="connsiteX17" fmla="*/ 4076529 w 4229311"/>
                <a:gd name="connsiteY17" fmla="*/ 2085924 h 3868577"/>
                <a:gd name="connsiteX18" fmla="*/ 2467305 w 4229311"/>
                <a:gd name="connsiteY18" fmla="*/ 1491718 h 3868577"/>
                <a:gd name="connsiteX0" fmla="*/ 2467305 w 4229311"/>
                <a:gd name="connsiteY0" fmla="*/ 1491718 h 3838102"/>
                <a:gd name="connsiteX1" fmla="*/ 2567134 w 4229311"/>
                <a:gd name="connsiteY1" fmla="*/ 699445 h 3838102"/>
                <a:gd name="connsiteX2" fmla="*/ 3855415 w 4229311"/>
                <a:gd name="connsiteY2" fmla="*/ 221751 h 3838102"/>
                <a:gd name="connsiteX3" fmla="*/ 3867068 w 4229311"/>
                <a:gd name="connsiteY3" fmla="*/ 380 h 3838102"/>
                <a:gd name="connsiteX4" fmla="*/ 2713037 w 4229311"/>
                <a:gd name="connsiteY4" fmla="*/ 268355 h 3838102"/>
                <a:gd name="connsiteX5" fmla="*/ 1385295 w 4229311"/>
                <a:gd name="connsiteY5" fmla="*/ 105240 h 3838102"/>
                <a:gd name="connsiteX6" fmla="*/ 1466856 w 4229311"/>
                <a:gd name="connsiteY6" fmla="*/ 303308 h 3838102"/>
                <a:gd name="connsiteX7" fmla="*/ 2193756 w 4229311"/>
                <a:gd name="connsiteY7" fmla="*/ 594586 h 3838102"/>
                <a:gd name="connsiteX8" fmla="*/ 1918625 w 4229311"/>
                <a:gd name="connsiteY8" fmla="*/ 1165488 h 3838102"/>
                <a:gd name="connsiteX9" fmla="*/ 1578865 w 4229311"/>
                <a:gd name="connsiteY9" fmla="*/ 1736391 h 3838102"/>
                <a:gd name="connsiteX10" fmla="*/ 196571 w 4229311"/>
                <a:gd name="connsiteY10" fmla="*/ 1700159 h 3838102"/>
                <a:gd name="connsiteX11" fmla="*/ 137091 w 4229311"/>
                <a:gd name="connsiteY11" fmla="*/ 1933820 h 3838102"/>
                <a:gd name="connsiteX12" fmla="*/ 1402513 w 4229311"/>
                <a:gd name="connsiteY12" fmla="*/ 2260689 h 3838102"/>
                <a:gd name="connsiteX13" fmla="*/ 973503 w 4229311"/>
                <a:gd name="connsiteY13" fmla="*/ 3601989 h 3838102"/>
                <a:gd name="connsiteX14" fmla="*/ 1262330 w 4229311"/>
                <a:gd name="connsiteY14" fmla="*/ 3682152 h 3838102"/>
                <a:gd name="connsiteX15" fmla="*/ 2194287 w 4229311"/>
                <a:gd name="connsiteY15" fmla="*/ 1992714 h 3838102"/>
                <a:gd name="connsiteX16" fmla="*/ 4015622 w 4229311"/>
                <a:gd name="connsiteY16" fmla="*/ 2843243 h 3838102"/>
                <a:gd name="connsiteX17" fmla="*/ 4076529 w 4229311"/>
                <a:gd name="connsiteY17" fmla="*/ 2085924 h 3838102"/>
                <a:gd name="connsiteX18" fmla="*/ 2467305 w 4229311"/>
                <a:gd name="connsiteY18" fmla="*/ 1491718 h 3838102"/>
                <a:gd name="connsiteX0" fmla="*/ 2409588 w 4171594"/>
                <a:gd name="connsiteY0" fmla="*/ 1491718 h 3838104"/>
                <a:gd name="connsiteX1" fmla="*/ 2509417 w 4171594"/>
                <a:gd name="connsiteY1" fmla="*/ 699445 h 3838104"/>
                <a:gd name="connsiteX2" fmla="*/ 3797698 w 4171594"/>
                <a:gd name="connsiteY2" fmla="*/ 221751 h 3838104"/>
                <a:gd name="connsiteX3" fmla="*/ 3809351 w 4171594"/>
                <a:gd name="connsiteY3" fmla="*/ 380 h 3838104"/>
                <a:gd name="connsiteX4" fmla="*/ 2655320 w 4171594"/>
                <a:gd name="connsiteY4" fmla="*/ 268355 h 3838104"/>
                <a:gd name="connsiteX5" fmla="*/ 1327578 w 4171594"/>
                <a:gd name="connsiteY5" fmla="*/ 105240 h 3838104"/>
                <a:gd name="connsiteX6" fmla="*/ 1409139 w 4171594"/>
                <a:gd name="connsiteY6" fmla="*/ 303308 h 3838104"/>
                <a:gd name="connsiteX7" fmla="*/ 2136039 w 4171594"/>
                <a:gd name="connsiteY7" fmla="*/ 594586 h 3838104"/>
                <a:gd name="connsiteX8" fmla="*/ 1860908 w 4171594"/>
                <a:gd name="connsiteY8" fmla="*/ 1165488 h 3838104"/>
                <a:gd name="connsiteX9" fmla="*/ 1521148 w 4171594"/>
                <a:gd name="connsiteY9" fmla="*/ 1736391 h 3838104"/>
                <a:gd name="connsiteX10" fmla="*/ 283702 w 4171594"/>
                <a:gd name="connsiteY10" fmla="*/ 1706335 h 3838104"/>
                <a:gd name="connsiteX11" fmla="*/ 79374 w 4171594"/>
                <a:gd name="connsiteY11" fmla="*/ 1933820 h 3838104"/>
                <a:gd name="connsiteX12" fmla="*/ 1344796 w 4171594"/>
                <a:gd name="connsiteY12" fmla="*/ 2260689 h 3838104"/>
                <a:gd name="connsiteX13" fmla="*/ 915786 w 4171594"/>
                <a:gd name="connsiteY13" fmla="*/ 3601989 h 3838104"/>
                <a:gd name="connsiteX14" fmla="*/ 1204613 w 4171594"/>
                <a:gd name="connsiteY14" fmla="*/ 3682152 h 3838104"/>
                <a:gd name="connsiteX15" fmla="*/ 2136570 w 4171594"/>
                <a:gd name="connsiteY15" fmla="*/ 1992714 h 3838104"/>
                <a:gd name="connsiteX16" fmla="*/ 3957905 w 4171594"/>
                <a:gd name="connsiteY16" fmla="*/ 2843243 h 3838104"/>
                <a:gd name="connsiteX17" fmla="*/ 4018812 w 4171594"/>
                <a:gd name="connsiteY17" fmla="*/ 2085924 h 3838104"/>
                <a:gd name="connsiteX18" fmla="*/ 2409588 w 4171594"/>
                <a:gd name="connsiteY18" fmla="*/ 1491718 h 3838104"/>
                <a:gd name="connsiteX0" fmla="*/ 2304516 w 4066522"/>
                <a:gd name="connsiteY0" fmla="*/ 1491718 h 3838102"/>
                <a:gd name="connsiteX1" fmla="*/ 2404345 w 4066522"/>
                <a:gd name="connsiteY1" fmla="*/ 699445 h 3838102"/>
                <a:gd name="connsiteX2" fmla="*/ 3692626 w 4066522"/>
                <a:gd name="connsiteY2" fmla="*/ 221751 h 3838102"/>
                <a:gd name="connsiteX3" fmla="*/ 3704279 w 4066522"/>
                <a:gd name="connsiteY3" fmla="*/ 380 h 3838102"/>
                <a:gd name="connsiteX4" fmla="*/ 2550248 w 4066522"/>
                <a:gd name="connsiteY4" fmla="*/ 268355 h 3838102"/>
                <a:gd name="connsiteX5" fmla="*/ 1222506 w 4066522"/>
                <a:gd name="connsiteY5" fmla="*/ 105240 h 3838102"/>
                <a:gd name="connsiteX6" fmla="*/ 1304067 w 4066522"/>
                <a:gd name="connsiteY6" fmla="*/ 303308 h 3838102"/>
                <a:gd name="connsiteX7" fmla="*/ 2030967 w 4066522"/>
                <a:gd name="connsiteY7" fmla="*/ 594586 h 3838102"/>
                <a:gd name="connsiteX8" fmla="*/ 1755836 w 4066522"/>
                <a:gd name="connsiteY8" fmla="*/ 1165488 h 3838102"/>
                <a:gd name="connsiteX9" fmla="*/ 1416076 w 4066522"/>
                <a:gd name="connsiteY9" fmla="*/ 1736391 h 3838102"/>
                <a:gd name="connsiteX10" fmla="*/ 178630 w 4066522"/>
                <a:gd name="connsiteY10" fmla="*/ 1706335 h 3838102"/>
                <a:gd name="connsiteX11" fmla="*/ 119149 w 4066522"/>
                <a:gd name="connsiteY11" fmla="*/ 1952347 h 3838102"/>
                <a:gd name="connsiteX12" fmla="*/ 1239724 w 4066522"/>
                <a:gd name="connsiteY12" fmla="*/ 2260689 h 3838102"/>
                <a:gd name="connsiteX13" fmla="*/ 810714 w 4066522"/>
                <a:gd name="connsiteY13" fmla="*/ 3601989 h 3838102"/>
                <a:gd name="connsiteX14" fmla="*/ 1099541 w 4066522"/>
                <a:gd name="connsiteY14" fmla="*/ 3682152 h 3838102"/>
                <a:gd name="connsiteX15" fmla="*/ 2031498 w 4066522"/>
                <a:gd name="connsiteY15" fmla="*/ 1992714 h 3838102"/>
                <a:gd name="connsiteX16" fmla="*/ 3852833 w 4066522"/>
                <a:gd name="connsiteY16" fmla="*/ 2843243 h 3838102"/>
                <a:gd name="connsiteX17" fmla="*/ 3913740 w 4066522"/>
                <a:gd name="connsiteY17" fmla="*/ 2085924 h 3838102"/>
                <a:gd name="connsiteX18" fmla="*/ 2304516 w 4066522"/>
                <a:gd name="connsiteY18" fmla="*/ 1491718 h 3838102"/>
                <a:gd name="connsiteX0" fmla="*/ 2304516 w 4066522"/>
                <a:gd name="connsiteY0" fmla="*/ 1412125 h 3758509"/>
                <a:gd name="connsiteX1" fmla="*/ 2404345 w 4066522"/>
                <a:gd name="connsiteY1" fmla="*/ 619852 h 3758509"/>
                <a:gd name="connsiteX2" fmla="*/ 3692626 w 4066522"/>
                <a:gd name="connsiteY2" fmla="*/ 142158 h 3758509"/>
                <a:gd name="connsiteX3" fmla="*/ 3469570 w 4066522"/>
                <a:gd name="connsiteY3" fmla="*/ 842 h 3758509"/>
                <a:gd name="connsiteX4" fmla="*/ 2550248 w 4066522"/>
                <a:gd name="connsiteY4" fmla="*/ 188762 h 3758509"/>
                <a:gd name="connsiteX5" fmla="*/ 1222506 w 4066522"/>
                <a:gd name="connsiteY5" fmla="*/ 25647 h 3758509"/>
                <a:gd name="connsiteX6" fmla="*/ 1304067 w 4066522"/>
                <a:gd name="connsiteY6" fmla="*/ 223715 h 3758509"/>
                <a:gd name="connsiteX7" fmla="*/ 2030967 w 4066522"/>
                <a:gd name="connsiteY7" fmla="*/ 514993 h 3758509"/>
                <a:gd name="connsiteX8" fmla="*/ 1755836 w 4066522"/>
                <a:gd name="connsiteY8" fmla="*/ 1085895 h 3758509"/>
                <a:gd name="connsiteX9" fmla="*/ 1416076 w 4066522"/>
                <a:gd name="connsiteY9" fmla="*/ 1656798 h 3758509"/>
                <a:gd name="connsiteX10" fmla="*/ 178630 w 4066522"/>
                <a:gd name="connsiteY10" fmla="*/ 1626742 h 3758509"/>
                <a:gd name="connsiteX11" fmla="*/ 119149 w 4066522"/>
                <a:gd name="connsiteY11" fmla="*/ 1872754 h 3758509"/>
                <a:gd name="connsiteX12" fmla="*/ 1239724 w 4066522"/>
                <a:gd name="connsiteY12" fmla="*/ 2181096 h 3758509"/>
                <a:gd name="connsiteX13" fmla="*/ 810714 w 4066522"/>
                <a:gd name="connsiteY13" fmla="*/ 3522396 h 3758509"/>
                <a:gd name="connsiteX14" fmla="*/ 1099541 w 4066522"/>
                <a:gd name="connsiteY14" fmla="*/ 3602559 h 3758509"/>
                <a:gd name="connsiteX15" fmla="*/ 2031498 w 4066522"/>
                <a:gd name="connsiteY15" fmla="*/ 1913121 h 3758509"/>
                <a:gd name="connsiteX16" fmla="*/ 3852833 w 4066522"/>
                <a:gd name="connsiteY16" fmla="*/ 2763650 h 3758509"/>
                <a:gd name="connsiteX17" fmla="*/ 3913740 w 4066522"/>
                <a:gd name="connsiteY17" fmla="*/ 2006331 h 3758509"/>
                <a:gd name="connsiteX18" fmla="*/ 2304516 w 4066522"/>
                <a:gd name="connsiteY18" fmla="*/ 1412125 h 3758509"/>
                <a:gd name="connsiteX0" fmla="*/ 2304516 w 4066522"/>
                <a:gd name="connsiteY0" fmla="*/ 1411404 h 3757788"/>
                <a:gd name="connsiteX1" fmla="*/ 2404345 w 4066522"/>
                <a:gd name="connsiteY1" fmla="*/ 619131 h 3757788"/>
                <a:gd name="connsiteX2" fmla="*/ 3489214 w 4066522"/>
                <a:gd name="connsiteY2" fmla="*/ 221492 h 3757788"/>
                <a:gd name="connsiteX3" fmla="*/ 3469570 w 4066522"/>
                <a:gd name="connsiteY3" fmla="*/ 121 h 3757788"/>
                <a:gd name="connsiteX4" fmla="*/ 2550248 w 4066522"/>
                <a:gd name="connsiteY4" fmla="*/ 188041 h 3757788"/>
                <a:gd name="connsiteX5" fmla="*/ 1222506 w 4066522"/>
                <a:gd name="connsiteY5" fmla="*/ 24926 h 3757788"/>
                <a:gd name="connsiteX6" fmla="*/ 1304067 w 4066522"/>
                <a:gd name="connsiteY6" fmla="*/ 222994 h 3757788"/>
                <a:gd name="connsiteX7" fmla="*/ 2030967 w 4066522"/>
                <a:gd name="connsiteY7" fmla="*/ 514272 h 3757788"/>
                <a:gd name="connsiteX8" fmla="*/ 1755836 w 4066522"/>
                <a:gd name="connsiteY8" fmla="*/ 1085174 h 3757788"/>
                <a:gd name="connsiteX9" fmla="*/ 1416076 w 4066522"/>
                <a:gd name="connsiteY9" fmla="*/ 1656077 h 3757788"/>
                <a:gd name="connsiteX10" fmla="*/ 178630 w 4066522"/>
                <a:gd name="connsiteY10" fmla="*/ 1626021 h 3757788"/>
                <a:gd name="connsiteX11" fmla="*/ 119149 w 4066522"/>
                <a:gd name="connsiteY11" fmla="*/ 1872033 h 3757788"/>
                <a:gd name="connsiteX12" fmla="*/ 1239724 w 4066522"/>
                <a:gd name="connsiteY12" fmla="*/ 2180375 h 3757788"/>
                <a:gd name="connsiteX13" fmla="*/ 810714 w 4066522"/>
                <a:gd name="connsiteY13" fmla="*/ 3521675 h 3757788"/>
                <a:gd name="connsiteX14" fmla="*/ 1099541 w 4066522"/>
                <a:gd name="connsiteY14" fmla="*/ 3601838 h 3757788"/>
                <a:gd name="connsiteX15" fmla="*/ 2031498 w 4066522"/>
                <a:gd name="connsiteY15" fmla="*/ 1912400 h 3757788"/>
                <a:gd name="connsiteX16" fmla="*/ 3852833 w 4066522"/>
                <a:gd name="connsiteY16" fmla="*/ 2762929 h 3757788"/>
                <a:gd name="connsiteX17" fmla="*/ 3913740 w 4066522"/>
                <a:gd name="connsiteY17" fmla="*/ 2005610 h 3757788"/>
                <a:gd name="connsiteX18" fmla="*/ 2304516 w 4066522"/>
                <a:gd name="connsiteY18" fmla="*/ 1411404 h 3757788"/>
                <a:gd name="connsiteX0" fmla="*/ 2304516 w 4066522"/>
                <a:gd name="connsiteY0" fmla="*/ 1411727 h 3758111"/>
                <a:gd name="connsiteX1" fmla="*/ 2404345 w 4066522"/>
                <a:gd name="connsiteY1" fmla="*/ 619454 h 3758111"/>
                <a:gd name="connsiteX2" fmla="*/ 3332743 w 4066522"/>
                <a:gd name="connsiteY2" fmla="*/ 253838 h 3758111"/>
                <a:gd name="connsiteX3" fmla="*/ 3469570 w 4066522"/>
                <a:gd name="connsiteY3" fmla="*/ 444 h 3758111"/>
                <a:gd name="connsiteX4" fmla="*/ 2550248 w 4066522"/>
                <a:gd name="connsiteY4" fmla="*/ 188364 h 3758111"/>
                <a:gd name="connsiteX5" fmla="*/ 1222506 w 4066522"/>
                <a:gd name="connsiteY5" fmla="*/ 25249 h 3758111"/>
                <a:gd name="connsiteX6" fmla="*/ 1304067 w 4066522"/>
                <a:gd name="connsiteY6" fmla="*/ 223317 h 3758111"/>
                <a:gd name="connsiteX7" fmla="*/ 2030967 w 4066522"/>
                <a:gd name="connsiteY7" fmla="*/ 514595 h 3758111"/>
                <a:gd name="connsiteX8" fmla="*/ 1755836 w 4066522"/>
                <a:gd name="connsiteY8" fmla="*/ 1085497 h 3758111"/>
                <a:gd name="connsiteX9" fmla="*/ 1416076 w 4066522"/>
                <a:gd name="connsiteY9" fmla="*/ 1656400 h 3758111"/>
                <a:gd name="connsiteX10" fmla="*/ 178630 w 4066522"/>
                <a:gd name="connsiteY10" fmla="*/ 1626344 h 3758111"/>
                <a:gd name="connsiteX11" fmla="*/ 119149 w 4066522"/>
                <a:gd name="connsiteY11" fmla="*/ 1872356 h 3758111"/>
                <a:gd name="connsiteX12" fmla="*/ 1239724 w 4066522"/>
                <a:gd name="connsiteY12" fmla="*/ 2180698 h 3758111"/>
                <a:gd name="connsiteX13" fmla="*/ 810714 w 4066522"/>
                <a:gd name="connsiteY13" fmla="*/ 3521998 h 3758111"/>
                <a:gd name="connsiteX14" fmla="*/ 1099541 w 4066522"/>
                <a:gd name="connsiteY14" fmla="*/ 3602161 h 3758111"/>
                <a:gd name="connsiteX15" fmla="*/ 2031498 w 4066522"/>
                <a:gd name="connsiteY15" fmla="*/ 1912723 h 3758111"/>
                <a:gd name="connsiteX16" fmla="*/ 3852833 w 4066522"/>
                <a:gd name="connsiteY16" fmla="*/ 2763252 h 3758111"/>
                <a:gd name="connsiteX17" fmla="*/ 3913740 w 4066522"/>
                <a:gd name="connsiteY17" fmla="*/ 2005933 h 3758111"/>
                <a:gd name="connsiteX18" fmla="*/ 2304516 w 4066522"/>
                <a:gd name="connsiteY18" fmla="*/ 1411727 h 3758111"/>
                <a:gd name="connsiteX0" fmla="*/ 2304516 w 4066522"/>
                <a:gd name="connsiteY0" fmla="*/ 1386633 h 3733017"/>
                <a:gd name="connsiteX1" fmla="*/ 2404345 w 4066522"/>
                <a:gd name="connsiteY1" fmla="*/ 594360 h 3733017"/>
                <a:gd name="connsiteX2" fmla="*/ 3332743 w 4066522"/>
                <a:gd name="connsiteY2" fmla="*/ 228744 h 3733017"/>
                <a:gd name="connsiteX3" fmla="*/ 3250510 w 4066522"/>
                <a:gd name="connsiteY3" fmla="*/ 39395 h 3733017"/>
                <a:gd name="connsiteX4" fmla="*/ 2550248 w 4066522"/>
                <a:gd name="connsiteY4" fmla="*/ 163270 h 3733017"/>
                <a:gd name="connsiteX5" fmla="*/ 1222506 w 4066522"/>
                <a:gd name="connsiteY5" fmla="*/ 155 h 3733017"/>
                <a:gd name="connsiteX6" fmla="*/ 1304067 w 4066522"/>
                <a:gd name="connsiteY6" fmla="*/ 198223 h 3733017"/>
                <a:gd name="connsiteX7" fmla="*/ 2030967 w 4066522"/>
                <a:gd name="connsiteY7" fmla="*/ 489501 h 3733017"/>
                <a:gd name="connsiteX8" fmla="*/ 1755836 w 4066522"/>
                <a:gd name="connsiteY8" fmla="*/ 1060403 h 3733017"/>
                <a:gd name="connsiteX9" fmla="*/ 1416076 w 4066522"/>
                <a:gd name="connsiteY9" fmla="*/ 1631306 h 3733017"/>
                <a:gd name="connsiteX10" fmla="*/ 178630 w 4066522"/>
                <a:gd name="connsiteY10" fmla="*/ 1601250 h 3733017"/>
                <a:gd name="connsiteX11" fmla="*/ 119149 w 4066522"/>
                <a:gd name="connsiteY11" fmla="*/ 1847262 h 3733017"/>
                <a:gd name="connsiteX12" fmla="*/ 1239724 w 4066522"/>
                <a:gd name="connsiteY12" fmla="*/ 2155604 h 3733017"/>
                <a:gd name="connsiteX13" fmla="*/ 810714 w 4066522"/>
                <a:gd name="connsiteY13" fmla="*/ 3496904 h 3733017"/>
                <a:gd name="connsiteX14" fmla="*/ 1099541 w 4066522"/>
                <a:gd name="connsiteY14" fmla="*/ 3577067 h 3733017"/>
                <a:gd name="connsiteX15" fmla="*/ 2031498 w 4066522"/>
                <a:gd name="connsiteY15" fmla="*/ 1887629 h 3733017"/>
                <a:gd name="connsiteX16" fmla="*/ 3852833 w 4066522"/>
                <a:gd name="connsiteY16" fmla="*/ 2738158 h 3733017"/>
                <a:gd name="connsiteX17" fmla="*/ 3913740 w 4066522"/>
                <a:gd name="connsiteY17" fmla="*/ 1980839 h 3733017"/>
                <a:gd name="connsiteX18" fmla="*/ 2304516 w 4066522"/>
                <a:gd name="connsiteY18" fmla="*/ 1386633 h 3733017"/>
                <a:gd name="connsiteX0" fmla="*/ 2304516 w 3984256"/>
                <a:gd name="connsiteY0" fmla="*/ 1386630 h 3733014"/>
                <a:gd name="connsiteX1" fmla="*/ 2404345 w 3984256"/>
                <a:gd name="connsiteY1" fmla="*/ 594357 h 3733014"/>
                <a:gd name="connsiteX2" fmla="*/ 3332743 w 3984256"/>
                <a:gd name="connsiteY2" fmla="*/ 228741 h 3733014"/>
                <a:gd name="connsiteX3" fmla="*/ 3250510 w 3984256"/>
                <a:gd name="connsiteY3" fmla="*/ 39392 h 3733014"/>
                <a:gd name="connsiteX4" fmla="*/ 2550248 w 3984256"/>
                <a:gd name="connsiteY4" fmla="*/ 163267 h 3733014"/>
                <a:gd name="connsiteX5" fmla="*/ 1222506 w 3984256"/>
                <a:gd name="connsiteY5" fmla="*/ 152 h 3733014"/>
                <a:gd name="connsiteX6" fmla="*/ 1304067 w 3984256"/>
                <a:gd name="connsiteY6" fmla="*/ 198220 h 3733014"/>
                <a:gd name="connsiteX7" fmla="*/ 2030967 w 3984256"/>
                <a:gd name="connsiteY7" fmla="*/ 489498 h 3733014"/>
                <a:gd name="connsiteX8" fmla="*/ 1755836 w 3984256"/>
                <a:gd name="connsiteY8" fmla="*/ 1060400 h 3733014"/>
                <a:gd name="connsiteX9" fmla="*/ 1416076 w 3984256"/>
                <a:gd name="connsiteY9" fmla="*/ 1631303 h 3733014"/>
                <a:gd name="connsiteX10" fmla="*/ 178630 w 3984256"/>
                <a:gd name="connsiteY10" fmla="*/ 1601247 h 3733014"/>
                <a:gd name="connsiteX11" fmla="*/ 119149 w 3984256"/>
                <a:gd name="connsiteY11" fmla="*/ 1847259 h 3733014"/>
                <a:gd name="connsiteX12" fmla="*/ 1239724 w 3984256"/>
                <a:gd name="connsiteY12" fmla="*/ 2155601 h 3733014"/>
                <a:gd name="connsiteX13" fmla="*/ 810714 w 3984256"/>
                <a:gd name="connsiteY13" fmla="*/ 3496901 h 3733014"/>
                <a:gd name="connsiteX14" fmla="*/ 1099541 w 3984256"/>
                <a:gd name="connsiteY14" fmla="*/ 3577064 h 3733014"/>
                <a:gd name="connsiteX15" fmla="*/ 2031498 w 3984256"/>
                <a:gd name="connsiteY15" fmla="*/ 1887626 h 3733014"/>
                <a:gd name="connsiteX16" fmla="*/ 3852833 w 3984256"/>
                <a:gd name="connsiteY16" fmla="*/ 2738155 h 3733014"/>
                <a:gd name="connsiteX17" fmla="*/ 3667831 w 3984256"/>
                <a:gd name="connsiteY17" fmla="*/ 1907731 h 3733014"/>
                <a:gd name="connsiteX18" fmla="*/ 2304516 w 3984256"/>
                <a:gd name="connsiteY18" fmla="*/ 1386630 h 3733014"/>
                <a:gd name="connsiteX0" fmla="*/ 2304516 w 3776179"/>
                <a:gd name="connsiteY0" fmla="*/ 1386630 h 3733014"/>
                <a:gd name="connsiteX1" fmla="*/ 2404345 w 3776179"/>
                <a:gd name="connsiteY1" fmla="*/ 594357 h 3733014"/>
                <a:gd name="connsiteX2" fmla="*/ 3332743 w 3776179"/>
                <a:gd name="connsiteY2" fmla="*/ 228741 h 3733014"/>
                <a:gd name="connsiteX3" fmla="*/ 3250510 w 3776179"/>
                <a:gd name="connsiteY3" fmla="*/ 39392 h 3733014"/>
                <a:gd name="connsiteX4" fmla="*/ 2550248 w 3776179"/>
                <a:gd name="connsiteY4" fmla="*/ 163267 h 3733014"/>
                <a:gd name="connsiteX5" fmla="*/ 1222506 w 3776179"/>
                <a:gd name="connsiteY5" fmla="*/ 152 h 3733014"/>
                <a:gd name="connsiteX6" fmla="*/ 1304067 w 3776179"/>
                <a:gd name="connsiteY6" fmla="*/ 198220 h 3733014"/>
                <a:gd name="connsiteX7" fmla="*/ 2030967 w 3776179"/>
                <a:gd name="connsiteY7" fmla="*/ 489498 h 3733014"/>
                <a:gd name="connsiteX8" fmla="*/ 1755836 w 3776179"/>
                <a:gd name="connsiteY8" fmla="*/ 1060400 h 3733014"/>
                <a:gd name="connsiteX9" fmla="*/ 1416076 w 3776179"/>
                <a:gd name="connsiteY9" fmla="*/ 1631303 h 3733014"/>
                <a:gd name="connsiteX10" fmla="*/ 178630 w 3776179"/>
                <a:gd name="connsiteY10" fmla="*/ 1601247 h 3733014"/>
                <a:gd name="connsiteX11" fmla="*/ 119149 w 3776179"/>
                <a:gd name="connsiteY11" fmla="*/ 1847259 h 3733014"/>
                <a:gd name="connsiteX12" fmla="*/ 1239724 w 3776179"/>
                <a:gd name="connsiteY12" fmla="*/ 2155601 h 3733014"/>
                <a:gd name="connsiteX13" fmla="*/ 810714 w 3776179"/>
                <a:gd name="connsiteY13" fmla="*/ 3496901 h 3733014"/>
                <a:gd name="connsiteX14" fmla="*/ 1099541 w 3776179"/>
                <a:gd name="connsiteY14" fmla="*/ 3577064 h 3733014"/>
                <a:gd name="connsiteX15" fmla="*/ 2031498 w 3776179"/>
                <a:gd name="connsiteY15" fmla="*/ 1887626 h 3733014"/>
                <a:gd name="connsiteX16" fmla="*/ 3504463 w 3776179"/>
                <a:gd name="connsiteY16" fmla="*/ 2518839 h 3733014"/>
                <a:gd name="connsiteX17" fmla="*/ 3667831 w 3776179"/>
                <a:gd name="connsiteY17" fmla="*/ 1907731 h 3733014"/>
                <a:gd name="connsiteX18" fmla="*/ 2304516 w 3776179"/>
                <a:gd name="connsiteY18" fmla="*/ 1386630 h 3733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776179" h="3733014">
                  <a:moveTo>
                    <a:pt x="2304516" y="1386630"/>
                  </a:moveTo>
                  <a:cubicBezTo>
                    <a:pt x="2024880" y="1136132"/>
                    <a:pt x="2232974" y="787339"/>
                    <a:pt x="2404345" y="594357"/>
                  </a:cubicBezTo>
                  <a:cubicBezTo>
                    <a:pt x="2575716" y="401375"/>
                    <a:pt x="3191716" y="321235"/>
                    <a:pt x="3332743" y="228741"/>
                  </a:cubicBezTo>
                  <a:cubicBezTo>
                    <a:pt x="3473771" y="136247"/>
                    <a:pt x="3380926" y="50304"/>
                    <a:pt x="3250510" y="39392"/>
                  </a:cubicBezTo>
                  <a:cubicBezTo>
                    <a:pt x="3120094" y="28480"/>
                    <a:pt x="2888249" y="169807"/>
                    <a:pt x="2550248" y="163267"/>
                  </a:cubicBezTo>
                  <a:cubicBezTo>
                    <a:pt x="2212247" y="156727"/>
                    <a:pt x="1430203" y="-5673"/>
                    <a:pt x="1222506" y="152"/>
                  </a:cubicBezTo>
                  <a:cubicBezTo>
                    <a:pt x="1014809" y="5977"/>
                    <a:pt x="1169324" y="116662"/>
                    <a:pt x="1304067" y="198220"/>
                  </a:cubicBezTo>
                  <a:cubicBezTo>
                    <a:pt x="1438810" y="279778"/>
                    <a:pt x="1955672" y="345801"/>
                    <a:pt x="2030967" y="489498"/>
                  </a:cubicBezTo>
                  <a:cubicBezTo>
                    <a:pt x="2106262" y="633195"/>
                    <a:pt x="1858318" y="870099"/>
                    <a:pt x="1755836" y="1060400"/>
                  </a:cubicBezTo>
                  <a:cubicBezTo>
                    <a:pt x="1653354" y="1250701"/>
                    <a:pt x="1678944" y="1541162"/>
                    <a:pt x="1416076" y="1631303"/>
                  </a:cubicBezTo>
                  <a:cubicBezTo>
                    <a:pt x="1153208" y="1721444"/>
                    <a:pt x="394785" y="1565254"/>
                    <a:pt x="178630" y="1601247"/>
                  </a:cubicBezTo>
                  <a:cubicBezTo>
                    <a:pt x="-37525" y="1637240"/>
                    <a:pt x="-57700" y="1754867"/>
                    <a:pt x="119149" y="1847259"/>
                  </a:cubicBezTo>
                  <a:cubicBezTo>
                    <a:pt x="295998" y="1939651"/>
                    <a:pt x="1124463" y="1880661"/>
                    <a:pt x="1239724" y="2155601"/>
                  </a:cubicBezTo>
                  <a:cubicBezTo>
                    <a:pt x="1354985" y="2430541"/>
                    <a:pt x="834078" y="3259991"/>
                    <a:pt x="810714" y="3496901"/>
                  </a:cubicBezTo>
                  <a:cubicBezTo>
                    <a:pt x="787350" y="3733811"/>
                    <a:pt x="896077" y="3845276"/>
                    <a:pt x="1099541" y="3577064"/>
                  </a:cubicBezTo>
                  <a:cubicBezTo>
                    <a:pt x="1303005" y="3308852"/>
                    <a:pt x="1630678" y="2063997"/>
                    <a:pt x="2031498" y="1887626"/>
                  </a:cubicBezTo>
                  <a:cubicBezTo>
                    <a:pt x="2432318" y="1711255"/>
                    <a:pt x="3190756" y="2503304"/>
                    <a:pt x="3504463" y="2518839"/>
                  </a:cubicBezTo>
                  <a:cubicBezTo>
                    <a:pt x="3818170" y="2534374"/>
                    <a:pt x="3842604" y="2055311"/>
                    <a:pt x="3667831" y="1907731"/>
                  </a:cubicBezTo>
                  <a:cubicBezTo>
                    <a:pt x="3131423" y="1709662"/>
                    <a:pt x="2840924" y="1584699"/>
                    <a:pt x="2304516" y="1386630"/>
                  </a:cubicBezTo>
                  <a:close/>
                </a:path>
              </a:pathLst>
            </a:custGeom>
            <a:solidFill>
              <a:srgbClr val="595959"/>
            </a:solidFill>
            <a:ln w="3175" cmpd="sng"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13">
                <a:ln>
                  <a:solidFill>
                    <a:schemeClr val="bg1"/>
                  </a:solidFill>
                </a:ln>
              </a:endParaRPr>
            </a:p>
          </p:txBody>
        </p:sp>
        <p:sp>
          <p:nvSpPr>
            <p:cNvPr id="70" name="Freeform 69"/>
            <p:cNvSpPr/>
            <p:nvPr/>
          </p:nvSpPr>
          <p:spPr>
            <a:xfrm>
              <a:off x="-1846856" y="8393975"/>
              <a:ext cx="859338" cy="768810"/>
            </a:xfrm>
            <a:custGeom>
              <a:avLst/>
              <a:gdLst>
                <a:gd name="connsiteX0" fmla="*/ 3790061 w 3962017"/>
                <a:gd name="connsiteY0" fmla="*/ 1560039 h 3398258"/>
                <a:gd name="connsiteX1" fmla="*/ 2314132 w 3962017"/>
                <a:gd name="connsiteY1" fmla="*/ 1033786 h 3398258"/>
                <a:gd name="connsiteX2" fmla="*/ 2451428 w 3962017"/>
                <a:gd name="connsiteY2" fmla="*/ 518972 h 3398258"/>
                <a:gd name="connsiteX3" fmla="*/ 3320967 w 3962017"/>
                <a:gd name="connsiteY3" fmla="*/ 221524 h 3398258"/>
                <a:gd name="connsiteX4" fmla="*/ 3172230 w 3962017"/>
                <a:gd name="connsiteY4" fmla="*/ 95681 h 3398258"/>
                <a:gd name="connsiteX5" fmla="*/ 2234043 w 3962017"/>
                <a:gd name="connsiteY5" fmla="*/ 461771 h 3398258"/>
                <a:gd name="connsiteX6" fmla="*/ 2073865 w 3962017"/>
                <a:gd name="connsiteY6" fmla="*/ 873621 h 3398258"/>
                <a:gd name="connsiteX7" fmla="*/ 1707743 w 3962017"/>
                <a:gd name="connsiteY7" fmla="*/ 885062 h 3398258"/>
                <a:gd name="connsiteX8" fmla="*/ 1948010 w 3962017"/>
                <a:gd name="connsiteY8" fmla="*/ 496092 h 3398258"/>
                <a:gd name="connsiteX9" fmla="*/ 1089912 w 3962017"/>
                <a:gd name="connsiteY9" fmla="*/ 15599 h 3398258"/>
                <a:gd name="connsiteX10" fmla="*/ 1044147 w 3962017"/>
                <a:gd name="connsiteY10" fmla="*/ 152883 h 3398258"/>
                <a:gd name="connsiteX11" fmla="*/ 1787832 w 3962017"/>
                <a:gd name="connsiteY11" fmla="*/ 507532 h 3398258"/>
                <a:gd name="connsiteX12" fmla="*/ 1604771 w 3962017"/>
                <a:gd name="connsiteY12" fmla="*/ 896502 h 3398258"/>
                <a:gd name="connsiteX13" fmla="*/ 1410269 w 3962017"/>
                <a:gd name="connsiteY13" fmla="*/ 1296913 h 3398258"/>
                <a:gd name="connsiteX14" fmla="*/ 243255 w 3962017"/>
                <a:gd name="connsiteY14" fmla="*/ 1228271 h 3398258"/>
                <a:gd name="connsiteX15" fmla="*/ 83077 w 3962017"/>
                <a:gd name="connsiteY15" fmla="*/ 1354114 h 3398258"/>
                <a:gd name="connsiteX16" fmla="*/ 1261532 w 3962017"/>
                <a:gd name="connsiteY16" fmla="*/ 1445636 h 3398258"/>
                <a:gd name="connsiteX17" fmla="*/ 895410 w 3962017"/>
                <a:gd name="connsiteY17" fmla="*/ 2543905 h 3398258"/>
                <a:gd name="connsiteX18" fmla="*/ 655143 w 3962017"/>
                <a:gd name="connsiteY18" fmla="*/ 3104480 h 3398258"/>
                <a:gd name="connsiteX19" fmla="*/ 758114 w 3962017"/>
                <a:gd name="connsiteY19" fmla="*/ 3264644 h 3398258"/>
                <a:gd name="connsiteX20" fmla="*/ 1673419 w 3962017"/>
                <a:gd name="connsiteY20" fmla="*/ 1125308 h 3398258"/>
                <a:gd name="connsiteX21" fmla="*/ 2291250 w 3962017"/>
                <a:gd name="connsiteY21" fmla="*/ 1274032 h 3398258"/>
                <a:gd name="connsiteX22" fmla="*/ 3767178 w 3962017"/>
                <a:gd name="connsiteY22" fmla="*/ 1708763 h 3398258"/>
                <a:gd name="connsiteX23" fmla="*/ 3790061 w 3962017"/>
                <a:gd name="connsiteY23" fmla="*/ 1560039 h 3398258"/>
                <a:gd name="connsiteX0" fmla="*/ 3790061 w 3956006"/>
                <a:gd name="connsiteY0" fmla="*/ 1560039 h 3398258"/>
                <a:gd name="connsiteX1" fmla="*/ 2314132 w 3956006"/>
                <a:gd name="connsiteY1" fmla="*/ 1033786 h 3398258"/>
                <a:gd name="connsiteX2" fmla="*/ 2451428 w 3956006"/>
                <a:gd name="connsiteY2" fmla="*/ 518972 h 3398258"/>
                <a:gd name="connsiteX3" fmla="*/ 3320967 w 3956006"/>
                <a:gd name="connsiteY3" fmla="*/ 221524 h 3398258"/>
                <a:gd name="connsiteX4" fmla="*/ 3172230 w 3956006"/>
                <a:gd name="connsiteY4" fmla="*/ 95681 h 3398258"/>
                <a:gd name="connsiteX5" fmla="*/ 2234043 w 3956006"/>
                <a:gd name="connsiteY5" fmla="*/ 461771 h 3398258"/>
                <a:gd name="connsiteX6" fmla="*/ 2073865 w 3956006"/>
                <a:gd name="connsiteY6" fmla="*/ 873621 h 3398258"/>
                <a:gd name="connsiteX7" fmla="*/ 1707743 w 3956006"/>
                <a:gd name="connsiteY7" fmla="*/ 885062 h 3398258"/>
                <a:gd name="connsiteX8" fmla="*/ 1948010 w 3956006"/>
                <a:gd name="connsiteY8" fmla="*/ 496092 h 3398258"/>
                <a:gd name="connsiteX9" fmla="*/ 1089912 w 3956006"/>
                <a:gd name="connsiteY9" fmla="*/ 15599 h 3398258"/>
                <a:gd name="connsiteX10" fmla="*/ 1044147 w 3956006"/>
                <a:gd name="connsiteY10" fmla="*/ 152883 h 3398258"/>
                <a:gd name="connsiteX11" fmla="*/ 1787832 w 3956006"/>
                <a:gd name="connsiteY11" fmla="*/ 507532 h 3398258"/>
                <a:gd name="connsiteX12" fmla="*/ 1604771 w 3956006"/>
                <a:gd name="connsiteY12" fmla="*/ 896502 h 3398258"/>
                <a:gd name="connsiteX13" fmla="*/ 1410269 w 3956006"/>
                <a:gd name="connsiteY13" fmla="*/ 1296913 h 3398258"/>
                <a:gd name="connsiteX14" fmla="*/ 243255 w 3956006"/>
                <a:gd name="connsiteY14" fmla="*/ 1228271 h 3398258"/>
                <a:gd name="connsiteX15" fmla="*/ 83077 w 3956006"/>
                <a:gd name="connsiteY15" fmla="*/ 1354114 h 3398258"/>
                <a:gd name="connsiteX16" fmla="*/ 1261532 w 3956006"/>
                <a:gd name="connsiteY16" fmla="*/ 1445636 h 3398258"/>
                <a:gd name="connsiteX17" fmla="*/ 895410 w 3956006"/>
                <a:gd name="connsiteY17" fmla="*/ 2543905 h 3398258"/>
                <a:gd name="connsiteX18" fmla="*/ 655143 w 3956006"/>
                <a:gd name="connsiteY18" fmla="*/ 3104480 h 3398258"/>
                <a:gd name="connsiteX19" fmla="*/ 758114 w 3956006"/>
                <a:gd name="connsiteY19" fmla="*/ 3264644 h 3398258"/>
                <a:gd name="connsiteX20" fmla="*/ 1673419 w 3956006"/>
                <a:gd name="connsiteY20" fmla="*/ 1125308 h 3398258"/>
                <a:gd name="connsiteX21" fmla="*/ 2291250 w 3956006"/>
                <a:gd name="connsiteY21" fmla="*/ 1274032 h 3398258"/>
                <a:gd name="connsiteX22" fmla="*/ 3755737 w 3956006"/>
                <a:gd name="connsiteY22" fmla="*/ 1765965 h 3398258"/>
                <a:gd name="connsiteX23" fmla="*/ 3790061 w 3956006"/>
                <a:gd name="connsiteY23" fmla="*/ 1560039 h 3398258"/>
                <a:gd name="connsiteX0" fmla="*/ 3801502 w 3964328"/>
                <a:gd name="connsiteY0" fmla="*/ 1582919 h 3398258"/>
                <a:gd name="connsiteX1" fmla="*/ 2314132 w 3964328"/>
                <a:gd name="connsiteY1" fmla="*/ 1033786 h 3398258"/>
                <a:gd name="connsiteX2" fmla="*/ 2451428 w 3964328"/>
                <a:gd name="connsiteY2" fmla="*/ 518972 h 3398258"/>
                <a:gd name="connsiteX3" fmla="*/ 3320967 w 3964328"/>
                <a:gd name="connsiteY3" fmla="*/ 221524 h 3398258"/>
                <a:gd name="connsiteX4" fmla="*/ 3172230 w 3964328"/>
                <a:gd name="connsiteY4" fmla="*/ 95681 h 3398258"/>
                <a:gd name="connsiteX5" fmla="*/ 2234043 w 3964328"/>
                <a:gd name="connsiteY5" fmla="*/ 461771 h 3398258"/>
                <a:gd name="connsiteX6" fmla="*/ 2073865 w 3964328"/>
                <a:gd name="connsiteY6" fmla="*/ 873621 h 3398258"/>
                <a:gd name="connsiteX7" fmla="*/ 1707743 w 3964328"/>
                <a:gd name="connsiteY7" fmla="*/ 885062 h 3398258"/>
                <a:gd name="connsiteX8" fmla="*/ 1948010 w 3964328"/>
                <a:gd name="connsiteY8" fmla="*/ 496092 h 3398258"/>
                <a:gd name="connsiteX9" fmla="*/ 1089912 w 3964328"/>
                <a:gd name="connsiteY9" fmla="*/ 15599 h 3398258"/>
                <a:gd name="connsiteX10" fmla="*/ 1044147 w 3964328"/>
                <a:gd name="connsiteY10" fmla="*/ 152883 h 3398258"/>
                <a:gd name="connsiteX11" fmla="*/ 1787832 w 3964328"/>
                <a:gd name="connsiteY11" fmla="*/ 507532 h 3398258"/>
                <a:gd name="connsiteX12" fmla="*/ 1604771 w 3964328"/>
                <a:gd name="connsiteY12" fmla="*/ 896502 h 3398258"/>
                <a:gd name="connsiteX13" fmla="*/ 1410269 w 3964328"/>
                <a:gd name="connsiteY13" fmla="*/ 1296913 h 3398258"/>
                <a:gd name="connsiteX14" fmla="*/ 243255 w 3964328"/>
                <a:gd name="connsiteY14" fmla="*/ 1228271 h 3398258"/>
                <a:gd name="connsiteX15" fmla="*/ 83077 w 3964328"/>
                <a:gd name="connsiteY15" fmla="*/ 1354114 h 3398258"/>
                <a:gd name="connsiteX16" fmla="*/ 1261532 w 3964328"/>
                <a:gd name="connsiteY16" fmla="*/ 1445636 h 3398258"/>
                <a:gd name="connsiteX17" fmla="*/ 895410 w 3964328"/>
                <a:gd name="connsiteY17" fmla="*/ 2543905 h 3398258"/>
                <a:gd name="connsiteX18" fmla="*/ 655143 w 3964328"/>
                <a:gd name="connsiteY18" fmla="*/ 3104480 h 3398258"/>
                <a:gd name="connsiteX19" fmla="*/ 758114 w 3964328"/>
                <a:gd name="connsiteY19" fmla="*/ 3264644 h 3398258"/>
                <a:gd name="connsiteX20" fmla="*/ 1673419 w 3964328"/>
                <a:gd name="connsiteY20" fmla="*/ 1125308 h 3398258"/>
                <a:gd name="connsiteX21" fmla="*/ 2291250 w 3964328"/>
                <a:gd name="connsiteY21" fmla="*/ 1274032 h 3398258"/>
                <a:gd name="connsiteX22" fmla="*/ 3755737 w 3964328"/>
                <a:gd name="connsiteY22" fmla="*/ 1765965 h 3398258"/>
                <a:gd name="connsiteX23" fmla="*/ 3801502 w 3964328"/>
                <a:gd name="connsiteY23" fmla="*/ 1582919 h 3398258"/>
                <a:gd name="connsiteX0" fmla="*/ 3801502 w 3965637"/>
                <a:gd name="connsiteY0" fmla="*/ 1582919 h 3398258"/>
                <a:gd name="connsiteX1" fmla="*/ 2314132 w 3965637"/>
                <a:gd name="connsiteY1" fmla="*/ 1033786 h 3398258"/>
                <a:gd name="connsiteX2" fmla="*/ 2451428 w 3965637"/>
                <a:gd name="connsiteY2" fmla="*/ 518972 h 3398258"/>
                <a:gd name="connsiteX3" fmla="*/ 3320967 w 3965637"/>
                <a:gd name="connsiteY3" fmla="*/ 221524 h 3398258"/>
                <a:gd name="connsiteX4" fmla="*/ 3172230 w 3965637"/>
                <a:gd name="connsiteY4" fmla="*/ 95681 h 3398258"/>
                <a:gd name="connsiteX5" fmla="*/ 2234043 w 3965637"/>
                <a:gd name="connsiteY5" fmla="*/ 461771 h 3398258"/>
                <a:gd name="connsiteX6" fmla="*/ 2073865 w 3965637"/>
                <a:gd name="connsiteY6" fmla="*/ 873621 h 3398258"/>
                <a:gd name="connsiteX7" fmla="*/ 1707743 w 3965637"/>
                <a:gd name="connsiteY7" fmla="*/ 885062 h 3398258"/>
                <a:gd name="connsiteX8" fmla="*/ 1948010 w 3965637"/>
                <a:gd name="connsiteY8" fmla="*/ 496092 h 3398258"/>
                <a:gd name="connsiteX9" fmla="*/ 1089912 w 3965637"/>
                <a:gd name="connsiteY9" fmla="*/ 15599 h 3398258"/>
                <a:gd name="connsiteX10" fmla="*/ 1044147 w 3965637"/>
                <a:gd name="connsiteY10" fmla="*/ 152883 h 3398258"/>
                <a:gd name="connsiteX11" fmla="*/ 1787832 w 3965637"/>
                <a:gd name="connsiteY11" fmla="*/ 507532 h 3398258"/>
                <a:gd name="connsiteX12" fmla="*/ 1604771 w 3965637"/>
                <a:gd name="connsiteY12" fmla="*/ 896502 h 3398258"/>
                <a:gd name="connsiteX13" fmla="*/ 1410269 w 3965637"/>
                <a:gd name="connsiteY13" fmla="*/ 1296913 h 3398258"/>
                <a:gd name="connsiteX14" fmla="*/ 243255 w 3965637"/>
                <a:gd name="connsiteY14" fmla="*/ 1228271 h 3398258"/>
                <a:gd name="connsiteX15" fmla="*/ 83077 w 3965637"/>
                <a:gd name="connsiteY15" fmla="*/ 1354114 h 3398258"/>
                <a:gd name="connsiteX16" fmla="*/ 1261532 w 3965637"/>
                <a:gd name="connsiteY16" fmla="*/ 1445636 h 3398258"/>
                <a:gd name="connsiteX17" fmla="*/ 895410 w 3965637"/>
                <a:gd name="connsiteY17" fmla="*/ 2543905 h 3398258"/>
                <a:gd name="connsiteX18" fmla="*/ 655143 w 3965637"/>
                <a:gd name="connsiteY18" fmla="*/ 3104480 h 3398258"/>
                <a:gd name="connsiteX19" fmla="*/ 758114 w 3965637"/>
                <a:gd name="connsiteY19" fmla="*/ 3264644 h 3398258"/>
                <a:gd name="connsiteX20" fmla="*/ 1673419 w 3965637"/>
                <a:gd name="connsiteY20" fmla="*/ 1125308 h 3398258"/>
                <a:gd name="connsiteX21" fmla="*/ 2268367 w 3965637"/>
                <a:gd name="connsiteY21" fmla="*/ 1216830 h 3398258"/>
                <a:gd name="connsiteX22" fmla="*/ 3755737 w 3965637"/>
                <a:gd name="connsiteY22" fmla="*/ 1765965 h 3398258"/>
                <a:gd name="connsiteX23" fmla="*/ 3801502 w 3965637"/>
                <a:gd name="connsiteY23" fmla="*/ 1582919 h 3398258"/>
                <a:gd name="connsiteX0" fmla="*/ 3801502 w 3965637"/>
                <a:gd name="connsiteY0" fmla="*/ 1582919 h 3398258"/>
                <a:gd name="connsiteX1" fmla="*/ 2314132 w 3965637"/>
                <a:gd name="connsiteY1" fmla="*/ 1033786 h 3398258"/>
                <a:gd name="connsiteX2" fmla="*/ 2451428 w 3965637"/>
                <a:gd name="connsiteY2" fmla="*/ 518972 h 3398258"/>
                <a:gd name="connsiteX3" fmla="*/ 3320967 w 3965637"/>
                <a:gd name="connsiteY3" fmla="*/ 221524 h 3398258"/>
                <a:gd name="connsiteX4" fmla="*/ 3172230 w 3965637"/>
                <a:gd name="connsiteY4" fmla="*/ 95681 h 3398258"/>
                <a:gd name="connsiteX5" fmla="*/ 2234043 w 3965637"/>
                <a:gd name="connsiteY5" fmla="*/ 461771 h 3398258"/>
                <a:gd name="connsiteX6" fmla="*/ 2028100 w 3965637"/>
                <a:gd name="connsiteY6" fmla="*/ 873621 h 3398258"/>
                <a:gd name="connsiteX7" fmla="*/ 1707743 w 3965637"/>
                <a:gd name="connsiteY7" fmla="*/ 885062 h 3398258"/>
                <a:gd name="connsiteX8" fmla="*/ 1948010 w 3965637"/>
                <a:gd name="connsiteY8" fmla="*/ 496092 h 3398258"/>
                <a:gd name="connsiteX9" fmla="*/ 1089912 w 3965637"/>
                <a:gd name="connsiteY9" fmla="*/ 15599 h 3398258"/>
                <a:gd name="connsiteX10" fmla="*/ 1044147 w 3965637"/>
                <a:gd name="connsiteY10" fmla="*/ 152883 h 3398258"/>
                <a:gd name="connsiteX11" fmla="*/ 1787832 w 3965637"/>
                <a:gd name="connsiteY11" fmla="*/ 507532 h 3398258"/>
                <a:gd name="connsiteX12" fmla="*/ 1604771 w 3965637"/>
                <a:gd name="connsiteY12" fmla="*/ 896502 h 3398258"/>
                <a:gd name="connsiteX13" fmla="*/ 1410269 w 3965637"/>
                <a:gd name="connsiteY13" fmla="*/ 1296913 h 3398258"/>
                <a:gd name="connsiteX14" fmla="*/ 243255 w 3965637"/>
                <a:gd name="connsiteY14" fmla="*/ 1228271 h 3398258"/>
                <a:gd name="connsiteX15" fmla="*/ 83077 w 3965637"/>
                <a:gd name="connsiteY15" fmla="*/ 1354114 h 3398258"/>
                <a:gd name="connsiteX16" fmla="*/ 1261532 w 3965637"/>
                <a:gd name="connsiteY16" fmla="*/ 1445636 h 3398258"/>
                <a:gd name="connsiteX17" fmla="*/ 895410 w 3965637"/>
                <a:gd name="connsiteY17" fmla="*/ 2543905 h 3398258"/>
                <a:gd name="connsiteX18" fmla="*/ 655143 w 3965637"/>
                <a:gd name="connsiteY18" fmla="*/ 3104480 h 3398258"/>
                <a:gd name="connsiteX19" fmla="*/ 758114 w 3965637"/>
                <a:gd name="connsiteY19" fmla="*/ 3264644 h 3398258"/>
                <a:gd name="connsiteX20" fmla="*/ 1673419 w 3965637"/>
                <a:gd name="connsiteY20" fmla="*/ 1125308 h 3398258"/>
                <a:gd name="connsiteX21" fmla="*/ 2268367 w 3965637"/>
                <a:gd name="connsiteY21" fmla="*/ 1216830 h 3398258"/>
                <a:gd name="connsiteX22" fmla="*/ 3755737 w 3965637"/>
                <a:gd name="connsiteY22" fmla="*/ 1765965 h 3398258"/>
                <a:gd name="connsiteX23" fmla="*/ 3801502 w 3965637"/>
                <a:gd name="connsiteY23" fmla="*/ 1582919 h 3398258"/>
                <a:gd name="connsiteX0" fmla="*/ 3801502 w 3965637"/>
                <a:gd name="connsiteY0" fmla="*/ 1582919 h 3389877"/>
                <a:gd name="connsiteX1" fmla="*/ 2314132 w 3965637"/>
                <a:gd name="connsiteY1" fmla="*/ 1033786 h 3389877"/>
                <a:gd name="connsiteX2" fmla="*/ 2451428 w 3965637"/>
                <a:gd name="connsiteY2" fmla="*/ 518972 h 3389877"/>
                <a:gd name="connsiteX3" fmla="*/ 3320967 w 3965637"/>
                <a:gd name="connsiteY3" fmla="*/ 221524 h 3389877"/>
                <a:gd name="connsiteX4" fmla="*/ 3172230 w 3965637"/>
                <a:gd name="connsiteY4" fmla="*/ 95681 h 3389877"/>
                <a:gd name="connsiteX5" fmla="*/ 2234043 w 3965637"/>
                <a:gd name="connsiteY5" fmla="*/ 461771 h 3389877"/>
                <a:gd name="connsiteX6" fmla="*/ 2028100 w 3965637"/>
                <a:gd name="connsiteY6" fmla="*/ 873621 h 3389877"/>
                <a:gd name="connsiteX7" fmla="*/ 1707743 w 3965637"/>
                <a:gd name="connsiteY7" fmla="*/ 885062 h 3389877"/>
                <a:gd name="connsiteX8" fmla="*/ 1948010 w 3965637"/>
                <a:gd name="connsiteY8" fmla="*/ 496092 h 3389877"/>
                <a:gd name="connsiteX9" fmla="*/ 1089912 w 3965637"/>
                <a:gd name="connsiteY9" fmla="*/ 15599 h 3389877"/>
                <a:gd name="connsiteX10" fmla="*/ 1044147 w 3965637"/>
                <a:gd name="connsiteY10" fmla="*/ 152883 h 3389877"/>
                <a:gd name="connsiteX11" fmla="*/ 1787832 w 3965637"/>
                <a:gd name="connsiteY11" fmla="*/ 507532 h 3389877"/>
                <a:gd name="connsiteX12" fmla="*/ 1604771 w 3965637"/>
                <a:gd name="connsiteY12" fmla="*/ 896502 h 3389877"/>
                <a:gd name="connsiteX13" fmla="*/ 1410269 w 3965637"/>
                <a:gd name="connsiteY13" fmla="*/ 1296913 h 3389877"/>
                <a:gd name="connsiteX14" fmla="*/ 243255 w 3965637"/>
                <a:gd name="connsiteY14" fmla="*/ 1228271 h 3389877"/>
                <a:gd name="connsiteX15" fmla="*/ 83077 w 3965637"/>
                <a:gd name="connsiteY15" fmla="*/ 1354114 h 3389877"/>
                <a:gd name="connsiteX16" fmla="*/ 1261532 w 3965637"/>
                <a:gd name="connsiteY16" fmla="*/ 1445636 h 3389877"/>
                <a:gd name="connsiteX17" fmla="*/ 895410 w 3965637"/>
                <a:gd name="connsiteY17" fmla="*/ 2543905 h 3389877"/>
                <a:gd name="connsiteX18" fmla="*/ 655143 w 3965637"/>
                <a:gd name="connsiteY18" fmla="*/ 3104480 h 3389877"/>
                <a:gd name="connsiteX19" fmla="*/ 758114 w 3965637"/>
                <a:gd name="connsiteY19" fmla="*/ 3264644 h 3389877"/>
                <a:gd name="connsiteX20" fmla="*/ 1639095 w 3965637"/>
                <a:gd name="connsiteY20" fmla="*/ 1239711 h 3389877"/>
                <a:gd name="connsiteX21" fmla="*/ 2268367 w 3965637"/>
                <a:gd name="connsiteY21" fmla="*/ 1216830 h 3389877"/>
                <a:gd name="connsiteX22" fmla="*/ 3755737 w 3965637"/>
                <a:gd name="connsiteY22" fmla="*/ 1765965 h 3389877"/>
                <a:gd name="connsiteX23" fmla="*/ 3801502 w 3965637"/>
                <a:gd name="connsiteY23" fmla="*/ 1582919 h 3389877"/>
                <a:gd name="connsiteX0" fmla="*/ 3801502 w 3965637"/>
                <a:gd name="connsiteY0" fmla="*/ 1582919 h 3389877"/>
                <a:gd name="connsiteX1" fmla="*/ 2314132 w 3965637"/>
                <a:gd name="connsiteY1" fmla="*/ 1033786 h 3389877"/>
                <a:gd name="connsiteX2" fmla="*/ 2451428 w 3965637"/>
                <a:gd name="connsiteY2" fmla="*/ 518972 h 3389877"/>
                <a:gd name="connsiteX3" fmla="*/ 3149348 w 3965637"/>
                <a:gd name="connsiteY3" fmla="*/ 278726 h 3389877"/>
                <a:gd name="connsiteX4" fmla="*/ 3172230 w 3965637"/>
                <a:gd name="connsiteY4" fmla="*/ 95681 h 3389877"/>
                <a:gd name="connsiteX5" fmla="*/ 2234043 w 3965637"/>
                <a:gd name="connsiteY5" fmla="*/ 461771 h 3389877"/>
                <a:gd name="connsiteX6" fmla="*/ 2028100 w 3965637"/>
                <a:gd name="connsiteY6" fmla="*/ 873621 h 3389877"/>
                <a:gd name="connsiteX7" fmla="*/ 1707743 w 3965637"/>
                <a:gd name="connsiteY7" fmla="*/ 885062 h 3389877"/>
                <a:gd name="connsiteX8" fmla="*/ 1948010 w 3965637"/>
                <a:gd name="connsiteY8" fmla="*/ 496092 h 3389877"/>
                <a:gd name="connsiteX9" fmla="*/ 1089912 w 3965637"/>
                <a:gd name="connsiteY9" fmla="*/ 15599 h 3389877"/>
                <a:gd name="connsiteX10" fmla="*/ 1044147 w 3965637"/>
                <a:gd name="connsiteY10" fmla="*/ 152883 h 3389877"/>
                <a:gd name="connsiteX11" fmla="*/ 1787832 w 3965637"/>
                <a:gd name="connsiteY11" fmla="*/ 507532 h 3389877"/>
                <a:gd name="connsiteX12" fmla="*/ 1604771 w 3965637"/>
                <a:gd name="connsiteY12" fmla="*/ 896502 h 3389877"/>
                <a:gd name="connsiteX13" fmla="*/ 1410269 w 3965637"/>
                <a:gd name="connsiteY13" fmla="*/ 1296913 h 3389877"/>
                <a:gd name="connsiteX14" fmla="*/ 243255 w 3965637"/>
                <a:gd name="connsiteY14" fmla="*/ 1228271 h 3389877"/>
                <a:gd name="connsiteX15" fmla="*/ 83077 w 3965637"/>
                <a:gd name="connsiteY15" fmla="*/ 1354114 h 3389877"/>
                <a:gd name="connsiteX16" fmla="*/ 1261532 w 3965637"/>
                <a:gd name="connsiteY16" fmla="*/ 1445636 h 3389877"/>
                <a:gd name="connsiteX17" fmla="*/ 895410 w 3965637"/>
                <a:gd name="connsiteY17" fmla="*/ 2543905 h 3389877"/>
                <a:gd name="connsiteX18" fmla="*/ 655143 w 3965637"/>
                <a:gd name="connsiteY18" fmla="*/ 3104480 h 3389877"/>
                <a:gd name="connsiteX19" fmla="*/ 758114 w 3965637"/>
                <a:gd name="connsiteY19" fmla="*/ 3264644 h 3389877"/>
                <a:gd name="connsiteX20" fmla="*/ 1639095 w 3965637"/>
                <a:gd name="connsiteY20" fmla="*/ 1239711 h 3389877"/>
                <a:gd name="connsiteX21" fmla="*/ 2268367 w 3965637"/>
                <a:gd name="connsiteY21" fmla="*/ 1216830 h 3389877"/>
                <a:gd name="connsiteX22" fmla="*/ 3755737 w 3965637"/>
                <a:gd name="connsiteY22" fmla="*/ 1765965 h 3389877"/>
                <a:gd name="connsiteX23" fmla="*/ 3801502 w 3965637"/>
                <a:gd name="connsiteY23" fmla="*/ 1582919 h 3389877"/>
                <a:gd name="connsiteX0" fmla="*/ 3801502 w 3965637"/>
                <a:gd name="connsiteY0" fmla="*/ 1582919 h 3389877"/>
                <a:gd name="connsiteX1" fmla="*/ 2314132 w 3965637"/>
                <a:gd name="connsiteY1" fmla="*/ 1033786 h 3389877"/>
                <a:gd name="connsiteX2" fmla="*/ 2382780 w 3965637"/>
                <a:gd name="connsiteY2" fmla="*/ 576173 h 3389877"/>
                <a:gd name="connsiteX3" fmla="*/ 3149348 w 3965637"/>
                <a:gd name="connsiteY3" fmla="*/ 278726 h 3389877"/>
                <a:gd name="connsiteX4" fmla="*/ 3172230 w 3965637"/>
                <a:gd name="connsiteY4" fmla="*/ 95681 h 3389877"/>
                <a:gd name="connsiteX5" fmla="*/ 2234043 w 3965637"/>
                <a:gd name="connsiteY5" fmla="*/ 461771 h 3389877"/>
                <a:gd name="connsiteX6" fmla="*/ 2028100 w 3965637"/>
                <a:gd name="connsiteY6" fmla="*/ 873621 h 3389877"/>
                <a:gd name="connsiteX7" fmla="*/ 1707743 w 3965637"/>
                <a:gd name="connsiteY7" fmla="*/ 885062 h 3389877"/>
                <a:gd name="connsiteX8" fmla="*/ 1948010 w 3965637"/>
                <a:gd name="connsiteY8" fmla="*/ 496092 h 3389877"/>
                <a:gd name="connsiteX9" fmla="*/ 1089912 w 3965637"/>
                <a:gd name="connsiteY9" fmla="*/ 15599 h 3389877"/>
                <a:gd name="connsiteX10" fmla="*/ 1044147 w 3965637"/>
                <a:gd name="connsiteY10" fmla="*/ 152883 h 3389877"/>
                <a:gd name="connsiteX11" fmla="*/ 1787832 w 3965637"/>
                <a:gd name="connsiteY11" fmla="*/ 507532 h 3389877"/>
                <a:gd name="connsiteX12" fmla="*/ 1604771 w 3965637"/>
                <a:gd name="connsiteY12" fmla="*/ 896502 h 3389877"/>
                <a:gd name="connsiteX13" fmla="*/ 1410269 w 3965637"/>
                <a:gd name="connsiteY13" fmla="*/ 1296913 h 3389877"/>
                <a:gd name="connsiteX14" fmla="*/ 243255 w 3965637"/>
                <a:gd name="connsiteY14" fmla="*/ 1228271 h 3389877"/>
                <a:gd name="connsiteX15" fmla="*/ 83077 w 3965637"/>
                <a:gd name="connsiteY15" fmla="*/ 1354114 h 3389877"/>
                <a:gd name="connsiteX16" fmla="*/ 1261532 w 3965637"/>
                <a:gd name="connsiteY16" fmla="*/ 1445636 h 3389877"/>
                <a:gd name="connsiteX17" fmla="*/ 895410 w 3965637"/>
                <a:gd name="connsiteY17" fmla="*/ 2543905 h 3389877"/>
                <a:gd name="connsiteX18" fmla="*/ 655143 w 3965637"/>
                <a:gd name="connsiteY18" fmla="*/ 3104480 h 3389877"/>
                <a:gd name="connsiteX19" fmla="*/ 758114 w 3965637"/>
                <a:gd name="connsiteY19" fmla="*/ 3264644 h 3389877"/>
                <a:gd name="connsiteX20" fmla="*/ 1639095 w 3965637"/>
                <a:gd name="connsiteY20" fmla="*/ 1239711 h 3389877"/>
                <a:gd name="connsiteX21" fmla="*/ 2268367 w 3965637"/>
                <a:gd name="connsiteY21" fmla="*/ 1216830 h 3389877"/>
                <a:gd name="connsiteX22" fmla="*/ 3755737 w 3965637"/>
                <a:gd name="connsiteY22" fmla="*/ 1765965 h 3389877"/>
                <a:gd name="connsiteX23" fmla="*/ 3801502 w 3965637"/>
                <a:gd name="connsiteY23" fmla="*/ 1582919 h 3389877"/>
                <a:gd name="connsiteX0" fmla="*/ 3801502 w 3962584"/>
                <a:gd name="connsiteY0" fmla="*/ 1582919 h 3389877"/>
                <a:gd name="connsiteX1" fmla="*/ 2359897 w 3962584"/>
                <a:gd name="connsiteY1" fmla="*/ 1045226 h 3389877"/>
                <a:gd name="connsiteX2" fmla="*/ 2382780 w 3962584"/>
                <a:gd name="connsiteY2" fmla="*/ 576173 h 3389877"/>
                <a:gd name="connsiteX3" fmla="*/ 3149348 w 3962584"/>
                <a:gd name="connsiteY3" fmla="*/ 278726 h 3389877"/>
                <a:gd name="connsiteX4" fmla="*/ 3172230 w 3962584"/>
                <a:gd name="connsiteY4" fmla="*/ 95681 h 3389877"/>
                <a:gd name="connsiteX5" fmla="*/ 2234043 w 3962584"/>
                <a:gd name="connsiteY5" fmla="*/ 461771 h 3389877"/>
                <a:gd name="connsiteX6" fmla="*/ 2028100 w 3962584"/>
                <a:gd name="connsiteY6" fmla="*/ 873621 h 3389877"/>
                <a:gd name="connsiteX7" fmla="*/ 1707743 w 3962584"/>
                <a:gd name="connsiteY7" fmla="*/ 885062 h 3389877"/>
                <a:gd name="connsiteX8" fmla="*/ 1948010 w 3962584"/>
                <a:gd name="connsiteY8" fmla="*/ 496092 h 3389877"/>
                <a:gd name="connsiteX9" fmla="*/ 1089912 w 3962584"/>
                <a:gd name="connsiteY9" fmla="*/ 15599 h 3389877"/>
                <a:gd name="connsiteX10" fmla="*/ 1044147 w 3962584"/>
                <a:gd name="connsiteY10" fmla="*/ 152883 h 3389877"/>
                <a:gd name="connsiteX11" fmla="*/ 1787832 w 3962584"/>
                <a:gd name="connsiteY11" fmla="*/ 507532 h 3389877"/>
                <a:gd name="connsiteX12" fmla="*/ 1604771 w 3962584"/>
                <a:gd name="connsiteY12" fmla="*/ 896502 h 3389877"/>
                <a:gd name="connsiteX13" fmla="*/ 1410269 w 3962584"/>
                <a:gd name="connsiteY13" fmla="*/ 1296913 h 3389877"/>
                <a:gd name="connsiteX14" fmla="*/ 243255 w 3962584"/>
                <a:gd name="connsiteY14" fmla="*/ 1228271 h 3389877"/>
                <a:gd name="connsiteX15" fmla="*/ 83077 w 3962584"/>
                <a:gd name="connsiteY15" fmla="*/ 1354114 h 3389877"/>
                <a:gd name="connsiteX16" fmla="*/ 1261532 w 3962584"/>
                <a:gd name="connsiteY16" fmla="*/ 1445636 h 3389877"/>
                <a:gd name="connsiteX17" fmla="*/ 895410 w 3962584"/>
                <a:gd name="connsiteY17" fmla="*/ 2543905 h 3389877"/>
                <a:gd name="connsiteX18" fmla="*/ 655143 w 3962584"/>
                <a:gd name="connsiteY18" fmla="*/ 3104480 h 3389877"/>
                <a:gd name="connsiteX19" fmla="*/ 758114 w 3962584"/>
                <a:gd name="connsiteY19" fmla="*/ 3264644 h 3389877"/>
                <a:gd name="connsiteX20" fmla="*/ 1639095 w 3962584"/>
                <a:gd name="connsiteY20" fmla="*/ 1239711 h 3389877"/>
                <a:gd name="connsiteX21" fmla="*/ 2268367 w 3962584"/>
                <a:gd name="connsiteY21" fmla="*/ 1216830 h 3389877"/>
                <a:gd name="connsiteX22" fmla="*/ 3755737 w 3962584"/>
                <a:gd name="connsiteY22" fmla="*/ 1765965 h 3389877"/>
                <a:gd name="connsiteX23" fmla="*/ 3801502 w 3962584"/>
                <a:gd name="connsiteY23" fmla="*/ 1582919 h 3389877"/>
                <a:gd name="connsiteX0" fmla="*/ 3801502 w 3962584"/>
                <a:gd name="connsiteY0" fmla="*/ 1582919 h 3389877"/>
                <a:gd name="connsiteX1" fmla="*/ 2359897 w 3962584"/>
                <a:gd name="connsiteY1" fmla="*/ 1045226 h 3389877"/>
                <a:gd name="connsiteX2" fmla="*/ 2382780 w 3962584"/>
                <a:gd name="connsiteY2" fmla="*/ 576173 h 3389877"/>
                <a:gd name="connsiteX3" fmla="*/ 3149348 w 3962584"/>
                <a:gd name="connsiteY3" fmla="*/ 278726 h 3389877"/>
                <a:gd name="connsiteX4" fmla="*/ 3172230 w 3962584"/>
                <a:gd name="connsiteY4" fmla="*/ 95681 h 3389877"/>
                <a:gd name="connsiteX5" fmla="*/ 2234043 w 3962584"/>
                <a:gd name="connsiteY5" fmla="*/ 461771 h 3389877"/>
                <a:gd name="connsiteX6" fmla="*/ 2028100 w 3962584"/>
                <a:gd name="connsiteY6" fmla="*/ 873621 h 3389877"/>
                <a:gd name="connsiteX7" fmla="*/ 1799274 w 3962584"/>
                <a:gd name="connsiteY7" fmla="*/ 862182 h 3389877"/>
                <a:gd name="connsiteX8" fmla="*/ 1948010 w 3962584"/>
                <a:gd name="connsiteY8" fmla="*/ 496092 h 3389877"/>
                <a:gd name="connsiteX9" fmla="*/ 1089912 w 3962584"/>
                <a:gd name="connsiteY9" fmla="*/ 15599 h 3389877"/>
                <a:gd name="connsiteX10" fmla="*/ 1044147 w 3962584"/>
                <a:gd name="connsiteY10" fmla="*/ 152883 h 3389877"/>
                <a:gd name="connsiteX11" fmla="*/ 1787832 w 3962584"/>
                <a:gd name="connsiteY11" fmla="*/ 507532 h 3389877"/>
                <a:gd name="connsiteX12" fmla="*/ 1604771 w 3962584"/>
                <a:gd name="connsiteY12" fmla="*/ 896502 h 3389877"/>
                <a:gd name="connsiteX13" fmla="*/ 1410269 w 3962584"/>
                <a:gd name="connsiteY13" fmla="*/ 1296913 h 3389877"/>
                <a:gd name="connsiteX14" fmla="*/ 243255 w 3962584"/>
                <a:gd name="connsiteY14" fmla="*/ 1228271 h 3389877"/>
                <a:gd name="connsiteX15" fmla="*/ 83077 w 3962584"/>
                <a:gd name="connsiteY15" fmla="*/ 1354114 h 3389877"/>
                <a:gd name="connsiteX16" fmla="*/ 1261532 w 3962584"/>
                <a:gd name="connsiteY16" fmla="*/ 1445636 h 3389877"/>
                <a:gd name="connsiteX17" fmla="*/ 895410 w 3962584"/>
                <a:gd name="connsiteY17" fmla="*/ 2543905 h 3389877"/>
                <a:gd name="connsiteX18" fmla="*/ 655143 w 3962584"/>
                <a:gd name="connsiteY18" fmla="*/ 3104480 h 3389877"/>
                <a:gd name="connsiteX19" fmla="*/ 758114 w 3962584"/>
                <a:gd name="connsiteY19" fmla="*/ 3264644 h 3389877"/>
                <a:gd name="connsiteX20" fmla="*/ 1639095 w 3962584"/>
                <a:gd name="connsiteY20" fmla="*/ 1239711 h 3389877"/>
                <a:gd name="connsiteX21" fmla="*/ 2268367 w 3962584"/>
                <a:gd name="connsiteY21" fmla="*/ 1216830 h 3389877"/>
                <a:gd name="connsiteX22" fmla="*/ 3755737 w 3962584"/>
                <a:gd name="connsiteY22" fmla="*/ 1765965 h 3389877"/>
                <a:gd name="connsiteX23" fmla="*/ 3801502 w 3962584"/>
                <a:gd name="connsiteY23" fmla="*/ 1582919 h 3389877"/>
                <a:gd name="connsiteX0" fmla="*/ 3801502 w 3962584"/>
                <a:gd name="connsiteY0" fmla="*/ 1573625 h 3380583"/>
                <a:gd name="connsiteX1" fmla="*/ 2359897 w 3962584"/>
                <a:gd name="connsiteY1" fmla="*/ 1035932 h 3380583"/>
                <a:gd name="connsiteX2" fmla="*/ 2382780 w 3962584"/>
                <a:gd name="connsiteY2" fmla="*/ 566879 h 3380583"/>
                <a:gd name="connsiteX3" fmla="*/ 3149348 w 3962584"/>
                <a:gd name="connsiteY3" fmla="*/ 269432 h 3380583"/>
                <a:gd name="connsiteX4" fmla="*/ 3172230 w 3962584"/>
                <a:gd name="connsiteY4" fmla="*/ 86387 h 3380583"/>
                <a:gd name="connsiteX5" fmla="*/ 2234043 w 3962584"/>
                <a:gd name="connsiteY5" fmla="*/ 452477 h 3380583"/>
                <a:gd name="connsiteX6" fmla="*/ 2028100 w 3962584"/>
                <a:gd name="connsiteY6" fmla="*/ 864327 h 3380583"/>
                <a:gd name="connsiteX7" fmla="*/ 1799274 w 3962584"/>
                <a:gd name="connsiteY7" fmla="*/ 852888 h 3380583"/>
                <a:gd name="connsiteX8" fmla="*/ 1925127 w 3962584"/>
                <a:gd name="connsiteY8" fmla="*/ 326634 h 3380583"/>
                <a:gd name="connsiteX9" fmla="*/ 1089912 w 3962584"/>
                <a:gd name="connsiteY9" fmla="*/ 6305 h 3380583"/>
                <a:gd name="connsiteX10" fmla="*/ 1044147 w 3962584"/>
                <a:gd name="connsiteY10" fmla="*/ 143589 h 3380583"/>
                <a:gd name="connsiteX11" fmla="*/ 1787832 w 3962584"/>
                <a:gd name="connsiteY11" fmla="*/ 498238 h 3380583"/>
                <a:gd name="connsiteX12" fmla="*/ 1604771 w 3962584"/>
                <a:gd name="connsiteY12" fmla="*/ 887208 h 3380583"/>
                <a:gd name="connsiteX13" fmla="*/ 1410269 w 3962584"/>
                <a:gd name="connsiteY13" fmla="*/ 1287619 h 3380583"/>
                <a:gd name="connsiteX14" fmla="*/ 243255 w 3962584"/>
                <a:gd name="connsiteY14" fmla="*/ 1218977 h 3380583"/>
                <a:gd name="connsiteX15" fmla="*/ 83077 w 3962584"/>
                <a:gd name="connsiteY15" fmla="*/ 1344820 h 3380583"/>
                <a:gd name="connsiteX16" fmla="*/ 1261532 w 3962584"/>
                <a:gd name="connsiteY16" fmla="*/ 1436342 h 3380583"/>
                <a:gd name="connsiteX17" fmla="*/ 895410 w 3962584"/>
                <a:gd name="connsiteY17" fmla="*/ 2534611 h 3380583"/>
                <a:gd name="connsiteX18" fmla="*/ 655143 w 3962584"/>
                <a:gd name="connsiteY18" fmla="*/ 3095186 h 3380583"/>
                <a:gd name="connsiteX19" fmla="*/ 758114 w 3962584"/>
                <a:gd name="connsiteY19" fmla="*/ 3255350 h 3380583"/>
                <a:gd name="connsiteX20" fmla="*/ 1639095 w 3962584"/>
                <a:gd name="connsiteY20" fmla="*/ 1230417 h 3380583"/>
                <a:gd name="connsiteX21" fmla="*/ 2268367 w 3962584"/>
                <a:gd name="connsiteY21" fmla="*/ 1207536 h 3380583"/>
                <a:gd name="connsiteX22" fmla="*/ 3755737 w 3962584"/>
                <a:gd name="connsiteY22" fmla="*/ 1756671 h 3380583"/>
                <a:gd name="connsiteX23" fmla="*/ 3801502 w 3962584"/>
                <a:gd name="connsiteY23" fmla="*/ 1573625 h 3380583"/>
                <a:gd name="connsiteX0" fmla="*/ 3801502 w 3962584"/>
                <a:gd name="connsiteY0" fmla="*/ 1572999 h 3379957"/>
                <a:gd name="connsiteX1" fmla="*/ 2359897 w 3962584"/>
                <a:gd name="connsiteY1" fmla="*/ 1035306 h 3379957"/>
                <a:gd name="connsiteX2" fmla="*/ 2382780 w 3962584"/>
                <a:gd name="connsiteY2" fmla="*/ 566253 h 3379957"/>
                <a:gd name="connsiteX3" fmla="*/ 3149348 w 3962584"/>
                <a:gd name="connsiteY3" fmla="*/ 268806 h 3379957"/>
                <a:gd name="connsiteX4" fmla="*/ 3172230 w 3962584"/>
                <a:gd name="connsiteY4" fmla="*/ 85761 h 3379957"/>
                <a:gd name="connsiteX5" fmla="*/ 2234043 w 3962584"/>
                <a:gd name="connsiteY5" fmla="*/ 451851 h 3379957"/>
                <a:gd name="connsiteX6" fmla="*/ 2028100 w 3962584"/>
                <a:gd name="connsiteY6" fmla="*/ 863701 h 3379957"/>
                <a:gd name="connsiteX7" fmla="*/ 1799274 w 3962584"/>
                <a:gd name="connsiteY7" fmla="*/ 852262 h 3379957"/>
                <a:gd name="connsiteX8" fmla="*/ 1925127 w 3962584"/>
                <a:gd name="connsiteY8" fmla="*/ 326008 h 3379957"/>
                <a:gd name="connsiteX9" fmla="*/ 1089912 w 3962584"/>
                <a:gd name="connsiteY9" fmla="*/ 5679 h 3379957"/>
                <a:gd name="connsiteX10" fmla="*/ 1044147 w 3962584"/>
                <a:gd name="connsiteY10" fmla="*/ 142963 h 3379957"/>
                <a:gd name="connsiteX11" fmla="*/ 1742066 w 3962584"/>
                <a:gd name="connsiteY11" fmla="*/ 417529 h 3379957"/>
                <a:gd name="connsiteX12" fmla="*/ 1604771 w 3962584"/>
                <a:gd name="connsiteY12" fmla="*/ 886582 h 3379957"/>
                <a:gd name="connsiteX13" fmla="*/ 1410269 w 3962584"/>
                <a:gd name="connsiteY13" fmla="*/ 1286993 h 3379957"/>
                <a:gd name="connsiteX14" fmla="*/ 243255 w 3962584"/>
                <a:gd name="connsiteY14" fmla="*/ 1218351 h 3379957"/>
                <a:gd name="connsiteX15" fmla="*/ 83077 w 3962584"/>
                <a:gd name="connsiteY15" fmla="*/ 1344194 h 3379957"/>
                <a:gd name="connsiteX16" fmla="*/ 1261532 w 3962584"/>
                <a:gd name="connsiteY16" fmla="*/ 1435716 h 3379957"/>
                <a:gd name="connsiteX17" fmla="*/ 895410 w 3962584"/>
                <a:gd name="connsiteY17" fmla="*/ 2533985 h 3379957"/>
                <a:gd name="connsiteX18" fmla="*/ 655143 w 3962584"/>
                <a:gd name="connsiteY18" fmla="*/ 3094560 h 3379957"/>
                <a:gd name="connsiteX19" fmla="*/ 758114 w 3962584"/>
                <a:gd name="connsiteY19" fmla="*/ 3254724 h 3379957"/>
                <a:gd name="connsiteX20" fmla="*/ 1639095 w 3962584"/>
                <a:gd name="connsiteY20" fmla="*/ 1229791 h 3379957"/>
                <a:gd name="connsiteX21" fmla="*/ 2268367 w 3962584"/>
                <a:gd name="connsiteY21" fmla="*/ 1206910 h 3379957"/>
                <a:gd name="connsiteX22" fmla="*/ 3755737 w 3962584"/>
                <a:gd name="connsiteY22" fmla="*/ 1756045 h 3379957"/>
                <a:gd name="connsiteX23" fmla="*/ 3801502 w 3962584"/>
                <a:gd name="connsiteY23" fmla="*/ 1572999 h 3379957"/>
                <a:gd name="connsiteX0" fmla="*/ 3798113 w 3959195"/>
                <a:gd name="connsiteY0" fmla="*/ 1572999 h 3379957"/>
                <a:gd name="connsiteX1" fmla="*/ 2356508 w 3959195"/>
                <a:gd name="connsiteY1" fmla="*/ 1035306 h 3379957"/>
                <a:gd name="connsiteX2" fmla="*/ 2379391 w 3959195"/>
                <a:gd name="connsiteY2" fmla="*/ 566253 h 3379957"/>
                <a:gd name="connsiteX3" fmla="*/ 3145959 w 3959195"/>
                <a:gd name="connsiteY3" fmla="*/ 268806 h 3379957"/>
                <a:gd name="connsiteX4" fmla="*/ 3168841 w 3959195"/>
                <a:gd name="connsiteY4" fmla="*/ 85761 h 3379957"/>
                <a:gd name="connsiteX5" fmla="*/ 2230654 w 3959195"/>
                <a:gd name="connsiteY5" fmla="*/ 451851 h 3379957"/>
                <a:gd name="connsiteX6" fmla="*/ 2024711 w 3959195"/>
                <a:gd name="connsiteY6" fmla="*/ 863701 h 3379957"/>
                <a:gd name="connsiteX7" fmla="*/ 1795885 w 3959195"/>
                <a:gd name="connsiteY7" fmla="*/ 852262 h 3379957"/>
                <a:gd name="connsiteX8" fmla="*/ 1921738 w 3959195"/>
                <a:gd name="connsiteY8" fmla="*/ 326008 h 3379957"/>
                <a:gd name="connsiteX9" fmla="*/ 1086523 w 3959195"/>
                <a:gd name="connsiteY9" fmla="*/ 5679 h 3379957"/>
                <a:gd name="connsiteX10" fmla="*/ 1040758 w 3959195"/>
                <a:gd name="connsiteY10" fmla="*/ 142963 h 3379957"/>
                <a:gd name="connsiteX11" fmla="*/ 1738677 w 3959195"/>
                <a:gd name="connsiteY11" fmla="*/ 417529 h 3379957"/>
                <a:gd name="connsiteX12" fmla="*/ 1601382 w 3959195"/>
                <a:gd name="connsiteY12" fmla="*/ 886582 h 3379957"/>
                <a:gd name="connsiteX13" fmla="*/ 1315349 w 3959195"/>
                <a:gd name="connsiteY13" fmla="*/ 1286993 h 3379957"/>
                <a:gd name="connsiteX14" fmla="*/ 239866 w 3959195"/>
                <a:gd name="connsiteY14" fmla="*/ 1218351 h 3379957"/>
                <a:gd name="connsiteX15" fmla="*/ 79688 w 3959195"/>
                <a:gd name="connsiteY15" fmla="*/ 1344194 h 3379957"/>
                <a:gd name="connsiteX16" fmla="*/ 1258143 w 3959195"/>
                <a:gd name="connsiteY16" fmla="*/ 1435716 h 3379957"/>
                <a:gd name="connsiteX17" fmla="*/ 892021 w 3959195"/>
                <a:gd name="connsiteY17" fmla="*/ 2533985 h 3379957"/>
                <a:gd name="connsiteX18" fmla="*/ 651754 w 3959195"/>
                <a:gd name="connsiteY18" fmla="*/ 3094560 h 3379957"/>
                <a:gd name="connsiteX19" fmla="*/ 754725 w 3959195"/>
                <a:gd name="connsiteY19" fmla="*/ 3254724 h 3379957"/>
                <a:gd name="connsiteX20" fmla="*/ 1635706 w 3959195"/>
                <a:gd name="connsiteY20" fmla="*/ 1229791 h 3379957"/>
                <a:gd name="connsiteX21" fmla="*/ 2264978 w 3959195"/>
                <a:gd name="connsiteY21" fmla="*/ 1206910 h 3379957"/>
                <a:gd name="connsiteX22" fmla="*/ 3752348 w 3959195"/>
                <a:gd name="connsiteY22" fmla="*/ 1756045 h 3379957"/>
                <a:gd name="connsiteX23" fmla="*/ 3798113 w 3959195"/>
                <a:gd name="connsiteY23" fmla="*/ 1572999 h 3379957"/>
                <a:gd name="connsiteX0" fmla="*/ 3796418 w 3957500"/>
                <a:gd name="connsiteY0" fmla="*/ 1572999 h 3379957"/>
                <a:gd name="connsiteX1" fmla="*/ 2354813 w 3957500"/>
                <a:gd name="connsiteY1" fmla="*/ 1035306 h 3379957"/>
                <a:gd name="connsiteX2" fmla="*/ 2377696 w 3957500"/>
                <a:gd name="connsiteY2" fmla="*/ 566253 h 3379957"/>
                <a:gd name="connsiteX3" fmla="*/ 3144264 w 3957500"/>
                <a:gd name="connsiteY3" fmla="*/ 268806 h 3379957"/>
                <a:gd name="connsiteX4" fmla="*/ 3167146 w 3957500"/>
                <a:gd name="connsiteY4" fmla="*/ 85761 h 3379957"/>
                <a:gd name="connsiteX5" fmla="*/ 2228959 w 3957500"/>
                <a:gd name="connsiteY5" fmla="*/ 451851 h 3379957"/>
                <a:gd name="connsiteX6" fmla="*/ 2023016 w 3957500"/>
                <a:gd name="connsiteY6" fmla="*/ 863701 h 3379957"/>
                <a:gd name="connsiteX7" fmla="*/ 1794190 w 3957500"/>
                <a:gd name="connsiteY7" fmla="*/ 852262 h 3379957"/>
                <a:gd name="connsiteX8" fmla="*/ 1920043 w 3957500"/>
                <a:gd name="connsiteY8" fmla="*/ 326008 h 3379957"/>
                <a:gd name="connsiteX9" fmla="*/ 1084828 w 3957500"/>
                <a:gd name="connsiteY9" fmla="*/ 5679 h 3379957"/>
                <a:gd name="connsiteX10" fmla="*/ 1039063 w 3957500"/>
                <a:gd name="connsiteY10" fmla="*/ 142963 h 3379957"/>
                <a:gd name="connsiteX11" fmla="*/ 1736982 w 3957500"/>
                <a:gd name="connsiteY11" fmla="*/ 417529 h 3379957"/>
                <a:gd name="connsiteX12" fmla="*/ 1599687 w 3957500"/>
                <a:gd name="connsiteY12" fmla="*/ 886582 h 3379957"/>
                <a:gd name="connsiteX13" fmla="*/ 1313654 w 3957500"/>
                <a:gd name="connsiteY13" fmla="*/ 1286993 h 3379957"/>
                <a:gd name="connsiteX14" fmla="*/ 238171 w 3957500"/>
                <a:gd name="connsiteY14" fmla="*/ 1218351 h 3379957"/>
                <a:gd name="connsiteX15" fmla="*/ 77993 w 3957500"/>
                <a:gd name="connsiteY15" fmla="*/ 1344194 h 3379957"/>
                <a:gd name="connsiteX16" fmla="*/ 1233565 w 3957500"/>
                <a:gd name="connsiteY16" fmla="*/ 1572999 h 3379957"/>
                <a:gd name="connsiteX17" fmla="*/ 890326 w 3957500"/>
                <a:gd name="connsiteY17" fmla="*/ 2533985 h 3379957"/>
                <a:gd name="connsiteX18" fmla="*/ 650059 w 3957500"/>
                <a:gd name="connsiteY18" fmla="*/ 3094560 h 3379957"/>
                <a:gd name="connsiteX19" fmla="*/ 753030 w 3957500"/>
                <a:gd name="connsiteY19" fmla="*/ 3254724 h 3379957"/>
                <a:gd name="connsiteX20" fmla="*/ 1634011 w 3957500"/>
                <a:gd name="connsiteY20" fmla="*/ 1229791 h 3379957"/>
                <a:gd name="connsiteX21" fmla="*/ 2263283 w 3957500"/>
                <a:gd name="connsiteY21" fmla="*/ 1206910 h 3379957"/>
                <a:gd name="connsiteX22" fmla="*/ 3750653 w 3957500"/>
                <a:gd name="connsiteY22" fmla="*/ 1756045 h 3379957"/>
                <a:gd name="connsiteX23" fmla="*/ 3796418 w 3957500"/>
                <a:gd name="connsiteY23" fmla="*/ 1572999 h 3379957"/>
                <a:gd name="connsiteX0" fmla="*/ 3687726 w 3848808"/>
                <a:gd name="connsiteY0" fmla="*/ 1572999 h 3379957"/>
                <a:gd name="connsiteX1" fmla="*/ 2246121 w 3848808"/>
                <a:gd name="connsiteY1" fmla="*/ 1035306 h 3379957"/>
                <a:gd name="connsiteX2" fmla="*/ 2269004 w 3848808"/>
                <a:gd name="connsiteY2" fmla="*/ 566253 h 3379957"/>
                <a:gd name="connsiteX3" fmla="*/ 3035572 w 3848808"/>
                <a:gd name="connsiteY3" fmla="*/ 268806 h 3379957"/>
                <a:gd name="connsiteX4" fmla="*/ 3058454 w 3848808"/>
                <a:gd name="connsiteY4" fmla="*/ 85761 h 3379957"/>
                <a:gd name="connsiteX5" fmla="*/ 2120267 w 3848808"/>
                <a:gd name="connsiteY5" fmla="*/ 451851 h 3379957"/>
                <a:gd name="connsiteX6" fmla="*/ 1914324 w 3848808"/>
                <a:gd name="connsiteY6" fmla="*/ 863701 h 3379957"/>
                <a:gd name="connsiteX7" fmla="*/ 1685498 w 3848808"/>
                <a:gd name="connsiteY7" fmla="*/ 852262 h 3379957"/>
                <a:gd name="connsiteX8" fmla="*/ 1811351 w 3848808"/>
                <a:gd name="connsiteY8" fmla="*/ 326008 h 3379957"/>
                <a:gd name="connsiteX9" fmla="*/ 976136 w 3848808"/>
                <a:gd name="connsiteY9" fmla="*/ 5679 h 3379957"/>
                <a:gd name="connsiteX10" fmla="*/ 930371 w 3848808"/>
                <a:gd name="connsiteY10" fmla="*/ 142963 h 3379957"/>
                <a:gd name="connsiteX11" fmla="*/ 1628290 w 3848808"/>
                <a:gd name="connsiteY11" fmla="*/ 417529 h 3379957"/>
                <a:gd name="connsiteX12" fmla="*/ 1490995 w 3848808"/>
                <a:gd name="connsiteY12" fmla="*/ 886582 h 3379957"/>
                <a:gd name="connsiteX13" fmla="*/ 1204962 w 3848808"/>
                <a:gd name="connsiteY13" fmla="*/ 1286993 h 3379957"/>
                <a:gd name="connsiteX14" fmla="*/ 129479 w 3848808"/>
                <a:gd name="connsiteY14" fmla="*/ 1218351 h 3379957"/>
                <a:gd name="connsiteX15" fmla="*/ 129479 w 3848808"/>
                <a:gd name="connsiteY15" fmla="*/ 1378515 h 3379957"/>
                <a:gd name="connsiteX16" fmla="*/ 1124873 w 3848808"/>
                <a:gd name="connsiteY16" fmla="*/ 1572999 h 3379957"/>
                <a:gd name="connsiteX17" fmla="*/ 781634 w 3848808"/>
                <a:gd name="connsiteY17" fmla="*/ 2533985 h 3379957"/>
                <a:gd name="connsiteX18" fmla="*/ 541367 w 3848808"/>
                <a:gd name="connsiteY18" fmla="*/ 3094560 h 3379957"/>
                <a:gd name="connsiteX19" fmla="*/ 644338 w 3848808"/>
                <a:gd name="connsiteY19" fmla="*/ 3254724 h 3379957"/>
                <a:gd name="connsiteX20" fmla="*/ 1525319 w 3848808"/>
                <a:gd name="connsiteY20" fmla="*/ 1229791 h 3379957"/>
                <a:gd name="connsiteX21" fmla="*/ 2154591 w 3848808"/>
                <a:gd name="connsiteY21" fmla="*/ 1206910 h 3379957"/>
                <a:gd name="connsiteX22" fmla="*/ 3641961 w 3848808"/>
                <a:gd name="connsiteY22" fmla="*/ 1756045 h 3379957"/>
                <a:gd name="connsiteX23" fmla="*/ 3687726 w 3848808"/>
                <a:gd name="connsiteY23" fmla="*/ 1572999 h 3379957"/>
                <a:gd name="connsiteX0" fmla="*/ 3663313 w 3824395"/>
                <a:gd name="connsiteY0" fmla="*/ 1572999 h 3379957"/>
                <a:gd name="connsiteX1" fmla="*/ 2221708 w 3824395"/>
                <a:gd name="connsiteY1" fmla="*/ 1035306 h 3379957"/>
                <a:gd name="connsiteX2" fmla="*/ 2244591 w 3824395"/>
                <a:gd name="connsiteY2" fmla="*/ 566253 h 3379957"/>
                <a:gd name="connsiteX3" fmla="*/ 3011159 w 3824395"/>
                <a:gd name="connsiteY3" fmla="*/ 268806 h 3379957"/>
                <a:gd name="connsiteX4" fmla="*/ 3034041 w 3824395"/>
                <a:gd name="connsiteY4" fmla="*/ 85761 h 3379957"/>
                <a:gd name="connsiteX5" fmla="*/ 2095854 w 3824395"/>
                <a:gd name="connsiteY5" fmla="*/ 451851 h 3379957"/>
                <a:gd name="connsiteX6" fmla="*/ 1889911 w 3824395"/>
                <a:gd name="connsiteY6" fmla="*/ 863701 h 3379957"/>
                <a:gd name="connsiteX7" fmla="*/ 1661085 w 3824395"/>
                <a:gd name="connsiteY7" fmla="*/ 852262 h 3379957"/>
                <a:gd name="connsiteX8" fmla="*/ 1786938 w 3824395"/>
                <a:gd name="connsiteY8" fmla="*/ 326008 h 3379957"/>
                <a:gd name="connsiteX9" fmla="*/ 951723 w 3824395"/>
                <a:gd name="connsiteY9" fmla="*/ 5679 h 3379957"/>
                <a:gd name="connsiteX10" fmla="*/ 905958 w 3824395"/>
                <a:gd name="connsiteY10" fmla="*/ 142963 h 3379957"/>
                <a:gd name="connsiteX11" fmla="*/ 1603877 w 3824395"/>
                <a:gd name="connsiteY11" fmla="*/ 417529 h 3379957"/>
                <a:gd name="connsiteX12" fmla="*/ 1466582 w 3824395"/>
                <a:gd name="connsiteY12" fmla="*/ 886582 h 3379957"/>
                <a:gd name="connsiteX13" fmla="*/ 1180549 w 3824395"/>
                <a:gd name="connsiteY13" fmla="*/ 1286993 h 3379957"/>
                <a:gd name="connsiteX14" fmla="*/ 150831 w 3824395"/>
                <a:gd name="connsiteY14" fmla="*/ 1229792 h 3379957"/>
                <a:gd name="connsiteX15" fmla="*/ 105066 w 3824395"/>
                <a:gd name="connsiteY15" fmla="*/ 1378515 h 3379957"/>
                <a:gd name="connsiteX16" fmla="*/ 1100460 w 3824395"/>
                <a:gd name="connsiteY16" fmla="*/ 1572999 h 3379957"/>
                <a:gd name="connsiteX17" fmla="*/ 757221 w 3824395"/>
                <a:gd name="connsiteY17" fmla="*/ 2533985 h 3379957"/>
                <a:gd name="connsiteX18" fmla="*/ 516954 w 3824395"/>
                <a:gd name="connsiteY18" fmla="*/ 3094560 h 3379957"/>
                <a:gd name="connsiteX19" fmla="*/ 619925 w 3824395"/>
                <a:gd name="connsiteY19" fmla="*/ 3254724 h 3379957"/>
                <a:gd name="connsiteX20" fmla="*/ 1500906 w 3824395"/>
                <a:gd name="connsiteY20" fmla="*/ 1229791 h 3379957"/>
                <a:gd name="connsiteX21" fmla="*/ 2130178 w 3824395"/>
                <a:gd name="connsiteY21" fmla="*/ 1206910 h 3379957"/>
                <a:gd name="connsiteX22" fmla="*/ 3617548 w 3824395"/>
                <a:gd name="connsiteY22" fmla="*/ 1756045 h 3379957"/>
                <a:gd name="connsiteX23" fmla="*/ 3663313 w 3824395"/>
                <a:gd name="connsiteY23" fmla="*/ 1572999 h 3379957"/>
                <a:gd name="connsiteX0" fmla="*/ 3664093 w 3825175"/>
                <a:gd name="connsiteY0" fmla="*/ 1572999 h 3379957"/>
                <a:gd name="connsiteX1" fmla="*/ 2222488 w 3825175"/>
                <a:gd name="connsiteY1" fmla="*/ 1035306 h 3379957"/>
                <a:gd name="connsiteX2" fmla="*/ 2245371 w 3825175"/>
                <a:gd name="connsiteY2" fmla="*/ 566253 h 3379957"/>
                <a:gd name="connsiteX3" fmla="*/ 3011939 w 3825175"/>
                <a:gd name="connsiteY3" fmla="*/ 268806 h 3379957"/>
                <a:gd name="connsiteX4" fmla="*/ 3034821 w 3825175"/>
                <a:gd name="connsiteY4" fmla="*/ 85761 h 3379957"/>
                <a:gd name="connsiteX5" fmla="*/ 2096634 w 3825175"/>
                <a:gd name="connsiteY5" fmla="*/ 451851 h 3379957"/>
                <a:gd name="connsiteX6" fmla="*/ 1890691 w 3825175"/>
                <a:gd name="connsiteY6" fmla="*/ 863701 h 3379957"/>
                <a:gd name="connsiteX7" fmla="*/ 1661865 w 3825175"/>
                <a:gd name="connsiteY7" fmla="*/ 852262 h 3379957"/>
                <a:gd name="connsiteX8" fmla="*/ 1787718 w 3825175"/>
                <a:gd name="connsiteY8" fmla="*/ 326008 h 3379957"/>
                <a:gd name="connsiteX9" fmla="*/ 952503 w 3825175"/>
                <a:gd name="connsiteY9" fmla="*/ 5679 h 3379957"/>
                <a:gd name="connsiteX10" fmla="*/ 906738 w 3825175"/>
                <a:gd name="connsiteY10" fmla="*/ 142963 h 3379957"/>
                <a:gd name="connsiteX11" fmla="*/ 1604657 w 3825175"/>
                <a:gd name="connsiteY11" fmla="*/ 417529 h 3379957"/>
                <a:gd name="connsiteX12" fmla="*/ 1467362 w 3825175"/>
                <a:gd name="connsiteY12" fmla="*/ 886582 h 3379957"/>
                <a:gd name="connsiteX13" fmla="*/ 1181329 w 3825175"/>
                <a:gd name="connsiteY13" fmla="*/ 1286993 h 3379957"/>
                <a:gd name="connsiteX14" fmla="*/ 151611 w 3825175"/>
                <a:gd name="connsiteY14" fmla="*/ 1229792 h 3379957"/>
                <a:gd name="connsiteX15" fmla="*/ 105846 w 3825175"/>
                <a:gd name="connsiteY15" fmla="*/ 1378515 h 3379957"/>
                <a:gd name="connsiteX16" fmla="*/ 1112681 w 3825175"/>
                <a:gd name="connsiteY16" fmla="*/ 1572999 h 3379957"/>
                <a:gd name="connsiteX17" fmla="*/ 758001 w 3825175"/>
                <a:gd name="connsiteY17" fmla="*/ 2533985 h 3379957"/>
                <a:gd name="connsiteX18" fmla="*/ 517734 w 3825175"/>
                <a:gd name="connsiteY18" fmla="*/ 3094560 h 3379957"/>
                <a:gd name="connsiteX19" fmla="*/ 620705 w 3825175"/>
                <a:gd name="connsiteY19" fmla="*/ 3254724 h 3379957"/>
                <a:gd name="connsiteX20" fmla="*/ 1501686 w 3825175"/>
                <a:gd name="connsiteY20" fmla="*/ 1229791 h 3379957"/>
                <a:gd name="connsiteX21" fmla="*/ 2130958 w 3825175"/>
                <a:gd name="connsiteY21" fmla="*/ 1206910 h 3379957"/>
                <a:gd name="connsiteX22" fmla="*/ 3618328 w 3825175"/>
                <a:gd name="connsiteY22" fmla="*/ 1756045 h 3379957"/>
                <a:gd name="connsiteX23" fmla="*/ 3664093 w 3825175"/>
                <a:gd name="connsiteY23" fmla="*/ 1572999 h 3379957"/>
                <a:gd name="connsiteX0" fmla="*/ 3664093 w 3825175"/>
                <a:gd name="connsiteY0" fmla="*/ 1572999 h 3289461"/>
                <a:gd name="connsiteX1" fmla="*/ 2222488 w 3825175"/>
                <a:gd name="connsiteY1" fmla="*/ 1035306 h 3289461"/>
                <a:gd name="connsiteX2" fmla="*/ 2245371 w 3825175"/>
                <a:gd name="connsiteY2" fmla="*/ 566253 h 3289461"/>
                <a:gd name="connsiteX3" fmla="*/ 3011939 w 3825175"/>
                <a:gd name="connsiteY3" fmla="*/ 268806 h 3289461"/>
                <a:gd name="connsiteX4" fmla="*/ 3034821 w 3825175"/>
                <a:gd name="connsiteY4" fmla="*/ 85761 h 3289461"/>
                <a:gd name="connsiteX5" fmla="*/ 2096634 w 3825175"/>
                <a:gd name="connsiteY5" fmla="*/ 451851 h 3289461"/>
                <a:gd name="connsiteX6" fmla="*/ 1890691 w 3825175"/>
                <a:gd name="connsiteY6" fmla="*/ 863701 h 3289461"/>
                <a:gd name="connsiteX7" fmla="*/ 1661865 w 3825175"/>
                <a:gd name="connsiteY7" fmla="*/ 852262 h 3289461"/>
                <a:gd name="connsiteX8" fmla="*/ 1787718 w 3825175"/>
                <a:gd name="connsiteY8" fmla="*/ 326008 h 3289461"/>
                <a:gd name="connsiteX9" fmla="*/ 952503 w 3825175"/>
                <a:gd name="connsiteY9" fmla="*/ 5679 h 3289461"/>
                <a:gd name="connsiteX10" fmla="*/ 906738 w 3825175"/>
                <a:gd name="connsiteY10" fmla="*/ 142963 h 3289461"/>
                <a:gd name="connsiteX11" fmla="*/ 1604657 w 3825175"/>
                <a:gd name="connsiteY11" fmla="*/ 417529 h 3289461"/>
                <a:gd name="connsiteX12" fmla="*/ 1467362 w 3825175"/>
                <a:gd name="connsiteY12" fmla="*/ 886582 h 3289461"/>
                <a:gd name="connsiteX13" fmla="*/ 1181329 w 3825175"/>
                <a:gd name="connsiteY13" fmla="*/ 1286993 h 3289461"/>
                <a:gd name="connsiteX14" fmla="*/ 151611 w 3825175"/>
                <a:gd name="connsiteY14" fmla="*/ 1229792 h 3289461"/>
                <a:gd name="connsiteX15" fmla="*/ 105846 w 3825175"/>
                <a:gd name="connsiteY15" fmla="*/ 1378515 h 3289461"/>
                <a:gd name="connsiteX16" fmla="*/ 1112681 w 3825175"/>
                <a:gd name="connsiteY16" fmla="*/ 1572999 h 3289461"/>
                <a:gd name="connsiteX17" fmla="*/ 758001 w 3825175"/>
                <a:gd name="connsiteY17" fmla="*/ 2533985 h 3289461"/>
                <a:gd name="connsiteX18" fmla="*/ 517734 w 3825175"/>
                <a:gd name="connsiteY18" fmla="*/ 3094560 h 3289461"/>
                <a:gd name="connsiteX19" fmla="*/ 677911 w 3825175"/>
                <a:gd name="connsiteY19" fmla="*/ 3140321 h 3289461"/>
                <a:gd name="connsiteX20" fmla="*/ 1501686 w 3825175"/>
                <a:gd name="connsiteY20" fmla="*/ 1229791 h 3289461"/>
                <a:gd name="connsiteX21" fmla="*/ 2130958 w 3825175"/>
                <a:gd name="connsiteY21" fmla="*/ 1206910 h 3289461"/>
                <a:gd name="connsiteX22" fmla="*/ 3618328 w 3825175"/>
                <a:gd name="connsiteY22" fmla="*/ 1756045 h 3289461"/>
                <a:gd name="connsiteX23" fmla="*/ 3664093 w 3825175"/>
                <a:gd name="connsiteY23" fmla="*/ 1572999 h 3289461"/>
                <a:gd name="connsiteX0" fmla="*/ 3664093 w 3825175"/>
                <a:gd name="connsiteY0" fmla="*/ 1572999 h 3273900"/>
                <a:gd name="connsiteX1" fmla="*/ 2222488 w 3825175"/>
                <a:gd name="connsiteY1" fmla="*/ 1035306 h 3273900"/>
                <a:gd name="connsiteX2" fmla="*/ 2245371 w 3825175"/>
                <a:gd name="connsiteY2" fmla="*/ 566253 h 3273900"/>
                <a:gd name="connsiteX3" fmla="*/ 3011939 w 3825175"/>
                <a:gd name="connsiteY3" fmla="*/ 268806 h 3273900"/>
                <a:gd name="connsiteX4" fmla="*/ 3034821 w 3825175"/>
                <a:gd name="connsiteY4" fmla="*/ 85761 h 3273900"/>
                <a:gd name="connsiteX5" fmla="*/ 2096634 w 3825175"/>
                <a:gd name="connsiteY5" fmla="*/ 451851 h 3273900"/>
                <a:gd name="connsiteX6" fmla="*/ 1890691 w 3825175"/>
                <a:gd name="connsiteY6" fmla="*/ 863701 h 3273900"/>
                <a:gd name="connsiteX7" fmla="*/ 1661865 w 3825175"/>
                <a:gd name="connsiteY7" fmla="*/ 852262 h 3273900"/>
                <a:gd name="connsiteX8" fmla="*/ 1787718 w 3825175"/>
                <a:gd name="connsiteY8" fmla="*/ 326008 h 3273900"/>
                <a:gd name="connsiteX9" fmla="*/ 952503 w 3825175"/>
                <a:gd name="connsiteY9" fmla="*/ 5679 h 3273900"/>
                <a:gd name="connsiteX10" fmla="*/ 906738 w 3825175"/>
                <a:gd name="connsiteY10" fmla="*/ 142963 h 3273900"/>
                <a:gd name="connsiteX11" fmla="*/ 1604657 w 3825175"/>
                <a:gd name="connsiteY11" fmla="*/ 417529 h 3273900"/>
                <a:gd name="connsiteX12" fmla="*/ 1467362 w 3825175"/>
                <a:gd name="connsiteY12" fmla="*/ 886582 h 3273900"/>
                <a:gd name="connsiteX13" fmla="*/ 1181329 w 3825175"/>
                <a:gd name="connsiteY13" fmla="*/ 1286993 h 3273900"/>
                <a:gd name="connsiteX14" fmla="*/ 151611 w 3825175"/>
                <a:gd name="connsiteY14" fmla="*/ 1229792 h 3273900"/>
                <a:gd name="connsiteX15" fmla="*/ 105846 w 3825175"/>
                <a:gd name="connsiteY15" fmla="*/ 1378515 h 3273900"/>
                <a:gd name="connsiteX16" fmla="*/ 1112681 w 3825175"/>
                <a:gd name="connsiteY16" fmla="*/ 1572999 h 3273900"/>
                <a:gd name="connsiteX17" fmla="*/ 758001 w 3825175"/>
                <a:gd name="connsiteY17" fmla="*/ 2533985 h 3273900"/>
                <a:gd name="connsiteX18" fmla="*/ 552058 w 3825175"/>
                <a:gd name="connsiteY18" fmla="*/ 3048799 h 3273900"/>
                <a:gd name="connsiteX19" fmla="*/ 677911 w 3825175"/>
                <a:gd name="connsiteY19" fmla="*/ 3140321 h 3273900"/>
                <a:gd name="connsiteX20" fmla="*/ 1501686 w 3825175"/>
                <a:gd name="connsiteY20" fmla="*/ 1229791 h 3273900"/>
                <a:gd name="connsiteX21" fmla="*/ 2130958 w 3825175"/>
                <a:gd name="connsiteY21" fmla="*/ 1206910 h 3273900"/>
                <a:gd name="connsiteX22" fmla="*/ 3618328 w 3825175"/>
                <a:gd name="connsiteY22" fmla="*/ 1756045 h 3273900"/>
                <a:gd name="connsiteX23" fmla="*/ 3664093 w 3825175"/>
                <a:gd name="connsiteY23" fmla="*/ 1572999 h 3273900"/>
                <a:gd name="connsiteX0" fmla="*/ 3663313 w 3824395"/>
                <a:gd name="connsiteY0" fmla="*/ 1572999 h 3273900"/>
                <a:gd name="connsiteX1" fmla="*/ 2221708 w 3824395"/>
                <a:gd name="connsiteY1" fmla="*/ 1035306 h 3273900"/>
                <a:gd name="connsiteX2" fmla="*/ 2244591 w 3824395"/>
                <a:gd name="connsiteY2" fmla="*/ 566253 h 3273900"/>
                <a:gd name="connsiteX3" fmla="*/ 3011159 w 3824395"/>
                <a:gd name="connsiteY3" fmla="*/ 268806 h 3273900"/>
                <a:gd name="connsiteX4" fmla="*/ 3034041 w 3824395"/>
                <a:gd name="connsiteY4" fmla="*/ 85761 h 3273900"/>
                <a:gd name="connsiteX5" fmla="*/ 2095854 w 3824395"/>
                <a:gd name="connsiteY5" fmla="*/ 451851 h 3273900"/>
                <a:gd name="connsiteX6" fmla="*/ 1889911 w 3824395"/>
                <a:gd name="connsiteY6" fmla="*/ 863701 h 3273900"/>
                <a:gd name="connsiteX7" fmla="*/ 1661085 w 3824395"/>
                <a:gd name="connsiteY7" fmla="*/ 852262 h 3273900"/>
                <a:gd name="connsiteX8" fmla="*/ 1786938 w 3824395"/>
                <a:gd name="connsiteY8" fmla="*/ 326008 h 3273900"/>
                <a:gd name="connsiteX9" fmla="*/ 951723 w 3824395"/>
                <a:gd name="connsiteY9" fmla="*/ 5679 h 3273900"/>
                <a:gd name="connsiteX10" fmla="*/ 905958 w 3824395"/>
                <a:gd name="connsiteY10" fmla="*/ 142963 h 3273900"/>
                <a:gd name="connsiteX11" fmla="*/ 1603877 w 3824395"/>
                <a:gd name="connsiteY11" fmla="*/ 417529 h 3273900"/>
                <a:gd name="connsiteX12" fmla="*/ 1466582 w 3824395"/>
                <a:gd name="connsiteY12" fmla="*/ 886582 h 3273900"/>
                <a:gd name="connsiteX13" fmla="*/ 1180549 w 3824395"/>
                <a:gd name="connsiteY13" fmla="*/ 1286993 h 3273900"/>
                <a:gd name="connsiteX14" fmla="*/ 150831 w 3824395"/>
                <a:gd name="connsiteY14" fmla="*/ 1229792 h 3273900"/>
                <a:gd name="connsiteX15" fmla="*/ 105066 w 3824395"/>
                <a:gd name="connsiteY15" fmla="*/ 1378515 h 3273900"/>
                <a:gd name="connsiteX16" fmla="*/ 1100459 w 3824395"/>
                <a:gd name="connsiteY16" fmla="*/ 1550118 h 3273900"/>
                <a:gd name="connsiteX17" fmla="*/ 757221 w 3824395"/>
                <a:gd name="connsiteY17" fmla="*/ 2533985 h 3273900"/>
                <a:gd name="connsiteX18" fmla="*/ 551278 w 3824395"/>
                <a:gd name="connsiteY18" fmla="*/ 3048799 h 3273900"/>
                <a:gd name="connsiteX19" fmla="*/ 677131 w 3824395"/>
                <a:gd name="connsiteY19" fmla="*/ 3140321 h 3273900"/>
                <a:gd name="connsiteX20" fmla="*/ 1500906 w 3824395"/>
                <a:gd name="connsiteY20" fmla="*/ 1229791 h 3273900"/>
                <a:gd name="connsiteX21" fmla="*/ 2130178 w 3824395"/>
                <a:gd name="connsiteY21" fmla="*/ 1206910 h 3273900"/>
                <a:gd name="connsiteX22" fmla="*/ 3617548 w 3824395"/>
                <a:gd name="connsiteY22" fmla="*/ 1756045 h 3273900"/>
                <a:gd name="connsiteX23" fmla="*/ 3663313 w 3824395"/>
                <a:gd name="connsiteY23" fmla="*/ 1572999 h 3273900"/>
                <a:gd name="connsiteX0" fmla="*/ 3663313 w 3824395"/>
                <a:gd name="connsiteY0" fmla="*/ 1572999 h 3196563"/>
                <a:gd name="connsiteX1" fmla="*/ 2221708 w 3824395"/>
                <a:gd name="connsiteY1" fmla="*/ 1035306 h 3196563"/>
                <a:gd name="connsiteX2" fmla="*/ 2244591 w 3824395"/>
                <a:gd name="connsiteY2" fmla="*/ 566253 h 3196563"/>
                <a:gd name="connsiteX3" fmla="*/ 3011159 w 3824395"/>
                <a:gd name="connsiteY3" fmla="*/ 268806 h 3196563"/>
                <a:gd name="connsiteX4" fmla="*/ 3034041 w 3824395"/>
                <a:gd name="connsiteY4" fmla="*/ 85761 h 3196563"/>
                <a:gd name="connsiteX5" fmla="*/ 2095854 w 3824395"/>
                <a:gd name="connsiteY5" fmla="*/ 451851 h 3196563"/>
                <a:gd name="connsiteX6" fmla="*/ 1889911 w 3824395"/>
                <a:gd name="connsiteY6" fmla="*/ 863701 h 3196563"/>
                <a:gd name="connsiteX7" fmla="*/ 1661085 w 3824395"/>
                <a:gd name="connsiteY7" fmla="*/ 852262 h 3196563"/>
                <a:gd name="connsiteX8" fmla="*/ 1786938 w 3824395"/>
                <a:gd name="connsiteY8" fmla="*/ 326008 h 3196563"/>
                <a:gd name="connsiteX9" fmla="*/ 951723 w 3824395"/>
                <a:gd name="connsiteY9" fmla="*/ 5679 h 3196563"/>
                <a:gd name="connsiteX10" fmla="*/ 905958 w 3824395"/>
                <a:gd name="connsiteY10" fmla="*/ 142963 h 3196563"/>
                <a:gd name="connsiteX11" fmla="*/ 1603877 w 3824395"/>
                <a:gd name="connsiteY11" fmla="*/ 417529 h 3196563"/>
                <a:gd name="connsiteX12" fmla="*/ 1466582 w 3824395"/>
                <a:gd name="connsiteY12" fmla="*/ 886582 h 3196563"/>
                <a:gd name="connsiteX13" fmla="*/ 1180549 w 3824395"/>
                <a:gd name="connsiteY13" fmla="*/ 1286993 h 3196563"/>
                <a:gd name="connsiteX14" fmla="*/ 150831 w 3824395"/>
                <a:gd name="connsiteY14" fmla="*/ 1229792 h 3196563"/>
                <a:gd name="connsiteX15" fmla="*/ 105066 w 3824395"/>
                <a:gd name="connsiteY15" fmla="*/ 1378515 h 3196563"/>
                <a:gd name="connsiteX16" fmla="*/ 1100459 w 3824395"/>
                <a:gd name="connsiteY16" fmla="*/ 1550118 h 3196563"/>
                <a:gd name="connsiteX17" fmla="*/ 757221 w 3824395"/>
                <a:gd name="connsiteY17" fmla="*/ 2533985 h 3196563"/>
                <a:gd name="connsiteX18" fmla="*/ 551278 w 3824395"/>
                <a:gd name="connsiteY18" fmla="*/ 3048799 h 3196563"/>
                <a:gd name="connsiteX19" fmla="*/ 722896 w 3824395"/>
                <a:gd name="connsiteY19" fmla="*/ 3037359 h 3196563"/>
                <a:gd name="connsiteX20" fmla="*/ 1500906 w 3824395"/>
                <a:gd name="connsiteY20" fmla="*/ 1229791 h 3196563"/>
                <a:gd name="connsiteX21" fmla="*/ 2130178 w 3824395"/>
                <a:gd name="connsiteY21" fmla="*/ 1206910 h 3196563"/>
                <a:gd name="connsiteX22" fmla="*/ 3617548 w 3824395"/>
                <a:gd name="connsiteY22" fmla="*/ 1756045 h 3196563"/>
                <a:gd name="connsiteX23" fmla="*/ 3663313 w 3824395"/>
                <a:gd name="connsiteY23" fmla="*/ 1572999 h 3196563"/>
                <a:gd name="connsiteX0" fmla="*/ 3663313 w 3824395"/>
                <a:gd name="connsiteY0" fmla="*/ 1572999 h 3174784"/>
                <a:gd name="connsiteX1" fmla="*/ 2221708 w 3824395"/>
                <a:gd name="connsiteY1" fmla="*/ 1035306 h 3174784"/>
                <a:gd name="connsiteX2" fmla="*/ 2244591 w 3824395"/>
                <a:gd name="connsiteY2" fmla="*/ 566253 h 3174784"/>
                <a:gd name="connsiteX3" fmla="*/ 3011159 w 3824395"/>
                <a:gd name="connsiteY3" fmla="*/ 268806 h 3174784"/>
                <a:gd name="connsiteX4" fmla="*/ 3034041 w 3824395"/>
                <a:gd name="connsiteY4" fmla="*/ 85761 h 3174784"/>
                <a:gd name="connsiteX5" fmla="*/ 2095854 w 3824395"/>
                <a:gd name="connsiteY5" fmla="*/ 451851 h 3174784"/>
                <a:gd name="connsiteX6" fmla="*/ 1889911 w 3824395"/>
                <a:gd name="connsiteY6" fmla="*/ 863701 h 3174784"/>
                <a:gd name="connsiteX7" fmla="*/ 1661085 w 3824395"/>
                <a:gd name="connsiteY7" fmla="*/ 852262 h 3174784"/>
                <a:gd name="connsiteX8" fmla="*/ 1786938 w 3824395"/>
                <a:gd name="connsiteY8" fmla="*/ 326008 h 3174784"/>
                <a:gd name="connsiteX9" fmla="*/ 951723 w 3824395"/>
                <a:gd name="connsiteY9" fmla="*/ 5679 h 3174784"/>
                <a:gd name="connsiteX10" fmla="*/ 905958 w 3824395"/>
                <a:gd name="connsiteY10" fmla="*/ 142963 h 3174784"/>
                <a:gd name="connsiteX11" fmla="*/ 1603877 w 3824395"/>
                <a:gd name="connsiteY11" fmla="*/ 417529 h 3174784"/>
                <a:gd name="connsiteX12" fmla="*/ 1466582 w 3824395"/>
                <a:gd name="connsiteY12" fmla="*/ 886582 h 3174784"/>
                <a:gd name="connsiteX13" fmla="*/ 1180549 w 3824395"/>
                <a:gd name="connsiteY13" fmla="*/ 1286993 h 3174784"/>
                <a:gd name="connsiteX14" fmla="*/ 150831 w 3824395"/>
                <a:gd name="connsiteY14" fmla="*/ 1229792 h 3174784"/>
                <a:gd name="connsiteX15" fmla="*/ 105066 w 3824395"/>
                <a:gd name="connsiteY15" fmla="*/ 1378515 h 3174784"/>
                <a:gd name="connsiteX16" fmla="*/ 1100459 w 3824395"/>
                <a:gd name="connsiteY16" fmla="*/ 1550118 h 3174784"/>
                <a:gd name="connsiteX17" fmla="*/ 757221 w 3824395"/>
                <a:gd name="connsiteY17" fmla="*/ 2533985 h 3174784"/>
                <a:gd name="connsiteX18" fmla="*/ 585602 w 3824395"/>
                <a:gd name="connsiteY18" fmla="*/ 2991597 h 3174784"/>
                <a:gd name="connsiteX19" fmla="*/ 722896 w 3824395"/>
                <a:gd name="connsiteY19" fmla="*/ 3037359 h 3174784"/>
                <a:gd name="connsiteX20" fmla="*/ 1500906 w 3824395"/>
                <a:gd name="connsiteY20" fmla="*/ 1229791 h 3174784"/>
                <a:gd name="connsiteX21" fmla="*/ 2130178 w 3824395"/>
                <a:gd name="connsiteY21" fmla="*/ 1206910 h 3174784"/>
                <a:gd name="connsiteX22" fmla="*/ 3617548 w 3824395"/>
                <a:gd name="connsiteY22" fmla="*/ 1756045 h 3174784"/>
                <a:gd name="connsiteX23" fmla="*/ 3663313 w 3824395"/>
                <a:gd name="connsiteY23" fmla="*/ 1572999 h 3174784"/>
                <a:gd name="connsiteX0" fmla="*/ 3663313 w 3824395"/>
                <a:gd name="connsiteY0" fmla="*/ 1572999 h 3174784"/>
                <a:gd name="connsiteX1" fmla="*/ 2221708 w 3824395"/>
                <a:gd name="connsiteY1" fmla="*/ 1035306 h 3174784"/>
                <a:gd name="connsiteX2" fmla="*/ 2244591 w 3824395"/>
                <a:gd name="connsiteY2" fmla="*/ 566253 h 3174784"/>
                <a:gd name="connsiteX3" fmla="*/ 3011159 w 3824395"/>
                <a:gd name="connsiteY3" fmla="*/ 268806 h 3174784"/>
                <a:gd name="connsiteX4" fmla="*/ 3034041 w 3824395"/>
                <a:gd name="connsiteY4" fmla="*/ 85761 h 3174784"/>
                <a:gd name="connsiteX5" fmla="*/ 2095854 w 3824395"/>
                <a:gd name="connsiteY5" fmla="*/ 451851 h 3174784"/>
                <a:gd name="connsiteX6" fmla="*/ 1889911 w 3824395"/>
                <a:gd name="connsiteY6" fmla="*/ 863701 h 3174784"/>
                <a:gd name="connsiteX7" fmla="*/ 1661085 w 3824395"/>
                <a:gd name="connsiteY7" fmla="*/ 852262 h 3174784"/>
                <a:gd name="connsiteX8" fmla="*/ 1786938 w 3824395"/>
                <a:gd name="connsiteY8" fmla="*/ 326008 h 3174784"/>
                <a:gd name="connsiteX9" fmla="*/ 951723 w 3824395"/>
                <a:gd name="connsiteY9" fmla="*/ 5679 h 3174784"/>
                <a:gd name="connsiteX10" fmla="*/ 905958 w 3824395"/>
                <a:gd name="connsiteY10" fmla="*/ 142963 h 3174784"/>
                <a:gd name="connsiteX11" fmla="*/ 1603877 w 3824395"/>
                <a:gd name="connsiteY11" fmla="*/ 417529 h 3174784"/>
                <a:gd name="connsiteX12" fmla="*/ 1466582 w 3824395"/>
                <a:gd name="connsiteY12" fmla="*/ 886582 h 3174784"/>
                <a:gd name="connsiteX13" fmla="*/ 1180549 w 3824395"/>
                <a:gd name="connsiteY13" fmla="*/ 1286993 h 3174784"/>
                <a:gd name="connsiteX14" fmla="*/ 150831 w 3824395"/>
                <a:gd name="connsiteY14" fmla="*/ 1229792 h 3174784"/>
                <a:gd name="connsiteX15" fmla="*/ 105066 w 3824395"/>
                <a:gd name="connsiteY15" fmla="*/ 1378515 h 3174784"/>
                <a:gd name="connsiteX16" fmla="*/ 1100459 w 3824395"/>
                <a:gd name="connsiteY16" fmla="*/ 1550118 h 3174784"/>
                <a:gd name="connsiteX17" fmla="*/ 757221 w 3824395"/>
                <a:gd name="connsiteY17" fmla="*/ 2533985 h 3174784"/>
                <a:gd name="connsiteX18" fmla="*/ 631367 w 3824395"/>
                <a:gd name="connsiteY18" fmla="*/ 2991597 h 3174784"/>
                <a:gd name="connsiteX19" fmla="*/ 722896 w 3824395"/>
                <a:gd name="connsiteY19" fmla="*/ 3037359 h 3174784"/>
                <a:gd name="connsiteX20" fmla="*/ 1500906 w 3824395"/>
                <a:gd name="connsiteY20" fmla="*/ 1229791 h 3174784"/>
                <a:gd name="connsiteX21" fmla="*/ 2130178 w 3824395"/>
                <a:gd name="connsiteY21" fmla="*/ 1206910 h 3174784"/>
                <a:gd name="connsiteX22" fmla="*/ 3617548 w 3824395"/>
                <a:gd name="connsiteY22" fmla="*/ 1756045 h 3174784"/>
                <a:gd name="connsiteX23" fmla="*/ 3663313 w 3824395"/>
                <a:gd name="connsiteY23" fmla="*/ 1572999 h 3174784"/>
                <a:gd name="connsiteX0" fmla="*/ 3663313 w 3824395"/>
                <a:gd name="connsiteY0" fmla="*/ 1572999 h 3220750"/>
                <a:gd name="connsiteX1" fmla="*/ 2221708 w 3824395"/>
                <a:gd name="connsiteY1" fmla="*/ 1035306 h 3220750"/>
                <a:gd name="connsiteX2" fmla="*/ 2244591 w 3824395"/>
                <a:gd name="connsiteY2" fmla="*/ 566253 h 3220750"/>
                <a:gd name="connsiteX3" fmla="*/ 3011159 w 3824395"/>
                <a:gd name="connsiteY3" fmla="*/ 268806 h 3220750"/>
                <a:gd name="connsiteX4" fmla="*/ 3034041 w 3824395"/>
                <a:gd name="connsiteY4" fmla="*/ 85761 h 3220750"/>
                <a:gd name="connsiteX5" fmla="*/ 2095854 w 3824395"/>
                <a:gd name="connsiteY5" fmla="*/ 451851 h 3220750"/>
                <a:gd name="connsiteX6" fmla="*/ 1889911 w 3824395"/>
                <a:gd name="connsiteY6" fmla="*/ 863701 h 3220750"/>
                <a:gd name="connsiteX7" fmla="*/ 1661085 w 3824395"/>
                <a:gd name="connsiteY7" fmla="*/ 852262 h 3220750"/>
                <a:gd name="connsiteX8" fmla="*/ 1786938 w 3824395"/>
                <a:gd name="connsiteY8" fmla="*/ 326008 h 3220750"/>
                <a:gd name="connsiteX9" fmla="*/ 951723 w 3824395"/>
                <a:gd name="connsiteY9" fmla="*/ 5679 h 3220750"/>
                <a:gd name="connsiteX10" fmla="*/ 905958 w 3824395"/>
                <a:gd name="connsiteY10" fmla="*/ 142963 h 3220750"/>
                <a:gd name="connsiteX11" fmla="*/ 1603877 w 3824395"/>
                <a:gd name="connsiteY11" fmla="*/ 417529 h 3220750"/>
                <a:gd name="connsiteX12" fmla="*/ 1466582 w 3824395"/>
                <a:gd name="connsiteY12" fmla="*/ 886582 h 3220750"/>
                <a:gd name="connsiteX13" fmla="*/ 1180549 w 3824395"/>
                <a:gd name="connsiteY13" fmla="*/ 1286993 h 3220750"/>
                <a:gd name="connsiteX14" fmla="*/ 150831 w 3824395"/>
                <a:gd name="connsiteY14" fmla="*/ 1229792 h 3220750"/>
                <a:gd name="connsiteX15" fmla="*/ 105066 w 3824395"/>
                <a:gd name="connsiteY15" fmla="*/ 1378515 h 3220750"/>
                <a:gd name="connsiteX16" fmla="*/ 1100459 w 3824395"/>
                <a:gd name="connsiteY16" fmla="*/ 1550118 h 3220750"/>
                <a:gd name="connsiteX17" fmla="*/ 631367 w 3824395"/>
                <a:gd name="connsiteY17" fmla="*/ 2991597 h 3220750"/>
                <a:gd name="connsiteX18" fmla="*/ 722896 w 3824395"/>
                <a:gd name="connsiteY18" fmla="*/ 3037359 h 3220750"/>
                <a:gd name="connsiteX19" fmla="*/ 1500906 w 3824395"/>
                <a:gd name="connsiteY19" fmla="*/ 1229791 h 3220750"/>
                <a:gd name="connsiteX20" fmla="*/ 2130178 w 3824395"/>
                <a:gd name="connsiteY20" fmla="*/ 1206910 h 3220750"/>
                <a:gd name="connsiteX21" fmla="*/ 3617548 w 3824395"/>
                <a:gd name="connsiteY21" fmla="*/ 1756045 h 3220750"/>
                <a:gd name="connsiteX22" fmla="*/ 3663313 w 3824395"/>
                <a:gd name="connsiteY22" fmla="*/ 1572999 h 3220750"/>
                <a:gd name="connsiteX0" fmla="*/ 3660976 w 3822058"/>
                <a:gd name="connsiteY0" fmla="*/ 1572999 h 3222609"/>
                <a:gd name="connsiteX1" fmla="*/ 2219371 w 3822058"/>
                <a:gd name="connsiteY1" fmla="*/ 1035306 h 3222609"/>
                <a:gd name="connsiteX2" fmla="*/ 2242254 w 3822058"/>
                <a:gd name="connsiteY2" fmla="*/ 566253 h 3222609"/>
                <a:gd name="connsiteX3" fmla="*/ 3008822 w 3822058"/>
                <a:gd name="connsiteY3" fmla="*/ 268806 h 3222609"/>
                <a:gd name="connsiteX4" fmla="*/ 3031704 w 3822058"/>
                <a:gd name="connsiteY4" fmla="*/ 85761 h 3222609"/>
                <a:gd name="connsiteX5" fmla="*/ 2093517 w 3822058"/>
                <a:gd name="connsiteY5" fmla="*/ 451851 h 3222609"/>
                <a:gd name="connsiteX6" fmla="*/ 1887574 w 3822058"/>
                <a:gd name="connsiteY6" fmla="*/ 863701 h 3222609"/>
                <a:gd name="connsiteX7" fmla="*/ 1658748 w 3822058"/>
                <a:gd name="connsiteY7" fmla="*/ 852262 h 3222609"/>
                <a:gd name="connsiteX8" fmla="*/ 1784601 w 3822058"/>
                <a:gd name="connsiteY8" fmla="*/ 326008 h 3222609"/>
                <a:gd name="connsiteX9" fmla="*/ 949386 w 3822058"/>
                <a:gd name="connsiteY9" fmla="*/ 5679 h 3222609"/>
                <a:gd name="connsiteX10" fmla="*/ 903621 w 3822058"/>
                <a:gd name="connsiteY10" fmla="*/ 142963 h 3222609"/>
                <a:gd name="connsiteX11" fmla="*/ 1601540 w 3822058"/>
                <a:gd name="connsiteY11" fmla="*/ 417529 h 3222609"/>
                <a:gd name="connsiteX12" fmla="*/ 1464245 w 3822058"/>
                <a:gd name="connsiteY12" fmla="*/ 886582 h 3222609"/>
                <a:gd name="connsiteX13" fmla="*/ 1178212 w 3822058"/>
                <a:gd name="connsiteY13" fmla="*/ 1286993 h 3222609"/>
                <a:gd name="connsiteX14" fmla="*/ 148494 w 3822058"/>
                <a:gd name="connsiteY14" fmla="*/ 1229792 h 3222609"/>
                <a:gd name="connsiteX15" fmla="*/ 102729 w 3822058"/>
                <a:gd name="connsiteY15" fmla="*/ 1378515 h 3222609"/>
                <a:gd name="connsiteX16" fmla="*/ 1063798 w 3822058"/>
                <a:gd name="connsiteY16" fmla="*/ 1515797 h 3222609"/>
                <a:gd name="connsiteX17" fmla="*/ 629030 w 3822058"/>
                <a:gd name="connsiteY17" fmla="*/ 2991597 h 3222609"/>
                <a:gd name="connsiteX18" fmla="*/ 720559 w 3822058"/>
                <a:gd name="connsiteY18" fmla="*/ 3037359 h 3222609"/>
                <a:gd name="connsiteX19" fmla="*/ 1498569 w 3822058"/>
                <a:gd name="connsiteY19" fmla="*/ 1229791 h 3222609"/>
                <a:gd name="connsiteX20" fmla="*/ 2127841 w 3822058"/>
                <a:gd name="connsiteY20" fmla="*/ 1206910 h 3222609"/>
                <a:gd name="connsiteX21" fmla="*/ 3615211 w 3822058"/>
                <a:gd name="connsiteY21" fmla="*/ 1756045 h 3222609"/>
                <a:gd name="connsiteX22" fmla="*/ 3660976 w 3822058"/>
                <a:gd name="connsiteY22" fmla="*/ 1572999 h 3222609"/>
                <a:gd name="connsiteX0" fmla="*/ 3660976 w 3822058"/>
                <a:gd name="connsiteY0" fmla="*/ 1572999 h 3218906"/>
                <a:gd name="connsiteX1" fmla="*/ 2219371 w 3822058"/>
                <a:gd name="connsiteY1" fmla="*/ 1035306 h 3218906"/>
                <a:gd name="connsiteX2" fmla="*/ 2242254 w 3822058"/>
                <a:gd name="connsiteY2" fmla="*/ 566253 h 3218906"/>
                <a:gd name="connsiteX3" fmla="*/ 3008822 w 3822058"/>
                <a:gd name="connsiteY3" fmla="*/ 268806 h 3218906"/>
                <a:gd name="connsiteX4" fmla="*/ 3031704 w 3822058"/>
                <a:gd name="connsiteY4" fmla="*/ 85761 h 3218906"/>
                <a:gd name="connsiteX5" fmla="*/ 2093517 w 3822058"/>
                <a:gd name="connsiteY5" fmla="*/ 451851 h 3218906"/>
                <a:gd name="connsiteX6" fmla="*/ 1887574 w 3822058"/>
                <a:gd name="connsiteY6" fmla="*/ 863701 h 3218906"/>
                <a:gd name="connsiteX7" fmla="*/ 1658748 w 3822058"/>
                <a:gd name="connsiteY7" fmla="*/ 852262 h 3218906"/>
                <a:gd name="connsiteX8" fmla="*/ 1784601 w 3822058"/>
                <a:gd name="connsiteY8" fmla="*/ 326008 h 3218906"/>
                <a:gd name="connsiteX9" fmla="*/ 949386 w 3822058"/>
                <a:gd name="connsiteY9" fmla="*/ 5679 h 3218906"/>
                <a:gd name="connsiteX10" fmla="*/ 903621 w 3822058"/>
                <a:gd name="connsiteY10" fmla="*/ 142963 h 3218906"/>
                <a:gd name="connsiteX11" fmla="*/ 1601540 w 3822058"/>
                <a:gd name="connsiteY11" fmla="*/ 417529 h 3218906"/>
                <a:gd name="connsiteX12" fmla="*/ 1464245 w 3822058"/>
                <a:gd name="connsiteY12" fmla="*/ 886582 h 3218906"/>
                <a:gd name="connsiteX13" fmla="*/ 1178212 w 3822058"/>
                <a:gd name="connsiteY13" fmla="*/ 1286993 h 3218906"/>
                <a:gd name="connsiteX14" fmla="*/ 148494 w 3822058"/>
                <a:gd name="connsiteY14" fmla="*/ 1229792 h 3218906"/>
                <a:gd name="connsiteX15" fmla="*/ 102729 w 3822058"/>
                <a:gd name="connsiteY15" fmla="*/ 1378515 h 3218906"/>
                <a:gd name="connsiteX16" fmla="*/ 1063798 w 3822058"/>
                <a:gd name="connsiteY16" fmla="*/ 1584439 h 3218906"/>
                <a:gd name="connsiteX17" fmla="*/ 629030 w 3822058"/>
                <a:gd name="connsiteY17" fmla="*/ 2991597 h 3218906"/>
                <a:gd name="connsiteX18" fmla="*/ 720559 w 3822058"/>
                <a:gd name="connsiteY18" fmla="*/ 3037359 h 3218906"/>
                <a:gd name="connsiteX19" fmla="*/ 1498569 w 3822058"/>
                <a:gd name="connsiteY19" fmla="*/ 1229791 h 3218906"/>
                <a:gd name="connsiteX20" fmla="*/ 2127841 w 3822058"/>
                <a:gd name="connsiteY20" fmla="*/ 1206910 h 3218906"/>
                <a:gd name="connsiteX21" fmla="*/ 3615211 w 3822058"/>
                <a:gd name="connsiteY21" fmla="*/ 1756045 h 3218906"/>
                <a:gd name="connsiteX22" fmla="*/ 3660976 w 3822058"/>
                <a:gd name="connsiteY22" fmla="*/ 1572999 h 3218906"/>
                <a:gd name="connsiteX0" fmla="*/ 3660975 w 3822057"/>
                <a:gd name="connsiteY0" fmla="*/ 1572999 h 3218906"/>
                <a:gd name="connsiteX1" fmla="*/ 2219370 w 3822057"/>
                <a:gd name="connsiteY1" fmla="*/ 1035306 h 3218906"/>
                <a:gd name="connsiteX2" fmla="*/ 2242253 w 3822057"/>
                <a:gd name="connsiteY2" fmla="*/ 566253 h 3218906"/>
                <a:gd name="connsiteX3" fmla="*/ 3008821 w 3822057"/>
                <a:gd name="connsiteY3" fmla="*/ 268806 h 3218906"/>
                <a:gd name="connsiteX4" fmla="*/ 3031703 w 3822057"/>
                <a:gd name="connsiteY4" fmla="*/ 85761 h 3218906"/>
                <a:gd name="connsiteX5" fmla="*/ 2093516 w 3822057"/>
                <a:gd name="connsiteY5" fmla="*/ 451851 h 3218906"/>
                <a:gd name="connsiteX6" fmla="*/ 1887573 w 3822057"/>
                <a:gd name="connsiteY6" fmla="*/ 863701 h 3218906"/>
                <a:gd name="connsiteX7" fmla="*/ 1658747 w 3822057"/>
                <a:gd name="connsiteY7" fmla="*/ 852262 h 3218906"/>
                <a:gd name="connsiteX8" fmla="*/ 1784600 w 3822057"/>
                <a:gd name="connsiteY8" fmla="*/ 326008 h 3218906"/>
                <a:gd name="connsiteX9" fmla="*/ 949385 w 3822057"/>
                <a:gd name="connsiteY9" fmla="*/ 5679 h 3218906"/>
                <a:gd name="connsiteX10" fmla="*/ 903620 w 3822057"/>
                <a:gd name="connsiteY10" fmla="*/ 142963 h 3218906"/>
                <a:gd name="connsiteX11" fmla="*/ 1601539 w 3822057"/>
                <a:gd name="connsiteY11" fmla="*/ 417529 h 3218906"/>
                <a:gd name="connsiteX12" fmla="*/ 1464244 w 3822057"/>
                <a:gd name="connsiteY12" fmla="*/ 886582 h 3218906"/>
                <a:gd name="connsiteX13" fmla="*/ 1178211 w 3822057"/>
                <a:gd name="connsiteY13" fmla="*/ 1286993 h 3218906"/>
                <a:gd name="connsiteX14" fmla="*/ 148493 w 3822057"/>
                <a:gd name="connsiteY14" fmla="*/ 1275554 h 3218906"/>
                <a:gd name="connsiteX15" fmla="*/ 102728 w 3822057"/>
                <a:gd name="connsiteY15" fmla="*/ 1378515 h 3218906"/>
                <a:gd name="connsiteX16" fmla="*/ 1063797 w 3822057"/>
                <a:gd name="connsiteY16" fmla="*/ 1584439 h 3218906"/>
                <a:gd name="connsiteX17" fmla="*/ 629029 w 3822057"/>
                <a:gd name="connsiteY17" fmla="*/ 2991597 h 3218906"/>
                <a:gd name="connsiteX18" fmla="*/ 720558 w 3822057"/>
                <a:gd name="connsiteY18" fmla="*/ 3037359 h 3218906"/>
                <a:gd name="connsiteX19" fmla="*/ 1498568 w 3822057"/>
                <a:gd name="connsiteY19" fmla="*/ 1229791 h 3218906"/>
                <a:gd name="connsiteX20" fmla="*/ 2127840 w 3822057"/>
                <a:gd name="connsiteY20" fmla="*/ 1206910 h 3218906"/>
                <a:gd name="connsiteX21" fmla="*/ 3615210 w 3822057"/>
                <a:gd name="connsiteY21" fmla="*/ 1756045 h 3218906"/>
                <a:gd name="connsiteX22" fmla="*/ 3660975 w 3822057"/>
                <a:gd name="connsiteY22" fmla="*/ 1572999 h 3218906"/>
                <a:gd name="connsiteX0" fmla="*/ 3640483 w 3801565"/>
                <a:gd name="connsiteY0" fmla="*/ 1572999 h 3218906"/>
                <a:gd name="connsiteX1" fmla="*/ 2198878 w 3801565"/>
                <a:gd name="connsiteY1" fmla="*/ 1035306 h 3218906"/>
                <a:gd name="connsiteX2" fmla="*/ 2221761 w 3801565"/>
                <a:gd name="connsiteY2" fmla="*/ 566253 h 3218906"/>
                <a:gd name="connsiteX3" fmla="*/ 2988329 w 3801565"/>
                <a:gd name="connsiteY3" fmla="*/ 268806 h 3218906"/>
                <a:gd name="connsiteX4" fmla="*/ 3011211 w 3801565"/>
                <a:gd name="connsiteY4" fmla="*/ 85761 h 3218906"/>
                <a:gd name="connsiteX5" fmla="*/ 2073024 w 3801565"/>
                <a:gd name="connsiteY5" fmla="*/ 451851 h 3218906"/>
                <a:gd name="connsiteX6" fmla="*/ 1867081 w 3801565"/>
                <a:gd name="connsiteY6" fmla="*/ 863701 h 3218906"/>
                <a:gd name="connsiteX7" fmla="*/ 1638255 w 3801565"/>
                <a:gd name="connsiteY7" fmla="*/ 852262 h 3218906"/>
                <a:gd name="connsiteX8" fmla="*/ 1764108 w 3801565"/>
                <a:gd name="connsiteY8" fmla="*/ 326008 h 3218906"/>
                <a:gd name="connsiteX9" fmla="*/ 928893 w 3801565"/>
                <a:gd name="connsiteY9" fmla="*/ 5679 h 3218906"/>
                <a:gd name="connsiteX10" fmla="*/ 883128 w 3801565"/>
                <a:gd name="connsiteY10" fmla="*/ 142963 h 3218906"/>
                <a:gd name="connsiteX11" fmla="*/ 1581047 w 3801565"/>
                <a:gd name="connsiteY11" fmla="*/ 417529 h 3218906"/>
                <a:gd name="connsiteX12" fmla="*/ 1443752 w 3801565"/>
                <a:gd name="connsiteY12" fmla="*/ 886582 h 3218906"/>
                <a:gd name="connsiteX13" fmla="*/ 1157719 w 3801565"/>
                <a:gd name="connsiteY13" fmla="*/ 1286993 h 3218906"/>
                <a:gd name="connsiteX14" fmla="*/ 128001 w 3801565"/>
                <a:gd name="connsiteY14" fmla="*/ 1275554 h 3218906"/>
                <a:gd name="connsiteX15" fmla="*/ 116560 w 3801565"/>
                <a:gd name="connsiteY15" fmla="*/ 1424276 h 3218906"/>
                <a:gd name="connsiteX16" fmla="*/ 1043305 w 3801565"/>
                <a:gd name="connsiteY16" fmla="*/ 1584439 h 3218906"/>
                <a:gd name="connsiteX17" fmla="*/ 608537 w 3801565"/>
                <a:gd name="connsiteY17" fmla="*/ 2991597 h 3218906"/>
                <a:gd name="connsiteX18" fmla="*/ 700066 w 3801565"/>
                <a:gd name="connsiteY18" fmla="*/ 3037359 h 3218906"/>
                <a:gd name="connsiteX19" fmla="*/ 1478076 w 3801565"/>
                <a:gd name="connsiteY19" fmla="*/ 1229791 h 3218906"/>
                <a:gd name="connsiteX20" fmla="*/ 2107348 w 3801565"/>
                <a:gd name="connsiteY20" fmla="*/ 1206910 h 3218906"/>
                <a:gd name="connsiteX21" fmla="*/ 3594718 w 3801565"/>
                <a:gd name="connsiteY21" fmla="*/ 1756045 h 3218906"/>
                <a:gd name="connsiteX22" fmla="*/ 3640483 w 3801565"/>
                <a:gd name="connsiteY22" fmla="*/ 1572999 h 3218906"/>
                <a:gd name="connsiteX0" fmla="*/ 3634151 w 3795233"/>
                <a:gd name="connsiteY0" fmla="*/ 1572999 h 3218906"/>
                <a:gd name="connsiteX1" fmla="*/ 2192546 w 3795233"/>
                <a:gd name="connsiteY1" fmla="*/ 1035306 h 3218906"/>
                <a:gd name="connsiteX2" fmla="*/ 2215429 w 3795233"/>
                <a:gd name="connsiteY2" fmla="*/ 566253 h 3218906"/>
                <a:gd name="connsiteX3" fmla="*/ 2981997 w 3795233"/>
                <a:gd name="connsiteY3" fmla="*/ 268806 h 3218906"/>
                <a:gd name="connsiteX4" fmla="*/ 3004879 w 3795233"/>
                <a:gd name="connsiteY4" fmla="*/ 85761 h 3218906"/>
                <a:gd name="connsiteX5" fmla="*/ 2066692 w 3795233"/>
                <a:gd name="connsiteY5" fmla="*/ 451851 h 3218906"/>
                <a:gd name="connsiteX6" fmla="*/ 1860749 w 3795233"/>
                <a:gd name="connsiteY6" fmla="*/ 863701 h 3218906"/>
                <a:gd name="connsiteX7" fmla="*/ 1631923 w 3795233"/>
                <a:gd name="connsiteY7" fmla="*/ 852262 h 3218906"/>
                <a:gd name="connsiteX8" fmla="*/ 1757776 w 3795233"/>
                <a:gd name="connsiteY8" fmla="*/ 326008 h 3218906"/>
                <a:gd name="connsiteX9" fmla="*/ 922561 w 3795233"/>
                <a:gd name="connsiteY9" fmla="*/ 5679 h 3218906"/>
                <a:gd name="connsiteX10" fmla="*/ 876796 w 3795233"/>
                <a:gd name="connsiteY10" fmla="*/ 142963 h 3218906"/>
                <a:gd name="connsiteX11" fmla="*/ 1574715 w 3795233"/>
                <a:gd name="connsiteY11" fmla="*/ 417529 h 3218906"/>
                <a:gd name="connsiteX12" fmla="*/ 1437420 w 3795233"/>
                <a:gd name="connsiteY12" fmla="*/ 886582 h 3218906"/>
                <a:gd name="connsiteX13" fmla="*/ 1151387 w 3795233"/>
                <a:gd name="connsiteY13" fmla="*/ 1286993 h 3218906"/>
                <a:gd name="connsiteX14" fmla="*/ 121669 w 3795233"/>
                <a:gd name="connsiteY14" fmla="*/ 1275554 h 3218906"/>
                <a:gd name="connsiteX15" fmla="*/ 121669 w 3795233"/>
                <a:gd name="connsiteY15" fmla="*/ 1378515 h 3218906"/>
                <a:gd name="connsiteX16" fmla="*/ 1036973 w 3795233"/>
                <a:gd name="connsiteY16" fmla="*/ 1584439 h 3218906"/>
                <a:gd name="connsiteX17" fmla="*/ 602205 w 3795233"/>
                <a:gd name="connsiteY17" fmla="*/ 2991597 h 3218906"/>
                <a:gd name="connsiteX18" fmla="*/ 693734 w 3795233"/>
                <a:gd name="connsiteY18" fmla="*/ 3037359 h 3218906"/>
                <a:gd name="connsiteX19" fmla="*/ 1471744 w 3795233"/>
                <a:gd name="connsiteY19" fmla="*/ 1229791 h 3218906"/>
                <a:gd name="connsiteX20" fmla="*/ 2101016 w 3795233"/>
                <a:gd name="connsiteY20" fmla="*/ 1206910 h 3218906"/>
                <a:gd name="connsiteX21" fmla="*/ 3588386 w 3795233"/>
                <a:gd name="connsiteY21" fmla="*/ 1756045 h 3218906"/>
                <a:gd name="connsiteX22" fmla="*/ 3634151 w 3795233"/>
                <a:gd name="connsiteY22" fmla="*/ 1572999 h 3218906"/>
                <a:gd name="connsiteX0" fmla="*/ 3634151 w 3795233"/>
                <a:gd name="connsiteY0" fmla="*/ 1572999 h 3218906"/>
                <a:gd name="connsiteX1" fmla="*/ 2192546 w 3795233"/>
                <a:gd name="connsiteY1" fmla="*/ 1035306 h 3218906"/>
                <a:gd name="connsiteX2" fmla="*/ 2215429 w 3795233"/>
                <a:gd name="connsiteY2" fmla="*/ 566253 h 3218906"/>
                <a:gd name="connsiteX3" fmla="*/ 2981997 w 3795233"/>
                <a:gd name="connsiteY3" fmla="*/ 268806 h 3218906"/>
                <a:gd name="connsiteX4" fmla="*/ 3004879 w 3795233"/>
                <a:gd name="connsiteY4" fmla="*/ 85761 h 3218906"/>
                <a:gd name="connsiteX5" fmla="*/ 2066692 w 3795233"/>
                <a:gd name="connsiteY5" fmla="*/ 451851 h 3218906"/>
                <a:gd name="connsiteX6" fmla="*/ 1860749 w 3795233"/>
                <a:gd name="connsiteY6" fmla="*/ 863701 h 3218906"/>
                <a:gd name="connsiteX7" fmla="*/ 1631923 w 3795233"/>
                <a:gd name="connsiteY7" fmla="*/ 852262 h 3218906"/>
                <a:gd name="connsiteX8" fmla="*/ 1757776 w 3795233"/>
                <a:gd name="connsiteY8" fmla="*/ 326008 h 3218906"/>
                <a:gd name="connsiteX9" fmla="*/ 922561 w 3795233"/>
                <a:gd name="connsiteY9" fmla="*/ 5679 h 3218906"/>
                <a:gd name="connsiteX10" fmla="*/ 876796 w 3795233"/>
                <a:gd name="connsiteY10" fmla="*/ 142963 h 3218906"/>
                <a:gd name="connsiteX11" fmla="*/ 1574715 w 3795233"/>
                <a:gd name="connsiteY11" fmla="*/ 417529 h 3218906"/>
                <a:gd name="connsiteX12" fmla="*/ 1151387 w 3795233"/>
                <a:gd name="connsiteY12" fmla="*/ 1286993 h 3218906"/>
                <a:gd name="connsiteX13" fmla="*/ 121669 w 3795233"/>
                <a:gd name="connsiteY13" fmla="*/ 1275554 h 3218906"/>
                <a:gd name="connsiteX14" fmla="*/ 121669 w 3795233"/>
                <a:gd name="connsiteY14" fmla="*/ 1378515 h 3218906"/>
                <a:gd name="connsiteX15" fmla="*/ 1036973 w 3795233"/>
                <a:gd name="connsiteY15" fmla="*/ 1584439 h 3218906"/>
                <a:gd name="connsiteX16" fmla="*/ 602205 w 3795233"/>
                <a:gd name="connsiteY16" fmla="*/ 2991597 h 3218906"/>
                <a:gd name="connsiteX17" fmla="*/ 693734 w 3795233"/>
                <a:gd name="connsiteY17" fmla="*/ 3037359 h 3218906"/>
                <a:gd name="connsiteX18" fmla="*/ 1471744 w 3795233"/>
                <a:gd name="connsiteY18" fmla="*/ 1229791 h 3218906"/>
                <a:gd name="connsiteX19" fmla="*/ 2101016 w 3795233"/>
                <a:gd name="connsiteY19" fmla="*/ 1206910 h 3218906"/>
                <a:gd name="connsiteX20" fmla="*/ 3588386 w 3795233"/>
                <a:gd name="connsiteY20" fmla="*/ 1756045 h 3218906"/>
                <a:gd name="connsiteX21" fmla="*/ 3634151 w 3795233"/>
                <a:gd name="connsiteY21" fmla="*/ 1572999 h 3218906"/>
                <a:gd name="connsiteX0" fmla="*/ 3635542 w 3796624"/>
                <a:gd name="connsiteY0" fmla="*/ 1572999 h 3217078"/>
                <a:gd name="connsiteX1" fmla="*/ 2193937 w 3796624"/>
                <a:gd name="connsiteY1" fmla="*/ 1035306 h 3217078"/>
                <a:gd name="connsiteX2" fmla="*/ 2216820 w 3796624"/>
                <a:gd name="connsiteY2" fmla="*/ 566253 h 3217078"/>
                <a:gd name="connsiteX3" fmla="*/ 2983388 w 3796624"/>
                <a:gd name="connsiteY3" fmla="*/ 268806 h 3217078"/>
                <a:gd name="connsiteX4" fmla="*/ 3006270 w 3796624"/>
                <a:gd name="connsiteY4" fmla="*/ 85761 h 3217078"/>
                <a:gd name="connsiteX5" fmla="*/ 2068083 w 3796624"/>
                <a:gd name="connsiteY5" fmla="*/ 451851 h 3217078"/>
                <a:gd name="connsiteX6" fmla="*/ 1862140 w 3796624"/>
                <a:gd name="connsiteY6" fmla="*/ 863701 h 3217078"/>
                <a:gd name="connsiteX7" fmla="*/ 1633314 w 3796624"/>
                <a:gd name="connsiteY7" fmla="*/ 852262 h 3217078"/>
                <a:gd name="connsiteX8" fmla="*/ 1759167 w 3796624"/>
                <a:gd name="connsiteY8" fmla="*/ 326008 h 3217078"/>
                <a:gd name="connsiteX9" fmla="*/ 923952 w 3796624"/>
                <a:gd name="connsiteY9" fmla="*/ 5679 h 3217078"/>
                <a:gd name="connsiteX10" fmla="*/ 878187 w 3796624"/>
                <a:gd name="connsiteY10" fmla="*/ 142963 h 3217078"/>
                <a:gd name="connsiteX11" fmla="*/ 1576106 w 3796624"/>
                <a:gd name="connsiteY11" fmla="*/ 417529 h 3217078"/>
                <a:gd name="connsiteX12" fmla="*/ 1152778 w 3796624"/>
                <a:gd name="connsiteY12" fmla="*/ 1286993 h 3217078"/>
                <a:gd name="connsiteX13" fmla="*/ 123060 w 3796624"/>
                <a:gd name="connsiteY13" fmla="*/ 1275554 h 3217078"/>
                <a:gd name="connsiteX14" fmla="*/ 123060 w 3796624"/>
                <a:gd name="connsiteY14" fmla="*/ 1378515 h 3217078"/>
                <a:gd name="connsiteX15" fmla="*/ 1061247 w 3796624"/>
                <a:gd name="connsiteY15" fmla="*/ 1618760 h 3217078"/>
                <a:gd name="connsiteX16" fmla="*/ 603596 w 3796624"/>
                <a:gd name="connsiteY16" fmla="*/ 2991597 h 3217078"/>
                <a:gd name="connsiteX17" fmla="*/ 695125 w 3796624"/>
                <a:gd name="connsiteY17" fmla="*/ 3037359 h 3217078"/>
                <a:gd name="connsiteX18" fmla="*/ 1473135 w 3796624"/>
                <a:gd name="connsiteY18" fmla="*/ 1229791 h 3217078"/>
                <a:gd name="connsiteX19" fmla="*/ 2102407 w 3796624"/>
                <a:gd name="connsiteY19" fmla="*/ 1206910 h 3217078"/>
                <a:gd name="connsiteX20" fmla="*/ 3589777 w 3796624"/>
                <a:gd name="connsiteY20" fmla="*/ 1756045 h 3217078"/>
                <a:gd name="connsiteX21" fmla="*/ 3635542 w 3796624"/>
                <a:gd name="connsiteY21" fmla="*/ 1572999 h 3217078"/>
                <a:gd name="connsiteX0" fmla="*/ 3636274 w 3797356"/>
                <a:gd name="connsiteY0" fmla="*/ 1572999 h 3217078"/>
                <a:gd name="connsiteX1" fmla="*/ 2194669 w 3797356"/>
                <a:gd name="connsiteY1" fmla="*/ 1035306 h 3217078"/>
                <a:gd name="connsiteX2" fmla="*/ 2217552 w 3797356"/>
                <a:gd name="connsiteY2" fmla="*/ 566253 h 3217078"/>
                <a:gd name="connsiteX3" fmla="*/ 2984120 w 3797356"/>
                <a:gd name="connsiteY3" fmla="*/ 268806 h 3217078"/>
                <a:gd name="connsiteX4" fmla="*/ 3007002 w 3797356"/>
                <a:gd name="connsiteY4" fmla="*/ 85761 h 3217078"/>
                <a:gd name="connsiteX5" fmla="*/ 2068815 w 3797356"/>
                <a:gd name="connsiteY5" fmla="*/ 451851 h 3217078"/>
                <a:gd name="connsiteX6" fmla="*/ 1862872 w 3797356"/>
                <a:gd name="connsiteY6" fmla="*/ 863701 h 3217078"/>
                <a:gd name="connsiteX7" fmla="*/ 1634046 w 3797356"/>
                <a:gd name="connsiteY7" fmla="*/ 852262 h 3217078"/>
                <a:gd name="connsiteX8" fmla="*/ 1759899 w 3797356"/>
                <a:gd name="connsiteY8" fmla="*/ 326008 h 3217078"/>
                <a:gd name="connsiteX9" fmla="*/ 924684 w 3797356"/>
                <a:gd name="connsiteY9" fmla="*/ 5679 h 3217078"/>
                <a:gd name="connsiteX10" fmla="*/ 878919 w 3797356"/>
                <a:gd name="connsiteY10" fmla="*/ 142963 h 3217078"/>
                <a:gd name="connsiteX11" fmla="*/ 1576838 w 3797356"/>
                <a:gd name="connsiteY11" fmla="*/ 417529 h 3217078"/>
                <a:gd name="connsiteX12" fmla="*/ 1164951 w 3797356"/>
                <a:gd name="connsiteY12" fmla="*/ 1275552 h 3217078"/>
                <a:gd name="connsiteX13" fmla="*/ 123792 w 3797356"/>
                <a:gd name="connsiteY13" fmla="*/ 1275554 h 3217078"/>
                <a:gd name="connsiteX14" fmla="*/ 123792 w 3797356"/>
                <a:gd name="connsiteY14" fmla="*/ 1378515 h 3217078"/>
                <a:gd name="connsiteX15" fmla="*/ 1061979 w 3797356"/>
                <a:gd name="connsiteY15" fmla="*/ 1618760 h 3217078"/>
                <a:gd name="connsiteX16" fmla="*/ 604328 w 3797356"/>
                <a:gd name="connsiteY16" fmla="*/ 2991597 h 3217078"/>
                <a:gd name="connsiteX17" fmla="*/ 695857 w 3797356"/>
                <a:gd name="connsiteY17" fmla="*/ 3037359 h 3217078"/>
                <a:gd name="connsiteX18" fmla="*/ 1473867 w 3797356"/>
                <a:gd name="connsiteY18" fmla="*/ 1229791 h 3217078"/>
                <a:gd name="connsiteX19" fmla="*/ 2103139 w 3797356"/>
                <a:gd name="connsiteY19" fmla="*/ 1206910 h 3217078"/>
                <a:gd name="connsiteX20" fmla="*/ 3590509 w 3797356"/>
                <a:gd name="connsiteY20" fmla="*/ 1756045 h 3217078"/>
                <a:gd name="connsiteX21" fmla="*/ 3636274 w 3797356"/>
                <a:gd name="connsiteY21" fmla="*/ 1572999 h 3217078"/>
                <a:gd name="connsiteX0" fmla="*/ 3636274 w 3797356"/>
                <a:gd name="connsiteY0" fmla="*/ 1571386 h 3215465"/>
                <a:gd name="connsiteX1" fmla="*/ 2194669 w 3797356"/>
                <a:gd name="connsiteY1" fmla="*/ 1033693 h 3215465"/>
                <a:gd name="connsiteX2" fmla="*/ 2217552 w 3797356"/>
                <a:gd name="connsiteY2" fmla="*/ 564640 h 3215465"/>
                <a:gd name="connsiteX3" fmla="*/ 2984120 w 3797356"/>
                <a:gd name="connsiteY3" fmla="*/ 267193 h 3215465"/>
                <a:gd name="connsiteX4" fmla="*/ 3007002 w 3797356"/>
                <a:gd name="connsiteY4" fmla="*/ 84148 h 3215465"/>
                <a:gd name="connsiteX5" fmla="*/ 2068815 w 3797356"/>
                <a:gd name="connsiteY5" fmla="*/ 450238 h 3215465"/>
                <a:gd name="connsiteX6" fmla="*/ 1862872 w 3797356"/>
                <a:gd name="connsiteY6" fmla="*/ 862088 h 3215465"/>
                <a:gd name="connsiteX7" fmla="*/ 1634046 w 3797356"/>
                <a:gd name="connsiteY7" fmla="*/ 850649 h 3215465"/>
                <a:gd name="connsiteX8" fmla="*/ 1759899 w 3797356"/>
                <a:gd name="connsiteY8" fmla="*/ 324395 h 3215465"/>
                <a:gd name="connsiteX9" fmla="*/ 924684 w 3797356"/>
                <a:gd name="connsiteY9" fmla="*/ 4066 h 3215465"/>
                <a:gd name="connsiteX10" fmla="*/ 878919 w 3797356"/>
                <a:gd name="connsiteY10" fmla="*/ 141350 h 3215465"/>
                <a:gd name="connsiteX11" fmla="*/ 924682 w 3797356"/>
                <a:gd name="connsiteY11" fmla="*/ 107031 h 3215465"/>
                <a:gd name="connsiteX12" fmla="*/ 1576838 w 3797356"/>
                <a:gd name="connsiteY12" fmla="*/ 415916 h 3215465"/>
                <a:gd name="connsiteX13" fmla="*/ 1164951 w 3797356"/>
                <a:gd name="connsiteY13" fmla="*/ 1273939 h 3215465"/>
                <a:gd name="connsiteX14" fmla="*/ 123792 w 3797356"/>
                <a:gd name="connsiteY14" fmla="*/ 1273941 h 3215465"/>
                <a:gd name="connsiteX15" fmla="*/ 123792 w 3797356"/>
                <a:gd name="connsiteY15" fmla="*/ 1376902 h 3215465"/>
                <a:gd name="connsiteX16" fmla="*/ 1061979 w 3797356"/>
                <a:gd name="connsiteY16" fmla="*/ 1617147 h 3215465"/>
                <a:gd name="connsiteX17" fmla="*/ 604328 w 3797356"/>
                <a:gd name="connsiteY17" fmla="*/ 2989984 h 3215465"/>
                <a:gd name="connsiteX18" fmla="*/ 695857 w 3797356"/>
                <a:gd name="connsiteY18" fmla="*/ 3035746 h 3215465"/>
                <a:gd name="connsiteX19" fmla="*/ 1473867 w 3797356"/>
                <a:gd name="connsiteY19" fmla="*/ 1228178 h 3215465"/>
                <a:gd name="connsiteX20" fmla="*/ 2103139 w 3797356"/>
                <a:gd name="connsiteY20" fmla="*/ 1205297 h 3215465"/>
                <a:gd name="connsiteX21" fmla="*/ 3590509 w 3797356"/>
                <a:gd name="connsiteY21" fmla="*/ 1754432 h 3215465"/>
                <a:gd name="connsiteX22" fmla="*/ 3636274 w 3797356"/>
                <a:gd name="connsiteY22" fmla="*/ 1571386 h 3215465"/>
                <a:gd name="connsiteX0" fmla="*/ 3636274 w 3797356"/>
                <a:gd name="connsiteY0" fmla="*/ 1571386 h 3215465"/>
                <a:gd name="connsiteX1" fmla="*/ 2194669 w 3797356"/>
                <a:gd name="connsiteY1" fmla="*/ 1033693 h 3215465"/>
                <a:gd name="connsiteX2" fmla="*/ 2217552 w 3797356"/>
                <a:gd name="connsiteY2" fmla="*/ 564640 h 3215465"/>
                <a:gd name="connsiteX3" fmla="*/ 3029885 w 3797356"/>
                <a:gd name="connsiteY3" fmla="*/ 198551 h 3215465"/>
                <a:gd name="connsiteX4" fmla="*/ 3007002 w 3797356"/>
                <a:gd name="connsiteY4" fmla="*/ 84148 h 3215465"/>
                <a:gd name="connsiteX5" fmla="*/ 2068815 w 3797356"/>
                <a:gd name="connsiteY5" fmla="*/ 450238 h 3215465"/>
                <a:gd name="connsiteX6" fmla="*/ 1862872 w 3797356"/>
                <a:gd name="connsiteY6" fmla="*/ 862088 h 3215465"/>
                <a:gd name="connsiteX7" fmla="*/ 1634046 w 3797356"/>
                <a:gd name="connsiteY7" fmla="*/ 850649 h 3215465"/>
                <a:gd name="connsiteX8" fmla="*/ 1759899 w 3797356"/>
                <a:gd name="connsiteY8" fmla="*/ 324395 h 3215465"/>
                <a:gd name="connsiteX9" fmla="*/ 924684 w 3797356"/>
                <a:gd name="connsiteY9" fmla="*/ 4066 h 3215465"/>
                <a:gd name="connsiteX10" fmla="*/ 878919 w 3797356"/>
                <a:gd name="connsiteY10" fmla="*/ 141350 h 3215465"/>
                <a:gd name="connsiteX11" fmla="*/ 924682 w 3797356"/>
                <a:gd name="connsiteY11" fmla="*/ 107031 h 3215465"/>
                <a:gd name="connsiteX12" fmla="*/ 1576838 w 3797356"/>
                <a:gd name="connsiteY12" fmla="*/ 415916 h 3215465"/>
                <a:gd name="connsiteX13" fmla="*/ 1164951 w 3797356"/>
                <a:gd name="connsiteY13" fmla="*/ 1273939 h 3215465"/>
                <a:gd name="connsiteX14" fmla="*/ 123792 w 3797356"/>
                <a:gd name="connsiteY14" fmla="*/ 1273941 h 3215465"/>
                <a:gd name="connsiteX15" fmla="*/ 123792 w 3797356"/>
                <a:gd name="connsiteY15" fmla="*/ 1376902 h 3215465"/>
                <a:gd name="connsiteX16" fmla="*/ 1061979 w 3797356"/>
                <a:gd name="connsiteY16" fmla="*/ 1617147 h 3215465"/>
                <a:gd name="connsiteX17" fmla="*/ 604328 w 3797356"/>
                <a:gd name="connsiteY17" fmla="*/ 2989984 h 3215465"/>
                <a:gd name="connsiteX18" fmla="*/ 695857 w 3797356"/>
                <a:gd name="connsiteY18" fmla="*/ 3035746 h 3215465"/>
                <a:gd name="connsiteX19" fmla="*/ 1473867 w 3797356"/>
                <a:gd name="connsiteY19" fmla="*/ 1228178 h 3215465"/>
                <a:gd name="connsiteX20" fmla="*/ 2103139 w 3797356"/>
                <a:gd name="connsiteY20" fmla="*/ 1205297 h 3215465"/>
                <a:gd name="connsiteX21" fmla="*/ 3590509 w 3797356"/>
                <a:gd name="connsiteY21" fmla="*/ 1754432 h 3215465"/>
                <a:gd name="connsiteX22" fmla="*/ 3636274 w 3797356"/>
                <a:gd name="connsiteY22" fmla="*/ 1571386 h 3215465"/>
                <a:gd name="connsiteX0" fmla="*/ 3636274 w 3797356"/>
                <a:gd name="connsiteY0" fmla="*/ 1571386 h 3215465"/>
                <a:gd name="connsiteX1" fmla="*/ 2194669 w 3797356"/>
                <a:gd name="connsiteY1" fmla="*/ 1033693 h 3215465"/>
                <a:gd name="connsiteX2" fmla="*/ 2160346 w 3797356"/>
                <a:gd name="connsiteY2" fmla="*/ 564640 h 3215465"/>
                <a:gd name="connsiteX3" fmla="*/ 3029885 w 3797356"/>
                <a:gd name="connsiteY3" fmla="*/ 198551 h 3215465"/>
                <a:gd name="connsiteX4" fmla="*/ 3007002 w 3797356"/>
                <a:gd name="connsiteY4" fmla="*/ 84148 h 3215465"/>
                <a:gd name="connsiteX5" fmla="*/ 2068815 w 3797356"/>
                <a:gd name="connsiteY5" fmla="*/ 450238 h 3215465"/>
                <a:gd name="connsiteX6" fmla="*/ 1862872 w 3797356"/>
                <a:gd name="connsiteY6" fmla="*/ 862088 h 3215465"/>
                <a:gd name="connsiteX7" fmla="*/ 1634046 w 3797356"/>
                <a:gd name="connsiteY7" fmla="*/ 850649 h 3215465"/>
                <a:gd name="connsiteX8" fmla="*/ 1759899 w 3797356"/>
                <a:gd name="connsiteY8" fmla="*/ 324395 h 3215465"/>
                <a:gd name="connsiteX9" fmla="*/ 924684 w 3797356"/>
                <a:gd name="connsiteY9" fmla="*/ 4066 h 3215465"/>
                <a:gd name="connsiteX10" fmla="*/ 878919 w 3797356"/>
                <a:gd name="connsiteY10" fmla="*/ 141350 h 3215465"/>
                <a:gd name="connsiteX11" fmla="*/ 924682 w 3797356"/>
                <a:gd name="connsiteY11" fmla="*/ 107031 h 3215465"/>
                <a:gd name="connsiteX12" fmla="*/ 1576838 w 3797356"/>
                <a:gd name="connsiteY12" fmla="*/ 415916 h 3215465"/>
                <a:gd name="connsiteX13" fmla="*/ 1164951 w 3797356"/>
                <a:gd name="connsiteY13" fmla="*/ 1273939 h 3215465"/>
                <a:gd name="connsiteX14" fmla="*/ 123792 w 3797356"/>
                <a:gd name="connsiteY14" fmla="*/ 1273941 h 3215465"/>
                <a:gd name="connsiteX15" fmla="*/ 123792 w 3797356"/>
                <a:gd name="connsiteY15" fmla="*/ 1376902 h 3215465"/>
                <a:gd name="connsiteX16" fmla="*/ 1061979 w 3797356"/>
                <a:gd name="connsiteY16" fmla="*/ 1617147 h 3215465"/>
                <a:gd name="connsiteX17" fmla="*/ 604328 w 3797356"/>
                <a:gd name="connsiteY17" fmla="*/ 2989984 h 3215465"/>
                <a:gd name="connsiteX18" fmla="*/ 695857 w 3797356"/>
                <a:gd name="connsiteY18" fmla="*/ 3035746 h 3215465"/>
                <a:gd name="connsiteX19" fmla="*/ 1473867 w 3797356"/>
                <a:gd name="connsiteY19" fmla="*/ 1228178 h 3215465"/>
                <a:gd name="connsiteX20" fmla="*/ 2103139 w 3797356"/>
                <a:gd name="connsiteY20" fmla="*/ 1205297 h 3215465"/>
                <a:gd name="connsiteX21" fmla="*/ 3590509 w 3797356"/>
                <a:gd name="connsiteY21" fmla="*/ 1754432 h 3215465"/>
                <a:gd name="connsiteX22" fmla="*/ 3636274 w 3797356"/>
                <a:gd name="connsiteY22" fmla="*/ 1571386 h 3215465"/>
                <a:gd name="connsiteX0" fmla="*/ 3636274 w 3797356"/>
                <a:gd name="connsiteY0" fmla="*/ 1571386 h 3215465"/>
                <a:gd name="connsiteX1" fmla="*/ 2194669 w 3797356"/>
                <a:gd name="connsiteY1" fmla="*/ 1033693 h 3215465"/>
                <a:gd name="connsiteX2" fmla="*/ 2160346 w 3797356"/>
                <a:gd name="connsiteY2" fmla="*/ 564640 h 3215465"/>
                <a:gd name="connsiteX3" fmla="*/ 3029885 w 3797356"/>
                <a:gd name="connsiteY3" fmla="*/ 198551 h 3215465"/>
                <a:gd name="connsiteX4" fmla="*/ 3007002 w 3797356"/>
                <a:gd name="connsiteY4" fmla="*/ 84148 h 3215465"/>
                <a:gd name="connsiteX5" fmla="*/ 2068815 w 3797356"/>
                <a:gd name="connsiteY5" fmla="*/ 450238 h 3215465"/>
                <a:gd name="connsiteX6" fmla="*/ 1862872 w 3797356"/>
                <a:gd name="connsiteY6" fmla="*/ 862088 h 3215465"/>
                <a:gd name="connsiteX7" fmla="*/ 1634046 w 3797356"/>
                <a:gd name="connsiteY7" fmla="*/ 850649 h 3215465"/>
                <a:gd name="connsiteX8" fmla="*/ 1759899 w 3797356"/>
                <a:gd name="connsiteY8" fmla="*/ 324395 h 3215465"/>
                <a:gd name="connsiteX9" fmla="*/ 924684 w 3797356"/>
                <a:gd name="connsiteY9" fmla="*/ 4066 h 3215465"/>
                <a:gd name="connsiteX10" fmla="*/ 878919 w 3797356"/>
                <a:gd name="connsiteY10" fmla="*/ 141350 h 3215465"/>
                <a:gd name="connsiteX11" fmla="*/ 924682 w 3797356"/>
                <a:gd name="connsiteY11" fmla="*/ 107031 h 3215465"/>
                <a:gd name="connsiteX12" fmla="*/ 1576838 w 3797356"/>
                <a:gd name="connsiteY12" fmla="*/ 415916 h 3215465"/>
                <a:gd name="connsiteX13" fmla="*/ 1164951 w 3797356"/>
                <a:gd name="connsiteY13" fmla="*/ 1273939 h 3215465"/>
                <a:gd name="connsiteX14" fmla="*/ 123792 w 3797356"/>
                <a:gd name="connsiteY14" fmla="*/ 1273941 h 3215465"/>
                <a:gd name="connsiteX15" fmla="*/ 123792 w 3797356"/>
                <a:gd name="connsiteY15" fmla="*/ 1376902 h 3215465"/>
                <a:gd name="connsiteX16" fmla="*/ 1061979 w 3797356"/>
                <a:gd name="connsiteY16" fmla="*/ 1617147 h 3215465"/>
                <a:gd name="connsiteX17" fmla="*/ 604328 w 3797356"/>
                <a:gd name="connsiteY17" fmla="*/ 2989984 h 3215465"/>
                <a:gd name="connsiteX18" fmla="*/ 695857 w 3797356"/>
                <a:gd name="connsiteY18" fmla="*/ 3035746 h 3215465"/>
                <a:gd name="connsiteX19" fmla="*/ 1473867 w 3797356"/>
                <a:gd name="connsiteY19" fmla="*/ 1228178 h 3215465"/>
                <a:gd name="connsiteX20" fmla="*/ 2103139 w 3797356"/>
                <a:gd name="connsiteY20" fmla="*/ 1205297 h 3215465"/>
                <a:gd name="connsiteX21" fmla="*/ 3590509 w 3797356"/>
                <a:gd name="connsiteY21" fmla="*/ 1800193 h 3215465"/>
                <a:gd name="connsiteX22" fmla="*/ 3636274 w 3797356"/>
                <a:gd name="connsiteY22" fmla="*/ 1571386 h 3215465"/>
                <a:gd name="connsiteX0" fmla="*/ 3636274 w 3826507"/>
                <a:gd name="connsiteY0" fmla="*/ 1571386 h 3215465"/>
                <a:gd name="connsiteX1" fmla="*/ 2194669 w 3826507"/>
                <a:gd name="connsiteY1" fmla="*/ 1033693 h 3215465"/>
                <a:gd name="connsiteX2" fmla="*/ 2160346 w 3826507"/>
                <a:gd name="connsiteY2" fmla="*/ 564640 h 3215465"/>
                <a:gd name="connsiteX3" fmla="*/ 3029885 w 3826507"/>
                <a:gd name="connsiteY3" fmla="*/ 198551 h 3215465"/>
                <a:gd name="connsiteX4" fmla="*/ 3007002 w 3826507"/>
                <a:gd name="connsiteY4" fmla="*/ 84148 h 3215465"/>
                <a:gd name="connsiteX5" fmla="*/ 2068815 w 3826507"/>
                <a:gd name="connsiteY5" fmla="*/ 450238 h 3215465"/>
                <a:gd name="connsiteX6" fmla="*/ 1862872 w 3826507"/>
                <a:gd name="connsiteY6" fmla="*/ 862088 h 3215465"/>
                <a:gd name="connsiteX7" fmla="*/ 1634046 w 3826507"/>
                <a:gd name="connsiteY7" fmla="*/ 850649 h 3215465"/>
                <a:gd name="connsiteX8" fmla="*/ 1759899 w 3826507"/>
                <a:gd name="connsiteY8" fmla="*/ 324395 h 3215465"/>
                <a:gd name="connsiteX9" fmla="*/ 924684 w 3826507"/>
                <a:gd name="connsiteY9" fmla="*/ 4066 h 3215465"/>
                <a:gd name="connsiteX10" fmla="*/ 878919 w 3826507"/>
                <a:gd name="connsiteY10" fmla="*/ 141350 h 3215465"/>
                <a:gd name="connsiteX11" fmla="*/ 924682 w 3826507"/>
                <a:gd name="connsiteY11" fmla="*/ 107031 h 3215465"/>
                <a:gd name="connsiteX12" fmla="*/ 1576838 w 3826507"/>
                <a:gd name="connsiteY12" fmla="*/ 415916 h 3215465"/>
                <a:gd name="connsiteX13" fmla="*/ 1164951 w 3826507"/>
                <a:gd name="connsiteY13" fmla="*/ 1273939 h 3215465"/>
                <a:gd name="connsiteX14" fmla="*/ 123792 w 3826507"/>
                <a:gd name="connsiteY14" fmla="*/ 1273941 h 3215465"/>
                <a:gd name="connsiteX15" fmla="*/ 123792 w 3826507"/>
                <a:gd name="connsiteY15" fmla="*/ 1376902 h 3215465"/>
                <a:gd name="connsiteX16" fmla="*/ 1061979 w 3826507"/>
                <a:gd name="connsiteY16" fmla="*/ 1617147 h 3215465"/>
                <a:gd name="connsiteX17" fmla="*/ 604328 w 3826507"/>
                <a:gd name="connsiteY17" fmla="*/ 2989984 h 3215465"/>
                <a:gd name="connsiteX18" fmla="*/ 695857 w 3826507"/>
                <a:gd name="connsiteY18" fmla="*/ 3035746 h 3215465"/>
                <a:gd name="connsiteX19" fmla="*/ 1473867 w 3826507"/>
                <a:gd name="connsiteY19" fmla="*/ 1228178 h 3215465"/>
                <a:gd name="connsiteX20" fmla="*/ 2103139 w 3826507"/>
                <a:gd name="connsiteY20" fmla="*/ 1205297 h 3215465"/>
                <a:gd name="connsiteX21" fmla="*/ 3590509 w 3826507"/>
                <a:gd name="connsiteY21" fmla="*/ 1800193 h 3215465"/>
                <a:gd name="connsiteX22" fmla="*/ 3636274 w 3826507"/>
                <a:gd name="connsiteY22" fmla="*/ 1571386 h 3215465"/>
                <a:gd name="connsiteX0" fmla="*/ 3636274 w 3826507"/>
                <a:gd name="connsiteY0" fmla="*/ 1571386 h 3215465"/>
                <a:gd name="connsiteX1" fmla="*/ 2194669 w 3826507"/>
                <a:gd name="connsiteY1" fmla="*/ 1033693 h 3215465"/>
                <a:gd name="connsiteX2" fmla="*/ 2160346 w 3826507"/>
                <a:gd name="connsiteY2" fmla="*/ 564640 h 3215465"/>
                <a:gd name="connsiteX3" fmla="*/ 3029885 w 3826507"/>
                <a:gd name="connsiteY3" fmla="*/ 198551 h 3215465"/>
                <a:gd name="connsiteX4" fmla="*/ 3007002 w 3826507"/>
                <a:gd name="connsiteY4" fmla="*/ 84148 h 3215465"/>
                <a:gd name="connsiteX5" fmla="*/ 2068815 w 3826507"/>
                <a:gd name="connsiteY5" fmla="*/ 450238 h 3215465"/>
                <a:gd name="connsiteX6" fmla="*/ 1862872 w 3826507"/>
                <a:gd name="connsiteY6" fmla="*/ 862088 h 3215465"/>
                <a:gd name="connsiteX7" fmla="*/ 1634046 w 3826507"/>
                <a:gd name="connsiteY7" fmla="*/ 850649 h 3215465"/>
                <a:gd name="connsiteX8" fmla="*/ 1759899 w 3826507"/>
                <a:gd name="connsiteY8" fmla="*/ 324395 h 3215465"/>
                <a:gd name="connsiteX9" fmla="*/ 924684 w 3826507"/>
                <a:gd name="connsiteY9" fmla="*/ 4066 h 3215465"/>
                <a:gd name="connsiteX10" fmla="*/ 878919 w 3826507"/>
                <a:gd name="connsiteY10" fmla="*/ 141350 h 3215465"/>
                <a:gd name="connsiteX11" fmla="*/ 924682 w 3826507"/>
                <a:gd name="connsiteY11" fmla="*/ 107031 h 3215465"/>
                <a:gd name="connsiteX12" fmla="*/ 1576838 w 3826507"/>
                <a:gd name="connsiteY12" fmla="*/ 415916 h 3215465"/>
                <a:gd name="connsiteX13" fmla="*/ 1164951 w 3826507"/>
                <a:gd name="connsiteY13" fmla="*/ 1273939 h 3215465"/>
                <a:gd name="connsiteX14" fmla="*/ 123792 w 3826507"/>
                <a:gd name="connsiteY14" fmla="*/ 1273941 h 3215465"/>
                <a:gd name="connsiteX15" fmla="*/ 123792 w 3826507"/>
                <a:gd name="connsiteY15" fmla="*/ 1376902 h 3215465"/>
                <a:gd name="connsiteX16" fmla="*/ 1061979 w 3826507"/>
                <a:gd name="connsiteY16" fmla="*/ 1617147 h 3215465"/>
                <a:gd name="connsiteX17" fmla="*/ 604328 w 3826507"/>
                <a:gd name="connsiteY17" fmla="*/ 2989984 h 3215465"/>
                <a:gd name="connsiteX18" fmla="*/ 695857 w 3826507"/>
                <a:gd name="connsiteY18" fmla="*/ 3035746 h 3215465"/>
                <a:gd name="connsiteX19" fmla="*/ 1473867 w 3826507"/>
                <a:gd name="connsiteY19" fmla="*/ 1228178 h 3215465"/>
                <a:gd name="connsiteX20" fmla="*/ 2103139 w 3826507"/>
                <a:gd name="connsiteY20" fmla="*/ 1205297 h 3215465"/>
                <a:gd name="connsiteX21" fmla="*/ 3590509 w 3826507"/>
                <a:gd name="connsiteY21" fmla="*/ 1800193 h 3215465"/>
                <a:gd name="connsiteX22" fmla="*/ 3636274 w 3826507"/>
                <a:gd name="connsiteY22" fmla="*/ 1571386 h 3215465"/>
                <a:gd name="connsiteX0" fmla="*/ 3636274 w 3826507"/>
                <a:gd name="connsiteY0" fmla="*/ 1571386 h 3215465"/>
                <a:gd name="connsiteX1" fmla="*/ 2194669 w 3826507"/>
                <a:gd name="connsiteY1" fmla="*/ 1033693 h 3215465"/>
                <a:gd name="connsiteX2" fmla="*/ 2160346 w 3826507"/>
                <a:gd name="connsiteY2" fmla="*/ 564640 h 3215465"/>
                <a:gd name="connsiteX3" fmla="*/ 3029885 w 3826507"/>
                <a:gd name="connsiteY3" fmla="*/ 198551 h 3215465"/>
                <a:gd name="connsiteX4" fmla="*/ 3007002 w 3826507"/>
                <a:gd name="connsiteY4" fmla="*/ 84148 h 3215465"/>
                <a:gd name="connsiteX5" fmla="*/ 2068815 w 3826507"/>
                <a:gd name="connsiteY5" fmla="*/ 450238 h 3215465"/>
                <a:gd name="connsiteX6" fmla="*/ 1862872 w 3826507"/>
                <a:gd name="connsiteY6" fmla="*/ 862088 h 3215465"/>
                <a:gd name="connsiteX7" fmla="*/ 1645487 w 3826507"/>
                <a:gd name="connsiteY7" fmla="*/ 816328 h 3215465"/>
                <a:gd name="connsiteX8" fmla="*/ 1759899 w 3826507"/>
                <a:gd name="connsiteY8" fmla="*/ 324395 h 3215465"/>
                <a:gd name="connsiteX9" fmla="*/ 924684 w 3826507"/>
                <a:gd name="connsiteY9" fmla="*/ 4066 h 3215465"/>
                <a:gd name="connsiteX10" fmla="*/ 878919 w 3826507"/>
                <a:gd name="connsiteY10" fmla="*/ 141350 h 3215465"/>
                <a:gd name="connsiteX11" fmla="*/ 924682 w 3826507"/>
                <a:gd name="connsiteY11" fmla="*/ 107031 h 3215465"/>
                <a:gd name="connsiteX12" fmla="*/ 1576838 w 3826507"/>
                <a:gd name="connsiteY12" fmla="*/ 415916 h 3215465"/>
                <a:gd name="connsiteX13" fmla="*/ 1164951 w 3826507"/>
                <a:gd name="connsiteY13" fmla="*/ 1273939 h 3215465"/>
                <a:gd name="connsiteX14" fmla="*/ 123792 w 3826507"/>
                <a:gd name="connsiteY14" fmla="*/ 1273941 h 3215465"/>
                <a:gd name="connsiteX15" fmla="*/ 123792 w 3826507"/>
                <a:gd name="connsiteY15" fmla="*/ 1376902 h 3215465"/>
                <a:gd name="connsiteX16" fmla="*/ 1061979 w 3826507"/>
                <a:gd name="connsiteY16" fmla="*/ 1617147 h 3215465"/>
                <a:gd name="connsiteX17" fmla="*/ 604328 w 3826507"/>
                <a:gd name="connsiteY17" fmla="*/ 2989984 h 3215465"/>
                <a:gd name="connsiteX18" fmla="*/ 695857 w 3826507"/>
                <a:gd name="connsiteY18" fmla="*/ 3035746 h 3215465"/>
                <a:gd name="connsiteX19" fmla="*/ 1473867 w 3826507"/>
                <a:gd name="connsiteY19" fmla="*/ 1228178 h 3215465"/>
                <a:gd name="connsiteX20" fmla="*/ 2103139 w 3826507"/>
                <a:gd name="connsiteY20" fmla="*/ 1205297 h 3215465"/>
                <a:gd name="connsiteX21" fmla="*/ 3590509 w 3826507"/>
                <a:gd name="connsiteY21" fmla="*/ 1800193 h 3215465"/>
                <a:gd name="connsiteX22" fmla="*/ 3636274 w 3826507"/>
                <a:gd name="connsiteY22" fmla="*/ 1571386 h 3215465"/>
                <a:gd name="connsiteX0" fmla="*/ 3636274 w 3826507"/>
                <a:gd name="connsiteY0" fmla="*/ 1572279 h 3216358"/>
                <a:gd name="connsiteX1" fmla="*/ 2194669 w 3826507"/>
                <a:gd name="connsiteY1" fmla="*/ 1034586 h 3216358"/>
                <a:gd name="connsiteX2" fmla="*/ 2160346 w 3826507"/>
                <a:gd name="connsiteY2" fmla="*/ 565533 h 3216358"/>
                <a:gd name="connsiteX3" fmla="*/ 3029885 w 3826507"/>
                <a:gd name="connsiteY3" fmla="*/ 199444 h 3216358"/>
                <a:gd name="connsiteX4" fmla="*/ 3007002 w 3826507"/>
                <a:gd name="connsiteY4" fmla="*/ 85041 h 3216358"/>
                <a:gd name="connsiteX5" fmla="*/ 2068815 w 3826507"/>
                <a:gd name="connsiteY5" fmla="*/ 451131 h 3216358"/>
                <a:gd name="connsiteX6" fmla="*/ 1862872 w 3826507"/>
                <a:gd name="connsiteY6" fmla="*/ 862981 h 3216358"/>
                <a:gd name="connsiteX7" fmla="*/ 1645487 w 3826507"/>
                <a:gd name="connsiteY7" fmla="*/ 817221 h 3216358"/>
                <a:gd name="connsiteX8" fmla="*/ 1714134 w 3826507"/>
                <a:gd name="connsiteY8" fmla="*/ 348168 h 3216358"/>
                <a:gd name="connsiteX9" fmla="*/ 924684 w 3826507"/>
                <a:gd name="connsiteY9" fmla="*/ 4959 h 3216358"/>
                <a:gd name="connsiteX10" fmla="*/ 878919 w 3826507"/>
                <a:gd name="connsiteY10" fmla="*/ 142243 h 3216358"/>
                <a:gd name="connsiteX11" fmla="*/ 924682 w 3826507"/>
                <a:gd name="connsiteY11" fmla="*/ 107924 h 3216358"/>
                <a:gd name="connsiteX12" fmla="*/ 1576838 w 3826507"/>
                <a:gd name="connsiteY12" fmla="*/ 416809 h 3216358"/>
                <a:gd name="connsiteX13" fmla="*/ 1164951 w 3826507"/>
                <a:gd name="connsiteY13" fmla="*/ 1274832 h 3216358"/>
                <a:gd name="connsiteX14" fmla="*/ 123792 w 3826507"/>
                <a:gd name="connsiteY14" fmla="*/ 1274834 h 3216358"/>
                <a:gd name="connsiteX15" fmla="*/ 123792 w 3826507"/>
                <a:gd name="connsiteY15" fmla="*/ 1377795 h 3216358"/>
                <a:gd name="connsiteX16" fmla="*/ 1061979 w 3826507"/>
                <a:gd name="connsiteY16" fmla="*/ 1618040 h 3216358"/>
                <a:gd name="connsiteX17" fmla="*/ 604328 w 3826507"/>
                <a:gd name="connsiteY17" fmla="*/ 2990877 h 3216358"/>
                <a:gd name="connsiteX18" fmla="*/ 695857 w 3826507"/>
                <a:gd name="connsiteY18" fmla="*/ 3036639 h 3216358"/>
                <a:gd name="connsiteX19" fmla="*/ 1473867 w 3826507"/>
                <a:gd name="connsiteY19" fmla="*/ 1229071 h 3216358"/>
                <a:gd name="connsiteX20" fmla="*/ 2103139 w 3826507"/>
                <a:gd name="connsiteY20" fmla="*/ 1206190 h 3216358"/>
                <a:gd name="connsiteX21" fmla="*/ 3590509 w 3826507"/>
                <a:gd name="connsiteY21" fmla="*/ 1801086 h 3216358"/>
                <a:gd name="connsiteX22" fmla="*/ 3636274 w 3826507"/>
                <a:gd name="connsiteY22" fmla="*/ 1572279 h 3216358"/>
                <a:gd name="connsiteX0" fmla="*/ 3636274 w 3826507"/>
                <a:gd name="connsiteY0" fmla="*/ 1572279 h 3216358"/>
                <a:gd name="connsiteX1" fmla="*/ 2194669 w 3826507"/>
                <a:gd name="connsiteY1" fmla="*/ 1034586 h 3216358"/>
                <a:gd name="connsiteX2" fmla="*/ 2160346 w 3826507"/>
                <a:gd name="connsiteY2" fmla="*/ 565533 h 3216358"/>
                <a:gd name="connsiteX3" fmla="*/ 3029885 w 3826507"/>
                <a:gd name="connsiteY3" fmla="*/ 199444 h 3216358"/>
                <a:gd name="connsiteX4" fmla="*/ 3007002 w 3826507"/>
                <a:gd name="connsiteY4" fmla="*/ 85041 h 3216358"/>
                <a:gd name="connsiteX5" fmla="*/ 2068815 w 3826507"/>
                <a:gd name="connsiteY5" fmla="*/ 451131 h 3216358"/>
                <a:gd name="connsiteX6" fmla="*/ 1862872 w 3826507"/>
                <a:gd name="connsiteY6" fmla="*/ 862981 h 3216358"/>
                <a:gd name="connsiteX7" fmla="*/ 1645487 w 3826507"/>
                <a:gd name="connsiteY7" fmla="*/ 817221 h 3216358"/>
                <a:gd name="connsiteX8" fmla="*/ 1748458 w 3826507"/>
                <a:gd name="connsiteY8" fmla="*/ 348168 h 3216358"/>
                <a:gd name="connsiteX9" fmla="*/ 924684 w 3826507"/>
                <a:gd name="connsiteY9" fmla="*/ 4959 h 3216358"/>
                <a:gd name="connsiteX10" fmla="*/ 878919 w 3826507"/>
                <a:gd name="connsiteY10" fmla="*/ 142243 h 3216358"/>
                <a:gd name="connsiteX11" fmla="*/ 924682 w 3826507"/>
                <a:gd name="connsiteY11" fmla="*/ 107924 h 3216358"/>
                <a:gd name="connsiteX12" fmla="*/ 1576838 w 3826507"/>
                <a:gd name="connsiteY12" fmla="*/ 416809 h 3216358"/>
                <a:gd name="connsiteX13" fmla="*/ 1164951 w 3826507"/>
                <a:gd name="connsiteY13" fmla="*/ 1274832 h 3216358"/>
                <a:gd name="connsiteX14" fmla="*/ 123792 w 3826507"/>
                <a:gd name="connsiteY14" fmla="*/ 1274834 h 3216358"/>
                <a:gd name="connsiteX15" fmla="*/ 123792 w 3826507"/>
                <a:gd name="connsiteY15" fmla="*/ 1377795 h 3216358"/>
                <a:gd name="connsiteX16" fmla="*/ 1061979 w 3826507"/>
                <a:gd name="connsiteY16" fmla="*/ 1618040 h 3216358"/>
                <a:gd name="connsiteX17" fmla="*/ 604328 w 3826507"/>
                <a:gd name="connsiteY17" fmla="*/ 2990877 h 3216358"/>
                <a:gd name="connsiteX18" fmla="*/ 695857 w 3826507"/>
                <a:gd name="connsiteY18" fmla="*/ 3036639 h 3216358"/>
                <a:gd name="connsiteX19" fmla="*/ 1473867 w 3826507"/>
                <a:gd name="connsiteY19" fmla="*/ 1229071 h 3216358"/>
                <a:gd name="connsiteX20" fmla="*/ 2103139 w 3826507"/>
                <a:gd name="connsiteY20" fmla="*/ 1206190 h 3216358"/>
                <a:gd name="connsiteX21" fmla="*/ 3590509 w 3826507"/>
                <a:gd name="connsiteY21" fmla="*/ 1801086 h 3216358"/>
                <a:gd name="connsiteX22" fmla="*/ 3636274 w 3826507"/>
                <a:gd name="connsiteY22" fmla="*/ 1572279 h 3216358"/>
                <a:gd name="connsiteX0" fmla="*/ 3636274 w 3826507"/>
                <a:gd name="connsiteY0" fmla="*/ 1572279 h 3216358"/>
                <a:gd name="connsiteX1" fmla="*/ 2194669 w 3826507"/>
                <a:gd name="connsiteY1" fmla="*/ 1034586 h 3216358"/>
                <a:gd name="connsiteX2" fmla="*/ 2160346 w 3826507"/>
                <a:gd name="connsiteY2" fmla="*/ 565533 h 3216358"/>
                <a:gd name="connsiteX3" fmla="*/ 3029885 w 3826507"/>
                <a:gd name="connsiteY3" fmla="*/ 199444 h 3216358"/>
                <a:gd name="connsiteX4" fmla="*/ 3007002 w 3826507"/>
                <a:gd name="connsiteY4" fmla="*/ 85041 h 3216358"/>
                <a:gd name="connsiteX5" fmla="*/ 2068815 w 3826507"/>
                <a:gd name="connsiteY5" fmla="*/ 451131 h 3216358"/>
                <a:gd name="connsiteX6" fmla="*/ 1862872 w 3826507"/>
                <a:gd name="connsiteY6" fmla="*/ 862981 h 3216358"/>
                <a:gd name="connsiteX7" fmla="*/ 1645487 w 3826507"/>
                <a:gd name="connsiteY7" fmla="*/ 817221 h 3216358"/>
                <a:gd name="connsiteX8" fmla="*/ 1748458 w 3826507"/>
                <a:gd name="connsiteY8" fmla="*/ 348168 h 3216358"/>
                <a:gd name="connsiteX9" fmla="*/ 924684 w 3826507"/>
                <a:gd name="connsiteY9" fmla="*/ 4959 h 3216358"/>
                <a:gd name="connsiteX10" fmla="*/ 878919 w 3826507"/>
                <a:gd name="connsiteY10" fmla="*/ 142243 h 3216358"/>
                <a:gd name="connsiteX11" fmla="*/ 924682 w 3826507"/>
                <a:gd name="connsiteY11" fmla="*/ 107924 h 3216358"/>
                <a:gd name="connsiteX12" fmla="*/ 1634045 w 3826507"/>
                <a:gd name="connsiteY12" fmla="*/ 451130 h 3216358"/>
                <a:gd name="connsiteX13" fmla="*/ 1164951 w 3826507"/>
                <a:gd name="connsiteY13" fmla="*/ 1274832 h 3216358"/>
                <a:gd name="connsiteX14" fmla="*/ 123792 w 3826507"/>
                <a:gd name="connsiteY14" fmla="*/ 1274834 h 3216358"/>
                <a:gd name="connsiteX15" fmla="*/ 123792 w 3826507"/>
                <a:gd name="connsiteY15" fmla="*/ 1377795 h 3216358"/>
                <a:gd name="connsiteX16" fmla="*/ 1061979 w 3826507"/>
                <a:gd name="connsiteY16" fmla="*/ 1618040 h 3216358"/>
                <a:gd name="connsiteX17" fmla="*/ 604328 w 3826507"/>
                <a:gd name="connsiteY17" fmla="*/ 2990877 h 3216358"/>
                <a:gd name="connsiteX18" fmla="*/ 695857 w 3826507"/>
                <a:gd name="connsiteY18" fmla="*/ 3036639 h 3216358"/>
                <a:gd name="connsiteX19" fmla="*/ 1473867 w 3826507"/>
                <a:gd name="connsiteY19" fmla="*/ 1229071 h 3216358"/>
                <a:gd name="connsiteX20" fmla="*/ 2103139 w 3826507"/>
                <a:gd name="connsiteY20" fmla="*/ 1206190 h 3216358"/>
                <a:gd name="connsiteX21" fmla="*/ 3590509 w 3826507"/>
                <a:gd name="connsiteY21" fmla="*/ 1801086 h 3216358"/>
                <a:gd name="connsiteX22" fmla="*/ 3636274 w 3826507"/>
                <a:gd name="connsiteY22" fmla="*/ 1572279 h 3216358"/>
                <a:gd name="connsiteX0" fmla="*/ 3635543 w 3825776"/>
                <a:gd name="connsiteY0" fmla="*/ 1572279 h 3216358"/>
                <a:gd name="connsiteX1" fmla="*/ 2193938 w 3825776"/>
                <a:gd name="connsiteY1" fmla="*/ 1034586 h 3216358"/>
                <a:gd name="connsiteX2" fmla="*/ 2159615 w 3825776"/>
                <a:gd name="connsiteY2" fmla="*/ 565533 h 3216358"/>
                <a:gd name="connsiteX3" fmla="*/ 3029154 w 3825776"/>
                <a:gd name="connsiteY3" fmla="*/ 199444 h 3216358"/>
                <a:gd name="connsiteX4" fmla="*/ 3006271 w 3825776"/>
                <a:gd name="connsiteY4" fmla="*/ 85041 h 3216358"/>
                <a:gd name="connsiteX5" fmla="*/ 2068084 w 3825776"/>
                <a:gd name="connsiteY5" fmla="*/ 451131 h 3216358"/>
                <a:gd name="connsiteX6" fmla="*/ 1862141 w 3825776"/>
                <a:gd name="connsiteY6" fmla="*/ 862981 h 3216358"/>
                <a:gd name="connsiteX7" fmla="*/ 1644756 w 3825776"/>
                <a:gd name="connsiteY7" fmla="*/ 817221 h 3216358"/>
                <a:gd name="connsiteX8" fmla="*/ 1747727 w 3825776"/>
                <a:gd name="connsiteY8" fmla="*/ 348168 h 3216358"/>
                <a:gd name="connsiteX9" fmla="*/ 923953 w 3825776"/>
                <a:gd name="connsiteY9" fmla="*/ 4959 h 3216358"/>
                <a:gd name="connsiteX10" fmla="*/ 878188 w 3825776"/>
                <a:gd name="connsiteY10" fmla="*/ 142243 h 3216358"/>
                <a:gd name="connsiteX11" fmla="*/ 923951 w 3825776"/>
                <a:gd name="connsiteY11" fmla="*/ 107924 h 3216358"/>
                <a:gd name="connsiteX12" fmla="*/ 1633314 w 3825776"/>
                <a:gd name="connsiteY12" fmla="*/ 451130 h 3216358"/>
                <a:gd name="connsiteX13" fmla="*/ 1152779 w 3825776"/>
                <a:gd name="connsiteY13" fmla="*/ 1274832 h 3216358"/>
                <a:gd name="connsiteX14" fmla="*/ 123061 w 3825776"/>
                <a:gd name="connsiteY14" fmla="*/ 1274834 h 3216358"/>
                <a:gd name="connsiteX15" fmla="*/ 123061 w 3825776"/>
                <a:gd name="connsiteY15" fmla="*/ 1377795 h 3216358"/>
                <a:gd name="connsiteX16" fmla="*/ 1061248 w 3825776"/>
                <a:gd name="connsiteY16" fmla="*/ 1618040 h 3216358"/>
                <a:gd name="connsiteX17" fmla="*/ 603597 w 3825776"/>
                <a:gd name="connsiteY17" fmla="*/ 2990877 h 3216358"/>
                <a:gd name="connsiteX18" fmla="*/ 695126 w 3825776"/>
                <a:gd name="connsiteY18" fmla="*/ 3036639 h 3216358"/>
                <a:gd name="connsiteX19" fmla="*/ 1473136 w 3825776"/>
                <a:gd name="connsiteY19" fmla="*/ 1229071 h 3216358"/>
                <a:gd name="connsiteX20" fmla="*/ 2102408 w 3825776"/>
                <a:gd name="connsiteY20" fmla="*/ 1206190 h 3216358"/>
                <a:gd name="connsiteX21" fmla="*/ 3589778 w 3825776"/>
                <a:gd name="connsiteY21" fmla="*/ 1801086 h 3216358"/>
                <a:gd name="connsiteX22" fmla="*/ 3635543 w 3825776"/>
                <a:gd name="connsiteY22" fmla="*/ 1572279 h 3216358"/>
                <a:gd name="connsiteX0" fmla="*/ 3635543 w 3804687"/>
                <a:gd name="connsiteY0" fmla="*/ 1572279 h 3216358"/>
                <a:gd name="connsiteX1" fmla="*/ 2193938 w 3804687"/>
                <a:gd name="connsiteY1" fmla="*/ 1034586 h 3216358"/>
                <a:gd name="connsiteX2" fmla="*/ 2159615 w 3804687"/>
                <a:gd name="connsiteY2" fmla="*/ 565533 h 3216358"/>
                <a:gd name="connsiteX3" fmla="*/ 3029154 w 3804687"/>
                <a:gd name="connsiteY3" fmla="*/ 199444 h 3216358"/>
                <a:gd name="connsiteX4" fmla="*/ 3006271 w 3804687"/>
                <a:gd name="connsiteY4" fmla="*/ 85041 h 3216358"/>
                <a:gd name="connsiteX5" fmla="*/ 2068084 w 3804687"/>
                <a:gd name="connsiteY5" fmla="*/ 451131 h 3216358"/>
                <a:gd name="connsiteX6" fmla="*/ 1862141 w 3804687"/>
                <a:gd name="connsiteY6" fmla="*/ 862981 h 3216358"/>
                <a:gd name="connsiteX7" fmla="*/ 1644756 w 3804687"/>
                <a:gd name="connsiteY7" fmla="*/ 817221 h 3216358"/>
                <a:gd name="connsiteX8" fmla="*/ 1747727 w 3804687"/>
                <a:gd name="connsiteY8" fmla="*/ 348168 h 3216358"/>
                <a:gd name="connsiteX9" fmla="*/ 923953 w 3804687"/>
                <a:gd name="connsiteY9" fmla="*/ 4959 h 3216358"/>
                <a:gd name="connsiteX10" fmla="*/ 878188 w 3804687"/>
                <a:gd name="connsiteY10" fmla="*/ 142243 h 3216358"/>
                <a:gd name="connsiteX11" fmla="*/ 923951 w 3804687"/>
                <a:gd name="connsiteY11" fmla="*/ 107924 h 3216358"/>
                <a:gd name="connsiteX12" fmla="*/ 1633314 w 3804687"/>
                <a:gd name="connsiteY12" fmla="*/ 451130 h 3216358"/>
                <a:gd name="connsiteX13" fmla="*/ 1152779 w 3804687"/>
                <a:gd name="connsiteY13" fmla="*/ 1274832 h 3216358"/>
                <a:gd name="connsiteX14" fmla="*/ 123061 w 3804687"/>
                <a:gd name="connsiteY14" fmla="*/ 1274834 h 3216358"/>
                <a:gd name="connsiteX15" fmla="*/ 123061 w 3804687"/>
                <a:gd name="connsiteY15" fmla="*/ 1377795 h 3216358"/>
                <a:gd name="connsiteX16" fmla="*/ 1061248 w 3804687"/>
                <a:gd name="connsiteY16" fmla="*/ 1618040 h 3216358"/>
                <a:gd name="connsiteX17" fmla="*/ 603597 w 3804687"/>
                <a:gd name="connsiteY17" fmla="*/ 2990877 h 3216358"/>
                <a:gd name="connsiteX18" fmla="*/ 695126 w 3804687"/>
                <a:gd name="connsiteY18" fmla="*/ 3036639 h 3216358"/>
                <a:gd name="connsiteX19" fmla="*/ 1473136 w 3804687"/>
                <a:gd name="connsiteY19" fmla="*/ 1229071 h 3216358"/>
                <a:gd name="connsiteX20" fmla="*/ 1965112 w 3804687"/>
                <a:gd name="connsiteY20" fmla="*/ 1114668 h 3216358"/>
                <a:gd name="connsiteX21" fmla="*/ 3589778 w 3804687"/>
                <a:gd name="connsiteY21" fmla="*/ 1801086 h 3216358"/>
                <a:gd name="connsiteX22" fmla="*/ 3635543 w 3804687"/>
                <a:gd name="connsiteY22" fmla="*/ 1572279 h 3216358"/>
                <a:gd name="connsiteX0" fmla="*/ 3635543 w 3804687"/>
                <a:gd name="connsiteY0" fmla="*/ 1572279 h 3216358"/>
                <a:gd name="connsiteX1" fmla="*/ 2193938 w 3804687"/>
                <a:gd name="connsiteY1" fmla="*/ 1034586 h 3216358"/>
                <a:gd name="connsiteX2" fmla="*/ 2159615 w 3804687"/>
                <a:gd name="connsiteY2" fmla="*/ 565533 h 3216358"/>
                <a:gd name="connsiteX3" fmla="*/ 3029154 w 3804687"/>
                <a:gd name="connsiteY3" fmla="*/ 199444 h 3216358"/>
                <a:gd name="connsiteX4" fmla="*/ 3006271 w 3804687"/>
                <a:gd name="connsiteY4" fmla="*/ 85041 h 3216358"/>
                <a:gd name="connsiteX5" fmla="*/ 2068084 w 3804687"/>
                <a:gd name="connsiteY5" fmla="*/ 451131 h 3216358"/>
                <a:gd name="connsiteX6" fmla="*/ 1862141 w 3804687"/>
                <a:gd name="connsiteY6" fmla="*/ 862981 h 3216358"/>
                <a:gd name="connsiteX7" fmla="*/ 1644756 w 3804687"/>
                <a:gd name="connsiteY7" fmla="*/ 817221 h 3216358"/>
                <a:gd name="connsiteX8" fmla="*/ 1770610 w 3804687"/>
                <a:gd name="connsiteY8" fmla="*/ 348168 h 3216358"/>
                <a:gd name="connsiteX9" fmla="*/ 923953 w 3804687"/>
                <a:gd name="connsiteY9" fmla="*/ 4959 h 3216358"/>
                <a:gd name="connsiteX10" fmla="*/ 878188 w 3804687"/>
                <a:gd name="connsiteY10" fmla="*/ 142243 h 3216358"/>
                <a:gd name="connsiteX11" fmla="*/ 923951 w 3804687"/>
                <a:gd name="connsiteY11" fmla="*/ 107924 h 3216358"/>
                <a:gd name="connsiteX12" fmla="*/ 1633314 w 3804687"/>
                <a:gd name="connsiteY12" fmla="*/ 451130 h 3216358"/>
                <a:gd name="connsiteX13" fmla="*/ 1152779 w 3804687"/>
                <a:gd name="connsiteY13" fmla="*/ 1274832 h 3216358"/>
                <a:gd name="connsiteX14" fmla="*/ 123061 w 3804687"/>
                <a:gd name="connsiteY14" fmla="*/ 1274834 h 3216358"/>
                <a:gd name="connsiteX15" fmla="*/ 123061 w 3804687"/>
                <a:gd name="connsiteY15" fmla="*/ 1377795 h 3216358"/>
                <a:gd name="connsiteX16" fmla="*/ 1061248 w 3804687"/>
                <a:gd name="connsiteY16" fmla="*/ 1618040 h 3216358"/>
                <a:gd name="connsiteX17" fmla="*/ 603597 w 3804687"/>
                <a:gd name="connsiteY17" fmla="*/ 2990877 h 3216358"/>
                <a:gd name="connsiteX18" fmla="*/ 695126 w 3804687"/>
                <a:gd name="connsiteY18" fmla="*/ 3036639 h 3216358"/>
                <a:gd name="connsiteX19" fmla="*/ 1473136 w 3804687"/>
                <a:gd name="connsiteY19" fmla="*/ 1229071 h 3216358"/>
                <a:gd name="connsiteX20" fmla="*/ 1965112 w 3804687"/>
                <a:gd name="connsiteY20" fmla="*/ 1114668 h 3216358"/>
                <a:gd name="connsiteX21" fmla="*/ 3589778 w 3804687"/>
                <a:gd name="connsiteY21" fmla="*/ 1801086 h 3216358"/>
                <a:gd name="connsiteX22" fmla="*/ 3635543 w 3804687"/>
                <a:gd name="connsiteY22" fmla="*/ 1572279 h 3216358"/>
                <a:gd name="connsiteX0" fmla="*/ 3635543 w 3804687"/>
                <a:gd name="connsiteY0" fmla="*/ 1572279 h 3216358"/>
                <a:gd name="connsiteX1" fmla="*/ 2193938 w 3804687"/>
                <a:gd name="connsiteY1" fmla="*/ 1034586 h 3216358"/>
                <a:gd name="connsiteX2" fmla="*/ 2159615 w 3804687"/>
                <a:gd name="connsiteY2" fmla="*/ 565533 h 3216358"/>
                <a:gd name="connsiteX3" fmla="*/ 3029154 w 3804687"/>
                <a:gd name="connsiteY3" fmla="*/ 199444 h 3216358"/>
                <a:gd name="connsiteX4" fmla="*/ 3006271 w 3804687"/>
                <a:gd name="connsiteY4" fmla="*/ 85041 h 3216358"/>
                <a:gd name="connsiteX5" fmla="*/ 2068084 w 3804687"/>
                <a:gd name="connsiteY5" fmla="*/ 451131 h 3216358"/>
                <a:gd name="connsiteX6" fmla="*/ 1862141 w 3804687"/>
                <a:gd name="connsiteY6" fmla="*/ 862981 h 3216358"/>
                <a:gd name="connsiteX7" fmla="*/ 1644756 w 3804687"/>
                <a:gd name="connsiteY7" fmla="*/ 817221 h 3216358"/>
                <a:gd name="connsiteX8" fmla="*/ 1770610 w 3804687"/>
                <a:gd name="connsiteY8" fmla="*/ 348168 h 3216358"/>
                <a:gd name="connsiteX9" fmla="*/ 923953 w 3804687"/>
                <a:gd name="connsiteY9" fmla="*/ 4959 h 3216358"/>
                <a:gd name="connsiteX10" fmla="*/ 878188 w 3804687"/>
                <a:gd name="connsiteY10" fmla="*/ 142243 h 3216358"/>
                <a:gd name="connsiteX11" fmla="*/ 923951 w 3804687"/>
                <a:gd name="connsiteY11" fmla="*/ 107924 h 3216358"/>
                <a:gd name="connsiteX12" fmla="*/ 1656197 w 3804687"/>
                <a:gd name="connsiteY12" fmla="*/ 428249 h 3216358"/>
                <a:gd name="connsiteX13" fmla="*/ 1152779 w 3804687"/>
                <a:gd name="connsiteY13" fmla="*/ 1274832 h 3216358"/>
                <a:gd name="connsiteX14" fmla="*/ 123061 w 3804687"/>
                <a:gd name="connsiteY14" fmla="*/ 1274834 h 3216358"/>
                <a:gd name="connsiteX15" fmla="*/ 123061 w 3804687"/>
                <a:gd name="connsiteY15" fmla="*/ 1377795 h 3216358"/>
                <a:gd name="connsiteX16" fmla="*/ 1061248 w 3804687"/>
                <a:gd name="connsiteY16" fmla="*/ 1618040 h 3216358"/>
                <a:gd name="connsiteX17" fmla="*/ 603597 w 3804687"/>
                <a:gd name="connsiteY17" fmla="*/ 2990877 h 3216358"/>
                <a:gd name="connsiteX18" fmla="*/ 695126 w 3804687"/>
                <a:gd name="connsiteY18" fmla="*/ 3036639 h 3216358"/>
                <a:gd name="connsiteX19" fmla="*/ 1473136 w 3804687"/>
                <a:gd name="connsiteY19" fmla="*/ 1229071 h 3216358"/>
                <a:gd name="connsiteX20" fmla="*/ 1965112 w 3804687"/>
                <a:gd name="connsiteY20" fmla="*/ 1114668 h 3216358"/>
                <a:gd name="connsiteX21" fmla="*/ 3589778 w 3804687"/>
                <a:gd name="connsiteY21" fmla="*/ 1801086 h 3216358"/>
                <a:gd name="connsiteX22" fmla="*/ 3635543 w 3804687"/>
                <a:gd name="connsiteY22" fmla="*/ 1572279 h 3216358"/>
                <a:gd name="connsiteX0" fmla="*/ 3635543 w 3804687"/>
                <a:gd name="connsiteY0" fmla="*/ 1574230 h 3218309"/>
                <a:gd name="connsiteX1" fmla="*/ 2193938 w 3804687"/>
                <a:gd name="connsiteY1" fmla="*/ 1036537 h 3218309"/>
                <a:gd name="connsiteX2" fmla="*/ 2159615 w 3804687"/>
                <a:gd name="connsiteY2" fmla="*/ 567484 h 3218309"/>
                <a:gd name="connsiteX3" fmla="*/ 3029154 w 3804687"/>
                <a:gd name="connsiteY3" fmla="*/ 201395 h 3218309"/>
                <a:gd name="connsiteX4" fmla="*/ 3006271 w 3804687"/>
                <a:gd name="connsiteY4" fmla="*/ 86992 h 3218309"/>
                <a:gd name="connsiteX5" fmla="*/ 2068084 w 3804687"/>
                <a:gd name="connsiteY5" fmla="*/ 453082 h 3218309"/>
                <a:gd name="connsiteX6" fmla="*/ 1862141 w 3804687"/>
                <a:gd name="connsiteY6" fmla="*/ 864932 h 3218309"/>
                <a:gd name="connsiteX7" fmla="*/ 1644756 w 3804687"/>
                <a:gd name="connsiteY7" fmla="*/ 819172 h 3218309"/>
                <a:gd name="connsiteX8" fmla="*/ 1770610 w 3804687"/>
                <a:gd name="connsiteY8" fmla="*/ 350119 h 3218309"/>
                <a:gd name="connsiteX9" fmla="*/ 923953 w 3804687"/>
                <a:gd name="connsiteY9" fmla="*/ 6910 h 3218309"/>
                <a:gd name="connsiteX10" fmla="*/ 878188 w 3804687"/>
                <a:gd name="connsiteY10" fmla="*/ 144194 h 3218309"/>
                <a:gd name="connsiteX11" fmla="*/ 1656197 w 3804687"/>
                <a:gd name="connsiteY11" fmla="*/ 430200 h 3218309"/>
                <a:gd name="connsiteX12" fmla="*/ 1152779 w 3804687"/>
                <a:gd name="connsiteY12" fmla="*/ 1276783 h 3218309"/>
                <a:gd name="connsiteX13" fmla="*/ 123061 w 3804687"/>
                <a:gd name="connsiteY13" fmla="*/ 1276785 h 3218309"/>
                <a:gd name="connsiteX14" fmla="*/ 123061 w 3804687"/>
                <a:gd name="connsiteY14" fmla="*/ 1379746 h 3218309"/>
                <a:gd name="connsiteX15" fmla="*/ 1061248 w 3804687"/>
                <a:gd name="connsiteY15" fmla="*/ 1619991 h 3218309"/>
                <a:gd name="connsiteX16" fmla="*/ 603597 w 3804687"/>
                <a:gd name="connsiteY16" fmla="*/ 2992828 h 3218309"/>
                <a:gd name="connsiteX17" fmla="*/ 695126 w 3804687"/>
                <a:gd name="connsiteY17" fmla="*/ 3038590 h 3218309"/>
                <a:gd name="connsiteX18" fmla="*/ 1473136 w 3804687"/>
                <a:gd name="connsiteY18" fmla="*/ 1231022 h 3218309"/>
                <a:gd name="connsiteX19" fmla="*/ 1965112 w 3804687"/>
                <a:gd name="connsiteY19" fmla="*/ 1116619 h 3218309"/>
                <a:gd name="connsiteX20" fmla="*/ 3589778 w 3804687"/>
                <a:gd name="connsiteY20" fmla="*/ 1803037 h 3218309"/>
                <a:gd name="connsiteX21" fmla="*/ 3635543 w 3804687"/>
                <a:gd name="connsiteY21" fmla="*/ 1574230 h 3218309"/>
                <a:gd name="connsiteX0" fmla="*/ 3635543 w 3804687"/>
                <a:gd name="connsiteY0" fmla="*/ 1586065 h 3230144"/>
                <a:gd name="connsiteX1" fmla="*/ 2193938 w 3804687"/>
                <a:gd name="connsiteY1" fmla="*/ 1048372 h 3230144"/>
                <a:gd name="connsiteX2" fmla="*/ 2159615 w 3804687"/>
                <a:gd name="connsiteY2" fmla="*/ 579319 h 3230144"/>
                <a:gd name="connsiteX3" fmla="*/ 3029154 w 3804687"/>
                <a:gd name="connsiteY3" fmla="*/ 213230 h 3230144"/>
                <a:gd name="connsiteX4" fmla="*/ 3006271 w 3804687"/>
                <a:gd name="connsiteY4" fmla="*/ 98827 h 3230144"/>
                <a:gd name="connsiteX5" fmla="*/ 2068084 w 3804687"/>
                <a:gd name="connsiteY5" fmla="*/ 464917 h 3230144"/>
                <a:gd name="connsiteX6" fmla="*/ 1862141 w 3804687"/>
                <a:gd name="connsiteY6" fmla="*/ 876767 h 3230144"/>
                <a:gd name="connsiteX7" fmla="*/ 1644756 w 3804687"/>
                <a:gd name="connsiteY7" fmla="*/ 831007 h 3230144"/>
                <a:gd name="connsiteX8" fmla="*/ 1770610 w 3804687"/>
                <a:gd name="connsiteY8" fmla="*/ 361954 h 3230144"/>
                <a:gd name="connsiteX9" fmla="*/ 923953 w 3804687"/>
                <a:gd name="connsiteY9" fmla="*/ 18745 h 3230144"/>
                <a:gd name="connsiteX10" fmla="*/ 901071 w 3804687"/>
                <a:gd name="connsiteY10" fmla="*/ 87387 h 3230144"/>
                <a:gd name="connsiteX11" fmla="*/ 1656197 w 3804687"/>
                <a:gd name="connsiteY11" fmla="*/ 442035 h 3230144"/>
                <a:gd name="connsiteX12" fmla="*/ 1152779 w 3804687"/>
                <a:gd name="connsiteY12" fmla="*/ 1288618 h 3230144"/>
                <a:gd name="connsiteX13" fmla="*/ 123061 w 3804687"/>
                <a:gd name="connsiteY13" fmla="*/ 1288620 h 3230144"/>
                <a:gd name="connsiteX14" fmla="*/ 123061 w 3804687"/>
                <a:gd name="connsiteY14" fmla="*/ 1391581 h 3230144"/>
                <a:gd name="connsiteX15" fmla="*/ 1061248 w 3804687"/>
                <a:gd name="connsiteY15" fmla="*/ 1631826 h 3230144"/>
                <a:gd name="connsiteX16" fmla="*/ 603597 w 3804687"/>
                <a:gd name="connsiteY16" fmla="*/ 3004663 h 3230144"/>
                <a:gd name="connsiteX17" fmla="*/ 695126 w 3804687"/>
                <a:gd name="connsiteY17" fmla="*/ 3050425 h 3230144"/>
                <a:gd name="connsiteX18" fmla="*/ 1473136 w 3804687"/>
                <a:gd name="connsiteY18" fmla="*/ 1242857 h 3230144"/>
                <a:gd name="connsiteX19" fmla="*/ 1965112 w 3804687"/>
                <a:gd name="connsiteY19" fmla="*/ 1128454 h 3230144"/>
                <a:gd name="connsiteX20" fmla="*/ 3589778 w 3804687"/>
                <a:gd name="connsiteY20" fmla="*/ 1814872 h 3230144"/>
                <a:gd name="connsiteX21" fmla="*/ 3635543 w 3804687"/>
                <a:gd name="connsiteY21" fmla="*/ 1586065 h 3230144"/>
                <a:gd name="connsiteX0" fmla="*/ 3635543 w 3804687"/>
                <a:gd name="connsiteY0" fmla="*/ 1586065 h 3230144"/>
                <a:gd name="connsiteX1" fmla="*/ 2193938 w 3804687"/>
                <a:gd name="connsiteY1" fmla="*/ 1048372 h 3230144"/>
                <a:gd name="connsiteX2" fmla="*/ 2159615 w 3804687"/>
                <a:gd name="connsiteY2" fmla="*/ 579319 h 3230144"/>
                <a:gd name="connsiteX3" fmla="*/ 3029154 w 3804687"/>
                <a:gd name="connsiteY3" fmla="*/ 167469 h 3230144"/>
                <a:gd name="connsiteX4" fmla="*/ 3006271 w 3804687"/>
                <a:gd name="connsiteY4" fmla="*/ 98827 h 3230144"/>
                <a:gd name="connsiteX5" fmla="*/ 2068084 w 3804687"/>
                <a:gd name="connsiteY5" fmla="*/ 464917 h 3230144"/>
                <a:gd name="connsiteX6" fmla="*/ 1862141 w 3804687"/>
                <a:gd name="connsiteY6" fmla="*/ 876767 h 3230144"/>
                <a:gd name="connsiteX7" fmla="*/ 1644756 w 3804687"/>
                <a:gd name="connsiteY7" fmla="*/ 831007 h 3230144"/>
                <a:gd name="connsiteX8" fmla="*/ 1770610 w 3804687"/>
                <a:gd name="connsiteY8" fmla="*/ 361954 h 3230144"/>
                <a:gd name="connsiteX9" fmla="*/ 923953 w 3804687"/>
                <a:gd name="connsiteY9" fmla="*/ 18745 h 3230144"/>
                <a:gd name="connsiteX10" fmla="*/ 901071 w 3804687"/>
                <a:gd name="connsiteY10" fmla="*/ 87387 h 3230144"/>
                <a:gd name="connsiteX11" fmla="*/ 1656197 w 3804687"/>
                <a:gd name="connsiteY11" fmla="*/ 442035 h 3230144"/>
                <a:gd name="connsiteX12" fmla="*/ 1152779 w 3804687"/>
                <a:gd name="connsiteY12" fmla="*/ 1288618 h 3230144"/>
                <a:gd name="connsiteX13" fmla="*/ 123061 w 3804687"/>
                <a:gd name="connsiteY13" fmla="*/ 1288620 h 3230144"/>
                <a:gd name="connsiteX14" fmla="*/ 123061 w 3804687"/>
                <a:gd name="connsiteY14" fmla="*/ 1391581 h 3230144"/>
                <a:gd name="connsiteX15" fmla="*/ 1061248 w 3804687"/>
                <a:gd name="connsiteY15" fmla="*/ 1631826 h 3230144"/>
                <a:gd name="connsiteX16" fmla="*/ 603597 w 3804687"/>
                <a:gd name="connsiteY16" fmla="*/ 3004663 h 3230144"/>
                <a:gd name="connsiteX17" fmla="*/ 695126 w 3804687"/>
                <a:gd name="connsiteY17" fmla="*/ 3050425 h 3230144"/>
                <a:gd name="connsiteX18" fmla="*/ 1473136 w 3804687"/>
                <a:gd name="connsiteY18" fmla="*/ 1242857 h 3230144"/>
                <a:gd name="connsiteX19" fmla="*/ 1965112 w 3804687"/>
                <a:gd name="connsiteY19" fmla="*/ 1128454 h 3230144"/>
                <a:gd name="connsiteX20" fmla="*/ 3589778 w 3804687"/>
                <a:gd name="connsiteY20" fmla="*/ 1814872 h 3230144"/>
                <a:gd name="connsiteX21" fmla="*/ 3635543 w 3804687"/>
                <a:gd name="connsiteY21" fmla="*/ 1586065 h 3230144"/>
                <a:gd name="connsiteX0" fmla="*/ 3635543 w 3804687"/>
                <a:gd name="connsiteY0" fmla="*/ 1586065 h 3230144"/>
                <a:gd name="connsiteX1" fmla="*/ 2193938 w 3804687"/>
                <a:gd name="connsiteY1" fmla="*/ 1048372 h 3230144"/>
                <a:gd name="connsiteX2" fmla="*/ 2159615 w 3804687"/>
                <a:gd name="connsiteY2" fmla="*/ 579319 h 3230144"/>
                <a:gd name="connsiteX3" fmla="*/ 3029154 w 3804687"/>
                <a:gd name="connsiteY3" fmla="*/ 167469 h 3230144"/>
                <a:gd name="connsiteX4" fmla="*/ 3006271 w 3804687"/>
                <a:gd name="connsiteY4" fmla="*/ 98827 h 3230144"/>
                <a:gd name="connsiteX5" fmla="*/ 2068084 w 3804687"/>
                <a:gd name="connsiteY5" fmla="*/ 464917 h 3230144"/>
                <a:gd name="connsiteX6" fmla="*/ 1862141 w 3804687"/>
                <a:gd name="connsiteY6" fmla="*/ 876767 h 3230144"/>
                <a:gd name="connsiteX7" fmla="*/ 1644756 w 3804687"/>
                <a:gd name="connsiteY7" fmla="*/ 831007 h 3230144"/>
                <a:gd name="connsiteX8" fmla="*/ 1770610 w 3804687"/>
                <a:gd name="connsiteY8" fmla="*/ 361954 h 3230144"/>
                <a:gd name="connsiteX9" fmla="*/ 923953 w 3804687"/>
                <a:gd name="connsiteY9" fmla="*/ 18745 h 3230144"/>
                <a:gd name="connsiteX10" fmla="*/ 901071 w 3804687"/>
                <a:gd name="connsiteY10" fmla="*/ 87387 h 3230144"/>
                <a:gd name="connsiteX11" fmla="*/ 1656197 w 3804687"/>
                <a:gd name="connsiteY11" fmla="*/ 442035 h 3230144"/>
                <a:gd name="connsiteX12" fmla="*/ 1152779 w 3804687"/>
                <a:gd name="connsiteY12" fmla="*/ 1288618 h 3230144"/>
                <a:gd name="connsiteX13" fmla="*/ 123061 w 3804687"/>
                <a:gd name="connsiteY13" fmla="*/ 1288620 h 3230144"/>
                <a:gd name="connsiteX14" fmla="*/ 123061 w 3804687"/>
                <a:gd name="connsiteY14" fmla="*/ 1391581 h 3230144"/>
                <a:gd name="connsiteX15" fmla="*/ 1061248 w 3804687"/>
                <a:gd name="connsiteY15" fmla="*/ 1631826 h 3230144"/>
                <a:gd name="connsiteX16" fmla="*/ 603597 w 3804687"/>
                <a:gd name="connsiteY16" fmla="*/ 3004663 h 3230144"/>
                <a:gd name="connsiteX17" fmla="*/ 695126 w 3804687"/>
                <a:gd name="connsiteY17" fmla="*/ 3050425 h 3230144"/>
                <a:gd name="connsiteX18" fmla="*/ 1473136 w 3804687"/>
                <a:gd name="connsiteY18" fmla="*/ 1242857 h 3230144"/>
                <a:gd name="connsiteX19" fmla="*/ 1965112 w 3804687"/>
                <a:gd name="connsiteY19" fmla="*/ 1128454 h 3230144"/>
                <a:gd name="connsiteX20" fmla="*/ 3589778 w 3804687"/>
                <a:gd name="connsiteY20" fmla="*/ 1814872 h 3230144"/>
                <a:gd name="connsiteX21" fmla="*/ 3635543 w 3804687"/>
                <a:gd name="connsiteY21" fmla="*/ 1586065 h 3230144"/>
                <a:gd name="connsiteX0" fmla="*/ 3635543 w 3798618"/>
                <a:gd name="connsiteY0" fmla="*/ 1586065 h 3230144"/>
                <a:gd name="connsiteX1" fmla="*/ 2193938 w 3798618"/>
                <a:gd name="connsiteY1" fmla="*/ 1048372 h 3230144"/>
                <a:gd name="connsiteX2" fmla="*/ 2159615 w 3798618"/>
                <a:gd name="connsiteY2" fmla="*/ 579319 h 3230144"/>
                <a:gd name="connsiteX3" fmla="*/ 3029154 w 3798618"/>
                <a:gd name="connsiteY3" fmla="*/ 167469 h 3230144"/>
                <a:gd name="connsiteX4" fmla="*/ 3006271 w 3798618"/>
                <a:gd name="connsiteY4" fmla="*/ 98827 h 3230144"/>
                <a:gd name="connsiteX5" fmla="*/ 2068084 w 3798618"/>
                <a:gd name="connsiteY5" fmla="*/ 464917 h 3230144"/>
                <a:gd name="connsiteX6" fmla="*/ 1862141 w 3798618"/>
                <a:gd name="connsiteY6" fmla="*/ 876767 h 3230144"/>
                <a:gd name="connsiteX7" fmla="*/ 1644756 w 3798618"/>
                <a:gd name="connsiteY7" fmla="*/ 831007 h 3230144"/>
                <a:gd name="connsiteX8" fmla="*/ 1770610 w 3798618"/>
                <a:gd name="connsiteY8" fmla="*/ 361954 h 3230144"/>
                <a:gd name="connsiteX9" fmla="*/ 923953 w 3798618"/>
                <a:gd name="connsiteY9" fmla="*/ 18745 h 3230144"/>
                <a:gd name="connsiteX10" fmla="*/ 901071 w 3798618"/>
                <a:gd name="connsiteY10" fmla="*/ 87387 h 3230144"/>
                <a:gd name="connsiteX11" fmla="*/ 1656197 w 3798618"/>
                <a:gd name="connsiteY11" fmla="*/ 442035 h 3230144"/>
                <a:gd name="connsiteX12" fmla="*/ 1152779 w 3798618"/>
                <a:gd name="connsiteY12" fmla="*/ 1288618 h 3230144"/>
                <a:gd name="connsiteX13" fmla="*/ 123061 w 3798618"/>
                <a:gd name="connsiteY13" fmla="*/ 1288620 h 3230144"/>
                <a:gd name="connsiteX14" fmla="*/ 123061 w 3798618"/>
                <a:gd name="connsiteY14" fmla="*/ 1391581 h 3230144"/>
                <a:gd name="connsiteX15" fmla="*/ 1061248 w 3798618"/>
                <a:gd name="connsiteY15" fmla="*/ 1631826 h 3230144"/>
                <a:gd name="connsiteX16" fmla="*/ 603597 w 3798618"/>
                <a:gd name="connsiteY16" fmla="*/ 3004663 h 3230144"/>
                <a:gd name="connsiteX17" fmla="*/ 695126 w 3798618"/>
                <a:gd name="connsiteY17" fmla="*/ 3050425 h 3230144"/>
                <a:gd name="connsiteX18" fmla="*/ 1473136 w 3798618"/>
                <a:gd name="connsiteY18" fmla="*/ 1242857 h 3230144"/>
                <a:gd name="connsiteX19" fmla="*/ 2068084 w 3798618"/>
                <a:gd name="connsiteY19" fmla="*/ 1197096 h 3230144"/>
                <a:gd name="connsiteX20" fmla="*/ 3589778 w 3798618"/>
                <a:gd name="connsiteY20" fmla="*/ 1814872 h 3230144"/>
                <a:gd name="connsiteX21" fmla="*/ 3635543 w 3798618"/>
                <a:gd name="connsiteY21" fmla="*/ 1586065 h 3230144"/>
                <a:gd name="connsiteX0" fmla="*/ 3635543 w 3770749"/>
                <a:gd name="connsiteY0" fmla="*/ 1586065 h 3230144"/>
                <a:gd name="connsiteX1" fmla="*/ 2193938 w 3770749"/>
                <a:gd name="connsiteY1" fmla="*/ 1048372 h 3230144"/>
                <a:gd name="connsiteX2" fmla="*/ 2159615 w 3770749"/>
                <a:gd name="connsiteY2" fmla="*/ 579319 h 3230144"/>
                <a:gd name="connsiteX3" fmla="*/ 3029154 w 3770749"/>
                <a:gd name="connsiteY3" fmla="*/ 167469 h 3230144"/>
                <a:gd name="connsiteX4" fmla="*/ 3006271 w 3770749"/>
                <a:gd name="connsiteY4" fmla="*/ 98827 h 3230144"/>
                <a:gd name="connsiteX5" fmla="*/ 2068084 w 3770749"/>
                <a:gd name="connsiteY5" fmla="*/ 464917 h 3230144"/>
                <a:gd name="connsiteX6" fmla="*/ 1862141 w 3770749"/>
                <a:gd name="connsiteY6" fmla="*/ 876767 h 3230144"/>
                <a:gd name="connsiteX7" fmla="*/ 1644756 w 3770749"/>
                <a:gd name="connsiteY7" fmla="*/ 831007 h 3230144"/>
                <a:gd name="connsiteX8" fmla="*/ 1770610 w 3770749"/>
                <a:gd name="connsiteY8" fmla="*/ 361954 h 3230144"/>
                <a:gd name="connsiteX9" fmla="*/ 923953 w 3770749"/>
                <a:gd name="connsiteY9" fmla="*/ 18745 h 3230144"/>
                <a:gd name="connsiteX10" fmla="*/ 901071 w 3770749"/>
                <a:gd name="connsiteY10" fmla="*/ 87387 h 3230144"/>
                <a:gd name="connsiteX11" fmla="*/ 1656197 w 3770749"/>
                <a:gd name="connsiteY11" fmla="*/ 442035 h 3230144"/>
                <a:gd name="connsiteX12" fmla="*/ 1152779 w 3770749"/>
                <a:gd name="connsiteY12" fmla="*/ 1288618 h 3230144"/>
                <a:gd name="connsiteX13" fmla="*/ 123061 w 3770749"/>
                <a:gd name="connsiteY13" fmla="*/ 1288620 h 3230144"/>
                <a:gd name="connsiteX14" fmla="*/ 123061 w 3770749"/>
                <a:gd name="connsiteY14" fmla="*/ 1391581 h 3230144"/>
                <a:gd name="connsiteX15" fmla="*/ 1061248 w 3770749"/>
                <a:gd name="connsiteY15" fmla="*/ 1631826 h 3230144"/>
                <a:gd name="connsiteX16" fmla="*/ 603597 w 3770749"/>
                <a:gd name="connsiteY16" fmla="*/ 3004663 h 3230144"/>
                <a:gd name="connsiteX17" fmla="*/ 695126 w 3770749"/>
                <a:gd name="connsiteY17" fmla="*/ 3050425 h 3230144"/>
                <a:gd name="connsiteX18" fmla="*/ 1473136 w 3770749"/>
                <a:gd name="connsiteY18" fmla="*/ 1242857 h 3230144"/>
                <a:gd name="connsiteX19" fmla="*/ 2068084 w 3770749"/>
                <a:gd name="connsiteY19" fmla="*/ 1197096 h 3230144"/>
                <a:gd name="connsiteX20" fmla="*/ 3589778 w 3770749"/>
                <a:gd name="connsiteY20" fmla="*/ 1814872 h 3230144"/>
                <a:gd name="connsiteX21" fmla="*/ 3704189 w 3770749"/>
                <a:gd name="connsiteY21" fmla="*/ 1757674 h 3230144"/>
                <a:gd name="connsiteX22" fmla="*/ 3635543 w 3770749"/>
                <a:gd name="connsiteY22" fmla="*/ 1586065 h 3230144"/>
                <a:gd name="connsiteX0" fmla="*/ 3635543 w 3760034"/>
                <a:gd name="connsiteY0" fmla="*/ 1586065 h 3230144"/>
                <a:gd name="connsiteX1" fmla="*/ 2193938 w 3760034"/>
                <a:gd name="connsiteY1" fmla="*/ 1048372 h 3230144"/>
                <a:gd name="connsiteX2" fmla="*/ 2159615 w 3760034"/>
                <a:gd name="connsiteY2" fmla="*/ 579319 h 3230144"/>
                <a:gd name="connsiteX3" fmla="*/ 3029154 w 3760034"/>
                <a:gd name="connsiteY3" fmla="*/ 167469 h 3230144"/>
                <a:gd name="connsiteX4" fmla="*/ 3006271 w 3760034"/>
                <a:gd name="connsiteY4" fmla="*/ 98827 h 3230144"/>
                <a:gd name="connsiteX5" fmla="*/ 2068084 w 3760034"/>
                <a:gd name="connsiteY5" fmla="*/ 464917 h 3230144"/>
                <a:gd name="connsiteX6" fmla="*/ 1862141 w 3760034"/>
                <a:gd name="connsiteY6" fmla="*/ 876767 h 3230144"/>
                <a:gd name="connsiteX7" fmla="*/ 1644756 w 3760034"/>
                <a:gd name="connsiteY7" fmla="*/ 831007 h 3230144"/>
                <a:gd name="connsiteX8" fmla="*/ 1770610 w 3760034"/>
                <a:gd name="connsiteY8" fmla="*/ 361954 h 3230144"/>
                <a:gd name="connsiteX9" fmla="*/ 923953 w 3760034"/>
                <a:gd name="connsiteY9" fmla="*/ 18745 h 3230144"/>
                <a:gd name="connsiteX10" fmla="*/ 901071 w 3760034"/>
                <a:gd name="connsiteY10" fmla="*/ 87387 h 3230144"/>
                <a:gd name="connsiteX11" fmla="*/ 1656197 w 3760034"/>
                <a:gd name="connsiteY11" fmla="*/ 442035 h 3230144"/>
                <a:gd name="connsiteX12" fmla="*/ 1152779 w 3760034"/>
                <a:gd name="connsiteY12" fmla="*/ 1288618 h 3230144"/>
                <a:gd name="connsiteX13" fmla="*/ 123061 w 3760034"/>
                <a:gd name="connsiteY13" fmla="*/ 1288620 h 3230144"/>
                <a:gd name="connsiteX14" fmla="*/ 123061 w 3760034"/>
                <a:gd name="connsiteY14" fmla="*/ 1391581 h 3230144"/>
                <a:gd name="connsiteX15" fmla="*/ 1061248 w 3760034"/>
                <a:gd name="connsiteY15" fmla="*/ 1631826 h 3230144"/>
                <a:gd name="connsiteX16" fmla="*/ 603597 w 3760034"/>
                <a:gd name="connsiteY16" fmla="*/ 3004663 h 3230144"/>
                <a:gd name="connsiteX17" fmla="*/ 695126 w 3760034"/>
                <a:gd name="connsiteY17" fmla="*/ 3050425 h 3230144"/>
                <a:gd name="connsiteX18" fmla="*/ 1473136 w 3760034"/>
                <a:gd name="connsiteY18" fmla="*/ 1242857 h 3230144"/>
                <a:gd name="connsiteX19" fmla="*/ 2068084 w 3760034"/>
                <a:gd name="connsiteY19" fmla="*/ 1197096 h 3230144"/>
                <a:gd name="connsiteX20" fmla="*/ 3589778 w 3760034"/>
                <a:gd name="connsiteY20" fmla="*/ 1814872 h 3230144"/>
                <a:gd name="connsiteX21" fmla="*/ 3678789 w 3760034"/>
                <a:gd name="connsiteY21" fmla="*/ 1741799 h 3230144"/>
                <a:gd name="connsiteX22" fmla="*/ 3635543 w 3760034"/>
                <a:gd name="connsiteY22" fmla="*/ 1586065 h 3230144"/>
                <a:gd name="connsiteX0" fmla="*/ 3635543 w 3747225"/>
                <a:gd name="connsiteY0" fmla="*/ 1586065 h 3230144"/>
                <a:gd name="connsiteX1" fmla="*/ 2193938 w 3747225"/>
                <a:gd name="connsiteY1" fmla="*/ 1048372 h 3230144"/>
                <a:gd name="connsiteX2" fmla="*/ 2159615 w 3747225"/>
                <a:gd name="connsiteY2" fmla="*/ 579319 h 3230144"/>
                <a:gd name="connsiteX3" fmla="*/ 3029154 w 3747225"/>
                <a:gd name="connsiteY3" fmla="*/ 167469 h 3230144"/>
                <a:gd name="connsiteX4" fmla="*/ 3006271 w 3747225"/>
                <a:gd name="connsiteY4" fmla="*/ 98827 h 3230144"/>
                <a:gd name="connsiteX5" fmla="*/ 2068084 w 3747225"/>
                <a:gd name="connsiteY5" fmla="*/ 464917 h 3230144"/>
                <a:gd name="connsiteX6" fmla="*/ 1862141 w 3747225"/>
                <a:gd name="connsiteY6" fmla="*/ 876767 h 3230144"/>
                <a:gd name="connsiteX7" fmla="*/ 1644756 w 3747225"/>
                <a:gd name="connsiteY7" fmla="*/ 831007 h 3230144"/>
                <a:gd name="connsiteX8" fmla="*/ 1770610 w 3747225"/>
                <a:gd name="connsiteY8" fmla="*/ 361954 h 3230144"/>
                <a:gd name="connsiteX9" fmla="*/ 923953 w 3747225"/>
                <a:gd name="connsiteY9" fmla="*/ 18745 h 3230144"/>
                <a:gd name="connsiteX10" fmla="*/ 901071 w 3747225"/>
                <a:gd name="connsiteY10" fmla="*/ 87387 h 3230144"/>
                <a:gd name="connsiteX11" fmla="*/ 1656197 w 3747225"/>
                <a:gd name="connsiteY11" fmla="*/ 442035 h 3230144"/>
                <a:gd name="connsiteX12" fmla="*/ 1152779 w 3747225"/>
                <a:gd name="connsiteY12" fmla="*/ 1288618 h 3230144"/>
                <a:gd name="connsiteX13" fmla="*/ 123061 w 3747225"/>
                <a:gd name="connsiteY13" fmla="*/ 1288620 h 3230144"/>
                <a:gd name="connsiteX14" fmla="*/ 123061 w 3747225"/>
                <a:gd name="connsiteY14" fmla="*/ 1391581 h 3230144"/>
                <a:gd name="connsiteX15" fmla="*/ 1061248 w 3747225"/>
                <a:gd name="connsiteY15" fmla="*/ 1631826 h 3230144"/>
                <a:gd name="connsiteX16" fmla="*/ 603597 w 3747225"/>
                <a:gd name="connsiteY16" fmla="*/ 3004663 h 3230144"/>
                <a:gd name="connsiteX17" fmla="*/ 695126 w 3747225"/>
                <a:gd name="connsiteY17" fmla="*/ 3050425 h 3230144"/>
                <a:gd name="connsiteX18" fmla="*/ 1473136 w 3747225"/>
                <a:gd name="connsiteY18" fmla="*/ 1242857 h 3230144"/>
                <a:gd name="connsiteX19" fmla="*/ 2068084 w 3747225"/>
                <a:gd name="connsiteY19" fmla="*/ 1197096 h 3230144"/>
                <a:gd name="connsiteX20" fmla="*/ 3589778 w 3747225"/>
                <a:gd name="connsiteY20" fmla="*/ 1814872 h 3230144"/>
                <a:gd name="connsiteX21" fmla="*/ 3678789 w 3747225"/>
                <a:gd name="connsiteY21" fmla="*/ 1741799 h 3230144"/>
                <a:gd name="connsiteX22" fmla="*/ 3635543 w 3747225"/>
                <a:gd name="connsiteY22" fmla="*/ 1586065 h 3230144"/>
                <a:gd name="connsiteX0" fmla="*/ 3635543 w 3747225"/>
                <a:gd name="connsiteY0" fmla="*/ 1586065 h 3230144"/>
                <a:gd name="connsiteX1" fmla="*/ 2193938 w 3747225"/>
                <a:gd name="connsiteY1" fmla="*/ 1048372 h 3230144"/>
                <a:gd name="connsiteX2" fmla="*/ 2159615 w 3747225"/>
                <a:gd name="connsiteY2" fmla="*/ 579319 h 3230144"/>
                <a:gd name="connsiteX3" fmla="*/ 3029154 w 3747225"/>
                <a:gd name="connsiteY3" fmla="*/ 167469 h 3230144"/>
                <a:gd name="connsiteX4" fmla="*/ 3006271 w 3747225"/>
                <a:gd name="connsiteY4" fmla="*/ 98827 h 3230144"/>
                <a:gd name="connsiteX5" fmla="*/ 2068084 w 3747225"/>
                <a:gd name="connsiteY5" fmla="*/ 464917 h 3230144"/>
                <a:gd name="connsiteX6" fmla="*/ 1862141 w 3747225"/>
                <a:gd name="connsiteY6" fmla="*/ 876767 h 3230144"/>
                <a:gd name="connsiteX7" fmla="*/ 1644756 w 3747225"/>
                <a:gd name="connsiteY7" fmla="*/ 831007 h 3230144"/>
                <a:gd name="connsiteX8" fmla="*/ 1770610 w 3747225"/>
                <a:gd name="connsiteY8" fmla="*/ 361954 h 3230144"/>
                <a:gd name="connsiteX9" fmla="*/ 923953 w 3747225"/>
                <a:gd name="connsiteY9" fmla="*/ 18745 h 3230144"/>
                <a:gd name="connsiteX10" fmla="*/ 901071 w 3747225"/>
                <a:gd name="connsiteY10" fmla="*/ 87387 h 3230144"/>
                <a:gd name="connsiteX11" fmla="*/ 1656197 w 3747225"/>
                <a:gd name="connsiteY11" fmla="*/ 442035 h 3230144"/>
                <a:gd name="connsiteX12" fmla="*/ 1152779 w 3747225"/>
                <a:gd name="connsiteY12" fmla="*/ 1288618 h 3230144"/>
                <a:gd name="connsiteX13" fmla="*/ 123061 w 3747225"/>
                <a:gd name="connsiteY13" fmla="*/ 1288620 h 3230144"/>
                <a:gd name="connsiteX14" fmla="*/ 123061 w 3747225"/>
                <a:gd name="connsiteY14" fmla="*/ 1391581 h 3230144"/>
                <a:gd name="connsiteX15" fmla="*/ 1061248 w 3747225"/>
                <a:gd name="connsiteY15" fmla="*/ 1631826 h 3230144"/>
                <a:gd name="connsiteX16" fmla="*/ 603597 w 3747225"/>
                <a:gd name="connsiteY16" fmla="*/ 3004663 h 3230144"/>
                <a:gd name="connsiteX17" fmla="*/ 695126 w 3747225"/>
                <a:gd name="connsiteY17" fmla="*/ 3050425 h 3230144"/>
                <a:gd name="connsiteX18" fmla="*/ 1473136 w 3747225"/>
                <a:gd name="connsiteY18" fmla="*/ 1242857 h 3230144"/>
                <a:gd name="connsiteX19" fmla="*/ 2068084 w 3747225"/>
                <a:gd name="connsiteY19" fmla="*/ 1197096 h 3230144"/>
                <a:gd name="connsiteX20" fmla="*/ 3589778 w 3747225"/>
                <a:gd name="connsiteY20" fmla="*/ 1814872 h 3230144"/>
                <a:gd name="connsiteX21" fmla="*/ 3678789 w 3747225"/>
                <a:gd name="connsiteY21" fmla="*/ 1741799 h 3230144"/>
                <a:gd name="connsiteX22" fmla="*/ 3635543 w 3747225"/>
                <a:gd name="connsiteY22" fmla="*/ 1586065 h 3230144"/>
                <a:gd name="connsiteX0" fmla="*/ 3635543 w 3764110"/>
                <a:gd name="connsiteY0" fmla="*/ 1586065 h 3230144"/>
                <a:gd name="connsiteX1" fmla="*/ 2193938 w 3764110"/>
                <a:gd name="connsiteY1" fmla="*/ 1048372 h 3230144"/>
                <a:gd name="connsiteX2" fmla="*/ 2159615 w 3764110"/>
                <a:gd name="connsiteY2" fmla="*/ 579319 h 3230144"/>
                <a:gd name="connsiteX3" fmla="*/ 3029154 w 3764110"/>
                <a:gd name="connsiteY3" fmla="*/ 167469 h 3230144"/>
                <a:gd name="connsiteX4" fmla="*/ 3006271 w 3764110"/>
                <a:gd name="connsiteY4" fmla="*/ 98827 h 3230144"/>
                <a:gd name="connsiteX5" fmla="*/ 2068084 w 3764110"/>
                <a:gd name="connsiteY5" fmla="*/ 464917 h 3230144"/>
                <a:gd name="connsiteX6" fmla="*/ 1862141 w 3764110"/>
                <a:gd name="connsiteY6" fmla="*/ 876767 h 3230144"/>
                <a:gd name="connsiteX7" fmla="*/ 1644756 w 3764110"/>
                <a:gd name="connsiteY7" fmla="*/ 831007 h 3230144"/>
                <a:gd name="connsiteX8" fmla="*/ 1770610 w 3764110"/>
                <a:gd name="connsiteY8" fmla="*/ 361954 h 3230144"/>
                <a:gd name="connsiteX9" fmla="*/ 923953 w 3764110"/>
                <a:gd name="connsiteY9" fmla="*/ 18745 h 3230144"/>
                <a:gd name="connsiteX10" fmla="*/ 901071 w 3764110"/>
                <a:gd name="connsiteY10" fmla="*/ 87387 h 3230144"/>
                <a:gd name="connsiteX11" fmla="*/ 1656197 w 3764110"/>
                <a:gd name="connsiteY11" fmla="*/ 442035 h 3230144"/>
                <a:gd name="connsiteX12" fmla="*/ 1152779 w 3764110"/>
                <a:gd name="connsiteY12" fmla="*/ 1288618 h 3230144"/>
                <a:gd name="connsiteX13" fmla="*/ 123061 w 3764110"/>
                <a:gd name="connsiteY13" fmla="*/ 1288620 h 3230144"/>
                <a:gd name="connsiteX14" fmla="*/ 123061 w 3764110"/>
                <a:gd name="connsiteY14" fmla="*/ 1391581 h 3230144"/>
                <a:gd name="connsiteX15" fmla="*/ 1061248 w 3764110"/>
                <a:gd name="connsiteY15" fmla="*/ 1631826 h 3230144"/>
                <a:gd name="connsiteX16" fmla="*/ 603597 w 3764110"/>
                <a:gd name="connsiteY16" fmla="*/ 3004663 h 3230144"/>
                <a:gd name="connsiteX17" fmla="*/ 695126 w 3764110"/>
                <a:gd name="connsiteY17" fmla="*/ 3050425 h 3230144"/>
                <a:gd name="connsiteX18" fmla="*/ 1473136 w 3764110"/>
                <a:gd name="connsiteY18" fmla="*/ 1242857 h 3230144"/>
                <a:gd name="connsiteX19" fmla="*/ 2068084 w 3764110"/>
                <a:gd name="connsiteY19" fmla="*/ 1197096 h 3230144"/>
                <a:gd name="connsiteX20" fmla="*/ 3589778 w 3764110"/>
                <a:gd name="connsiteY20" fmla="*/ 1814872 h 3230144"/>
                <a:gd name="connsiteX21" fmla="*/ 3723239 w 3764110"/>
                <a:gd name="connsiteY21" fmla="*/ 1757674 h 3230144"/>
                <a:gd name="connsiteX22" fmla="*/ 3635543 w 3764110"/>
                <a:gd name="connsiteY22" fmla="*/ 1586065 h 3230144"/>
                <a:gd name="connsiteX0" fmla="*/ 3559343 w 3740776"/>
                <a:gd name="connsiteY0" fmla="*/ 1570190 h 3230144"/>
                <a:gd name="connsiteX1" fmla="*/ 2193938 w 3740776"/>
                <a:gd name="connsiteY1" fmla="*/ 1048372 h 3230144"/>
                <a:gd name="connsiteX2" fmla="*/ 2159615 w 3740776"/>
                <a:gd name="connsiteY2" fmla="*/ 579319 h 3230144"/>
                <a:gd name="connsiteX3" fmla="*/ 3029154 w 3740776"/>
                <a:gd name="connsiteY3" fmla="*/ 167469 h 3230144"/>
                <a:gd name="connsiteX4" fmla="*/ 3006271 w 3740776"/>
                <a:gd name="connsiteY4" fmla="*/ 98827 h 3230144"/>
                <a:gd name="connsiteX5" fmla="*/ 2068084 w 3740776"/>
                <a:gd name="connsiteY5" fmla="*/ 464917 h 3230144"/>
                <a:gd name="connsiteX6" fmla="*/ 1862141 w 3740776"/>
                <a:gd name="connsiteY6" fmla="*/ 876767 h 3230144"/>
                <a:gd name="connsiteX7" fmla="*/ 1644756 w 3740776"/>
                <a:gd name="connsiteY7" fmla="*/ 831007 h 3230144"/>
                <a:gd name="connsiteX8" fmla="*/ 1770610 w 3740776"/>
                <a:gd name="connsiteY8" fmla="*/ 361954 h 3230144"/>
                <a:gd name="connsiteX9" fmla="*/ 923953 w 3740776"/>
                <a:gd name="connsiteY9" fmla="*/ 18745 h 3230144"/>
                <a:gd name="connsiteX10" fmla="*/ 901071 w 3740776"/>
                <a:gd name="connsiteY10" fmla="*/ 87387 h 3230144"/>
                <a:gd name="connsiteX11" fmla="*/ 1656197 w 3740776"/>
                <a:gd name="connsiteY11" fmla="*/ 442035 h 3230144"/>
                <a:gd name="connsiteX12" fmla="*/ 1152779 w 3740776"/>
                <a:gd name="connsiteY12" fmla="*/ 1288618 h 3230144"/>
                <a:gd name="connsiteX13" fmla="*/ 123061 w 3740776"/>
                <a:gd name="connsiteY13" fmla="*/ 1288620 h 3230144"/>
                <a:gd name="connsiteX14" fmla="*/ 123061 w 3740776"/>
                <a:gd name="connsiteY14" fmla="*/ 1391581 h 3230144"/>
                <a:gd name="connsiteX15" fmla="*/ 1061248 w 3740776"/>
                <a:gd name="connsiteY15" fmla="*/ 1631826 h 3230144"/>
                <a:gd name="connsiteX16" fmla="*/ 603597 w 3740776"/>
                <a:gd name="connsiteY16" fmla="*/ 3004663 h 3230144"/>
                <a:gd name="connsiteX17" fmla="*/ 695126 w 3740776"/>
                <a:gd name="connsiteY17" fmla="*/ 3050425 h 3230144"/>
                <a:gd name="connsiteX18" fmla="*/ 1473136 w 3740776"/>
                <a:gd name="connsiteY18" fmla="*/ 1242857 h 3230144"/>
                <a:gd name="connsiteX19" fmla="*/ 2068084 w 3740776"/>
                <a:gd name="connsiteY19" fmla="*/ 1197096 h 3230144"/>
                <a:gd name="connsiteX20" fmla="*/ 3589778 w 3740776"/>
                <a:gd name="connsiteY20" fmla="*/ 1814872 h 3230144"/>
                <a:gd name="connsiteX21" fmla="*/ 3723239 w 3740776"/>
                <a:gd name="connsiteY21" fmla="*/ 1757674 h 3230144"/>
                <a:gd name="connsiteX22" fmla="*/ 3559343 w 3740776"/>
                <a:gd name="connsiteY22" fmla="*/ 1570190 h 3230144"/>
                <a:gd name="connsiteX0" fmla="*/ 3559343 w 3723239"/>
                <a:gd name="connsiteY0" fmla="*/ 1570190 h 3230144"/>
                <a:gd name="connsiteX1" fmla="*/ 2193938 w 3723239"/>
                <a:gd name="connsiteY1" fmla="*/ 1048372 h 3230144"/>
                <a:gd name="connsiteX2" fmla="*/ 2159615 w 3723239"/>
                <a:gd name="connsiteY2" fmla="*/ 579319 h 3230144"/>
                <a:gd name="connsiteX3" fmla="*/ 3029154 w 3723239"/>
                <a:gd name="connsiteY3" fmla="*/ 167469 h 3230144"/>
                <a:gd name="connsiteX4" fmla="*/ 3006271 w 3723239"/>
                <a:gd name="connsiteY4" fmla="*/ 98827 h 3230144"/>
                <a:gd name="connsiteX5" fmla="*/ 2068084 w 3723239"/>
                <a:gd name="connsiteY5" fmla="*/ 464917 h 3230144"/>
                <a:gd name="connsiteX6" fmla="*/ 1862141 w 3723239"/>
                <a:gd name="connsiteY6" fmla="*/ 876767 h 3230144"/>
                <a:gd name="connsiteX7" fmla="*/ 1644756 w 3723239"/>
                <a:gd name="connsiteY7" fmla="*/ 831007 h 3230144"/>
                <a:gd name="connsiteX8" fmla="*/ 1770610 w 3723239"/>
                <a:gd name="connsiteY8" fmla="*/ 361954 h 3230144"/>
                <a:gd name="connsiteX9" fmla="*/ 923953 w 3723239"/>
                <a:gd name="connsiteY9" fmla="*/ 18745 h 3230144"/>
                <a:gd name="connsiteX10" fmla="*/ 901071 w 3723239"/>
                <a:gd name="connsiteY10" fmla="*/ 87387 h 3230144"/>
                <a:gd name="connsiteX11" fmla="*/ 1656197 w 3723239"/>
                <a:gd name="connsiteY11" fmla="*/ 442035 h 3230144"/>
                <a:gd name="connsiteX12" fmla="*/ 1152779 w 3723239"/>
                <a:gd name="connsiteY12" fmla="*/ 1288618 h 3230144"/>
                <a:gd name="connsiteX13" fmla="*/ 123061 w 3723239"/>
                <a:gd name="connsiteY13" fmla="*/ 1288620 h 3230144"/>
                <a:gd name="connsiteX14" fmla="*/ 123061 w 3723239"/>
                <a:gd name="connsiteY14" fmla="*/ 1391581 h 3230144"/>
                <a:gd name="connsiteX15" fmla="*/ 1061248 w 3723239"/>
                <a:gd name="connsiteY15" fmla="*/ 1631826 h 3230144"/>
                <a:gd name="connsiteX16" fmla="*/ 603597 w 3723239"/>
                <a:gd name="connsiteY16" fmla="*/ 3004663 h 3230144"/>
                <a:gd name="connsiteX17" fmla="*/ 695126 w 3723239"/>
                <a:gd name="connsiteY17" fmla="*/ 3050425 h 3230144"/>
                <a:gd name="connsiteX18" fmla="*/ 1473136 w 3723239"/>
                <a:gd name="connsiteY18" fmla="*/ 1242857 h 3230144"/>
                <a:gd name="connsiteX19" fmla="*/ 2068084 w 3723239"/>
                <a:gd name="connsiteY19" fmla="*/ 1197096 h 3230144"/>
                <a:gd name="connsiteX20" fmla="*/ 3491353 w 3723239"/>
                <a:gd name="connsiteY20" fmla="*/ 1776772 h 3230144"/>
                <a:gd name="connsiteX21" fmla="*/ 3723239 w 3723239"/>
                <a:gd name="connsiteY21" fmla="*/ 1757674 h 3230144"/>
                <a:gd name="connsiteX22" fmla="*/ 3559343 w 3723239"/>
                <a:gd name="connsiteY22" fmla="*/ 1570190 h 3230144"/>
                <a:gd name="connsiteX0" fmla="*/ 3559343 w 3734192"/>
                <a:gd name="connsiteY0" fmla="*/ 1570190 h 3230144"/>
                <a:gd name="connsiteX1" fmla="*/ 2193938 w 3734192"/>
                <a:gd name="connsiteY1" fmla="*/ 1048372 h 3230144"/>
                <a:gd name="connsiteX2" fmla="*/ 2159615 w 3734192"/>
                <a:gd name="connsiteY2" fmla="*/ 579319 h 3230144"/>
                <a:gd name="connsiteX3" fmla="*/ 3029154 w 3734192"/>
                <a:gd name="connsiteY3" fmla="*/ 167469 h 3230144"/>
                <a:gd name="connsiteX4" fmla="*/ 3006271 w 3734192"/>
                <a:gd name="connsiteY4" fmla="*/ 98827 h 3230144"/>
                <a:gd name="connsiteX5" fmla="*/ 2068084 w 3734192"/>
                <a:gd name="connsiteY5" fmla="*/ 464917 h 3230144"/>
                <a:gd name="connsiteX6" fmla="*/ 1862141 w 3734192"/>
                <a:gd name="connsiteY6" fmla="*/ 876767 h 3230144"/>
                <a:gd name="connsiteX7" fmla="*/ 1644756 w 3734192"/>
                <a:gd name="connsiteY7" fmla="*/ 831007 h 3230144"/>
                <a:gd name="connsiteX8" fmla="*/ 1770610 w 3734192"/>
                <a:gd name="connsiteY8" fmla="*/ 361954 h 3230144"/>
                <a:gd name="connsiteX9" fmla="*/ 923953 w 3734192"/>
                <a:gd name="connsiteY9" fmla="*/ 18745 h 3230144"/>
                <a:gd name="connsiteX10" fmla="*/ 901071 w 3734192"/>
                <a:gd name="connsiteY10" fmla="*/ 87387 h 3230144"/>
                <a:gd name="connsiteX11" fmla="*/ 1656197 w 3734192"/>
                <a:gd name="connsiteY11" fmla="*/ 442035 h 3230144"/>
                <a:gd name="connsiteX12" fmla="*/ 1152779 w 3734192"/>
                <a:gd name="connsiteY12" fmla="*/ 1288618 h 3230144"/>
                <a:gd name="connsiteX13" fmla="*/ 123061 w 3734192"/>
                <a:gd name="connsiteY13" fmla="*/ 1288620 h 3230144"/>
                <a:gd name="connsiteX14" fmla="*/ 123061 w 3734192"/>
                <a:gd name="connsiteY14" fmla="*/ 1391581 h 3230144"/>
                <a:gd name="connsiteX15" fmla="*/ 1061248 w 3734192"/>
                <a:gd name="connsiteY15" fmla="*/ 1631826 h 3230144"/>
                <a:gd name="connsiteX16" fmla="*/ 603597 w 3734192"/>
                <a:gd name="connsiteY16" fmla="*/ 3004663 h 3230144"/>
                <a:gd name="connsiteX17" fmla="*/ 695126 w 3734192"/>
                <a:gd name="connsiteY17" fmla="*/ 3050425 h 3230144"/>
                <a:gd name="connsiteX18" fmla="*/ 1473136 w 3734192"/>
                <a:gd name="connsiteY18" fmla="*/ 1242857 h 3230144"/>
                <a:gd name="connsiteX19" fmla="*/ 2068084 w 3734192"/>
                <a:gd name="connsiteY19" fmla="*/ 1197096 h 3230144"/>
                <a:gd name="connsiteX20" fmla="*/ 3491353 w 3734192"/>
                <a:gd name="connsiteY20" fmla="*/ 1776772 h 3230144"/>
                <a:gd name="connsiteX21" fmla="*/ 3723239 w 3734192"/>
                <a:gd name="connsiteY21" fmla="*/ 1757674 h 3230144"/>
                <a:gd name="connsiteX22" fmla="*/ 3559343 w 3734192"/>
                <a:gd name="connsiteY22" fmla="*/ 1570190 h 3230144"/>
                <a:gd name="connsiteX0" fmla="*/ 3559343 w 3734192"/>
                <a:gd name="connsiteY0" fmla="*/ 1570190 h 3230144"/>
                <a:gd name="connsiteX1" fmla="*/ 2193938 w 3734192"/>
                <a:gd name="connsiteY1" fmla="*/ 1048372 h 3230144"/>
                <a:gd name="connsiteX2" fmla="*/ 2159615 w 3734192"/>
                <a:gd name="connsiteY2" fmla="*/ 579319 h 3230144"/>
                <a:gd name="connsiteX3" fmla="*/ 3029154 w 3734192"/>
                <a:gd name="connsiteY3" fmla="*/ 167469 h 3230144"/>
                <a:gd name="connsiteX4" fmla="*/ 3006271 w 3734192"/>
                <a:gd name="connsiteY4" fmla="*/ 98827 h 3230144"/>
                <a:gd name="connsiteX5" fmla="*/ 2068084 w 3734192"/>
                <a:gd name="connsiteY5" fmla="*/ 464917 h 3230144"/>
                <a:gd name="connsiteX6" fmla="*/ 1862141 w 3734192"/>
                <a:gd name="connsiteY6" fmla="*/ 876767 h 3230144"/>
                <a:gd name="connsiteX7" fmla="*/ 1644756 w 3734192"/>
                <a:gd name="connsiteY7" fmla="*/ 831007 h 3230144"/>
                <a:gd name="connsiteX8" fmla="*/ 1770610 w 3734192"/>
                <a:gd name="connsiteY8" fmla="*/ 361954 h 3230144"/>
                <a:gd name="connsiteX9" fmla="*/ 923953 w 3734192"/>
                <a:gd name="connsiteY9" fmla="*/ 18745 h 3230144"/>
                <a:gd name="connsiteX10" fmla="*/ 901071 w 3734192"/>
                <a:gd name="connsiteY10" fmla="*/ 87387 h 3230144"/>
                <a:gd name="connsiteX11" fmla="*/ 1656197 w 3734192"/>
                <a:gd name="connsiteY11" fmla="*/ 442035 h 3230144"/>
                <a:gd name="connsiteX12" fmla="*/ 1152779 w 3734192"/>
                <a:gd name="connsiteY12" fmla="*/ 1288618 h 3230144"/>
                <a:gd name="connsiteX13" fmla="*/ 123061 w 3734192"/>
                <a:gd name="connsiteY13" fmla="*/ 1288620 h 3230144"/>
                <a:gd name="connsiteX14" fmla="*/ 123061 w 3734192"/>
                <a:gd name="connsiteY14" fmla="*/ 1391581 h 3230144"/>
                <a:gd name="connsiteX15" fmla="*/ 1061248 w 3734192"/>
                <a:gd name="connsiteY15" fmla="*/ 1631826 h 3230144"/>
                <a:gd name="connsiteX16" fmla="*/ 603597 w 3734192"/>
                <a:gd name="connsiteY16" fmla="*/ 3004663 h 3230144"/>
                <a:gd name="connsiteX17" fmla="*/ 695126 w 3734192"/>
                <a:gd name="connsiteY17" fmla="*/ 3050425 h 3230144"/>
                <a:gd name="connsiteX18" fmla="*/ 1473136 w 3734192"/>
                <a:gd name="connsiteY18" fmla="*/ 1242857 h 3230144"/>
                <a:gd name="connsiteX19" fmla="*/ 2068084 w 3734192"/>
                <a:gd name="connsiteY19" fmla="*/ 1197096 h 3230144"/>
                <a:gd name="connsiteX20" fmla="*/ 3491353 w 3734192"/>
                <a:gd name="connsiteY20" fmla="*/ 1776772 h 3230144"/>
                <a:gd name="connsiteX21" fmla="*/ 3723239 w 3734192"/>
                <a:gd name="connsiteY21" fmla="*/ 1757674 h 3230144"/>
                <a:gd name="connsiteX22" fmla="*/ 3559343 w 3734192"/>
                <a:gd name="connsiteY22" fmla="*/ 1570190 h 3230144"/>
                <a:gd name="connsiteX0" fmla="*/ 3559343 w 3734192"/>
                <a:gd name="connsiteY0" fmla="*/ 1569037 h 3228991"/>
                <a:gd name="connsiteX1" fmla="*/ 2193938 w 3734192"/>
                <a:gd name="connsiteY1" fmla="*/ 1047219 h 3228991"/>
                <a:gd name="connsiteX2" fmla="*/ 2159615 w 3734192"/>
                <a:gd name="connsiteY2" fmla="*/ 578166 h 3228991"/>
                <a:gd name="connsiteX3" fmla="*/ 3029154 w 3734192"/>
                <a:gd name="connsiteY3" fmla="*/ 166316 h 3228991"/>
                <a:gd name="connsiteX4" fmla="*/ 3006271 w 3734192"/>
                <a:gd name="connsiteY4" fmla="*/ 97674 h 3228991"/>
                <a:gd name="connsiteX5" fmla="*/ 2068084 w 3734192"/>
                <a:gd name="connsiteY5" fmla="*/ 463764 h 3228991"/>
                <a:gd name="connsiteX6" fmla="*/ 1862141 w 3734192"/>
                <a:gd name="connsiteY6" fmla="*/ 875614 h 3228991"/>
                <a:gd name="connsiteX7" fmla="*/ 1644756 w 3734192"/>
                <a:gd name="connsiteY7" fmla="*/ 829854 h 3228991"/>
                <a:gd name="connsiteX8" fmla="*/ 1802360 w 3734192"/>
                <a:gd name="connsiteY8" fmla="*/ 344926 h 3228991"/>
                <a:gd name="connsiteX9" fmla="*/ 923953 w 3734192"/>
                <a:gd name="connsiteY9" fmla="*/ 17592 h 3228991"/>
                <a:gd name="connsiteX10" fmla="*/ 901071 w 3734192"/>
                <a:gd name="connsiteY10" fmla="*/ 86234 h 3228991"/>
                <a:gd name="connsiteX11" fmla="*/ 1656197 w 3734192"/>
                <a:gd name="connsiteY11" fmla="*/ 440882 h 3228991"/>
                <a:gd name="connsiteX12" fmla="*/ 1152779 w 3734192"/>
                <a:gd name="connsiteY12" fmla="*/ 1287465 h 3228991"/>
                <a:gd name="connsiteX13" fmla="*/ 123061 w 3734192"/>
                <a:gd name="connsiteY13" fmla="*/ 1287467 h 3228991"/>
                <a:gd name="connsiteX14" fmla="*/ 123061 w 3734192"/>
                <a:gd name="connsiteY14" fmla="*/ 1390428 h 3228991"/>
                <a:gd name="connsiteX15" fmla="*/ 1061248 w 3734192"/>
                <a:gd name="connsiteY15" fmla="*/ 1630673 h 3228991"/>
                <a:gd name="connsiteX16" fmla="*/ 603597 w 3734192"/>
                <a:gd name="connsiteY16" fmla="*/ 3003510 h 3228991"/>
                <a:gd name="connsiteX17" fmla="*/ 695126 w 3734192"/>
                <a:gd name="connsiteY17" fmla="*/ 3049272 h 3228991"/>
                <a:gd name="connsiteX18" fmla="*/ 1473136 w 3734192"/>
                <a:gd name="connsiteY18" fmla="*/ 1241704 h 3228991"/>
                <a:gd name="connsiteX19" fmla="*/ 2068084 w 3734192"/>
                <a:gd name="connsiteY19" fmla="*/ 1195943 h 3228991"/>
                <a:gd name="connsiteX20" fmla="*/ 3491353 w 3734192"/>
                <a:gd name="connsiteY20" fmla="*/ 1775619 h 3228991"/>
                <a:gd name="connsiteX21" fmla="*/ 3723239 w 3734192"/>
                <a:gd name="connsiteY21" fmla="*/ 1756521 h 3228991"/>
                <a:gd name="connsiteX22" fmla="*/ 3559343 w 3734192"/>
                <a:gd name="connsiteY22" fmla="*/ 1569037 h 3228991"/>
                <a:gd name="connsiteX0" fmla="*/ 3559343 w 3734192"/>
                <a:gd name="connsiteY0" fmla="*/ 1567915 h 3227869"/>
                <a:gd name="connsiteX1" fmla="*/ 2193938 w 3734192"/>
                <a:gd name="connsiteY1" fmla="*/ 1046097 h 3227869"/>
                <a:gd name="connsiteX2" fmla="*/ 2159615 w 3734192"/>
                <a:gd name="connsiteY2" fmla="*/ 577044 h 3227869"/>
                <a:gd name="connsiteX3" fmla="*/ 3029154 w 3734192"/>
                <a:gd name="connsiteY3" fmla="*/ 165194 h 3227869"/>
                <a:gd name="connsiteX4" fmla="*/ 3006271 w 3734192"/>
                <a:gd name="connsiteY4" fmla="*/ 96552 h 3227869"/>
                <a:gd name="connsiteX5" fmla="*/ 2068084 w 3734192"/>
                <a:gd name="connsiteY5" fmla="*/ 462642 h 3227869"/>
                <a:gd name="connsiteX6" fmla="*/ 1862141 w 3734192"/>
                <a:gd name="connsiteY6" fmla="*/ 874492 h 3227869"/>
                <a:gd name="connsiteX7" fmla="*/ 1644756 w 3734192"/>
                <a:gd name="connsiteY7" fmla="*/ 828732 h 3227869"/>
                <a:gd name="connsiteX8" fmla="*/ 1802360 w 3734192"/>
                <a:gd name="connsiteY8" fmla="*/ 343804 h 3227869"/>
                <a:gd name="connsiteX9" fmla="*/ 923953 w 3734192"/>
                <a:gd name="connsiteY9" fmla="*/ 16470 h 3227869"/>
                <a:gd name="connsiteX10" fmla="*/ 901071 w 3734192"/>
                <a:gd name="connsiteY10" fmla="*/ 85112 h 3227869"/>
                <a:gd name="connsiteX11" fmla="*/ 1716522 w 3734192"/>
                <a:gd name="connsiteY11" fmla="*/ 398485 h 3227869"/>
                <a:gd name="connsiteX12" fmla="*/ 1152779 w 3734192"/>
                <a:gd name="connsiteY12" fmla="*/ 1286343 h 3227869"/>
                <a:gd name="connsiteX13" fmla="*/ 123061 w 3734192"/>
                <a:gd name="connsiteY13" fmla="*/ 1286345 h 3227869"/>
                <a:gd name="connsiteX14" fmla="*/ 123061 w 3734192"/>
                <a:gd name="connsiteY14" fmla="*/ 1389306 h 3227869"/>
                <a:gd name="connsiteX15" fmla="*/ 1061248 w 3734192"/>
                <a:gd name="connsiteY15" fmla="*/ 1629551 h 3227869"/>
                <a:gd name="connsiteX16" fmla="*/ 603597 w 3734192"/>
                <a:gd name="connsiteY16" fmla="*/ 3002388 h 3227869"/>
                <a:gd name="connsiteX17" fmla="*/ 695126 w 3734192"/>
                <a:gd name="connsiteY17" fmla="*/ 3048150 h 3227869"/>
                <a:gd name="connsiteX18" fmla="*/ 1473136 w 3734192"/>
                <a:gd name="connsiteY18" fmla="*/ 1240582 h 3227869"/>
                <a:gd name="connsiteX19" fmla="*/ 2068084 w 3734192"/>
                <a:gd name="connsiteY19" fmla="*/ 1194821 h 3227869"/>
                <a:gd name="connsiteX20" fmla="*/ 3491353 w 3734192"/>
                <a:gd name="connsiteY20" fmla="*/ 1774497 h 3227869"/>
                <a:gd name="connsiteX21" fmla="*/ 3723239 w 3734192"/>
                <a:gd name="connsiteY21" fmla="*/ 1755399 h 3227869"/>
                <a:gd name="connsiteX22" fmla="*/ 3559343 w 3734192"/>
                <a:gd name="connsiteY22" fmla="*/ 1567915 h 3227869"/>
                <a:gd name="connsiteX0" fmla="*/ 3559343 w 3734192"/>
                <a:gd name="connsiteY0" fmla="*/ 1567915 h 3227869"/>
                <a:gd name="connsiteX1" fmla="*/ 2193938 w 3734192"/>
                <a:gd name="connsiteY1" fmla="*/ 1046097 h 3227869"/>
                <a:gd name="connsiteX2" fmla="*/ 2159615 w 3734192"/>
                <a:gd name="connsiteY2" fmla="*/ 577044 h 3227869"/>
                <a:gd name="connsiteX3" fmla="*/ 3029154 w 3734192"/>
                <a:gd name="connsiteY3" fmla="*/ 165194 h 3227869"/>
                <a:gd name="connsiteX4" fmla="*/ 3006271 w 3734192"/>
                <a:gd name="connsiteY4" fmla="*/ 96552 h 3227869"/>
                <a:gd name="connsiteX5" fmla="*/ 2068084 w 3734192"/>
                <a:gd name="connsiteY5" fmla="*/ 462642 h 3227869"/>
                <a:gd name="connsiteX6" fmla="*/ 1862141 w 3734192"/>
                <a:gd name="connsiteY6" fmla="*/ 874492 h 3227869"/>
                <a:gd name="connsiteX7" fmla="*/ 1644756 w 3734192"/>
                <a:gd name="connsiteY7" fmla="*/ 828732 h 3227869"/>
                <a:gd name="connsiteX8" fmla="*/ 1802360 w 3734192"/>
                <a:gd name="connsiteY8" fmla="*/ 343804 h 3227869"/>
                <a:gd name="connsiteX9" fmla="*/ 923953 w 3734192"/>
                <a:gd name="connsiteY9" fmla="*/ 16470 h 3227869"/>
                <a:gd name="connsiteX10" fmla="*/ 901071 w 3734192"/>
                <a:gd name="connsiteY10" fmla="*/ 85112 h 3227869"/>
                <a:gd name="connsiteX11" fmla="*/ 1716522 w 3734192"/>
                <a:gd name="connsiteY11" fmla="*/ 398485 h 3227869"/>
                <a:gd name="connsiteX12" fmla="*/ 1152779 w 3734192"/>
                <a:gd name="connsiteY12" fmla="*/ 1286343 h 3227869"/>
                <a:gd name="connsiteX13" fmla="*/ 123061 w 3734192"/>
                <a:gd name="connsiteY13" fmla="*/ 1286345 h 3227869"/>
                <a:gd name="connsiteX14" fmla="*/ 123061 w 3734192"/>
                <a:gd name="connsiteY14" fmla="*/ 1389306 h 3227869"/>
                <a:gd name="connsiteX15" fmla="*/ 1061248 w 3734192"/>
                <a:gd name="connsiteY15" fmla="*/ 1629551 h 3227869"/>
                <a:gd name="connsiteX16" fmla="*/ 603597 w 3734192"/>
                <a:gd name="connsiteY16" fmla="*/ 3002388 h 3227869"/>
                <a:gd name="connsiteX17" fmla="*/ 695126 w 3734192"/>
                <a:gd name="connsiteY17" fmla="*/ 3048150 h 3227869"/>
                <a:gd name="connsiteX18" fmla="*/ 1473136 w 3734192"/>
                <a:gd name="connsiteY18" fmla="*/ 1240582 h 3227869"/>
                <a:gd name="connsiteX19" fmla="*/ 2068084 w 3734192"/>
                <a:gd name="connsiteY19" fmla="*/ 1194821 h 3227869"/>
                <a:gd name="connsiteX20" fmla="*/ 3491353 w 3734192"/>
                <a:gd name="connsiteY20" fmla="*/ 1774497 h 3227869"/>
                <a:gd name="connsiteX21" fmla="*/ 3723239 w 3734192"/>
                <a:gd name="connsiteY21" fmla="*/ 1755399 h 3227869"/>
                <a:gd name="connsiteX22" fmla="*/ 3559343 w 3734192"/>
                <a:gd name="connsiteY22" fmla="*/ 1567915 h 3227869"/>
                <a:gd name="connsiteX0" fmla="*/ 3559343 w 3734192"/>
                <a:gd name="connsiteY0" fmla="*/ 1567915 h 3227869"/>
                <a:gd name="connsiteX1" fmla="*/ 2193938 w 3734192"/>
                <a:gd name="connsiteY1" fmla="*/ 1046097 h 3227869"/>
                <a:gd name="connsiteX2" fmla="*/ 2159615 w 3734192"/>
                <a:gd name="connsiteY2" fmla="*/ 577044 h 3227869"/>
                <a:gd name="connsiteX3" fmla="*/ 3029154 w 3734192"/>
                <a:gd name="connsiteY3" fmla="*/ 165194 h 3227869"/>
                <a:gd name="connsiteX4" fmla="*/ 3006271 w 3734192"/>
                <a:gd name="connsiteY4" fmla="*/ 96552 h 3227869"/>
                <a:gd name="connsiteX5" fmla="*/ 2068084 w 3734192"/>
                <a:gd name="connsiteY5" fmla="*/ 462642 h 3227869"/>
                <a:gd name="connsiteX6" fmla="*/ 1862141 w 3734192"/>
                <a:gd name="connsiteY6" fmla="*/ 874492 h 3227869"/>
                <a:gd name="connsiteX7" fmla="*/ 1644756 w 3734192"/>
                <a:gd name="connsiteY7" fmla="*/ 828732 h 3227869"/>
                <a:gd name="connsiteX8" fmla="*/ 1802360 w 3734192"/>
                <a:gd name="connsiteY8" fmla="*/ 343804 h 3227869"/>
                <a:gd name="connsiteX9" fmla="*/ 923953 w 3734192"/>
                <a:gd name="connsiteY9" fmla="*/ 16470 h 3227869"/>
                <a:gd name="connsiteX10" fmla="*/ 901071 w 3734192"/>
                <a:gd name="connsiteY10" fmla="*/ 85112 h 3227869"/>
                <a:gd name="connsiteX11" fmla="*/ 1716522 w 3734192"/>
                <a:gd name="connsiteY11" fmla="*/ 398485 h 3227869"/>
                <a:gd name="connsiteX12" fmla="*/ 1152779 w 3734192"/>
                <a:gd name="connsiteY12" fmla="*/ 1286343 h 3227869"/>
                <a:gd name="connsiteX13" fmla="*/ 123061 w 3734192"/>
                <a:gd name="connsiteY13" fmla="*/ 1286345 h 3227869"/>
                <a:gd name="connsiteX14" fmla="*/ 123061 w 3734192"/>
                <a:gd name="connsiteY14" fmla="*/ 1389306 h 3227869"/>
                <a:gd name="connsiteX15" fmla="*/ 1061248 w 3734192"/>
                <a:gd name="connsiteY15" fmla="*/ 1629551 h 3227869"/>
                <a:gd name="connsiteX16" fmla="*/ 603597 w 3734192"/>
                <a:gd name="connsiteY16" fmla="*/ 3002388 h 3227869"/>
                <a:gd name="connsiteX17" fmla="*/ 695126 w 3734192"/>
                <a:gd name="connsiteY17" fmla="*/ 3048150 h 3227869"/>
                <a:gd name="connsiteX18" fmla="*/ 1473136 w 3734192"/>
                <a:gd name="connsiteY18" fmla="*/ 1240582 h 3227869"/>
                <a:gd name="connsiteX19" fmla="*/ 2068084 w 3734192"/>
                <a:gd name="connsiteY19" fmla="*/ 1194821 h 3227869"/>
                <a:gd name="connsiteX20" fmla="*/ 3491353 w 3734192"/>
                <a:gd name="connsiteY20" fmla="*/ 1774497 h 3227869"/>
                <a:gd name="connsiteX21" fmla="*/ 3723239 w 3734192"/>
                <a:gd name="connsiteY21" fmla="*/ 1755399 h 3227869"/>
                <a:gd name="connsiteX22" fmla="*/ 3559343 w 3734192"/>
                <a:gd name="connsiteY22" fmla="*/ 1567915 h 3227869"/>
                <a:gd name="connsiteX0" fmla="*/ 3559343 w 3734192"/>
                <a:gd name="connsiteY0" fmla="*/ 1567915 h 3227869"/>
                <a:gd name="connsiteX1" fmla="*/ 2193938 w 3734192"/>
                <a:gd name="connsiteY1" fmla="*/ 1046097 h 3227869"/>
                <a:gd name="connsiteX2" fmla="*/ 2159615 w 3734192"/>
                <a:gd name="connsiteY2" fmla="*/ 577044 h 3227869"/>
                <a:gd name="connsiteX3" fmla="*/ 3029154 w 3734192"/>
                <a:gd name="connsiteY3" fmla="*/ 165194 h 3227869"/>
                <a:gd name="connsiteX4" fmla="*/ 3006271 w 3734192"/>
                <a:gd name="connsiteY4" fmla="*/ 96552 h 3227869"/>
                <a:gd name="connsiteX5" fmla="*/ 2068084 w 3734192"/>
                <a:gd name="connsiteY5" fmla="*/ 462642 h 3227869"/>
                <a:gd name="connsiteX6" fmla="*/ 1862141 w 3734192"/>
                <a:gd name="connsiteY6" fmla="*/ 874492 h 3227869"/>
                <a:gd name="connsiteX7" fmla="*/ 1666981 w 3734192"/>
                <a:gd name="connsiteY7" fmla="*/ 835082 h 3227869"/>
                <a:gd name="connsiteX8" fmla="*/ 1802360 w 3734192"/>
                <a:gd name="connsiteY8" fmla="*/ 343804 h 3227869"/>
                <a:gd name="connsiteX9" fmla="*/ 923953 w 3734192"/>
                <a:gd name="connsiteY9" fmla="*/ 16470 h 3227869"/>
                <a:gd name="connsiteX10" fmla="*/ 901071 w 3734192"/>
                <a:gd name="connsiteY10" fmla="*/ 85112 h 3227869"/>
                <a:gd name="connsiteX11" fmla="*/ 1716522 w 3734192"/>
                <a:gd name="connsiteY11" fmla="*/ 398485 h 3227869"/>
                <a:gd name="connsiteX12" fmla="*/ 1152779 w 3734192"/>
                <a:gd name="connsiteY12" fmla="*/ 1286343 h 3227869"/>
                <a:gd name="connsiteX13" fmla="*/ 123061 w 3734192"/>
                <a:gd name="connsiteY13" fmla="*/ 1286345 h 3227869"/>
                <a:gd name="connsiteX14" fmla="*/ 123061 w 3734192"/>
                <a:gd name="connsiteY14" fmla="*/ 1389306 h 3227869"/>
                <a:gd name="connsiteX15" fmla="*/ 1061248 w 3734192"/>
                <a:gd name="connsiteY15" fmla="*/ 1629551 h 3227869"/>
                <a:gd name="connsiteX16" fmla="*/ 603597 w 3734192"/>
                <a:gd name="connsiteY16" fmla="*/ 3002388 h 3227869"/>
                <a:gd name="connsiteX17" fmla="*/ 695126 w 3734192"/>
                <a:gd name="connsiteY17" fmla="*/ 3048150 h 3227869"/>
                <a:gd name="connsiteX18" fmla="*/ 1473136 w 3734192"/>
                <a:gd name="connsiteY18" fmla="*/ 1240582 h 3227869"/>
                <a:gd name="connsiteX19" fmla="*/ 2068084 w 3734192"/>
                <a:gd name="connsiteY19" fmla="*/ 1194821 h 3227869"/>
                <a:gd name="connsiteX20" fmla="*/ 3491353 w 3734192"/>
                <a:gd name="connsiteY20" fmla="*/ 1774497 h 3227869"/>
                <a:gd name="connsiteX21" fmla="*/ 3723239 w 3734192"/>
                <a:gd name="connsiteY21" fmla="*/ 1755399 h 3227869"/>
                <a:gd name="connsiteX22" fmla="*/ 3559343 w 3734192"/>
                <a:gd name="connsiteY22" fmla="*/ 1567915 h 3227869"/>
                <a:gd name="connsiteX0" fmla="*/ 3559343 w 3734192"/>
                <a:gd name="connsiteY0" fmla="*/ 1554732 h 3214686"/>
                <a:gd name="connsiteX1" fmla="*/ 2193938 w 3734192"/>
                <a:gd name="connsiteY1" fmla="*/ 1032914 h 3214686"/>
                <a:gd name="connsiteX2" fmla="*/ 2159615 w 3734192"/>
                <a:gd name="connsiteY2" fmla="*/ 563861 h 3214686"/>
                <a:gd name="connsiteX3" fmla="*/ 3029154 w 3734192"/>
                <a:gd name="connsiteY3" fmla="*/ 152011 h 3214686"/>
                <a:gd name="connsiteX4" fmla="*/ 3006271 w 3734192"/>
                <a:gd name="connsiteY4" fmla="*/ 83369 h 3214686"/>
                <a:gd name="connsiteX5" fmla="*/ 2068084 w 3734192"/>
                <a:gd name="connsiteY5" fmla="*/ 449459 h 3214686"/>
                <a:gd name="connsiteX6" fmla="*/ 1862141 w 3734192"/>
                <a:gd name="connsiteY6" fmla="*/ 861309 h 3214686"/>
                <a:gd name="connsiteX7" fmla="*/ 1666981 w 3734192"/>
                <a:gd name="connsiteY7" fmla="*/ 821899 h 3214686"/>
                <a:gd name="connsiteX8" fmla="*/ 1802360 w 3734192"/>
                <a:gd name="connsiteY8" fmla="*/ 330621 h 3214686"/>
                <a:gd name="connsiteX9" fmla="*/ 1028728 w 3734192"/>
                <a:gd name="connsiteY9" fmla="*/ 19162 h 3214686"/>
                <a:gd name="connsiteX10" fmla="*/ 901071 w 3734192"/>
                <a:gd name="connsiteY10" fmla="*/ 71929 h 3214686"/>
                <a:gd name="connsiteX11" fmla="*/ 1716522 w 3734192"/>
                <a:gd name="connsiteY11" fmla="*/ 385302 h 3214686"/>
                <a:gd name="connsiteX12" fmla="*/ 1152779 w 3734192"/>
                <a:gd name="connsiteY12" fmla="*/ 1273160 h 3214686"/>
                <a:gd name="connsiteX13" fmla="*/ 123061 w 3734192"/>
                <a:gd name="connsiteY13" fmla="*/ 1273162 h 3214686"/>
                <a:gd name="connsiteX14" fmla="*/ 123061 w 3734192"/>
                <a:gd name="connsiteY14" fmla="*/ 1376123 h 3214686"/>
                <a:gd name="connsiteX15" fmla="*/ 1061248 w 3734192"/>
                <a:gd name="connsiteY15" fmla="*/ 1616368 h 3214686"/>
                <a:gd name="connsiteX16" fmla="*/ 603597 w 3734192"/>
                <a:gd name="connsiteY16" fmla="*/ 2989205 h 3214686"/>
                <a:gd name="connsiteX17" fmla="*/ 695126 w 3734192"/>
                <a:gd name="connsiteY17" fmla="*/ 3034967 h 3214686"/>
                <a:gd name="connsiteX18" fmla="*/ 1473136 w 3734192"/>
                <a:gd name="connsiteY18" fmla="*/ 1227399 h 3214686"/>
                <a:gd name="connsiteX19" fmla="*/ 2068084 w 3734192"/>
                <a:gd name="connsiteY19" fmla="*/ 1181638 h 3214686"/>
                <a:gd name="connsiteX20" fmla="*/ 3491353 w 3734192"/>
                <a:gd name="connsiteY20" fmla="*/ 1761314 h 3214686"/>
                <a:gd name="connsiteX21" fmla="*/ 3723239 w 3734192"/>
                <a:gd name="connsiteY21" fmla="*/ 1742216 h 3214686"/>
                <a:gd name="connsiteX22" fmla="*/ 3559343 w 3734192"/>
                <a:gd name="connsiteY22" fmla="*/ 1554732 h 3214686"/>
                <a:gd name="connsiteX0" fmla="*/ 3559343 w 3734192"/>
                <a:gd name="connsiteY0" fmla="*/ 1548431 h 3208385"/>
                <a:gd name="connsiteX1" fmla="*/ 2193938 w 3734192"/>
                <a:gd name="connsiteY1" fmla="*/ 1026613 h 3208385"/>
                <a:gd name="connsiteX2" fmla="*/ 2159615 w 3734192"/>
                <a:gd name="connsiteY2" fmla="*/ 557560 h 3208385"/>
                <a:gd name="connsiteX3" fmla="*/ 3029154 w 3734192"/>
                <a:gd name="connsiteY3" fmla="*/ 145710 h 3208385"/>
                <a:gd name="connsiteX4" fmla="*/ 3006271 w 3734192"/>
                <a:gd name="connsiteY4" fmla="*/ 77068 h 3208385"/>
                <a:gd name="connsiteX5" fmla="*/ 2068084 w 3734192"/>
                <a:gd name="connsiteY5" fmla="*/ 443158 h 3208385"/>
                <a:gd name="connsiteX6" fmla="*/ 1862141 w 3734192"/>
                <a:gd name="connsiteY6" fmla="*/ 855008 h 3208385"/>
                <a:gd name="connsiteX7" fmla="*/ 1666981 w 3734192"/>
                <a:gd name="connsiteY7" fmla="*/ 815598 h 3208385"/>
                <a:gd name="connsiteX8" fmla="*/ 1802360 w 3734192"/>
                <a:gd name="connsiteY8" fmla="*/ 324320 h 3208385"/>
                <a:gd name="connsiteX9" fmla="*/ 1028728 w 3734192"/>
                <a:gd name="connsiteY9" fmla="*/ 12861 h 3208385"/>
                <a:gd name="connsiteX10" fmla="*/ 1012196 w 3734192"/>
                <a:gd name="connsiteY10" fmla="*/ 91028 h 3208385"/>
                <a:gd name="connsiteX11" fmla="*/ 1716522 w 3734192"/>
                <a:gd name="connsiteY11" fmla="*/ 379001 h 3208385"/>
                <a:gd name="connsiteX12" fmla="*/ 1152779 w 3734192"/>
                <a:gd name="connsiteY12" fmla="*/ 1266859 h 3208385"/>
                <a:gd name="connsiteX13" fmla="*/ 123061 w 3734192"/>
                <a:gd name="connsiteY13" fmla="*/ 1266861 h 3208385"/>
                <a:gd name="connsiteX14" fmla="*/ 123061 w 3734192"/>
                <a:gd name="connsiteY14" fmla="*/ 1369822 h 3208385"/>
                <a:gd name="connsiteX15" fmla="*/ 1061248 w 3734192"/>
                <a:gd name="connsiteY15" fmla="*/ 1610067 h 3208385"/>
                <a:gd name="connsiteX16" fmla="*/ 603597 w 3734192"/>
                <a:gd name="connsiteY16" fmla="*/ 2982904 h 3208385"/>
                <a:gd name="connsiteX17" fmla="*/ 695126 w 3734192"/>
                <a:gd name="connsiteY17" fmla="*/ 3028666 h 3208385"/>
                <a:gd name="connsiteX18" fmla="*/ 1473136 w 3734192"/>
                <a:gd name="connsiteY18" fmla="*/ 1221098 h 3208385"/>
                <a:gd name="connsiteX19" fmla="*/ 2068084 w 3734192"/>
                <a:gd name="connsiteY19" fmla="*/ 1175337 h 3208385"/>
                <a:gd name="connsiteX20" fmla="*/ 3491353 w 3734192"/>
                <a:gd name="connsiteY20" fmla="*/ 1755013 h 3208385"/>
                <a:gd name="connsiteX21" fmla="*/ 3723239 w 3734192"/>
                <a:gd name="connsiteY21" fmla="*/ 1735915 h 3208385"/>
                <a:gd name="connsiteX22" fmla="*/ 3559343 w 3734192"/>
                <a:gd name="connsiteY22" fmla="*/ 1548431 h 3208385"/>
                <a:gd name="connsiteX0" fmla="*/ 3559343 w 3734192"/>
                <a:gd name="connsiteY0" fmla="*/ 1549173 h 3209127"/>
                <a:gd name="connsiteX1" fmla="*/ 2193938 w 3734192"/>
                <a:gd name="connsiteY1" fmla="*/ 1027355 h 3209127"/>
                <a:gd name="connsiteX2" fmla="*/ 2159615 w 3734192"/>
                <a:gd name="connsiteY2" fmla="*/ 558302 h 3209127"/>
                <a:gd name="connsiteX3" fmla="*/ 3029154 w 3734192"/>
                <a:gd name="connsiteY3" fmla="*/ 146452 h 3209127"/>
                <a:gd name="connsiteX4" fmla="*/ 3006271 w 3734192"/>
                <a:gd name="connsiteY4" fmla="*/ 77810 h 3209127"/>
                <a:gd name="connsiteX5" fmla="*/ 2068084 w 3734192"/>
                <a:gd name="connsiteY5" fmla="*/ 443900 h 3209127"/>
                <a:gd name="connsiteX6" fmla="*/ 1862141 w 3734192"/>
                <a:gd name="connsiteY6" fmla="*/ 855750 h 3209127"/>
                <a:gd name="connsiteX7" fmla="*/ 1666981 w 3734192"/>
                <a:gd name="connsiteY7" fmla="*/ 816340 h 3209127"/>
                <a:gd name="connsiteX8" fmla="*/ 1802360 w 3734192"/>
                <a:gd name="connsiteY8" fmla="*/ 325062 h 3209127"/>
                <a:gd name="connsiteX9" fmla="*/ 1028728 w 3734192"/>
                <a:gd name="connsiteY9" fmla="*/ 13603 h 3209127"/>
                <a:gd name="connsiteX10" fmla="*/ 1012196 w 3734192"/>
                <a:gd name="connsiteY10" fmla="*/ 91770 h 3209127"/>
                <a:gd name="connsiteX11" fmla="*/ 1729222 w 3734192"/>
                <a:gd name="connsiteY11" fmla="*/ 414668 h 3209127"/>
                <a:gd name="connsiteX12" fmla="*/ 1152779 w 3734192"/>
                <a:gd name="connsiteY12" fmla="*/ 1267601 h 3209127"/>
                <a:gd name="connsiteX13" fmla="*/ 123061 w 3734192"/>
                <a:gd name="connsiteY13" fmla="*/ 1267603 h 3209127"/>
                <a:gd name="connsiteX14" fmla="*/ 123061 w 3734192"/>
                <a:gd name="connsiteY14" fmla="*/ 1370564 h 3209127"/>
                <a:gd name="connsiteX15" fmla="*/ 1061248 w 3734192"/>
                <a:gd name="connsiteY15" fmla="*/ 1610809 h 3209127"/>
                <a:gd name="connsiteX16" fmla="*/ 603597 w 3734192"/>
                <a:gd name="connsiteY16" fmla="*/ 2983646 h 3209127"/>
                <a:gd name="connsiteX17" fmla="*/ 695126 w 3734192"/>
                <a:gd name="connsiteY17" fmla="*/ 3029408 h 3209127"/>
                <a:gd name="connsiteX18" fmla="*/ 1473136 w 3734192"/>
                <a:gd name="connsiteY18" fmla="*/ 1221840 h 3209127"/>
                <a:gd name="connsiteX19" fmla="*/ 2068084 w 3734192"/>
                <a:gd name="connsiteY19" fmla="*/ 1176079 h 3209127"/>
                <a:gd name="connsiteX20" fmla="*/ 3491353 w 3734192"/>
                <a:gd name="connsiteY20" fmla="*/ 1755755 h 3209127"/>
                <a:gd name="connsiteX21" fmla="*/ 3723239 w 3734192"/>
                <a:gd name="connsiteY21" fmla="*/ 1736657 h 3209127"/>
                <a:gd name="connsiteX22" fmla="*/ 3559343 w 3734192"/>
                <a:gd name="connsiteY22" fmla="*/ 1549173 h 3209127"/>
                <a:gd name="connsiteX0" fmla="*/ 3559343 w 3734192"/>
                <a:gd name="connsiteY0" fmla="*/ 1550620 h 3210574"/>
                <a:gd name="connsiteX1" fmla="*/ 2193938 w 3734192"/>
                <a:gd name="connsiteY1" fmla="*/ 1028802 h 3210574"/>
                <a:gd name="connsiteX2" fmla="*/ 2159615 w 3734192"/>
                <a:gd name="connsiteY2" fmla="*/ 559749 h 3210574"/>
                <a:gd name="connsiteX3" fmla="*/ 3029154 w 3734192"/>
                <a:gd name="connsiteY3" fmla="*/ 147899 h 3210574"/>
                <a:gd name="connsiteX4" fmla="*/ 3006271 w 3734192"/>
                <a:gd name="connsiteY4" fmla="*/ 79257 h 3210574"/>
                <a:gd name="connsiteX5" fmla="*/ 2068084 w 3734192"/>
                <a:gd name="connsiteY5" fmla="*/ 445347 h 3210574"/>
                <a:gd name="connsiteX6" fmla="*/ 1862141 w 3734192"/>
                <a:gd name="connsiteY6" fmla="*/ 857197 h 3210574"/>
                <a:gd name="connsiteX7" fmla="*/ 1666981 w 3734192"/>
                <a:gd name="connsiteY7" fmla="*/ 817787 h 3210574"/>
                <a:gd name="connsiteX8" fmla="*/ 1802360 w 3734192"/>
                <a:gd name="connsiteY8" fmla="*/ 326509 h 3210574"/>
                <a:gd name="connsiteX9" fmla="*/ 1028728 w 3734192"/>
                <a:gd name="connsiteY9" fmla="*/ 15050 h 3210574"/>
                <a:gd name="connsiteX10" fmla="*/ 1015371 w 3734192"/>
                <a:gd name="connsiteY10" fmla="*/ 86867 h 3210574"/>
                <a:gd name="connsiteX11" fmla="*/ 1729222 w 3734192"/>
                <a:gd name="connsiteY11" fmla="*/ 416115 h 3210574"/>
                <a:gd name="connsiteX12" fmla="*/ 1152779 w 3734192"/>
                <a:gd name="connsiteY12" fmla="*/ 1269048 h 3210574"/>
                <a:gd name="connsiteX13" fmla="*/ 123061 w 3734192"/>
                <a:gd name="connsiteY13" fmla="*/ 1269050 h 3210574"/>
                <a:gd name="connsiteX14" fmla="*/ 123061 w 3734192"/>
                <a:gd name="connsiteY14" fmla="*/ 1372011 h 3210574"/>
                <a:gd name="connsiteX15" fmla="*/ 1061248 w 3734192"/>
                <a:gd name="connsiteY15" fmla="*/ 1612256 h 3210574"/>
                <a:gd name="connsiteX16" fmla="*/ 603597 w 3734192"/>
                <a:gd name="connsiteY16" fmla="*/ 2985093 h 3210574"/>
                <a:gd name="connsiteX17" fmla="*/ 695126 w 3734192"/>
                <a:gd name="connsiteY17" fmla="*/ 3030855 h 3210574"/>
                <a:gd name="connsiteX18" fmla="*/ 1473136 w 3734192"/>
                <a:gd name="connsiteY18" fmla="*/ 1223287 h 3210574"/>
                <a:gd name="connsiteX19" fmla="*/ 2068084 w 3734192"/>
                <a:gd name="connsiteY19" fmla="*/ 1177526 h 3210574"/>
                <a:gd name="connsiteX20" fmla="*/ 3491353 w 3734192"/>
                <a:gd name="connsiteY20" fmla="*/ 1757202 h 3210574"/>
                <a:gd name="connsiteX21" fmla="*/ 3723239 w 3734192"/>
                <a:gd name="connsiteY21" fmla="*/ 1738104 h 3210574"/>
                <a:gd name="connsiteX22" fmla="*/ 3559343 w 3734192"/>
                <a:gd name="connsiteY22" fmla="*/ 1550620 h 3210574"/>
                <a:gd name="connsiteX0" fmla="*/ 3559343 w 3734192"/>
                <a:gd name="connsiteY0" fmla="*/ 1547435 h 3207389"/>
                <a:gd name="connsiteX1" fmla="*/ 2193938 w 3734192"/>
                <a:gd name="connsiteY1" fmla="*/ 1025617 h 3207389"/>
                <a:gd name="connsiteX2" fmla="*/ 2159615 w 3734192"/>
                <a:gd name="connsiteY2" fmla="*/ 556564 h 3207389"/>
                <a:gd name="connsiteX3" fmla="*/ 3029154 w 3734192"/>
                <a:gd name="connsiteY3" fmla="*/ 144714 h 3207389"/>
                <a:gd name="connsiteX4" fmla="*/ 3006271 w 3734192"/>
                <a:gd name="connsiteY4" fmla="*/ 76072 h 3207389"/>
                <a:gd name="connsiteX5" fmla="*/ 2068084 w 3734192"/>
                <a:gd name="connsiteY5" fmla="*/ 442162 h 3207389"/>
                <a:gd name="connsiteX6" fmla="*/ 1862141 w 3734192"/>
                <a:gd name="connsiteY6" fmla="*/ 854012 h 3207389"/>
                <a:gd name="connsiteX7" fmla="*/ 1666981 w 3734192"/>
                <a:gd name="connsiteY7" fmla="*/ 814602 h 3207389"/>
                <a:gd name="connsiteX8" fmla="*/ 1802360 w 3734192"/>
                <a:gd name="connsiteY8" fmla="*/ 323324 h 3207389"/>
                <a:gd name="connsiteX9" fmla="*/ 1028728 w 3734192"/>
                <a:gd name="connsiteY9" fmla="*/ 11865 h 3207389"/>
                <a:gd name="connsiteX10" fmla="*/ 1015371 w 3734192"/>
                <a:gd name="connsiteY10" fmla="*/ 83682 h 3207389"/>
                <a:gd name="connsiteX11" fmla="*/ 1729222 w 3734192"/>
                <a:gd name="connsiteY11" fmla="*/ 412930 h 3207389"/>
                <a:gd name="connsiteX12" fmla="*/ 1152779 w 3734192"/>
                <a:gd name="connsiteY12" fmla="*/ 1265863 h 3207389"/>
                <a:gd name="connsiteX13" fmla="*/ 123061 w 3734192"/>
                <a:gd name="connsiteY13" fmla="*/ 1265865 h 3207389"/>
                <a:gd name="connsiteX14" fmla="*/ 123061 w 3734192"/>
                <a:gd name="connsiteY14" fmla="*/ 1368826 h 3207389"/>
                <a:gd name="connsiteX15" fmla="*/ 1061248 w 3734192"/>
                <a:gd name="connsiteY15" fmla="*/ 1609071 h 3207389"/>
                <a:gd name="connsiteX16" fmla="*/ 603597 w 3734192"/>
                <a:gd name="connsiteY16" fmla="*/ 2981908 h 3207389"/>
                <a:gd name="connsiteX17" fmla="*/ 695126 w 3734192"/>
                <a:gd name="connsiteY17" fmla="*/ 3027670 h 3207389"/>
                <a:gd name="connsiteX18" fmla="*/ 1473136 w 3734192"/>
                <a:gd name="connsiteY18" fmla="*/ 1220102 h 3207389"/>
                <a:gd name="connsiteX19" fmla="*/ 2068084 w 3734192"/>
                <a:gd name="connsiteY19" fmla="*/ 1174341 h 3207389"/>
                <a:gd name="connsiteX20" fmla="*/ 3491353 w 3734192"/>
                <a:gd name="connsiteY20" fmla="*/ 1754017 h 3207389"/>
                <a:gd name="connsiteX21" fmla="*/ 3723239 w 3734192"/>
                <a:gd name="connsiteY21" fmla="*/ 1734919 h 3207389"/>
                <a:gd name="connsiteX22" fmla="*/ 3559343 w 3734192"/>
                <a:gd name="connsiteY22" fmla="*/ 1547435 h 3207389"/>
                <a:gd name="connsiteX0" fmla="*/ 3558330 w 3733179"/>
                <a:gd name="connsiteY0" fmla="*/ 1547435 h 3207389"/>
                <a:gd name="connsiteX1" fmla="*/ 2192925 w 3733179"/>
                <a:gd name="connsiteY1" fmla="*/ 1025617 h 3207389"/>
                <a:gd name="connsiteX2" fmla="*/ 2158602 w 3733179"/>
                <a:gd name="connsiteY2" fmla="*/ 556564 h 3207389"/>
                <a:gd name="connsiteX3" fmla="*/ 3028141 w 3733179"/>
                <a:gd name="connsiteY3" fmla="*/ 144714 h 3207389"/>
                <a:gd name="connsiteX4" fmla="*/ 3005258 w 3733179"/>
                <a:gd name="connsiteY4" fmla="*/ 76072 h 3207389"/>
                <a:gd name="connsiteX5" fmla="*/ 2067071 w 3733179"/>
                <a:gd name="connsiteY5" fmla="*/ 442162 h 3207389"/>
                <a:gd name="connsiteX6" fmla="*/ 1861128 w 3733179"/>
                <a:gd name="connsiteY6" fmla="*/ 854012 h 3207389"/>
                <a:gd name="connsiteX7" fmla="*/ 1665968 w 3733179"/>
                <a:gd name="connsiteY7" fmla="*/ 814602 h 3207389"/>
                <a:gd name="connsiteX8" fmla="*/ 1801347 w 3733179"/>
                <a:gd name="connsiteY8" fmla="*/ 323324 h 3207389"/>
                <a:gd name="connsiteX9" fmla="*/ 1027715 w 3733179"/>
                <a:gd name="connsiteY9" fmla="*/ 11865 h 3207389"/>
                <a:gd name="connsiteX10" fmla="*/ 1014358 w 3733179"/>
                <a:gd name="connsiteY10" fmla="*/ 83682 h 3207389"/>
                <a:gd name="connsiteX11" fmla="*/ 1728209 w 3733179"/>
                <a:gd name="connsiteY11" fmla="*/ 412930 h 3207389"/>
                <a:gd name="connsiteX12" fmla="*/ 1135891 w 3733179"/>
                <a:gd name="connsiteY12" fmla="*/ 1265863 h 3207389"/>
                <a:gd name="connsiteX13" fmla="*/ 122048 w 3733179"/>
                <a:gd name="connsiteY13" fmla="*/ 1265865 h 3207389"/>
                <a:gd name="connsiteX14" fmla="*/ 122048 w 3733179"/>
                <a:gd name="connsiteY14" fmla="*/ 1368826 h 3207389"/>
                <a:gd name="connsiteX15" fmla="*/ 1060235 w 3733179"/>
                <a:gd name="connsiteY15" fmla="*/ 1609071 h 3207389"/>
                <a:gd name="connsiteX16" fmla="*/ 602584 w 3733179"/>
                <a:gd name="connsiteY16" fmla="*/ 2981908 h 3207389"/>
                <a:gd name="connsiteX17" fmla="*/ 694113 w 3733179"/>
                <a:gd name="connsiteY17" fmla="*/ 3027670 h 3207389"/>
                <a:gd name="connsiteX18" fmla="*/ 1472123 w 3733179"/>
                <a:gd name="connsiteY18" fmla="*/ 1220102 h 3207389"/>
                <a:gd name="connsiteX19" fmla="*/ 2067071 w 3733179"/>
                <a:gd name="connsiteY19" fmla="*/ 1174341 h 3207389"/>
                <a:gd name="connsiteX20" fmla="*/ 3490340 w 3733179"/>
                <a:gd name="connsiteY20" fmla="*/ 1754017 h 3207389"/>
                <a:gd name="connsiteX21" fmla="*/ 3722226 w 3733179"/>
                <a:gd name="connsiteY21" fmla="*/ 1734919 h 3207389"/>
                <a:gd name="connsiteX22" fmla="*/ 3558330 w 3733179"/>
                <a:gd name="connsiteY22" fmla="*/ 1547435 h 3207389"/>
                <a:gd name="connsiteX0" fmla="*/ 3558330 w 3733179"/>
                <a:gd name="connsiteY0" fmla="*/ 1547435 h 3208053"/>
                <a:gd name="connsiteX1" fmla="*/ 2192925 w 3733179"/>
                <a:gd name="connsiteY1" fmla="*/ 1025617 h 3208053"/>
                <a:gd name="connsiteX2" fmla="*/ 2158602 w 3733179"/>
                <a:gd name="connsiteY2" fmla="*/ 556564 h 3208053"/>
                <a:gd name="connsiteX3" fmla="*/ 3028141 w 3733179"/>
                <a:gd name="connsiteY3" fmla="*/ 144714 h 3208053"/>
                <a:gd name="connsiteX4" fmla="*/ 3005258 w 3733179"/>
                <a:gd name="connsiteY4" fmla="*/ 76072 h 3208053"/>
                <a:gd name="connsiteX5" fmla="*/ 2067071 w 3733179"/>
                <a:gd name="connsiteY5" fmla="*/ 442162 h 3208053"/>
                <a:gd name="connsiteX6" fmla="*/ 1861128 w 3733179"/>
                <a:gd name="connsiteY6" fmla="*/ 854012 h 3208053"/>
                <a:gd name="connsiteX7" fmla="*/ 1665968 w 3733179"/>
                <a:gd name="connsiteY7" fmla="*/ 814602 h 3208053"/>
                <a:gd name="connsiteX8" fmla="*/ 1801347 w 3733179"/>
                <a:gd name="connsiteY8" fmla="*/ 323324 h 3208053"/>
                <a:gd name="connsiteX9" fmla="*/ 1027715 w 3733179"/>
                <a:gd name="connsiteY9" fmla="*/ 11865 h 3208053"/>
                <a:gd name="connsiteX10" fmla="*/ 1014358 w 3733179"/>
                <a:gd name="connsiteY10" fmla="*/ 83682 h 3208053"/>
                <a:gd name="connsiteX11" fmla="*/ 1728209 w 3733179"/>
                <a:gd name="connsiteY11" fmla="*/ 412930 h 3208053"/>
                <a:gd name="connsiteX12" fmla="*/ 1135891 w 3733179"/>
                <a:gd name="connsiteY12" fmla="*/ 1265863 h 3208053"/>
                <a:gd name="connsiteX13" fmla="*/ 122048 w 3733179"/>
                <a:gd name="connsiteY13" fmla="*/ 1265865 h 3208053"/>
                <a:gd name="connsiteX14" fmla="*/ 122048 w 3733179"/>
                <a:gd name="connsiteY14" fmla="*/ 1368826 h 3208053"/>
                <a:gd name="connsiteX15" fmla="*/ 1060235 w 3733179"/>
                <a:gd name="connsiteY15" fmla="*/ 1609071 h 3208053"/>
                <a:gd name="connsiteX16" fmla="*/ 602584 w 3733179"/>
                <a:gd name="connsiteY16" fmla="*/ 2981908 h 3208053"/>
                <a:gd name="connsiteX17" fmla="*/ 694113 w 3733179"/>
                <a:gd name="connsiteY17" fmla="*/ 3027670 h 3208053"/>
                <a:gd name="connsiteX18" fmla="*/ 1427673 w 3733179"/>
                <a:gd name="connsiteY18" fmla="*/ 1210577 h 3208053"/>
                <a:gd name="connsiteX19" fmla="*/ 2067071 w 3733179"/>
                <a:gd name="connsiteY19" fmla="*/ 1174341 h 3208053"/>
                <a:gd name="connsiteX20" fmla="*/ 3490340 w 3733179"/>
                <a:gd name="connsiteY20" fmla="*/ 1754017 h 3208053"/>
                <a:gd name="connsiteX21" fmla="*/ 3722226 w 3733179"/>
                <a:gd name="connsiteY21" fmla="*/ 1734919 h 3208053"/>
                <a:gd name="connsiteX22" fmla="*/ 3558330 w 3733179"/>
                <a:gd name="connsiteY22" fmla="*/ 1547435 h 3208053"/>
                <a:gd name="connsiteX0" fmla="*/ 3558330 w 3735368"/>
                <a:gd name="connsiteY0" fmla="*/ 1547435 h 3208053"/>
                <a:gd name="connsiteX1" fmla="*/ 2151650 w 3735368"/>
                <a:gd name="connsiteY1" fmla="*/ 1012917 h 3208053"/>
                <a:gd name="connsiteX2" fmla="*/ 2158602 w 3735368"/>
                <a:gd name="connsiteY2" fmla="*/ 556564 h 3208053"/>
                <a:gd name="connsiteX3" fmla="*/ 3028141 w 3735368"/>
                <a:gd name="connsiteY3" fmla="*/ 144714 h 3208053"/>
                <a:gd name="connsiteX4" fmla="*/ 3005258 w 3735368"/>
                <a:gd name="connsiteY4" fmla="*/ 76072 h 3208053"/>
                <a:gd name="connsiteX5" fmla="*/ 2067071 w 3735368"/>
                <a:gd name="connsiteY5" fmla="*/ 442162 h 3208053"/>
                <a:gd name="connsiteX6" fmla="*/ 1861128 w 3735368"/>
                <a:gd name="connsiteY6" fmla="*/ 854012 h 3208053"/>
                <a:gd name="connsiteX7" fmla="*/ 1665968 w 3735368"/>
                <a:gd name="connsiteY7" fmla="*/ 814602 h 3208053"/>
                <a:gd name="connsiteX8" fmla="*/ 1801347 w 3735368"/>
                <a:gd name="connsiteY8" fmla="*/ 323324 h 3208053"/>
                <a:gd name="connsiteX9" fmla="*/ 1027715 w 3735368"/>
                <a:gd name="connsiteY9" fmla="*/ 11865 h 3208053"/>
                <a:gd name="connsiteX10" fmla="*/ 1014358 w 3735368"/>
                <a:gd name="connsiteY10" fmla="*/ 83682 h 3208053"/>
                <a:gd name="connsiteX11" fmla="*/ 1728209 w 3735368"/>
                <a:gd name="connsiteY11" fmla="*/ 412930 h 3208053"/>
                <a:gd name="connsiteX12" fmla="*/ 1135891 w 3735368"/>
                <a:gd name="connsiteY12" fmla="*/ 1265863 h 3208053"/>
                <a:gd name="connsiteX13" fmla="*/ 122048 w 3735368"/>
                <a:gd name="connsiteY13" fmla="*/ 1265865 h 3208053"/>
                <a:gd name="connsiteX14" fmla="*/ 122048 w 3735368"/>
                <a:gd name="connsiteY14" fmla="*/ 1368826 h 3208053"/>
                <a:gd name="connsiteX15" fmla="*/ 1060235 w 3735368"/>
                <a:gd name="connsiteY15" fmla="*/ 1609071 h 3208053"/>
                <a:gd name="connsiteX16" fmla="*/ 602584 w 3735368"/>
                <a:gd name="connsiteY16" fmla="*/ 2981908 h 3208053"/>
                <a:gd name="connsiteX17" fmla="*/ 694113 w 3735368"/>
                <a:gd name="connsiteY17" fmla="*/ 3027670 h 3208053"/>
                <a:gd name="connsiteX18" fmla="*/ 1427673 w 3735368"/>
                <a:gd name="connsiteY18" fmla="*/ 1210577 h 3208053"/>
                <a:gd name="connsiteX19" fmla="*/ 2067071 w 3735368"/>
                <a:gd name="connsiteY19" fmla="*/ 1174341 h 3208053"/>
                <a:gd name="connsiteX20" fmla="*/ 3490340 w 3735368"/>
                <a:gd name="connsiteY20" fmla="*/ 1754017 h 3208053"/>
                <a:gd name="connsiteX21" fmla="*/ 3722226 w 3735368"/>
                <a:gd name="connsiteY21" fmla="*/ 1734919 h 3208053"/>
                <a:gd name="connsiteX22" fmla="*/ 3558330 w 3735368"/>
                <a:gd name="connsiteY22" fmla="*/ 1547435 h 3208053"/>
                <a:gd name="connsiteX0" fmla="*/ 3558330 w 3735368"/>
                <a:gd name="connsiteY0" fmla="*/ 1547435 h 3208053"/>
                <a:gd name="connsiteX1" fmla="*/ 2151650 w 3735368"/>
                <a:gd name="connsiteY1" fmla="*/ 1012917 h 3208053"/>
                <a:gd name="connsiteX2" fmla="*/ 2142727 w 3735368"/>
                <a:gd name="connsiteY2" fmla="*/ 518464 h 3208053"/>
                <a:gd name="connsiteX3" fmla="*/ 3028141 w 3735368"/>
                <a:gd name="connsiteY3" fmla="*/ 144714 h 3208053"/>
                <a:gd name="connsiteX4" fmla="*/ 3005258 w 3735368"/>
                <a:gd name="connsiteY4" fmla="*/ 76072 h 3208053"/>
                <a:gd name="connsiteX5" fmla="*/ 2067071 w 3735368"/>
                <a:gd name="connsiteY5" fmla="*/ 442162 h 3208053"/>
                <a:gd name="connsiteX6" fmla="*/ 1861128 w 3735368"/>
                <a:gd name="connsiteY6" fmla="*/ 854012 h 3208053"/>
                <a:gd name="connsiteX7" fmla="*/ 1665968 w 3735368"/>
                <a:gd name="connsiteY7" fmla="*/ 814602 h 3208053"/>
                <a:gd name="connsiteX8" fmla="*/ 1801347 w 3735368"/>
                <a:gd name="connsiteY8" fmla="*/ 323324 h 3208053"/>
                <a:gd name="connsiteX9" fmla="*/ 1027715 w 3735368"/>
                <a:gd name="connsiteY9" fmla="*/ 11865 h 3208053"/>
                <a:gd name="connsiteX10" fmla="*/ 1014358 w 3735368"/>
                <a:gd name="connsiteY10" fmla="*/ 83682 h 3208053"/>
                <a:gd name="connsiteX11" fmla="*/ 1728209 w 3735368"/>
                <a:gd name="connsiteY11" fmla="*/ 412930 h 3208053"/>
                <a:gd name="connsiteX12" fmla="*/ 1135891 w 3735368"/>
                <a:gd name="connsiteY12" fmla="*/ 1265863 h 3208053"/>
                <a:gd name="connsiteX13" fmla="*/ 122048 w 3735368"/>
                <a:gd name="connsiteY13" fmla="*/ 1265865 h 3208053"/>
                <a:gd name="connsiteX14" fmla="*/ 122048 w 3735368"/>
                <a:gd name="connsiteY14" fmla="*/ 1368826 h 3208053"/>
                <a:gd name="connsiteX15" fmla="*/ 1060235 w 3735368"/>
                <a:gd name="connsiteY15" fmla="*/ 1609071 h 3208053"/>
                <a:gd name="connsiteX16" fmla="*/ 602584 w 3735368"/>
                <a:gd name="connsiteY16" fmla="*/ 2981908 h 3208053"/>
                <a:gd name="connsiteX17" fmla="*/ 694113 w 3735368"/>
                <a:gd name="connsiteY17" fmla="*/ 3027670 h 3208053"/>
                <a:gd name="connsiteX18" fmla="*/ 1427673 w 3735368"/>
                <a:gd name="connsiteY18" fmla="*/ 1210577 h 3208053"/>
                <a:gd name="connsiteX19" fmla="*/ 2067071 w 3735368"/>
                <a:gd name="connsiteY19" fmla="*/ 1174341 h 3208053"/>
                <a:gd name="connsiteX20" fmla="*/ 3490340 w 3735368"/>
                <a:gd name="connsiteY20" fmla="*/ 1754017 h 3208053"/>
                <a:gd name="connsiteX21" fmla="*/ 3722226 w 3735368"/>
                <a:gd name="connsiteY21" fmla="*/ 1734919 h 3208053"/>
                <a:gd name="connsiteX22" fmla="*/ 3558330 w 3735368"/>
                <a:gd name="connsiteY22" fmla="*/ 1547435 h 3208053"/>
                <a:gd name="connsiteX0" fmla="*/ 3558330 w 3735368"/>
                <a:gd name="connsiteY0" fmla="*/ 1547435 h 3208053"/>
                <a:gd name="connsiteX1" fmla="*/ 2151650 w 3735368"/>
                <a:gd name="connsiteY1" fmla="*/ 1012917 h 3208053"/>
                <a:gd name="connsiteX2" fmla="*/ 2120502 w 3735368"/>
                <a:gd name="connsiteY2" fmla="*/ 499414 h 3208053"/>
                <a:gd name="connsiteX3" fmla="*/ 3028141 w 3735368"/>
                <a:gd name="connsiteY3" fmla="*/ 144714 h 3208053"/>
                <a:gd name="connsiteX4" fmla="*/ 3005258 w 3735368"/>
                <a:gd name="connsiteY4" fmla="*/ 76072 h 3208053"/>
                <a:gd name="connsiteX5" fmla="*/ 2067071 w 3735368"/>
                <a:gd name="connsiteY5" fmla="*/ 442162 h 3208053"/>
                <a:gd name="connsiteX6" fmla="*/ 1861128 w 3735368"/>
                <a:gd name="connsiteY6" fmla="*/ 854012 h 3208053"/>
                <a:gd name="connsiteX7" fmla="*/ 1665968 w 3735368"/>
                <a:gd name="connsiteY7" fmla="*/ 814602 h 3208053"/>
                <a:gd name="connsiteX8" fmla="*/ 1801347 w 3735368"/>
                <a:gd name="connsiteY8" fmla="*/ 323324 h 3208053"/>
                <a:gd name="connsiteX9" fmla="*/ 1027715 w 3735368"/>
                <a:gd name="connsiteY9" fmla="*/ 11865 h 3208053"/>
                <a:gd name="connsiteX10" fmla="*/ 1014358 w 3735368"/>
                <a:gd name="connsiteY10" fmla="*/ 83682 h 3208053"/>
                <a:gd name="connsiteX11" fmla="*/ 1728209 w 3735368"/>
                <a:gd name="connsiteY11" fmla="*/ 412930 h 3208053"/>
                <a:gd name="connsiteX12" fmla="*/ 1135891 w 3735368"/>
                <a:gd name="connsiteY12" fmla="*/ 1265863 h 3208053"/>
                <a:gd name="connsiteX13" fmla="*/ 122048 w 3735368"/>
                <a:gd name="connsiteY13" fmla="*/ 1265865 h 3208053"/>
                <a:gd name="connsiteX14" fmla="*/ 122048 w 3735368"/>
                <a:gd name="connsiteY14" fmla="*/ 1368826 h 3208053"/>
                <a:gd name="connsiteX15" fmla="*/ 1060235 w 3735368"/>
                <a:gd name="connsiteY15" fmla="*/ 1609071 h 3208053"/>
                <a:gd name="connsiteX16" fmla="*/ 602584 w 3735368"/>
                <a:gd name="connsiteY16" fmla="*/ 2981908 h 3208053"/>
                <a:gd name="connsiteX17" fmla="*/ 694113 w 3735368"/>
                <a:gd name="connsiteY17" fmla="*/ 3027670 h 3208053"/>
                <a:gd name="connsiteX18" fmla="*/ 1427673 w 3735368"/>
                <a:gd name="connsiteY18" fmla="*/ 1210577 h 3208053"/>
                <a:gd name="connsiteX19" fmla="*/ 2067071 w 3735368"/>
                <a:gd name="connsiteY19" fmla="*/ 1174341 h 3208053"/>
                <a:gd name="connsiteX20" fmla="*/ 3490340 w 3735368"/>
                <a:gd name="connsiteY20" fmla="*/ 1754017 h 3208053"/>
                <a:gd name="connsiteX21" fmla="*/ 3722226 w 3735368"/>
                <a:gd name="connsiteY21" fmla="*/ 1734919 h 3208053"/>
                <a:gd name="connsiteX22" fmla="*/ 3558330 w 3735368"/>
                <a:gd name="connsiteY22" fmla="*/ 1547435 h 3208053"/>
                <a:gd name="connsiteX0" fmla="*/ 3558330 w 3735368"/>
                <a:gd name="connsiteY0" fmla="*/ 1547435 h 3208053"/>
                <a:gd name="connsiteX1" fmla="*/ 2151650 w 3735368"/>
                <a:gd name="connsiteY1" fmla="*/ 1012917 h 3208053"/>
                <a:gd name="connsiteX2" fmla="*/ 1983418 w 3735368"/>
                <a:gd name="connsiteY2" fmla="*/ 877238 h 3208053"/>
                <a:gd name="connsiteX3" fmla="*/ 2120502 w 3735368"/>
                <a:gd name="connsiteY3" fmla="*/ 499414 h 3208053"/>
                <a:gd name="connsiteX4" fmla="*/ 3028141 w 3735368"/>
                <a:gd name="connsiteY4" fmla="*/ 144714 h 3208053"/>
                <a:gd name="connsiteX5" fmla="*/ 3005258 w 3735368"/>
                <a:gd name="connsiteY5" fmla="*/ 76072 h 3208053"/>
                <a:gd name="connsiteX6" fmla="*/ 2067071 w 3735368"/>
                <a:gd name="connsiteY6" fmla="*/ 442162 h 3208053"/>
                <a:gd name="connsiteX7" fmla="*/ 1861128 w 3735368"/>
                <a:gd name="connsiteY7" fmla="*/ 854012 h 3208053"/>
                <a:gd name="connsiteX8" fmla="*/ 1665968 w 3735368"/>
                <a:gd name="connsiteY8" fmla="*/ 814602 h 3208053"/>
                <a:gd name="connsiteX9" fmla="*/ 1801347 w 3735368"/>
                <a:gd name="connsiteY9" fmla="*/ 323324 h 3208053"/>
                <a:gd name="connsiteX10" fmla="*/ 1027715 w 3735368"/>
                <a:gd name="connsiteY10" fmla="*/ 11865 h 3208053"/>
                <a:gd name="connsiteX11" fmla="*/ 1014358 w 3735368"/>
                <a:gd name="connsiteY11" fmla="*/ 83682 h 3208053"/>
                <a:gd name="connsiteX12" fmla="*/ 1728209 w 3735368"/>
                <a:gd name="connsiteY12" fmla="*/ 412930 h 3208053"/>
                <a:gd name="connsiteX13" fmla="*/ 1135891 w 3735368"/>
                <a:gd name="connsiteY13" fmla="*/ 1265863 h 3208053"/>
                <a:gd name="connsiteX14" fmla="*/ 122048 w 3735368"/>
                <a:gd name="connsiteY14" fmla="*/ 1265865 h 3208053"/>
                <a:gd name="connsiteX15" fmla="*/ 122048 w 3735368"/>
                <a:gd name="connsiteY15" fmla="*/ 1368826 h 3208053"/>
                <a:gd name="connsiteX16" fmla="*/ 1060235 w 3735368"/>
                <a:gd name="connsiteY16" fmla="*/ 1609071 h 3208053"/>
                <a:gd name="connsiteX17" fmla="*/ 602584 w 3735368"/>
                <a:gd name="connsiteY17" fmla="*/ 2981908 h 3208053"/>
                <a:gd name="connsiteX18" fmla="*/ 694113 w 3735368"/>
                <a:gd name="connsiteY18" fmla="*/ 3027670 h 3208053"/>
                <a:gd name="connsiteX19" fmla="*/ 1427673 w 3735368"/>
                <a:gd name="connsiteY19" fmla="*/ 1210577 h 3208053"/>
                <a:gd name="connsiteX20" fmla="*/ 2067071 w 3735368"/>
                <a:gd name="connsiteY20" fmla="*/ 1174341 h 3208053"/>
                <a:gd name="connsiteX21" fmla="*/ 3490340 w 3735368"/>
                <a:gd name="connsiteY21" fmla="*/ 1754017 h 3208053"/>
                <a:gd name="connsiteX22" fmla="*/ 3722226 w 3735368"/>
                <a:gd name="connsiteY22" fmla="*/ 1734919 h 3208053"/>
                <a:gd name="connsiteX23" fmla="*/ 3558330 w 3735368"/>
                <a:gd name="connsiteY23" fmla="*/ 1547435 h 3208053"/>
                <a:gd name="connsiteX0" fmla="*/ 3558330 w 3735368"/>
                <a:gd name="connsiteY0" fmla="*/ 1547435 h 3208053"/>
                <a:gd name="connsiteX1" fmla="*/ 2151650 w 3735368"/>
                <a:gd name="connsiteY1" fmla="*/ 1012917 h 3208053"/>
                <a:gd name="connsiteX2" fmla="*/ 1983418 w 3735368"/>
                <a:gd name="connsiteY2" fmla="*/ 877238 h 3208053"/>
                <a:gd name="connsiteX3" fmla="*/ 2168127 w 3735368"/>
                <a:gd name="connsiteY3" fmla="*/ 537514 h 3208053"/>
                <a:gd name="connsiteX4" fmla="*/ 3028141 w 3735368"/>
                <a:gd name="connsiteY4" fmla="*/ 144714 h 3208053"/>
                <a:gd name="connsiteX5" fmla="*/ 3005258 w 3735368"/>
                <a:gd name="connsiteY5" fmla="*/ 76072 h 3208053"/>
                <a:gd name="connsiteX6" fmla="*/ 2067071 w 3735368"/>
                <a:gd name="connsiteY6" fmla="*/ 442162 h 3208053"/>
                <a:gd name="connsiteX7" fmla="*/ 1861128 w 3735368"/>
                <a:gd name="connsiteY7" fmla="*/ 854012 h 3208053"/>
                <a:gd name="connsiteX8" fmla="*/ 1665968 w 3735368"/>
                <a:gd name="connsiteY8" fmla="*/ 814602 h 3208053"/>
                <a:gd name="connsiteX9" fmla="*/ 1801347 w 3735368"/>
                <a:gd name="connsiteY9" fmla="*/ 323324 h 3208053"/>
                <a:gd name="connsiteX10" fmla="*/ 1027715 w 3735368"/>
                <a:gd name="connsiteY10" fmla="*/ 11865 h 3208053"/>
                <a:gd name="connsiteX11" fmla="*/ 1014358 w 3735368"/>
                <a:gd name="connsiteY11" fmla="*/ 83682 h 3208053"/>
                <a:gd name="connsiteX12" fmla="*/ 1728209 w 3735368"/>
                <a:gd name="connsiteY12" fmla="*/ 412930 h 3208053"/>
                <a:gd name="connsiteX13" fmla="*/ 1135891 w 3735368"/>
                <a:gd name="connsiteY13" fmla="*/ 1265863 h 3208053"/>
                <a:gd name="connsiteX14" fmla="*/ 122048 w 3735368"/>
                <a:gd name="connsiteY14" fmla="*/ 1265865 h 3208053"/>
                <a:gd name="connsiteX15" fmla="*/ 122048 w 3735368"/>
                <a:gd name="connsiteY15" fmla="*/ 1368826 h 3208053"/>
                <a:gd name="connsiteX16" fmla="*/ 1060235 w 3735368"/>
                <a:gd name="connsiteY16" fmla="*/ 1609071 h 3208053"/>
                <a:gd name="connsiteX17" fmla="*/ 602584 w 3735368"/>
                <a:gd name="connsiteY17" fmla="*/ 2981908 h 3208053"/>
                <a:gd name="connsiteX18" fmla="*/ 694113 w 3735368"/>
                <a:gd name="connsiteY18" fmla="*/ 3027670 h 3208053"/>
                <a:gd name="connsiteX19" fmla="*/ 1427673 w 3735368"/>
                <a:gd name="connsiteY19" fmla="*/ 1210577 h 3208053"/>
                <a:gd name="connsiteX20" fmla="*/ 2067071 w 3735368"/>
                <a:gd name="connsiteY20" fmla="*/ 1174341 h 3208053"/>
                <a:gd name="connsiteX21" fmla="*/ 3490340 w 3735368"/>
                <a:gd name="connsiteY21" fmla="*/ 1754017 h 3208053"/>
                <a:gd name="connsiteX22" fmla="*/ 3722226 w 3735368"/>
                <a:gd name="connsiteY22" fmla="*/ 1734919 h 3208053"/>
                <a:gd name="connsiteX23" fmla="*/ 3558330 w 3735368"/>
                <a:gd name="connsiteY23" fmla="*/ 1547435 h 3208053"/>
                <a:gd name="connsiteX0" fmla="*/ 3558330 w 3735368"/>
                <a:gd name="connsiteY0" fmla="*/ 1547435 h 3208053"/>
                <a:gd name="connsiteX1" fmla="*/ 2151650 w 3735368"/>
                <a:gd name="connsiteY1" fmla="*/ 1012917 h 3208053"/>
                <a:gd name="connsiteX2" fmla="*/ 1983418 w 3735368"/>
                <a:gd name="connsiteY2" fmla="*/ 877238 h 3208053"/>
                <a:gd name="connsiteX3" fmla="*/ 2168127 w 3735368"/>
                <a:gd name="connsiteY3" fmla="*/ 537514 h 3208053"/>
                <a:gd name="connsiteX4" fmla="*/ 3028141 w 3735368"/>
                <a:gd name="connsiteY4" fmla="*/ 144714 h 3208053"/>
                <a:gd name="connsiteX5" fmla="*/ 3005258 w 3735368"/>
                <a:gd name="connsiteY5" fmla="*/ 76072 h 3208053"/>
                <a:gd name="connsiteX6" fmla="*/ 2108346 w 3735368"/>
                <a:gd name="connsiteY6" fmla="*/ 477087 h 3208053"/>
                <a:gd name="connsiteX7" fmla="*/ 1861128 w 3735368"/>
                <a:gd name="connsiteY7" fmla="*/ 854012 h 3208053"/>
                <a:gd name="connsiteX8" fmla="*/ 1665968 w 3735368"/>
                <a:gd name="connsiteY8" fmla="*/ 814602 h 3208053"/>
                <a:gd name="connsiteX9" fmla="*/ 1801347 w 3735368"/>
                <a:gd name="connsiteY9" fmla="*/ 323324 h 3208053"/>
                <a:gd name="connsiteX10" fmla="*/ 1027715 w 3735368"/>
                <a:gd name="connsiteY10" fmla="*/ 11865 h 3208053"/>
                <a:gd name="connsiteX11" fmla="*/ 1014358 w 3735368"/>
                <a:gd name="connsiteY11" fmla="*/ 83682 h 3208053"/>
                <a:gd name="connsiteX12" fmla="*/ 1728209 w 3735368"/>
                <a:gd name="connsiteY12" fmla="*/ 412930 h 3208053"/>
                <a:gd name="connsiteX13" fmla="*/ 1135891 w 3735368"/>
                <a:gd name="connsiteY13" fmla="*/ 1265863 h 3208053"/>
                <a:gd name="connsiteX14" fmla="*/ 122048 w 3735368"/>
                <a:gd name="connsiteY14" fmla="*/ 1265865 h 3208053"/>
                <a:gd name="connsiteX15" fmla="*/ 122048 w 3735368"/>
                <a:gd name="connsiteY15" fmla="*/ 1368826 h 3208053"/>
                <a:gd name="connsiteX16" fmla="*/ 1060235 w 3735368"/>
                <a:gd name="connsiteY16" fmla="*/ 1609071 h 3208053"/>
                <a:gd name="connsiteX17" fmla="*/ 602584 w 3735368"/>
                <a:gd name="connsiteY17" fmla="*/ 2981908 h 3208053"/>
                <a:gd name="connsiteX18" fmla="*/ 694113 w 3735368"/>
                <a:gd name="connsiteY18" fmla="*/ 3027670 h 3208053"/>
                <a:gd name="connsiteX19" fmla="*/ 1427673 w 3735368"/>
                <a:gd name="connsiteY19" fmla="*/ 1210577 h 3208053"/>
                <a:gd name="connsiteX20" fmla="*/ 2067071 w 3735368"/>
                <a:gd name="connsiteY20" fmla="*/ 1174341 h 3208053"/>
                <a:gd name="connsiteX21" fmla="*/ 3490340 w 3735368"/>
                <a:gd name="connsiteY21" fmla="*/ 1754017 h 3208053"/>
                <a:gd name="connsiteX22" fmla="*/ 3722226 w 3735368"/>
                <a:gd name="connsiteY22" fmla="*/ 1734919 h 3208053"/>
                <a:gd name="connsiteX23" fmla="*/ 3558330 w 3735368"/>
                <a:gd name="connsiteY23" fmla="*/ 1547435 h 3208053"/>
                <a:gd name="connsiteX0" fmla="*/ 3558330 w 3735368"/>
                <a:gd name="connsiteY0" fmla="*/ 1547435 h 3208053"/>
                <a:gd name="connsiteX1" fmla="*/ 2151650 w 3735368"/>
                <a:gd name="connsiteY1" fmla="*/ 1012917 h 3208053"/>
                <a:gd name="connsiteX2" fmla="*/ 1983418 w 3735368"/>
                <a:gd name="connsiteY2" fmla="*/ 877238 h 3208053"/>
                <a:gd name="connsiteX3" fmla="*/ 2168127 w 3735368"/>
                <a:gd name="connsiteY3" fmla="*/ 537514 h 3208053"/>
                <a:gd name="connsiteX4" fmla="*/ 3028141 w 3735368"/>
                <a:gd name="connsiteY4" fmla="*/ 144714 h 3208053"/>
                <a:gd name="connsiteX5" fmla="*/ 3005258 w 3735368"/>
                <a:gd name="connsiteY5" fmla="*/ 76072 h 3208053"/>
                <a:gd name="connsiteX6" fmla="*/ 2178196 w 3735368"/>
                <a:gd name="connsiteY6" fmla="*/ 426287 h 3208053"/>
                <a:gd name="connsiteX7" fmla="*/ 1861128 w 3735368"/>
                <a:gd name="connsiteY7" fmla="*/ 854012 h 3208053"/>
                <a:gd name="connsiteX8" fmla="*/ 1665968 w 3735368"/>
                <a:gd name="connsiteY8" fmla="*/ 814602 h 3208053"/>
                <a:gd name="connsiteX9" fmla="*/ 1801347 w 3735368"/>
                <a:gd name="connsiteY9" fmla="*/ 323324 h 3208053"/>
                <a:gd name="connsiteX10" fmla="*/ 1027715 w 3735368"/>
                <a:gd name="connsiteY10" fmla="*/ 11865 h 3208053"/>
                <a:gd name="connsiteX11" fmla="*/ 1014358 w 3735368"/>
                <a:gd name="connsiteY11" fmla="*/ 83682 h 3208053"/>
                <a:gd name="connsiteX12" fmla="*/ 1728209 w 3735368"/>
                <a:gd name="connsiteY12" fmla="*/ 412930 h 3208053"/>
                <a:gd name="connsiteX13" fmla="*/ 1135891 w 3735368"/>
                <a:gd name="connsiteY13" fmla="*/ 1265863 h 3208053"/>
                <a:gd name="connsiteX14" fmla="*/ 122048 w 3735368"/>
                <a:gd name="connsiteY14" fmla="*/ 1265865 h 3208053"/>
                <a:gd name="connsiteX15" fmla="*/ 122048 w 3735368"/>
                <a:gd name="connsiteY15" fmla="*/ 1368826 h 3208053"/>
                <a:gd name="connsiteX16" fmla="*/ 1060235 w 3735368"/>
                <a:gd name="connsiteY16" fmla="*/ 1609071 h 3208053"/>
                <a:gd name="connsiteX17" fmla="*/ 602584 w 3735368"/>
                <a:gd name="connsiteY17" fmla="*/ 2981908 h 3208053"/>
                <a:gd name="connsiteX18" fmla="*/ 694113 w 3735368"/>
                <a:gd name="connsiteY18" fmla="*/ 3027670 h 3208053"/>
                <a:gd name="connsiteX19" fmla="*/ 1427673 w 3735368"/>
                <a:gd name="connsiteY19" fmla="*/ 1210577 h 3208053"/>
                <a:gd name="connsiteX20" fmla="*/ 2067071 w 3735368"/>
                <a:gd name="connsiteY20" fmla="*/ 1174341 h 3208053"/>
                <a:gd name="connsiteX21" fmla="*/ 3490340 w 3735368"/>
                <a:gd name="connsiteY21" fmla="*/ 1754017 h 3208053"/>
                <a:gd name="connsiteX22" fmla="*/ 3722226 w 3735368"/>
                <a:gd name="connsiteY22" fmla="*/ 1734919 h 3208053"/>
                <a:gd name="connsiteX23" fmla="*/ 3558330 w 3735368"/>
                <a:gd name="connsiteY23" fmla="*/ 1547435 h 3208053"/>
                <a:gd name="connsiteX0" fmla="*/ 3558330 w 3735368"/>
                <a:gd name="connsiteY0" fmla="*/ 1547435 h 3208053"/>
                <a:gd name="connsiteX1" fmla="*/ 2151650 w 3735368"/>
                <a:gd name="connsiteY1" fmla="*/ 1012917 h 3208053"/>
                <a:gd name="connsiteX2" fmla="*/ 1983418 w 3735368"/>
                <a:gd name="connsiteY2" fmla="*/ 877238 h 3208053"/>
                <a:gd name="connsiteX3" fmla="*/ 2231627 w 3735368"/>
                <a:gd name="connsiteY3" fmla="*/ 489889 h 3208053"/>
                <a:gd name="connsiteX4" fmla="*/ 3028141 w 3735368"/>
                <a:gd name="connsiteY4" fmla="*/ 144714 h 3208053"/>
                <a:gd name="connsiteX5" fmla="*/ 3005258 w 3735368"/>
                <a:gd name="connsiteY5" fmla="*/ 76072 h 3208053"/>
                <a:gd name="connsiteX6" fmla="*/ 2178196 w 3735368"/>
                <a:gd name="connsiteY6" fmla="*/ 426287 h 3208053"/>
                <a:gd name="connsiteX7" fmla="*/ 1861128 w 3735368"/>
                <a:gd name="connsiteY7" fmla="*/ 854012 h 3208053"/>
                <a:gd name="connsiteX8" fmla="*/ 1665968 w 3735368"/>
                <a:gd name="connsiteY8" fmla="*/ 814602 h 3208053"/>
                <a:gd name="connsiteX9" fmla="*/ 1801347 w 3735368"/>
                <a:gd name="connsiteY9" fmla="*/ 323324 h 3208053"/>
                <a:gd name="connsiteX10" fmla="*/ 1027715 w 3735368"/>
                <a:gd name="connsiteY10" fmla="*/ 11865 h 3208053"/>
                <a:gd name="connsiteX11" fmla="*/ 1014358 w 3735368"/>
                <a:gd name="connsiteY11" fmla="*/ 83682 h 3208053"/>
                <a:gd name="connsiteX12" fmla="*/ 1728209 w 3735368"/>
                <a:gd name="connsiteY12" fmla="*/ 412930 h 3208053"/>
                <a:gd name="connsiteX13" fmla="*/ 1135891 w 3735368"/>
                <a:gd name="connsiteY13" fmla="*/ 1265863 h 3208053"/>
                <a:gd name="connsiteX14" fmla="*/ 122048 w 3735368"/>
                <a:gd name="connsiteY14" fmla="*/ 1265865 h 3208053"/>
                <a:gd name="connsiteX15" fmla="*/ 122048 w 3735368"/>
                <a:gd name="connsiteY15" fmla="*/ 1368826 h 3208053"/>
                <a:gd name="connsiteX16" fmla="*/ 1060235 w 3735368"/>
                <a:gd name="connsiteY16" fmla="*/ 1609071 h 3208053"/>
                <a:gd name="connsiteX17" fmla="*/ 602584 w 3735368"/>
                <a:gd name="connsiteY17" fmla="*/ 2981908 h 3208053"/>
                <a:gd name="connsiteX18" fmla="*/ 694113 w 3735368"/>
                <a:gd name="connsiteY18" fmla="*/ 3027670 h 3208053"/>
                <a:gd name="connsiteX19" fmla="*/ 1427673 w 3735368"/>
                <a:gd name="connsiteY19" fmla="*/ 1210577 h 3208053"/>
                <a:gd name="connsiteX20" fmla="*/ 2067071 w 3735368"/>
                <a:gd name="connsiteY20" fmla="*/ 1174341 h 3208053"/>
                <a:gd name="connsiteX21" fmla="*/ 3490340 w 3735368"/>
                <a:gd name="connsiteY21" fmla="*/ 1754017 h 3208053"/>
                <a:gd name="connsiteX22" fmla="*/ 3722226 w 3735368"/>
                <a:gd name="connsiteY22" fmla="*/ 1734919 h 3208053"/>
                <a:gd name="connsiteX23" fmla="*/ 3558330 w 3735368"/>
                <a:gd name="connsiteY23" fmla="*/ 1547435 h 3208053"/>
                <a:gd name="connsiteX0" fmla="*/ 3558330 w 3735368"/>
                <a:gd name="connsiteY0" fmla="*/ 1547435 h 3208053"/>
                <a:gd name="connsiteX1" fmla="*/ 2151650 w 3735368"/>
                <a:gd name="connsiteY1" fmla="*/ 1012917 h 3208053"/>
                <a:gd name="connsiteX2" fmla="*/ 1983418 w 3735368"/>
                <a:gd name="connsiteY2" fmla="*/ 877238 h 3208053"/>
                <a:gd name="connsiteX3" fmla="*/ 2231627 w 3735368"/>
                <a:gd name="connsiteY3" fmla="*/ 489889 h 3208053"/>
                <a:gd name="connsiteX4" fmla="*/ 3028141 w 3735368"/>
                <a:gd name="connsiteY4" fmla="*/ 144714 h 3208053"/>
                <a:gd name="connsiteX5" fmla="*/ 3005258 w 3735368"/>
                <a:gd name="connsiteY5" fmla="*/ 76072 h 3208053"/>
                <a:gd name="connsiteX6" fmla="*/ 2178196 w 3735368"/>
                <a:gd name="connsiteY6" fmla="*/ 426287 h 3208053"/>
                <a:gd name="connsiteX7" fmla="*/ 1861128 w 3735368"/>
                <a:gd name="connsiteY7" fmla="*/ 854012 h 3208053"/>
                <a:gd name="connsiteX8" fmla="*/ 1665968 w 3735368"/>
                <a:gd name="connsiteY8" fmla="*/ 814602 h 3208053"/>
                <a:gd name="connsiteX9" fmla="*/ 1801347 w 3735368"/>
                <a:gd name="connsiteY9" fmla="*/ 323324 h 3208053"/>
                <a:gd name="connsiteX10" fmla="*/ 1027715 w 3735368"/>
                <a:gd name="connsiteY10" fmla="*/ 11865 h 3208053"/>
                <a:gd name="connsiteX11" fmla="*/ 1014358 w 3735368"/>
                <a:gd name="connsiteY11" fmla="*/ 83682 h 3208053"/>
                <a:gd name="connsiteX12" fmla="*/ 1728209 w 3735368"/>
                <a:gd name="connsiteY12" fmla="*/ 412930 h 3208053"/>
                <a:gd name="connsiteX13" fmla="*/ 1135891 w 3735368"/>
                <a:gd name="connsiteY13" fmla="*/ 1265863 h 3208053"/>
                <a:gd name="connsiteX14" fmla="*/ 122048 w 3735368"/>
                <a:gd name="connsiteY14" fmla="*/ 1265865 h 3208053"/>
                <a:gd name="connsiteX15" fmla="*/ 122048 w 3735368"/>
                <a:gd name="connsiteY15" fmla="*/ 1368826 h 3208053"/>
                <a:gd name="connsiteX16" fmla="*/ 1060235 w 3735368"/>
                <a:gd name="connsiteY16" fmla="*/ 1609071 h 3208053"/>
                <a:gd name="connsiteX17" fmla="*/ 602584 w 3735368"/>
                <a:gd name="connsiteY17" fmla="*/ 2981908 h 3208053"/>
                <a:gd name="connsiteX18" fmla="*/ 694113 w 3735368"/>
                <a:gd name="connsiteY18" fmla="*/ 3027670 h 3208053"/>
                <a:gd name="connsiteX19" fmla="*/ 1427673 w 3735368"/>
                <a:gd name="connsiteY19" fmla="*/ 1210577 h 3208053"/>
                <a:gd name="connsiteX20" fmla="*/ 2067071 w 3735368"/>
                <a:gd name="connsiteY20" fmla="*/ 1174341 h 3208053"/>
                <a:gd name="connsiteX21" fmla="*/ 3490340 w 3735368"/>
                <a:gd name="connsiteY21" fmla="*/ 1754017 h 3208053"/>
                <a:gd name="connsiteX22" fmla="*/ 3722226 w 3735368"/>
                <a:gd name="connsiteY22" fmla="*/ 1734919 h 3208053"/>
                <a:gd name="connsiteX23" fmla="*/ 3558330 w 3735368"/>
                <a:gd name="connsiteY23" fmla="*/ 1547435 h 3208053"/>
                <a:gd name="connsiteX0" fmla="*/ 3558330 w 3735368"/>
                <a:gd name="connsiteY0" fmla="*/ 1547435 h 3208053"/>
                <a:gd name="connsiteX1" fmla="*/ 2151650 w 3735368"/>
                <a:gd name="connsiteY1" fmla="*/ 1012917 h 3208053"/>
                <a:gd name="connsiteX2" fmla="*/ 1983418 w 3735368"/>
                <a:gd name="connsiteY2" fmla="*/ 877238 h 3208053"/>
                <a:gd name="connsiteX3" fmla="*/ 2231627 w 3735368"/>
                <a:gd name="connsiteY3" fmla="*/ 489889 h 3208053"/>
                <a:gd name="connsiteX4" fmla="*/ 3028141 w 3735368"/>
                <a:gd name="connsiteY4" fmla="*/ 144714 h 3208053"/>
                <a:gd name="connsiteX5" fmla="*/ 3005258 w 3735368"/>
                <a:gd name="connsiteY5" fmla="*/ 76072 h 3208053"/>
                <a:gd name="connsiteX6" fmla="*/ 2178196 w 3735368"/>
                <a:gd name="connsiteY6" fmla="*/ 426287 h 3208053"/>
                <a:gd name="connsiteX7" fmla="*/ 1861128 w 3735368"/>
                <a:gd name="connsiteY7" fmla="*/ 854012 h 3208053"/>
                <a:gd name="connsiteX8" fmla="*/ 1665968 w 3735368"/>
                <a:gd name="connsiteY8" fmla="*/ 814602 h 3208053"/>
                <a:gd name="connsiteX9" fmla="*/ 1801347 w 3735368"/>
                <a:gd name="connsiteY9" fmla="*/ 323324 h 3208053"/>
                <a:gd name="connsiteX10" fmla="*/ 1027715 w 3735368"/>
                <a:gd name="connsiteY10" fmla="*/ 11865 h 3208053"/>
                <a:gd name="connsiteX11" fmla="*/ 1014358 w 3735368"/>
                <a:gd name="connsiteY11" fmla="*/ 83682 h 3208053"/>
                <a:gd name="connsiteX12" fmla="*/ 1728209 w 3735368"/>
                <a:gd name="connsiteY12" fmla="*/ 412930 h 3208053"/>
                <a:gd name="connsiteX13" fmla="*/ 1135891 w 3735368"/>
                <a:gd name="connsiteY13" fmla="*/ 1265863 h 3208053"/>
                <a:gd name="connsiteX14" fmla="*/ 122048 w 3735368"/>
                <a:gd name="connsiteY14" fmla="*/ 1265865 h 3208053"/>
                <a:gd name="connsiteX15" fmla="*/ 122048 w 3735368"/>
                <a:gd name="connsiteY15" fmla="*/ 1368826 h 3208053"/>
                <a:gd name="connsiteX16" fmla="*/ 1060235 w 3735368"/>
                <a:gd name="connsiteY16" fmla="*/ 1609071 h 3208053"/>
                <a:gd name="connsiteX17" fmla="*/ 602584 w 3735368"/>
                <a:gd name="connsiteY17" fmla="*/ 2981908 h 3208053"/>
                <a:gd name="connsiteX18" fmla="*/ 694113 w 3735368"/>
                <a:gd name="connsiteY18" fmla="*/ 3027670 h 3208053"/>
                <a:gd name="connsiteX19" fmla="*/ 1427673 w 3735368"/>
                <a:gd name="connsiteY19" fmla="*/ 1210577 h 3208053"/>
                <a:gd name="connsiteX20" fmla="*/ 2067071 w 3735368"/>
                <a:gd name="connsiteY20" fmla="*/ 1174341 h 3208053"/>
                <a:gd name="connsiteX21" fmla="*/ 3490340 w 3735368"/>
                <a:gd name="connsiteY21" fmla="*/ 1754017 h 3208053"/>
                <a:gd name="connsiteX22" fmla="*/ 3722226 w 3735368"/>
                <a:gd name="connsiteY22" fmla="*/ 1734919 h 3208053"/>
                <a:gd name="connsiteX23" fmla="*/ 3558330 w 3735368"/>
                <a:gd name="connsiteY23" fmla="*/ 1547435 h 3208053"/>
                <a:gd name="connsiteX0" fmla="*/ 3558330 w 3735368"/>
                <a:gd name="connsiteY0" fmla="*/ 1547435 h 3208053"/>
                <a:gd name="connsiteX1" fmla="*/ 2151650 w 3735368"/>
                <a:gd name="connsiteY1" fmla="*/ 1012917 h 3208053"/>
                <a:gd name="connsiteX2" fmla="*/ 1983418 w 3735368"/>
                <a:gd name="connsiteY2" fmla="*/ 877238 h 3208053"/>
                <a:gd name="connsiteX3" fmla="*/ 2231627 w 3735368"/>
                <a:gd name="connsiteY3" fmla="*/ 489889 h 3208053"/>
                <a:gd name="connsiteX4" fmla="*/ 3028141 w 3735368"/>
                <a:gd name="connsiteY4" fmla="*/ 144714 h 3208053"/>
                <a:gd name="connsiteX5" fmla="*/ 3005258 w 3735368"/>
                <a:gd name="connsiteY5" fmla="*/ 76072 h 3208053"/>
                <a:gd name="connsiteX6" fmla="*/ 2178196 w 3735368"/>
                <a:gd name="connsiteY6" fmla="*/ 426287 h 3208053"/>
                <a:gd name="connsiteX7" fmla="*/ 1861128 w 3735368"/>
                <a:gd name="connsiteY7" fmla="*/ 854012 h 3208053"/>
                <a:gd name="connsiteX8" fmla="*/ 1665968 w 3735368"/>
                <a:gd name="connsiteY8" fmla="*/ 814602 h 3208053"/>
                <a:gd name="connsiteX9" fmla="*/ 1801347 w 3735368"/>
                <a:gd name="connsiteY9" fmla="*/ 323324 h 3208053"/>
                <a:gd name="connsiteX10" fmla="*/ 1027715 w 3735368"/>
                <a:gd name="connsiteY10" fmla="*/ 11865 h 3208053"/>
                <a:gd name="connsiteX11" fmla="*/ 1014358 w 3735368"/>
                <a:gd name="connsiteY11" fmla="*/ 83682 h 3208053"/>
                <a:gd name="connsiteX12" fmla="*/ 1728209 w 3735368"/>
                <a:gd name="connsiteY12" fmla="*/ 412930 h 3208053"/>
                <a:gd name="connsiteX13" fmla="*/ 1135891 w 3735368"/>
                <a:gd name="connsiteY13" fmla="*/ 1265863 h 3208053"/>
                <a:gd name="connsiteX14" fmla="*/ 122048 w 3735368"/>
                <a:gd name="connsiteY14" fmla="*/ 1265865 h 3208053"/>
                <a:gd name="connsiteX15" fmla="*/ 122048 w 3735368"/>
                <a:gd name="connsiteY15" fmla="*/ 1368826 h 3208053"/>
                <a:gd name="connsiteX16" fmla="*/ 1060235 w 3735368"/>
                <a:gd name="connsiteY16" fmla="*/ 1609071 h 3208053"/>
                <a:gd name="connsiteX17" fmla="*/ 602584 w 3735368"/>
                <a:gd name="connsiteY17" fmla="*/ 2981908 h 3208053"/>
                <a:gd name="connsiteX18" fmla="*/ 694113 w 3735368"/>
                <a:gd name="connsiteY18" fmla="*/ 3027670 h 3208053"/>
                <a:gd name="connsiteX19" fmla="*/ 1427673 w 3735368"/>
                <a:gd name="connsiteY19" fmla="*/ 1210577 h 3208053"/>
                <a:gd name="connsiteX20" fmla="*/ 2067071 w 3735368"/>
                <a:gd name="connsiteY20" fmla="*/ 1174341 h 3208053"/>
                <a:gd name="connsiteX21" fmla="*/ 3490340 w 3735368"/>
                <a:gd name="connsiteY21" fmla="*/ 1754017 h 3208053"/>
                <a:gd name="connsiteX22" fmla="*/ 3722226 w 3735368"/>
                <a:gd name="connsiteY22" fmla="*/ 1734919 h 3208053"/>
                <a:gd name="connsiteX23" fmla="*/ 3558330 w 3735368"/>
                <a:gd name="connsiteY23" fmla="*/ 1547435 h 3208053"/>
                <a:gd name="connsiteX0" fmla="*/ 3558330 w 3731869"/>
                <a:gd name="connsiteY0" fmla="*/ 1547435 h 3208053"/>
                <a:gd name="connsiteX1" fmla="*/ 2218325 w 3731869"/>
                <a:gd name="connsiteY1" fmla="*/ 1038317 h 3208053"/>
                <a:gd name="connsiteX2" fmla="*/ 1983418 w 3731869"/>
                <a:gd name="connsiteY2" fmla="*/ 877238 h 3208053"/>
                <a:gd name="connsiteX3" fmla="*/ 2231627 w 3731869"/>
                <a:gd name="connsiteY3" fmla="*/ 489889 h 3208053"/>
                <a:gd name="connsiteX4" fmla="*/ 3028141 w 3731869"/>
                <a:gd name="connsiteY4" fmla="*/ 144714 h 3208053"/>
                <a:gd name="connsiteX5" fmla="*/ 3005258 w 3731869"/>
                <a:gd name="connsiteY5" fmla="*/ 76072 h 3208053"/>
                <a:gd name="connsiteX6" fmla="*/ 2178196 w 3731869"/>
                <a:gd name="connsiteY6" fmla="*/ 426287 h 3208053"/>
                <a:gd name="connsiteX7" fmla="*/ 1861128 w 3731869"/>
                <a:gd name="connsiteY7" fmla="*/ 854012 h 3208053"/>
                <a:gd name="connsiteX8" fmla="*/ 1665968 w 3731869"/>
                <a:gd name="connsiteY8" fmla="*/ 814602 h 3208053"/>
                <a:gd name="connsiteX9" fmla="*/ 1801347 w 3731869"/>
                <a:gd name="connsiteY9" fmla="*/ 323324 h 3208053"/>
                <a:gd name="connsiteX10" fmla="*/ 1027715 w 3731869"/>
                <a:gd name="connsiteY10" fmla="*/ 11865 h 3208053"/>
                <a:gd name="connsiteX11" fmla="*/ 1014358 w 3731869"/>
                <a:gd name="connsiteY11" fmla="*/ 83682 h 3208053"/>
                <a:gd name="connsiteX12" fmla="*/ 1728209 w 3731869"/>
                <a:gd name="connsiteY12" fmla="*/ 412930 h 3208053"/>
                <a:gd name="connsiteX13" fmla="*/ 1135891 w 3731869"/>
                <a:gd name="connsiteY13" fmla="*/ 1265863 h 3208053"/>
                <a:gd name="connsiteX14" fmla="*/ 122048 w 3731869"/>
                <a:gd name="connsiteY14" fmla="*/ 1265865 h 3208053"/>
                <a:gd name="connsiteX15" fmla="*/ 122048 w 3731869"/>
                <a:gd name="connsiteY15" fmla="*/ 1368826 h 3208053"/>
                <a:gd name="connsiteX16" fmla="*/ 1060235 w 3731869"/>
                <a:gd name="connsiteY16" fmla="*/ 1609071 h 3208053"/>
                <a:gd name="connsiteX17" fmla="*/ 602584 w 3731869"/>
                <a:gd name="connsiteY17" fmla="*/ 2981908 h 3208053"/>
                <a:gd name="connsiteX18" fmla="*/ 694113 w 3731869"/>
                <a:gd name="connsiteY18" fmla="*/ 3027670 h 3208053"/>
                <a:gd name="connsiteX19" fmla="*/ 1427673 w 3731869"/>
                <a:gd name="connsiteY19" fmla="*/ 1210577 h 3208053"/>
                <a:gd name="connsiteX20" fmla="*/ 2067071 w 3731869"/>
                <a:gd name="connsiteY20" fmla="*/ 1174341 h 3208053"/>
                <a:gd name="connsiteX21" fmla="*/ 3490340 w 3731869"/>
                <a:gd name="connsiteY21" fmla="*/ 1754017 h 3208053"/>
                <a:gd name="connsiteX22" fmla="*/ 3722226 w 3731869"/>
                <a:gd name="connsiteY22" fmla="*/ 1734919 h 3208053"/>
                <a:gd name="connsiteX23" fmla="*/ 3558330 w 3731869"/>
                <a:gd name="connsiteY23" fmla="*/ 1547435 h 3208053"/>
                <a:gd name="connsiteX0" fmla="*/ 3558330 w 3731869"/>
                <a:gd name="connsiteY0" fmla="*/ 1547435 h 3208053"/>
                <a:gd name="connsiteX1" fmla="*/ 2218325 w 3731869"/>
                <a:gd name="connsiteY1" fmla="*/ 1038317 h 3208053"/>
                <a:gd name="connsiteX2" fmla="*/ 1983418 w 3731869"/>
                <a:gd name="connsiteY2" fmla="*/ 877238 h 3208053"/>
                <a:gd name="connsiteX3" fmla="*/ 2231627 w 3731869"/>
                <a:gd name="connsiteY3" fmla="*/ 489889 h 3208053"/>
                <a:gd name="connsiteX4" fmla="*/ 3028141 w 3731869"/>
                <a:gd name="connsiteY4" fmla="*/ 144714 h 3208053"/>
                <a:gd name="connsiteX5" fmla="*/ 3005258 w 3731869"/>
                <a:gd name="connsiteY5" fmla="*/ 76072 h 3208053"/>
                <a:gd name="connsiteX6" fmla="*/ 2178196 w 3731869"/>
                <a:gd name="connsiteY6" fmla="*/ 426287 h 3208053"/>
                <a:gd name="connsiteX7" fmla="*/ 1870653 w 3731869"/>
                <a:gd name="connsiteY7" fmla="*/ 876237 h 3208053"/>
                <a:gd name="connsiteX8" fmla="*/ 1665968 w 3731869"/>
                <a:gd name="connsiteY8" fmla="*/ 814602 h 3208053"/>
                <a:gd name="connsiteX9" fmla="*/ 1801347 w 3731869"/>
                <a:gd name="connsiteY9" fmla="*/ 323324 h 3208053"/>
                <a:gd name="connsiteX10" fmla="*/ 1027715 w 3731869"/>
                <a:gd name="connsiteY10" fmla="*/ 11865 h 3208053"/>
                <a:gd name="connsiteX11" fmla="*/ 1014358 w 3731869"/>
                <a:gd name="connsiteY11" fmla="*/ 83682 h 3208053"/>
                <a:gd name="connsiteX12" fmla="*/ 1728209 w 3731869"/>
                <a:gd name="connsiteY12" fmla="*/ 412930 h 3208053"/>
                <a:gd name="connsiteX13" fmla="*/ 1135891 w 3731869"/>
                <a:gd name="connsiteY13" fmla="*/ 1265863 h 3208053"/>
                <a:gd name="connsiteX14" fmla="*/ 122048 w 3731869"/>
                <a:gd name="connsiteY14" fmla="*/ 1265865 h 3208053"/>
                <a:gd name="connsiteX15" fmla="*/ 122048 w 3731869"/>
                <a:gd name="connsiteY15" fmla="*/ 1368826 h 3208053"/>
                <a:gd name="connsiteX16" fmla="*/ 1060235 w 3731869"/>
                <a:gd name="connsiteY16" fmla="*/ 1609071 h 3208053"/>
                <a:gd name="connsiteX17" fmla="*/ 602584 w 3731869"/>
                <a:gd name="connsiteY17" fmla="*/ 2981908 h 3208053"/>
                <a:gd name="connsiteX18" fmla="*/ 694113 w 3731869"/>
                <a:gd name="connsiteY18" fmla="*/ 3027670 h 3208053"/>
                <a:gd name="connsiteX19" fmla="*/ 1427673 w 3731869"/>
                <a:gd name="connsiteY19" fmla="*/ 1210577 h 3208053"/>
                <a:gd name="connsiteX20" fmla="*/ 2067071 w 3731869"/>
                <a:gd name="connsiteY20" fmla="*/ 1174341 h 3208053"/>
                <a:gd name="connsiteX21" fmla="*/ 3490340 w 3731869"/>
                <a:gd name="connsiteY21" fmla="*/ 1754017 h 3208053"/>
                <a:gd name="connsiteX22" fmla="*/ 3722226 w 3731869"/>
                <a:gd name="connsiteY22" fmla="*/ 1734919 h 3208053"/>
                <a:gd name="connsiteX23" fmla="*/ 3558330 w 3731869"/>
                <a:gd name="connsiteY23" fmla="*/ 1547435 h 3208053"/>
                <a:gd name="connsiteX0" fmla="*/ 3558330 w 3731869"/>
                <a:gd name="connsiteY0" fmla="*/ 1547435 h 3208053"/>
                <a:gd name="connsiteX1" fmla="*/ 2218325 w 3731869"/>
                <a:gd name="connsiteY1" fmla="*/ 1038317 h 3208053"/>
                <a:gd name="connsiteX2" fmla="*/ 1983418 w 3731869"/>
                <a:gd name="connsiteY2" fmla="*/ 877238 h 3208053"/>
                <a:gd name="connsiteX3" fmla="*/ 2231627 w 3731869"/>
                <a:gd name="connsiteY3" fmla="*/ 489889 h 3208053"/>
                <a:gd name="connsiteX4" fmla="*/ 3028141 w 3731869"/>
                <a:gd name="connsiteY4" fmla="*/ 144714 h 3208053"/>
                <a:gd name="connsiteX5" fmla="*/ 3005258 w 3731869"/>
                <a:gd name="connsiteY5" fmla="*/ 76072 h 3208053"/>
                <a:gd name="connsiteX6" fmla="*/ 2178196 w 3731869"/>
                <a:gd name="connsiteY6" fmla="*/ 426287 h 3208053"/>
                <a:gd name="connsiteX7" fmla="*/ 1857953 w 3731869"/>
                <a:gd name="connsiteY7" fmla="*/ 911162 h 3208053"/>
                <a:gd name="connsiteX8" fmla="*/ 1665968 w 3731869"/>
                <a:gd name="connsiteY8" fmla="*/ 814602 h 3208053"/>
                <a:gd name="connsiteX9" fmla="*/ 1801347 w 3731869"/>
                <a:gd name="connsiteY9" fmla="*/ 323324 h 3208053"/>
                <a:gd name="connsiteX10" fmla="*/ 1027715 w 3731869"/>
                <a:gd name="connsiteY10" fmla="*/ 11865 h 3208053"/>
                <a:gd name="connsiteX11" fmla="*/ 1014358 w 3731869"/>
                <a:gd name="connsiteY11" fmla="*/ 83682 h 3208053"/>
                <a:gd name="connsiteX12" fmla="*/ 1728209 w 3731869"/>
                <a:gd name="connsiteY12" fmla="*/ 412930 h 3208053"/>
                <a:gd name="connsiteX13" fmla="*/ 1135891 w 3731869"/>
                <a:gd name="connsiteY13" fmla="*/ 1265863 h 3208053"/>
                <a:gd name="connsiteX14" fmla="*/ 122048 w 3731869"/>
                <a:gd name="connsiteY14" fmla="*/ 1265865 h 3208053"/>
                <a:gd name="connsiteX15" fmla="*/ 122048 w 3731869"/>
                <a:gd name="connsiteY15" fmla="*/ 1368826 h 3208053"/>
                <a:gd name="connsiteX16" fmla="*/ 1060235 w 3731869"/>
                <a:gd name="connsiteY16" fmla="*/ 1609071 h 3208053"/>
                <a:gd name="connsiteX17" fmla="*/ 602584 w 3731869"/>
                <a:gd name="connsiteY17" fmla="*/ 2981908 h 3208053"/>
                <a:gd name="connsiteX18" fmla="*/ 694113 w 3731869"/>
                <a:gd name="connsiteY18" fmla="*/ 3027670 h 3208053"/>
                <a:gd name="connsiteX19" fmla="*/ 1427673 w 3731869"/>
                <a:gd name="connsiteY19" fmla="*/ 1210577 h 3208053"/>
                <a:gd name="connsiteX20" fmla="*/ 2067071 w 3731869"/>
                <a:gd name="connsiteY20" fmla="*/ 1174341 h 3208053"/>
                <a:gd name="connsiteX21" fmla="*/ 3490340 w 3731869"/>
                <a:gd name="connsiteY21" fmla="*/ 1754017 h 3208053"/>
                <a:gd name="connsiteX22" fmla="*/ 3722226 w 3731869"/>
                <a:gd name="connsiteY22" fmla="*/ 1734919 h 3208053"/>
                <a:gd name="connsiteX23" fmla="*/ 3558330 w 3731869"/>
                <a:gd name="connsiteY23" fmla="*/ 1547435 h 3208053"/>
                <a:gd name="connsiteX0" fmla="*/ 3558330 w 3731869"/>
                <a:gd name="connsiteY0" fmla="*/ 1547435 h 3208053"/>
                <a:gd name="connsiteX1" fmla="*/ 2218325 w 3731869"/>
                <a:gd name="connsiteY1" fmla="*/ 1038317 h 3208053"/>
                <a:gd name="connsiteX2" fmla="*/ 1983418 w 3731869"/>
                <a:gd name="connsiteY2" fmla="*/ 877238 h 3208053"/>
                <a:gd name="connsiteX3" fmla="*/ 2231627 w 3731869"/>
                <a:gd name="connsiteY3" fmla="*/ 489889 h 3208053"/>
                <a:gd name="connsiteX4" fmla="*/ 3028141 w 3731869"/>
                <a:gd name="connsiteY4" fmla="*/ 144714 h 3208053"/>
                <a:gd name="connsiteX5" fmla="*/ 3005258 w 3731869"/>
                <a:gd name="connsiteY5" fmla="*/ 76072 h 3208053"/>
                <a:gd name="connsiteX6" fmla="*/ 2178196 w 3731869"/>
                <a:gd name="connsiteY6" fmla="*/ 426287 h 3208053"/>
                <a:gd name="connsiteX7" fmla="*/ 1857953 w 3731869"/>
                <a:gd name="connsiteY7" fmla="*/ 911162 h 3208053"/>
                <a:gd name="connsiteX8" fmla="*/ 1659618 w 3731869"/>
                <a:gd name="connsiteY8" fmla="*/ 855877 h 3208053"/>
                <a:gd name="connsiteX9" fmla="*/ 1801347 w 3731869"/>
                <a:gd name="connsiteY9" fmla="*/ 323324 h 3208053"/>
                <a:gd name="connsiteX10" fmla="*/ 1027715 w 3731869"/>
                <a:gd name="connsiteY10" fmla="*/ 11865 h 3208053"/>
                <a:gd name="connsiteX11" fmla="*/ 1014358 w 3731869"/>
                <a:gd name="connsiteY11" fmla="*/ 83682 h 3208053"/>
                <a:gd name="connsiteX12" fmla="*/ 1728209 w 3731869"/>
                <a:gd name="connsiteY12" fmla="*/ 412930 h 3208053"/>
                <a:gd name="connsiteX13" fmla="*/ 1135891 w 3731869"/>
                <a:gd name="connsiteY13" fmla="*/ 1265863 h 3208053"/>
                <a:gd name="connsiteX14" fmla="*/ 122048 w 3731869"/>
                <a:gd name="connsiteY14" fmla="*/ 1265865 h 3208053"/>
                <a:gd name="connsiteX15" fmla="*/ 122048 w 3731869"/>
                <a:gd name="connsiteY15" fmla="*/ 1368826 h 3208053"/>
                <a:gd name="connsiteX16" fmla="*/ 1060235 w 3731869"/>
                <a:gd name="connsiteY16" fmla="*/ 1609071 h 3208053"/>
                <a:gd name="connsiteX17" fmla="*/ 602584 w 3731869"/>
                <a:gd name="connsiteY17" fmla="*/ 2981908 h 3208053"/>
                <a:gd name="connsiteX18" fmla="*/ 694113 w 3731869"/>
                <a:gd name="connsiteY18" fmla="*/ 3027670 h 3208053"/>
                <a:gd name="connsiteX19" fmla="*/ 1427673 w 3731869"/>
                <a:gd name="connsiteY19" fmla="*/ 1210577 h 3208053"/>
                <a:gd name="connsiteX20" fmla="*/ 2067071 w 3731869"/>
                <a:gd name="connsiteY20" fmla="*/ 1174341 h 3208053"/>
                <a:gd name="connsiteX21" fmla="*/ 3490340 w 3731869"/>
                <a:gd name="connsiteY21" fmla="*/ 1754017 h 3208053"/>
                <a:gd name="connsiteX22" fmla="*/ 3722226 w 3731869"/>
                <a:gd name="connsiteY22" fmla="*/ 1734919 h 3208053"/>
                <a:gd name="connsiteX23" fmla="*/ 3558330 w 3731869"/>
                <a:gd name="connsiteY23" fmla="*/ 1547435 h 3208053"/>
                <a:gd name="connsiteX0" fmla="*/ 3558330 w 3731869"/>
                <a:gd name="connsiteY0" fmla="*/ 1547642 h 3208260"/>
                <a:gd name="connsiteX1" fmla="*/ 2218325 w 3731869"/>
                <a:gd name="connsiteY1" fmla="*/ 1038524 h 3208260"/>
                <a:gd name="connsiteX2" fmla="*/ 1983418 w 3731869"/>
                <a:gd name="connsiteY2" fmla="*/ 877445 h 3208260"/>
                <a:gd name="connsiteX3" fmla="*/ 2231627 w 3731869"/>
                <a:gd name="connsiteY3" fmla="*/ 490096 h 3208260"/>
                <a:gd name="connsiteX4" fmla="*/ 3028141 w 3731869"/>
                <a:gd name="connsiteY4" fmla="*/ 144921 h 3208260"/>
                <a:gd name="connsiteX5" fmla="*/ 3005258 w 3731869"/>
                <a:gd name="connsiteY5" fmla="*/ 76279 h 3208260"/>
                <a:gd name="connsiteX6" fmla="*/ 2178196 w 3731869"/>
                <a:gd name="connsiteY6" fmla="*/ 426494 h 3208260"/>
                <a:gd name="connsiteX7" fmla="*/ 1857953 w 3731869"/>
                <a:gd name="connsiteY7" fmla="*/ 911369 h 3208260"/>
                <a:gd name="connsiteX8" fmla="*/ 1659618 w 3731869"/>
                <a:gd name="connsiteY8" fmla="*/ 856084 h 3208260"/>
                <a:gd name="connsiteX9" fmla="*/ 1810872 w 3731869"/>
                <a:gd name="connsiteY9" fmla="*/ 326706 h 3208260"/>
                <a:gd name="connsiteX10" fmla="*/ 1027715 w 3731869"/>
                <a:gd name="connsiteY10" fmla="*/ 12072 h 3208260"/>
                <a:gd name="connsiteX11" fmla="*/ 1014358 w 3731869"/>
                <a:gd name="connsiteY11" fmla="*/ 83889 h 3208260"/>
                <a:gd name="connsiteX12" fmla="*/ 1728209 w 3731869"/>
                <a:gd name="connsiteY12" fmla="*/ 413137 h 3208260"/>
                <a:gd name="connsiteX13" fmla="*/ 1135891 w 3731869"/>
                <a:gd name="connsiteY13" fmla="*/ 1266070 h 3208260"/>
                <a:gd name="connsiteX14" fmla="*/ 122048 w 3731869"/>
                <a:gd name="connsiteY14" fmla="*/ 1266072 h 3208260"/>
                <a:gd name="connsiteX15" fmla="*/ 122048 w 3731869"/>
                <a:gd name="connsiteY15" fmla="*/ 1369033 h 3208260"/>
                <a:gd name="connsiteX16" fmla="*/ 1060235 w 3731869"/>
                <a:gd name="connsiteY16" fmla="*/ 1609278 h 3208260"/>
                <a:gd name="connsiteX17" fmla="*/ 602584 w 3731869"/>
                <a:gd name="connsiteY17" fmla="*/ 2982115 h 3208260"/>
                <a:gd name="connsiteX18" fmla="*/ 694113 w 3731869"/>
                <a:gd name="connsiteY18" fmla="*/ 3027877 h 3208260"/>
                <a:gd name="connsiteX19" fmla="*/ 1427673 w 3731869"/>
                <a:gd name="connsiteY19" fmla="*/ 1210784 h 3208260"/>
                <a:gd name="connsiteX20" fmla="*/ 2067071 w 3731869"/>
                <a:gd name="connsiteY20" fmla="*/ 1174548 h 3208260"/>
                <a:gd name="connsiteX21" fmla="*/ 3490340 w 3731869"/>
                <a:gd name="connsiteY21" fmla="*/ 1754224 h 3208260"/>
                <a:gd name="connsiteX22" fmla="*/ 3722226 w 3731869"/>
                <a:gd name="connsiteY22" fmla="*/ 1735126 h 3208260"/>
                <a:gd name="connsiteX23" fmla="*/ 3558330 w 3731869"/>
                <a:gd name="connsiteY23" fmla="*/ 1547642 h 3208260"/>
                <a:gd name="connsiteX0" fmla="*/ 3558330 w 3731869"/>
                <a:gd name="connsiteY0" fmla="*/ 1547642 h 3203842"/>
                <a:gd name="connsiteX1" fmla="*/ 2218325 w 3731869"/>
                <a:gd name="connsiteY1" fmla="*/ 1038524 h 3203842"/>
                <a:gd name="connsiteX2" fmla="*/ 1983418 w 3731869"/>
                <a:gd name="connsiteY2" fmla="*/ 877445 h 3203842"/>
                <a:gd name="connsiteX3" fmla="*/ 2231627 w 3731869"/>
                <a:gd name="connsiteY3" fmla="*/ 490096 h 3203842"/>
                <a:gd name="connsiteX4" fmla="*/ 3028141 w 3731869"/>
                <a:gd name="connsiteY4" fmla="*/ 144921 h 3203842"/>
                <a:gd name="connsiteX5" fmla="*/ 3005258 w 3731869"/>
                <a:gd name="connsiteY5" fmla="*/ 76279 h 3203842"/>
                <a:gd name="connsiteX6" fmla="*/ 2178196 w 3731869"/>
                <a:gd name="connsiteY6" fmla="*/ 426494 h 3203842"/>
                <a:gd name="connsiteX7" fmla="*/ 1857953 w 3731869"/>
                <a:gd name="connsiteY7" fmla="*/ 911369 h 3203842"/>
                <a:gd name="connsiteX8" fmla="*/ 1659618 w 3731869"/>
                <a:gd name="connsiteY8" fmla="*/ 856084 h 3203842"/>
                <a:gd name="connsiteX9" fmla="*/ 1810872 w 3731869"/>
                <a:gd name="connsiteY9" fmla="*/ 326706 h 3203842"/>
                <a:gd name="connsiteX10" fmla="*/ 1027715 w 3731869"/>
                <a:gd name="connsiteY10" fmla="*/ 12072 h 3203842"/>
                <a:gd name="connsiteX11" fmla="*/ 1014358 w 3731869"/>
                <a:gd name="connsiteY11" fmla="*/ 83889 h 3203842"/>
                <a:gd name="connsiteX12" fmla="*/ 1728209 w 3731869"/>
                <a:gd name="connsiteY12" fmla="*/ 413137 h 3203842"/>
                <a:gd name="connsiteX13" fmla="*/ 1135891 w 3731869"/>
                <a:gd name="connsiteY13" fmla="*/ 1266070 h 3203842"/>
                <a:gd name="connsiteX14" fmla="*/ 122048 w 3731869"/>
                <a:gd name="connsiteY14" fmla="*/ 1266072 h 3203842"/>
                <a:gd name="connsiteX15" fmla="*/ 122048 w 3731869"/>
                <a:gd name="connsiteY15" fmla="*/ 1369033 h 3203842"/>
                <a:gd name="connsiteX16" fmla="*/ 1060235 w 3731869"/>
                <a:gd name="connsiteY16" fmla="*/ 1609278 h 3203842"/>
                <a:gd name="connsiteX17" fmla="*/ 602584 w 3731869"/>
                <a:gd name="connsiteY17" fmla="*/ 2982115 h 3203842"/>
                <a:gd name="connsiteX18" fmla="*/ 694113 w 3731869"/>
                <a:gd name="connsiteY18" fmla="*/ 3027877 h 3203842"/>
                <a:gd name="connsiteX19" fmla="*/ 1402273 w 3731869"/>
                <a:gd name="connsiteY19" fmla="*/ 1274284 h 3203842"/>
                <a:gd name="connsiteX20" fmla="*/ 2067071 w 3731869"/>
                <a:gd name="connsiteY20" fmla="*/ 1174548 h 3203842"/>
                <a:gd name="connsiteX21" fmla="*/ 3490340 w 3731869"/>
                <a:gd name="connsiteY21" fmla="*/ 1754224 h 3203842"/>
                <a:gd name="connsiteX22" fmla="*/ 3722226 w 3731869"/>
                <a:gd name="connsiteY22" fmla="*/ 1735126 h 3203842"/>
                <a:gd name="connsiteX23" fmla="*/ 3558330 w 3731869"/>
                <a:gd name="connsiteY23" fmla="*/ 1547642 h 3203842"/>
                <a:gd name="connsiteX0" fmla="*/ 3561992 w 3735531"/>
                <a:gd name="connsiteY0" fmla="*/ 1547642 h 3203842"/>
                <a:gd name="connsiteX1" fmla="*/ 2221987 w 3735531"/>
                <a:gd name="connsiteY1" fmla="*/ 1038524 h 3203842"/>
                <a:gd name="connsiteX2" fmla="*/ 1987080 w 3735531"/>
                <a:gd name="connsiteY2" fmla="*/ 877445 h 3203842"/>
                <a:gd name="connsiteX3" fmla="*/ 2235289 w 3735531"/>
                <a:gd name="connsiteY3" fmla="*/ 490096 h 3203842"/>
                <a:gd name="connsiteX4" fmla="*/ 3031803 w 3735531"/>
                <a:gd name="connsiteY4" fmla="*/ 144921 h 3203842"/>
                <a:gd name="connsiteX5" fmla="*/ 3008920 w 3735531"/>
                <a:gd name="connsiteY5" fmla="*/ 76279 h 3203842"/>
                <a:gd name="connsiteX6" fmla="*/ 2181858 w 3735531"/>
                <a:gd name="connsiteY6" fmla="*/ 426494 h 3203842"/>
                <a:gd name="connsiteX7" fmla="*/ 1861615 w 3735531"/>
                <a:gd name="connsiteY7" fmla="*/ 911369 h 3203842"/>
                <a:gd name="connsiteX8" fmla="*/ 1663280 w 3735531"/>
                <a:gd name="connsiteY8" fmla="*/ 856084 h 3203842"/>
                <a:gd name="connsiteX9" fmla="*/ 1814534 w 3735531"/>
                <a:gd name="connsiteY9" fmla="*/ 326706 h 3203842"/>
                <a:gd name="connsiteX10" fmla="*/ 1031377 w 3735531"/>
                <a:gd name="connsiteY10" fmla="*/ 12072 h 3203842"/>
                <a:gd name="connsiteX11" fmla="*/ 1018020 w 3735531"/>
                <a:gd name="connsiteY11" fmla="*/ 83889 h 3203842"/>
                <a:gd name="connsiteX12" fmla="*/ 1731871 w 3735531"/>
                <a:gd name="connsiteY12" fmla="*/ 413137 h 3203842"/>
                <a:gd name="connsiteX13" fmla="*/ 1196703 w 3735531"/>
                <a:gd name="connsiteY13" fmla="*/ 1297820 h 3203842"/>
                <a:gd name="connsiteX14" fmla="*/ 125710 w 3735531"/>
                <a:gd name="connsiteY14" fmla="*/ 1266072 h 3203842"/>
                <a:gd name="connsiteX15" fmla="*/ 125710 w 3735531"/>
                <a:gd name="connsiteY15" fmla="*/ 1369033 h 3203842"/>
                <a:gd name="connsiteX16" fmla="*/ 1063897 w 3735531"/>
                <a:gd name="connsiteY16" fmla="*/ 1609278 h 3203842"/>
                <a:gd name="connsiteX17" fmla="*/ 606246 w 3735531"/>
                <a:gd name="connsiteY17" fmla="*/ 2982115 h 3203842"/>
                <a:gd name="connsiteX18" fmla="*/ 697775 w 3735531"/>
                <a:gd name="connsiteY18" fmla="*/ 3027877 h 3203842"/>
                <a:gd name="connsiteX19" fmla="*/ 1405935 w 3735531"/>
                <a:gd name="connsiteY19" fmla="*/ 1274284 h 3203842"/>
                <a:gd name="connsiteX20" fmla="*/ 2070733 w 3735531"/>
                <a:gd name="connsiteY20" fmla="*/ 1174548 h 3203842"/>
                <a:gd name="connsiteX21" fmla="*/ 3494002 w 3735531"/>
                <a:gd name="connsiteY21" fmla="*/ 1754224 h 3203842"/>
                <a:gd name="connsiteX22" fmla="*/ 3725888 w 3735531"/>
                <a:gd name="connsiteY22" fmla="*/ 1735126 h 3203842"/>
                <a:gd name="connsiteX23" fmla="*/ 3561992 w 3735531"/>
                <a:gd name="connsiteY23" fmla="*/ 1547642 h 3203842"/>
                <a:gd name="connsiteX0" fmla="*/ 3561992 w 3735531"/>
                <a:gd name="connsiteY0" fmla="*/ 1547642 h 3203842"/>
                <a:gd name="connsiteX1" fmla="*/ 2221987 w 3735531"/>
                <a:gd name="connsiteY1" fmla="*/ 1038524 h 3203842"/>
                <a:gd name="connsiteX2" fmla="*/ 1987080 w 3735531"/>
                <a:gd name="connsiteY2" fmla="*/ 877445 h 3203842"/>
                <a:gd name="connsiteX3" fmla="*/ 2235289 w 3735531"/>
                <a:gd name="connsiteY3" fmla="*/ 490096 h 3203842"/>
                <a:gd name="connsiteX4" fmla="*/ 3031803 w 3735531"/>
                <a:gd name="connsiteY4" fmla="*/ 144921 h 3203842"/>
                <a:gd name="connsiteX5" fmla="*/ 3008920 w 3735531"/>
                <a:gd name="connsiteY5" fmla="*/ 76279 h 3203842"/>
                <a:gd name="connsiteX6" fmla="*/ 2181858 w 3735531"/>
                <a:gd name="connsiteY6" fmla="*/ 426494 h 3203842"/>
                <a:gd name="connsiteX7" fmla="*/ 1861615 w 3735531"/>
                <a:gd name="connsiteY7" fmla="*/ 911369 h 3203842"/>
                <a:gd name="connsiteX8" fmla="*/ 1663280 w 3735531"/>
                <a:gd name="connsiteY8" fmla="*/ 856084 h 3203842"/>
                <a:gd name="connsiteX9" fmla="*/ 1814534 w 3735531"/>
                <a:gd name="connsiteY9" fmla="*/ 326706 h 3203842"/>
                <a:gd name="connsiteX10" fmla="*/ 1031377 w 3735531"/>
                <a:gd name="connsiteY10" fmla="*/ 12072 h 3203842"/>
                <a:gd name="connsiteX11" fmla="*/ 1018020 w 3735531"/>
                <a:gd name="connsiteY11" fmla="*/ 83889 h 3203842"/>
                <a:gd name="connsiteX12" fmla="*/ 1731871 w 3735531"/>
                <a:gd name="connsiteY12" fmla="*/ 413137 h 3203842"/>
                <a:gd name="connsiteX13" fmla="*/ 1196703 w 3735531"/>
                <a:gd name="connsiteY13" fmla="*/ 1297820 h 3203842"/>
                <a:gd name="connsiteX14" fmla="*/ 125710 w 3735531"/>
                <a:gd name="connsiteY14" fmla="*/ 1266072 h 3203842"/>
                <a:gd name="connsiteX15" fmla="*/ 125710 w 3735531"/>
                <a:gd name="connsiteY15" fmla="*/ 1369033 h 3203842"/>
                <a:gd name="connsiteX16" fmla="*/ 1063897 w 3735531"/>
                <a:gd name="connsiteY16" fmla="*/ 1609278 h 3203842"/>
                <a:gd name="connsiteX17" fmla="*/ 606246 w 3735531"/>
                <a:gd name="connsiteY17" fmla="*/ 2982115 h 3203842"/>
                <a:gd name="connsiteX18" fmla="*/ 697775 w 3735531"/>
                <a:gd name="connsiteY18" fmla="*/ 3027877 h 3203842"/>
                <a:gd name="connsiteX19" fmla="*/ 1405935 w 3735531"/>
                <a:gd name="connsiteY19" fmla="*/ 1274284 h 3203842"/>
                <a:gd name="connsiteX20" fmla="*/ 2070733 w 3735531"/>
                <a:gd name="connsiteY20" fmla="*/ 1174548 h 3203842"/>
                <a:gd name="connsiteX21" fmla="*/ 3494002 w 3735531"/>
                <a:gd name="connsiteY21" fmla="*/ 1754224 h 3203842"/>
                <a:gd name="connsiteX22" fmla="*/ 3725888 w 3735531"/>
                <a:gd name="connsiteY22" fmla="*/ 1735126 h 3203842"/>
                <a:gd name="connsiteX23" fmla="*/ 3561992 w 3735531"/>
                <a:gd name="connsiteY23" fmla="*/ 1547642 h 3203842"/>
                <a:gd name="connsiteX0" fmla="*/ 3561992 w 3735531"/>
                <a:gd name="connsiteY0" fmla="*/ 1547642 h 3203842"/>
                <a:gd name="connsiteX1" fmla="*/ 2221987 w 3735531"/>
                <a:gd name="connsiteY1" fmla="*/ 1038524 h 3203842"/>
                <a:gd name="connsiteX2" fmla="*/ 1987080 w 3735531"/>
                <a:gd name="connsiteY2" fmla="*/ 877445 h 3203842"/>
                <a:gd name="connsiteX3" fmla="*/ 2235289 w 3735531"/>
                <a:gd name="connsiteY3" fmla="*/ 490096 h 3203842"/>
                <a:gd name="connsiteX4" fmla="*/ 3031803 w 3735531"/>
                <a:gd name="connsiteY4" fmla="*/ 144921 h 3203842"/>
                <a:gd name="connsiteX5" fmla="*/ 3008920 w 3735531"/>
                <a:gd name="connsiteY5" fmla="*/ 76279 h 3203842"/>
                <a:gd name="connsiteX6" fmla="*/ 2181858 w 3735531"/>
                <a:gd name="connsiteY6" fmla="*/ 426494 h 3203842"/>
                <a:gd name="connsiteX7" fmla="*/ 1861615 w 3735531"/>
                <a:gd name="connsiteY7" fmla="*/ 911369 h 3203842"/>
                <a:gd name="connsiteX8" fmla="*/ 1663280 w 3735531"/>
                <a:gd name="connsiteY8" fmla="*/ 856084 h 3203842"/>
                <a:gd name="connsiteX9" fmla="*/ 1814534 w 3735531"/>
                <a:gd name="connsiteY9" fmla="*/ 326706 h 3203842"/>
                <a:gd name="connsiteX10" fmla="*/ 1031377 w 3735531"/>
                <a:gd name="connsiteY10" fmla="*/ 12072 h 3203842"/>
                <a:gd name="connsiteX11" fmla="*/ 1018020 w 3735531"/>
                <a:gd name="connsiteY11" fmla="*/ 83889 h 3203842"/>
                <a:gd name="connsiteX12" fmla="*/ 1731871 w 3735531"/>
                <a:gd name="connsiteY12" fmla="*/ 413137 h 3203842"/>
                <a:gd name="connsiteX13" fmla="*/ 1196703 w 3735531"/>
                <a:gd name="connsiteY13" fmla="*/ 1297820 h 3203842"/>
                <a:gd name="connsiteX14" fmla="*/ 125710 w 3735531"/>
                <a:gd name="connsiteY14" fmla="*/ 1266072 h 3203842"/>
                <a:gd name="connsiteX15" fmla="*/ 125710 w 3735531"/>
                <a:gd name="connsiteY15" fmla="*/ 1369033 h 3203842"/>
                <a:gd name="connsiteX16" fmla="*/ 1063897 w 3735531"/>
                <a:gd name="connsiteY16" fmla="*/ 1609278 h 3203842"/>
                <a:gd name="connsiteX17" fmla="*/ 606246 w 3735531"/>
                <a:gd name="connsiteY17" fmla="*/ 2982115 h 3203842"/>
                <a:gd name="connsiteX18" fmla="*/ 697775 w 3735531"/>
                <a:gd name="connsiteY18" fmla="*/ 3027877 h 3203842"/>
                <a:gd name="connsiteX19" fmla="*/ 1405935 w 3735531"/>
                <a:gd name="connsiteY19" fmla="*/ 1274284 h 3203842"/>
                <a:gd name="connsiteX20" fmla="*/ 2070733 w 3735531"/>
                <a:gd name="connsiteY20" fmla="*/ 1174548 h 3203842"/>
                <a:gd name="connsiteX21" fmla="*/ 3494002 w 3735531"/>
                <a:gd name="connsiteY21" fmla="*/ 1754224 h 3203842"/>
                <a:gd name="connsiteX22" fmla="*/ 3725888 w 3735531"/>
                <a:gd name="connsiteY22" fmla="*/ 1735126 h 3203842"/>
                <a:gd name="connsiteX23" fmla="*/ 3561992 w 3735531"/>
                <a:gd name="connsiteY23" fmla="*/ 1547642 h 3203842"/>
                <a:gd name="connsiteX0" fmla="*/ 3561992 w 3735531"/>
                <a:gd name="connsiteY0" fmla="*/ 1547642 h 3203842"/>
                <a:gd name="connsiteX1" fmla="*/ 2221987 w 3735531"/>
                <a:gd name="connsiteY1" fmla="*/ 1038524 h 3203842"/>
                <a:gd name="connsiteX2" fmla="*/ 1987080 w 3735531"/>
                <a:gd name="connsiteY2" fmla="*/ 877445 h 3203842"/>
                <a:gd name="connsiteX3" fmla="*/ 2235289 w 3735531"/>
                <a:gd name="connsiteY3" fmla="*/ 490096 h 3203842"/>
                <a:gd name="connsiteX4" fmla="*/ 3031803 w 3735531"/>
                <a:gd name="connsiteY4" fmla="*/ 144921 h 3203842"/>
                <a:gd name="connsiteX5" fmla="*/ 3008920 w 3735531"/>
                <a:gd name="connsiteY5" fmla="*/ 76279 h 3203842"/>
                <a:gd name="connsiteX6" fmla="*/ 2181858 w 3735531"/>
                <a:gd name="connsiteY6" fmla="*/ 426494 h 3203842"/>
                <a:gd name="connsiteX7" fmla="*/ 1861615 w 3735531"/>
                <a:gd name="connsiteY7" fmla="*/ 911369 h 3203842"/>
                <a:gd name="connsiteX8" fmla="*/ 1663280 w 3735531"/>
                <a:gd name="connsiteY8" fmla="*/ 856084 h 3203842"/>
                <a:gd name="connsiteX9" fmla="*/ 1814534 w 3735531"/>
                <a:gd name="connsiteY9" fmla="*/ 326706 h 3203842"/>
                <a:gd name="connsiteX10" fmla="*/ 1031377 w 3735531"/>
                <a:gd name="connsiteY10" fmla="*/ 12072 h 3203842"/>
                <a:gd name="connsiteX11" fmla="*/ 1018020 w 3735531"/>
                <a:gd name="connsiteY11" fmla="*/ 83889 h 3203842"/>
                <a:gd name="connsiteX12" fmla="*/ 1731871 w 3735531"/>
                <a:gd name="connsiteY12" fmla="*/ 413137 h 3203842"/>
                <a:gd name="connsiteX13" fmla="*/ 1196703 w 3735531"/>
                <a:gd name="connsiteY13" fmla="*/ 1297820 h 3203842"/>
                <a:gd name="connsiteX14" fmla="*/ 125710 w 3735531"/>
                <a:gd name="connsiteY14" fmla="*/ 1266072 h 3203842"/>
                <a:gd name="connsiteX15" fmla="*/ 125710 w 3735531"/>
                <a:gd name="connsiteY15" fmla="*/ 1369033 h 3203842"/>
                <a:gd name="connsiteX16" fmla="*/ 1063897 w 3735531"/>
                <a:gd name="connsiteY16" fmla="*/ 1609278 h 3203842"/>
                <a:gd name="connsiteX17" fmla="*/ 606246 w 3735531"/>
                <a:gd name="connsiteY17" fmla="*/ 2982115 h 3203842"/>
                <a:gd name="connsiteX18" fmla="*/ 697775 w 3735531"/>
                <a:gd name="connsiteY18" fmla="*/ 3027877 h 3203842"/>
                <a:gd name="connsiteX19" fmla="*/ 1405935 w 3735531"/>
                <a:gd name="connsiteY19" fmla="*/ 1274284 h 3203842"/>
                <a:gd name="connsiteX20" fmla="*/ 2070733 w 3735531"/>
                <a:gd name="connsiteY20" fmla="*/ 1174548 h 3203842"/>
                <a:gd name="connsiteX21" fmla="*/ 3494002 w 3735531"/>
                <a:gd name="connsiteY21" fmla="*/ 1754224 h 3203842"/>
                <a:gd name="connsiteX22" fmla="*/ 3725888 w 3735531"/>
                <a:gd name="connsiteY22" fmla="*/ 1735126 h 3203842"/>
                <a:gd name="connsiteX23" fmla="*/ 3561992 w 3735531"/>
                <a:gd name="connsiteY23" fmla="*/ 1547642 h 3203842"/>
                <a:gd name="connsiteX0" fmla="*/ 3561992 w 3735531"/>
                <a:gd name="connsiteY0" fmla="*/ 1547642 h 3203842"/>
                <a:gd name="connsiteX1" fmla="*/ 2221987 w 3735531"/>
                <a:gd name="connsiteY1" fmla="*/ 1038524 h 3203842"/>
                <a:gd name="connsiteX2" fmla="*/ 1987080 w 3735531"/>
                <a:gd name="connsiteY2" fmla="*/ 877445 h 3203842"/>
                <a:gd name="connsiteX3" fmla="*/ 2235289 w 3735531"/>
                <a:gd name="connsiteY3" fmla="*/ 490096 h 3203842"/>
                <a:gd name="connsiteX4" fmla="*/ 3031803 w 3735531"/>
                <a:gd name="connsiteY4" fmla="*/ 144921 h 3203842"/>
                <a:gd name="connsiteX5" fmla="*/ 3008920 w 3735531"/>
                <a:gd name="connsiteY5" fmla="*/ 76279 h 3203842"/>
                <a:gd name="connsiteX6" fmla="*/ 2181858 w 3735531"/>
                <a:gd name="connsiteY6" fmla="*/ 426494 h 3203842"/>
                <a:gd name="connsiteX7" fmla="*/ 1861615 w 3735531"/>
                <a:gd name="connsiteY7" fmla="*/ 911369 h 3203842"/>
                <a:gd name="connsiteX8" fmla="*/ 1663280 w 3735531"/>
                <a:gd name="connsiteY8" fmla="*/ 856084 h 3203842"/>
                <a:gd name="connsiteX9" fmla="*/ 1814534 w 3735531"/>
                <a:gd name="connsiteY9" fmla="*/ 326706 h 3203842"/>
                <a:gd name="connsiteX10" fmla="*/ 1031377 w 3735531"/>
                <a:gd name="connsiteY10" fmla="*/ 12072 h 3203842"/>
                <a:gd name="connsiteX11" fmla="*/ 1018020 w 3735531"/>
                <a:gd name="connsiteY11" fmla="*/ 83889 h 3203842"/>
                <a:gd name="connsiteX12" fmla="*/ 1731871 w 3735531"/>
                <a:gd name="connsiteY12" fmla="*/ 413137 h 3203842"/>
                <a:gd name="connsiteX13" fmla="*/ 1196703 w 3735531"/>
                <a:gd name="connsiteY13" fmla="*/ 1297820 h 3203842"/>
                <a:gd name="connsiteX14" fmla="*/ 125710 w 3735531"/>
                <a:gd name="connsiteY14" fmla="*/ 1266072 h 3203842"/>
                <a:gd name="connsiteX15" fmla="*/ 125710 w 3735531"/>
                <a:gd name="connsiteY15" fmla="*/ 1369033 h 3203842"/>
                <a:gd name="connsiteX16" fmla="*/ 1063897 w 3735531"/>
                <a:gd name="connsiteY16" fmla="*/ 1609278 h 3203842"/>
                <a:gd name="connsiteX17" fmla="*/ 606246 w 3735531"/>
                <a:gd name="connsiteY17" fmla="*/ 2982115 h 3203842"/>
                <a:gd name="connsiteX18" fmla="*/ 697775 w 3735531"/>
                <a:gd name="connsiteY18" fmla="*/ 3027877 h 3203842"/>
                <a:gd name="connsiteX19" fmla="*/ 1405935 w 3735531"/>
                <a:gd name="connsiteY19" fmla="*/ 1274284 h 3203842"/>
                <a:gd name="connsiteX20" fmla="*/ 2070733 w 3735531"/>
                <a:gd name="connsiteY20" fmla="*/ 1174548 h 3203842"/>
                <a:gd name="connsiteX21" fmla="*/ 3494002 w 3735531"/>
                <a:gd name="connsiteY21" fmla="*/ 1754224 h 3203842"/>
                <a:gd name="connsiteX22" fmla="*/ 3725888 w 3735531"/>
                <a:gd name="connsiteY22" fmla="*/ 1735126 h 3203842"/>
                <a:gd name="connsiteX23" fmla="*/ 3561992 w 3735531"/>
                <a:gd name="connsiteY23" fmla="*/ 1547642 h 3203842"/>
                <a:gd name="connsiteX0" fmla="*/ 3561992 w 3735531"/>
                <a:gd name="connsiteY0" fmla="*/ 1547642 h 3203842"/>
                <a:gd name="connsiteX1" fmla="*/ 2221987 w 3735531"/>
                <a:gd name="connsiteY1" fmla="*/ 1038524 h 3203842"/>
                <a:gd name="connsiteX2" fmla="*/ 1987080 w 3735531"/>
                <a:gd name="connsiteY2" fmla="*/ 877445 h 3203842"/>
                <a:gd name="connsiteX3" fmla="*/ 2235289 w 3735531"/>
                <a:gd name="connsiteY3" fmla="*/ 490096 h 3203842"/>
                <a:gd name="connsiteX4" fmla="*/ 3031803 w 3735531"/>
                <a:gd name="connsiteY4" fmla="*/ 144921 h 3203842"/>
                <a:gd name="connsiteX5" fmla="*/ 3008920 w 3735531"/>
                <a:gd name="connsiteY5" fmla="*/ 76279 h 3203842"/>
                <a:gd name="connsiteX6" fmla="*/ 2181858 w 3735531"/>
                <a:gd name="connsiteY6" fmla="*/ 426494 h 3203842"/>
                <a:gd name="connsiteX7" fmla="*/ 1861615 w 3735531"/>
                <a:gd name="connsiteY7" fmla="*/ 911369 h 3203842"/>
                <a:gd name="connsiteX8" fmla="*/ 1663280 w 3735531"/>
                <a:gd name="connsiteY8" fmla="*/ 856084 h 3203842"/>
                <a:gd name="connsiteX9" fmla="*/ 1814534 w 3735531"/>
                <a:gd name="connsiteY9" fmla="*/ 326706 h 3203842"/>
                <a:gd name="connsiteX10" fmla="*/ 1031377 w 3735531"/>
                <a:gd name="connsiteY10" fmla="*/ 12072 h 3203842"/>
                <a:gd name="connsiteX11" fmla="*/ 1018020 w 3735531"/>
                <a:gd name="connsiteY11" fmla="*/ 83889 h 3203842"/>
                <a:gd name="connsiteX12" fmla="*/ 1731871 w 3735531"/>
                <a:gd name="connsiteY12" fmla="*/ 413137 h 3203842"/>
                <a:gd name="connsiteX13" fmla="*/ 1196703 w 3735531"/>
                <a:gd name="connsiteY13" fmla="*/ 1297820 h 3203842"/>
                <a:gd name="connsiteX14" fmla="*/ 125710 w 3735531"/>
                <a:gd name="connsiteY14" fmla="*/ 1266072 h 3203842"/>
                <a:gd name="connsiteX15" fmla="*/ 125710 w 3735531"/>
                <a:gd name="connsiteY15" fmla="*/ 1356333 h 3203842"/>
                <a:gd name="connsiteX16" fmla="*/ 1063897 w 3735531"/>
                <a:gd name="connsiteY16" fmla="*/ 1609278 h 3203842"/>
                <a:gd name="connsiteX17" fmla="*/ 606246 w 3735531"/>
                <a:gd name="connsiteY17" fmla="*/ 2982115 h 3203842"/>
                <a:gd name="connsiteX18" fmla="*/ 697775 w 3735531"/>
                <a:gd name="connsiteY18" fmla="*/ 3027877 h 3203842"/>
                <a:gd name="connsiteX19" fmla="*/ 1405935 w 3735531"/>
                <a:gd name="connsiteY19" fmla="*/ 1274284 h 3203842"/>
                <a:gd name="connsiteX20" fmla="*/ 2070733 w 3735531"/>
                <a:gd name="connsiteY20" fmla="*/ 1174548 h 3203842"/>
                <a:gd name="connsiteX21" fmla="*/ 3494002 w 3735531"/>
                <a:gd name="connsiteY21" fmla="*/ 1754224 h 3203842"/>
                <a:gd name="connsiteX22" fmla="*/ 3725888 w 3735531"/>
                <a:gd name="connsiteY22" fmla="*/ 1735126 h 3203842"/>
                <a:gd name="connsiteX23" fmla="*/ 3561992 w 3735531"/>
                <a:gd name="connsiteY23" fmla="*/ 1547642 h 3203842"/>
                <a:gd name="connsiteX0" fmla="*/ 3561992 w 3735531"/>
                <a:gd name="connsiteY0" fmla="*/ 1547642 h 3203842"/>
                <a:gd name="connsiteX1" fmla="*/ 2221987 w 3735531"/>
                <a:gd name="connsiteY1" fmla="*/ 1038524 h 3203842"/>
                <a:gd name="connsiteX2" fmla="*/ 1987080 w 3735531"/>
                <a:gd name="connsiteY2" fmla="*/ 877445 h 3203842"/>
                <a:gd name="connsiteX3" fmla="*/ 2235289 w 3735531"/>
                <a:gd name="connsiteY3" fmla="*/ 490096 h 3203842"/>
                <a:gd name="connsiteX4" fmla="*/ 3031803 w 3735531"/>
                <a:gd name="connsiteY4" fmla="*/ 144921 h 3203842"/>
                <a:gd name="connsiteX5" fmla="*/ 3008920 w 3735531"/>
                <a:gd name="connsiteY5" fmla="*/ 76279 h 3203842"/>
                <a:gd name="connsiteX6" fmla="*/ 2181858 w 3735531"/>
                <a:gd name="connsiteY6" fmla="*/ 426494 h 3203842"/>
                <a:gd name="connsiteX7" fmla="*/ 1861615 w 3735531"/>
                <a:gd name="connsiteY7" fmla="*/ 911369 h 3203842"/>
                <a:gd name="connsiteX8" fmla="*/ 1663280 w 3735531"/>
                <a:gd name="connsiteY8" fmla="*/ 856084 h 3203842"/>
                <a:gd name="connsiteX9" fmla="*/ 1814534 w 3735531"/>
                <a:gd name="connsiteY9" fmla="*/ 326706 h 3203842"/>
                <a:gd name="connsiteX10" fmla="*/ 1031377 w 3735531"/>
                <a:gd name="connsiteY10" fmla="*/ 12072 h 3203842"/>
                <a:gd name="connsiteX11" fmla="*/ 1018020 w 3735531"/>
                <a:gd name="connsiteY11" fmla="*/ 83889 h 3203842"/>
                <a:gd name="connsiteX12" fmla="*/ 1731871 w 3735531"/>
                <a:gd name="connsiteY12" fmla="*/ 413137 h 3203842"/>
                <a:gd name="connsiteX13" fmla="*/ 1479081 w 3735531"/>
                <a:gd name="connsiteY13" fmla="*/ 947295 h 3203842"/>
                <a:gd name="connsiteX14" fmla="*/ 1196703 w 3735531"/>
                <a:gd name="connsiteY14" fmla="*/ 1297820 h 3203842"/>
                <a:gd name="connsiteX15" fmla="*/ 125710 w 3735531"/>
                <a:gd name="connsiteY15" fmla="*/ 1266072 h 3203842"/>
                <a:gd name="connsiteX16" fmla="*/ 125710 w 3735531"/>
                <a:gd name="connsiteY16" fmla="*/ 1356333 h 3203842"/>
                <a:gd name="connsiteX17" fmla="*/ 1063897 w 3735531"/>
                <a:gd name="connsiteY17" fmla="*/ 1609278 h 3203842"/>
                <a:gd name="connsiteX18" fmla="*/ 606246 w 3735531"/>
                <a:gd name="connsiteY18" fmla="*/ 2982115 h 3203842"/>
                <a:gd name="connsiteX19" fmla="*/ 697775 w 3735531"/>
                <a:gd name="connsiteY19" fmla="*/ 3027877 h 3203842"/>
                <a:gd name="connsiteX20" fmla="*/ 1405935 w 3735531"/>
                <a:gd name="connsiteY20" fmla="*/ 1274284 h 3203842"/>
                <a:gd name="connsiteX21" fmla="*/ 2070733 w 3735531"/>
                <a:gd name="connsiteY21" fmla="*/ 1174548 h 3203842"/>
                <a:gd name="connsiteX22" fmla="*/ 3494002 w 3735531"/>
                <a:gd name="connsiteY22" fmla="*/ 1754224 h 3203842"/>
                <a:gd name="connsiteX23" fmla="*/ 3725888 w 3735531"/>
                <a:gd name="connsiteY23" fmla="*/ 1735126 h 3203842"/>
                <a:gd name="connsiteX24" fmla="*/ 3561992 w 3735531"/>
                <a:gd name="connsiteY24" fmla="*/ 1547642 h 3203842"/>
                <a:gd name="connsiteX0" fmla="*/ 3561992 w 3735531"/>
                <a:gd name="connsiteY0" fmla="*/ 1547642 h 3203842"/>
                <a:gd name="connsiteX1" fmla="*/ 2221987 w 3735531"/>
                <a:gd name="connsiteY1" fmla="*/ 1038524 h 3203842"/>
                <a:gd name="connsiteX2" fmla="*/ 1987080 w 3735531"/>
                <a:gd name="connsiteY2" fmla="*/ 877445 h 3203842"/>
                <a:gd name="connsiteX3" fmla="*/ 2235289 w 3735531"/>
                <a:gd name="connsiteY3" fmla="*/ 490096 h 3203842"/>
                <a:gd name="connsiteX4" fmla="*/ 3031803 w 3735531"/>
                <a:gd name="connsiteY4" fmla="*/ 144921 h 3203842"/>
                <a:gd name="connsiteX5" fmla="*/ 3008920 w 3735531"/>
                <a:gd name="connsiteY5" fmla="*/ 76279 h 3203842"/>
                <a:gd name="connsiteX6" fmla="*/ 2181858 w 3735531"/>
                <a:gd name="connsiteY6" fmla="*/ 426494 h 3203842"/>
                <a:gd name="connsiteX7" fmla="*/ 1861615 w 3735531"/>
                <a:gd name="connsiteY7" fmla="*/ 911369 h 3203842"/>
                <a:gd name="connsiteX8" fmla="*/ 1561631 w 3735531"/>
                <a:gd name="connsiteY8" fmla="*/ 972695 h 3203842"/>
                <a:gd name="connsiteX9" fmla="*/ 1663280 w 3735531"/>
                <a:gd name="connsiteY9" fmla="*/ 856084 h 3203842"/>
                <a:gd name="connsiteX10" fmla="*/ 1814534 w 3735531"/>
                <a:gd name="connsiteY10" fmla="*/ 326706 h 3203842"/>
                <a:gd name="connsiteX11" fmla="*/ 1031377 w 3735531"/>
                <a:gd name="connsiteY11" fmla="*/ 12072 h 3203842"/>
                <a:gd name="connsiteX12" fmla="*/ 1018020 w 3735531"/>
                <a:gd name="connsiteY12" fmla="*/ 83889 h 3203842"/>
                <a:gd name="connsiteX13" fmla="*/ 1731871 w 3735531"/>
                <a:gd name="connsiteY13" fmla="*/ 413137 h 3203842"/>
                <a:gd name="connsiteX14" fmla="*/ 1479081 w 3735531"/>
                <a:gd name="connsiteY14" fmla="*/ 947295 h 3203842"/>
                <a:gd name="connsiteX15" fmla="*/ 1196703 w 3735531"/>
                <a:gd name="connsiteY15" fmla="*/ 1297820 h 3203842"/>
                <a:gd name="connsiteX16" fmla="*/ 125710 w 3735531"/>
                <a:gd name="connsiteY16" fmla="*/ 1266072 h 3203842"/>
                <a:gd name="connsiteX17" fmla="*/ 125710 w 3735531"/>
                <a:gd name="connsiteY17" fmla="*/ 1356333 h 3203842"/>
                <a:gd name="connsiteX18" fmla="*/ 1063897 w 3735531"/>
                <a:gd name="connsiteY18" fmla="*/ 1609278 h 3203842"/>
                <a:gd name="connsiteX19" fmla="*/ 606246 w 3735531"/>
                <a:gd name="connsiteY19" fmla="*/ 2982115 h 3203842"/>
                <a:gd name="connsiteX20" fmla="*/ 697775 w 3735531"/>
                <a:gd name="connsiteY20" fmla="*/ 3027877 h 3203842"/>
                <a:gd name="connsiteX21" fmla="*/ 1405935 w 3735531"/>
                <a:gd name="connsiteY21" fmla="*/ 1274284 h 3203842"/>
                <a:gd name="connsiteX22" fmla="*/ 2070733 w 3735531"/>
                <a:gd name="connsiteY22" fmla="*/ 1174548 h 3203842"/>
                <a:gd name="connsiteX23" fmla="*/ 3494002 w 3735531"/>
                <a:gd name="connsiteY23" fmla="*/ 1754224 h 3203842"/>
                <a:gd name="connsiteX24" fmla="*/ 3725888 w 3735531"/>
                <a:gd name="connsiteY24" fmla="*/ 1735126 h 3203842"/>
                <a:gd name="connsiteX25" fmla="*/ 3561992 w 3735531"/>
                <a:gd name="connsiteY25" fmla="*/ 1547642 h 3203842"/>
                <a:gd name="connsiteX0" fmla="*/ 3561992 w 3735531"/>
                <a:gd name="connsiteY0" fmla="*/ 1547642 h 3203842"/>
                <a:gd name="connsiteX1" fmla="*/ 2221987 w 3735531"/>
                <a:gd name="connsiteY1" fmla="*/ 1038524 h 3203842"/>
                <a:gd name="connsiteX2" fmla="*/ 1987080 w 3735531"/>
                <a:gd name="connsiteY2" fmla="*/ 877445 h 3203842"/>
                <a:gd name="connsiteX3" fmla="*/ 2235289 w 3735531"/>
                <a:gd name="connsiteY3" fmla="*/ 490096 h 3203842"/>
                <a:gd name="connsiteX4" fmla="*/ 3031803 w 3735531"/>
                <a:gd name="connsiteY4" fmla="*/ 144921 h 3203842"/>
                <a:gd name="connsiteX5" fmla="*/ 3008920 w 3735531"/>
                <a:gd name="connsiteY5" fmla="*/ 76279 h 3203842"/>
                <a:gd name="connsiteX6" fmla="*/ 2181858 w 3735531"/>
                <a:gd name="connsiteY6" fmla="*/ 426494 h 3203842"/>
                <a:gd name="connsiteX7" fmla="*/ 1861615 w 3735531"/>
                <a:gd name="connsiteY7" fmla="*/ 911369 h 3203842"/>
                <a:gd name="connsiteX8" fmla="*/ 1561631 w 3735531"/>
                <a:gd name="connsiteY8" fmla="*/ 972695 h 3203842"/>
                <a:gd name="connsiteX9" fmla="*/ 1663280 w 3735531"/>
                <a:gd name="connsiteY9" fmla="*/ 856084 h 3203842"/>
                <a:gd name="connsiteX10" fmla="*/ 1679106 w 3735531"/>
                <a:gd name="connsiteY10" fmla="*/ 804420 h 3203842"/>
                <a:gd name="connsiteX11" fmla="*/ 1814534 w 3735531"/>
                <a:gd name="connsiteY11" fmla="*/ 326706 h 3203842"/>
                <a:gd name="connsiteX12" fmla="*/ 1031377 w 3735531"/>
                <a:gd name="connsiteY12" fmla="*/ 12072 h 3203842"/>
                <a:gd name="connsiteX13" fmla="*/ 1018020 w 3735531"/>
                <a:gd name="connsiteY13" fmla="*/ 83889 h 3203842"/>
                <a:gd name="connsiteX14" fmla="*/ 1731871 w 3735531"/>
                <a:gd name="connsiteY14" fmla="*/ 413137 h 3203842"/>
                <a:gd name="connsiteX15" fmla="*/ 1479081 w 3735531"/>
                <a:gd name="connsiteY15" fmla="*/ 947295 h 3203842"/>
                <a:gd name="connsiteX16" fmla="*/ 1196703 w 3735531"/>
                <a:gd name="connsiteY16" fmla="*/ 1297820 h 3203842"/>
                <a:gd name="connsiteX17" fmla="*/ 125710 w 3735531"/>
                <a:gd name="connsiteY17" fmla="*/ 1266072 h 3203842"/>
                <a:gd name="connsiteX18" fmla="*/ 125710 w 3735531"/>
                <a:gd name="connsiteY18" fmla="*/ 1356333 h 3203842"/>
                <a:gd name="connsiteX19" fmla="*/ 1063897 w 3735531"/>
                <a:gd name="connsiteY19" fmla="*/ 1609278 h 3203842"/>
                <a:gd name="connsiteX20" fmla="*/ 606246 w 3735531"/>
                <a:gd name="connsiteY20" fmla="*/ 2982115 h 3203842"/>
                <a:gd name="connsiteX21" fmla="*/ 697775 w 3735531"/>
                <a:gd name="connsiteY21" fmla="*/ 3027877 h 3203842"/>
                <a:gd name="connsiteX22" fmla="*/ 1405935 w 3735531"/>
                <a:gd name="connsiteY22" fmla="*/ 1274284 h 3203842"/>
                <a:gd name="connsiteX23" fmla="*/ 2070733 w 3735531"/>
                <a:gd name="connsiteY23" fmla="*/ 1174548 h 3203842"/>
                <a:gd name="connsiteX24" fmla="*/ 3494002 w 3735531"/>
                <a:gd name="connsiteY24" fmla="*/ 1754224 h 3203842"/>
                <a:gd name="connsiteX25" fmla="*/ 3725888 w 3735531"/>
                <a:gd name="connsiteY25" fmla="*/ 1735126 h 3203842"/>
                <a:gd name="connsiteX26" fmla="*/ 3561992 w 3735531"/>
                <a:gd name="connsiteY26" fmla="*/ 1547642 h 3203842"/>
                <a:gd name="connsiteX0" fmla="*/ 3561992 w 3735531"/>
                <a:gd name="connsiteY0" fmla="*/ 1547642 h 3203842"/>
                <a:gd name="connsiteX1" fmla="*/ 2221987 w 3735531"/>
                <a:gd name="connsiteY1" fmla="*/ 1038524 h 3203842"/>
                <a:gd name="connsiteX2" fmla="*/ 1987080 w 3735531"/>
                <a:gd name="connsiteY2" fmla="*/ 877445 h 3203842"/>
                <a:gd name="connsiteX3" fmla="*/ 2235289 w 3735531"/>
                <a:gd name="connsiteY3" fmla="*/ 490096 h 3203842"/>
                <a:gd name="connsiteX4" fmla="*/ 3031803 w 3735531"/>
                <a:gd name="connsiteY4" fmla="*/ 144921 h 3203842"/>
                <a:gd name="connsiteX5" fmla="*/ 3008920 w 3735531"/>
                <a:gd name="connsiteY5" fmla="*/ 76279 h 3203842"/>
                <a:gd name="connsiteX6" fmla="*/ 2181858 w 3735531"/>
                <a:gd name="connsiteY6" fmla="*/ 426494 h 3203842"/>
                <a:gd name="connsiteX7" fmla="*/ 1861615 w 3735531"/>
                <a:gd name="connsiteY7" fmla="*/ 911369 h 3203842"/>
                <a:gd name="connsiteX8" fmla="*/ 1555281 w 3735531"/>
                <a:gd name="connsiteY8" fmla="*/ 991745 h 3203842"/>
                <a:gd name="connsiteX9" fmla="*/ 1663280 w 3735531"/>
                <a:gd name="connsiteY9" fmla="*/ 856084 h 3203842"/>
                <a:gd name="connsiteX10" fmla="*/ 1679106 w 3735531"/>
                <a:gd name="connsiteY10" fmla="*/ 804420 h 3203842"/>
                <a:gd name="connsiteX11" fmla="*/ 1814534 w 3735531"/>
                <a:gd name="connsiteY11" fmla="*/ 326706 h 3203842"/>
                <a:gd name="connsiteX12" fmla="*/ 1031377 w 3735531"/>
                <a:gd name="connsiteY12" fmla="*/ 12072 h 3203842"/>
                <a:gd name="connsiteX13" fmla="*/ 1018020 w 3735531"/>
                <a:gd name="connsiteY13" fmla="*/ 83889 h 3203842"/>
                <a:gd name="connsiteX14" fmla="*/ 1731871 w 3735531"/>
                <a:gd name="connsiteY14" fmla="*/ 413137 h 3203842"/>
                <a:gd name="connsiteX15" fmla="*/ 1479081 w 3735531"/>
                <a:gd name="connsiteY15" fmla="*/ 947295 h 3203842"/>
                <a:gd name="connsiteX16" fmla="*/ 1196703 w 3735531"/>
                <a:gd name="connsiteY16" fmla="*/ 1297820 h 3203842"/>
                <a:gd name="connsiteX17" fmla="*/ 125710 w 3735531"/>
                <a:gd name="connsiteY17" fmla="*/ 1266072 h 3203842"/>
                <a:gd name="connsiteX18" fmla="*/ 125710 w 3735531"/>
                <a:gd name="connsiteY18" fmla="*/ 1356333 h 3203842"/>
                <a:gd name="connsiteX19" fmla="*/ 1063897 w 3735531"/>
                <a:gd name="connsiteY19" fmla="*/ 1609278 h 3203842"/>
                <a:gd name="connsiteX20" fmla="*/ 606246 w 3735531"/>
                <a:gd name="connsiteY20" fmla="*/ 2982115 h 3203842"/>
                <a:gd name="connsiteX21" fmla="*/ 697775 w 3735531"/>
                <a:gd name="connsiteY21" fmla="*/ 3027877 h 3203842"/>
                <a:gd name="connsiteX22" fmla="*/ 1405935 w 3735531"/>
                <a:gd name="connsiteY22" fmla="*/ 1274284 h 3203842"/>
                <a:gd name="connsiteX23" fmla="*/ 2070733 w 3735531"/>
                <a:gd name="connsiteY23" fmla="*/ 1174548 h 3203842"/>
                <a:gd name="connsiteX24" fmla="*/ 3494002 w 3735531"/>
                <a:gd name="connsiteY24" fmla="*/ 1754224 h 3203842"/>
                <a:gd name="connsiteX25" fmla="*/ 3725888 w 3735531"/>
                <a:gd name="connsiteY25" fmla="*/ 1735126 h 3203842"/>
                <a:gd name="connsiteX26" fmla="*/ 3561992 w 3735531"/>
                <a:gd name="connsiteY26" fmla="*/ 1547642 h 3203842"/>
                <a:gd name="connsiteX0" fmla="*/ 3561992 w 3735531"/>
                <a:gd name="connsiteY0" fmla="*/ 1547642 h 3203842"/>
                <a:gd name="connsiteX1" fmla="*/ 2221987 w 3735531"/>
                <a:gd name="connsiteY1" fmla="*/ 1038524 h 3203842"/>
                <a:gd name="connsiteX2" fmla="*/ 1987080 w 3735531"/>
                <a:gd name="connsiteY2" fmla="*/ 877445 h 3203842"/>
                <a:gd name="connsiteX3" fmla="*/ 2235289 w 3735531"/>
                <a:gd name="connsiteY3" fmla="*/ 490096 h 3203842"/>
                <a:gd name="connsiteX4" fmla="*/ 3031803 w 3735531"/>
                <a:gd name="connsiteY4" fmla="*/ 144921 h 3203842"/>
                <a:gd name="connsiteX5" fmla="*/ 3008920 w 3735531"/>
                <a:gd name="connsiteY5" fmla="*/ 76279 h 3203842"/>
                <a:gd name="connsiteX6" fmla="*/ 2181858 w 3735531"/>
                <a:gd name="connsiteY6" fmla="*/ 426494 h 3203842"/>
                <a:gd name="connsiteX7" fmla="*/ 1861615 w 3735531"/>
                <a:gd name="connsiteY7" fmla="*/ 911369 h 3203842"/>
                <a:gd name="connsiteX8" fmla="*/ 1828331 w 3735531"/>
                <a:gd name="connsiteY8" fmla="*/ 985395 h 3203842"/>
                <a:gd name="connsiteX9" fmla="*/ 1555281 w 3735531"/>
                <a:gd name="connsiteY9" fmla="*/ 991745 h 3203842"/>
                <a:gd name="connsiteX10" fmla="*/ 1663280 w 3735531"/>
                <a:gd name="connsiteY10" fmla="*/ 856084 h 3203842"/>
                <a:gd name="connsiteX11" fmla="*/ 1679106 w 3735531"/>
                <a:gd name="connsiteY11" fmla="*/ 804420 h 3203842"/>
                <a:gd name="connsiteX12" fmla="*/ 1814534 w 3735531"/>
                <a:gd name="connsiteY12" fmla="*/ 326706 h 3203842"/>
                <a:gd name="connsiteX13" fmla="*/ 1031377 w 3735531"/>
                <a:gd name="connsiteY13" fmla="*/ 12072 h 3203842"/>
                <a:gd name="connsiteX14" fmla="*/ 1018020 w 3735531"/>
                <a:gd name="connsiteY14" fmla="*/ 83889 h 3203842"/>
                <a:gd name="connsiteX15" fmla="*/ 1731871 w 3735531"/>
                <a:gd name="connsiteY15" fmla="*/ 413137 h 3203842"/>
                <a:gd name="connsiteX16" fmla="*/ 1479081 w 3735531"/>
                <a:gd name="connsiteY16" fmla="*/ 947295 h 3203842"/>
                <a:gd name="connsiteX17" fmla="*/ 1196703 w 3735531"/>
                <a:gd name="connsiteY17" fmla="*/ 1297820 h 3203842"/>
                <a:gd name="connsiteX18" fmla="*/ 125710 w 3735531"/>
                <a:gd name="connsiteY18" fmla="*/ 1266072 h 3203842"/>
                <a:gd name="connsiteX19" fmla="*/ 125710 w 3735531"/>
                <a:gd name="connsiteY19" fmla="*/ 1356333 h 3203842"/>
                <a:gd name="connsiteX20" fmla="*/ 1063897 w 3735531"/>
                <a:gd name="connsiteY20" fmla="*/ 1609278 h 3203842"/>
                <a:gd name="connsiteX21" fmla="*/ 606246 w 3735531"/>
                <a:gd name="connsiteY21" fmla="*/ 2982115 h 3203842"/>
                <a:gd name="connsiteX22" fmla="*/ 697775 w 3735531"/>
                <a:gd name="connsiteY22" fmla="*/ 3027877 h 3203842"/>
                <a:gd name="connsiteX23" fmla="*/ 1405935 w 3735531"/>
                <a:gd name="connsiteY23" fmla="*/ 1274284 h 3203842"/>
                <a:gd name="connsiteX24" fmla="*/ 2070733 w 3735531"/>
                <a:gd name="connsiteY24" fmla="*/ 1174548 h 3203842"/>
                <a:gd name="connsiteX25" fmla="*/ 3494002 w 3735531"/>
                <a:gd name="connsiteY25" fmla="*/ 1754224 h 3203842"/>
                <a:gd name="connsiteX26" fmla="*/ 3725888 w 3735531"/>
                <a:gd name="connsiteY26" fmla="*/ 1735126 h 3203842"/>
                <a:gd name="connsiteX27" fmla="*/ 3561992 w 3735531"/>
                <a:gd name="connsiteY27" fmla="*/ 1547642 h 3203842"/>
                <a:gd name="connsiteX0" fmla="*/ 3561992 w 3735531"/>
                <a:gd name="connsiteY0" fmla="*/ 1547642 h 3203842"/>
                <a:gd name="connsiteX1" fmla="*/ 2221987 w 3735531"/>
                <a:gd name="connsiteY1" fmla="*/ 1038524 h 3203842"/>
                <a:gd name="connsiteX2" fmla="*/ 1971205 w 3735531"/>
                <a:gd name="connsiteY2" fmla="*/ 896495 h 3203842"/>
                <a:gd name="connsiteX3" fmla="*/ 2235289 w 3735531"/>
                <a:gd name="connsiteY3" fmla="*/ 490096 h 3203842"/>
                <a:gd name="connsiteX4" fmla="*/ 3031803 w 3735531"/>
                <a:gd name="connsiteY4" fmla="*/ 144921 h 3203842"/>
                <a:gd name="connsiteX5" fmla="*/ 3008920 w 3735531"/>
                <a:gd name="connsiteY5" fmla="*/ 76279 h 3203842"/>
                <a:gd name="connsiteX6" fmla="*/ 2181858 w 3735531"/>
                <a:gd name="connsiteY6" fmla="*/ 426494 h 3203842"/>
                <a:gd name="connsiteX7" fmla="*/ 1861615 w 3735531"/>
                <a:gd name="connsiteY7" fmla="*/ 911369 h 3203842"/>
                <a:gd name="connsiteX8" fmla="*/ 1828331 w 3735531"/>
                <a:gd name="connsiteY8" fmla="*/ 985395 h 3203842"/>
                <a:gd name="connsiteX9" fmla="*/ 1555281 w 3735531"/>
                <a:gd name="connsiteY9" fmla="*/ 991745 h 3203842"/>
                <a:gd name="connsiteX10" fmla="*/ 1663280 w 3735531"/>
                <a:gd name="connsiteY10" fmla="*/ 856084 h 3203842"/>
                <a:gd name="connsiteX11" fmla="*/ 1679106 w 3735531"/>
                <a:gd name="connsiteY11" fmla="*/ 804420 h 3203842"/>
                <a:gd name="connsiteX12" fmla="*/ 1814534 w 3735531"/>
                <a:gd name="connsiteY12" fmla="*/ 326706 h 3203842"/>
                <a:gd name="connsiteX13" fmla="*/ 1031377 w 3735531"/>
                <a:gd name="connsiteY13" fmla="*/ 12072 h 3203842"/>
                <a:gd name="connsiteX14" fmla="*/ 1018020 w 3735531"/>
                <a:gd name="connsiteY14" fmla="*/ 83889 h 3203842"/>
                <a:gd name="connsiteX15" fmla="*/ 1731871 w 3735531"/>
                <a:gd name="connsiteY15" fmla="*/ 413137 h 3203842"/>
                <a:gd name="connsiteX16" fmla="*/ 1479081 w 3735531"/>
                <a:gd name="connsiteY16" fmla="*/ 947295 h 3203842"/>
                <a:gd name="connsiteX17" fmla="*/ 1196703 w 3735531"/>
                <a:gd name="connsiteY17" fmla="*/ 1297820 h 3203842"/>
                <a:gd name="connsiteX18" fmla="*/ 125710 w 3735531"/>
                <a:gd name="connsiteY18" fmla="*/ 1266072 h 3203842"/>
                <a:gd name="connsiteX19" fmla="*/ 125710 w 3735531"/>
                <a:gd name="connsiteY19" fmla="*/ 1356333 h 3203842"/>
                <a:gd name="connsiteX20" fmla="*/ 1063897 w 3735531"/>
                <a:gd name="connsiteY20" fmla="*/ 1609278 h 3203842"/>
                <a:gd name="connsiteX21" fmla="*/ 606246 w 3735531"/>
                <a:gd name="connsiteY21" fmla="*/ 2982115 h 3203842"/>
                <a:gd name="connsiteX22" fmla="*/ 697775 w 3735531"/>
                <a:gd name="connsiteY22" fmla="*/ 3027877 h 3203842"/>
                <a:gd name="connsiteX23" fmla="*/ 1405935 w 3735531"/>
                <a:gd name="connsiteY23" fmla="*/ 1274284 h 3203842"/>
                <a:gd name="connsiteX24" fmla="*/ 2070733 w 3735531"/>
                <a:gd name="connsiteY24" fmla="*/ 1174548 h 3203842"/>
                <a:gd name="connsiteX25" fmla="*/ 3494002 w 3735531"/>
                <a:gd name="connsiteY25" fmla="*/ 1754224 h 3203842"/>
                <a:gd name="connsiteX26" fmla="*/ 3725888 w 3735531"/>
                <a:gd name="connsiteY26" fmla="*/ 1735126 h 3203842"/>
                <a:gd name="connsiteX27" fmla="*/ 3561992 w 3735531"/>
                <a:gd name="connsiteY27" fmla="*/ 1547642 h 3203842"/>
                <a:gd name="connsiteX0" fmla="*/ 3561992 w 3733164"/>
                <a:gd name="connsiteY0" fmla="*/ 1547642 h 3203842"/>
                <a:gd name="connsiteX1" fmla="*/ 2269612 w 3733164"/>
                <a:gd name="connsiteY1" fmla="*/ 1073449 h 3203842"/>
                <a:gd name="connsiteX2" fmla="*/ 1971205 w 3733164"/>
                <a:gd name="connsiteY2" fmla="*/ 896495 h 3203842"/>
                <a:gd name="connsiteX3" fmla="*/ 2235289 w 3733164"/>
                <a:gd name="connsiteY3" fmla="*/ 490096 h 3203842"/>
                <a:gd name="connsiteX4" fmla="*/ 3031803 w 3733164"/>
                <a:gd name="connsiteY4" fmla="*/ 144921 h 3203842"/>
                <a:gd name="connsiteX5" fmla="*/ 3008920 w 3733164"/>
                <a:gd name="connsiteY5" fmla="*/ 76279 h 3203842"/>
                <a:gd name="connsiteX6" fmla="*/ 2181858 w 3733164"/>
                <a:gd name="connsiteY6" fmla="*/ 426494 h 3203842"/>
                <a:gd name="connsiteX7" fmla="*/ 1861615 w 3733164"/>
                <a:gd name="connsiteY7" fmla="*/ 911369 h 3203842"/>
                <a:gd name="connsiteX8" fmla="*/ 1828331 w 3733164"/>
                <a:gd name="connsiteY8" fmla="*/ 985395 h 3203842"/>
                <a:gd name="connsiteX9" fmla="*/ 1555281 w 3733164"/>
                <a:gd name="connsiteY9" fmla="*/ 991745 h 3203842"/>
                <a:gd name="connsiteX10" fmla="*/ 1663280 w 3733164"/>
                <a:gd name="connsiteY10" fmla="*/ 856084 h 3203842"/>
                <a:gd name="connsiteX11" fmla="*/ 1679106 w 3733164"/>
                <a:gd name="connsiteY11" fmla="*/ 804420 h 3203842"/>
                <a:gd name="connsiteX12" fmla="*/ 1814534 w 3733164"/>
                <a:gd name="connsiteY12" fmla="*/ 326706 h 3203842"/>
                <a:gd name="connsiteX13" fmla="*/ 1031377 w 3733164"/>
                <a:gd name="connsiteY13" fmla="*/ 12072 h 3203842"/>
                <a:gd name="connsiteX14" fmla="*/ 1018020 w 3733164"/>
                <a:gd name="connsiteY14" fmla="*/ 83889 h 3203842"/>
                <a:gd name="connsiteX15" fmla="*/ 1731871 w 3733164"/>
                <a:gd name="connsiteY15" fmla="*/ 413137 h 3203842"/>
                <a:gd name="connsiteX16" fmla="*/ 1479081 w 3733164"/>
                <a:gd name="connsiteY16" fmla="*/ 947295 h 3203842"/>
                <a:gd name="connsiteX17" fmla="*/ 1196703 w 3733164"/>
                <a:gd name="connsiteY17" fmla="*/ 1297820 h 3203842"/>
                <a:gd name="connsiteX18" fmla="*/ 125710 w 3733164"/>
                <a:gd name="connsiteY18" fmla="*/ 1266072 h 3203842"/>
                <a:gd name="connsiteX19" fmla="*/ 125710 w 3733164"/>
                <a:gd name="connsiteY19" fmla="*/ 1356333 h 3203842"/>
                <a:gd name="connsiteX20" fmla="*/ 1063897 w 3733164"/>
                <a:gd name="connsiteY20" fmla="*/ 1609278 h 3203842"/>
                <a:gd name="connsiteX21" fmla="*/ 606246 w 3733164"/>
                <a:gd name="connsiteY21" fmla="*/ 2982115 h 3203842"/>
                <a:gd name="connsiteX22" fmla="*/ 697775 w 3733164"/>
                <a:gd name="connsiteY22" fmla="*/ 3027877 h 3203842"/>
                <a:gd name="connsiteX23" fmla="*/ 1405935 w 3733164"/>
                <a:gd name="connsiteY23" fmla="*/ 1274284 h 3203842"/>
                <a:gd name="connsiteX24" fmla="*/ 2070733 w 3733164"/>
                <a:gd name="connsiteY24" fmla="*/ 1174548 h 3203842"/>
                <a:gd name="connsiteX25" fmla="*/ 3494002 w 3733164"/>
                <a:gd name="connsiteY25" fmla="*/ 1754224 h 3203842"/>
                <a:gd name="connsiteX26" fmla="*/ 3725888 w 3733164"/>
                <a:gd name="connsiteY26" fmla="*/ 1735126 h 3203842"/>
                <a:gd name="connsiteX27" fmla="*/ 3561992 w 3733164"/>
                <a:gd name="connsiteY27" fmla="*/ 1547642 h 3203842"/>
                <a:gd name="connsiteX0" fmla="*/ 3561992 w 3731073"/>
                <a:gd name="connsiteY0" fmla="*/ 1547642 h 3203842"/>
                <a:gd name="connsiteX1" fmla="*/ 2314062 w 3731073"/>
                <a:gd name="connsiteY1" fmla="*/ 1108374 h 3203842"/>
                <a:gd name="connsiteX2" fmla="*/ 1971205 w 3731073"/>
                <a:gd name="connsiteY2" fmla="*/ 896495 h 3203842"/>
                <a:gd name="connsiteX3" fmla="*/ 2235289 w 3731073"/>
                <a:gd name="connsiteY3" fmla="*/ 490096 h 3203842"/>
                <a:gd name="connsiteX4" fmla="*/ 3031803 w 3731073"/>
                <a:gd name="connsiteY4" fmla="*/ 144921 h 3203842"/>
                <a:gd name="connsiteX5" fmla="*/ 3008920 w 3731073"/>
                <a:gd name="connsiteY5" fmla="*/ 76279 h 3203842"/>
                <a:gd name="connsiteX6" fmla="*/ 2181858 w 3731073"/>
                <a:gd name="connsiteY6" fmla="*/ 426494 h 3203842"/>
                <a:gd name="connsiteX7" fmla="*/ 1861615 w 3731073"/>
                <a:gd name="connsiteY7" fmla="*/ 911369 h 3203842"/>
                <a:gd name="connsiteX8" fmla="*/ 1828331 w 3731073"/>
                <a:gd name="connsiteY8" fmla="*/ 985395 h 3203842"/>
                <a:gd name="connsiteX9" fmla="*/ 1555281 w 3731073"/>
                <a:gd name="connsiteY9" fmla="*/ 991745 h 3203842"/>
                <a:gd name="connsiteX10" fmla="*/ 1663280 w 3731073"/>
                <a:gd name="connsiteY10" fmla="*/ 856084 h 3203842"/>
                <a:gd name="connsiteX11" fmla="*/ 1679106 w 3731073"/>
                <a:gd name="connsiteY11" fmla="*/ 804420 h 3203842"/>
                <a:gd name="connsiteX12" fmla="*/ 1814534 w 3731073"/>
                <a:gd name="connsiteY12" fmla="*/ 326706 h 3203842"/>
                <a:gd name="connsiteX13" fmla="*/ 1031377 w 3731073"/>
                <a:gd name="connsiteY13" fmla="*/ 12072 h 3203842"/>
                <a:gd name="connsiteX14" fmla="*/ 1018020 w 3731073"/>
                <a:gd name="connsiteY14" fmla="*/ 83889 h 3203842"/>
                <a:gd name="connsiteX15" fmla="*/ 1731871 w 3731073"/>
                <a:gd name="connsiteY15" fmla="*/ 413137 h 3203842"/>
                <a:gd name="connsiteX16" fmla="*/ 1479081 w 3731073"/>
                <a:gd name="connsiteY16" fmla="*/ 947295 h 3203842"/>
                <a:gd name="connsiteX17" fmla="*/ 1196703 w 3731073"/>
                <a:gd name="connsiteY17" fmla="*/ 1297820 h 3203842"/>
                <a:gd name="connsiteX18" fmla="*/ 125710 w 3731073"/>
                <a:gd name="connsiteY18" fmla="*/ 1266072 h 3203842"/>
                <a:gd name="connsiteX19" fmla="*/ 125710 w 3731073"/>
                <a:gd name="connsiteY19" fmla="*/ 1356333 h 3203842"/>
                <a:gd name="connsiteX20" fmla="*/ 1063897 w 3731073"/>
                <a:gd name="connsiteY20" fmla="*/ 1609278 h 3203842"/>
                <a:gd name="connsiteX21" fmla="*/ 606246 w 3731073"/>
                <a:gd name="connsiteY21" fmla="*/ 2982115 h 3203842"/>
                <a:gd name="connsiteX22" fmla="*/ 697775 w 3731073"/>
                <a:gd name="connsiteY22" fmla="*/ 3027877 h 3203842"/>
                <a:gd name="connsiteX23" fmla="*/ 1405935 w 3731073"/>
                <a:gd name="connsiteY23" fmla="*/ 1274284 h 3203842"/>
                <a:gd name="connsiteX24" fmla="*/ 2070733 w 3731073"/>
                <a:gd name="connsiteY24" fmla="*/ 1174548 h 3203842"/>
                <a:gd name="connsiteX25" fmla="*/ 3494002 w 3731073"/>
                <a:gd name="connsiteY25" fmla="*/ 1754224 h 3203842"/>
                <a:gd name="connsiteX26" fmla="*/ 3725888 w 3731073"/>
                <a:gd name="connsiteY26" fmla="*/ 1735126 h 3203842"/>
                <a:gd name="connsiteX27" fmla="*/ 3561992 w 3731073"/>
                <a:gd name="connsiteY27" fmla="*/ 1547642 h 3203842"/>
                <a:gd name="connsiteX0" fmla="*/ 3561992 w 3729252"/>
                <a:gd name="connsiteY0" fmla="*/ 1547642 h 3203842"/>
                <a:gd name="connsiteX1" fmla="*/ 2355337 w 3729252"/>
                <a:gd name="connsiteY1" fmla="*/ 1133774 h 3203842"/>
                <a:gd name="connsiteX2" fmla="*/ 1971205 w 3729252"/>
                <a:gd name="connsiteY2" fmla="*/ 896495 h 3203842"/>
                <a:gd name="connsiteX3" fmla="*/ 2235289 w 3729252"/>
                <a:gd name="connsiteY3" fmla="*/ 490096 h 3203842"/>
                <a:gd name="connsiteX4" fmla="*/ 3031803 w 3729252"/>
                <a:gd name="connsiteY4" fmla="*/ 144921 h 3203842"/>
                <a:gd name="connsiteX5" fmla="*/ 3008920 w 3729252"/>
                <a:gd name="connsiteY5" fmla="*/ 76279 h 3203842"/>
                <a:gd name="connsiteX6" fmla="*/ 2181858 w 3729252"/>
                <a:gd name="connsiteY6" fmla="*/ 426494 h 3203842"/>
                <a:gd name="connsiteX7" fmla="*/ 1861615 w 3729252"/>
                <a:gd name="connsiteY7" fmla="*/ 911369 h 3203842"/>
                <a:gd name="connsiteX8" fmla="*/ 1828331 w 3729252"/>
                <a:gd name="connsiteY8" fmla="*/ 985395 h 3203842"/>
                <a:gd name="connsiteX9" fmla="*/ 1555281 w 3729252"/>
                <a:gd name="connsiteY9" fmla="*/ 991745 h 3203842"/>
                <a:gd name="connsiteX10" fmla="*/ 1663280 w 3729252"/>
                <a:gd name="connsiteY10" fmla="*/ 856084 h 3203842"/>
                <a:gd name="connsiteX11" fmla="*/ 1679106 w 3729252"/>
                <a:gd name="connsiteY11" fmla="*/ 804420 h 3203842"/>
                <a:gd name="connsiteX12" fmla="*/ 1814534 w 3729252"/>
                <a:gd name="connsiteY12" fmla="*/ 326706 h 3203842"/>
                <a:gd name="connsiteX13" fmla="*/ 1031377 w 3729252"/>
                <a:gd name="connsiteY13" fmla="*/ 12072 h 3203842"/>
                <a:gd name="connsiteX14" fmla="*/ 1018020 w 3729252"/>
                <a:gd name="connsiteY14" fmla="*/ 83889 h 3203842"/>
                <a:gd name="connsiteX15" fmla="*/ 1731871 w 3729252"/>
                <a:gd name="connsiteY15" fmla="*/ 413137 h 3203842"/>
                <a:gd name="connsiteX16" fmla="*/ 1479081 w 3729252"/>
                <a:gd name="connsiteY16" fmla="*/ 947295 h 3203842"/>
                <a:gd name="connsiteX17" fmla="*/ 1196703 w 3729252"/>
                <a:gd name="connsiteY17" fmla="*/ 1297820 h 3203842"/>
                <a:gd name="connsiteX18" fmla="*/ 125710 w 3729252"/>
                <a:gd name="connsiteY18" fmla="*/ 1266072 h 3203842"/>
                <a:gd name="connsiteX19" fmla="*/ 125710 w 3729252"/>
                <a:gd name="connsiteY19" fmla="*/ 1356333 h 3203842"/>
                <a:gd name="connsiteX20" fmla="*/ 1063897 w 3729252"/>
                <a:gd name="connsiteY20" fmla="*/ 1609278 h 3203842"/>
                <a:gd name="connsiteX21" fmla="*/ 606246 w 3729252"/>
                <a:gd name="connsiteY21" fmla="*/ 2982115 h 3203842"/>
                <a:gd name="connsiteX22" fmla="*/ 697775 w 3729252"/>
                <a:gd name="connsiteY22" fmla="*/ 3027877 h 3203842"/>
                <a:gd name="connsiteX23" fmla="*/ 1405935 w 3729252"/>
                <a:gd name="connsiteY23" fmla="*/ 1274284 h 3203842"/>
                <a:gd name="connsiteX24" fmla="*/ 2070733 w 3729252"/>
                <a:gd name="connsiteY24" fmla="*/ 1174548 h 3203842"/>
                <a:gd name="connsiteX25" fmla="*/ 3494002 w 3729252"/>
                <a:gd name="connsiteY25" fmla="*/ 1754224 h 3203842"/>
                <a:gd name="connsiteX26" fmla="*/ 3725888 w 3729252"/>
                <a:gd name="connsiteY26" fmla="*/ 1735126 h 3203842"/>
                <a:gd name="connsiteX27" fmla="*/ 3561992 w 3729252"/>
                <a:gd name="connsiteY27" fmla="*/ 1547642 h 3203842"/>
                <a:gd name="connsiteX0" fmla="*/ 3561992 w 3727569"/>
                <a:gd name="connsiteY0" fmla="*/ 1547642 h 3203842"/>
                <a:gd name="connsiteX1" fmla="*/ 2396612 w 3727569"/>
                <a:gd name="connsiteY1" fmla="*/ 1165524 h 3203842"/>
                <a:gd name="connsiteX2" fmla="*/ 1971205 w 3727569"/>
                <a:gd name="connsiteY2" fmla="*/ 896495 h 3203842"/>
                <a:gd name="connsiteX3" fmla="*/ 2235289 w 3727569"/>
                <a:gd name="connsiteY3" fmla="*/ 490096 h 3203842"/>
                <a:gd name="connsiteX4" fmla="*/ 3031803 w 3727569"/>
                <a:gd name="connsiteY4" fmla="*/ 144921 h 3203842"/>
                <a:gd name="connsiteX5" fmla="*/ 3008920 w 3727569"/>
                <a:gd name="connsiteY5" fmla="*/ 76279 h 3203842"/>
                <a:gd name="connsiteX6" fmla="*/ 2181858 w 3727569"/>
                <a:gd name="connsiteY6" fmla="*/ 426494 h 3203842"/>
                <a:gd name="connsiteX7" fmla="*/ 1861615 w 3727569"/>
                <a:gd name="connsiteY7" fmla="*/ 911369 h 3203842"/>
                <a:gd name="connsiteX8" fmla="*/ 1828331 w 3727569"/>
                <a:gd name="connsiteY8" fmla="*/ 985395 h 3203842"/>
                <a:gd name="connsiteX9" fmla="*/ 1555281 w 3727569"/>
                <a:gd name="connsiteY9" fmla="*/ 991745 h 3203842"/>
                <a:gd name="connsiteX10" fmla="*/ 1663280 w 3727569"/>
                <a:gd name="connsiteY10" fmla="*/ 856084 h 3203842"/>
                <a:gd name="connsiteX11" fmla="*/ 1679106 w 3727569"/>
                <a:gd name="connsiteY11" fmla="*/ 804420 h 3203842"/>
                <a:gd name="connsiteX12" fmla="*/ 1814534 w 3727569"/>
                <a:gd name="connsiteY12" fmla="*/ 326706 h 3203842"/>
                <a:gd name="connsiteX13" fmla="*/ 1031377 w 3727569"/>
                <a:gd name="connsiteY13" fmla="*/ 12072 h 3203842"/>
                <a:gd name="connsiteX14" fmla="*/ 1018020 w 3727569"/>
                <a:gd name="connsiteY14" fmla="*/ 83889 h 3203842"/>
                <a:gd name="connsiteX15" fmla="*/ 1731871 w 3727569"/>
                <a:gd name="connsiteY15" fmla="*/ 413137 h 3203842"/>
                <a:gd name="connsiteX16" fmla="*/ 1479081 w 3727569"/>
                <a:gd name="connsiteY16" fmla="*/ 947295 h 3203842"/>
                <a:gd name="connsiteX17" fmla="*/ 1196703 w 3727569"/>
                <a:gd name="connsiteY17" fmla="*/ 1297820 h 3203842"/>
                <a:gd name="connsiteX18" fmla="*/ 125710 w 3727569"/>
                <a:gd name="connsiteY18" fmla="*/ 1266072 h 3203842"/>
                <a:gd name="connsiteX19" fmla="*/ 125710 w 3727569"/>
                <a:gd name="connsiteY19" fmla="*/ 1356333 h 3203842"/>
                <a:gd name="connsiteX20" fmla="*/ 1063897 w 3727569"/>
                <a:gd name="connsiteY20" fmla="*/ 1609278 h 3203842"/>
                <a:gd name="connsiteX21" fmla="*/ 606246 w 3727569"/>
                <a:gd name="connsiteY21" fmla="*/ 2982115 h 3203842"/>
                <a:gd name="connsiteX22" fmla="*/ 697775 w 3727569"/>
                <a:gd name="connsiteY22" fmla="*/ 3027877 h 3203842"/>
                <a:gd name="connsiteX23" fmla="*/ 1405935 w 3727569"/>
                <a:gd name="connsiteY23" fmla="*/ 1274284 h 3203842"/>
                <a:gd name="connsiteX24" fmla="*/ 2070733 w 3727569"/>
                <a:gd name="connsiteY24" fmla="*/ 1174548 h 3203842"/>
                <a:gd name="connsiteX25" fmla="*/ 3494002 w 3727569"/>
                <a:gd name="connsiteY25" fmla="*/ 1754224 h 3203842"/>
                <a:gd name="connsiteX26" fmla="*/ 3725888 w 3727569"/>
                <a:gd name="connsiteY26" fmla="*/ 1735126 h 3203842"/>
                <a:gd name="connsiteX27" fmla="*/ 3561992 w 3727569"/>
                <a:gd name="connsiteY27" fmla="*/ 1547642 h 3203842"/>
                <a:gd name="connsiteX0" fmla="*/ 3561992 w 3727569"/>
                <a:gd name="connsiteY0" fmla="*/ 1547642 h 3203842"/>
                <a:gd name="connsiteX1" fmla="*/ 2396612 w 3727569"/>
                <a:gd name="connsiteY1" fmla="*/ 1165524 h 3203842"/>
                <a:gd name="connsiteX2" fmla="*/ 1971205 w 3727569"/>
                <a:gd name="connsiteY2" fmla="*/ 896495 h 3203842"/>
                <a:gd name="connsiteX3" fmla="*/ 2235289 w 3727569"/>
                <a:gd name="connsiteY3" fmla="*/ 490096 h 3203842"/>
                <a:gd name="connsiteX4" fmla="*/ 3031803 w 3727569"/>
                <a:gd name="connsiteY4" fmla="*/ 144921 h 3203842"/>
                <a:gd name="connsiteX5" fmla="*/ 3008920 w 3727569"/>
                <a:gd name="connsiteY5" fmla="*/ 76279 h 3203842"/>
                <a:gd name="connsiteX6" fmla="*/ 2181858 w 3727569"/>
                <a:gd name="connsiteY6" fmla="*/ 426494 h 3203842"/>
                <a:gd name="connsiteX7" fmla="*/ 1861615 w 3727569"/>
                <a:gd name="connsiteY7" fmla="*/ 911369 h 3203842"/>
                <a:gd name="connsiteX8" fmla="*/ 1806106 w 3727569"/>
                <a:gd name="connsiteY8" fmla="*/ 988570 h 3203842"/>
                <a:gd name="connsiteX9" fmla="*/ 1555281 w 3727569"/>
                <a:gd name="connsiteY9" fmla="*/ 991745 h 3203842"/>
                <a:gd name="connsiteX10" fmla="*/ 1663280 w 3727569"/>
                <a:gd name="connsiteY10" fmla="*/ 856084 h 3203842"/>
                <a:gd name="connsiteX11" fmla="*/ 1679106 w 3727569"/>
                <a:gd name="connsiteY11" fmla="*/ 804420 h 3203842"/>
                <a:gd name="connsiteX12" fmla="*/ 1814534 w 3727569"/>
                <a:gd name="connsiteY12" fmla="*/ 326706 h 3203842"/>
                <a:gd name="connsiteX13" fmla="*/ 1031377 w 3727569"/>
                <a:gd name="connsiteY13" fmla="*/ 12072 h 3203842"/>
                <a:gd name="connsiteX14" fmla="*/ 1018020 w 3727569"/>
                <a:gd name="connsiteY14" fmla="*/ 83889 h 3203842"/>
                <a:gd name="connsiteX15" fmla="*/ 1731871 w 3727569"/>
                <a:gd name="connsiteY15" fmla="*/ 413137 h 3203842"/>
                <a:gd name="connsiteX16" fmla="*/ 1479081 w 3727569"/>
                <a:gd name="connsiteY16" fmla="*/ 947295 h 3203842"/>
                <a:gd name="connsiteX17" fmla="*/ 1196703 w 3727569"/>
                <a:gd name="connsiteY17" fmla="*/ 1297820 h 3203842"/>
                <a:gd name="connsiteX18" fmla="*/ 125710 w 3727569"/>
                <a:gd name="connsiteY18" fmla="*/ 1266072 h 3203842"/>
                <a:gd name="connsiteX19" fmla="*/ 125710 w 3727569"/>
                <a:gd name="connsiteY19" fmla="*/ 1356333 h 3203842"/>
                <a:gd name="connsiteX20" fmla="*/ 1063897 w 3727569"/>
                <a:gd name="connsiteY20" fmla="*/ 1609278 h 3203842"/>
                <a:gd name="connsiteX21" fmla="*/ 606246 w 3727569"/>
                <a:gd name="connsiteY21" fmla="*/ 2982115 h 3203842"/>
                <a:gd name="connsiteX22" fmla="*/ 697775 w 3727569"/>
                <a:gd name="connsiteY22" fmla="*/ 3027877 h 3203842"/>
                <a:gd name="connsiteX23" fmla="*/ 1405935 w 3727569"/>
                <a:gd name="connsiteY23" fmla="*/ 1274284 h 3203842"/>
                <a:gd name="connsiteX24" fmla="*/ 2070733 w 3727569"/>
                <a:gd name="connsiteY24" fmla="*/ 1174548 h 3203842"/>
                <a:gd name="connsiteX25" fmla="*/ 3494002 w 3727569"/>
                <a:gd name="connsiteY25" fmla="*/ 1754224 h 3203842"/>
                <a:gd name="connsiteX26" fmla="*/ 3725888 w 3727569"/>
                <a:gd name="connsiteY26" fmla="*/ 1735126 h 3203842"/>
                <a:gd name="connsiteX27" fmla="*/ 3561992 w 3727569"/>
                <a:gd name="connsiteY27" fmla="*/ 1547642 h 3203842"/>
                <a:gd name="connsiteX0" fmla="*/ 3561992 w 3727569"/>
                <a:gd name="connsiteY0" fmla="*/ 1547642 h 3203842"/>
                <a:gd name="connsiteX1" fmla="*/ 2396612 w 3727569"/>
                <a:gd name="connsiteY1" fmla="*/ 1165524 h 3203842"/>
                <a:gd name="connsiteX2" fmla="*/ 1971205 w 3727569"/>
                <a:gd name="connsiteY2" fmla="*/ 896495 h 3203842"/>
                <a:gd name="connsiteX3" fmla="*/ 2235289 w 3727569"/>
                <a:gd name="connsiteY3" fmla="*/ 490096 h 3203842"/>
                <a:gd name="connsiteX4" fmla="*/ 3031803 w 3727569"/>
                <a:gd name="connsiteY4" fmla="*/ 144921 h 3203842"/>
                <a:gd name="connsiteX5" fmla="*/ 3008920 w 3727569"/>
                <a:gd name="connsiteY5" fmla="*/ 76279 h 3203842"/>
                <a:gd name="connsiteX6" fmla="*/ 2181858 w 3727569"/>
                <a:gd name="connsiteY6" fmla="*/ 426494 h 3203842"/>
                <a:gd name="connsiteX7" fmla="*/ 1861615 w 3727569"/>
                <a:gd name="connsiteY7" fmla="*/ 911369 h 3203842"/>
                <a:gd name="connsiteX8" fmla="*/ 1806106 w 3727569"/>
                <a:gd name="connsiteY8" fmla="*/ 988570 h 3203842"/>
                <a:gd name="connsiteX9" fmla="*/ 1555281 w 3727569"/>
                <a:gd name="connsiteY9" fmla="*/ 991745 h 3203842"/>
                <a:gd name="connsiteX10" fmla="*/ 1663280 w 3727569"/>
                <a:gd name="connsiteY10" fmla="*/ 856084 h 3203842"/>
                <a:gd name="connsiteX11" fmla="*/ 1679106 w 3727569"/>
                <a:gd name="connsiteY11" fmla="*/ 804420 h 3203842"/>
                <a:gd name="connsiteX12" fmla="*/ 1814534 w 3727569"/>
                <a:gd name="connsiteY12" fmla="*/ 326706 h 3203842"/>
                <a:gd name="connsiteX13" fmla="*/ 1031377 w 3727569"/>
                <a:gd name="connsiteY13" fmla="*/ 12072 h 3203842"/>
                <a:gd name="connsiteX14" fmla="*/ 1018020 w 3727569"/>
                <a:gd name="connsiteY14" fmla="*/ 83889 h 3203842"/>
                <a:gd name="connsiteX15" fmla="*/ 1731871 w 3727569"/>
                <a:gd name="connsiteY15" fmla="*/ 413137 h 3203842"/>
                <a:gd name="connsiteX16" fmla="*/ 1479081 w 3727569"/>
                <a:gd name="connsiteY16" fmla="*/ 947295 h 3203842"/>
                <a:gd name="connsiteX17" fmla="*/ 1196703 w 3727569"/>
                <a:gd name="connsiteY17" fmla="*/ 1297820 h 3203842"/>
                <a:gd name="connsiteX18" fmla="*/ 125710 w 3727569"/>
                <a:gd name="connsiteY18" fmla="*/ 1266072 h 3203842"/>
                <a:gd name="connsiteX19" fmla="*/ 125710 w 3727569"/>
                <a:gd name="connsiteY19" fmla="*/ 1356333 h 3203842"/>
                <a:gd name="connsiteX20" fmla="*/ 1063897 w 3727569"/>
                <a:gd name="connsiteY20" fmla="*/ 1609278 h 3203842"/>
                <a:gd name="connsiteX21" fmla="*/ 606246 w 3727569"/>
                <a:gd name="connsiteY21" fmla="*/ 2982115 h 3203842"/>
                <a:gd name="connsiteX22" fmla="*/ 697775 w 3727569"/>
                <a:gd name="connsiteY22" fmla="*/ 3027877 h 3203842"/>
                <a:gd name="connsiteX23" fmla="*/ 1405935 w 3727569"/>
                <a:gd name="connsiteY23" fmla="*/ 1274284 h 3203842"/>
                <a:gd name="connsiteX24" fmla="*/ 2070733 w 3727569"/>
                <a:gd name="connsiteY24" fmla="*/ 1174548 h 3203842"/>
                <a:gd name="connsiteX25" fmla="*/ 3494002 w 3727569"/>
                <a:gd name="connsiteY25" fmla="*/ 1754224 h 3203842"/>
                <a:gd name="connsiteX26" fmla="*/ 3725888 w 3727569"/>
                <a:gd name="connsiteY26" fmla="*/ 1735126 h 3203842"/>
                <a:gd name="connsiteX27" fmla="*/ 3561992 w 3727569"/>
                <a:gd name="connsiteY27" fmla="*/ 1547642 h 3203842"/>
                <a:gd name="connsiteX0" fmla="*/ 3561992 w 3727569"/>
                <a:gd name="connsiteY0" fmla="*/ 1547642 h 3203842"/>
                <a:gd name="connsiteX1" fmla="*/ 2396612 w 3727569"/>
                <a:gd name="connsiteY1" fmla="*/ 1165524 h 3203842"/>
                <a:gd name="connsiteX2" fmla="*/ 1971205 w 3727569"/>
                <a:gd name="connsiteY2" fmla="*/ 896495 h 3203842"/>
                <a:gd name="connsiteX3" fmla="*/ 2235289 w 3727569"/>
                <a:gd name="connsiteY3" fmla="*/ 490096 h 3203842"/>
                <a:gd name="connsiteX4" fmla="*/ 3031803 w 3727569"/>
                <a:gd name="connsiteY4" fmla="*/ 144921 h 3203842"/>
                <a:gd name="connsiteX5" fmla="*/ 3008920 w 3727569"/>
                <a:gd name="connsiteY5" fmla="*/ 76279 h 3203842"/>
                <a:gd name="connsiteX6" fmla="*/ 2181858 w 3727569"/>
                <a:gd name="connsiteY6" fmla="*/ 426494 h 3203842"/>
                <a:gd name="connsiteX7" fmla="*/ 1861615 w 3727569"/>
                <a:gd name="connsiteY7" fmla="*/ 911369 h 3203842"/>
                <a:gd name="connsiteX8" fmla="*/ 1806106 w 3727569"/>
                <a:gd name="connsiteY8" fmla="*/ 988570 h 3203842"/>
                <a:gd name="connsiteX9" fmla="*/ 1555281 w 3727569"/>
                <a:gd name="connsiteY9" fmla="*/ 991745 h 3203842"/>
                <a:gd name="connsiteX10" fmla="*/ 1679106 w 3727569"/>
                <a:gd name="connsiteY10" fmla="*/ 804420 h 3203842"/>
                <a:gd name="connsiteX11" fmla="*/ 1814534 w 3727569"/>
                <a:gd name="connsiteY11" fmla="*/ 326706 h 3203842"/>
                <a:gd name="connsiteX12" fmla="*/ 1031377 w 3727569"/>
                <a:gd name="connsiteY12" fmla="*/ 12072 h 3203842"/>
                <a:gd name="connsiteX13" fmla="*/ 1018020 w 3727569"/>
                <a:gd name="connsiteY13" fmla="*/ 83889 h 3203842"/>
                <a:gd name="connsiteX14" fmla="*/ 1731871 w 3727569"/>
                <a:gd name="connsiteY14" fmla="*/ 413137 h 3203842"/>
                <a:gd name="connsiteX15" fmla="*/ 1479081 w 3727569"/>
                <a:gd name="connsiteY15" fmla="*/ 947295 h 3203842"/>
                <a:gd name="connsiteX16" fmla="*/ 1196703 w 3727569"/>
                <a:gd name="connsiteY16" fmla="*/ 1297820 h 3203842"/>
                <a:gd name="connsiteX17" fmla="*/ 125710 w 3727569"/>
                <a:gd name="connsiteY17" fmla="*/ 1266072 h 3203842"/>
                <a:gd name="connsiteX18" fmla="*/ 125710 w 3727569"/>
                <a:gd name="connsiteY18" fmla="*/ 1356333 h 3203842"/>
                <a:gd name="connsiteX19" fmla="*/ 1063897 w 3727569"/>
                <a:gd name="connsiteY19" fmla="*/ 1609278 h 3203842"/>
                <a:gd name="connsiteX20" fmla="*/ 606246 w 3727569"/>
                <a:gd name="connsiteY20" fmla="*/ 2982115 h 3203842"/>
                <a:gd name="connsiteX21" fmla="*/ 697775 w 3727569"/>
                <a:gd name="connsiteY21" fmla="*/ 3027877 h 3203842"/>
                <a:gd name="connsiteX22" fmla="*/ 1405935 w 3727569"/>
                <a:gd name="connsiteY22" fmla="*/ 1274284 h 3203842"/>
                <a:gd name="connsiteX23" fmla="*/ 2070733 w 3727569"/>
                <a:gd name="connsiteY23" fmla="*/ 1174548 h 3203842"/>
                <a:gd name="connsiteX24" fmla="*/ 3494002 w 3727569"/>
                <a:gd name="connsiteY24" fmla="*/ 1754224 h 3203842"/>
                <a:gd name="connsiteX25" fmla="*/ 3725888 w 3727569"/>
                <a:gd name="connsiteY25" fmla="*/ 1735126 h 3203842"/>
                <a:gd name="connsiteX26" fmla="*/ 3561992 w 3727569"/>
                <a:gd name="connsiteY26" fmla="*/ 1547642 h 3203842"/>
                <a:gd name="connsiteX0" fmla="*/ 3561992 w 3727569"/>
                <a:gd name="connsiteY0" fmla="*/ 1547642 h 3203842"/>
                <a:gd name="connsiteX1" fmla="*/ 2396612 w 3727569"/>
                <a:gd name="connsiteY1" fmla="*/ 1165524 h 3203842"/>
                <a:gd name="connsiteX2" fmla="*/ 1971205 w 3727569"/>
                <a:gd name="connsiteY2" fmla="*/ 896495 h 3203842"/>
                <a:gd name="connsiteX3" fmla="*/ 2235289 w 3727569"/>
                <a:gd name="connsiteY3" fmla="*/ 490096 h 3203842"/>
                <a:gd name="connsiteX4" fmla="*/ 3031803 w 3727569"/>
                <a:gd name="connsiteY4" fmla="*/ 144921 h 3203842"/>
                <a:gd name="connsiteX5" fmla="*/ 3008920 w 3727569"/>
                <a:gd name="connsiteY5" fmla="*/ 76279 h 3203842"/>
                <a:gd name="connsiteX6" fmla="*/ 2181858 w 3727569"/>
                <a:gd name="connsiteY6" fmla="*/ 426494 h 3203842"/>
                <a:gd name="connsiteX7" fmla="*/ 1861615 w 3727569"/>
                <a:gd name="connsiteY7" fmla="*/ 911369 h 3203842"/>
                <a:gd name="connsiteX8" fmla="*/ 1806106 w 3727569"/>
                <a:gd name="connsiteY8" fmla="*/ 988570 h 3203842"/>
                <a:gd name="connsiteX9" fmla="*/ 1555281 w 3727569"/>
                <a:gd name="connsiteY9" fmla="*/ 991745 h 3203842"/>
                <a:gd name="connsiteX10" fmla="*/ 1698156 w 3727569"/>
                <a:gd name="connsiteY10" fmla="*/ 769495 h 3203842"/>
                <a:gd name="connsiteX11" fmla="*/ 1814534 w 3727569"/>
                <a:gd name="connsiteY11" fmla="*/ 326706 h 3203842"/>
                <a:gd name="connsiteX12" fmla="*/ 1031377 w 3727569"/>
                <a:gd name="connsiteY12" fmla="*/ 12072 h 3203842"/>
                <a:gd name="connsiteX13" fmla="*/ 1018020 w 3727569"/>
                <a:gd name="connsiteY13" fmla="*/ 83889 h 3203842"/>
                <a:gd name="connsiteX14" fmla="*/ 1731871 w 3727569"/>
                <a:gd name="connsiteY14" fmla="*/ 413137 h 3203842"/>
                <a:gd name="connsiteX15" fmla="*/ 1479081 w 3727569"/>
                <a:gd name="connsiteY15" fmla="*/ 947295 h 3203842"/>
                <a:gd name="connsiteX16" fmla="*/ 1196703 w 3727569"/>
                <a:gd name="connsiteY16" fmla="*/ 1297820 h 3203842"/>
                <a:gd name="connsiteX17" fmla="*/ 125710 w 3727569"/>
                <a:gd name="connsiteY17" fmla="*/ 1266072 h 3203842"/>
                <a:gd name="connsiteX18" fmla="*/ 125710 w 3727569"/>
                <a:gd name="connsiteY18" fmla="*/ 1356333 h 3203842"/>
                <a:gd name="connsiteX19" fmla="*/ 1063897 w 3727569"/>
                <a:gd name="connsiteY19" fmla="*/ 1609278 h 3203842"/>
                <a:gd name="connsiteX20" fmla="*/ 606246 w 3727569"/>
                <a:gd name="connsiteY20" fmla="*/ 2982115 h 3203842"/>
                <a:gd name="connsiteX21" fmla="*/ 697775 w 3727569"/>
                <a:gd name="connsiteY21" fmla="*/ 3027877 h 3203842"/>
                <a:gd name="connsiteX22" fmla="*/ 1405935 w 3727569"/>
                <a:gd name="connsiteY22" fmla="*/ 1274284 h 3203842"/>
                <a:gd name="connsiteX23" fmla="*/ 2070733 w 3727569"/>
                <a:gd name="connsiteY23" fmla="*/ 1174548 h 3203842"/>
                <a:gd name="connsiteX24" fmla="*/ 3494002 w 3727569"/>
                <a:gd name="connsiteY24" fmla="*/ 1754224 h 3203842"/>
                <a:gd name="connsiteX25" fmla="*/ 3725888 w 3727569"/>
                <a:gd name="connsiteY25" fmla="*/ 1735126 h 3203842"/>
                <a:gd name="connsiteX26" fmla="*/ 3561992 w 3727569"/>
                <a:gd name="connsiteY26" fmla="*/ 1547642 h 3203842"/>
                <a:gd name="connsiteX0" fmla="*/ 3558128 w 3723705"/>
                <a:gd name="connsiteY0" fmla="*/ 1547642 h 3203842"/>
                <a:gd name="connsiteX1" fmla="*/ 2392748 w 3723705"/>
                <a:gd name="connsiteY1" fmla="*/ 1165524 h 3203842"/>
                <a:gd name="connsiteX2" fmla="*/ 1967341 w 3723705"/>
                <a:gd name="connsiteY2" fmla="*/ 896495 h 3203842"/>
                <a:gd name="connsiteX3" fmla="*/ 2231425 w 3723705"/>
                <a:gd name="connsiteY3" fmla="*/ 490096 h 3203842"/>
                <a:gd name="connsiteX4" fmla="*/ 3027939 w 3723705"/>
                <a:gd name="connsiteY4" fmla="*/ 144921 h 3203842"/>
                <a:gd name="connsiteX5" fmla="*/ 3005056 w 3723705"/>
                <a:gd name="connsiteY5" fmla="*/ 76279 h 3203842"/>
                <a:gd name="connsiteX6" fmla="*/ 2177994 w 3723705"/>
                <a:gd name="connsiteY6" fmla="*/ 426494 h 3203842"/>
                <a:gd name="connsiteX7" fmla="*/ 1857751 w 3723705"/>
                <a:gd name="connsiteY7" fmla="*/ 911369 h 3203842"/>
                <a:gd name="connsiteX8" fmla="*/ 1802242 w 3723705"/>
                <a:gd name="connsiteY8" fmla="*/ 988570 h 3203842"/>
                <a:gd name="connsiteX9" fmla="*/ 1551417 w 3723705"/>
                <a:gd name="connsiteY9" fmla="*/ 991745 h 3203842"/>
                <a:gd name="connsiteX10" fmla="*/ 1694292 w 3723705"/>
                <a:gd name="connsiteY10" fmla="*/ 769495 h 3203842"/>
                <a:gd name="connsiteX11" fmla="*/ 1810670 w 3723705"/>
                <a:gd name="connsiteY11" fmla="*/ 326706 h 3203842"/>
                <a:gd name="connsiteX12" fmla="*/ 1027513 w 3723705"/>
                <a:gd name="connsiteY12" fmla="*/ 12072 h 3203842"/>
                <a:gd name="connsiteX13" fmla="*/ 1014156 w 3723705"/>
                <a:gd name="connsiteY13" fmla="*/ 83889 h 3203842"/>
                <a:gd name="connsiteX14" fmla="*/ 1728007 w 3723705"/>
                <a:gd name="connsiteY14" fmla="*/ 413137 h 3203842"/>
                <a:gd name="connsiteX15" fmla="*/ 1475217 w 3723705"/>
                <a:gd name="connsiteY15" fmla="*/ 947295 h 3203842"/>
                <a:gd name="connsiteX16" fmla="*/ 1132514 w 3723705"/>
                <a:gd name="connsiteY16" fmla="*/ 1354970 h 3203842"/>
                <a:gd name="connsiteX17" fmla="*/ 121846 w 3723705"/>
                <a:gd name="connsiteY17" fmla="*/ 1266072 h 3203842"/>
                <a:gd name="connsiteX18" fmla="*/ 121846 w 3723705"/>
                <a:gd name="connsiteY18" fmla="*/ 1356333 h 3203842"/>
                <a:gd name="connsiteX19" fmla="*/ 1060033 w 3723705"/>
                <a:gd name="connsiteY19" fmla="*/ 1609278 h 3203842"/>
                <a:gd name="connsiteX20" fmla="*/ 602382 w 3723705"/>
                <a:gd name="connsiteY20" fmla="*/ 2982115 h 3203842"/>
                <a:gd name="connsiteX21" fmla="*/ 693911 w 3723705"/>
                <a:gd name="connsiteY21" fmla="*/ 3027877 h 3203842"/>
                <a:gd name="connsiteX22" fmla="*/ 1402071 w 3723705"/>
                <a:gd name="connsiteY22" fmla="*/ 1274284 h 3203842"/>
                <a:gd name="connsiteX23" fmla="*/ 2066869 w 3723705"/>
                <a:gd name="connsiteY23" fmla="*/ 1174548 h 3203842"/>
                <a:gd name="connsiteX24" fmla="*/ 3490138 w 3723705"/>
                <a:gd name="connsiteY24" fmla="*/ 1754224 h 3203842"/>
                <a:gd name="connsiteX25" fmla="*/ 3722024 w 3723705"/>
                <a:gd name="connsiteY25" fmla="*/ 1735126 h 3203842"/>
                <a:gd name="connsiteX26" fmla="*/ 3558128 w 3723705"/>
                <a:gd name="connsiteY26" fmla="*/ 1547642 h 3203842"/>
                <a:gd name="connsiteX0" fmla="*/ 3554676 w 3720253"/>
                <a:gd name="connsiteY0" fmla="*/ 1547642 h 3203842"/>
                <a:gd name="connsiteX1" fmla="*/ 2389296 w 3720253"/>
                <a:gd name="connsiteY1" fmla="*/ 1165524 h 3203842"/>
                <a:gd name="connsiteX2" fmla="*/ 1963889 w 3720253"/>
                <a:gd name="connsiteY2" fmla="*/ 896495 h 3203842"/>
                <a:gd name="connsiteX3" fmla="*/ 2227973 w 3720253"/>
                <a:gd name="connsiteY3" fmla="*/ 490096 h 3203842"/>
                <a:gd name="connsiteX4" fmla="*/ 3024487 w 3720253"/>
                <a:gd name="connsiteY4" fmla="*/ 144921 h 3203842"/>
                <a:gd name="connsiteX5" fmla="*/ 3001604 w 3720253"/>
                <a:gd name="connsiteY5" fmla="*/ 76279 h 3203842"/>
                <a:gd name="connsiteX6" fmla="*/ 2174542 w 3720253"/>
                <a:gd name="connsiteY6" fmla="*/ 426494 h 3203842"/>
                <a:gd name="connsiteX7" fmla="*/ 1854299 w 3720253"/>
                <a:gd name="connsiteY7" fmla="*/ 911369 h 3203842"/>
                <a:gd name="connsiteX8" fmla="*/ 1798790 w 3720253"/>
                <a:gd name="connsiteY8" fmla="*/ 988570 h 3203842"/>
                <a:gd name="connsiteX9" fmla="*/ 1547965 w 3720253"/>
                <a:gd name="connsiteY9" fmla="*/ 991745 h 3203842"/>
                <a:gd name="connsiteX10" fmla="*/ 1690840 w 3720253"/>
                <a:gd name="connsiteY10" fmla="*/ 769495 h 3203842"/>
                <a:gd name="connsiteX11" fmla="*/ 1807218 w 3720253"/>
                <a:gd name="connsiteY11" fmla="*/ 326706 h 3203842"/>
                <a:gd name="connsiteX12" fmla="*/ 1024061 w 3720253"/>
                <a:gd name="connsiteY12" fmla="*/ 12072 h 3203842"/>
                <a:gd name="connsiteX13" fmla="*/ 1010704 w 3720253"/>
                <a:gd name="connsiteY13" fmla="*/ 83889 h 3203842"/>
                <a:gd name="connsiteX14" fmla="*/ 1724555 w 3720253"/>
                <a:gd name="connsiteY14" fmla="*/ 413137 h 3203842"/>
                <a:gd name="connsiteX15" fmla="*/ 1471765 w 3720253"/>
                <a:gd name="connsiteY15" fmla="*/ 947295 h 3203842"/>
                <a:gd name="connsiteX16" fmla="*/ 1129062 w 3720253"/>
                <a:gd name="connsiteY16" fmla="*/ 1354970 h 3203842"/>
                <a:gd name="connsiteX17" fmla="*/ 118394 w 3720253"/>
                <a:gd name="connsiteY17" fmla="*/ 1266072 h 3203842"/>
                <a:gd name="connsiteX18" fmla="*/ 124744 w 3720253"/>
                <a:gd name="connsiteY18" fmla="*/ 1343633 h 3203842"/>
                <a:gd name="connsiteX19" fmla="*/ 1056581 w 3720253"/>
                <a:gd name="connsiteY19" fmla="*/ 1609278 h 3203842"/>
                <a:gd name="connsiteX20" fmla="*/ 598930 w 3720253"/>
                <a:gd name="connsiteY20" fmla="*/ 2982115 h 3203842"/>
                <a:gd name="connsiteX21" fmla="*/ 690459 w 3720253"/>
                <a:gd name="connsiteY21" fmla="*/ 3027877 h 3203842"/>
                <a:gd name="connsiteX22" fmla="*/ 1398619 w 3720253"/>
                <a:gd name="connsiteY22" fmla="*/ 1274284 h 3203842"/>
                <a:gd name="connsiteX23" fmla="*/ 2063417 w 3720253"/>
                <a:gd name="connsiteY23" fmla="*/ 1174548 h 3203842"/>
                <a:gd name="connsiteX24" fmla="*/ 3486686 w 3720253"/>
                <a:gd name="connsiteY24" fmla="*/ 1754224 h 3203842"/>
                <a:gd name="connsiteX25" fmla="*/ 3718572 w 3720253"/>
                <a:gd name="connsiteY25" fmla="*/ 1735126 h 3203842"/>
                <a:gd name="connsiteX26" fmla="*/ 3554676 w 3720253"/>
                <a:gd name="connsiteY26" fmla="*/ 1547642 h 3203842"/>
                <a:gd name="connsiteX0" fmla="*/ 3554676 w 3720253"/>
                <a:gd name="connsiteY0" fmla="*/ 1547642 h 3203842"/>
                <a:gd name="connsiteX1" fmla="*/ 2389296 w 3720253"/>
                <a:gd name="connsiteY1" fmla="*/ 1165524 h 3203842"/>
                <a:gd name="connsiteX2" fmla="*/ 1963889 w 3720253"/>
                <a:gd name="connsiteY2" fmla="*/ 896495 h 3203842"/>
                <a:gd name="connsiteX3" fmla="*/ 2227973 w 3720253"/>
                <a:gd name="connsiteY3" fmla="*/ 490096 h 3203842"/>
                <a:gd name="connsiteX4" fmla="*/ 3024487 w 3720253"/>
                <a:gd name="connsiteY4" fmla="*/ 144921 h 3203842"/>
                <a:gd name="connsiteX5" fmla="*/ 3001604 w 3720253"/>
                <a:gd name="connsiteY5" fmla="*/ 76279 h 3203842"/>
                <a:gd name="connsiteX6" fmla="*/ 2174542 w 3720253"/>
                <a:gd name="connsiteY6" fmla="*/ 426494 h 3203842"/>
                <a:gd name="connsiteX7" fmla="*/ 1854299 w 3720253"/>
                <a:gd name="connsiteY7" fmla="*/ 911369 h 3203842"/>
                <a:gd name="connsiteX8" fmla="*/ 1798790 w 3720253"/>
                <a:gd name="connsiteY8" fmla="*/ 988570 h 3203842"/>
                <a:gd name="connsiteX9" fmla="*/ 1547965 w 3720253"/>
                <a:gd name="connsiteY9" fmla="*/ 991745 h 3203842"/>
                <a:gd name="connsiteX10" fmla="*/ 1690840 w 3720253"/>
                <a:gd name="connsiteY10" fmla="*/ 769495 h 3203842"/>
                <a:gd name="connsiteX11" fmla="*/ 1807218 w 3720253"/>
                <a:gd name="connsiteY11" fmla="*/ 326706 h 3203842"/>
                <a:gd name="connsiteX12" fmla="*/ 1024061 w 3720253"/>
                <a:gd name="connsiteY12" fmla="*/ 12072 h 3203842"/>
                <a:gd name="connsiteX13" fmla="*/ 1010704 w 3720253"/>
                <a:gd name="connsiteY13" fmla="*/ 83889 h 3203842"/>
                <a:gd name="connsiteX14" fmla="*/ 1724555 w 3720253"/>
                <a:gd name="connsiteY14" fmla="*/ 413137 h 3203842"/>
                <a:gd name="connsiteX15" fmla="*/ 1471765 w 3720253"/>
                <a:gd name="connsiteY15" fmla="*/ 947295 h 3203842"/>
                <a:gd name="connsiteX16" fmla="*/ 1129062 w 3720253"/>
                <a:gd name="connsiteY16" fmla="*/ 1354970 h 3203842"/>
                <a:gd name="connsiteX17" fmla="*/ 118394 w 3720253"/>
                <a:gd name="connsiteY17" fmla="*/ 1266072 h 3203842"/>
                <a:gd name="connsiteX18" fmla="*/ 124744 w 3720253"/>
                <a:gd name="connsiteY18" fmla="*/ 1343633 h 3203842"/>
                <a:gd name="connsiteX19" fmla="*/ 1056581 w 3720253"/>
                <a:gd name="connsiteY19" fmla="*/ 1609278 h 3203842"/>
                <a:gd name="connsiteX20" fmla="*/ 598930 w 3720253"/>
                <a:gd name="connsiteY20" fmla="*/ 2982115 h 3203842"/>
                <a:gd name="connsiteX21" fmla="*/ 690459 w 3720253"/>
                <a:gd name="connsiteY21" fmla="*/ 3027877 h 3203842"/>
                <a:gd name="connsiteX22" fmla="*/ 1398619 w 3720253"/>
                <a:gd name="connsiteY22" fmla="*/ 1274284 h 3203842"/>
                <a:gd name="connsiteX23" fmla="*/ 2063417 w 3720253"/>
                <a:gd name="connsiteY23" fmla="*/ 1174548 h 3203842"/>
                <a:gd name="connsiteX24" fmla="*/ 3486686 w 3720253"/>
                <a:gd name="connsiteY24" fmla="*/ 1754224 h 3203842"/>
                <a:gd name="connsiteX25" fmla="*/ 3718572 w 3720253"/>
                <a:gd name="connsiteY25" fmla="*/ 1735126 h 3203842"/>
                <a:gd name="connsiteX26" fmla="*/ 3554676 w 3720253"/>
                <a:gd name="connsiteY26" fmla="*/ 1547642 h 3203842"/>
                <a:gd name="connsiteX0" fmla="*/ 3522822 w 3688399"/>
                <a:gd name="connsiteY0" fmla="*/ 1547642 h 3203842"/>
                <a:gd name="connsiteX1" fmla="*/ 2357442 w 3688399"/>
                <a:gd name="connsiteY1" fmla="*/ 1165524 h 3203842"/>
                <a:gd name="connsiteX2" fmla="*/ 1932035 w 3688399"/>
                <a:gd name="connsiteY2" fmla="*/ 896495 h 3203842"/>
                <a:gd name="connsiteX3" fmla="*/ 2196119 w 3688399"/>
                <a:gd name="connsiteY3" fmla="*/ 490096 h 3203842"/>
                <a:gd name="connsiteX4" fmla="*/ 2992633 w 3688399"/>
                <a:gd name="connsiteY4" fmla="*/ 144921 h 3203842"/>
                <a:gd name="connsiteX5" fmla="*/ 2969750 w 3688399"/>
                <a:gd name="connsiteY5" fmla="*/ 76279 h 3203842"/>
                <a:gd name="connsiteX6" fmla="*/ 2142688 w 3688399"/>
                <a:gd name="connsiteY6" fmla="*/ 426494 h 3203842"/>
                <a:gd name="connsiteX7" fmla="*/ 1822445 w 3688399"/>
                <a:gd name="connsiteY7" fmla="*/ 911369 h 3203842"/>
                <a:gd name="connsiteX8" fmla="*/ 1766936 w 3688399"/>
                <a:gd name="connsiteY8" fmla="*/ 988570 h 3203842"/>
                <a:gd name="connsiteX9" fmla="*/ 1516111 w 3688399"/>
                <a:gd name="connsiteY9" fmla="*/ 991745 h 3203842"/>
                <a:gd name="connsiteX10" fmla="*/ 1658986 w 3688399"/>
                <a:gd name="connsiteY10" fmla="*/ 769495 h 3203842"/>
                <a:gd name="connsiteX11" fmla="*/ 1775364 w 3688399"/>
                <a:gd name="connsiteY11" fmla="*/ 326706 h 3203842"/>
                <a:gd name="connsiteX12" fmla="*/ 992207 w 3688399"/>
                <a:gd name="connsiteY12" fmla="*/ 12072 h 3203842"/>
                <a:gd name="connsiteX13" fmla="*/ 978850 w 3688399"/>
                <a:gd name="connsiteY13" fmla="*/ 83889 h 3203842"/>
                <a:gd name="connsiteX14" fmla="*/ 1692701 w 3688399"/>
                <a:gd name="connsiteY14" fmla="*/ 413137 h 3203842"/>
                <a:gd name="connsiteX15" fmla="*/ 1439911 w 3688399"/>
                <a:gd name="connsiteY15" fmla="*/ 947295 h 3203842"/>
                <a:gd name="connsiteX16" fmla="*/ 1097208 w 3688399"/>
                <a:gd name="connsiteY16" fmla="*/ 1354970 h 3203842"/>
                <a:gd name="connsiteX17" fmla="*/ 146865 w 3688399"/>
                <a:gd name="connsiteY17" fmla="*/ 1288297 h 3203842"/>
                <a:gd name="connsiteX18" fmla="*/ 92890 w 3688399"/>
                <a:gd name="connsiteY18" fmla="*/ 1343633 h 3203842"/>
                <a:gd name="connsiteX19" fmla="*/ 1024727 w 3688399"/>
                <a:gd name="connsiteY19" fmla="*/ 1609278 h 3203842"/>
                <a:gd name="connsiteX20" fmla="*/ 567076 w 3688399"/>
                <a:gd name="connsiteY20" fmla="*/ 2982115 h 3203842"/>
                <a:gd name="connsiteX21" fmla="*/ 658605 w 3688399"/>
                <a:gd name="connsiteY21" fmla="*/ 3027877 h 3203842"/>
                <a:gd name="connsiteX22" fmla="*/ 1366765 w 3688399"/>
                <a:gd name="connsiteY22" fmla="*/ 1274284 h 3203842"/>
                <a:gd name="connsiteX23" fmla="*/ 2031563 w 3688399"/>
                <a:gd name="connsiteY23" fmla="*/ 1174548 h 3203842"/>
                <a:gd name="connsiteX24" fmla="*/ 3454832 w 3688399"/>
                <a:gd name="connsiteY24" fmla="*/ 1754224 h 3203842"/>
                <a:gd name="connsiteX25" fmla="*/ 3686718 w 3688399"/>
                <a:gd name="connsiteY25" fmla="*/ 1735126 h 3203842"/>
                <a:gd name="connsiteX26" fmla="*/ 3522822 w 3688399"/>
                <a:gd name="connsiteY26" fmla="*/ 1547642 h 3203842"/>
                <a:gd name="connsiteX0" fmla="*/ 3522822 w 3688399"/>
                <a:gd name="connsiteY0" fmla="*/ 1547642 h 3195666"/>
                <a:gd name="connsiteX1" fmla="*/ 2357442 w 3688399"/>
                <a:gd name="connsiteY1" fmla="*/ 1165524 h 3195666"/>
                <a:gd name="connsiteX2" fmla="*/ 1932035 w 3688399"/>
                <a:gd name="connsiteY2" fmla="*/ 896495 h 3195666"/>
                <a:gd name="connsiteX3" fmla="*/ 2196119 w 3688399"/>
                <a:gd name="connsiteY3" fmla="*/ 490096 h 3195666"/>
                <a:gd name="connsiteX4" fmla="*/ 2992633 w 3688399"/>
                <a:gd name="connsiteY4" fmla="*/ 144921 h 3195666"/>
                <a:gd name="connsiteX5" fmla="*/ 2969750 w 3688399"/>
                <a:gd name="connsiteY5" fmla="*/ 76279 h 3195666"/>
                <a:gd name="connsiteX6" fmla="*/ 2142688 w 3688399"/>
                <a:gd name="connsiteY6" fmla="*/ 426494 h 3195666"/>
                <a:gd name="connsiteX7" fmla="*/ 1822445 w 3688399"/>
                <a:gd name="connsiteY7" fmla="*/ 911369 h 3195666"/>
                <a:gd name="connsiteX8" fmla="*/ 1766936 w 3688399"/>
                <a:gd name="connsiteY8" fmla="*/ 988570 h 3195666"/>
                <a:gd name="connsiteX9" fmla="*/ 1516111 w 3688399"/>
                <a:gd name="connsiteY9" fmla="*/ 991745 h 3195666"/>
                <a:gd name="connsiteX10" fmla="*/ 1658986 w 3688399"/>
                <a:gd name="connsiteY10" fmla="*/ 769495 h 3195666"/>
                <a:gd name="connsiteX11" fmla="*/ 1775364 w 3688399"/>
                <a:gd name="connsiteY11" fmla="*/ 326706 h 3195666"/>
                <a:gd name="connsiteX12" fmla="*/ 992207 w 3688399"/>
                <a:gd name="connsiteY12" fmla="*/ 12072 h 3195666"/>
                <a:gd name="connsiteX13" fmla="*/ 978850 w 3688399"/>
                <a:gd name="connsiteY13" fmla="*/ 83889 h 3195666"/>
                <a:gd name="connsiteX14" fmla="*/ 1692701 w 3688399"/>
                <a:gd name="connsiteY14" fmla="*/ 413137 h 3195666"/>
                <a:gd name="connsiteX15" fmla="*/ 1439911 w 3688399"/>
                <a:gd name="connsiteY15" fmla="*/ 947295 h 3195666"/>
                <a:gd name="connsiteX16" fmla="*/ 1097208 w 3688399"/>
                <a:gd name="connsiteY16" fmla="*/ 1354970 h 3195666"/>
                <a:gd name="connsiteX17" fmla="*/ 146865 w 3688399"/>
                <a:gd name="connsiteY17" fmla="*/ 1288297 h 3195666"/>
                <a:gd name="connsiteX18" fmla="*/ 92890 w 3688399"/>
                <a:gd name="connsiteY18" fmla="*/ 1343633 h 3195666"/>
                <a:gd name="connsiteX19" fmla="*/ 1024727 w 3688399"/>
                <a:gd name="connsiteY19" fmla="*/ 1609278 h 3195666"/>
                <a:gd name="connsiteX20" fmla="*/ 567076 w 3688399"/>
                <a:gd name="connsiteY20" fmla="*/ 2982115 h 3195666"/>
                <a:gd name="connsiteX21" fmla="*/ 658605 w 3688399"/>
                <a:gd name="connsiteY21" fmla="*/ 3015177 h 3195666"/>
                <a:gd name="connsiteX22" fmla="*/ 1366765 w 3688399"/>
                <a:gd name="connsiteY22" fmla="*/ 1274284 h 3195666"/>
                <a:gd name="connsiteX23" fmla="*/ 2031563 w 3688399"/>
                <a:gd name="connsiteY23" fmla="*/ 1174548 h 3195666"/>
                <a:gd name="connsiteX24" fmla="*/ 3454832 w 3688399"/>
                <a:gd name="connsiteY24" fmla="*/ 1754224 h 3195666"/>
                <a:gd name="connsiteX25" fmla="*/ 3686718 w 3688399"/>
                <a:gd name="connsiteY25" fmla="*/ 1735126 h 3195666"/>
                <a:gd name="connsiteX26" fmla="*/ 3522822 w 3688399"/>
                <a:gd name="connsiteY26" fmla="*/ 1547642 h 3195666"/>
                <a:gd name="connsiteX0" fmla="*/ 3522822 w 3688399"/>
                <a:gd name="connsiteY0" fmla="*/ 1547642 h 3133435"/>
                <a:gd name="connsiteX1" fmla="*/ 2357442 w 3688399"/>
                <a:gd name="connsiteY1" fmla="*/ 1165524 h 3133435"/>
                <a:gd name="connsiteX2" fmla="*/ 1932035 w 3688399"/>
                <a:gd name="connsiteY2" fmla="*/ 896495 h 3133435"/>
                <a:gd name="connsiteX3" fmla="*/ 2196119 w 3688399"/>
                <a:gd name="connsiteY3" fmla="*/ 490096 h 3133435"/>
                <a:gd name="connsiteX4" fmla="*/ 2992633 w 3688399"/>
                <a:gd name="connsiteY4" fmla="*/ 144921 h 3133435"/>
                <a:gd name="connsiteX5" fmla="*/ 2969750 w 3688399"/>
                <a:gd name="connsiteY5" fmla="*/ 76279 h 3133435"/>
                <a:gd name="connsiteX6" fmla="*/ 2142688 w 3688399"/>
                <a:gd name="connsiteY6" fmla="*/ 426494 h 3133435"/>
                <a:gd name="connsiteX7" fmla="*/ 1822445 w 3688399"/>
                <a:gd name="connsiteY7" fmla="*/ 911369 h 3133435"/>
                <a:gd name="connsiteX8" fmla="*/ 1766936 w 3688399"/>
                <a:gd name="connsiteY8" fmla="*/ 988570 h 3133435"/>
                <a:gd name="connsiteX9" fmla="*/ 1516111 w 3688399"/>
                <a:gd name="connsiteY9" fmla="*/ 991745 h 3133435"/>
                <a:gd name="connsiteX10" fmla="*/ 1658986 w 3688399"/>
                <a:gd name="connsiteY10" fmla="*/ 769495 h 3133435"/>
                <a:gd name="connsiteX11" fmla="*/ 1775364 w 3688399"/>
                <a:gd name="connsiteY11" fmla="*/ 326706 h 3133435"/>
                <a:gd name="connsiteX12" fmla="*/ 992207 w 3688399"/>
                <a:gd name="connsiteY12" fmla="*/ 12072 h 3133435"/>
                <a:gd name="connsiteX13" fmla="*/ 978850 w 3688399"/>
                <a:gd name="connsiteY13" fmla="*/ 83889 h 3133435"/>
                <a:gd name="connsiteX14" fmla="*/ 1692701 w 3688399"/>
                <a:gd name="connsiteY14" fmla="*/ 413137 h 3133435"/>
                <a:gd name="connsiteX15" fmla="*/ 1439911 w 3688399"/>
                <a:gd name="connsiteY15" fmla="*/ 947295 h 3133435"/>
                <a:gd name="connsiteX16" fmla="*/ 1097208 w 3688399"/>
                <a:gd name="connsiteY16" fmla="*/ 1354970 h 3133435"/>
                <a:gd name="connsiteX17" fmla="*/ 146865 w 3688399"/>
                <a:gd name="connsiteY17" fmla="*/ 1288297 h 3133435"/>
                <a:gd name="connsiteX18" fmla="*/ 92890 w 3688399"/>
                <a:gd name="connsiteY18" fmla="*/ 1343633 h 3133435"/>
                <a:gd name="connsiteX19" fmla="*/ 1024727 w 3688399"/>
                <a:gd name="connsiteY19" fmla="*/ 1609278 h 3133435"/>
                <a:gd name="connsiteX20" fmla="*/ 567076 w 3688399"/>
                <a:gd name="connsiteY20" fmla="*/ 2982115 h 3133435"/>
                <a:gd name="connsiteX21" fmla="*/ 658605 w 3688399"/>
                <a:gd name="connsiteY21" fmla="*/ 3015177 h 3133435"/>
                <a:gd name="connsiteX22" fmla="*/ 998588 w 3688399"/>
                <a:gd name="connsiteY22" fmla="*/ 2239520 h 3133435"/>
                <a:gd name="connsiteX23" fmla="*/ 1366765 w 3688399"/>
                <a:gd name="connsiteY23" fmla="*/ 1274284 h 3133435"/>
                <a:gd name="connsiteX24" fmla="*/ 2031563 w 3688399"/>
                <a:gd name="connsiteY24" fmla="*/ 1174548 h 3133435"/>
                <a:gd name="connsiteX25" fmla="*/ 3454832 w 3688399"/>
                <a:gd name="connsiteY25" fmla="*/ 1754224 h 3133435"/>
                <a:gd name="connsiteX26" fmla="*/ 3686718 w 3688399"/>
                <a:gd name="connsiteY26" fmla="*/ 1735126 h 3133435"/>
                <a:gd name="connsiteX27" fmla="*/ 3522822 w 3688399"/>
                <a:gd name="connsiteY27" fmla="*/ 1547642 h 3133435"/>
                <a:gd name="connsiteX0" fmla="*/ 3522822 w 3688399"/>
                <a:gd name="connsiteY0" fmla="*/ 1547642 h 3143225"/>
                <a:gd name="connsiteX1" fmla="*/ 2357442 w 3688399"/>
                <a:gd name="connsiteY1" fmla="*/ 1165524 h 3143225"/>
                <a:gd name="connsiteX2" fmla="*/ 1932035 w 3688399"/>
                <a:gd name="connsiteY2" fmla="*/ 896495 h 3143225"/>
                <a:gd name="connsiteX3" fmla="*/ 2196119 w 3688399"/>
                <a:gd name="connsiteY3" fmla="*/ 490096 h 3143225"/>
                <a:gd name="connsiteX4" fmla="*/ 2992633 w 3688399"/>
                <a:gd name="connsiteY4" fmla="*/ 144921 h 3143225"/>
                <a:gd name="connsiteX5" fmla="*/ 2969750 w 3688399"/>
                <a:gd name="connsiteY5" fmla="*/ 76279 h 3143225"/>
                <a:gd name="connsiteX6" fmla="*/ 2142688 w 3688399"/>
                <a:gd name="connsiteY6" fmla="*/ 426494 h 3143225"/>
                <a:gd name="connsiteX7" fmla="*/ 1822445 w 3688399"/>
                <a:gd name="connsiteY7" fmla="*/ 911369 h 3143225"/>
                <a:gd name="connsiteX8" fmla="*/ 1766936 w 3688399"/>
                <a:gd name="connsiteY8" fmla="*/ 988570 h 3143225"/>
                <a:gd name="connsiteX9" fmla="*/ 1516111 w 3688399"/>
                <a:gd name="connsiteY9" fmla="*/ 991745 h 3143225"/>
                <a:gd name="connsiteX10" fmla="*/ 1658986 w 3688399"/>
                <a:gd name="connsiteY10" fmla="*/ 769495 h 3143225"/>
                <a:gd name="connsiteX11" fmla="*/ 1775364 w 3688399"/>
                <a:gd name="connsiteY11" fmla="*/ 326706 h 3143225"/>
                <a:gd name="connsiteX12" fmla="*/ 992207 w 3688399"/>
                <a:gd name="connsiteY12" fmla="*/ 12072 h 3143225"/>
                <a:gd name="connsiteX13" fmla="*/ 978850 w 3688399"/>
                <a:gd name="connsiteY13" fmla="*/ 83889 h 3143225"/>
                <a:gd name="connsiteX14" fmla="*/ 1692701 w 3688399"/>
                <a:gd name="connsiteY14" fmla="*/ 413137 h 3143225"/>
                <a:gd name="connsiteX15" fmla="*/ 1439911 w 3688399"/>
                <a:gd name="connsiteY15" fmla="*/ 947295 h 3143225"/>
                <a:gd name="connsiteX16" fmla="*/ 1097208 w 3688399"/>
                <a:gd name="connsiteY16" fmla="*/ 1354970 h 3143225"/>
                <a:gd name="connsiteX17" fmla="*/ 146865 w 3688399"/>
                <a:gd name="connsiteY17" fmla="*/ 1288297 h 3143225"/>
                <a:gd name="connsiteX18" fmla="*/ 92890 w 3688399"/>
                <a:gd name="connsiteY18" fmla="*/ 1343633 h 3143225"/>
                <a:gd name="connsiteX19" fmla="*/ 1024727 w 3688399"/>
                <a:gd name="connsiteY19" fmla="*/ 1609278 h 3143225"/>
                <a:gd name="connsiteX20" fmla="*/ 608351 w 3688399"/>
                <a:gd name="connsiteY20" fmla="*/ 2997990 h 3143225"/>
                <a:gd name="connsiteX21" fmla="*/ 658605 w 3688399"/>
                <a:gd name="connsiteY21" fmla="*/ 3015177 h 3143225"/>
                <a:gd name="connsiteX22" fmla="*/ 998588 w 3688399"/>
                <a:gd name="connsiteY22" fmla="*/ 2239520 h 3143225"/>
                <a:gd name="connsiteX23" fmla="*/ 1366765 w 3688399"/>
                <a:gd name="connsiteY23" fmla="*/ 1274284 h 3143225"/>
                <a:gd name="connsiteX24" fmla="*/ 2031563 w 3688399"/>
                <a:gd name="connsiteY24" fmla="*/ 1174548 h 3143225"/>
                <a:gd name="connsiteX25" fmla="*/ 3454832 w 3688399"/>
                <a:gd name="connsiteY25" fmla="*/ 1754224 h 3143225"/>
                <a:gd name="connsiteX26" fmla="*/ 3686718 w 3688399"/>
                <a:gd name="connsiteY26" fmla="*/ 1735126 h 3143225"/>
                <a:gd name="connsiteX27" fmla="*/ 3522822 w 3688399"/>
                <a:gd name="connsiteY27" fmla="*/ 1547642 h 3143225"/>
                <a:gd name="connsiteX0" fmla="*/ 3522822 w 3688399"/>
                <a:gd name="connsiteY0" fmla="*/ 1547642 h 3131703"/>
                <a:gd name="connsiteX1" fmla="*/ 2357442 w 3688399"/>
                <a:gd name="connsiteY1" fmla="*/ 1165524 h 3131703"/>
                <a:gd name="connsiteX2" fmla="*/ 1932035 w 3688399"/>
                <a:gd name="connsiteY2" fmla="*/ 896495 h 3131703"/>
                <a:gd name="connsiteX3" fmla="*/ 2196119 w 3688399"/>
                <a:gd name="connsiteY3" fmla="*/ 490096 h 3131703"/>
                <a:gd name="connsiteX4" fmla="*/ 2992633 w 3688399"/>
                <a:gd name="connsiteY4" fmla="*/ 144921 h 3131703"/>
                <a:gd name="connsiteX5" fmla="*/ 2969750 w 3688399"/>
                <a:gd name="connsiteY5" fmla="*/ 76279 h 3131703"/>
                <a:gd name="connsiteX6" fmla="*/ 2142688 w 3688399"/>
                <a:gd name="connsiteY6" fmla="*/ 426494 h 3131703"/>
                <a:gd name="connsiteX7" fmla="*/ 1822445 w 3688399"/>
                <a:gd name="connsiteY7" fmla="*/ 911369 h 3131703"/>
                <a:gd name="connsiteX8" fmla="*/ 1766936 w 3688399"/>
                <a:gd name="connsiteY8" fmla="*/ 988570 h 3131703"/>
                <a:gd name="connsiteX9" fmla="*/ 1516111 w 3688399"/>
                <a:gd name="connsiteY9" fmla="*/ 991745 h 3131703"/>
                <a:gd name="connsiteX10" fmla="*/ 1658986 w 3688399"/>
                <a:gd name="connsiteY10" fmla="*/ 769495 h 3131703"/>
                <a:gd name="connsiteX11" fmla="*/ 1775364 w 3688399"/>
                <a:gd name="connsiteY11" fmla="*/ 326706 h 3131703"/>
                <a:gd name="connsiteX12" fmla="*/ 992207 w 3688399"/>
                <a:gd name="connsiteY12" fmla="*/ 12072 h 3131703"/>
                <a:gd name="connsiteX13" fmla="*/ 978850 w 3688399"/>
                <a:gd name="connsiteY13" fmla="*/ 83889 h 3131703"/>
                <a:gd name="connsiteX14" fmla="*/ 1692701 w 3688399"/>
                <a:gd name="connsiteY14" fmla="*/ 413137 h 3131703"/>
                <a:gd name="connsiteX15" fmla="*/ 1439911 w 3688399"/>
                <a:gd name="connsiteY15" fmla="*/ 947295 h 3131703"/>
                <a:gd name="connsiteX16" fmla="*/ 1097208 w 3688399"/>
                <a:gd name="connsiteY16" fmla="*/ 1354970 h 3131703"/>
                <a:gd name="connsiteX17" fmla="*/ 146865 w 3688399"/>
                <a:gd name="connsiteY17" fmla="*/ 1288297 h 3131703"/>
                <a:gd name="connsiteX18" fmla="*/ 92890 w 3688399"/>
                <a:gd name="connsiteY18" fmla="*/ 1343633 h 3131703"/>
                <a:gd name="connsiteX19" fmla="*/ 1024727 w 3688399"/>
                <a:gd name="connsiteY19" fmla="*/ 1609278 h 3131703"/>
                <a:gd name="connsiteX20" fmla="*/ 608351 w 3688399"/>
                <a:gd name="connsiteY20" fmla="*/ 2997990 h 3131703"/>
                <a:gd name="connsiteX21" fmla="*/ 658605 w 3688399"/>
                <a:gd name="connsiteY21" fmla="*/ 3015177 h 3131703"/>
                <a:gd name="connsiteX22" fmla="*/ 998588 w 3688399"/>
                <a:gd name="connsiteY22" fmla="*/ 2239520 h 3131703"/>
                <a:gd name="connsiteX23" fmla="*/ 1366765 w 3688399"/>
                <a:gd name="connsiteY23" fmla="*/ 1274284 h 3131703"/>
                <a:gd name="connsiteX24" fmla="*/ 2031563 w 3688399"/>
                <a:gd name="connsiteY24" fmla="*/ 1174548 h 3131703"/>
                <a:gd name="connsiteX25" fmla="*/ 3454832 w 3688399"/>
                <a:gd name="connsiteY25" fmla="*/ 1754224 h 3131703"/>
                <a:gd name="connsiteX26" fmla="*/ 3686718 w 3688399"/>
                <a:gd name="connsiteY26" fmla="*/ 1735126 h 3131703"/>
                <a:gd name="connsiteX27" fmla="*/ 3522822 w 3688399"/>
                <a:gd name="connsiteY27" fmla="*/ 1547642 h 3131703"/>
                <a:gd name="connsiteX0" fmla="*/ 3485142 w 3650719"/>
                <a:gd name="connsiteY0" fmla="*/ 1547642 h 3131703"/>
                <a:gd name="connsiteX1" fmla="*/ 2319762 w 3650719"/>
                <a:gd name="connsiteY1" fmla="*/ 1165524 h 3131703"/>
                <a:gd name="connsiteX2" fmla="*/ 1894355 w 3650719"/>
                <a:gd name="connsiteY2" fmla="*/ 896495 h 3131703"/>
                <a:gd name="connsiteX3" fmla="*/ 2158439 w 3650719"/>
                <a:gd name="connsiteY3" fmla="*/ 490096 h 3131703"/>
                <a:gd name="connsiteX4" fmla="*/ 2954953 w 3650719"/>
                <a:gd name="connsiteY4" fmla="*/ 144921 h 3131703"/>
                <a:gd name="connsiteX5" fmla="*/ 2932070 w 3650719"/>
                <a:gd name="connsiteY5" fmla="*/ 76279 h 3131703"/>
                <a:gd name="connsiteX6" fmla="*/ 2105008 w 3650719"/>
                <a:gd name="connsiteY6" fmla="*/ 426494 h 3131703"/>
                <a:gd name="connsiteX7" fmla="*/ 1784765 w 3650719"/>
                <a:gd name="connsiteY7" fmla="*/ 911369 h 3131703"/>
                <a:gd name="connsiteX8" fmla="*/ 1729256 w 3650719"/>
                <a:gd name="connsiteY8" fmla="*/ 988570 h 3131703"/>
                <a:gd name="connsiteX9" fmla="*/ 1478431 w 3650719"/>
                <a:gd name="connsiteY9" fmla="*/ 991745 h 3131703"/>
                <a:gd name="connsiteX10" fmla="*/ 1621306 w 3650719"/>
                <a:gd name="connsiteY10" fmla="*/ 769495 h 3131703"/>
                <a:gd name="connsiteX11" fmla="*/ 1737684 w 3650719"/>
                <a:gd name="connsiteY11" fmla="*/ 326706 h 3131703"/>
                <a:gd name="connsiteX12" fmla="*/ 954527 w 3650719"/>
                <a:gd name="connsiteY12" fmla="*/ 12072 h 3131703"/>
                <a:gd name="connsiteX13" fmla="*/ 941170 w 3650719"/>
                <a:gd name="connsiteY13" fmla="*/ 83889 h 3131703"/>
                <a:gd name="connsiteX14" fmla="*/ 1655021 w 3650719"/>
                <a:gd name="connsiteY14" fmla="*/ 413137 h 3131703"/>
                <a:gd name="connsiteX15" fmla="*/ 1402231 w 3650719"/>
                <a:gd name="connsiteY15" fmla="*/ 947295 h 3131703"/>
                <a:gd name="connsiteX16" fmla="*/ 1059528 w 3650719"/>
                <a:gd name="connsiteY16" fmla="*/ 1354970 h 3131703"/>
                <a:gd name="connsiteX17" fmla="*/ 119533 w 3650719"/>
                <a:gd name="connsiteY17" fmla="*/ 1302896 h 3131703"/>
                <a:gd name="connsiteX18" fmla="*/ 109185 w 3650719"/>
                <a:gd name="connsiteY18" fmla="*/ 1288297 h 3131703"/>
                <a:gd name="connsiteX19" fmla="*/ 55210 w 3650719"/>
                <a:gd name="connsiteY19" fmla="*/ 1343633 h 3131703"/>
                <a:gd name="connsiteX20" fmla="*/ 987047 w 3650719"/>
                <a:gd name="connsiteY20" fmla="*/ 1609278 h 3131703"/>
                <a:gd name="connsiteX21" fmla="*/ 570671 w 3650719"/>
                <a:gd name="connsiteY21" fmla="*/ 2997990 h 3131703"/>
                <a:gd name="connsiteX22" fmla="*/ 620925 w 3650719"/>
                <a:gd name="connsiteY22" fmla="*/ 3015177 h 3131703"/>
                <a:gd name="connsiteX23" fmla="*/ 960908 w 3650719"/>
                <a:gd name="connsiteY23" fmla="*/ 2239520 h 3131703"/>
                <a:gd name="connsiteX24" fmla="*/ 1329085 w 3650719"/>
                <a:gd name="connsiteY24" fmla="*/ 1274284 h 3131703"/>
                <a:gd name="connsiteX25" fmla="*/ 1993883 w 3650719"/>
                <a:gd name="connsiteY25" fmla="*/ 1174548 h 3131703"/>
                <a:gd name="connsiteX26" fmla="*/ 3417152 w 3650719"/>
                <a:gd name="connsiteY26" fmla="*/ 1754224 h 3131703"/>
                <a:gd name="connsiteX27" fmla="*/ 3649038 w 3650719"/>
                <a:gd name="connsiteY27" fmla="*/ 1735126 h 3131703"/>
                <a:gd name="connsiteX28" fmla="*/ 3485142 w 3650719"/>
                <a:gd name="connsiteY28" fmla="*/ 1547642 h 3131703"/>
                <a:gd name="connsiteX0" fmla="*/ 3522821 w 3688398"/>
                <a:gd name="connsiteY0" fmla="*/ 1547642 h 3131703"/>
                <a:gd name="connsiteX1" fmla="*/ 2357441 w 3688398"/>
                <a:gd name="connsiteY1" fmla="*/ 1165524 h 3131703"/>
                <a:gd name="connsiteX2" fmla="*/ 1932034 w 3688398"/>
                <a:gd name="connsiteY2" fmla="*/ 896495 h 3131703"/>
                <a:gd name="connsiteX3" fmla="*/ 2196118 w 3688398"/>
                <a:gd name="connsiteY3" fmla="*/ 490096 h 3131703"/>
                <a:gd name="connsiteX4" fmla="*/ 2992632 w 3688398"/>
                <a:gd name="connsiteY4" fmla="*/ 144921 h 3131703"/>
                <a:gd name="connsiteX5" fmla="*/ 2969749 w 3688398"/>
                <a:gd name="connsiteY5" fmla="*/ 76279 h 3131703"/>
                <a:gd name="connsiteX6" fmla="*/ 2142687 w 3688398"/>
                <a:gd name="connsiteY6" fmla="*/ 426494 h 3131703"/>
                <a:gd name="connsiteX7" fmla="*/ 1822444 w 3688398"/>
                <a:gd name="connsiteY7" fmla="*/ 911369 h 3131703"/>
                <a:gd name="connsiteX8" fmla="*/ 1766935 w 3688398"/>
                <a:gd name="connsiteY8" fmla="*/ 988570 h 3131703"/>
                <a:gd name="connsiteX9" fmla="*/ 1516110 w 3688398"/>
                <a:gd name="connsiteY9" fmla="*/ 991745 h 3131703"/>
                <a:gd name="connsiteX10" fmla="*/ 1658985 w 3688398"/>
                <a:gd name="connsiteY10" fmla="*/ 769495 h 3131703"/>
                <a:gd name="connsiteX11" fmla="*/ 1775363 w 3688398"/>
                <a:gd name="connsiteY11" fmla="*/ 326706 h 3131703"/>
                <a:gd name="connsiteX12" fmla="*/ 992206 w 3688398"/>
                <a:gd name="connsiteY12" fmla="*/ 12072 h 3131703"/>
                <a:gd name="connsiteX13" fmla="*/ 978849 w 3688398"/>
                <a:gd name="connsiteY13" fmla="*/ 83889 h 3131703"/>
                <a:gd name="connsiteX14" fmla="*/ 1692700 w 3688398"/>
                <a:gd name="connsiteY14" fmla="*/ 413137 h 3131703"/>
                <a:gd name="connsiteX15" fmla="*/ 1439910 w 3688398"/>
                <a:gd name="connsiteY15" fmla="*/ 947295 h 3131703"/>
                <a:gd name="connsiteX16" fmla="*/ 1097207 w 3688398"/>
                <a:gd name="connsiteY16" fmla="*/ 1354970 h 3131703"/>
                <a:gd name="connsiteX17" fmla="*/ 146864 w 3688398"/>
                <a:gd name="connsiteY17" fmla="*/ 1288297 h 3131703"/>
                <a:gd name="connsiteX18" fmla="*/ 92889 w 3688398"/>
                <a:gd name="connsiteY18" fmla="*/ 1343633 h 3131703"/>
                <a:gd name="connsiteX19" fmla="*/ 1024726 w 3688398"/>
                <a:gd name="connsiteY19" fmla="*/ 1609278 h 3131703"/>
                <a:gd name="connsiteX20" fmla="*/ 608350 w 3688398"/>
                <a:gd name="connsiteY20" fmla="*/ 2997990 h 3131703"/>
                <a:gd name="connsiteX21" fmla="*/ 658604 w 3688398"/>
                <a:gd name="connsiteY21" fmla="*/ 3015177 h 3131703"/>
                <a:gd name="connsiteX22" fmla="*/ 998587 w 3688398"/>
                <a:gd name="connsiteY22" fmla="*/ 2239520 h 3131703"/>
                <a:gd name="connsiteX23" fmla="*/ 1366764 w 3688398"/>
                <a:gd name="connsiteY23" fmla="*/ 1274284 h 3131703"/>
                <a:gd name="connsiteX24" fmla="*/ 2031562 w 3688398"/>
                <a:gd name="connsiteY24" fmla="*/ 1174548 h 3131703"/>
                <a:gd name="connsiteX25" fmla="*/ 3454831 w 3688398"/>
                <a:gd name="connsiteY25" fmla="*/ 1754224 h 3131703"/>
                <a:gd name="connsiteX26" fmla="*/ 3686717 w 3688398"/>
                <a:gd name="connsiteY26" fmla="*/ 1735126 h 3131703"/>
                <a:gd name="connsiteX27" fmla="*/ 3522821 w 3688398"/>
                <a:gd name="connsiteY27" fmla="*/ 1547642 h 3131703"/>
                <a:gd name="connsiteX0" fmla="*/ 3524315 w 3689892"/>
                <a:gd name="connsiteY0" fmla="*/ 1547642 h 3131703"/>
                <a:gd name="connsiteX1" fmla="*/ 2358935 w 3689892"/>
                <a:gd name="connsiteY1" fmla="*/ 1165524 h 3131703"/>
                <a:gd name="connsiteX2" fmla="*/ 1933528 w 3689892"/>
                <a:gd name="connsiteY2" fmla="*/ 896495 h 3131703"/>
                <a:gd name="connsiteX3" fmla="*/ 2197612 w 3689892"/>
                <a:gd name="connsiteY3" fmla="*/ 490096 h 3131703"/>
                <a:gd name="connsiteX4" fmla="*/ 2994126 w 3689892"/>
                <a:gd name="connsiteY4" fmla="*/ 144921 h 3131703"/>
                <a:gd name="connsiteX5" fmla="*/ 2971243 w 3689892"/>
                <a:gd name="connsiteY5" fmla="*/ 76279 h 3131703"/>
                <a:gd name="connsiteX6" fmla="*/ 2144181 w 3689892"/>
                <a:gd name="connsiteY6" fmla="*/ 426494 h 3131703"/>
                <a:gd name="connsiteX7" fmla="*/ 1823938 w 3689892"/>
                <a:gd name="connsiteY7" fmla="*/ 911369 h 3131703"/>
                <a:gd name="connsiteX8" fmla="*/ 1768429 w 3689892"/>
                <a:gd name="connsiteY8" fmla="*/ 988570 h 3131703"/>
                <a:gd name="connsiteX9" fmla="*/ 1517604 w 3689892"/>
                <a:gd name="connsiteY9" fmla="*/ 991745 h 3131703"/>
                <a:gd name="connsiteX10" fmla="*/ 1660479 w 3689892"/>
                <a:gd name="connsiteY10" fmla="*/ 769495 h 3131703"/>
                <a:gd name="connsiteX11" fmla="*/ 1776857 w 3689892"/>
                <a:gd name="connsiteY11" fmla="*/ 326706 h 3131703"/>
                <a:gd name="connsiteX12" fmla="*/ 993700 w 3689892"/>
                <a:gd name="connsiteY12" fmla="*/ 12072 h 3131703"/>
                <a:gd name="connsiteX13" fmla="*/ 980343 w 3689892"/>
                <a:gd name="connsiteY13" fmla="*/ 83889 h 3131703"/>
                <a:gd name="connsiteX14" fmla="*/ 1694194 w 3689892"/>
                <a:gd name="connsiteY14" fmla="*/ 413137 h 3131703"/>
                <a:gd name="connsiteX15" fmla="*/ 1441404 w 3689892"/>
                <a:gd name="connsiteY15" fmla="*/ 947295 h 3131703"/>
                <a:gd name="connsiteX16" fmla="*/ 1098701 w 3689892"/>
                <a:gd name="connsiteY16" fmla="*/ 1354970 h 3131703"/>
                <a:gd name="connsiteX17" fmla="*/ 145183 w 3689892"/>
                <a:gd name="connsiteY17" fmla="*/ 1300997 h 3131703"/>
                <a:gd name="connsiteX18" fmla="*/ 94383 w 3689892"/>
                <a:gd name="connsiteY18" fmla="*/ 1343633 h 3131703"/>
                <a:gd name="connsiteX19" fmla="*/ 1026220 w 3689892"/>
                <a:gd name="connsiteY19" fmla="*/ 1609278 h 3131703"/>
                <a:gd name="connsiteX20" fmla="*/ 609844 w 3689892"/>
                <a:gd name="connsiteY20" fmla="*/ 2997990 h 3131703"/>
                <a:gd name="connsiteX21" fmla="*/ 660098 w 3689892"/>
                <a:gd name="connsiteY21" fmla="*/ 3015177 h 3131703"/>
                <a:gd name="connsiteX22" fmla="*/ 1000081 w 3689892"/>
                <a:gd name="connsiteY22" fmla="*/ 2239520 h 3131703"/>
                <a:gd name="connsiteX23" fmla="*/ 1368258 w 3689892"/>
                <a:gd name="connsiteY23" fmla="*/ 1274284 h 3131703"/>
                <a:gd name="connsiteX24" fmla="*/ 2033056 w 3689892"/>
                <a:gd name="connsiteY24" fmla="*/ 1174548 h 3131703"/>
                <a:gd name="connsiteX25" fmla="*/ 3456325 w 3689892"/>
                <a:gd name="connsiteY25" fmla="*/ 1754224 h 3131703"/>
                <a:gd name="connsiteX26" fmla="*/ 3688211 w 3689892"/>
                <a:gd name="connsiteY26" fmla="*/ 1735126 h 3131703"/>
                <a:gd name="connsiteX27" fmla="*/ 3524315 w 3689892"/>
                <a:gd name="connsiteY27" fmla="*/ 1547642 h 3131703"/>
                <a:gd name="connsiteX0" fmla="*/ 3568957 w 3734534"/>
                <a:gd name="connsiteY0" fmla="*/ 1547642 h 3131703"/>
                <a:gd name="connsiteX1" fmla="*/ 2403577 w 3734534"/>
                <a:gd name="connsiteY1" fmla="*/ 1165524 h 3131703"/>
                <a:gd name="connsiteX2" fmla="*/ 1978170 w 3734534"/>
                <a:gd name="connsiteY2" fmla="*/ 896495 h 3131703"/>
                <a:gd name="connsiteX3" fmla="*/ 2242254 w 3734534"/>
                <a:gd name="connsiteY3" fmla="*/ 490096 h 3131703"/>
                <a:gd name="connsiteX4" fmla="*/ 3038768 w 3734534"/>
                <a:gd name="connsiteY4" fmla="*/ 144921 h 3131703"/>
                <a:gd name="connsiteX5" fmla="*/ 3015885 w 3734534"/>
                <a:gd name="connsiteY5" fmla="*/ 76279 h 3131703"/>
                <a:gd name="connsiteX6" fmla="*/ 2188823 w 3734534"/>
                <a:gd name="connsiteY6" fmla="*/ 426494 h 3131703"/>
                <a:gd name="connsiteX7" fmla="*/ 1868580 w 3734534"/>
                <a:gd name="connsiteY7" fmla="*/ 911369 h 3131703"/>
                <a:gd name="connsiteX8" fmla="*/ 1813071 w 3734534"/>
                <a:gd name="connsiteY8" fmla="*/ 988570 h 3131703"/>
                <a:gd name="connsiteX9" fmla="*/ 1562246 w 3734534"/>
                <a:gd name="connsiteY9" fmla="*/ 991745 h 3131703"/>
                <a:gd name="connsiteX10" fmla="*/ 1705121 w 3734534"/>
                <a:gd name="connsiteY10" fmla="*/ 769495 h 3131703"/>
                <a:gd name="connsiteX11" fmla="*/ 1821499 w 3734534"/>
                <a:gd name="connsiteY11" fmla="*/ 326706 h 3131703"/>
                <a:gd name="connsiteX12" fmla="*/ 1038342 w 3734534"/>
                <a:gd name="connsiteY12" fmla="*/ 12072 h 3131703"/>
                <a:gd name="connsiteX13" fmla="*/ 1024985 w 3734534"/>
                <a:gd name="connsiteY13" fmla="*/ 83889 h 3131703"/>
                <a:gd name="connsiteX14" fmla="*/ 1738836 w 3734534"/>
                <a:gd name="connsiteY14" fmla="*/ 413137 h 3131703"/>
                <a:gd name="connsiteX15" fmla="*/ 1486046 w 3734534"/>
                <a:gd name="connsiteY15" fmla="*/ 947295 h 3131703"/>
                <a:gd name="connsiteX16" fmla="*/ 1143343 w 3734534"/>
                <a:gd name="connsiteY16" fmla="*/ 1354970 h 3131703"/>
                <a:gd name="connsiteX17" fmla="*/ 189825 w 3734534"/>
                <a:gd name="connsiteY17" fmla="*/ 1300997 h 3131703"/>
                <a:gd name="connsiteX18" fmla="*/ 139025 w 3734534"/>
                <a:gd name="connsiteY18" fmla="*/ 1343633 h 3131703"/>
                <a:gd name="connsiteX19" fmla="*/ 1070862 w 3734534"/>
                <a:gd name="connsiteY19" fmla="*/ 1609278 h 3131703"/>
                <a:gd name="connsiteX20" fmla="*/ 654486 w 3734534"/>
                <a:gd name="connsiteY20" fmla="*/ 2997990 h 3131703"/>
                <a:gd name="connsiteX21" fmla="*/ 704740 w 3734534"/>
                <a:gd name="connsiteY21" fmla="*/ 3015177 h 3131703"/>
                <a:gd name="connsiteX22" fmla="*/ 1044723 w 3734534"/>
                <a:gd name="connsiteY22" fmla="*/ 2239520 h 3131703"/>
                <a:gd name="connsiteX23" fmla="*/ 1412900 w 3734534"/>
                <a:gd name="connsiteY23" fmla="*/ 1274284 h 3131703"/>
                <a:gd name="connsiteX24" fmla="*/ 2077698 w 3734534"/>
                <a:gd name="connsiteY24" fmla="*/ 1174548 h 3131703"/>
                <a:gd name="connsiteX25" fmla="*/ 3500967 w 3734534"/>
                <a:gd name="connsiteY25" fmla="*/ 1754224 h 3131703"/>
                <a:gd name="connsiteX26" fmla="*/ 3732853 w 3734534"/>
                <a:gd name="connsiteY26" fmla="*/ 1735126 h 3131703"/>
                <a:gd name="connsiteX27" fmla="*/ 3568957 w 3734534"/>
                <a:gd name="connsiteY27" fmla="*/ 1547642 h 3131703"/>
                <a:gd name="connsiteX0" fmla="*/ 3568957 w 3734534"/>
                <a:gd name="connsiteY0" fmla="*/ 1547642 h 3131703"/>
                <a:gd name="connsiteX1" fmla="*/ 2403577 w 3734534"/>
                <a:gd name="connsiteY1" fmla="*/ 1165524 h 3131703"/>
                <a:gd name="connsiteX2" fmla="*/ 1978170 w 3734534"/>
                <a:gd name="connsiteY2" fmla="*/ 896495 h 3131703"/>
                <a:gd name="connsiteX3" fmla="*/ 2242254 w 3734534"/>
                <a:gd name="connsiteY3" fmla="*/ 490096 h 3131703"/>
                <a:gd name="connsiteX4" fmla="*/ 3038768 w 3734534"/>
                <a:gd name="connsiteY4" fmla="*/ 144921 h 3131703"/>
                <a:gd name="connsiteX5" fmla="*/ 3015885 w 3734534"/>
                <a:gd name="connsiteY5" fmla="*/ 76279 h 3131703"/>
                <a:gd name="connsiteX6" fmla="*/ 2188823 w 3734534"/>
                <a:gd name="connsiteY6" fmla="*/ 426494 h 3131703"/>
                <a:gd name="connsiteX7" fmla="*/ 1868580 w 3734534"/>
                <a:gd name="connsiteY7" fmla="*/ 911369 h 3131703"/>
                <a:gd name="connsiteX8" fmla="*/ 1813071 w 3734534"/>
                <a:gd name="connsiteY8" fmla="*/ 988570 h 3131703"/>
                <a:gd name="connsiteX9" fmla="*/ 1562246 w 3734534"/>
                <a:gd name="connsiteY9" fmla="*/ 991745 h 3131703"/>
                <a:gd name="connsiteX10" fmla="*/ 1705121 w 3734534"/>
                <a:gd name="connsiteY10" fmla="*/ 769495 h 3131703"/>
                <a:gd name="connsiteX11" fmla="*/ 1821499 w 3734534"/>
                <a:gd name="connsiteY11" fmla="*/ 326706 h 3131703"/>
                <a:gd name="connsiteX12" fmla="*/ 1038342 w 3734534"/>
                <a:gd name="connsiteY12" fmla="*/ 12072 h 3131703"/>
                <a:gd name="connsiteX13" fmla="*/ 1024985 w 3734534"/>
                <a:gd name="connsiteY13" fmla="*/ 83889 h 3131703"/>
                <a:gd name="connsiteX14" fmla="*/ 1738836 w 3734534"/>
                <a:gd name="connsiteY14" fmla="*/ 413137 h 3131703"/>
                <a:gd name="connsiteX15" fmla="*/ 1486046 w 3734534"/>
                <a:gd name="connsiteY15" fmla="*/ 947295 h 3131703"/>
                <a:gd name="connsiteX16" fmla="*/ 1143343 w 3734534"/>
                <a:gd name="connsiteY16" fmla="*/ 1354970 h 3131703"/>
                <a:gd name="connsiteX17" fmla="*/ 189825 w 3734534"/>
                <a:gd name="connsiteY17" fmla="*/ 1300997 h 3131703"/>
                <a:gd name="connsiteX18" fmla="*/ 139025 w 3734534"/>
                <a:gd name="connsiteY18" fmla="*/ 1343633 h 3131703"/>
                <a:gd name="connsiteX19" fmla="*/ 1070862 w 3734534"/>
                <a:gd name="connsiteY19" fmla="*/ 1609278 h 3131703"/>
                <a:gd name="connsiteX20" fmla="*/ 654486 w 3734534"/>
                <a:gd name="connsiteY20" fmla="*/ 2997990 h 3131703"/>
                <a:gd name="connsiteX21" fmla="*/ 704740 w 3734534"/>
                <a:gd name="connsiteY21" fmla="*/ 3015177 h 3131703"/>
                <a:gd name="connsiteX22" fmla="*/ 1044723 w 3734534"/>
                <a:gd name="connsiteY22" fmla="*/ 2239520 h 3131703"/>
                <a:gd name="connsiteX23" fmla="*/ 1412900 w 3734534"/>
                <a:gd name="connsiteY23" fmla="*/ 1274284 h 3131703"/>
                <a:gd name="connsiteX24" fmla="*/ 2077698 w 3734534"/>
                <a:gd name="connsiteY24" fmla="*/ 1174548 h 3131703"/>
                <a:gd name="connsiteX25" fmla="*/ 3500967 w 3734534"/>
                <a:gd name="connsiteY25" fmla="*/ 1754224 h 3131703"/>
                <a:gd name="connsiteX26" fmla="*/ 3732853 w 3734534"/>
                <a:gd name="connsiteY26" fmla="*/ 1735126 h 3131703"/>
                <a:gd name="connsiteX27" fmla="*/ 3568957 w 3734534"/>
                <a:gd name="connsiteY27" fmla="*/ 1547642 h 3131703"/>
                <a:gd name="connsiteX0" fmla="*/ 3543835 w 3709412"/>
                <a:gd name="connsiteY0" fmla="*/ 1547642 h 3131703"/>
                <a:gd name="connsiteX1" fmla="*/ 2378455 w 3709412"/>
                <a:gd name="connsiteY1" fmla="*/ 1165524 h 3131703"/>
                <a:gd name="connsiteX2" fmla="*/ 1953048 w 3709412"/>
                <a:gd name="connsiteY2" fmla="*/ 896495 h 3131703"/>
                <a:gd name="connsiteX3" fmla="*/ 2217132 w 3709412"/>
                <a:gd name="connsiteY3" fmla="*/ 490096 h 3131703"/>
                <a:gd name="connsiteX4" fmla="*/ 3013646 w 3709412"/>
                <a:gd name="connsiteY4" fmla="*/ 144921 h 3131703"/>
                <a:gd name="connsiteX5" fmla="*/ 2990763 w 3709412"/>
                <a:gd name="connsiteY5" fmla="*/ 76279 h 3131703"/>
                <a:gd name="connsiteX6" fmla="*/ 2163701 w 3709412"/>
                <a:gd name="connsiteY6" fmla="*/ 426494 h 3131703"/>
                <a:gd name="connsiteX7" fmla="*/ 1843458 w 3709412"/>
                <a:gd name="connsiteY7" fmla="*/ 911369 h 3131703"/>
                <a:gd name="connsiteX8" fmla="*/ 1787949 w 3709412"/>
                <a:gd name="connsiteY8" fmla="*/ 988570 h 3131703"/>
                <a:gd name="connsiteX9" fmla="*/ 1537124 w 3709412"/>
                <a:gd name="connsiteY9" fmla="*/ 991745 h 3131703"/>
                <a:gd name="connsiteX10" fmla="*/ 1679999 w 3709412"/>
                <a:gd name="connsiteY10" fmla="*/ 769495 h 3131703"/>
                <a:gd name="connsiteX11" fmla="*/ 1796377 w 3709412"/>
                <a:gd name="connsiteY11" fmla="*/ 326706 h 3131703"/>
                <a:gd name="connsiteX12" fmla="*/ 1013220 w 3709412"/>
                <a:gd name="connsiteY12" fmla="*/ 12072 h 3131703"/>
                <a:gd name="connsiteX13" fmla="*/ 999863 w 3709412"/>
                <a:gd name="connsiteY13" fmla="*/ 83889 h 3131703"/>
                <a:gd name="connsiteX14" fmla="*/ 1713714 w 3709412"/>
                <a:gd name="connsiteY14" fmla="*/ 413137 h 3131703"/>
                <a:gd name="connsiteX15" fmla="*/ 1460924 w 3709412"/>
                <a:gd name="connsiteY15" fmla="*/ 947295 h 3131703"/>
                <a:gd name="connsiteX16" fmla="*/ 1118221 w 3709412"/>
                <a:gd name="connsiteY16" fmla="*/ 1354970 h 3131703"/>
                <a:gd name="connsiteX17" fmla="*/ 126603 w 3709412"/>
                <a:gd name="connsiteY17" fmla="*/ 1297822 h 3131703"/>
                <a:gd name="connsiteX18" fmla="*/ 113903 w 3709412"/>
                <a:gd name="connsiteY18" fmla="*/ 1343633 h 3131703"/>
                <a:gd name="connsiteX19" fmla="*/ 1045740 w 3709412"/>
                <a:gd name="connsiteY19" fmla="*/ 1609278 h 3131703"/>
                <a:gd name="connsiteX20" fmla="*/ 629364 w 3709412"/>
                <a:gd name="connsiteY20" fmla="*/ 2997990 h 3131703"/>
                <a:gd name="connsiteX21" fmla="*/ 679618 w 3709412"/>
                <a:gd name="connsiteY21" fmla="*/ 3015177 h 3131703"/>
                <a:gd name="connsiteX22" fmla="*/ 1019601 w 3709412"/>
                <a:gd name="connsiteY22" fmla="*/ 2239520 h 3131703"/>
                <a:gd name="connsiteX23" fmla="*/ 1387778 w 3709412"/>
                <a:gd name="connsiteY23" fmla="*/ 1274284 h 3131703"/>
                <a:gd name="connsiteX24" fmla="*/ 2052576 w 3709412"/>
                <a:gd name="connsiteY24" fmla="*/ 1174548 h 3131703"/>
                <a:gd name="connsiteX25" fmla="*/ 3475845 w 3709412"/>
                <a:gd name="connsiteY25" fmla="*/ 1754224 h 3131703"/>
                <a:gd name="connsiteX26" fmla="*/ 3707731 w 3709412"/>
                <a:gd name="connsiteY26" fmla="*/ 1735126 h 3131703"/>
                <a:gd name="connsiteX27" fmla="*/ 3543835 w 3709412"/>
                <a:gd name="connsiteY27" fmla="*/ 1547642 h 3131703"/>
                <a:gd name="connsiteX0" fmla="*/ 3543835 w 3709412"/>
                <a:gd name="connsiteY0" fmla="*/ 1547642 h 3131703"/>
                <a:gd name="connsiteX1" fmla="*/ 2378455 w 3709412"/>
                <a:gd name="connsiteY1" fmla="*/ 1165524 h 3131703"/>
                <a:gd name="connsiteX2" fmla="*/ 1953048 w 3709412"/>
                <a:gd name="connsiteY2" fmla="*/ 896495 h 3131703"/>
                <a:gd name="connsiteX3" fmla="*/ 2217132 w 3709412"/>
                <a:gd name="connsiteY3" fmla="*/ 490096 h 3131703"/>
                <a:gd name="connsiteX4" fmla="*/ 3013646 w 3709412"/>
                <a:gd name="connsiteY4" fmla="*/ 144921 h 3131703"/>
                <a:gd name="connsiteX5" fmla="*/ 2997113 w 3709412"/>
                <a:gd name="connsiteY5" fmla="*/ 98504 h 3131703"/>
                <a:gd name="connsiteX6" fmla="*/ 2163701 w 3709412"/>
                <a:gd name="connsiteY6" fmla="*/ 426494 h 3131703"/>
                <a:gd name="connsiteX7" fmla="*/ 1843458 w 3709412"/>
                <a:gd name="connsiteY7" fmla="*/ 911369 h 3131703"/>
                <a:gd name="connsiteX8" fmla="*/ 1787949 w 3709412"/>
                <a:gd name="connsiteY8" fmla="*/ 988570 h 3131703"/>
                <a:gd name="connsiteX9" fmla="*/ 1537124 w 3709412"/>
                <a:gd name="connsiteY9" fmla="*/ 991745 h 3131703"/>
                <a:gd name="connsiteX10" fmla="*/ 1679999 w 3709412"/>
                <a:gd name="connsiteY10" fmla="*/ 769495 h 3131703"/>
                <a:gd name="connsiteX11" fmla="*/ 1796377 w 3709412"/>
                <a:gd name="connsiteY11" fmla="*/ 326706 h 3131703"/>
                <a:gd name="connsiteX12" fmla="*/ 1013220 w 3709412"/>
                <a:gd name="connsiteY12" fmla="*/ 12072 h 3131703"/>
                <a:gd name="connsiteX13" fmla="*/ 999863 w 3709412"/>
                <a:gd name="connsiteY13" fmla="*/ 83889 h 3131703"/>
                <a:gd name="connsiteX14" fmla="*/ 1713714 w 3709412"/>
                <a:gd name="connsiteY14" fmla="*/ 413137 h 3131703"/>
                <a:gd name="connsiteX15" fmla="*/ 1460924 w 3709412"/>
                <a:gd name="connsiteY15" fmla="*/ 947295 h 3131703"/>
                <a:gd name="connsiteX16" fmla="*/ 1118221 w 3709412"/>
                <a:gd name="connsiteY16" fmla="*/ 1354970 h 3131703"/>
                <a:gd name="connsiteX17" fmla="*/ 126603 w 3709412"/>
                <a:gd name="connsiteY17" fmla="*/ 1297822 h 3131703"/>
                <a:gd name="connsiteX18" fmla="*/ 113903 w 3709412"/>
                <a:gd name="connsiteY18" fmla="*/ 1343633 h 3131703"/>
                <a:gd name="connsiteX19" fmla="*/ 1045740 w 3709412"/>
                <a:gd name="connsiteY19" fmla="*/ 1609278 h 3131703"/>
                <a:gd name="connsiteX20" fmla="*/ 629364 w 3709412"/>
                <a:gd name="connsiteY20" fmla="*/ 2997990 h 3131703"/>
                <a:gd name="connsiteX21" fmla="*/ 679618 w 3709412"/>
                <a:gd name="connsiteY21" fmla="*/ 3015177 h 3131703"/>
                <a:gd name="connsiteX22" fmla="*/ 1019601 w 3709412"/>
                <a:gd name="connsiteY22" fmla="*/ 2239520 h 3131703"/>
                <a:gd name="connsiteX23" fmla="*/ 1387778 w 3709412"/>
                <a:gd name="connsiteY23" fmla="*/ 1274284 h 3131703"/>
                <a:gd name="connsiteX24" fmla="*/ 2052576 w 3709412"/>
                <a:gd name="connsiteY24" fmla="*/ 1174548 h 3131703"/>
                <a:gd name="connsiteX25" fmla="*/ 3475845 w 3709412"/>
                <a:gd name="connsiteY25" fmla="*/ 1754224 h 3131703"/>
                <a:gd name="connsiteX26" fmla="*/ 3707731 w 3709412"/>
                <a:gd name="connsiteY26" fmla="*/ 1735126 h 3131703"/>
                <a:gd name="connsiteX27" fmla="*/ 3543835 w 3709412"/>
                <a:gd name="connsiteY27" fmla="*/ 1547642 h 3131703"/>
                <a:gd name="connsiteX0" fmla="*/ 3543835 w 3709412"/>
                <a:gd name="connsiteY0" fmla="*/ 1547642 h 3131703"/>
                <a:gd name="connsiteX1" fmla="*/ 2378455 w 3709412"/>
                <a:gd name="connsiteY1" fmla="*/ 1165524 h 3131703"/>
                <a:gd name="connsiteX2" fmla="*/ 1953048 w 3709412"/>
                <a:gd name="connsiteY2" fmla="*/ 896495 h 3131703"/>
                <a:gd name="connsiteX3" fmla="*/ 2217132 w 3709412"/>
                <a:gd name="connsiteY3" fmla="*/ 490096 h 3131703"/>
                <a:gd name="connsiteX4" fmla="*/ 3013646 w 3709412"/>
                <a:gd name="connsiteY4" fmla="*/ 144921 h 3131703"/>
                <a:gd name="connsiteX5" fmla="*/ 2993938 w 3709412"/>
                <a:gd name="connsiteY5" fmla="*/ 114379 h 3131703"/>
                <a:gd name="connsiteX6" fmla="*/ 2163701 w 3709412"/>
                <a:gd name="connsiteY6" fmla="*/ 426494 h 3131703"/>
                <a:gd name="connsiteX7" fmla="*/ 1843458 w 3709412"/>
                <a:gd name="connsiteY7" fmla="*/ 911369 h 3131703"/>
                <a:gd name="connsiteX8" fmla="*/ 1787949 w 3709412"/>
                <a:gd name="connsiteY8" fmla="*/ 988570 h 3131703"/>
                <a:gd name="connsiteX9" fmla="*/ 1537124 w 3709412"/>
                <a:gd name="connsiteY9" fmla="*/ 991745 h 3131703"/>
                <a:gd name="connsiteX10" fmla="*/ 1679999 w 3709412"/>
                <a:gd name="connsiteY10" fmla="*/ 769495 h 3131703"/>
                <a:gd name="connsiteX11" fmla="*/ 1796377 w 3709412"/>
                <a:gd name="connsiteY11" fmla="*/ 326706 h 3131703"/>
                <a:gd name="connsiteX12" fmla="*/ 1013220 w 3709412"/>
                <a:gd name="connsiteY12" fmla="*/ 12072 h 3131703"/>
                <a:gd name="connsiteX13" fmla="*/ 999863 w 3709412"/>
                <a:gd name="connsiteY13" fmla="*/ 83889 h 3131703"/>
                <a:gd name="connsiteX14" fmla="*/ 1713714 w 3709412"/>
                <a:gd name="connsiteY14" fmla="*/ 413137 h 3131703"/>
                <a:gd name="connsiteX15" fmla="*/ 1460924 w 3709412"/>
                <a:gd name="connsiteY15" fmla="*/ 947295 h 3131703"/>
                <a:gd name="connsiteX16" fmla="*/ 1118221 w 3709412"/>
                <a:gd name="connsiteY16" fmla="*/ 1354970 h 3131703"/>
                <a:gd name="connsiteX17" fmla="*/ 126603 w 3709412"/>
                <a:gd name="connsiteY17" fmla="*/ 1297822 h 3131703"/>
                <a:gd name="connsiteX18" fmla="*/ 113903 w 3709412"/>
                <a:gd name="connsiteY18" fmla="*/ 1343633 h 3131703"/>
                <a:gd name="connsiteX19" fmla="*/ 1045740 w 3709412"/>
                <a:gd name="connsiteY19" fmla="*/ 1609278 h 3131703"/>
                <a:gd name="connsiteX20" fmla="*/ 629364 w 3709412"/>
                <a:gd name="connsiteY20" fmla="*/ 2997990 h 3131703"/>
                <a:gd name="connsiteX21" fmla="*/ 679618 w 3709412"/>
                <a:gd name="connsiteY21" fmla="*/ 3015177 h 3131703"/>
                <a:gd name="connsiteX22" fmla="*/ 1019601 w 3709412"/>
                <a:gd name="connsiteY22" fmla="*/ 2239520 h 3131703"/>
                <a:gd name="connsiteX23" fmla="*/ 1387778 w 3709412"/>
                <a:gd name="connsiteY23" fmla="*/ 1274284 h 3131703"/>
                <a:gd name="connsiteX24" fmla="*/ 2052576 w 3709412"/>
                <a:gd name="connsiteY24" fmla="*/ 1174548 h 3131703"/>
                <a:gd name="connsiteX25" fmla="*/ 3475845 w 3709412"/>
                <a:gd name="connsiteY25" fmla="*/ 1754224 h 3131703"/>
                <a:gd name="connsiteX26" fmla="*/ 3707731 w 3709412"/>
                <a:gd name="connsiteY26" fmla="*/ 1735126 h 3131703"/>
                <a:gd name="connsiteX27" fmla="*/ 3543835 w 3709412"/>
                <a:gd name="connsiteY27" fmla="*/ 1547642 h 3131703"/>
                <a:gd name="connsiteX0" fmla="*/ 3543835 w 3709412"/>
                <a:gd name="connsiteY0" fmla="*/ 1547642 h 3131703"/>
                <a:gd name="connsiteX1" fmla="*/ 2378455 w 3709412"/>
                <a:gd name="connsiteY1" fmla="*/ 1165524 h 3131703"/>
                <a:gd name="connsiteX2" fmla="*/ 1953048 w 3709412"/>
                <a:gd name="connsiteY2" fmla="*/ 896495 h 3131703"/>
                <a:gd name="connsiteX3" fmla="*/ 2217132 w 3709412"/>
                <a:gd name="connsiteY3" fmla="*/ 490096 h 3131703"/>
                <a:gd name="connsiteX4" fmla="*/ 3013646 w 3709412"/>
                <a:gd name="connsiteY4" fmla="*/ 144921 h 3131703"/>
                <a:gd name="connsiteX5" fmla="*/ 2993938 w 3709412"/>
                <a:gd name="connsiteY5" fmla="*/ 114379 h 3131703"/>
                <a:gd name="connsiteX6" fmla="*/ 2204976 w 3709412"/>
                <a:gd name="connsiteY6" fmla="*/ 397919 h 3131703"/>
                <a:gd name="connsiteX7" fmla="*/ 1843458 w 3709412"/>
                <a:gd name="connsiteY7" fmla="*/ 911369 h 3131703"/>
                <a:gd name="connsiteX8" fmla="*/ 1787949 w 3709412"/>
                <a:gd name="connsiteY8" fmla="*/ 988570 h 3131703"/>
                <a:gd name="connsiteX9" fmla="*/ 1537124 w 3709412"/>
                <a:gd name="connsiteY9" fmla="*/ 991745 h 3131703"/>
                <a:gd name="connsiteX10" fmla="*/ 1679999 w 3709412"/>
                <a:gd name="connsiteY10" fmla="*/ 769495 h 3131703"/>
                <a:gd name="connsiteX11" fmla="*/ 1796377 w 3709412"/>
                <a:gd name="connsiteY11" fmla="*/ 326706 h 3131703"/>
                <a:gd name="connsiteX12" fmla="*/ 1013220 w 3709412"/>
                <a:gd name="connsiteY12" fmla="*/ 12072 h 3131703"/>
                <a:gd name="connsiteX13" fmla="*/ 999863 w 3709412"/>
                <a:gd name="connsiteY13" fmla="*/ 83889 h 3131703"/>
                <a:gd name="connsiteX14" fmla="*/ 1713714 w 3709412"/>
                <a:gd name="connsiteY14" fmla="*/ 413137 h 3131703"/>
                <a:gd name="connsiteX15" fmla="*/ 1460924 w 3709412"/>
                <a:gd name="connsiteY15" fmla="*/ 947295 h 3131703"/>
                <a:gd name="connsiteX16" fmla="*/ 1118221 w 3709412"/>
                <a:gd name="connsiteY16" fmla="*/ 1354970 h 3131703"/>
                <a:gd name="connsiteX17" fmla="*/ 126603 w 3709412"/>
                <a:gd name="connsiteY17" fmla="*/ 1297822 h 3131703"/>
                <a:gd name="connsiteX18" fmla="*/ 113903 w 3709412"/>
                <a:gd name="connsiteY18" fmla="*/ 1343633 h 3131703"/>
                <a:gd name="connsiteX19" fmla="*/ 1045740 w 3709412"/>
                <a:gd name="connsiteY19" fmla="*/ 1609278 h 3131703"/>
                <a:gd name="connsiteX20" fmla="*/ 629364 w 3709412"/>
                <a:gd name="connsiteY20" fmla="*/ 2997990 h 3131703"/>
                <a:gd name="connsiteX21" fmla="*/ 679618 w 3709412"/>
                <a:gd name="connsiteY21" fmla="*/ 3015177 h 3131703"/>
                <a:gd name="connsiteX22" fmla="*/ 1019601 w 3709412"/>
                <a:gd name="connsiteY22" fmla="*/ 2239520 h 3131703"/>
                <a:gd name="connsiteX23" fmla="*/ 1387778 w 3709412"/>
                <a:gd name="connsiteY23" fmla="*/ 1274284 h 3131703"/>
                <a:gd name="connsiteX24" fmla="*/ 2052576 w 3709412"/>
                <a:gd name="connsiteY24" fmla="*/ 1174548 h 3131703"/>
                <a:gd name="connsiteX25" fmla="*/ 3475845 w 3709412"/>
                <a:gd name="connsiteY25" fmla="*/ 1754224 h 3131703"/>
                <a:gd name="connsiteX26" fmla="*/ 3707731 w 3709412"/>
                <a:gd name="connsiteY26" fmla="*/ 1735126 h 3131703"/>
                <a:gd name="connsiteX27" fmla="*/ 3543835 w 3709412"/>
                <a:gd name="connsiteY27" fmla="*/ 1547642 h 3131703"/>
                <a:gd name="connsiteX0" fmla="*/ 3543835 w 3709412"/>
                <a:gd name="connsiteY0" fmla="*/ 1547642 h 3131703"/>
                <a:gd name="connsiteX1" fmla="*/ 2378455 w 3709412"/>
                <a:gd name="connsiteY1" fmla="*/ 1165524 h 3131703"/>
                <a:gd name="connsiteX2" fmla="*/ 1953048 w 3709412"/>
                <a:gd name="connsiteY2" fmla="*/ 896495 h 3131703"/>
                <a:gd name="connsiteX3" fmla="*/ 2274282 w 3709412"/>
                <a:gd name="connsiteY3" fmla="*/ 417071 h 3131703"/>
                <a:gd name="connsiteX4" fmla="*/ 3013646 w 3709412"/>
                <a:gd name="connsiteY4" fmla="*/ 144921 h 3131703"/>
                <a:gd name="connsiteX5" fmla="*/ 2993938 w 3709412"/>
                <a:gd name="connsiteY5" fmla="*/ 114379 h 3131703"/>
                <a:gd name="connsiteX6" fmla="*/ 2204976 w 3709412"/>
                <a:gd name="connsiteY6" fmla="*/ 397919 h 3131703"/>
                <a:gd name="connsiteX7" fmla="*/ 1843458 w 3709412"/>
                <a:gd name="connsiteY7" fmla="*/ 911369 h 3131703"/>
                <a:gd name="connsiteX8" fmla="*/ 1787949 w 3709412"/>
                <a:gd name="connsiteY8" fmla="*/ 988570 h 3131703"/>
                <a:gd name="connsiteX9" fmla="*/ 1537124 w 3709412"/>
                <a:gd name="connsiteY9" fmla="*/ 991745 h 3131703"/>
                <a:gd name="connsiteX10" fmla="*/ 1679999 w 3709412"/>
                <a:gd name="connsiteY10" fmla="*/ 769495 h 3131703"/>
                <a:gd name="connsiteX11" fmla="*/ 1796377 w 3709412"/>
                <a:gd name="connsiteY11" fmla="*/ 326706 h 3131703"/>
                <a:gd name="connsiteX12" fmla="*/ 1013220 w 3709412"/>
                <a:gd name="connsiteY12" fmla="*/ 12072 h 3131703"/>
                <a:gd name="connsiteX13" fmla="*/ 999863 w 3709412"/>
                <a:gd name="connsiteY13" fmla="*/ 83889 h 3131703"/>
                <a:gd name="connsiteX14" fmla="*/ 1713714 w 3709412"/>
                <a:gd name="connsiteY14" fmla="*/ 413137 h 3131703"/>
                <a:gd name="connsiteX15" fmla="*/ 1460924 w 3709412"/>
                <a:gd name="connsiteY15" fmla="*/ 947295 h 3131703"/>
                <a:gd name="connsiteX16" fmla="*/ 1118221 w 3709412"/>
                <a:gd name="connsiteY16" fmla="*/ 1354970 h 3131703"/>
                <a:gd name="connsiteX17" fmla="*/ 126603 w 3709412"/>
                <a:gd name="connsiteY17" fmla="*/ 1297822 h 3131703"/>
                <a:gd name="connsiteX18" fmla="*/ 113903 w 3709412"/>
                <a:gd name="connsiteY18" fmla="*/ 1343633 h 3131703"/>
                <a:gd name="connsiteX19" fmla="*/ 1045740 w 3709412"/>
                <a:gd name="connsiteY19" fmla="*/ 1609278 h 3131703"/>
                <a:gd name="connsiteX20" fmla="*/ 629364 w 3709412"/>
                <a:gd name="connsiteY20" fmla="*/ 2997990 h 3131703"/>
                <a:gd name="connsiteX21" fmla="*/ 679618 w 3709412"/>
                <a:gd name="connsiteY21" fmla="*/ 3015177 h 3131703"/>
                <a:gd name="connsiteX22" fmla="*/ 1019601 w 3709412"/>
                <a:gd name="connsiteY22" fmla="*/ 2239520 h 3131703"/>
                <a:gd name="connsiteX23" fmla="*/ 1387778 w 3709412"/>
                <a:gd name="connsiteY23" fmla="*/ 1274284 h 3131703"/>
                <a:gd name="connsiteX24" fmla="*/ 2052576 w 3709412"/>
                <a:gd name="connsiteY24" fmla="*/ 1174548 h 3131703"/>
                <a:gd name="connsiteX25" fmla="*/ 3475845 w 3709412"/>
                <a:gd name="connsiteY25" fmla="*/ 1754224 h 3131703"/>
                <a:gd name="connsiteX26" fmla="*/ 3707731 w 3709412"/>
                <a:gd name="connsiteY26" fmla="*/ 1735126 h 3131703"/>
                <a:gd name="connsiteX27" fmla="*/ 3543835 w 3709412"/>
                <a:gd name="connsiteY27" fmla="*/ 1547642 h 3131703"/>
                <a:gd name="connsiteX0" fmla="*/ 3543835 w 3709412"/>
                <a:gd name="connsiteY0" fmla="*/ 1547642 h 3131703"/>
                <a:gd name="connsiteX1" fmla="*/ 2378455 w 3709412"/>
                <a:gd name="connsiteY1" fmla="*/ 1165524 h 3131703"/>
                <a:gd name="connsiteX2" fmla="*/ 1978448 w 3709412"/>
                <a:gd name="connsiteY2" fmla="*/ 909195 h 3131703"/>
                <a:gd name="connsiteX3" fmla="*/ 2274282 w 3709412"/>
                <a:gd name="connsiteY3" fmla="*/ 417071 h 3131703"/>
                <a:gd name="connsiteX4" fmla="*/ 3013646 w 3709412"/>
                <a:gd name="connsiteY4" fmla="*/ 144921 h 3131703"/>
                <a:gd name="connsiteX5" fmla="*/ 2993938 w 3709412"/>
                <a:gd name="connsiteY5" fmla="*/ 114379 h 3131703"/>
                <a:gd name="connsiteX6" fmla="*/ 2204976 w 3709412"/>
                <a:gd name="connsiteY6" fmla="*/ 397919 h 3131703"/>
                <a:gd name="connsiteX7" fmla="*/ 1843458 w 3709412"/>
                <a:gd name="connsiteY7" fmla="*/ 911369 h 3131703"/>
                <a:gd name="connsiteX8" fmla="*/ 1787949 w 3709412"/>
                <a:gd name="connsiteY8" fmla="*/ 988570 h 3131703"/>
                <a:gd name="connsiteX9" fmla="*/ 1537124 w 3709412"/>
                <a:gd name="connsiteY9" fmla="*/ 991745 h 3131703"/>
                <a:gd name="connsiteX10" fmla="*/ 1679999 w 3709412"/>
                <a:gd name="connsiteY10" fmla="*/ 769495 h 3131703"/>
                <a:gd name="connsiteX11" fmla="*/ 1796377 w 3709412"/>
                <a:gd name="connsiteY11" fmla="*/ 326706 h 3131703"/>
                <a:gd name="connsiteX12" fmla="*/ 1013220 w 3709412"/>
                <a:gd name="connsiteY12" fmla="*/ 12072 h 3131703"/>
                <a:gd name="connsiteX13" fmla="*/ 999863 w 3709412"/>
                <a:gd name="connsiteY13" fmla="*/ 83889 h 3131703"/>
                <a:gd name="connsiteX14" fmla="*/ 1713714 w 3709412"/>
                <a:gd name="connsiteY14" fmla="*/ 413137 h 3131703"/>
                <a:gd name="connsiteX15" fmla="*/ 1460924 w 3709412"/>
                <a:gd name="connsiteY15" fmla="*/ 947295 h 3131703"/>
                <a:gd name="connsiteX16" fmla="*/ 1118221 w 3709412"/>
                <a:gd name="connsiteY16" fmla="*/ 1354970 h 3131703"/>
                <a:gd name="connsiteX17" fmla="*/ 126603 w 3709412"/>
                <a:gd name="connsiteY17" fmla="*/ 1297822 h 3131703"/>
                <a:gd name="connsiteX18" fmla="*/ 113903 w 3709412"/>
                <a:gd name="connsiteY18" fmla="*/ 1343633 h 3131703"/>
                <a:gd name="connsiteX19" fmla="*/ 1045740 w 3709412"/>
                <a:gd name="connsiteY19" fmla="*/ 1609278 h 3131703"/>
                <a:gd name="connsiteX20" fmla="*/ 629364 w 3709412"/>
                <a:gd name="connsiteY20" fmla="*/ 2997990 h 3131703"/>
                <a:gd name="connsiteX21" fmla="*/ 679618 w 3709412"/>
                <a:gd name="connsiteY21" fmla="*/ 3015177 h 3131703"/>
                <a:gd name="connsiteX22" fmla="*/ 1019601 w 3709412"/>
                <a:gd name="connsiteY22" fmla="*/ 2239520 h 3131703"/>
                <a:gd name="connsiteX23" fmla="*/ 1387778 w 3709412"/>
                <a:gd name="connsiteY23" fmla="*/ 1274284 h 3131703"/>
                <a:gd name="connsiteX24" fmla="*/ 2052576 w 3709412"/>
                <a:gd name="connsiteY24" fmla="*/ 1174548 h 3131703"/>
                <a:gd name="connsiteX25" fmla="*/ 3475845 w 3709412"/>
                <a:gd name="connsiteY25" fmla="*/ 1754224 h 3131703"/>
                <a:gd name="connsiteX26" fmla="*/ 3707731 w 3709412"/>
                <a:gd name="connsiteY26" fmla="*/ 1735126 h 3131703"/>
                <a:gd name="connsiteX27" fmla="*/ 3543835 w 3709412"/>
                <a:gd name="connsiteY27" fmla="*/ 1547642 h 3131703"/>
                <a:gd name="connsiteX0" fmla="*/ 3543835 w 3709412"/>
                <a:gd name="connsiteY0" fmla="*/ 1547642 h 3131703"/>
                <a:gd name="connsiteX1" fmla="*/ 2378455 w 3709412"/>
                <a:gd name="connsiteY1" fmla="*/ 1165524 h 3131703"/>
                <a:gd name="connsiteX2" fmla="*/ 1978448 w 3709412"/>
                <a:gd name="connsiteY2" fmla="*/ 909195 h 3131703"/>
                <a:gd name="connsiteX3" fmla="*/ 2274282 w 3709412"/>
                <a:gd name="connsiteY3" fmla="*/ 417071 h 3131703"/>
                <a:gd name="connsiteX4" fmla="*/ 3013646 w 3709412"/>
                <a:gd name="connsiteY4" fmla="*/ 144921 h 3131703"/>
                <a:gd name="connsiteX5" fmla="*/ 2993938 w 3709412"/>
                <a:gd name="connsiteY5" fmla="*/ 114379 h 3131703"/>
                <a:gd name="connsiteX6" fmla="*/ 2204976 w 3709412"/>
                <a:gd name="connsiteY6" fmla="*/ 397919 h 3131703"/>
                <a:gd name="connsiteX7" fmla="*/ 1881558 w 3709412"/>
                <a:gd name="connsiteY7" fmla="*/ 924069 h 3131703"/>
                <a:gd name="connsiteX8" fmla="*/ 1787949 w 3709412"/>
                <a:gd name="connsiteY8" fmla="*/ 988570 h 3131703"/>
                <a:gd name="connsiteX9" fmla="*/ 1537124 w 3709412"/>
                <a:gd name="connsiteY9" fmla="*/ 991745 h 3131703"/>
                <a:gd name="connsiteX10" fmla="*/ 1679999 w 3709412"/>
                <a:gd name="connsiteY10" fmla="*/ 769495 h 3131703"/>
                <a:gd name="connsiteX11" fmla="*/ 1796377 w 3709412"/>
                <a:gd name="connsiteY11" fmla="*/ 326706 h 3131703"/>
                <a:gd name="connsiteX12" fmla="*/ 1013220 w 3709412"/>
                <a:gd name="connsiteY12" fmla="*/ 12072 h 3131703"/>
                <a:gd name="connsiteX13" fmla="*/ 999863 w 3709412"/>
                <a:gd name="connsiteY13" fmla="*/ 83889 h 3131703"/>
                <a:gd name="connsiteX14" fmla="*/ 1713714 w 3709412"/>
                <a:gd name="connsiteY14" fmla="*/ 413137 h 3131703"/>
                <a:gd name="connsiteX15" fmla="*/ 1460924 w 3709412"/>
                <a:gd name="connsiteY15" fmla="*/ 947295 h 3131703"/>
                <a:gd name="connsiteX16" fmla="*/ 1118221 w 3709412"/>
                <a:gd name="connsiteY16" fmla="*/ 1354970 h 3131703"/>
                <a:gd name="connsiteX17" fmla="*/ 126603 w 3709412"/>
                <a:gd name="connsiteY17" fmla="*/ 1297822 h 3131703"/>
                <a:gd name="connsiteX18" fmla="*/ 113903 w 3709412"/>
                <a:gd name="connsiteY18" fmla="*/ 1343633 h 3131703"/>
                <a:gd name="connsiteX19" fmla="*/ 1045740 w 3709412"/>
                <a:gd name="connsiteY19" fmla="*/ 1609278 h 3131703"/>
                <a:gd name="connsiteX20" fmla="*/ 629364 w 3709412"/>
                <a:gd name="connsiteY20" fmla="*/ 2997990 h 3131703"/>
                <a:gd name="connsiteX21" fmla="*/ 679618 w 3709412"/>
                <a:gd name="connsiteY21" fmla="*/ 3015177 h 3131703"/>
                <a:gd name="connsiteX22" fmla="*/ 1019601 w 3709412"/>
                <a:gd name="connsiteY22" fmla="*/ 2239520 h 3131703"/>
                <a:gd name="connsiteX23" fmla="*/ 1387778 w 3709412"/>
                <a:gd name="connsiteY23" fmla="*/ 1274284 h 3131703"/>
                <a:gd name="connsiteX24" fmla="*/ 2052576 w 3709412"/>
                <a:gd name="connsiteY24" fmla="*/ 1174548 h 3131703"/>
                <a:gd name="connsiteX25" fmla="*/ 3475845 w 3709412"/>
                <a:gd name="connsiteY25" fmla="*/ 1754224 h 3131703"/>
                <a:gd name="connsiteX26" fmla="*/ 3707731 w 3709412"/>
                <a:gd name="connsiteY26" fmla="*/ 1735126 h 3131703"/>
                <a:gd name="connsiteX27" fmla="*/ 3543835 w 3709412"/>
                <a:gd name="connsiteY27" fmla="*/ 1547642 h 3131703"/>
                <a:gd name="connsiteX0" fmla="*/ 3543835 w 3709412"/>
                <a:gd name="connsiteY0" fmla="*/ 1547642 h 3131703"/>
                <a:gd name="connsiteX1" fmla="*/ 2378455 w 3709412"/>
                <a:gd name="connsiteY1" fmla="*/ 1165524 h 3131703"/>
                <a:gd name="connsiteX2" fmla="*/ 1978448 w 3709412"/>
                <a:gd name="connsiteY2" fmla="*/ 909195 h 3131703"/>
                <a:gd name="connsiteX3" fmla="*/ 2274282 w 3709412"/>
                <a:gd name="connsiteY3" fmla="*/ 417071 h 3131703"/>
                <a:gd name="connsiteX4" fmla="*/ 3013646 w 3709412"/>
                <a:gd name="connsiteY4" fmla="*/ 144921 h 3131703"/>
                <a:gd name="connsiteX5" fmla="*/ 2993938 w 3709412"/>
                <a:gd name="connsiteY5" fmla="*/ 114379 h 3131703"/>
                <a:gd name="connsiteX6" fmla="*/ 2204976 w 3709412"/>
                <a:gd name="connsiteY6" fmla="*/ 397919 h 3131703"/>
                <a:gd name="connsiteX7" fmla="*/ 1913308 w 3709412"/>
                <a:gd name="connsiteY7" fmla="*/ 854219 h 3131703"/>
                <a:gd name="connsiteX8" fmla="*/ 1787949 w 3709412"/>
                <a:gd name="connsiteY8" fmla="*/ 988570 h 3131703"/>
                <a:gd name="connsiteX9" fmla="*/ 1537124 w 3709412"/>
                <a:gd name="connsiteY9" fmla="*/ 991745 h 3131703"/>
                <a:gd name="connsiteX10" fmla="*/ 1679999 w 3709412"/>
                <a:gd name="connsiteY10" fmla="*/ 769495 h 3131703"/>
                <a:gd name="connsiteX11" fmla="*/ 1796377 w 3709412"/>
                <a:gd name="connsiteY11" fmla="*/ 326706 h 3131703"/>
                <a:gd name="connsiteX12" fmla="*/ 1013220 w 3709412"/>
                <a:gd name="connsiteY12" fmla="*/ 12072 h 3131703"/>
                <a:gd name="connsiteX13" fmla="*/ 999863 w 3709412"/>
                <a:gd name="connsiteY13" fmla="*/ 83889 h 3131703"/>
                <a:gd name="connsiteX14" fmla="*/ 1713714 w 3709412"/>
                <a:gd name="connsiteY14" fmla="*/ 413137 h 3131703"/>
                <a:gd name="connsiteX15" fmla="*/ 1460924 w 3709412"/>
                <a:gd name="connsiteY15" fmla="*/ 947295 h 3131703"/>
                <a:gd name="connsiteX16" fmla="*/ 1118221 w 3709412"/>
                <a:gd name="connsiteY16" fmla="*/ 1354970 h 3131703"/>
                <a:gd name="connsiteX17" fmla="*/ 126603 w 3709412"/>
                <a:gd name="connsiteY17" fmla="*/ 1297822 h 3131703"/>
                <a:gd name="connsiteX18" fmla="*/ 113903 w 3709412"/>
                <a:gd name="connsiteY18" fmla="*/ 1343633 h 3131703"/>
                <a:gd name="connsiteX19" fmla="*/ 1045740 w 3709412"/>
                <a:gd name="connsiteY19" fmla="*/ 1609278 h 3131703"/>
                <a:gd name="connsiteX20" fmla="*/ 629364 w 3709412"/>
                <a:gd name="connsiteY20" fmla="*/ 2997990 h 3131703"/>
                <a:gd name="connsiteX21" fmla="*/ 679618 w 3709412"/>
                <a:gd name="connsiteY21" fmla="*/ 3015177 h 3131703"/>
                <a:gd name="connsiteX22" fmla="*/ 1019601 w 3709412"/>
                <a:gd name="connsiteY22" fmla="*/ 2239520 h 3131703"/>
                <a:gd name="connsiteX23" fmla="*/ 1387778 w 3709412"/>
                <a:gd name="connsiteY23" fmla="*/ 1274284 h 3131703"/>
                <a:gd name="connsiteX24" fmla="*/ 2052576 w 3709412"/>
                <a:gd name="connsiteY24" fmla="*/ 1174548 h 3131703"/>
                <a:gd name="connsiteX25" fmla="*/ 3475845 w 3709412"/>
                <a:gd name="connsiteY25" fmla="*/ 1754224 h 3131703"/>
                <a:gd name="connsiteX26" fmla="*/ 3707731 w 3709412"/>
                <a:gd name="connsiteY26" fmla="*/ 1735126 h 3131703"/>
                <a:gd name="connsiteX27" fmla="*/ 3543835 w 3709412"/>
                <a:gd name="connsiteY27" fmla="*/ 1547642 h 3131703"/>
                <a:gd name="connsiteX0" fmla="*/ 3543835 w 3709412"/>
                <a:gd name="connsiteY0" fmla="*/ 1547642 h 3131703"/>
                <a:gd name="connsiteX1" fmla="*/ 2378455 w 3709412"/>
                <a:gd name="connsiteY1" fmla="*/ 1165524 h 3131703"/>
                <a:gd name="connsiteX2" fmla="*/ 1978448 w 3709412"/>
                <a:gd name="connsiteY2" fmla="*/ 909195 h 3131703"/>
                <a:gd name="connsiteX3" fmla="*/ 2274282 w 3709412"/>
                <a:gd name="connsiteY3" fmla="*/ 417071 h 3131703"/>
                <a:gd name="connsiteX4" fmla="*/ 3013646 w 3709412"/>
                <a:gd name="connsiteY4" fmla="*/ 144921 h 3131703"/>
                <a:gd name="connsiteX5" fmla="*/ 2993938 w 3709412"/>
                <a:gd name="connsiteY5" fmla="*/ 114379 h 3131703"/>
                <a:gd name="connsiteX6" fmla="*/ 2204976 w 3709412"/>
                <a:gd name="connsiteY6" fmla="*/ 397919 h 3131703"/>
                <a:gd name="connsiteX7" fmla="*/ 1913308 w 3709412"/>
                <a:gd name="connsiteY7" fmla="*/ 854219 h 3131703"/>
                <a:gd name="connsiteX8" fmla="*/ 1889549 w 3709412"/>
                <a:gd name="connsiteY8" fmla="*/ 1001270 h 3131703"/>
                <a:gd name="connsiteX9" fmla="*/ 1537124 w 3709412"/>
                <a:gd name="connsiteY9" fmla="*/ 991745 h 3131703"/>
                <a:gd name="connsiteX10" fmla="*/ 1679999 w 3709412"/>
                <a:gd name="connsiteY10" fmla="*/ 769495 h 3131703"/>
                <a:gd name="connsiteX11" fmla="*/ 1796377 w 3709412"/>
                <a:gd name="connsiteY11" fmla="*/ 326706 h 3131703"/>
                <a:gd name="connsiteX12" fmla="*/ 1013220 w 3709412"/>
                <a:gd name="connsiteY12" fmla="*/ 12072 h 3131703"/>
                <a:gd name="connsiteX13" fmla="*/ 999863 w 3709412"/>
                <a:gd name="connsiteY13" fmla="*/ 83889 h 3131703"/>
                <a:gd name="connsiteX14" fmla="*/ 1713714 w 3709412"/>
                <a:gd name="connsiteY14" fmla="*/ 413137 h 3131703"/>
                <a:gd name="connsiteX15" fmla="*/ 1460924 w 3709412"/>
                <a:gd name="connsiteY15" fmla="*/ 947295 h 3131703"/>
                <a:gd name="connsiteX16" fmla="*/ 1118221 w 3709412"/>
                <a:gd name="connsiteY16" fmla="*/ 1354970 h 3131703"/>
                <a:gd name="connsiteX17" fmla="*/ 126603 w 3709412"/>
                <a:gd name="connsiteY17" fmla="*/ 1297822 h 3131703"/>
                <a:gd name="connsiteX18" fmla="*/ 113903 w 3709412"/>
                <a:gd name="connsiteY18" fmla="*/ 1343633 h 3131703"/>
                <a:gd name="connsiteX19" fmla="*/ 1045740 w 3709412"/>
                <a:gd name="connsiteY19" fmla="*/ 1609278 h 3131703"/>
                <a:gd name="connsiteX20" fmla="*/ 629364 w 3709412"/>
                <a:gd name="connsiteY20" fmla="*/ 2997990 h 3131703"/>
                <a:gd name="connsiteX21" fmla="*/ 679618 w 3709412"/>
                <a:gd name="connsiteY21" fmla="*/ 3015177 h 3131703"/>
                <a:gd name="connsiteX22" fmla="*/ 1019601 w 3709412"/>
                <a:gd name="connsiteY22" fmla="*/ 2239520 h 3131703"/>
                <a:gd name="connsiteX23" fmla="*/ 1387778 w 3709412"/>
                <a:gd name="connsiteY23" fmla="*/ 1274284 h 3131703"/>
                <a:gd name="connsiteX24" fmla="*/ 2052576 w 3709412"/>
                <a:gd name="connsiteY24" fmla="*/ 1174548 h 3131703"/>
                <a:gd name="connsiteX25" fmla="*/ 3475845 w 3709412"/>
                <a:gd name="connsiteY25" fmla="*/ 1754224 h 3131703"/>
                <a:gd name="connsiteX26" fmla="*/ 3707731 w 3709412"/>
                <a:gd name="connsiteY26" fmla="*/ 1735126 h 3131703"/>
                <a:gd name="connsiteX27" fmla="*/ 3543835 w 3709412"/>
                <a:gd name="connsiteY27" fmla="*/ 1547642 h 3131703"/>
                <a:gd name="connsiteX0" fmla="*/ 3543835 w 3709412"/>
                <a:gd name="connsiteY0" fmla="*/ 1547642 h 3131703"/>
                <a:gd name="connsiteX1" fmla="*/ 2378455 w 3709412"/>
                <a:gd name="connsiteY1" fmla="*/ 1165524 h 3131703"/>
                <a:gd name="connsiteX2" fmla="*/ 1978448 w 3709412"/>
                <a:gd name="connsiteY2" fmla="*/ 909195 h 3131703"/>
                <a:gd name="connsiteX3" fmla="*/ 2274282 w 3709412"/>
                <a:gd name="connsiteY3" fmla="*/ 417071 h 3131703"/>
                <a:gd name="connsiteX4" fmla="*/ 3013646 w 3709412"/>
                <a:gd name="connsiteY4" fmla="*/ 144921 h 3131703"/>
                <a:gd name="connsiteX5" fmla="*/ 2993938 w 3709412"/>
                <a:gd name="connsiteY5" fmla="*/ 114379 h 3131703"/>
                <a:gd name="connsiteX6" fmla="*/ 2204976 w 3709412"/>
                <a:gd name="connsiteY6" fmla="*/ 397919 h 3131703"/>
                <a:gd name="connsiteX7" fmla="*/ 1948233 w 3709412"/>
                <a:gd name="connsiteY7" fmla="*/ 774844 h 3131703"/>
                <a:gd name="connsiteX8" fmla="*/ 1889549 w 3709412"/>
                <a:gd name="connsiteY8" fmla="*/ 1001270 h 3131703"/>
                <a:gd name="connsiteX9" fmla="*/ 1537124 w 3709412"/>
                <a:gd name="connsiteY9" fmla="*/ 991745 h 3131703"/>
                <a:gd name="connsiteX10" fmla="*/ 1679999 w 3709412"/>
                <a:gd name="connsiteY10" fmla="*/ 769495 h 3131703"/>
                <a:gd name="connsiteX11" fmla="*/ 1796377 w 3709412"/>
                <a:gd name="connsiteY11" fmla="*/ 326706 h 3131703"/>
                <a:gd name="connsiteX12" fmla="*/ 1013220 w 3709412"/>
                <a:gd name="connsiteY12" fmla="*/ 12072 h 3131703"/>
                <a:gd name="connsiteX13" fmla="*/ 999863 w 3709412"/>
                <a:gd name="connsiteY13" fmla="*/ 83889 h 3131703"/>
                <a:gd name="connsiteX14" fmla="*/ 1713714 w 3709412"/>
                <a:gd name="connsiteY14" fmla="*/ 413137 h 3131703"/>
                <a:gd name="connsiteX15" fmla="*/ 1460924 w 3709412"/>
                <a:gd name="connsiteY15" fmla="*/ 947295 h 3131703"/>
                <a:gd name="connsiteX16" fmla="*/ 1118221 w 3709412"/>
                <a:gd name="connsiteY16" fmla="*/ 1354970 h 3131703"/>
                <a:gd name="connsiteX17" fmla="*/ 126603 w 3709412"/>
                <a:gd name="connsiteY17" fmla="*/ 1297822 h 3131703"/>
                <a:gd name="connsiteX18" fmla="*/ 113903 w 3709412"/>
                <a:gd name="connsiteY18" fmla="*/ 1343633 h 3131703"/>
                <a:gd name="connsiteX19" fmla="*/ 1045740 w 3709412"/>
                <a:gd name="connsiteY19" fmla="*/ 1609278 h 3131703"/>
                <a:gd name="connsiteX20" fmla="*/ 629364 w 3709412"/>
                <a:gd name="connsiteY20" fmla="*/ 2997990 h 3131703"/>
                <a:gd name="connsiteX21" fmla="*/ 679618 w 3709412"/>
                <a:gd name="connsiteY21" fmla="*/ 3015177 h 3131703"/>
                <a:gd name="connsiteX22" fmla="*/ 1019601 w 3709412"/>
                <a:gd name="connsiteY22" fmla="*/ 2239520 h 3131703"/>
                <a:gd name="connsiteX23" fmla="*/ 1387778 w 3709412"/>
                <a:gd name="connsiteY23" fmla="*/ 1274284 h 3131703"/>
                <a:gd name="connsiteX24" fmla="*/ 2052576 w 3709412"/>
                <a:gd name="connsiteY24" fmla="*/ 1174548 h 3131703"/>
                <a:gd name="connsiteX25" fmla="*/ 3475845 w 3709412"/>
                <a:gd name="connsiteY25" fmla="*/ 1754224 h 3131703"/>
                <a:gd name="connsiteX26" fmla="*/ 3707731 w 3709412"/>
                <a:gd name="connsiteY26" fmla="*/ 1735126 h 3131703"/>
                <a:gd name="connsiteX27" fmla="*/ 3543835 w 3709412"/>
                <a:gd name="connsiteY27" fmla="*/ 1547642 h 3131703"/>
                <a:gd name="connsiteX0" fmla="*/ 3543835 w 3709412"/>
                <a:gd name="connsiteY0" fmla="*/ 1547642 h 3131703"/>
                <a:gd name="connsiteX1" fmla="*/ 2378455 w 3709412"/>
                <a:gd name="connsiteY1" fmla="*/ 1165524 h 3131703"/>
                <a:gd name="connsiteX2" fmla="*/ 1972098 w 3709412"/>
                <a:gd name="connsiteY2" fmla="*/ 925070 h 3131703"/>
                <a:gd name="connsiteX3" fmla="*/ 2274282 w 3709412"/>
                <a:gd name="connsiteY3" fmla="*/ 417071 h 3131703"/>
                <a:gd name="connsiteX4" fmla="*/ 3013646 w 3709412"/>
                <a:gd name="connsiteY4" fmla="*/ 144921 h 3131703"/>
                <a:gd name="connsiteX5" fmla="*/ 2993938 w 3709412"/>
                <a:gd name="connsiteY5" fmla="*/ 114379 h 3131703"/>
                <a:gd name="connsiteX6" fmla="*/ 2204976 w 3709412"/>
                <a:gd name="connsiteY6" fmla="*/ 397919 h 3131703"/>
                <a:gd name="connsiteX7" fmla="*/ 1948233 w 3709412"/>
                <a:gd name="connsiteY7" fmla="*/ 774844 h 3131703"/>
                <a:gd name="connsiteX8" fmla="*/ 1889549 w 3709412"/>
                <a:gd name="connsiteY8" fmla="*/ 1001270 h 3131703"/>
                <a:gd name="connsiteX9" fmla="*/ 1537124 w 3709412"/>
                <a:gd name="connsiteY9" fmla="*/ 991745 h 3131703"/>
                <a:gd name="connsiteX10" fmla="*/ 1679999 w 3709412"/>
                <a:gd name="connsiteY10" fmla="*/ 769495 h 3131703"/>
                <a:gd name="connsiteX11" fmla="*/ 1796377 w 3709412"/>
                <a:gd name="connsiteY11" fmla="*/ 326706 h 3131703"/>
                <a:gd name="connsiteX12" fmla="*/ 1013220 w 3709412"/>
                <a:gd name="connsiteY12" fmla="*/ 12072 h 3131703"/>
                <a:gd name="connsiteX13" fmla="*/ 999863 w 3709412"/>
                <a:gd name="connsiteY13" fmla="*/ 83889 h 3131703"/>
                <a:gd name="connsiteX14" fmla="*/ 1713714 w 3709412"/>
                <a:gd name="connsiteY14" fmla="*/ 413137 h 3131703"/>
                <a:gd name="connsiteX15" fmla="*/ 1460924 w 3709412"/>
                <a:gd name="connsiteY15" fmla="*/ 947295 h 3131703"/>
                <a:gd name="connsiteX16" fmla="*/ 1118221 w 3709412"/>
                <a:gd name="connsiteY16" fmla="*/ 1354970 h 3131703"/>
                <a:gd name="connsiteX17" fmla="*/ 126603 w 3709412"/>
                <a:gd name="connsiteY17" fmla="*/ 1297822 h 3131703"/>
                <a:gd name="connsiteX18" fmla="*/ 113903 w 3709412"/>
                <a:gd name="connsiteY18" fmla="*/ 1343633 h 3131703"/>
                <a:gd name="connsiteX19" fmla="*/ 1045740 w 3709412"/>
                <a:gd name="connsiteY19" fmla="*/ 1609278 h 3131703"/>
                <a:gd name="connsiteX20" fmla="*/ 629364 w 3709412"/>
                <a:gd name="connsiteY20" fmla="*/ 2997990 h 3131703"/>
                <a:gd name="connsiteX21" fmla="*/ 679618 w 3709412"/>
                <a:gd name="connsiteY21" fmla="*/ 3015177 h 3131703"/>
                <a:gd name="connsiteX22" fmla="*/ 1019601 w 3709412"/>
                <a:gd name="connsiteY22" fmla="*/ 2239520 h 3131703"/>
                <a:gd name="connsiteX23" fmla="*/ 1387778 w 3709412"/>
                <a:gd name="connsiteY23" fmla="*/ 1274284 h 3131703"/>
                <a:gd name="connsiteX24" fmla="*/ 2052576 w 3709412"/>
                <a:gd name="connsiteY24" fmla="*/ 1174548 h 3131703"/>
                <a:gd name="connsiteX25" fmla="*/ 3475845 w 3709412"/>
                <a:gd name="connsiteY25" fmla="*/ 1754224 h 3131703"/>
                <a:gd name="connsiteX26" fmla="*/ 3707731 w 3709412"/>
                <a:gd name="connsiteY26" fmla="*/ 1735126 h 3131703"/>
                <a:gd name="connsiteX27" fmla="*/ 3543835 w 3709412"/>
                <a:gd name="connsiteY27" fmla="*/ 1547642 h 3131703"/>
                <a:gd name="connsiteX0" fmla="*/ 3543835 w 3709412"/>
                <a:gd name="connsiteY0" fmla="*/ 1547021 h 3131082"/>
                <a:gd name="connsiteX1" fmla="*/ 2378455 w 3709412"/>
                <a:gd name="connsiteY1" fmla="*/ 1164903 h 3131082"/>
                <a:gd name="connsiteX2" fmla="*/ 1972098 w 3709412"/>
                <a:gd name="connsiteY2" fmla="*/ 924449 h 3131082"/>
                <a:gd name="connsiteX3" fmla="*/ 2274282 w 3709412"/>
                <a:gd name="connsiteY3" fmla="*/ 416450 h 3131082"/>
                <a:gd name="connsiteX4" fmla="*/ 3013646 w 3709412"/>
                <a:gd name="connsiteY4" fmla="*/ 144300 h 3131082"/>
                <a:gd name="connsiteX5" fmla="*/ 2993938 w 3709412"/>
                <a:gd name="connsiteY5" fmla="*/ 113758 h 3131082"/>
                <a:gd name="connsiteX6" fmla="*/ 2204976 w 3709412"/>
                <a:gd name="connsiteY6" fmla="*/ 397298 h 3131082"/>
                <a:gd name="connsiteX7" fmla="*/ 1948233 w 3709412"/>
                <a:gd name="connsiteY7" fmla="*/ 774223 h 3131082"/>
                <a:gd name="connsiteX8" fmla="*/ 1889549 w 3709412"/>
                <a:gd name="connsiteY8" fmla="*/ 1000649 h 3131082"/>
                <a:gd name="connsiteX9" fmla="*/ 1537124 w 3709412"/>
                <a:gd name="connsiteY9" fmla="*/ 991124 h 3131082"/>
                <a:gd name="connsiteX10" fmla="*/ 1679999 w 3709412"/>
                <a:gd name="connsiteY10" fmla="*/ 768874 h 3131082"/>
                <a:gd name="connsiteX11" fmla="*/ 1790027 w 3709412"/>
                <a:gd name="connsiteY11" fmla="*/ 316560 h 3131082"/>
                <a:gd name="connsiteX12" fmla="*/ 1013220 w 3709412"/>
                <a:gd name="connsiteY12" fmla="*/ 11451 h 3131082"/>
                <a:gd name="connsiteX13" fmla="*/ 999863 w 3709412"/>
                <a:gd name="connsiteY13" fmla="*/ 83268 h 3131082"/>
                <a:gd name="connsiteX14" fmla="*/ 1713714 w 3709412"/>
                <a:gd name="connsiteY14" fmla="*/ 412516 h 3131082"/>
                <a:gd name="connsiteX15" fmla="*/ 1460924 w 3709412"/>
                <a:gd name="connsiteY15" fmla="*/ 946674 h 3131082"/>
                <a:gd name="connsiteX16" fmla="*/ 1118221 w 3709412"/>
                <a:gd name="connsiteY16" fmla="*/ 1354349 h 3131082"/>
                <a:gd name="connsiteX17" fmla="*/ 126603 w 3709412"/>
                <a:gd name="connsiteY17" fmla="*/ 1297201 h 3131082"/>
                <a:gd name="connsiteX18" fmla="*/ 113903 w 3709412"/>
                <a:gd name="connsiteY18" fmla="*/ 1343012 h 3131082"/>
                <a:gd name="connsiteX19" fmla="*/ 1045740 w 3709412"/>
                <a:gd name="connsiteY19" fmla="*/ 1608657 h 3131082"/>
                <a:gd name="connsiteX20" fmla="*/ 629364 w 3709412"/>
                <a:gd name="connsiteY20" fmla="*/ 2997369 h 3131082"/>
                <a:gd name="connsiteX21" fmla="*/ 679618 w 3709412"/>
                <a:gd name="connsiteY21" fmla="*/ 3014556 h 3131082"/>
                <a:gd name="connsiteX22" fmla="*/ 1019601 w 3709412"/>
                <a:gd name="connsiteY22" fmla="*/ 2238899 h 3131082"/>
                <a:gd name="connsiteX23" fmla="*/ 1387778 w 3709412"/>
                <a:gd name="connsiteY23" fmla="*/ 1273663 h 3131082"/>
                <a:gd name="connsiteX24" fmla="*/ 2052576 w 3709412"/>
                <a:gd name="connsiteY24" fmla="*/ 1173927 h 3131082"/>
                <a:gd name="connsiteX25" fmla="*/ 3475845 w 3709412"/>
                <a:gd name="connsiteY25" fmla="*/ 1753603 h 3131082"/>
                <a:gd name="connsiteX26" fmla="*/ 3707731 w 3709412"/>
                <a:gd name="connsiteY26" fmla="*/ 1734505 h 3131082"/>
                <a:gd name="connsiteX27" fmla="*/ 3543835 w 3709412"/>
                <a:gd name="connsiteY27" fmla="*/ 1547021 h 3131082"/>
                <a:gd name="connsiteX0" fmla="*/ 3543835 w 3709412"/>
                <a:gd name="connsiteY0" fmla="*/ 1513296 h 3097357"/>
                <a:gd name="connsiteX1" fmla="*/ 2378455 w 3709412"/>
                <a:gd name="connsiteY1" fmla="*/ 1131178 h 3097357"/>
                <a:gd name="connsiteX2" fmla="*/ 1972098 w 3709412"/>
                <a:gd name="connsiteY2" fmla="*/ 890724 h 3097357"/>
                <a:gd name="connsiteX3" fmla="*/ 2274282 w 3709412"/>
                <a:gd name="connsiteY3" fmla="*/ 382725 h 3097357"/>
                <a:gd name="connsiteX4" fmla="*/ 3013646 w 3709412"/>
                <a:gd name="connsiteY4" fmla="*/ 110575 h 3097357"/>
                <a:gd name="connsiteX5" fmla="*/ 2993938 w 3709412"/>
                <a:gd name="connsiteY5" fmla="*/ 80033 h 3097357"/>
                <a:gd name="connsiteX6" fmla="*/ 2204976 w 3709412"/>
                <a:gd name="connsiteY6" fmla="*/ 363573 h 3097357"/>
                <a:gd name="connsiteX7" fmla="*/ 1948233 w 3709412"/>
                <a:gd name="connsiteY7" fmla="*/ 740498 h 3097357"/>
                <a:gd name="connsiteX8" fmla="*/ 1889549 w 3709412"/>
                <a:gd name="connsiteY8" fmla="*/ 966924 h 3097357"/>
                <a:gd name="connsiteX9" fmla="*/ 1537124 w 3709412"/>
                <a:gd name="connsiteY9" fmla="*/ 957399 h 3097357"/>
                <a:gd name="connsiteX10" fmla="*/ 1679999 w 3709412"/>
                <a:gd name="connsiteY10" fmla="*/ 735149 h 3097357"/>
                <a:gd name="connsiteX11" fmla="*/ 1790027 w 3709412"/>
                <a:gd name="connsiteY11" fmla="*/ 282835 h 3097357"/>
                <a:gd name="connsiteX12" fmla="*/ 1010045 w 3709412"/>
                <a:gd name="connsiteY12" fmla="*/ 25351 h 3097357"/>
                <a:gd name="connsiteX13" fmla="*/ 999863 w 3709412"/>
                <a:gd name="connsiteY13" fmla="*/ 49543 h 3097357"/>
                <a:gd name="connsiteX14" fmla="*/ 1713714 w 3709412"/>
                <a:gd name="connsiteY14" fmla="*/ 378791 h 3097357"/>
                <a:gd name="connsiteX15" fmla="*/ 1460924 w 3709412"/>
                <a:gd name="connsiteY15" fmla="*/ 912949 h 3097357"/>
                <a:gd name="connsiteX16" fmla="*/ 1118221 w 3709412"/>
                <a:gd name="connsiteY16" fmla="*/ 1320624 h 3097357"/>
                <a:gd name="connsiteX17" fmla="*/ 126603 w 3709412"/>
                <a:gd name="connsiteY17" fmla="*/ 1263476 h 3097357"/>
                <a:gd name="connsiteX18" fmla="*/ 113903 w 3709412"/>
                <a:gd name="connsiteY18" fmla="*/ 1309287 h 3097357"/>
                <a:gd name="connsiteX19" fmla="*/ 1045740 w 3709412"/>
                <a:gd name="connsiteY19" fmla="*/ 1574932 h 3097357"/>
                <a:gd name="connsiteX20" fmla="*/ 629364 w 3709412"/>
                <a:gd name="connsiteY20" fmla="*/ 2963644 h 3097357"/>
                <a:gd name="connsiteX21" fmla="*/ 679618 w 3709412"/>
                <a:gd name="connsiteY21" fmla="*/ 2980831 h 3097357"/>
                <a:gd name="connsiteX22" fmla="*/ 1019601 w 3709412"/>
                <a:gd name="connsiteY22" fmla="*/ 2205174 h 3097357"/>
                <a:gd name="connsiteX23" fmla="*/ 1387778 w 3709412"/>
                <a:gd name="connsiteY23" fmla="*/ 1239938 h 3097357"/>
                <a:gd name="connsiteX24" fmla="*/ 2052576 w 3709412"/>
                <a:gd name="connsiteY24" fmla="*/ 1140202 h 3097357"/>
                <a:gd name="connsiteX25" fmla="*/ 3475845 w 3709412"/>
                <a:gd name="connsiteY25" fmla="*/ 1719878 h 3097357"/>
                <a:gd name="connsiteX26" fmla="*/ 3707731 w 3709412"/>
                <a:gd name="connsiteY26" fmla="*/ 1700780 h 3097357"/>
                <a:gd name="connsiteX27" fmla="*/ 3543835 w 3709412"/>
                <a:gd name="connsiteY27" fmla="*/ 1513296 h 3097357"/>
                <a:gd name="connsiteX0" fmla="*/ 3543835 w 3709412"/>
                <a:gd name="connsiteY0" fmla="*/ 1502730 h 3086791"/>
                <a:gd name="connsiteX1" fmla="*/ 2378455 w 3709412"/>
                <a:gd name="connsiteY1" fmla="*/ 1120612 h 3086791"/>
                <a:gd name="connsiteX2" fmla="*/ 1972098 w 3709412"/>
                <a:gd name="connsiteY2" fmla="*/ 880158 h 3086791"/>
                <a:gd name="connsiteX3" fmla="*/ 2274282 w 3709412"/>
                <a:gd name="connsiteY3" fmla="*/ 372159 h 3086791"/>
                <a:gd name="connsiteX4" fmla="*/ 3013646 w 3709412"/>
                <a:gd name="connsiteY4" fmla="*/ 100009 h 3086791"/>
                <a:gd name="connsiteX5" fmla="*/ 2993938 w 3709412"/>
                <a:gd name="connsiteY5" fmla="*/ 69467 h 3086791"/>
                <a:gd name="connsiteX6" fmla="*/ 2204976 w 3709412"/>
                <a:gd name="connsiteY6" fmla="*/ 353007 h 3086791"/>
                <a:gd name="connsiteX7" fmla="*/ 1948233 w 3709412"/>
                <a:gd name="connsiteY7" fmla="*/ 729932 h 3086791"/>
                <a:gd name="connsiteX8" fmla="*/ 1889549 w 3709412"/>
                <a:gd name="connsiteY8" fmla="*/ 956358 h 3086791"/>
                <a:gd name="connsiteX9" fmla="*/ 1537124 w 3709412"/>
                <a:gd name="connsiteY9" fmla="*/ 946833 h 3086791"/>
                <a:gd name="connsiteX10" fmla="*/ 1679999 w 3709412"/>
                <a:gd name="connsiteY10" fmla="*/ 724583 h 3086791"/>
                <a:gd name="connsiteX11" fmla="*/ 1790027 w 3709412"/>
                <a:gd name="connsiteY11" fmla="*/ 272269 h 3086791"/>
                <a:gd name="connsiteX12" fmla="*/ 1010045 w 3709412"/>
                <a:gd name="connsiteY12" fmla="*/ 14785 h 3086791"/>
                <a:gd name="connsiteX13" fmla="*/ 1031613 w 3709412"/>
                <a:gd name="connsiteY13" fmla="*/ 67552 h 3086791"/>
                <a:gd name="connsiteX14" fmla="*/ 1713714 w 3709412"/>
                <a:gd name="connsiteY14" fmla="*/ 368225 h 3086791"/>
                <a:gd name="connsiteX15" fmla="*/ 1460924 w 3709412"/>
                <a:gd name="connsiteY15" fmla="*/ 902383 h 3086791"/>
                <a:gd name="connsiteX16" fmla="*/ 1118221 w 3709412"/>
                <a:gd name="connsiteY16" fmla="*/ 1310058 h 3086791"/>
                <a:gd name="connsiteX17" fmla="*/ 126603 w 3709412"/>
                <a:gd name="connsiteY17" fmla="*/ 1252910 h 3086791"/>
                <a:gd name="connsiteX18" fmla="*/ 113903 w 3709412"/>
                <a:gd name="connsiteY18" fmla="*/ 1298721 h 3086791"/>
                <a:gd name="connsiteX19" fmla="*/ 1045740 w 3709412"/>
                <a:gd name="connsiteY19" fmla="*/ 1564366 h 3086791"/>
                <a:gd name="connsiteX20" fmla="*/ 629364 w 3709412"/>
                <a:gd name="connsiteY20" fmla="*/ 2953078 h 3086791"/>
                <a:gd name="connsiteX21" fmla="*/ 679618 w 3709412"/>
                <a:gd name="connsiteY21" fmla="*/ 2970265 h 3086791"/>
                <a:gd name="connsiteX22" fmla="*/ 1019601 w 3709412"/>
                <a:gd name="connsiteY22" fmla="*/ 2194608 h 3086791"/>
                <a:gd name="connsiteX23" fmla="*/ 1387778 w 3709412"/>
                <a:gd name="connsiteY23" fmla="*/ 1229372 h 3086791"/>
                <a:gd name="connsiteX24" fmla="*/ 2052576 w 3709412"/>
                <a:gd name="connsiteY24" fmla="*/ 1129636 h 3086791"/>
                <a:gd name="connsiteX25" fmla="*/ 3475845 w 3709412"/>
                <a:gd name="connsiteY25" fmla="*/ 1709312 h 3086791"/>
                <a:gd name="connsiteX26" fmla="*/ 3707731 w 3709412"/>
                <a:gd name="connsiteY26" fmla="*/ 1690214 h 3086791"/>
                <a:gd name="connsiteX27" fmla="*/ 3543835 w 3709412"/>
                <a:gd name="connsiteY27" fmla="*/ 1502730 h 3086791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72098 w 3709412"/>
                <a:gd name="connsiteY2" fmla="*/ 879307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889549 w 3709412"/>
                <a:gd name="connsiteY8" fmla="*/ 955507 h 3085940"/>
                <a:gd name="connsiteX9" fmla="*/ 1537124 w 3709412"/>
                <a:gd name="connsiteY9" fmla="*/ 945982 h 3085940"/>
                <a:gd name="connsiteX10" fmla="*/ 1679999 w 3709412"/>
                <a:gd name="connsiteY10" fmla="*/ 7237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60924 w 3709412"/>
                <a:gd name="connsiteY15" fmla="*/ 9015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387778 w 3709412"/>
                <a:gd name="connsiteY23" fmla="*/ 1228521 h 3085940"/>
                <a:gd name="connsiteX24" fmla="*/ 2052576 w 3709412"/>
                <a:gd name="connsiteY24" fmla="*/ 1128785 h 3085940"/>
                <a:gd name="connsiteX25" fmla="*/ 3475845 w 3709412"/>
                <a:gd name="connsiteY25" fmla="*/ 1708461 h 3085940"/>
                <a:gd name="connsiteX26" fmla="*/ 3707731 w 3709412"/>
                <a:gd name="connsiteY26" fmla="*/ 1689363 h 3085940"/>
                <a:gd name="connsiteX27" fmla="*/ 3543835 w 3709412"/>
                <a:gd name="connsiteY27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72098 w 3709412"/>
                <a:gd name="connsiteY2" fmla="*/ 879307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889549 w 3709412"/>
                <a:gd name="connsiteY8" fmla="*/ 955507 h 3085940"/>
                <a:gd name="connsiteX9" fmla="*/ 1537124 w 3709412"/>
                <a:gd name="connsiteY9" fmla="*/ 945982 h 3085940"/>
                <a:gd name="connsiteX10" fmla="*/ 1679999 w 3709412"/>
                <a:gd name="connsiteY10" fmla="*/ 7237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387778 w 3709412"/>
                <a:gd name="connsiteY23" fmla="*/ 1228521 h 3085940"/>
                <a:gd name="connsiteX24" fmla="*/ 2052576 w 3709412"/>
                <a:gd name="connsiteY24" fmla="*/ 1128785 h 3085940"/>
                <a:gd name="connsiteX25" fmla="*/ 3475845 w 3709412"/>
                <a:gd name="connsiteY25" fmla="*/ 1708461 h 3085940"/>
                <a:gd name="connsiteX26" fmla="*/ 3707731 w 3709412"/>
                <a:gd name="connsiteY26" fmla="*/ 1689363 h 3085940"/>
                <a:gd name="connsiteX27" fmla="*/ 3543835 w 3709412"/>
                <a:gd name="connsiteY27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72098 w 3709412"/>
                <a:gd name="connsiteY2" fmla="*/ 879307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889549 w 3709412"/>
                <a:gd name="connsiteY8" fmla="*/ 955507 h 3085940"/>
                <a:gd name="connsiteX9" fmla="*/ 1499024 w 3709412"/>
                <a:gd name="connsiteY9" fmla="*/ 942807 h 3085940"/>
                <a:gd name="connsiteX10" fmla="*/ 1679999 w 3709412"/>
                <a:gd name="connsiteY10" fmla="*/ 7237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387778 w 3709412"/>
                <a:gd name="connsiteY23" fmla="*/ 1228521 h 3085940"/>
                <a:gd name="connsiteX24" fmla="*/ 2052576 w 3709412"/>
                <a:gd name="connsiteY24" fmla="*/ 1128785 h 3085940"/>
                <a:gd name="connsiteX25" fmla="*/ 3475845 w 3709412"/>
                <a:gd name="connsiteY25" fmla="*/ 1708461 h 3085940"/>
                <a:gd name="connsiteX26" fmla="*/ 3707731 w 3709412"/>
                <a:gd name="connsiteY26" fmla="*/ 1689363 h 3085940"/>
                <a:gd name="connsiteX27" fmla="*/ 3543835 w 3709412"/>
                <a:gd name="connsiteY27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72098 w 3709412"/>
                <a:gd name="connsiteY2" fmla="*/ 879307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889549 w 3709412"/>
                <a:gd name="connsiteY8" fmla="*/ 955507 h 3085940"/>
                <a:gd name="connsiteX9" fmla="*/ 1499024 w 3709412"/>
                <a:gd name="connsiteY9" fmla="*/ 942807 h 3085940"/>
                <a:gd name="connsiteX10" fmla="*/ 1632374 w 3709412"/>
                <a:gd name="connsiteY10" fmla="*/ 6856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387778 w 3709412"/>
                <a:gd name="connsiteY23" fmla="*/ 1228521 h 3085940"/>
                <a:gd name="connsiteX24" fmla="*/ 2052576 w 3709412"/>
                <a:gd name="connsiteY24" fmla="*/ 1128785 h 3085940"/>
                <a:gd name="connsiteX25" fmla="*/ 3475845 w 3709412"/>
                <a:gd name="connsiteY25" fmla="*/ 1708461 h 3085940"/>
                <a:gd name="connsiteX26" fmla="*/ 3707731 w 3709412"/>
                <a:gd name="connsiteY26" fmla="*/ 1689363 h 3085940"/>
                <a:gd name="connsiteX27" fmla="*/ 3543835 w 3709412"/>
                <a:gd name="connsiteY27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72098 w 3709412"/>
                <a:gd name="connsiteY2" fmla="*/ 879307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889549 w 3709412"/>
                <a:gd name="connsiteY8" fmla="*/ 955507 h 3085940"/>
                <a:gd name="connsiteX9" fmla="*/ 1499024 w 3709412"/>
                <a:gd name="connsiteY9" fmla="*/ 942807 h 3085940"/>
                <a:gd name="connsiteX10" fmla="*/ 1632374 w 3709412"/>
                <a:gd name="connsiteY10" fmla="*/ 6856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387778 w 3709412"/>
                <a:gd name="connsiteY23" fmla="*/ 1228521 h 3085940"/>
                <a:gd name="connsiteX24" fmla="*/ 2052576 w 3709412"/>
                <a:gd name="connsiteY24" fmla="*/ 1128785 h 3085940"/>
                <a:gd name="connsiteX25" fmla="*/ 3475845 w 3709412"/>
                <a:gd name="connsiteY25" fmla="*/ 1708461 h 3085940"/>
                <a:gd name="connsiteX26" fmla="*/ 3707731 w 3709412"/>
                <a:gd name="connsiteY26" fmla="*/ 1689363 h 3085940"/>
                <a:gd name="connsiteX27" fmla="*/ 3543835 w 3709412"/>
                <a:gd name="connsiteY27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72098 w 3709412"/>
                <a:gd name="connsiteY2" fmla="*/ 879307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889549 w 3709412"/>
                <a:gd name="connsiteY8" fmla="*/ 955507 h 3085940"/>
                <a:gd name="connsiteX9" fmla="*/ 1499024 w 3709412"/>
                <a:gd name="connsiteY9" fmla="*/ 942807 h 3085940"/>
                <a:gd name="connsiteX10" fmla="*/ 1632374 w 3709412"/>
                <a:gd name="connsiteY10" fmla="*/ 6856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387778 w 3709412"/>
                <a:gd name="connsiteY23" fmla="*/ 1228521 h 3085940"/>
                <a:gd name="connsiteX24" fmla="*/ 2052576 w 3709412"/>
                <a:gd name="connsiteY24" fmla="*/ 1128785 h 3085940"/>
                <a:gd name="connsiteX25" fmla="*/ 3475845 w 3709412"/>
                <a:gd name="connsiteY25" fmla="*/ 1708461 h 3085940"/>
                <a:gd name="connsiteX26" fmla="*/ 3707731 w 3709412"/>
                <a:gd name="connsiteY26" fmla="*/ 1689363 h 3085940"/>
                <a:gd name="connsiteX27" fmla="*/ 3543835 w 3709412"/>
                <a:gd name="connsiteY27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72098 w 3709412"/>
                <a:gd name="connsiteY2" fmla="*/ 879307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918124 w 3709412"/>
                <a:gd name="connsiteY8" fmla="*/ 965032 h 3085940"/>
                <a:gd name="connsiteX9" fmla="*/ 1499024 w 3709412"/>
                <a:gd name="connsiteY9" fmla="*/ 942807 h 3085940"/>
                <a:gd name="connsiteX10" fmla="*/ 1632374 w 3709412"/>
                <a:gd name="connsiteY10" fmla="*/ 6856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387778 w 3709412"/>
                <a:gd name="connsiteY23" fmla="*/ 1228521 h 3085940"/>
                <a:gd name="connsiteX24" fmla="*/ 2052576 w 3709412"/>
                <a:gd name="connsiteY24" fmla="*/ 1128785 h 3085940"/>
                <a:gd name="connsiteX25" fmla="*/ 3475845 w 3709412"/>
                <a:gd name="connsiteY25" fmla="*/ 1708461 h 3085940"/>
                <a:gd name="connsiteX26" fmla="*/ 3707731 w 3709412"/>
                <a:gd name="connsiteY26" fmla="*/ 1689363 h 3085940"/>
                <a:gd name="connsiteX27" fmla="*/ 3543835 w 3709412"/>
                <a:gd name="connsiteY27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94323 w 3709412"/>
                <a:gd name="connsiteY2" fmla="*/ 844382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918124 w 3709412"/>
                <a:gd name="connsiteY8" fmla="*/ 965032 h 3085940"/>
                <a:gd name="connsiteX9" fmla="*/ 1499024 w 3709412"/>
                <a:gd name="connsiteY9" fmla="*/ 942807 h 3085940"/>
                <a:gd name="connsiteX10" fmla="*/ 1632374 w 3709412"/>
                <a:gd name="connsiteY10" fmla="*/ 6856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387778 w 3709412"/>
                <a:gd name="connsiteY23" fmla="*/ 1228521 h 3085940"/>
                <a:gd name="connsiteX24" fmla="*/ 2052576 w 3709412"/>
                <a:gd name="connsiteY24" fmla="*/ 1128785 h 3085940"/>
                <a:gd name="connsiteX25" fmla="*/ 3475845 w 3709412"/>
                <a:gd name="connsiteY25" fmla="*/ 1708461 h 3085940"/>
                <a:gd name="connsiteX26" fmla="*/ 3707731 w 3709412"/>
                <a:gd name="connsiteY26" fmla="*/ 1689363 h 3085940"/>
                <a:gd name="connsiteX27" fmla="*/ 3543835 w 3709412"/>
                <a:gd name="connsiteY27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94323 w 3709412"/>
                <a:gd name="connsiteY2" fmla="*/ 844382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918124 w 3709412"/>
                <a:gd name="connsiteY8" fmla="*/ 965032 h 3085940"/>
                <a:gd name="connsiteX9" fmla="*/ 1499024 w 3709412"/>
                <a:gd name="connsiteY9" fmla="*/ 942807 h 3085940"/>
                <a:gd name="connsiteX10" fmla="*/ 1632374 w 3709412"/>
                <a:gd name="connsiteY10" fmla="*/ 6856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448103 w 3709412"/>
                <a:gd name="connsiteY23" fmla="*/ 1111046 h 3085940"/>
                <a:gd name="connsiteX24" fmla="*/ 2052576 w 3709412"/>
                <a:gd name="connsiteY24" fmla="*/ 1128785 h 3085940"/>
                <a:gd name="connsiteX25" fmla="*/ 3475845 w 3709412"/>
                <a:gd name="connsiteY25" fmla="*/ 1708461 h 3085940"/>
                <a:gd name="connsiteX26" fmla="*/ 3707731 w 3709412"/>
                <a:gd name="connsiteY26" fmla="*/ 1689363 h 3085940"/>
                <a:gd name="connsiteX27" fmla="*/ 3543835 w 3709412"/>
                <a:gd name="connsiteY27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94323 w 3709412"/>
                <a:gd name="connsiteY2" fmla="*/ 844382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918124 w 3709412"/>
                <a:gd name="connsiteY8" fmla="*/ 965032 h 3085940"/>
                <a:gd name="connsiteX9" fmla="*/ 1499024 w 3709412"/>
                <a:gd name="connsiteY9" fmla="*/ 942807 h 3085940"/>
                <a:gd name="connsiteX10" fmla="*/ 1632374 w 3709412"/>
                <a:gd name="connsiteY10" fmla="*/ 6856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448103 w 3709412"/>
                <a:gd name="connsiteY23" fmla="*/ 1111046 h 3085940"/>
                <a:gd name="connsiteX24" fmla="*/ 2052576 w 3709412"/>
                <a:gd name="connsiteY24" fmla="*/ 1128785 h 3085940"/>
                <a:gd name="connsiteX25" fmla="*/ 3475845 w 3709412"/>
                <a:gd name="connsiteY25" fmla="*/ 1708461 h 3085940"/>
                <a:gd name="connsiteX26" fmla="*/ 3707731 w 3709412"/>
                <a:gd name="connsiteY26" fmla="*/ 1689363 h 3085940"/>
                <a:gd name="connsiteX27" fmla="*/ 3543835 w 3709412"/>
                <a:gd name="connsiteY27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94323 w 3709412"/>
                <a:gd name="connsiteY2" fmla="*/ 844382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918124 w 3709412"/>
                <a:gd name="connsiteY8" fmla="*/ 965032 h 3085940"/>
                <a:gd name="connsiteX9" fmla="*/ 1499024 w 3709412"/>
                <a:gd name="connsiteY9" fmla="*/ 942807 h 3085940"/>
                <a:gd name="connsiteX10" fmla="*/ 1632374 w 3709412"/>
                <a:gd name="connsiteY10" fmla="*/ 6856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448103 w 3709412"/>
                <a:gd name="connsiteY23" fmla="*/ 1111046 h 3085940"/>
                <a:gd name="connsiteX24" fmla="*/ 2052576 w 3709412"/>
                <a:gd name="connsiteY24" fmla="*/ 1128785 h 3085940"/>
                <a:gd name="connsiteX25" fmla="*/ 3475845 w 3709412"/>
                <a:gd name="connsiteY25" fmla="*/ 1708461 h 3085940"/>
                <a:gd name="connsiteX26" fmla="*/ 3707731 w 3709412"/>
                <a:gd name="connsiteY26" fmla="*/ 1689363 h 3085940"/>
                <a:gd name="connsiteX27" fmla="*/ 3543835 w 3709412"/>
                <a:gd name="connsiteY27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94323 w 3709412"/>
                <a:gd name="connsiteY2" fmla="*/ 844382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918124 w 3709412"/>
                <a:gd name="connsiteY8" fmla="*/ 965032 h 3085940"/>
                <a:gd name="connsiteX9" fmla="*/ 1499024 w 3709412"/>
                <a:gd name="connsiteY9" fmla="*/ 942807 h 3085940"/>
                <a:gd name="connsiteX10" fmla="*/ 1632374 w 3709412"/>
                <a:gd name="connsiteY10" fmla="*/ 6856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476678 w 3709412"/>
                <a:gd name="connsiteY23" fmla="*/ 1031671 h 3085940"/>
                <a:gd name="connsiteX24" fmla="*/ 2052576 w 3709412"/>
                <a:gd name="connsiteY24" fmla="*/ 1128785 h 3085940"/>
                <a:gd name="connsiteX25" fmla="*/ 3475845 w 3709412"/>
                <a:gd name="connsiteY25" fmla="*/ 1708461 h 3085940"/>
                <a:gd name="connsiteX26" fmla="*/ 3707731 w 3709412"/>
                <a:gd name="connsiteY26" fmla="*/ 1689363 h 3085940"/>
                <a:gd name="connsiteX27" fmla="*/ 3543835 w 3709412"/>
                <a:gd name="connsiteY27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94323 w 3709412"/>
                <a:gd name="connsiteY2" fmla="*/ 844382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918124 w 3709412"/>
                <a:gd name="connsiteY8" fmla="*/ 965032 h 3085940"/>
                <a:gd name="connsiteX9" fmla="*/ 1499024 w 3709412"/>
                <a:gd name="connsiteY9" fmla="*/ 942807 h 3085940"/>
                <a:gd name="connsiteX10" fmla="*/ 1632374 w 3709412"/>
                <a:gd name="connsiteY10" fmla="*/ 6856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476678 w 3709412"/>
                <a:gd name="connsiteY23" fmla="*/ 1031671 h 3085940"/>
                <a:gd name="connsiteX24" fmla="*/ 2052576 w 3709412"/>
                <a:gd name="connsiteY24" fmla="*/ 1128785 h 3085940"/>
                <a:gd name="connsiteX25" fmla="*/ 3475845 w 3709412"/>
                <a:gd name="connsiteY25" fmla="*/ 1708461 h 3085940"/>
                <a:gd name="connsiteX26" fmla="*/ 3707731 w 3709412"/>
                <a:gd name="connsiteY26" fmla="*/ 1689363 h 3085940"/>
                <a:gd name="connsiteX27" fmla="*/ 3543835 w 3709412"/>
                <a:gd name="connsiteY27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94323 w 3709412"/>
                <a:gd name="connsiteY2" fmla="*/ 844382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918124 w 3709412"/>
                <a:gd name="connsiteY8" fmla="*/ 965032 h 3085940"/>
                <a:gd name="connsiteX9" fmla="*/ 1499024 w 3709412"/>
                <a:gd name="connsiteY9" fmla="*/ 942807 h 3085940"/>
                <a:gd name="connsiteX10" fmla="*/ 1632374 w 3709412"/>
                <a:gd name="connsiteY10" fmla="*/ 6856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476678 w 3709412"/>
                <a:gd name="connsiteY23" fmla="*/ 1031671 h 3085940"/>
                <a:gd name="connsiteX24" fmla="*/ 2052576 w 3709412"/>
                <a:gd name="connsiteY24" fmla="*/ 1128785 h 3085940"/>
                <a:gd name="connsiteX25" fmla="*/ 3475845 w 3709412"/>
                <a:gd name="connsiteY25" fmla="*/ 1708461 h 3085940"/>
                <a:gd name="connsiteX26" fmla="*/ 3707731 w 3709412"/>
                <a:gd name="connsiteY26" fmla="*/ 1689363 h 3085940"/>
                <a:gd name="connsiteX27" fmla="*/ 3543835 w 3709412"/>
                <a:gd name="connsiteY27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94323 w 3709412"/>
                <a:gd name="connsiteY2" fmla="*/ 844382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918124 w 3709412"/>
                <a:gd name="connsiteY8" fmla="*/ 965032 h 3085940"/>
                <a:gd name="connsiteX9" fmla="*/ 1499024 w 3709412"/>
                <a:gd name="connsiteY9" fmla="*/ 942807 h 3085940"/>
                <a:gd name="connsiteX10" fmla="*/ 1632374 w 3709412"/>
                <a:gd name="connsiteY10" fmla="*/ 6856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476678 w 3709412"/>
                <a:gd name="connsiteY23" fmla="*/ 1031671 h 3085940"/>
                <a:gd name="connsiteX24" fmla="*/ 1591101 w 3709412"/>
                <a:gd name="connsiteY24" fmla="*/ 1126956 h 3085940"/>
                <a:gd name="connsiteX25" fmla="*/ 2052576 w 3709412"/>
                <a:gd name="connsiteY25" fmla="*/ 1128785 h 3085940"/>
                <a:gd name="connsiteX26" fmla="*/ 3475845 w 3709412"/>
                <a:gd name="connsiteY26" fmla="*/ 1708461 h 3085940"/>
                <a:gd name="connsiteX27" fmla="*/ 3707731 w 3709412"/>
                <a:gd name="connsiteY27" fmla="*/ 1689363 h 3085940"/>
                <a:gd name="connsiteX28" fmla="*/ 3543835 w 3709412"/>
                <a:gd name="connsiteY28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94323 w 3709412"/>
                <a:gd name="connsiteY2" fmla="*/ 844382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918124 w 3709412"/>
                <a:gd name="connsiteY8" fmla="*/ 965032 h 3085940"/>
                <a:gd name="connsiteX9" fmla="*/ 1499024 w 3709412"/>
                <a:gd name="connsiteY9" fmla="*/ 942807 h 3085940"/>
                <a:gd name="connsiteX10" fmla="*/ 1632374 w 3709412"/>
                <a:gd name="connsiteY10" fmla="*/ 6856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432228 w 3709412"/>
                <a:gd name="connsiteY23" fmla="*/ 1158671 h 3085940"/>
                <a:gd name="connsiteX24" fmla="*/ 1591101 w 3709412"/>
                <a:gd name="connsiteY24" fmla="*/ 1126956 h 3085940"/>
                <a:gd name="connsiteX25" fmla="*/ 2052576 w 3709412"/>
                <a:gd name="connsiteY25" fmla="*/ 1128785 h 3085940"/>
                <a:gd name="connsiteX26" fmla="*/ 3475845 w 3709412"/>
                <a:gd name="connsiteY26" fmla="*/ 1708461 h 3085940"/>
                <a:gd name="connsiteX27" fmla="*/ 3707731 w 3709412"/>
                <a:gd name="connsiteY27" fmla="*/ 1689363 h 3085940"/>
                <a:gd name="connsiteX28" fmla="*/ 3543835 w 3709412"/>
                <a:gd name="connsiteY28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94323 w 3709412"/>
                <a:gd name="connsiteY2" fmla="*/ 844382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918124 w 3709412"/>
                <a:gd name="connsiteY8" fmla="*/ 965032 h 3085940"/>
                <a:gd name="connsiteX9" fmla="*/ 1499024 w 3709412"/>
                <a:gd name="connsiteY9" fmla="*/ 942807 h 3085940"/>
                <a:gd name="connsiteX10" fmla="*/ 1632374 w 3709412"/>
                <a:gd name="connsiteY10" fmla="*/ 6856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432228 w 3709412"/>
                <a:gd name="connsiteY23" fmla="*/ 1158671 h 3085940"/>
                <a:gd name="connsiteX24" fmla="*/ 1606976 w 3709412"/>
                <a:gd name="connsiteY24" fmla="*/ 1044406 h 3085940"/>
                <a:gd name="connsiteX25" fmla="*/ 2052576 w 3709412"/>
                <a:gd name="connsiteY25" fmla="*/ 1128785 h 3085940"/>
                <a:gd name="connsiteX26" fmla="*/ 3475845 w 3709412"/>
                <a:gd name="connsiteY26" fmla="*/ 1708461 h 3085940"/>
                <a:gd name="connsiteX27" fmla="*/ 3707731 w 3709412"/>
                <a:gd name="connsiteY27" fmla="*/ 1689363 h 3085940"/>
                <a:gd name="connsiteX28" fmla="*/ 3543835 w 3709412"/>
                <a:gd name="connsiteY28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94323 w 3709412"/>
                <a:gd name="connsiteY2" fmla="*/ 844382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918124 w 3709412"/>
                <a:gd name="connsiteY8" fmla="*/ 965032 h 3085940"/>
                <a:gd name="connsiteX9" fmla="*/ 1499024 w 3709412"/>
                <a:gd name="connsiteY9" fmla="*/ 942807 h 3085940"/>
                <a:gd name="connsiteX10" fmla="*/ 1632374 w 3709412"/>
                <a:gd name="connsiteY10" fmla="*/ 6856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432228 w 3709412"/>
                <a:gd name="connsiteY23" fmla="*/ 1158671 h 3085940"/>
                <a:gd name="connsiteX24" fmla="*/ 1606976 w 3709412"/>
                <a:gd name="connsiteY24" fmla="*/ 1044406 h 3085940"/>
                <a:gd name="connsiteX25" fmla="*/ 2052576 w 3709412"/>
                <a:gd name="connsiteY25" fmla="*/ 1128785 h 3085940"/>
                <a:gd name="connsiteX26" fmla="*/ 3475845 w 3709412"/>
                <a:gd name="connsiteY26" fmla="*/ 1708461 h 3085940"/>
                <a:gd name="connsiteX27" fmla="*/ 3707731 w 3709412"/>
                <a:gd name="connsiteY27" fmla="*/ 1689363 h 3085940"/>
                <a:gd name="connsiteX28" fmla="*/ 3543835 w 3709412"/>
                <a:gd name="connsiteY28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94323 w 3709412"/>
                <a:gd name="connsiteY2" fmla="*/ 844382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918124 w 3709412"/>
                <a:gd name="connsiteY8" fmla="*/ 965032 h 3085940"/>
                <a:gd name="connsiteX9" fmla="*/ 1499024 w 3709412"/>
                <a:gd name="connsiteY9" fmla="*/ 942807 h 3085940"/>
                <a:gd name="connsiteX10" fmla="*/ 1632374 w 3709412"/>
                <a:gd name="connsiteY10" fmla="*/ 6856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432228 w 3709412"/>
                <a:gd name="connsiteY23" fmla="*/ 1158671 h 3085940"/>
                <a:gd name="connsiteX24" fmla="*/ 1606976 w 3709412"/>
                <a:gd name="connsiteY24" fmla="*/ 1044406 h 3085940"/>
                <a:gd name="connsiteX25" fmla="*/ 2052576 w 3709412"/>
                <a:gd name="connsiteY25" fmla="*/ 1128785 h 3085940"/>
                <a:gd name="connsiteX26" fmla="*/ 3475845 w 3709412"/>
                <a:gd name="connsiteY26" fmla="*/ 1708461 h 3085940"/>
                <a:gd name="connsiteX27" fmla="*/ 3707731 w 3709412"/>
                <a:gd name="connsiteY27" fmla="*/ 1689363 h 3085940"/>
                <a:gd name="connsiteX28" fmla="*/ 3543835 w 3709412"/>
                <a:gd name="connsiteY28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94323 w 3709412"/>
                <a:gd name="connsiteY2" fmla="*/ 844382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918124 w 3709412"/>
                <a:gd name="connsiteY8" fmla="*/ 965032 h 3085940"/>
                <a:gd name="connsiteX9" fmla="*/ 1499024 w 3709412"/>
                <a:gd name="connsiteY9" fmla="*/ 942807 h 3085940"/>
                <a:gd name="connsiteX10" fmla="*/ 1632374 w 3709412"/>
                <a:gd name="connsiteY10" fmla="*/ 6856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432228 w 3709412"/>
                <a:gd name="connsiteY23" fmla="*/ 1158671 h 3085940"/>
                <a:gd name="connsiteX24" fmla="*/ 1606976 w 3709412"/>
                <a:gd name="connsiteY24" fmla="*/ 1044406 h 3085940"/>
                <a:gd name="connsiteX25" fmla="*/ 2052576 w 3709412"/>
                <a:gd name="connsiteY25" fmla="*/ 1128785 h 3085940"/>
                <a:gd name="connsiteX26" fmla="*/ 3475845 w 3709412"/>
                <a:gd name="connsiteY26" fmla="*/ 1708461 h 3085940"/>
                <a:gd name="connsiteX27" fmla="*/ 3707731 w 3709412"/>
                <a:gd name="connsiteY27" fmla="*/ 1689363 h 3085940"/>
                <a:gd name="connsiteX28" fmla="*/ 3543835 w 3709412"/>
                <a:gd name="connsiteY28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94323 w 3709412"/>
                <a:gd name="connsiteY2" fmla="*/ 844382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918124 w 3709412"/>
                <a:gd name="connsiteY8" fmla="*/ 965032 h 3085940"/>
                <a:gd name="connsiteX9" fmla="*/ 1499024 w 3709412"/>
                <a:gd name="connsiteY9" fmla="*/ 942807 h 3085940"/>
                <a:gd name="connsiteX10" fmla="*/ 1632374 w 3709412"/>
                <a:gd name="connsiteY10" fmla="*/ 6856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432228 w 3709412"/>
                <a:gd name="connsiteY23" fmla="*/ 1158671 h 3085940"/>
                <a:gd name="connsiteX24" fmla="*/ 1606976 w 3709412"/>
                <a:gd name="connsiteY24" fmla="*/ 1044406 h 3085940"/>
                <a:gd name="connsiteX25" fmla="*/ 2052576 w 3709412"/>
                <a:gd name="connsiteY25" fmla="*/ 1128785 h 3085940"/>
                <a:gd name="connsiteX26" fmla="*/ 3475845 w 3709412"/>
                <a:gd name="connsiteY26" fmla="*/ 1708461 h 3085940"/>
                <a:gd name="connsiteX27" fmla="*/ 3707731 w 3709412"/>
                <a:gd name="connsiteY27" fmla="*/ 1689363 h 3085940"/>
                <a:gd name="connsiteX28" fmla="*/ 3543835 w 3709412"/>
                <a:gd name="connsiteY28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94323 w 3709412"/>
                <a:gd name="connsiteY2" fmla="*/ 844382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918124 w 3709412"/>
                <a:gd name="connsiteY8" fmla="*/ 965032 h 3085940"/>
                <a:gd name="connsiteX9" fmla="*/ 1499024 w 3709412"/>
                <a:gd name="connsiteY9" fmla="*/ 942807 h 3085940"/>
                <a:gd name="connsiteX10" fmla="*/ 1632374 w 3709412"/>
                <a:gd name="connsiteY10" fmla="*/ 6856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432228 w 3709412"/>
                <a:gd name="connsiteY23" fmla="*/ 1158671 h 3085940"/>
                <a:gd name="connsiteX24" fmla="*/ 1606976 w 3709412"/>
                <a:gd name="connsiteY24" fmla="*/ 1044406 h 3085940"/>
                <a:gd name="connsiteX25" fmla="*/ 2052576 w 3709412"/>
                <a:gd name="connsiteY25" fmla="*/ 1128785 h 3085940"/>
                <a:gd name="connsiteX26" fmla="*/ 3475845 w 3709412"/>
                <a:gd name="connsiteY26" fmla="*/ 1708461 h 3085940"/>
                <a:gd name="connsiteX27" fmla="*/ 3707731 w 3709412"/>
                <a:gd name="connsiteY27" fmla="*/ 1689363 h 3085940"/>
                <a:gd name="connsiteX28" fmla="*/ 3543835 w 3709412"/>
                <a:gd name="connsiteY28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94323 w 3709412"/>
                <a:gd name="connsiteY2" fmla="*/ 844382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918124 w 3709412"/>
                <a:gd name="connsiteY8" fmla="*/ 965032 h 3085940"/>
                <a:gd name="connsiteX9" fmla="*/ 1499024 w 3709412"/>
                <a:gd name="connsiteY9" fmla="*/ 942807 h 3085940"/>
                <a:gd name="connsiteX10" fmla="*/ 1632374 w 3709412"/>
                <a:gd name="connsiteY10" fmla="*/ 6856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432228 w 3709412"/>
                <a:gd name="connsiteY23" fmla="*/ 1158671 h 3085940"/>
                <a:gd name="connsiteX24" fmla="*/ 1606976 w 3709412"/>
                <a:gd name="connsiteY24" fmla="*/ 1044406 h 3085940"/>
                <a:gd name="connsiteX25" fmla="*/ 2128776 w 3709412"/>
                <a:gd name="connsiteY25" fmla="*/ 1160535 h 3085940"/>
                <a:gd name="connsiteX26" fmla="*/ 3475845 w 3709412"/>
                <a:gd name="connsiteY26" fmla="*/ 1708461 h 3085940"/>
                <a:gd name="connsiteX27" fmla="*/ 3707731 w 3709412"/>
                <a:gd name="connsiteY27" fmla="*/ 1689363 h 3085940"/>
                <a:gd name="connsiteX28" fmla="*/ 3543835 w 3709412"/>
                <a:gd name="connsiteY28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94323 w 3709412"/>
                <a:gd name="connsiteY2" fmla="*/ 844382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918124 w 3709412"/>
                <a:gd name="connsiteY8" fmla="*/ 965032 h 3085940"/>
                <a:gd name="connsiteX9" fmla="*/ 1514899 w 3709412"/>
                <a:gd name="connsiteY9" fmla="*/ 933282 h 3085940"/>
                <a:gd name="connsiteX10" fmla="*/ 1632374 w 3709412"/>
                <a:gd name="connsiteY10" fmla="*/ 6856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432228 w 3709412"/>
                <a:gd name="connsiteY23" fmla="*/ 1158671 h 3085940"/>
                <a:gd name="connsiteX24" fmla="*/ 1606976 w 3709412"/>
                <a:gd name="connsiteY24" fmla="*/ 1044406 h 3085940"/>
                <a:gd name="connsiteX25" fmla="*/ 2128776 w 3709412"/>
                <a:gd name="connsiteY25" fmla="*/ 1160535 h 3085940"/>
                <a:gd name="connsiteX26" fmla="*/ 3475845 w 3709412"/>
                <a:gd name="connsiteY26" fmla="*/ 1708461 h 3085940"/>
                <a:gd name="connsiteX27" fmla="*/ 3707731 w 3709412"/>
                <a:gd name="connsiteY27" fmla="*/ 1689363 h 3085940"/>
                <a:gd name="connsiteX28" fmla="*/ 3543835 w 3709412"/>
                <a:gd name="connsiteY28" fmla="*/ 1501879 h 3085940"/>
                <a:gd name="connsiteX0" fmla="*/ 3547287 w 3712864"/>
                <a:gd name="connsiteY0" fmla="*/ 1501879 h 3096384"/>
                <a:gd name="connsiteX1" fmla="*/ 2381907 w 3712864"/>
                <a:gd name="connsiteY1" fmla="*/ 1119761 h 3096384"/>
                <a:gd name="connsiteX2" fmla="*/ 1997775 w 3712864"/>
                <a:gd name="connsiteY2" fmla="*/ 844382 h 3096384"/>
                <a:gd name="connsiteX3" fmla="*/ 2277734 w 3712864"/>
                <a:gd name="connsiteY3" fmla="*/ 371308 h 3096384"/>
                <a:gd name="connsiteX4" fmla="*/ 3017098 w 3712864"/>
                <a:gd name="connsiteY4" fmla="*/ 99158 h 3096384"/>
                <a:gd name="connsiteX5" fmla="*/ 2997390 w 3712864"/>
                <a:gd name="connsiteY5" fmla="*/ 68616 h 3096384"/>
                <a:gd name="connsiteX6" fmla="*/ 2208428 w 3712864"/>
                <a:gd name="connsiteY6" fmla="*/ 352156 h 3096384"/>
                <a:gd name="connsiteX7" fmla="*/ 1951685 w 3712864"/>
                <a:gd name="connsiteY7" fmla="*/ 729081 h 3096384"/>
                <a:gd name="connsiteX8" fmla="*/ 1921576 w 3712864"/>
                <a:gd name="connsiteY8" fmla="*/ 965032 h 3096384"/>
                <a:gd name="connsiteX9" fmla="*/ 1518351 w 3712864"/>
                <a:gd name="connsiteY9" fmla="*/ 933282 h 3096384"/>
                <a:gd name="connsiteX10" fmla="*/ 1635826 w 3712864"/>
                <a:gd name="connsiteY10" fmla="*/ 685632 h 3096384"/>
                <a:gd name="connsiteX11" fmla="*/ 1793479 w 3712864"/>
                <a:gd name="connsiteY11" fmla="*/ 271418 h 3096384"/>
                <a:gd name="connsiteX12" fmla="*/ 1013497 w 3712864"/>
                <a:gd name="connsiteY12" fmla="*/ 13934 h 3096384"/>
                <a:gd name="connsiteX13" fmla="*/ 1035065 w 3712864"/>
                <a:gd name="connsiteY13" fmla="*/ 66701 h 3096384"/>
                <a:gd name="connsiteX14" fmla="*/ 1729866 w 3712864"/>
                <a:gd name="connsiteY14" fmla="*/ 338799 h 3096384"/>
                <a:gd name="connsiteX15" fmla="*/ 1445326 w 3712864"/>
                <a:gd name="connsiteY15" fmla="*/ 825332 h 3096384"/>
                <a:gd name="connsiteX16" fmla="*/ 1121673 w 3712864"/>
                <a:gd name="connsiteY16" fmla="*/ 1309207 h 3096384"/>
                <a:gd name="connsiteX17" fmla="*/ 130055 w 3712864"/>
                <a:gd name="connsiteY17" fmla="*/ 1252059 h 3096384"/>
                <a:gd name="connsiteX18" fmla="*/ 117355 w 3712864"/>
                <a:gd name="connsiteY18" fmla="*/ 1297870 h 3096384"/>
                <a:gd name="connsiteX19" fmla="*/ 1103167 w 3712864"/>
                <a:gd name="connsiteY19" fmla="*/ 1579390 h 3096384"/>
                <a:gd name="connsiteX20" fmla="*/ 632816 w 3712864"/>
                <a:gd name="connsiteY20" fmla="*/ 2952227 h 3096384"/>
                <a:gd name="connsiteX21" fmla="*/ 683070 w 3712864"/>
                <a:gd name="connsiteY21" fmla="*/ 2969414 h 3096384"/>
                <a:gd name="connsiteX22" fmla="*/ 1023053 w 3712864"/>
                <a:gd name="connsiteY22" fmla="*/ 2193757 h 3096384"/>
                <a:gd name="connsiteX23" fmla="*/ 1435680 w 3712864"/>
                <a:gd name="connsiteY23" fmla="*/ 1158671 h 3096384"/>
                <a:gd name="connsiteX24" fmla="*/ 1610428 w 3712864"/>
                <a:gd name="connsiteY24" fmla="*/ 1044406 h 3096384"/>
                <a:gd name="connsiteX25" fmla="*/ 2132228 w 3712864"/>
                <a:gd name="connsiteY25" fmla="*/ 1160535 h 3096384"/>
                <a:gd name="connsiteX26" fmla="*/ 3479297 w 3712864"/>
                <a:gd name="connsiteY26" fmla="*/ 1708461 h 3096384"/>
                <a:gd name="connsiteX27" fmla="*/ 3711183 w 3712864"/>
                <a:gd name="connsiteY27" fmla="*/ 1689363 h 3096384"/>
                <a:gd name="connsiteX28" fmla="*/ 3547287 w 3712864"/>
                <a:gd name="connsiteY28" fmla="*/ 1501879 h 3096384"/>
                <a:gd name="connsiteX0" fmla="*/ 3547287 w 3712864"/>
                <a:gd name="connsiteY0" fmla="*/ 1501879 h 3096384"/>
                <a:gd name="connsiteX1" fmla="*/ 2381907 w 3712864"/>
                <a:gd name="connsiteY1" fmla="*/ 1119761 h 3096384"/>
                <a:gd name="connsiteX2" fmla="*/ 1997775 w 3712864"/>
                <a:gd name="connsiteY2" fmla="*/ 844382 h 3096384"/>
                <a:gd name="connsiteX3" fmla="*/ 2277734 w 3712864"/>
                <a:gd name="connsiteY3" fmla="*/ 371308 h 3096384"/>
                <a:gd name="connsiteX4" fmla="*/ 3017098 w 3712864"/>
                <a:gd name="connsiteY4" fmla="*/ 99158 h 3096384"/>
                <a:gd name="connsiteX5" fmla="*/ 2997390 w 3712864"/>
                <a:gd name="connsiteY5" fmla="*/ 68616 h 3096384"/>
                <a:gd name="connsiteX6" fmla="*/ 2208428 w 3712864"/>
                <a:gd name="connsiteY6" fmla="*/ 352156 h 3096384"/>
                <a:gd name="connsiteX7" fmla="*/ 1951685 w 3712864"/>
                <a:gd name="connsiteY7" fmla="*/ 729081 h 3096384"/>
                <a:gd name="connsiteX8" fmla="*/ 1921576 w 3712864"/>
                <a:gd name="connsiteY8" fmla="*/ 965032 h 3096384"/>
                <a:gd name="connsiteX9" fmla="*/ 1518351 w 3712864"/>
                <a:gd name="connsiteY9" fmla="*/ 933282 h 3096384"/>
                <a:gd name="connsiteX10" fmla="*/ 1635826 w 3712864"/>
                <a:gd name="connsiteY10" fmla="*/ 685632 h 3096384"/>
                <a:gd name="connsiteX11" fmla="*/ 1793479 w 3712864"/>
                <a:gd name="connsiteY11" fmla="*/ 271418 h 3096384"/>
                <a:gd name="connsiteX12" fmla="*/ 1013497 w 3712864"/>
                <a:gd name="connsiteY12" fmla="*/ 13934 h 3096384"/>
                <a:gd name="connsiteX13" fmla="*/ 1035065 w 3712864"/>
                <a:gd name="connsiteY13" fmla="*/ 66701 h 3096384"/>
                <a:gd name="connsiteX14" fmla="*/ 1729866 w 3712864"/>
                <a:gd name="connsiteY14" fmla="*/ 338799 h 3096384"/>
                <a:gd name="connsiteX15" fmla="*/ 1445326 w 3712864"/>
                <a:gd name="connsiteY15" fmla="*/ 825332 h 3096384"/>
                <a:gd name="connsiteX16" fmla="*/ 1121673 w 3712864"/>
                <a:gd name="connsiteY16" fmla="*/ 1309207 h 3096384"/>
                <a:gd name="connsiteX17" fmla="*/ 130055 w 3712864"/>
                <a:gd name="connsiteY17" fmla="*/ 1252059 h 3096384"/>
                <a:gd name="connsiteX18" fmla="*/ 117355 w 3712864"/>
                <a:gd name="connsiteY18" fmla="*/ 1297870 h 3096384"/>
                <a:gd name="connsiteX19" fmla="*/ 1103167 w 3712864"/>
                <a:gd name="connsiteY19" fmla="*/ 1579390 h 3096384"/>
                <a:gd name="connsiteX20" fmla="*/ 632816 w 3712864"/>
                <a:gd name="connsiteY20" fmla="*/ 2952227 h 3096384"/>
                <a:gd name="connsiteX21" fmla="*/ 683070 w 3712864"/>
                <a:gd name="connsiteY21" fmla="*/ 2969414 h 3096384"/>
                <a:gd name="connsiteX22" fmla="*/ 1023053 w 3712864"/>
                <a:gd name="connsiteY22" fmla="*/ 2193757 h 3096384"/>
                <a:gd name="connsiteX23" fmla="*/ 1435680 w 3712864"/>
                <a:gd name="connsiteY23" fmla="*/ 1158671 h 3096384"/>
                <a:gd name="connsiteX24" fmla="*/ 1610428 w 3712864"/>
                <a:gd name="connsiteY24" fmla="*/ 1044406 h 3096384"/>
                <a:gd name="connsiteX25" fmla="*/ 2132228 w 3712864"/>
                <a:gd name="connsiteY25" fmla="*/ 1160535 h 3096384"/>
                <a:gd name="connsiteX26" fmla="*/ 3479297 w 3712864"/>
                <a:gd name="connsiteY26" fmla="*/ 1708461 h 3096384"/>
                <a:gd name="connsiteX27" fmla="*/ 3711183 w 3712864"/>
                <a:gd name="connsiteY27" fmla="*/ 1689363 h 3096384"/>
                <a:gd name="connsiteX28" fmla="*/ 3547287 w 3712864"/>
                <a:gd name="connsiteY28" fmla="*/ 1501879 h 3096384"/>
                <a:gd name="connsiteX0" fmla="*/ 3552644 w 3718221"/>
                <a:gd name="connsiteY0" fmla="*/ 1501879 h 3109003"/>
                <a:gd name="connsiteX1" fmla="*/ 2387264 w 3718221"/>
                <a:gd name="connsiteY1" fmla="*/ 1119761 h 3109003"/>
                <a:gd name="connsiteX2" fmla="*/ 2003132 w 3718221"/>
                <a:gd name="connsiteY2" fmla="*/ 844382 h 3109003"/>
                <a:gd name="connsiteX3" fmla="*/ 2283091 w 3718221"/>
                <a:gd name="connsiteY3" fmla="*/ 371308 h 3109003"/>
                <a:gd name="connsiteX4" fmla="*/ 3022455 w 3718221"/>
                <a:gd name="connsiteY4" fmla="*/ 99158 h 3109003"/>
                <a:gd name="connsiteX5" fmla="*/ 3002747 w 3718221"/>
                <a:gd name="connsiteY5" fmla="*/ 68616 h 3109003"/>
                <a:gd name="connsiteX6" fmla="*/ 2213785 w 3718221"/>
                <a:gd name="connsiteY6" fmla="*/ 352156 h 3109003"/>
                <a:gd name="connsiteX7" fmla="*/ 1957042 w 3718221"/>
                <a:gd name="connsiteY7" fmla="*/ 729081 h 3109003"/>
                <a:gd name="connsiteX8" fmla="*/ 1926933 w 3718221"/>
                <a:gd name="connsiteY8" fmla="*/ 965032 h 3109003"/>
                <a:gd name="connsiteX9" fmla="*/ 1523708 w 3718221"/>
                <a:gd name="connsiteY9" fmla="*/ 933282 h 3109003"/>
                <a:gd name="connsiteX10" fmla="*/ 1641183 w 3718221"/>
                <a:gd name="connsiteY10" fmla="*/ 685632 h 3109003"/>
                <a:gd name="connsiteX11" fmla="*/ 1798836 w 3718221"/>
                <a:gd name="connsiteY11" fmla="*/ 271418 h 3109003"/>
                <a:gd name="connsiteX12" fmla="*/ 1018854 w 3718221"/>
                <a:gd name="connsiteY12" fmla="*/ 13934 h 3109003"/>
                <a:gd name="connsiteX13" fmla="*/ 1040422 w 3718221"/>
                <a:gd name="connsiteY13" fmla="*/ 66701 h 3109003"/>
                <a:gd name="connsiteX14" fmla="*/ 1735223 w 3718221"/>
                <a:gd name="connsiteY14" fmla="*/ 338799 h 3109003"/>
                <a:gd name="connsiteX15" fmla="*/ 1450683 w 3718221"/>
                <a:gd name="connsiteY15" fmla="*/ 825332 h 3109003"/>
                <a:gd name="connsiteX16" fmla="*/ 1127030 w 3718221"/>
                <a:gd name="connsiteY16" fmla="*/ 1309207 h 3109003"/>
                <a:gd name="connsiteX17" fmla="*/ 135412 w 3718221"/>
                <a:gd name="connsiteY17" fmla="*/ 1252059 h 3109003"/>
                <a:gd name="connsiteX18" fmla="*/ 122712 w 3718221"/>
                <a:gd name="connsiteY18" fmla="*/ 1297870 h 3109003"/>
                <a:gd name="connsiteX19" fmla="*/ 1191074 w 3718221"/>
                <a:gd name="connsiteY19" fmla="*/ 1395240 h 3109003"/>
                <a:gd name="connsiteX20" fmla="*/ 638173 w 3718221"/>
                <a:gd name="connsiteY20" fmla="*/ 2952227 h 3109003"/>
                <a:gd name="connsiteX21" fmla="*/ 688427 w 3718221"/>
                <a:gd name="connsiteY21" fmla="*/ 2969414 h 3109003"/>
                <a:gd name="connsiteX22" fmla="*/ 1028410 w 3718221"/>
                <a:gd name="connsiteY22" fmla="*/ 2193757 h 3109003"/>
                <a:gd name="connsiteX23" fmla="*/ 1441037 w 3718221"/>
                <a:gd name="connsiteY23" fmla="*/ 1158671 h 3109003"/>
                <a:gd name="connsiteX24" fmla="*/ 1615785 w 3718221"/>
                <a:gd name="connsiteY24" fmla="*/ 1044406 h 3109003"/>
                <a:gd name="connsiteX25" fmla="*/ 2137585 w 3718221"/>
                <a:gd name="connsiteY25" fmla="*/ 1160535 h 3109003"/>
                <a:gd name="connsiteX26" fmla="*/ 3484654 w 3718221"/>
                <a:gd name="connsiteY26" fmla="*/ 1708461 h 3109003"/>
                <a:gd name="connsiteX27" fmla="*/ 3716540 w 3718221"/>
                <a:gd name="connsiteY27" fmla="*/ 1689363 h 3109003"/>
                <a:gd name="connsiteX28" fmla="*/ 3552644 w 3718221"/>
                <a:gd name="connsiteY28" fmla="*/ 1501879 h 3109003"/>
                <a:gd name="connsiteX0" fmla="*/ 3552644 w 3718221"/>
                <a:gd name="connsiteY0" fmla="*/ 1501879 h 3109003"/>
                <a:gd name="connsiteX1" fmla="*/ 2387264 w 3718221"/>
                <a:gd name="connsiteY1" fmla="*/ 1119761 h 3109003"/>
                <a:gd name="connsiteX2" fmla="*/ 2003132 w 3718221"/>
                <a:gd name="connsiteY2" fmla="*/ 844382 h 3109003"/>
                <a:gd name="connsiteX3" fmla="*/ 2283091 w 3718221"/>
                <a:gd name="connsiteY3" fmla="*/ 371308 h 3109003"/>
                <a:gd name="connsiteX4" fmla="*/ 3022455 w 3718221"/>
                <a:gd name="connsiteY4" fmla="*/ 99158 h 3109003"/>
                <a:gd name="connsiteX5" fmla="*/ 3002747 w 3718221"/>
                <a:gd name="connsiteY5" fmla="*/ 68616 h 3109003"/>
                <a:gd name="connsiteX6" fmla="*/ 2213785 w 3718221"/>
                <a:gd name="connsiteY6" fmla="*/ 352156 h 3109003"/>
                <a:gd name="connsiteX7" fmla="*/ 1957042 w 3718221"/>
                <a:gd name="connsiteY7" fmla="*/ 729081 h 3109003"/>
                <a:gd name="connsiteX8" fmla="*/ 1926933 w 3718221"/>
                <a:gd name="connsiteY8" fmla="*/ 965032 h 3109003"/>
                <a:gd name="connsiteX9" fmla="*/ 1523708 w 3718221"/>
                <a:gd name="connsiteY9" fmla="*/ 933282 h 3109003"/>
                <a:gd name="connsiteX10" fmla="*/ 1641183 w 3718221"/>
                <a:gd name="connsiteY10" fmla="*/ 685632 h 3109003"/>
                <a:gd name="connsiteX11" fmla="*/ 1798836 w 3718221"/>
                <a:gd name="connsiteY11" fmla="*/ 271418 h 3109003"/>
                <a:gd name="connsiteX12" fmla="*/ 1018854 w 3718221"/>
                <a:gd name="connsiteY12" fmla="*/ 13934 h 3109003"/>
                <a:gd name="connsiteX13" fmla="*/ 1040422 w 3718221"/>
                <a:gd name="connsiteY13" fmla="*/ 66701 h 3109003"/>
                <a:gd name="connsiteX14" fmla="*/ 1735223 w 3718221"/>
                <a:gd name="connsiteY14" fmla="*/ 338799 h 3109003"/>
                <a:gd name="connsiteX15" fmla="*/ 1450683 w 3718221"/>
                <a:gd name="connsiteY15" fmla="*/ 825332 h 3109003"/>
                <a:gd name="connsiteX16" fmla="*/ 1127030 w 3718221"/>
                <a:gd name="connsiteY16" fmla="*/ 1309207 h 3109003"/>
                <a:gd name="connsiteX17" fmla="*/ 135412 w 3718221"/>
                <a:gd name="connsiteY17" fmla="*/ 1252059 h 3109003"/>
                <a:gd name="connsiteX18" fmla="*/ 122712 w 3718221"/>
                <a:gd name="connsiteY18" fmla="*/ 1297870 h 3109003"/>
                <a:gd name="connsiteX19" fmla="*/ 1191074 w 3718221"/>
                <a:gd name="connsiteY19" fmla="*/ 1395240 h 3109003"/>
                <a:gd name="connsiteX20" fmla="*/ 638173 w 3718221"/>
                <a:gd name="connsiteY20" fmla="*/ 2952227 h 3109003"/>
                <a:gd name="connsiteX21" fmla="*/ 688427 w 3718221"/>
                <a:gd name="connsiteY21" fmla="*/ 2969414 h 3109003"/>
                <a:gd name="connsiteX22" fmla="*/ 1028410 w 3718221"/>
                <a:gd name="connsiteY22" fmla="*/ 2193757 h 3109003"/>
                <a:gd name="connsiteX23" fmla="*/ 1441037 w 3718221"/>
                <a:gd name="connsiteY23" fmla="*/ 1158671 h 3109003"/>
                <a:gd name="connsiteX24" fmla="*/ 1615785 w 3718221"/>
                <a:gd name="connsiteY24" fmla="*/ 1044406 h 3109003"/>
                <a:gd name="connsiteX25" fmla="*/ 2137585 w 3718221"/>
                <a:gd name="connsiteY25" fmla="*/ 1160535 h 3109003"/>
                <a:gd name="connsiteX26" fmla="*/ 3484654 w 3718221"/>
                <a:gd name="connsiteY26" fmla="*/ 1708461 h 3109003"/>
                <a:gd name="connsiteX27" fmla="*/ 3716540 w 3718221"/>
                <a:gd name="connsiteY27" fmla="*/ 1689363 h 3109003"/>
                <a:gd name="connsiteX28" fmla="*/ 3552644 w 3718221"/>
                <a:gd name="connsiteY28" fmla="*/ 1501879 h 3109003"/>
                <a:gd name="connsiteX0" fmla="*/ 3552644 w 3718221"/>
                <a:gd name="connsiteY0" fmla="*/ 1501879 h 3109003"/>
                <a:gd name="connsiteX1" fmla="*/ 2387264 w 3718221"/>
                <a:gd name="connsiteY1" fmla="*/ 1119761 h 3109003"/>
                <a:gd name="connsiteX2" fmla="*/ 2003132 w 3718221"/>
                <a:gd name="connsiteY2" fmla="*/ 844382 h 3109003"/>
                <a:gd name="connsiteX3" fmla="*/ 2283091 w 3718221"/>
                <a:gd name="connsiteY3" fmla="*/ 371308 h 3109003"/>
                <a:gd name="connsiteX4" fmla="*/ 3022455 w 3718221"/>
                <a:gd name="connsiteY4" fmla="*/ 99158 h 3109003"/>
                <a:gd name="connsiteX5" fmla="*/ 3002747 w 3718221"/>
                <a:gd name="connsiteY5" fmla="*/ 68616 h 3109003"/>
                <a:gd name="connsiteX6" fmla="*/ 2213785 w 3718221"/>
                <a:gd name="connsiteY6" fmla="*/ 352156 h 3109003"/>
                <a:gd name="connsiteX7" fmla="*/ 1957042 w 3718221"/>
                <a:gd name="connsiteY7" fmla="*/ 729081 h 3109003"/>
                <a:gd name="connsiteX8" fmla="*/ 1926933 w 3718221"/>
                <a:gd name="connsiteY8" fmla="*/ 965032 h 3109003"/>
                <a:gd name="connsiteX9" fmla="*/ 1523708 w 3718221"/>
                <a:gd name="connsiteY9" fmla="*/ 933282 h 3109003"/>
                <a:gd name="connsiteX10" fmla="*/ 1641183 w 3718221"/>
                <a:gd name="connsiteY10" fmla="*/ 685632 h 3109003"/>
                <a:gd name="connsiteX11" fmla="*/ 1798836 w 3718221"/>
                <a:gd name="connsiteY11" fmla="*/ 271418 h 3109003"/>
                <a:gd name="connsiteX12" fmla="*/ 1018854 w 3718221"/>
                <a:gd name="connsiteY12" fmla="*/ 13934 h 3109003"/>
                <a:gd name="connsiteX13" fmla="*/ 1040422 w 3718221"/>
                <a:gd name="connsiteY13" fmla="*/ 66701 h 3109003"/>
                <a:gd name="connsiteX14" fmla="*/ 1735223 w 3718221"/>
                <a:gd name="connsiteY14" fmla="*/ 338799 h 3109003"/>
                <a:gd name="connsiteX15" fmla="*/ 1450683 w 3718221"/>
                <a:gd name="connsiteY15" fmla="*/ 825332 h 3109003"/>
                <a:gd name="connsiteX16" fmla="*/ 1127030 w 3718221"/>
                <a:gd name="connsiteY16" fmla="*/ 1309207 h 3109003"/>
                <a:gd name="connsiteX17" fmla="*/ 135412 w 3718221"/>
                <a:gd name="connsiteY17" fmla="*/ 1252059 h 3109003"/>
                <a:gd name="connsiteX18" fmla="*/ 122712 w 3718221"/>
                <a:gd name="connsiteY18" fmla="*/ 1297870 h 3109003"/>
                <a:gd name="connsiteX19" fmla="*/ 1191074 w 3718221"/>
                <a:gd name="connsiteY19" fmla="*/ 1395240 h 3109003"/>
                <a:gd name="connsiteX20" fmla="*/ 638173 w 3718221"/>
                <a:gd name="connsiteY20" fmla="*/ 2952227 h 3109003"/>
                <a:gd name="connsiteX21" fmla="*/ 688427 w 3718221"/>
                <a:gd name="connsiteY21" fmla="*/ 2969414 h 3109003"/>
                <a:gd name="connsiteX22" fmla="*/ 1028410 w 3718221"/>
                <a:gd name="connsiteY22" fmla="*/ 2193757 h 3109003"/>
                <a:gd name="connsiteX23" fmla="*/ 1441037 w 3718221"/>
                <a:gd name="connsiteY23" fmla="*/ 1158671 h 3109003"/>
                <a:gd name="connsiteX24" fmla="*/ 1615785 w 3718221"/>
                <a:gd name="connsiteY24" fmla="*/ 1044406 h 3109003"/>
                <a:gd name="connsiteX25" fmla="*/ 2137585 w 3718221"/>
                <a:gd name="connsiteY25" fmla="*/ 1160535 h 3109003"/>
                <a:gd name="connsiteX26" fmla="*/ 3484654 w 3718221"/>
                <a:gd name="connsiteY26" fmla="*/ 1708461 h 3109003"/>
                <a:gd name="connsiteX27" fmla="*/ 3716540 w 3718221"/>
                <a:gd name="connsiteY27" fmla="*/ 1689363 h 3109003"/>
                <a:gd name="connsiteX28" fmla="*/ 3552644 w 3718221"/>
                <a:gd name="connsiteY28" fmla="*/ 1501879 h 3109003"/>
                <a:gd name="connsiteX0" fmla="*/ 3552644 w 3718221"/>
                <a:gd name="connsiteY0" fmla="*/ 1501879 h 3109003"/>
                <a:gd name="connsiteX1" fmla="*/ 2387264 w 3718221"/>
                <a:gd name="connsiteY1" fmla="*/ 1119761 h 3109003"/>
                <a:gd name="connsiteX2" fmla="*/ 2003132 w 3718221"/>
                <a:gd name="connsiteY2" fmla="*/ 844382 h 3109003"/>
                <a:gd name="connsiteX3" fmla="*/ 2283091 w 3718221"/>
                <a:gd name="connsiteY3" fmla="*/ 371308 h 3109003"/>
                <a:gd name="connsiteX4" fmla="*/ 3022455 w 3718221"/>
                <a:gd name="connsiteY4" fmla="*/ 99158 h 3109003"/>
                <a:gd name="connsiteX5" fmla="*/ 3002747 w 3718221"/>
                <a:gd name="connsiteY5" fmla="*/ 68616 h 3109003"/>
                <a:gd name="connsiteX6" fmla="*/ 2213785 w 3718221"/>
                <a:gd name="connsiteY6" fmla="*/ 352156 h 3109003"/>
                <a:gd name="connsiteX7" fmla="*/ 1957042 w 3718221"/>
                <a:gd name="connsiteY7" fmla="*/ 729081 h 3109003"/>
                <a:gd name="connsiteX8" fmla="*/ 1926933 w 3718221"/>
                <a:gd name="connsiteY8" fmla="*/ 965032 h 3109003"/>
                <a:gd name="connsiteX9" fmla="*/ 1523708 w 3718221"/>
                <a:gd name="connsiteY9" fmla="*/ 933282 h 3109003"/>
                <a:gd name="connsiteX10" fmla="*/ 1641183 w 3718221"/>
                <a:gd name="connsiteY10" fmla="*/ 685632 h 3109003"/>
                <a:gd name="connsiteX11" fmla="*/ 1798836 w 3718221"/>
                <a:gd name="connsiteY11" fmla="*/ 271418 h 3109003"/>
                <a:gd name="connsiteX12" fmla="*/ 1018854 w 3718221"/>
                <a:gd name="connsiteY12" fmla="*/ 13934 h 3109003"/>
                <a:gd name="connsiteX13" fmla="*/ 1040422 w 3718221"/>
                <a:gd name="connsiteY13" fmla="*/ 66701 h 3109003"/>
                <a:gd name="connsiteX14" fmla="*/ 1735223 w 3718221"/>
                <a:gd name="connsiteY14" fmla="*/ 338799 h 3109003"/>
                <a:gd name="connsiteX15" fmla="*/ 1450683 w 3718221"/>
                <a:gd name="connsiteY15" fmla="*/ 825332 h 3109003"/>
                <a:gd name="connsiteX16" fmla="*/ 1127030 w 3718221"/>
                <a:gd name="connsiteY16" fmla="*/ 1309207 h 3109003"/>
                <a:gd name="connsiteX17" fmla="*/ 135412 w 3718221"/>
                <a:gd name="connsiteY17" fmla="*/ 1252059 h 3109003"/>
                <a:gd name="connsiteX18" fmla="*/ 122712 w 3718221"/>
                <a:gd name="connsiteY18" fmla="*/ 1297870 h 3109003"/>
                <a:gd name="connsiteX19" fmla="*/ 1191074 w 3718221"/>
                <a:gd name="connsiteY19" fmla="*/ 1395240 h 3109003"/>
                <a:gd name="connsiteX20" fmla="*/ 638173 w 3718221"/>
                <a:gd name="connsiteY20" fmla="*/ 2952227 h 3109003"/>
                <a:gd name="connsiteX21" fmla="*/ 688427 w 3718221"/>
                <a:gd name="connsiteY21" fmla="*/ 2969414 h 3109003"/>
                <a:gd name="connsiteX22" fmla="*/ 1028410 w 3718221"/>
                <a:gd name="connsiteY22" fmla="*/ 2193757 h 3109003"/>
                <a:gd name="connsiteX23" fmla="*/ 1441037 w 3718221"/>
                <a:gd name="connsiteY23" fmla="*/ 1158671 h 3109003"/>
                <a:gd name="connsiteX24" fmla="*/ 1615785 w 3718221"/>
                <a:gd name="connsiteY24" fmla="*/ 1044406 h 3109003"/>
                <a:gd name="connsiteX25" fmla="*/ 2137585 w 3718221"/>
                <a:gd name="connsiteY25" fmla="*/ 1160535 h 3109003"/>
                <a:gd name="connsiteX26" fmla="*/ 3484654 w 3718221"/>
                <a:gd name="connsiteY26" fmla="*/ 1708461 h 3109003"/>
                <a:gd name="connsiteX27" fmla="*/ 3716540 w 3718221"/>
                <a:gd name="connsiteY27" fmla="*/ 1689363 h 3109003"/>
                <a:gd name="connsiteX28" fmla="*/ 3552644 w 3718221"/>
                <a:gd name="connsiteY28" fmla="*/ 1501879 h 3109003"/>
                <a:gd name="connsiteX0" fmla="*/ 3552644 w 3718221"/>
                <a:gd name="connsiteY0" fmla="*/ 1501879 h 3109003"/>
                <a:gd name="connsiteX1" fmla="*/ 2387264 w 3718221"/>
                <a:gd name="connsiteY1" fmla="*/ 1119761 h 3109003"/>
                <a:gd name="connsiteX2" fmla="*/ 2003132 w 3718221"/>
                <a:gd name="connsiteY2" fmla="*/ 844382 h 3109003"/>
                <a:gd name="connsiteX3" fmla="*/ 2283091 w 3718221"/>
                <a:gd name="connsiteY3" fmla="*/ 371308 h 3109003"/>
                <a:gd name="connsiteX4" fmla="*/ 3022455 w 3718221"/>
                <a:gd name="connsiteY4" fmla="*/ 99158 h 3109003"/>
                <a:gd name="connsiteX5" fmla="*/ 3002747 w 3718221"/>
                <a:gd name="connsiteY5" fmla="*/ 68616 h 3109003"/>
                <a:gd name="connsiteX6" fmla="*/ 2213785 w 3718221"/>
                <a:gd name="connsiteY6" fmla="*/ 352156 h 3109003"/>
                <a:gd name="connsiteX7" fmla="*/ 1957042 w 3718221"/>
                <a:gd name="connsiteY7" fmla="*/ 729081 h 3109003"/>
                <a:gd name="connsiteX8" fmla="*/ 1926933 w 3718221"/>
                <a:gd name="connsiteY8" fmla="*/ 965032 h 3109003"/>
                <a:gd name="connsiteX9" fmla="*/ 1523708 w 3718221"/>
                <a:gd name="connsiteY9" fmla="*/ 933282 h 3109003"/>
                <a:gd name="connsiteX10" fmla="*/ 1641183 w 3718221"/>
                <a:gd name="connsiteY10" fmla="*/ 685632 h 3109003"/>
                <a:gd name="connsiteX11" fmla="*/ 1798836 w 3718221"/>
                <a:gd name="connsiteY11" fmla="*/ 271418 h 3109003"/>
                <a:gd name="connsiteX12" fmla="*/ 1018854 w 3718221"/>
                <a:gd name="connsiteY12" fmla="*/ 13934 h 3109003"/>
                <a:gd name="connsiteX13" fmla="*/ 1040422 w 3718221"/>
                <a:gd name="connsiteY13" fmla="*/ 66701 h 3109003"/>
                <a:gd name="connsiteX14" fmla="*/ 1735223 w 3718221"/>
                <a:gd name="connsiteY14" fmla="*/ 338799 h 3109003"/>
                <a:gd name="connsiteX15" fmla="*/ 1450683 w 3718221"/>
                <a:gd name="connsiteY15" fmla="*/ 825332 h 3109003"/>
                <a:gd name="connsiteX16" fmla="*/ 1127030 w 3718221"/>
                <a:gd name="connsiteY16" fmla="*/ 1309207 h 3109003"/>
                <a:gd name="connsiteX17" fmla="*/ 135412 w 3718221"/>
                <a:gd name="connsiteY17" fmla="*/ 1252059 h 3109003"/>
                <a:gd name="connsiteX18" fmla="*/ 122712 w 3718221"/>
                <a:gd name="connsiteY18" fmla="*/ 1297870 h 3109003"/>
                <a:gd name="connsiteX19" fmla="*/ 1191074 w 3718221"/>
                <a:gd name="connsiteY19" fmla="*/ 1395240 h 3109003"/>
                <a:gd name="connsiteX20" fmla="*/ 638173 w 3718221"/>
                <a:gd name="connsiteY20" fmla="*/ 2952227 h 3109003"/>
                <a:gd name="connsiteX21" fmla="*/ 688427 w 3718221"/>
                <a:gd name="connsiteY21" fmla="*/ 2969414 h 3109003"/>
                <a:gd name="connsiteX22" fmla="*/ 1028410 w 3718221"/>
                <a:gd name="connsiteY22" fmla="*/ 2193757 h 3109003"/>
                <a:gd name="connsiteX23" fmla="*/ 1441037 w 3718221"/>
                <a:gd name="connsiteY23" fmla="*/ 1158671 h 3109003"/>
                <a:gd name="connsiteX24" fmla="*/ 1615785 w 3718221"/>
                <a:gd name="connsiteY24" fmla="*/ 1044406 h 3109003"/>
                <a:gd name="connsiteX25" fmla="*/ 2137585 w 3718221"/>
                <a:gd name="connsiteY25" fmla="*/ 1160535 h 3109003"/>
                <a:gd name="connsiteX26" fmla="*/ 3484654 w 3718221"/>
                <a:gd name="connsiteY26" fmla="*/ 1708461 h 3109003"/>
                <a:gd name="connsiteX27" fmla="*/ 3716540 w 3718221"/>
                <a:gd name="connsiteY27" fmla="*/ 1689363 h 3109003"/>
                <a:gd name="connsiteX28" fmla="*/ 3552644 w 3718221"/>
                <a:gd name="connsiteY28" fmla="*/ 1501879 h 3109003"/>
                <a:gd name="connsiteX0" fmla="*/ 3559143 w 3724720"/>
                <a:gd name="connsiteY0" fmla="*/ 1501879 h 3109003"/>
                <a:gd name="connsiteX1" fmla="*/ 2393763 w 3724720"/>
                <a:gd name="connsiteY1" fmla="*/ 1119761 h 3109003"/>
                <a:gd name="connsiteX2" fmla="*/ 2009631 w 3724720"/>
                <a:gd name="connsiteY2" fmla="*/ 844382 h 3109003"/>
                <a:gd name="connsiteX3" fmla="*/ 2289590 w 3724720"/>
                <a:gd name="connsiteY3" fmla="*/ 371308 h 3109003"/>
                <a:gd name="connsiteX4" fmla="*/ 3028954 w 3724720"/>
                <a:gd name="connsiteY4" fmla="*/ 99158 h 3109003"/>
                <a:gd name="connsiteX5" fmla="*/ 3009246 w 3724720"/>
                <a:gd name="connsiteY5" fmla="*/ 68616 h 3109003"/>
                <a:gd name="connsiteX6" fmla="*/ 2220284 w 3724720"/>
                <a:gd name="connsiteY6" fmla="*/ 352156 h 3109003"/>
                <a:gd name="connsiteX7" fmla="*/ 1963541 w 3724720"/>
                <a:gd name="connsiteY7" fmla="*/ 729081 h 3109003"/>
                <a:gd name="connsiteX8" fmla="*/ 1933432 w 3724720"/>
                <a:gd name="connsiteY8" fmla="*/ 965032 h 3109003"/>
                <a:gd name="connsiteX9" fmla="*/ 1530207 w 3724720"/>
                <a:gd name="connsiteY9" fmla="*/ 933282 h 3109003"/>
                <a:gd name="connsiteX10" fmla="*/ 1647682 w 3724720"/>
                <a:gd name="connsiteY10" fmla="*/ 685632 h 3109003"/>
                <a:gd name="connsiteX11" fmla="*/ 1805335 w 3724720"/>
                <a:gd name="connsiteY11" fmla="*/ 271418 h 3109003"/>
                <a:gd name="connsiteX12" fmla="*/ 1025353 w 3724720"/>
                <a:gd name="connsiteY12" fmla="*/ 13934 h 3109003"/>
                <a:gd name="connsiteX13" fmla="*/ 1046921 w 3724720"/>
                <a:gd name="connsiteY13" fmla="*/ 66701 h 3109003"/>
                <a:gd name="connsiteX14" fmla="*/ 1741722 w 3724720"/>
                <a:gd name="connsiteY14" fmla="*/ 338799 h 3109003"/>
                <a:gd name="connsiteX15" fmla="*/ 1457182 w 3724720"/>
                <a:gd name="connsiteY15" fmla="*/ 825332 h 3109003"/>
                <a:gd name="connsiteX16" fmla="*/ 1241479 w 3724720"/>
                <a:gd name="connsiteY16" fmla="*/ 1296507 h 3109003"/>
                <a:gd name="connsiteX17" fmla="*/ 141911 w 3724720"/>
                <a:gd name="connsiteY17" fmla="*/ 1252059 h 3109003"/>
                <a:gd name="connsiteX18" fmla="*/ 129211 w 3724720"/>
                <a:gd name="connsiteY18" fmla="*/ 1297870 h 3109003"/>
                <a:gd name="connsiteX19" fmla="*/ 1197573 w 3724720"/>
                <a:gd name="connsiteY19" fmla="*/ 1395240 h 3109003"/>
                <a:gd name="connsiteX20" fmla="*/ 644672 w 3724720"/>
                <a:gd name="connsiteY20" fmla="*/ 2952227 h 3109003"/>
                <a:gd name="connsiteX21" fmla="*/ 694926 w 3724720"/>
                <a:gd name="connsiteY21" fmla="*/ 2969414 h 3109003"/>
                <a:gd name="connsiteX22" fmla="*/ 1034909 w 3724720"/>
                <a:gd name="connsiteY22" fmla="*/ 2193757 h 3109003"/>
                <a:gd name="connsiteX23" fmla="*/ 1447536 w 3724720"/>
                <a:gd name="connsiteY23" fmla="*/ 1158671 h 3109003"/>
                <a:gd name="connsiteX24" fmla="*/ 1622284 w 3724720"/>
                <a:gd name="connsiteY24" fmla="*/ 1044406 h 3109003"/>
                <a:gd name="connsiteX25" fmla="*/ 2144084 w 3724720"/>
                <a:gd name="connsiteY25" fmla="*/ 1160535 h 3109003"/>
                <a:gd name="connsiteX26" fmla="*/ 3491153 w 3724720"/>
                <a:gd name="connsiteY26" fmla="*/ 1708461 h 3109003"/>
                <a:gd name="connsiteX27" fmla="*/ 3723039 w 3724720"/>
                <a:gd name="connsiteY27" fmla="*/ 1689363 h 3109003"/>
                <a:gd name="connsiteX28" fmla="*/ 3559143 w 3724720"/>
                <a:gd name="connsiteY28" fmla="*/ 1501879 h 3109003"/>
                <a:gd name="connsiteX0" fmla="*/ 3559143 w 3724720"/>
                <a:gd name="connsiteY0" fmla="*/ 1501879 h 3109003"/>
                <a:gd name="connsiteX1" fmla="*/ 2393763 w 3724720"/>
                <a:gd name="connsiteY1" fmla="*/ 1119761 h 3109003"/>
                <a:gd name="connsiteX2" fmla="*/ 2009631 w 3724720"/>
                <a:gd name="connsiteY2" fmla="*/ 844382 h 3109003"/>
                <a:gd name="connsiteX3" fmla="*/ 2289590 w 3724720"/>
                <a:gd name="connsiteY3" fmla="*/ 371308 h 3109003"/>
                <a:gd name="connsiteX4" fmla="*/ 3028954 w 3724720"/>
                <a:gd name="connsiteY4" fmla="*/ 99158 h 3109003"/>
                <a:gd name="connsiteX5" fmla="*/ 3009246 w 3724720"/>
                <a:gd name="connsiteY5" fmla="*/ 68616 h 3109003"/>
                <a:gd name="connsiteX6" fmla="*/ 2220284 w 3724720"/>
                <a:gd name="connsiteY6" fmla="*/ 352156 h 3109003"/>
                <a:gd name="connsiteX7" fmla="*/ 1963541 w 3724720"/>
                <a:gd name="connsiteY7" fmla="*/ 729081 h 3109003"/>
                <a:gd name="connsiteX8" fmla="*/ 1933432 w 3724720"/>
                <a:gd name="connsiteY8" fmla="*/ 965032 h 3109003"/>
                <a:gd name="connsiteX9" fmla="*/ 1530207 w 3724720"/>
                <a:gd name="connsiteY9" fmla="*/ 933282 h 3109003"/>
                <a:gd name="connsiteX10" fmla="*/ 1647682 w 3724720"/>
                <a:gd name="connsiteY10" fmla="*/ 685632 h 3109003"/>
                <a:gd name="connsiteX11" fmla="*/ 1805335 w 3724720"/>
                <a:gd name="connsiteY11" fmla="*/ 271418 h 3109003"/>
                <a:gd name="connsiteX12" fmla="*/ 1025353 w 3724720"/>
                <a:gd name="connsiteY12" fmla="*/ 13934 h 3109003"/>
                <a:gd name="connsiteX13" fmla="*/ 1046921 w 3724720"/>
                <a:gd name="connsiteY13" fmla="*/ 66701 h 3109003"/>
                <a:gd name="connsiteX14" fmla="*/ 1741722 w 3724720"/>
                <a:gd name="connsiteY14" fmla="*/ 338799 h 3109003"/>
                <a:gd name="connsiteX15" fmla="*/ 1485757 w 3724720"/>
                <a:gd name="connsiteY15" fmla="*/ 838032 h 3109003"/>
                <a:gd name="connsiteX16" fmla="*/ 1241479 w 3724720"/>
                <a:gd name="connsiteY16" fmla="*/ 1296507 h 3109003"/>
                <a:gd name="connsiteX17" fmla="*/ 141911 w 3724720"/>
                <a:gd name="connsiteY17" fmla="*/ 1252059 h 3109003"/>
                <a:gd name="connsiteX18" fmla="*/ 129211 w 3724720"/>
                <a:gd name="connsiteY18" fmla="*/ 1297870 h 3109003"/>
                <a:gd name="connsiteX19" fmla="*/ 1197573 w 3724720"/>
                <a:gd name="connsiteY19" fmla="*/ 1395240 h 3109003"/>
                <a:gd name="connsiteX20" fmla="*/ 644672 w 3724720"/>
                <a:gd name="connsiteY20" fmla="*/ 2952227 h 3109003"/>
                <a:gd name="connsiteX21" fmla="*/ 694926 w 3724720"/>
                <a:gd name="connsiteY21" fmla="*/ 2969414 h 3109003"/>
                <a:gd name="connsiteX22" fmla="*/ 1034909 w 3724720"/>
                <a:gd name="connsiteY22" fmla="*/ 2193757 h 3109003"/>
                <a:gd name="connsiteX23" fmla="*/ 1447536 w 3724720"/>
                <a:gd name="connsiteY23" fmla="*/ 1158671 h 3109003"/>
                <a:gd name="connsiteX24" fmla="*/ 1622284 w 3724720"/>
                <a:gd name="connsiteY24" fmla="*/ 1044406 h 3109003"/>
                <a:gd name="connsiteX25" fmla="*/ 2144084 w 3724720"/>
                <a:gd name="connsiteY25" fmla="*/ 1160535 h 3109003"/>
                <a:gd name="connsiteX26" fmla="*/ 3491153 w 3724720"/>
                <a:gd name="connsiteY26" fmla="*/ 1708461 h 3109003"/>
                <a:gd name="connsiteX27" fmla="*/ 3723039 w 3724720"/>
                <a:gd name="connsiteY27" fmla="*/ 1689363 h 3109003"/>
                <a:gd name="connsiteX28" fmla="*/ 3559143 w 3724720"/>
                <a:gd name="connsiteY28" fmla="*/ 1501879 h 3109003"/>
                <a:gd name="connsiteX0" fmla="*/ 3559143 w 3724720"/>
                <a:gd name="connsiteY0" fmla="*/ 1501879 h 3109003"/>
                <a:gd name="connsiteX1" fmla="*/ 2393763 w 3724720"/>
                <a:gd name="connsiteY1" fmla="*/ 1119761 h 3109003"/>
                <a:gd name="connsiteX2" fmla="*/ 2009631 w 3724720"/>
                <a:gd name="connsiteY2" fmla="*/ 844382 h 3109003"/>
                <a:gd name="connsiteX3" fmla="*/ 2289590 w 3724720"/>
                <a:gd name="connsiteY3" fmla="*/ 371308 h 3109003"/>
                <a:gd name="connsiteX4" fmla="*/ 3028954 w 3724720"/>
                <a:gd name="connsiteY4" fmla="*/ 99158 h 3109003"/>
                <a:gd name="connsiteX5" fmla="*/ 3009246 w 3724720"/>
                <a:gd name="connsiteY5" fmla="*/ 68616 h 3109003"/>
                <a:gd name="connsiteX6" fmla="*/ 2220284 w 3724720"/>
                <a:gd name="connsiteY6" fmla="*/ 352156 h 3109003"/>
                <a:gd name="connsiteX7" fmla="*/ 1963541 w 3724720"/>
                <a:gd name="connsiteY7" fmla="*/ 729081 h 3109003"/>
                <a:gd name="connsiteX8" fmla="*/ 1933432 w 3724720"/>
                <a:gd name="connsiteY8" fmla="*/ 965032 h 3109003"/>
                <a:gd name="connsiteX9" fmla="*/ 1530207 w 3724720"/>
                <a:gd name="connsiteY9" fmla="*/ 933282 h 3109003"/>
                <a:gd name="connsiteX10" fmla="*/ 1647682 w 3724720"/>
                <a:gd name="connsiteY10" fmla="*/ 685632 h 3109003"/>
                <a:gd name="connsiteX11" fmla="*/ 1805335 w 3724720"/>
                <a:gd name="connsiteY11" fmla="*/ 271418 h 3109003"/>
                <a:gd name="connsiteX12" fmla="*/ 1025353 w 3724720"/>
                <a:gd name="connsiteY12" fmla="*/ 13934 h 3109003"/>
                <a:gd name="connsiteX13" fmla="*/ 1046921 w 3724720"/>
                <a:gd name="connsiteY13" fmla="*/ 66701 h 3109003"/>
                <a:gd name="connsiteX14" fmla="*/ 1741722 w 3724720"/>
                <a:gd name="connsiteY14" fmla="*/ 338799 h 3109003"/>
                <a:gd name="connsiteX15" fmla="*/ 1485757 w 3724720"/>
                <a:gd name="connsiteY15" fmla="*/ 838032 h 3109003"/>
                <a:gd name="connsiteX16" fmla="*/ 1241479 w 3724720"/>
                <a:gd name="connsiteY16" fmla="*/ 1296507 h 3109003"/>
                <a:gd name="connsiteX17" fmla="*/ 141911 w 3724720"/>
                <a:gd name="connsiteY17" fmla="*/ 1252059 h 3109003"/>
                <a:gd name="connsiteX18" fmla="*/ 129211 w 3724720"/>
                <a:gd name="connsiteY18" fmla="*/ 1297870 h 3109003"/>
                <a:gd name="connsiteX19" fmla="*/ 1197573 w 3724720"/>
                <a:gd name="connsiteY19" fmla="*/ 1395240 h 3109003"/>
                <a:gd name="connsiteX20" fmla="*/ 644672 w 3724720"/>
                <a:gd name="connsiteY20" fmla="*/ 2952227 h 3109003"/>
                <a:gd name="connsiteX21" fmla="*/ 694926 w 3724720"/>
                <a:gd name="connsiteY21" fmla="*/ 2969414 h 3109003"/>
                <a:gd name="connsiteX22" fmla="*/ 1034909 w 3724720"/>
                <a:gd name="connsiteY22" fmla="*/ 2193757 h 3109003"/>
                <a:gd name="connsiteX23" fmla="*/ 1447536 w 3724720"/>
                <a:gd name="connsiteY23" fmla="*/ 1158671 h 3109003"/>
                <a:gd name="connsiteX24" fmla="*/ 1622284 w 3724720"/>
                <a:gd name="connsiteY24" fmla="*/ 1044406 h 3109003"/>
                <a:gd name="connsiteX25" fmla="*/ 2144084 w 3724720"/>
                <a:gd name="connsiteY25" fmla="*/ 1160535 h 3109003"/>
                <a:gd name="connsiteX26" fmla="*/ 3491153 w 3724720"/>
                <a:gd name="connsiteY26" fmla="*/ 1708461 h 3109003"/>
                <a:gd name="connsiteX27" fmla="*/ 3723039 w 3724720"/>
                <a:gd name="connsiteY27" fmla="*/ 1689363 h 3109003"/>
                <a:gd name="connsiteX28" fmla="*/ 3559143 w 3724720"/>
                <a:gd name="connsiteY28" fmla="*/ 1501879 h 3109003"/>
                <a:gd name="connsiteX0" fmla="*/ 3559143 w 3724720"/>
                <a:gd name="connsiteY0" fmla="*/ 1501879 h 3109003"/>
                <a:gd name="connsiteX1" fmla="*/ 2393763 w 3724720"/>
                <a:gd name="connsiteY1" fmla="*/ 1119761 h 3109003"/>
                <a:gd name="connsiteX2" fmla="*/ 2009631 w 3724720"/>
                <a:gd name="connsiteY2" fmla="*/ 844382 h 3109003"/>
                <a:gd name="connsiteX3" fmla="*/ 2289590 w 3724720"/>
                <a:gd name="connsiteY3" fmla="*/ 371308 h 3109003"/>
                <a:gd name="connsiteX4" fmla="*/ 3028954 w 3724720"/>
                <a:gd name="connsiteY4" fmla="*/ 99158 h 3109003"/>
                <a:gd name="connsiteX5" fmla="*/ 3009246 w 3724720"/>
                <a:gd name="connsiteY5" fmla="*/ 68616 h 3109003"/>
                <a:gd name="connsiteX6" fmla="*/ 2220284 w 3724720"/>
                <a:gd name="connsiteY6" fmla="*/ 352156 h 3109003"/>
                <a:gd name="connsiteX7" fmla="*/ 1963541 w 3724720"/>
                <a:gd name="connsiteY7" fmla="*/ 729081 h 3109003"/>
                <a:gd name="connsiteX8" fmla="*/ 1933432 w 3724720"/>
                <a:gd name="connsiteY8" fmla="*/ 965032 h 3109003"/>
                <a:gd name="connsiteX9" fmla="*/ 1530207 w 3724720"/>
                <a:gd name="connsiteY9" fmla="*/ 933282 h 3109003"/>
                <a:gd name="connsiteX10" fmla="*/ 1647682 w 3724720"/>
                <a:gd name="connsiteY10" fmla="*/ 685632 h 3109003"/>
                <a:gd name="connsiteX11" fmla="*/ 1805335 w 3724720"/>
                <a:gd name="connsiteY11" fmla="*/ 271418 h 3109003"/>
                <a:gd name="connsiteX12" fmla="*/ 1025353 w 3724720"/>
                <a:gd name="connsiteY12" fmla="*/ 13934 h 3109003"/>
                <a:gd name="connsiteX13" fmla="*/ 1046921 w 3724720"/>
                <a:gd name="connsiteY13" fmla="*/ 66701 h 3109003"/>
                <a:gd name="connsiteX14" fmla="*/ 1741722 w 3724720"/>
                <a:gd name="connsiteY14" fmla="*/ 338799 h 3109003"/>
                <a:gd name="connsiteX15" fmla="*/ 1485757 w 3724720"/>
                <a:gd name="connsiteY15" fmla="*/ 838032 h 3109003"/>
                <a:gd name="connsiteX16" fmla="*/ 1241479 w 3724720"/>
                <a:gd name="connsiteY16" fmla="*/ 1296507 h 3109003"/>
                <a:gd name="connsiteX17" fmla="*/ 141911 w 3724720"/>
                <a:gd name="connsiteY17" fmla="*/ 1252059 h 3109003"/>
                <a:gd name="connsiteX18" fmla="*/ 129211 w 3724720"/>
                <a:gd name="connsiteY18" fmla="*/ 1297870 h 3109003"/>
                <a:gd name="connsiteX19" fmla="*/ 1197573 w 3724720"/>
                <a:gd name="connsiteY19" fmla="*/ 1395240 h 3109003"/>
                <a:gd name="connsiteX20" fmla="*/ 644672 w 3724720"/>
                <a:gd name="connsiteY20" fmla="*/ 2952227 h 3109003"/>
                <a:gd name="connsiteX21" fmla="*/ 694926 w 3724720"/>
                <a:gd name="connsiteY21" fmla="*/ 2969414 h 3109003"/>
                <a:gd name="connsiteX22" fmla="*/ 1034909 w 3724720"/>
                <a:gd name="connsiteY22" fmla="*/ 2193757 h 3109003"/>
                <a:gd name="connsiteX23" fmla="*/ 1460236 w 3724720"/>
                <a:gd name="connsiteY23" fmla="*/ 1168196 h 3109003"/>
                <a:gd name="connsiteX24" fmla="*/ 1622284 w 3724720"/>
                <a:gd name="connsiteY24" fmla="*/ 1044406 h 3109003"/>
                <a:gd name="connsiteX25" fmla="*/ 2144084 w 3724720"/>
                <a:gd name="connsiteY25" fmla="*/ 1160535 h 3109003"/>
                <a:gd name="connsiteX26" fmla="*/ 3491153 w 3724720"/>
                <a:gd name="connsiteY26" fmla="*/ 1708461 h 3109003"/>
                <a:gd name="connsiteX27" fmla="*/ 3723039 w 3724720"/>
                <a:gd name="connsiteY27" fmla="*/ 1689363 h 3109003"/>
                <a:gd name="connsiteX28" fmla="*/ 3559143 w 3724720"/>
                <a:gd name="connsiteY28" fmla="*/ 1501879 h 3109003"/>
                <a:gd name="connsiteX0" fmla="*/ 3559143 w 3724720"/>
                <a:gd name="connsiteY0" fmla="*/ 1501879 h 3109003"/>
                <a:gd name="connsiteX1" fmla="*/ 2393763 w 3724720"/>
                <a:gd name="connsiteY1" fmla="*/ 1119761 h 3109003"/>
                <a:gd name="connsiteX2" fmla="*/ 2009631 w 3724720"/>
                <a:gd name="connsiteY2" fmla="*/ 844382 h 3109003"/>
                <a:gd name="connsiteX3" fmla="*/ 2289590 w 3724720"/>
                <a:gd name="connsiteY3" fmla="*/ 371308 h 3109003"/>
                <a:gd name="connsiteX4" fmla="*/ 3028954 w 3724720"/>
                <a:gd name="connsiteY4" fmla="*/ 99158 h 3109003"/>
                <a:gd name="connsiteX5" fmla="*/ 3009246 w 3724720"/>
                <a:gd name="connsiteY5" fmla="*/ 68616 h 3109003"/>
                <a:gd name="connsiteX6" fmla="*/ 2220284 w 3724720"/>
                <a:gd name="connsiteY6" fmla="*/ 352156 h 3109003"/>
                <a:gd name="connsiteX7" fmla="*/ 1963541 w 3724720"/>
                <a:gd name="connsiteY7" fmla="*/ 729081 h 3109003"/>
                <a:gd name="connsiteX8" fmla="*/ 1933432 w 3724720"/>
                <a:gd name="connsiteY8" fmla="*/ 965032 h 3109003"/>
                <a:gd name="connsiteX9" fmla="*/ 1530207 w 3724720"/>
                <a:gd name="connsiteY9" fmla="*/ 933282 h 3109003"/>
                <a:gd name="connsiteX10" fmla="*/ 1647682 w 3724720"/>
                <a:gd name="connsiteY10" fmla="*/ 685632 h 3109003"/>
                <a:gd name="connsiteX11" fmla="*/ 1805335 w 3724720"/>
                <a:gd name="connsiteY11" fmla="*/ 271418 h 3109003"/>
                <a:gd name="connsiteX12" fmla="*/ 1025353 w 3724720"/>
                <a:gd name="connsiteY12" fmla="*/ 13934 h 3109003"/>
                <a:gd name="connsiteX13" fmla="*/ 1046921 w 3724720"/>
                <a:gd name="connsiteY13" fmla="*/ 66701 h 3109003"/>
                <a:gd name="connsiteX14" fmla="*/ 1741722 w 3724720"/>
                <a:gd name="connsiteY14" fmla="*/ 338799 h 3109003"/>
                <a:gd name="connsiteX15" fmla="*/ 1485757 w 3724720"/>
                <a:gd name="connsiteY15" fmla="*/ 838032 h 3109003"/>
                <a:gd name="connsiteX16" fmla="*/ 1241479 w 3724720"/>
                <a:gd name="connsiteY16" fmla="*/ 1296507 h 3109003"/>
                <a:gd name="connsiteX17" fmla="*/ 141911 w 3724720"/>
                <a:gd name="connsiteY17" fmla="*/ 1252059 h 3109003"/>
                <a:gd name="connsiteX18" fmla="*/ 129211 w 3724720"/>
                <a:gd name="connsiteY18" fmla="*/ 1297870 h 3109003"/>
                <a:gd name="connsiteX19" fmla="*/ 1197573 w 3724720"/>
                <a:gd name="connsiteY19" fmla="*/ 1395240 h 3109003"/>
                <a:gd name="connsiteX20" fmla="*/ 644672 w 3724720"/>
                <a:gd name="connsiteY20" fmla="*/ 2952227 h 3109003"/>
                <a:gd name="connsiteX21" fmla="*/ 694926 w 3724720"/>
                <a:gd name="connsiteY21" fmla="*/ 2969414 h 3109003"/>
                <a:gd name="connsiteX22" fmla="*/ 1034909 w 3724720"/>
                <a:gd name="connsiteY22" fmla="*/ 2193757 h 3109003"/>
                <a:gd name="connsiteX23" fmla="*/ 1447536 w 3724720"/>
                <a:gd name="connsiteY23" fmla="*/ 1168196 h 3109003"/>
                <a:gd name="connsiteX24" fmla="*/ 1622284 w 3724720"/>
                <a:gd name="connsiteY24" fmla="*/ 1044406 h 3109003"/>
                <a:gd name="connsiteX25" fmla="*/ 2144084 w 3724720"/>
                <a:gd name="connsiteY25" fmla="*/ 1160535 h 3109003"/>
                <a:gd name="connsiteX26" fmla="*/ 3491153 w 3724720"/>
                <a:gd name="connsiteY26" fmla="*/ 1708461 h 3109003"/>
                <a:gd name="connsiteX27" fmla="*/ 3723039 w 3724720"/>
                <a:gd name="connsiteY27" fmla="*/ 1689363 h 3109003"/>
                <a:gd name="connsiteX28" fmla="*/ 3559143 w 3724720"/>
                <a:gd name="connsiteY28" fmla="*/ 1501879 h 3109003"/>
                <a:gd name="connsiteX0" fmla="*/ 3559143 w 3724720"/>
                <a:gd name="connsiteY0" fmla="*/ 1501879 h 3109003"/>
                <a:gd name="connsiteX1" fmla="*/ 2393763 w 3724720"/>
                <a:gd name="connsiteY1" fmla="*/ 1119761 h 3109003"/>
                <a:gd name="connsiteX2" fmla="*/ 2009631 w 3724720"/>
                <a:gd name="connsiteY2" fmla="*/ 844382 h 3109003"/>
                <a:gd name="connsiteX3" fmla="*/ 2289590 w 3724720"/>
                <a:gd name="connsiteY3" fmla="*/ 371308 h 3109003"/>
                <a:gd name="connsiteX4" fmla="*/ 3028954 w 3724720"/>
                <a:gd name="connsiteY4" fmla="*/ 99158 h 3109003"/>
                <a:gd name="connsiteX5" fmla="*/ 3009246 w 3724720"/>
                <a:gd name="connsiteY5" fmla="*/ 68616 h 3109003"/>
                <a:gd name="connsiteX6" fmla="*/ 2220284 w 3724720"/>
                <a:gd name="connsiteY6" fmla="*/ 352156 h 3109003"/>
                <a:gd name="connsiteX7" fmla="*/ 1963541 w 3724720"/>
                <a:gd name="connsiteY7" fmla="*/ 729081 h 3109003"/>
                <a:gd name="connsiteX8" fmla="*/ 1933432 w 3724720"/>
                <a:gd name="connsiteY8" fmla="*/ 965032 h 3109003"/>
                <a:gd name="connsiteX9" fmla="*/ 1530207 w 3724720"/>
                <a:gd name="connsiteY9" fmla="*/ 933282 h 3109003"/>
                <a:gd name="connsiteX10" fmla="*/ 1647682 w 3724720"/>
                <a:gd name="connsiteY10" fmla="*/ 685632 h 3109003"/>
                <a:gd name="connsiteX11" fmla="*/ 1805335 w 3724720"/>
                <a:gd name="connsiteY11" fmla="*/ 271418 h 3109003"/>
                <a:gd name="connsiteX12" fmla="*/ 1025353 w 3724720"/>
                <a:gd name="connsiteY12" fmla="*/ 13934 h 3109003"/>
                <a:gd name="connsiteX13" fmla="*/ 1046921 w 3724720"/>
                <a:gd name="connsiteY13" fmla="*/ 66701 h 3109003"/>
                <a:gd name="connsiteX14" fmla="*/ 1741722 w 3724720"/>
                <a:gd name="connsiteY14" fmla="*/ 338799 h 3109003"/>
                <a:gd name="connsiteX15" fmla="*/ 1520682 w 3724720"/>
                <a:gd name="connsiteY15" fmla="*/ 790407 h 3109003"/>
                <a:gd name="connsiteX16" fmla="*/ 1241479 w 3724720"/>
                <a:gd name="connsiteY16" fmla="*/ 1296507 h 3109003"/>
                <a:gd name="connsiteX17" fmla="*/ 141911 w 3724720"/>
                <a:gd name="connsiteY17" fmla="*/ 1252059 h 3109003"/>
                <a:gd name="connsiteX18" fmla="*/ 129211 w 3724720"/>
                <a:gd name="connsiteY18" fmla="*/ 1297870 h 3109003"/>
                <a:gd name="connsiteX19" fmla="*/ 1197573 w 3724720"/>
                <a:gd name="connsiteY19" fmla="*/ 1395240 h 3109003"/>
                <a:gd name="connsiteX20" fmla="*/ 644672 w 3724720"/>
                <a:gd name="connsiteY20" fmla="*/ 2952227 h 3109003"/>
                <a:gd name="connsiteX21" fmla="*/ 694926 w 3724720"/>
                <a:gd name="connsiteY21" fmla="*/ 2969414 h 3109003"/>
                <a:gd name="connsiteX22" fmla="*/ 1034909 w 3724720"/>
                <a:gd name="connsiteY22" fmla="*/ 2193757 h 3109003"/>
                <a:gd name="connsiteX23" fmla="*/ 1447536 w 3724720"/>
                <a:gd name="connsiteY23" fmla="*/ 1168196 h 3109003"/>
                <a:gd name="connsiteX24" fmla="*/ 1622284 w 3724720"/>
                <a:gd name="connsiteY24" fmla="*/ 1044406 h 3109003"/>
                <a:gd name="connsiteX25" fmla="*/ 2144084 w 3724720"/>
                <a:gd name="connsiteY25" fmla="*/ 1160535 h 3109003"/>
                <a:gd name="connsiteX26" fmla="*/ 3491153 w 3724720"/>
                <a:gd name="connsiteY26" fmla="*/ 1708461 h 3109003"/>
                <a:gd name="connsiteX27" fmla="*/ 3723039 w 3724720"/>
                <a:gd name="connsiteY27" fmla="*/ 1689363 h 3109003"/>
                <a:gd name="connsiteX28" fmla="*/ 3559143 w 3724720"/>
                <a:gd name="connsiteY28" fmla="*/ 1501879 h 3109003"/>
                <a:gd name="connsiteX0" fmla="*/ 3559143 w 3724720"/>
                <a:gd name="connsiteY0" fmla="*/ 1501879 h 3109003"/>
                <a:gd name="connsiteX1" fmla="*/ 2393763 w 3724720"/>
                <a:gd name="connsiteY1" fmla="*/ 1119761 h 3109003"/>
                <a:gd name="connsiteX2" fmla="*/ 2009631 w 3724720"/>
                <a:gd name="connsiteY2" fmla="*/ 844382 h 3109003"/>
                <a:gd name="connsiteX3" fmla="*/ 2289590 w 3724720"/>
                <a:gd name="connsiteY3" fmla="*/ 371308 h 3109003"/>
                <a:gd name="connsiteX4" fmla="*/ 3028954 w 3724720"/>
                <a:gd name="connsiteY4" fmla="*/ 99158 h 3109003"/>
                <a:gd name="connsiteX5" fmla="*/ 3009246 w 3724720"/>
                <a:gd name="connsiteY5" fmla="*/ 68616 h 3109003"/>
                <a:gd name="connsiteX6" fmla="*/ 2220284 w 3724720"/>
                <a:gd name="connsiteY6" fmla="*/ 352156 h 3109003"/>
                <a:gd name="connsiteX7" fmla="*/ 1963541 w 3724720"/>
                <a:gd name="connsiteY7" fmla="*/ 729081 h 3109003"/>
                <a:gd name="connsiteX8" fmla="*/ 1933432 w 3724720"/>
                <a:gd name="connsiteY8" fmla="*/ 965032 h 3109003"/>
                <a:gd name="connsiteX9" fmla="*/ 1530207 w 3724720"/>
                <a:gd name="connsiteY9" fmla="*/ 933282 h 3109003"/>
                <a:gd name="connsiteX10" fmla="*/ 1647682 w 3724720"/>
                <a:gd name="connsiteY10" fmla="*/ 685632 h 3109003"/>
                <a:gd name="connsiteX11" fmla="*/ 1805335 w 3724720"/>
                <a:gd name="connsiteY11" fmla="*/ 271418 h 3109003"/>
                <a:gd name="connsiteX12" fmla="*/ 1025353 w 3724720"/>
                <a:gd name="connsiteY12" fmla="*/ 13934 h 3109003"/>
                <a:gd name="connsiteX13" fmla="*/ 1046921 w 3724720"/>
                <a:gd name="connsiteY13" fmla="*/ 66701 h 3109003"/>
                <a:gd name="connsiteX14" fmla="*/ 1741722 w 3724720"/>
                <a:gd name="connsiteY14" fmla="*/ 338799 h 3109003"/>
                <a:gd name="connsiteX15" fmla="*/ 1520682 w 3724720"/>
                <a:gd name="connsiteY15" fmla="*/ 790407 h 3109003"/>
                <a:gd name="connsiteX16" fmla="*/ 1241479 w 3724720"/>
                <a:gd name="connsiteY16" fmla="*/ 1296507 h 3109003"/>
                <a:gd name="connsiteX17" fmla="*/ 141911 w 3724720"/>
                <a:gd name="connsiteY17" fmla="*/ 1252059 h 3109003"/>
                <a:gd name="connsiteX18" fmla="*/ 129211 w 3724720"/>
                <a:gd name="connsiteY18" fmla="*/ 1297870 h 3109003"/>
                <a:gd name="connsiteX19" fmla="*/ 1197573 w 3724720"/>
                <a:gd name="connsiteY19" fmla="*/ 1395240 h 3109003"/>
                <a:gd name="connsiteX20" fmla="*/ 644672 w 3724720"/>
                <a:gd name="connsiteY20" fmla="*/ 2952227 h 3109003"/>
                <a:gd name="connsiteX21" fmla="*/ 694926 w 3724720"/>
                <a:gd name="connsiteY21" fmla="*/ 2969414 h 3109003"/>
                <a:gd name="connsiteX22" fmla="*/ 1034909 w 3724720"/>
                <a:gd name="connsiteY22" fmla="*/ 2193757 h 3109003"/>
                <a:gd name="connsiteX23" fmla="*/ 1447536 w 3724720"/>
                <a:gd name="connsiteY23" fmla="*/ 1168196 h 3109003"/>
                <a:gd name="connsiteX24" fmla="*/ 1622284 w 3724720"/>
                <a:gd name="connsiteY24" fmla="*/ 1044406 h 3109003"/>
                <a:gd name="connsiteX25" fmla="*/ 2144084 w 3724720"/>
                <a:gd name="connsiteY25" fmla="*/ 1160535 h 3109003"/>
                <a:gd name="connsiteX26" fmla="*/ 3491153 w 3724720"/>
                <a:gd name="connsiteY26" fmla="*/ 1708461 h 3109003"/>
                <a:gd name="connsiteX27" fmla="*/ 3723039 w 3724720"/>
                <a:gd name="connsiteY27" fmla="*/ 1689363 h 3109003"/>
                <a:gd name="connsiteX28" fmla="*/ 3559143 w 3724720"/>
                <a:gd name="connsiteY28" fmla="*/ 1501879 h 3109003"/>
                <a:gd name="connsiteX0" fmla="*/ 3557020 w 3722597"/>
                <a:gd name="connsiteY0" fmla="*/ 1501879 h 3109003"/>
                <a:gd name="connsiteX1" fmla="*/ 2391640 w 3722597"/>
                <a:gd name="connsiteY1" fmla="*/ 1119761 h 3109003"/>
                <a:gd name="connsiteX2" fmla="*/ 2007508 w 3722597"/>
                <a:gd name="connsiteY2" fmla="*/ 844382 h 3109003"/>
                <a:gd name="connsiteX3" fmla="*/ 2287467 w 3722597"/>
                <a:gd name="connsiteY3" fmla="*/ 371308 h 3109003"/>
                <a:gd name="connsiteX4" fmla="*/ 3026831 w 3722597"/>
                <a:gd name="connsiteY4" fmla="*/ 99158 h 3109003"/>
                <a:gd name="connsiteX5" fmla="*/ 3007123 w 3722597"/>
                <a:gd name="connsiteY5" fmla="*/ 68616 h 3109003"/>
                <a:gd name="connsiteX6" fmla="*/ 2218161 w 3722597"/>
                <a:gd name="connsiteY6" fmla="*/ 352156 h 3109003"/>
                <a:gd name="connsiteX7" fmla="*/ 1961418 w 3722597"/>
                <a:gd name="connsiteY7" fmla="*/ 729081 h 3109003"/>
                <a:gd name="connsiteX8" fmla="*/ 1931309 w 3722597"/>
                <a:gd name="connsiteY8" fmla="*/ 965032 h 3109003"/>
                <a:gd name="connsiteX9" fmla="*/ 1528084 w 3722597"/>
                <a:gd name="connsiteY9" fmla="*/ 933282 h 3109003"/>
                <a:gd name="connsiteX10" fmla="*/ 1645559 w 3722597"/>
                <a:gd name="connsiteY10" fmla="*/ 685632 h 3109003"/>
                <a:gd name="connsiteX11" fmla="*/ 1803212 w 3722597"/>
                <a:gd name="connsiteY11" fmla="*/ 271418 h 3109003"/>
                <a:gd name="connsiteX12" fmla="*/ 1023230 w 3722597"/>
                <a:gd name="connsiteY12" fmla="*/ 13934 h 3109003"/>
                <a:gd name="connsiteX13" fmla="*/ 1044798 w 3722597"/>
                <a:gd name="connsiteY13" fmla="*/ 66701 h 3109003"/>
                <a:gd name="connsiteX14" fmla="*/ 1739599 w 3722597"/>
                <a:gd name="connsiteY14" fmla="*/ 338799 h 3109003"/>
                <a:gd name="connsiteX15" fmla="*/ 1518559 w 3722597"/>
                <a:gd name="connsiteY15" fmla="*/ 790407 h 3109003"/>
                <a:gd name="connsiteX16" fmla="*/ 1204431 w 3722597"/>
                <a:gd name="connsiteY16" fmla="*/ 1296507 h 3109003"/>
                <a:gd name="connsiteX17" fmla="*/ 139788 w 3722597"/>
                <a:gd name="connsiteY17" fmla="*/ 1252059 h 3109003"/>
                <a:gd name="connsiteX18" fmla="*/ 127088 w 3722597"/>
                <a:gd name="connsiteY18" fmla="*/ 1297870 h 3109003"/>
                <a:gd name="connsiteX19" fmla="*/ 1195450 w 3722597"/>
                <a:gd name="connsiteY19" fmla="*/ 1395240 h 3109003"/>
                <a:gd name="connsiteX20" fmla="*/ 642549 w 3722597"/>
                <a:gd name="connsiteY20" fmla="*/ 2952227 h 3109003"/>
                <a:gd name="connsiteX21" fmla="*/ 692803 w 3722597"/>
                <a:gd name="connsiteY21" fmla="*/ 2969414 h 3109003"/>
                <a:gd name="connsiteX22" fmla="*/ 1032786 w 3722597"/>
                <a:gd name="connsiteY22" fmla="*/ 2193757 h 3109003"/>
                <a:gd name="connsiteX23" fmla="*/ 1445413 w 3722597"/>
                <a:gd name="connsiteY23" fmla="*/ 1168196 h 3109003"/>
                <a:gd name="connsiteX24" fmla="*/ 1620161 w 3722597"/>
                <a:gd name="connsiteY24" fmla="*/ 1044406 h 3109003"/>
                <a:gd name="connsiteX25" fmla="*/ 2141961 w 3722597"/>
                <a:gd name="connsiteY25" fmla="*/ 1160535 h 3109003"/>
                <a:gd name="connsiteX26" fmla="*/ 3489030 w 3722597"/>
                <a:gd name="connsiteY26" fmla="*/ 1708461 h 3109003"/>
                <a:gd name="connsiteX27" fmla="*/ 3720916 w 3722597"/>
                <a:gd name="connsiteY27" fmla="*/ 1689363 h 3109003"/>
                <a:gd name="connsiteX28" fmla="*/ 3557020 w 3722597"/>
                <a:gd name="connsiteY28" fmla="*/ 1501879 h 3109003"/>
                <a:gd name="connsiteX0" fmla="*/ 3559686 w 3725263"/>
                <a:gd name="connsiteY0" fmla="*/ 1501879 h 3109882"/>
                <a:gd name="connsiteX1" fmla="*/ 2394306 w 3725263"/>
                <a:gd name="connsiteY1" fmla="*/ 1119761 h 3109882"/>
                <a:gd name="connsiteX2" fmla="*/ 2010174 w 3725263"/>
                <a:gd name="connsiteY2" fmla="*/ 844382 h 3109882"/>
                <a:gd name="connsiteX3" fmla="*/ 2290133 w 3725263"/>
                <a:gd name="connsiteY3" fmla="*/ 371308 h 3109882"/>
                <a:gd name="connsiteX4" fmla="*/ 3029497 w 3725263"/>
                <a:gd name="connsiteY4" fmla="*/ 99158 h 3109882"/>
                <a:gd name="connsiteX5" fmla="*/ 3009789 w 3725263"/>
                <a:gd name="connsiteY5" fmla="*/ 68616 h 3109882"/>
                <a:gd name="connsiteX6" fmla="*/ 2220827 w 3725263"/>
                <a:gd name="connsiteY6" fmla="*/ 352156 h 3109882"/>
                <a:gd name="connsiteX7" fmla="*/ 1964084 w 3725263"/>
                <a:gd name="connsiteY7" fmla="*/ 729081 h 3109882"/>
                <a:gd name="connsiteX8" fmla="*/ 1933975 w 3725263"/>
                <a:gd name="connsiteY8" fmla="*/ 965032 h 3109882"/>
                <a:gd name="connsiteX9" fmla="*/ 1530750 w 3725263"/>
                <a:gd name="connsiteY9" fmla="*/ 933282 h 3109882"/>
                <a:gd name="connsiteX10" fmla="*/ 1648225 w 3725263"/>
                <a:gd name="connsiteY10" fmla="*/ 685632 h 3109882"/>
                <a:gd name="connsiteX11" fmla="*/ 1805878 w 3725263"/>
                <a:gd name="connsiteY11" fmla="*/ 271418 h 3109882"/>
                <a:gd name="connsiteX12" fmla="*/ 1025896 w 3725263"/>
                <a:gd name="connsiteY12" fmla="*/ 13934 h 3109882"/>
                <a:gd name="connsiteX13" fmla="*/ 1047464 w 3725263"/>
                <a:gd name="connsiteY13" fmla="*/ 66701 h 3109882"/>
                <a:gd name="connsiteX14" fmla="*/ 1742265 w 3725263"/>
                <a:gd name="connsiteY14" fmla="*/ 338799 h 3109882"/>
                <a:gd name="connsiteX15" fmla="*/ 1521225 w 3725263"/>
                <a:gd name="connsiteY15" fmla="*/ 790407 h 3109882"/>
                <a:gd name="connsiteX16" fmla="*/ 1207097 w 3725263"/>
                <a:gd name="connsiteY16" fmla="*/ 1296507 h 3109882"/>
                <a:gd name="connsiteX17" fmla="*/ 142454 w 3725263"/>
                <a:gd name="connsiteY17" fmla="*/ 1252059 h 3109882"/>
                <a:gd name="connsiteX18" fmla="*/ 129754 w 3725263"/>
                <a:gd name="connsiteY18" fmla="*/ 1297870 h 3109882"/>
                <a:gd name="connsiteX19" fmla="*/ 1239391 w 3725263"/>
                <a:gd name="connsiteY19" fmla="*/ 1382540 h 3109882"/>
                <a:gd name="connsiteX20" fmla="*/ 645215 w 3725263"/>
                <a:gd name="connsiteY20" fmla="*/ 2952227 h 3109882"/>
                <a:gd name="connsiteX21" fmla="*/ 695469 w 3725263"/>
                <a:gd name="connsiteY21" fmla="*/ 2969414 h 3109882"/>
                <a:gd name="connsiteX22" fmla="*/ 1035452 w 3725263"/>
                <a:gd name="connsiteY22" fmla="*/ 2193757 h 3109882"/>
                <a:gd name="connsiteX23" fmla="*/ 1448079 w 3725263"/>
                <a:gd name="connsiteY23" fmla="*/ 1168196 h 3109882"/>
                <a:gd name="connsiteX24" fmla="*/ 1622827 w 3725263"/>
                <a:gd name="connsiteY24" fmla="*/ 1044406 h 3109882"/>
                <a:gd name="connsiteX25" fmla="*/ 2144627 w 3725263"/>
                <a:gd name="connsiteY25" fmla="*/ 1160535 h 3109882"/>
                <a:gd name="connsiteX26" fmla="*/ 3491696 w 3725263"/>
                <a:gd name="connsiteY26" fmla="*/ 1708461 h 3109882"/>
                <a:gd name="connsiteX27" fmla="*/ 3723582 w 3725263"/>
                <a:gd name="connsiteY27" fmla="*/ 1689363 h 3109882"/>
                <a:gd name="connsiteX28" fmla="*/ 3559686 w 3725263"/>
                <a:gd name="connsiteY28" fmla="*/ 1501879 h 3109882"/>
                <a:gd name="connsiteX0" fmla="*/ 3559686 w 3725263"/>
                <a:gd name="connsiteY0" fmla="*/ 1501879 h 3109882"/>
                <a:gd name="connsiteX1" fmla="*/ 2394306 w 3725263"/>
                <a:gd name="connsiteY1" fmla="*/ 1119761 h 3109882"/>
                <a:gd name="connsiteX2" fmla="*/ 2010174 w 3725263"/>
                <a:gd name="connsiteY2" fmla="*/ 844382 h 3109882"/>
                <a:gd name="connsiteX3" fmla="*/ 2290133 w 3725263"/>
                <a:gd name="connsiteY3" fmla="*/ 371308 h 3109882"/>
                <a:gd name="connsiteX4" fmla="*/ 3029497 w 3725263"/>
                <a:gd name="connsiteY4" fmla="*/ 99158 h 3109882"/>
                <a:gd name="connsiteX5" fmla="*/ 3009789 w 3725263"/>
                <a:gd name="connsiteY5" fmla="*/ 68616 h 3109882"/>
                <a:gd name="connsiteX6" fmla="*/ 2220827 w 3725263"/>
                <a:gd name="connsiteY6" fmla="*/ 352156 h 3109882"/>
                <a:gd name="connsiteX7" fmla="*/ 1964084 w 3725263"/>
                <a:gd name="connsiteY7" fmla="*/ 729081 h 3109882"/>
                <a:gd name="connsiteX8" fmla="*/ 1933975 w 3725263"/>
                <a:gd name="connsiteY8" fmla="*/ 965032 h 3109882"/>
                <a:gd name="connsiteX9" fmla="*/ 1530750 w 3725263"/>
                <a:gd name="connsiteY9" fmla="*/ 933282 h 3109882"/>
                <a:gd name="connsiteX10" fmla="*/ 1648225 w 3725263"/>
                <a:gd name="connsiteY10" fmla="*/ 685632 h 3109882"/>
                <a:gd name="connsiteX11" fmla="*/ 1805878 w 3725263"/>
                <a:gd name="connsiteY11" fmla="*/ 271418 h 3109882"/>
                <a:gd name="connsiteX12" fmla="*/ 1025896 w 3725263"/>
                <a:gd name="connsiteY12" fmla="*/ 13934 h 3109882"/>
                <a:gd name="connsiteX13" fmla="*/ 1047464 w 3725263"/>
                <a:gd name="connsiteY13" fmla="*/ 66701 h 3109882"/>
                <a:gd name="connsiteX14" fmla="*/ 1742265 w 3725263"/>
                <a:gd name="connsiteY14" fmla="*/ 338799 h 3109882"/>
                <a:gd name="connsiteX15" fmla="*/ 1521225 w 3725263"/>
                <a:gd name="connsiteY15" fmla="*/ 790407 h 3109882"/>
                <a:gd name="connsiteX16" fmla="*/ 1207097 w 3725263"/>
                <a:gd name="connsiteY16" fmla="*/ 1296507 h 3109882"/>
                <a:gd name="connsiteX17" fmla="*/ 142454 w 3725263"/>
                <a:gd name="connsiteY17" fmla="*/ 1252059 h 3109882"/>
                <a:gd name="connsiteX18" fmla="*/ 129754 w 3725263"/>
                <a:gd name="connsiteY18" fmla="*/ 1297870 h 3109882"/>
                <a:gd name="connsiteX19" fmla="*/ 1239391 w 3725263"/>
                <a:gd name="connsiteY19" fmla="*/ 1382540 h 3109882"/>
                <a:gd name="connsiteX20" fmla="*/ 645215 w 3725263"/>
                <a:gd name="connsiteY20" fmla="*/ 2952227 h 3109882"/>
                <a:gd name="connsiteX21" fmla="*/ 695469 w 3725263"/>
                <a:gd name="connsiteY21" fmla="*/ 2969414 h 3109882"/>
                <a:gd name="connsiteX22" fmla="*/ 1035452 w 3725263"/>
                <a:gd name="connsiteY22" fmla="*/ 2193757 h 3109882"/>
                <a:gd name="connsiteX23" fmla="*/ 1448079 w 3725263"/>
                <a:gd name="connsiteY23" fmla="*/ 1168196 h 3109882"/>
                <a:gd name="connsiteX24" fmla="*/ 1622827 w 3725263"/>
                <a:gd name="connsiteY24" fmla="*/ 1044406 h 3109882"/>
                <a:gd name="connsiteX25" fmla="*/ 2144627 w 3725263"/>
                <a:gd name="connsiteY25" fmla="*/ 1160535 h 3109882"/>
                <a:gd name="connsiteX26" fmla="*/ 3491696 w 3725263"/>
                <a:gd name="connsiteY26" fmla="*/ 1708461 h 3109882"/>
                <a:gd name="connsiteX27" fmla="*/ 3723582 w 3725263"/>
                <a:gd name="connsiteY27" fmla="*/ 1689363 h 3109882"/>
                <a:gd name="connsiteX28" fmla="*/ 3559686 w 3725263"/>
                <a:gd name="connsiteY28" fmla="*/ 1501879 h 3109882"/>
                <a:gd name="connsiteX0" fmla="*/ 3559276 w 3724853"/>
                <a:gd name="connsiteY0" fmla="*/ 1501879 h 3110101"/>
                <a:gd name="connsiteX1" fmla="*/ 2393896 w 3724853"/>
                <a:gd name="connsiteY1" fmla="*/ 1119761 h 3110101"/>
                <a:gd name="connsiteX2" fmla="*/ 2009764 w 3724853"/>
                <a:gd name="connsiteY2" fmla="*/ 844382 h 3110101"/>
                <a:gd name="connsiteX3" fmla="*/ 2289723 w 3724853"/>
                <a:gd name="connsiteY3" fmla="*/ 371308 h 3110101"/>
                <a:gd name="connsiteX4" fmla="*/ 3029087 w 3724853"/>
                <a:gd name="connsiteY4" fmla="*/ 99158 h 3110101"/>
                <a:gd name="connsiteX5" fmla="*/ 3009379 w 3724853"/>
                <a:gd name="connsiteY5" fmla="*/ 68616 h 3110101"/>
                <a:gd name="connsiteX6" fmla="*/ 2220417 w 3724853"/>
                <a:gd name="connsiteY6" fmla="*/ 352156 h 3110101"/>
                <a:gd name="connsiteX7" fmla="*/ 1963674 w 3724853"/>
                <a:gd name="connsiteY7" fmla="*/ 729081 h 3110101"/>
                <a:gd name="connsiteX8" fmla="*/ 1933565 w 3724853"/>
                <a:gd name="connsiteY8" fmla="*/ 965032 h 3110101"/>
                <a:gd name="connsiteX9" fmla="*/ 1530340 w 3724853"/>
                <a:gd name="connsiteY9" fmla="*/ 933282 h 3110101"/>
                <a:gd name="connsiteX10" fmla="*/ 1647815 w 3724853"/>
                <a:gd name="connsiteY10" fmla="*/ 685632 h 3110101"/>
                <a:gd name="connsiteX11" fmla="*/ 1805468 w 3724853"/>
                <a:gd name="connsiteY11" fmla="*/ 271418 h 3110101"/>
                <a:gd name="connsiteX12" fmla="*/ 1025486 w 3724853"/>
                <a:gd name="connsiteY12" fmla="*/ 13934 h 3110101"/>
                <a:gd name="connsiteX13" fmla="*/ 1047054 w 3724853"/>
                <a:gd name="connsiteY13" fmla="*/ 66701 h 3110101"/>
                <a:gd name="connsiteX14" fmla="*/ 1741855 w 3724853"/>
                <a:gd name="connsiteY14" fmla="*/ 338799 h 3110101"/>
                <a:gd name="connsiteX15" fmla="*/ 1520815 w 3724853"/>
                <a:gd name="connsiteY15" fmla="*/ 790407 h 3110101"/>
                <a:gd name="connsiteX16" fmla="*/ 1206687 w 3724853"/>
                <a:gd name="connsiteY16" fmla="*/ 1296507 h 3110101"/>
                <a:gd name="connsiteX17" fmla="*/ 142044 w 3724853"/>
                <a:gd name="connsiteY17" fmla="*/ 1252059 h 3110101"/>
                <a:gd name="connsiteX18" fmla="*/ 129344 w 3724853"/>
                <a:gd name="connsiteY18" fmla="*/ 1297870 h 3110101"/>
                <a:gd name="connsiteX19" fmla="*/ 1232631 w 3724853"/>
                <a:gd name="connsiteY19" fmla="*/ 1379365 h 3110101"/>
                <a:gd name="connsiteX20" fmla="*/ 644805 w 3724853"/>
                <a:gd name="connsiteY20" fmla="*/ 2952227 h 3110101"/>
                <a:gd name="connsiteX21" fmla="*/ 695059 w 3724853"/>
                <a:gd name="connsiteY21" fmla="*/ 2969414 h 3110101"/>
                <a:gd name="connsiteX22" fmla="*/ 1035042 w 3724853"/>
                <a:gd name="connsiteY22" fmla="*/ 2193757 h 3110101"/>
                <a:gd name="connsiteX23" fmla="*/ 1447669 w 3724853"/>
                <a:gd name="connsiteY23" fmla="*/ 1168196 h 3110101"/>
                <a:gd name="connsiteX24" fmla="*/ 1622417 w 3724853"/>
                <a:gd name="connsiteY24" fmla="*/ 1044406 h 3110101"/>
                <a:gd name="connsiteX25" fmla="*/ 2144217 w 3724853"/>
                <a:gd name="connsiteY25" fmla="*/ 1160535 h 3110101"/>
                <a:gd name="connsiteX26" fmla="*/ 3491286 w 3724853"/>
                <a:gd name="connsiteY26" fmla="*/ 1708461 h 3110101"/>
                <a:gd name="connsiteX27" fmla="*/ 3723172 w 3724853"/>
                <a:gd name="connsiteY27" fmla="*/ 1689363 h 3110101"/>
                <a:gd name="connsiteX28" fmla="*/ 3559276 w 3724853"/>
                <a:gd name="connsiteY28" fmla="*/ 1501879 h 3110101"/>
                <a:gd name="connsiteX0" fmla="*/ 3619154 w 3784731"/>
                <a:gd name="connsiteY0" fmla="*/ 1501879 h 3110101"/>
                <a:gd name="connsiteX1" fmla="*/ 2453774 w 3784731"/>
                <a:gd name="connsiteY1" fmla="*/ 1119761 h 3110101"/>
                <a:gd name="connsiteX2" fmla="*/ 2069642 w 3784731"/>
                <a:gd name="connsiteY2" fmla="*/ 844382 h 3110101"/>
                <a:gd name="connsiteX3" fmla="*/ 2349601 w 3784731"/>
                <a:gd name="connsiteY3" fmla="*/ 371308 h 3110101"/>
                <a:gd name="connsiteX4" fmla="*/ 3088965 w 3784731"/>
                <a:gd name="connsiteY4" fmla="*/ 99158 h 3110101"/>
                <a:gd name="connsiteX5" fmla="*/ 3069257 w 3784731"/>
                <a:gd name="connsiteY5" fmla="*/ 68616 h 3110101"/>
                <a:gd name="connsiteX6" fmla="*/ 2280295 w 3784731"/>
                <a:gd name="connsiteY6" fmla="*/ 352156 h 3110101"/>
                <a:gd name="connsiteX7" fmla="*/ 2023552 w 3784731"/>
                <a:gd name="connsiteY7" fmla="*/ 729081 h 3110101"/>
                <a:gd name="connsiteX8" fmla="*/ 1993443 w 3784731"/>
                <a:gd name="connsiteY8" fmla="*/ 965032 h 3110101"/>
                <a:gd name="connsiteX9" fmla="*/ 1590218 w 3784731"/>
                <a:gd name="connsiteY9" fmla="*/ 933282 h 3110101"/>
                <a:gd name="connsiteX10" fmla="*/ 1707693 w 3784731"/>
                <a:gd name="connsiteY10" fmla="*/ 685632 h 3110101"/>
                <a:gd name="connsiteX11" fmla="*/ 1865346 w 3784731"/>
                <a:gd name="connsiteY11" fmla="*/ 271418 h 3110101"/>
                <a:gd name="connsiteX12" fmla="*/ 1085364 w 3784731"/>
                <a:gd name="connsiteY12" fmla="*/ 13934 h 3110101"/>
                <a:gd name="connsiteX13" fmla="*/ 1106932 w 3784731"/>
                <a:gd name="connsiteY13" fmla="*/ 66701 h 3110101"/>
                <a:gd name="connsiteX14" fmla="*/ 1801733 w 3784731"/>
                <a:gd name="connsiteY14" fmla="*/ 338799 h 3110101"/>
                <a:gd name="connsiteX15" fmla="*/ 1580693 w 3784731"/>
                <a:gd name="connsiteY15" fmla="*/ 790407 h 3110101"/>
                <a:gd name="connsiteX16" fmla="*/ 1266565 w 3784731"/>
                <a:gd name="connsiteY16" fmla="*/ 1296507 h 3110101"/>
                <a:gd name="connsiteX17" fmla="*/ 201922 w 3784731"/>
                <a:gd name="connsiteY17" fmla="*/ 1252059 h 3110101"/>
                <a:gd name="connsiteX18" fmla="*/ 189222 w 3784731"/>
                <a:gd name="connsiteY18" fmla="*/ 1297870 h 3110101"/>
                <a:gd name="connsiteX19" fmla="*/ 1292509 w 3784731"/>
                <a:gd name="connsiteY19" fmla="*/ 1379365 h 3110101"/>
                <a:gd name="connsiteX20" fmla="*/ 704683 w 3784731"/>
                <a:gd name="connsiteY20" fmla="*/ 2952227 h 3110101"/>
                <a:gd name="connsiteX21" fmla="*/ 754937 w 3784731"/>
                <a:gd name="connsiteY21" fmla="*/ 2969414 h 3110101"/>
                <a:gd name="connsiteX22" fmla="*/ 1094920 w 3784731"/>
                <a:gd name="connsiteY22" fmla="*/ 2193757 h 3110101"/>
                <a:gd name="connsiteX23" fmla="*/ 1507547 w 3784731"/>
                <a:gd name="connsiteY23" fmla="*/ 1168196 h 3110101"/>
                <a:gd name="connsiteX24" fmla="*/ 1682295 w 3784731"/>
                <a:gd name="connsiteY24" fmla="*/ 1044406 h 3110101"/>
                <a:gd name="connsiteX25" fmla="*/ 2204095 w 3784731"/>
                <a:gd name="connsiteY25" fmla="*/ 1160535 h 3110101"/>
                <a:gd name="connsiteX26" fmla="*/ 3551164 w 3784731"/>
                <a:gd name="connsiteY26" fmla="*/ 1708461 h 3110101"/>
                <a:gd name="connsiteX27" fmla="*/ 3783050 w 3784731"/>
                <a:gd name="connsiteY27" fmla="*/ 1689363 h 3110101"/>
                <a:gd name="connsiteX28" fmla="*/ 3619154 w 3784731"/>
                <a:gd name="connsiteY28" fmla="*/ 1501879 h 3110101"/>
                <a:gd name="connsiteX0" fmla="*/ 3587435 w 3753012"/>
                <a:gd name="connsiteY0" fmla="*/ 1501879 h 3110101"/>
                <a:gd name="connsiteX1" fmla="*/ 2422055 w 3753012"/>
                <a:gd name="connsiteY1" fmla="*/ 1119761 h 3110101"/>
                <a:gd name="connsiteX2" fmla="*/ 2037923 w 3753012"/>
                <a:gd name="connsiteY2" fmla="*/ 844382 h 3110101"/>
                <a:gd name="connsiteX3" fmla="*/ 2317882 w 3753012"/>
                <a:gd name="connsiteY3" fmla="*/ 371308 h 3110101"/>
                <a:gd name="connsiteX4" fmla="*/ 3057246 w 3753012"/>
                <a:gd name="connsiteY4" fmla="*/ 99158 h 3110101"/>
                <a:gd name="connsiteX5" fmla="*/ 3037538 w 3753012"/>
                <a:gd name="connsiteY5" fmla="*/ 68616 h 3110101"/>
                <a:gd name="connsiteX6" fmla="*/ 2248576 w 3753012"/>
                <a:gd name="connsiteY6" fmla="*/ 352156 h 3110101"/>
                <a:gd name="connsiteX7" fmla="*/ 1991833 w 3753012"/>
                <a:gd name="connsiteY7" fmla="*/ 729081 h 3110101"/>
                <a:gd name="connsiteX8" fmla="*/ 1961724 w 3753012"/>
                <a:gd name="connsiteY8" fmla="*/ 965032 h 3110101"/>
                <a:gd name="connsiteX9" fmla="*/ 1558499 w 3753012"/>
                <a:gd name="connsiteY9" fmla="*/ 933282 h 3110101"/>
                <a:gd name="connsiteX10" fmla="*/ 1675974 w 3753012"/>
                <a:gd name="connsiteY10" fmla="*/ 685632 h 3110101"/>
                <a:gd name="connsiteX11" fmla="*/ 1833627 w 3753012"/>
                <a:gd name="connsiteY11" fmla="*/ 271418 h 3110101"/>
                <a:gd name="connsiteX12" fmla="*/ 1053645 w 3753012"/>
                <a:gd name="connsiteY12" fmla="*/ 13934 h 3110101"/>
                <a:gd name="connsiteX13" fmla="*/ 1075213 w 3753012"/>
                <a:gd name="connsiteY13" fmla="*/ 66701 h 3110101"/>
                <a:gd name="connsiteX14" fmla="*/ 1770014 w 3753012"/>
                <a:gd name="connsiteY14" fmla="*/ 338799 h 3110101"/>
                <a:gd name="connsiteX15" fmla="*/ 1548974 w 3753012"/>
                <a:gd name="connsiteY15" fmla="*/ 790407 h 3110101"/>
                <a:gd name="connsiteX16" fmla="*/ 1234846 w 3753012"/>
                <a:gd name="connsiteY16" fmla="*/ 1296507 h 3110101"/>
                <a:gd name="connsiteX17" fmla="*/ 170203 w 3753012"/>
                <a:gd name="connsiteY17" fmla="*/ 1252059 h 3110101"/>
                <a:gd name="connsiteX18" fmla="*/ 157503 w 3753012"/>
                <a:gd name="connsiteY18" fmla="*/ 1297870 h 3110101"/>
                <a:gd name="connsiteX19" fmla="*/ 1260790 w 3753012"/>
                <a:gd name="connsiteY19" fmla="*/ 1379365 h 3110101"/>
                <a:gd name="connsiteX20" fmla="*/ 672964 w 3753012"/>
                <a:gd name="connsiteY20" fmla="*/ 2952227 h 3110101"/>
                <a:gd name="connsiteX21" fmla="*/ 723218 w 3753012"/>
                <a:gd name="connsiteY21" fmla="*/ 2969414 h 3110101"/>
                <a:gd name="connsiteX22" fmla="*/ 1063201 w 3753012"/>
                <a:gd name="connsiteY22" fmla="*/ 2193757 h 3110101"/>
                <a:gd name="connsiteX23" fmla="*/ 1475828 w 3753012"/>
                <a:gd name="connsiteY23" fmla="*/ 1168196 h 3110101"/>
                <a:gd name="connsiteX24" fmla="*/ 1650576 w 3753012"/>
                <a:gd name="connsiteY24" fmla="*/ 1044406 h 3110101"/>
                <a:gd name="connsiteX25" fmla="*/ 2172376 w 3753012"/>
                <a:gd name="connsiteY25" fmla="*/ 1160535 h 3110101"/>
                <a:gd name="connsiteX26" fmla="*/ 3519445 w 3753012"/>
                <a:gd name="connsiteY26" fmla="*/ 1708461 h 3110101"/>
                <a:gd name="connsiteX27" fmla="*/ 3751331 w 3753012"/>
                <a:gd name="connsiteY27" fmla="*/ 1689363 h 3110101"/>
                <a:gd name="connsiteX28" fmla="*/ 3587435 w 3753012"/>
                <a:gd name="connsiteY28" fmla="*/ 1501879 h 3110101"/>
                <a:gd name="connsiteX0" fmla="*/ 3593884 w 3759461"/>
                <a:gd name="connsiteY0" fmla="*/ 1501879 h 3110101"/>
                <a:gd name="connsiteX1" fmla="*/ 2428504 w 3759461"/>
                <a:gd name="connsiteY1" fmla="*/ 1119761 h 3110101"/>
                <a:gd name="connsiteX2" fmla="*/ 2044372 w 3759461"/>
                <a:gd name="connsiteY2" fmla="*/ 844382 h 3110101"/>
                <a:gd name="connsiteX3" fmla="*/ 2324331 w 3759461"/>
                <a:gd name="connsiteY3" fmla="*/ 371308 h 3110101"/>
                <a:gd name="connsiteX4" fmla="*/ 3063695 w 3759461"/>
                <a:gd name="connsiteY4" fmla="*/ 99158 h 3110101"/>
                <a:gd name="connsiteX5" fmla="*/ 3043987 w 3759461"/>
                <a:gd name="connsiteY5" fmla="*/ 68616 h 3110101"/>
                <a:gd name="connsiteX6" fmla="*/ 2255025 w 3759461"/>
                <a:gd name="connsiteY6" fmla="*/ 352156 h 3110101"/>
                <a:gd name="connsiteX7" fmla="*/ 1998282 w 3759461"/>
                <a:gd name="connsiteY7" fmla="*/ 729081 h 3110101"/>
                <a:gd name="connsiteX8" fmla="*/ 1968173 w 3759461"/>
                <a:gd name="connsiteY8" fmla="*/ 965032 h 3110101"/>
                <a:gd name="connsiteX9" fmla="*/ 1564948 w 3759461"/>
                <a:gd name="connsiteY9" fmla="*/ 933282 h 3110101"/>
                <a:gd name="connsiteX10" fmla="*/ 1682423 w 3759461"/>
                <a:gd name="connsiteY10" fmla="*/ 685632 h 3110101"/>
                <a:gd name="connsiteX11" fmla="*/ 1840076 w 3759461"/>
                <a:gd name="connsiteY11" fmla="*/ 271418 h 3110101"/>
                <a:gd name="connsiteX12" fmla="*/ 1060094 w 3759461"/>
                <a:gd name="connsiteY12" fmla="*/ 13934 h 3110101"/>
                <a:gd name="connsiteX13" fmla="*/ 1081662 w 3759461"/>
                <a:gd name="connsiteY13" fmla="*/ 66701 h 3110101"/>
                <a:gd name="connsiteX14" fmla="*/ 1776463 w 3759461"/>
                <a:gd name="connsiteY14" fmla="*/ 338799 h 3110101"/>
                <a:gd name="connsiteX15" fmla="*/ 1555423 w 3759461"/>
                <a:gd name="connsiteY15" fmla="*/ 790407 h 3110101"/>
                <a:gd name="connsiteX16" fmla="*/ 1241295 w 3759461"/>
                <a:gd name="connsiteY16" fmla="*/ 1296507 h 3110101"/>
                <a:gd name="connsiteX17" fmla="*/ 176652 w 3759461"/>
                <a:gd name="connsiteY17" fmla="*/ 1252059 h 3110101"/>
                <a:gd name="connsiteX18" fmla="*/ 163952 w 3759461"/>
                <a:gd name="connsiteY18" fmla="*/ 1297870 h 3110101"/>
                <a:gd name="connsiteX19" fmla="*/ 1267239 w 3759461"/>
                <a:gd name="connsiteY19" fmla="*/ 1379365 h 3110101"/>
                <a:gd name="connsiteX20" fmla="*/ 679413 w 3759461"/>
                <a:gd name="connsiteY20" fmla="*/ 2952227 h 3110101"/>
                <a:gd name="connsiteX21" fmla="*/ 729667 w 3759461"/>
                <a:gd name="connsiteY21" fmla="*/ 2969414 h 3110101"/>
                <a:gd name="connsiteX22" fmla="*/ 1069650 w 3759461"/>
                <a:gd name="connsiteY22" fmla="*/ 2193757 h 3110101"/>
                <a:gd name="connsiteX23" fmla="*/ 1482277 w 3759461"/>
                <a:gd name="connsiteY23" fmla="*/ 1168196 h 3110101"/>
                <a:gd name="connsiteX24" fmla="*/ 1657025 w 3759461"/>
                <a:gd name="connsiteY24" fmla="*/ 1044406 h 3110101"/>
                <a:gd name="connsiteX25" fmla="*/ 2178825 w 3759461"/>
                <a:gd name="connsiteY25" fmla="*/ 1160535 h 3110101"/>
                <a:gd name="connsiteX26" fmla="*/ 3525894 w 3759461"/>
                <a:gd name="connsiteY26" fmla="*/ 1708461 h 3110101"/>
                <a:gd name="connsiteX27" fmla="*/ 3757780 w 3759461"/>
                <a:gd name="connsiteY27" fmla="*/ 1689363 h 3110101"/>
                <a:gd name="connsiteX28" fmla="*/ 3593884 w 3759461"/>
                <a:gd name="connsiteY28" fmla="*/ 1501879 h 3110101"/>
                <a:gd name="connsiteX0" fmla="*/ 3620459 w 3786036"/>
                <a:gd name="connsiteY0" fmla="*/ 1501879 h 3110101"/>
                <a:gd name="connsiteX1" fmla="*/ 2455079 w 3786036"/>
                <a:gd name="connsiteY1" fmla="*/ 1119761 h 3110101"/>
                <a:gd name="connsiteX2" fmla="*/ 2070947 w 3786036"/>
                <a:gd name="connsiteY2" fmla="*/ 844382 h 3110101"/>
                <a:gd name="connsiteX3" fmla="*/ 2350906 w 3786036"/>
                <a:gd name="connsiteY3" fmla="*/ 371308 h 3110101"/>
                <a:gd name="connsiteX4" fmla="*/ 3090270 w 3786036"/>
                <a:gd name="connsiteY4" fmla="*/ 99158 h 3110101"/>
                <a:gd name="connsiteX5" fmla="*/ 3070562 w 3786036"/>
                <a:gd name="connsiteY5" fmla="*/ 68616 h 3110101"/>
                <a:gd name="connsiteX6" fmla="*/ 2281600 w 3786036"/>
                <a:gd name="connsiteY6" fmla="*/ 352156 h 3110101"/>
                <a:gd name="connsiteX7" fmla="*/ 2024857 w 3786036"/>
                <a:gd name="connsiteY7" fmla="*/ 729081 h 3110101"/>
                <a:gd name="connsiteX8" fmla="*/ 1994748 w 3786036"/>
                <a:gd name="connsiteY8" fmla="*/ 965032 h 3110101"/>
                <a:gd name="connsiteX9" fmla="*/ 1591523 w 3786036"/>
                <a:gd name="connsiteY9" fmla="*/ 933282 h 3110101"/>
                <a:gd name="connsiteX10" fmla="*/ 1708998 w 3786036"/>
                <a:gd name="connsiteY10" fmla="*/ 685632 h 3110101"/>
                <a:gd name="connsiteX11" fmla="*/ 1866651 w 3786036"/>
                <a:gd name="connsiteY11" fmla="*/ 271418 h 3110101"/>
                <a:gd name="connsiteX12" fmla="*/ 1086669 w 3786036"/>
                <a:gd name="connsiteY12" fmla="*/ 13934 h 3110101"/>
                <a:gd name="connsiteX13" fmla="*/ 1108237 w 3786036"/>
                <a:gd name="connsiteY13" fmla="*/ 66701 h 3110101"/>
                <a:gd name="connsiteX14" fmla="*/ 1803038 w 3786036"/>
                <a:gd name="connsiteY14" fmla="*/ 338799 h 3110101"/>
                <a:gd name="connsiteX15" fmla="*/ 1581998 w 3786036"/>
                <a:gd name="connsiteY15" fmla="*/ 790407 h 3110101"/>
                <a:gd name="connsiteX16" fmla="*/ 1293270 w 3786036"/>
                <a:gd name="connsiteY16" fmla="*/ 1293332 h 3110101"/>
                <a:gd name="connsiteX17" fmla="*/ 203227 w 3786036"/>
                <a:gd name="connsiteY17" fmla="*/ 1252059 h 3110101"/>
                <a:gd name="connsiteX18" fmla="*/ 190527 w 3786036"/>
                <a:gd name="connsiteY18" fmla="*/ 1297870 h 3110101"/>
                <a:gd name="connsiteX19" fmla="*/ 1293814 w 3786036"/>
                <a:gd name="connsiteY19" fmla="*/ 1379365 h 3110101"/>
                <a:gd name="connsiteX20" fmla="*/ 705988 w 3786036"/>
                <a:gd name="connsiteY20" fmla="*/ 2952227 h 3110101"/>
                <a:gd name="connsiteX21" fmla="*/ 756242 w 3786036"/>
                <a:gd name="connsiteY21" fmla="*/ 2969414 h 3110101"/>
                <a:gd name="connsiteX22" fmla="*/ 1096225 w 3786036"/>
                <a:gd name="connsiteY22" fmla="*/ 2193757 h 3110101"/>
                <a:gd name="connsiteX23" fmla="*/ 1508852 w 3786036"/>
                <a:gd name="connsiteY23" fmla="*/ 1168196 h 3110101"/>
                <a:gd name="connsiteX24" fmla="*/ 1683600 w 3786036"/>
                <a:gd name="connsiteY24" fmla="*/ 1044406 h 3110101"/>
                <a:gd name="connsiteX25" fmla="*/ 2205400 w 3786036"/>
                <a:gd name="connsiteY25" fmla="*/ 1160535 h 3110101"/>
                <a:gd name="connsiteX26" fmla="*/ 3552469 w 3786036"/>
                <a:gd name="connsiteY26" fmla="*/ 1708461 h 3110101"/>
                <a:gd name="connsiteX27" fmla="*/ 3784355 w 3786036"/>
                <a:gd name="connsiteY27" fmla="*/ 1689363 h 3110101"/>
                <a:gd name="connsiteX28" fmla="*/ 3620459 w 3786036"/>
                <a:gd name="connsiteY28" fmla="*/ 1501879 h 3110101"/>
                <a:gd name="connsiteX0" fmla="*/ 3620459 w 3786036"/>
                <a:gd name="connsiteY0" fmla="*/ 1501879 h 3110101"/>
                <a:gd name="connsiteX1" fmla="*/ 2455079 w 3786036"/>
                <a:gd name="connsiteY1" fmla="*/ 1119761 h 3110101"/>
                <a:gd name="connsiteX2" fmla="*/ 2070947 w 3786036"/>
                <a:gd name="connsiteY2" fmla="*/ 844382 h 3110101"/>
                <a:gd name="connsiteX3" fmla="*/ 2350906 w 3786036"/>
                <a:gd name="connsiteY3" fmla="*/ 371308 h 3110101"/>
                <a:gd name="connsiteX4" fmla="*/ 3090270 w 3786036"/>
                <a:gd name="connsiteY4" fmla="*/ 99158 h 3110101"/>
                <a:gd name="connsiteX5" fmla="*/ 3070562 w 3786036"/>
                <a:gd name="connsiteY5" fmla="*/ 68616 h 3110101"/>
                <a:gd name="connsiteX6" fmla="*/ 2281600 w 3786036"/>
                <a:gd name="connsiteY6" fmla="*/ 352156 h 3110101"/>
                <a:gd name="connsiteX7" fmla="*/ 2043907 w 3786036"/>
                <a:gd name="connsiteY7" fmla="*/ 665581 h 3110101"/>
                <a:gd name="connsiteX8" fmla="*/ 1994748 w 3786036"/>
                <a:gd name="connsiteY8" fmla="*/ 965032 h 3110101"/>
                <a:gd name="connsiteX9" fmla="*/ 1591523 w 3786036"/>
                <a:gd name="connsiteY9" fmla="*/ 933282 h 3110101"/>
                <a:gd name="connsiteX10" fmla="*/ 1708998 w 3786036"/>
                <a:gd name="connsiteY10" fmla="*/ 685632 h 3110101"/>
                <a:gd name="connsiteX11" fmla="*/ 1866651 w 3786036"/>
                <a:gd name="connsiteY11" fmla="*/ 271418 h 3110101"/>
                <a:gd name="connsiteX12" fmla="*/ 1086669 w 3786036"/>
                <a:gd name="connsiteY12" fmla="*/ 13934 h 3110101"/>
                <a:gd name="connsiteX13" fmla="*/ 1108237 w 3786036"/>
                <a:gd name="connsiteY13" fmla="*/ 66701 h 3110101"/>
                <a:gd name="connsiteX14" fmla="*/ 1803038 w 3786036"/>
                <a:gd name="connsiteY14" fmla="*/ 338799 h 3110101"/>
                <a:gd name="connsiteX15" fmla="*/ 1581998 w 3786036"/>
                <a:gd name="connsiteY15" fmla="*/ 790407 h 3110101"/>
                <a:gd name="connsiteX16" fmla="*/ 1293270 w 3786036"/>
                <a:gd name="connsiteY16" fmla="*/ 1293332 h 3110101"/>
                <a:gd name="connsiteX17" fmla="*/ 203227 w 3786036"/>
                <a:gd name="connsiteY17" fmla="*/ 1252059 h 3110101"/>
                <a:gd name="connsiteX18" fmla="*/ 190527 w 3786036"/>
                <a:gd name="connsiteY18" fmla="*/ 1297870 h 3110101"/>
                <a:gd name="connsiteX19" fmla="*/ 1293814 w 3786036"/>
                <a:gd name="connsiteY19" fmla="*/ 1379365 h 3110101"/>
                <a:gd name="connsiteX20" fmla="*/ 705988 w 3786036"/>
                <a:gd name="connsiteY20" fmla="*/ 2952227 h 3110101"/>
                <a:gd name="connsiteX21" fmla="*/ 756242 w 3786036"/>
                <a:gd name="connsiteY21" fmla="*/ 2969414 h 3110101"/>
                <a:gd name="connsiteX22" fmla="*/ 1096225 w 3786036"/>
                <a:gd name="connsiteY22" fmla="*/ 2193757 h 3110101"/>
                <a:gd name="connsiteX23" fmla="*/ 1508852 w 3786036"/>
                <a:gd name="connsiteY23" fmla="*/ 1168196 h 3110101"/>
                <a:gd name="connsiteX24" fmla="*/ 1683600 w 3786036"/>
                <a:gd name="connsiteY24" fmla="*/ 1044406 h 3110101"/>
                <a:gd name="connsiteX25" fmla="*/ 2205400 w 3786036"/>
                <a:gd name="connsiteY25" fmla="*/ 1160535 h 3110101"/>
                <a:gd name="connsiteX26" fmla="*/ 3552469 w 3786036"/>
                <a:gd name="connsiteY26" fmla="*/ 1708461 h 3110101"/>
                <a:gd name="connsiteX27" fmla="*/ 3784355 w 3786036"/>
                <a:gd name="connsiteY27" fmla="*/ 1689363 h 3110101"/>
                <a:gd name="connsiteX28" fmla="*/ 3620459 w 3786036"/>
                <a:gd name="connsiteY28" fmla="*/ 1501879 h 3110101"/>
                <a:gd name="connsiteX0" fmla="*/ 3620459 w 3786036"/>
                <a:gd name="connsiteY0" fmla="*/ 1501879 h 3110101"/>
                <a:gd name="connsiteX1" fmla="*/ 2455079 w 3786036"/>
                <a:gd name="connsiteY1" fmla="*/ 1119761 h 3110101"/>
                <a:gd name="connsiteX2" fmla="*/ 2070947 w 3786036"/>
                <a:gd name="connsiteY2" fmla="*/ 844382 h 3110101"/>
                <a:gd name="connsiteX3" fmla="*/ 2350906 w 3786036"/>
                <a:gd name="connsiteY3" fmla="*/ 371308 h 3110101"/>
                <a:gd name="connsiteX4" fmla="*/ 3090270 w 3786036"/>
                <a:gd name="connsiteY4" fmla="*/ 99158 h 3110101"/>
                <a:gd name="connsiteX5" fmla="*/ 3070562 w 3786036"/>
                <a:gd name="connsiteY5" fmla="*/ 68616 h 3110101"/>
                <a:gd name="connsiteX6" fmla="*/ 2303825 w 3786036"/>
                <a:gd name="connsiteY6" fmla="*/ 326756 h 3110101"/>
                <a:gd name="connsiteX7" fmla="*/ 2043907 w 3786036"/>
                <a:gd name="connsiteY7" fmla="*/ 665581 h 3110101"/>
                <a:gd name="connsiteX8" fmla="*/ 1994748 w 3786036"/>
                <a:gd name="connsiteY8" fmla="*/ 965032 h 3110101"/>
                <a:gd name="connsiteX9" fmla="*/ 1591523 w 3786036"/>
                <a:gd name="connsiteY9" fmla="*/ 933282 h 3110101"/>
                <a:gd name="connsiteX10" fmla="*/ 1708998 w 3786036"/>
                <a:gd name="connsiteY10" fmla="*/ 685632 h 3110101"/>
                <a:gd name="connsiteX11" fmla="*/ 1866651 w 3786036"/>
                <a:gd name="connsiteY11" fmla="*/ 271418 h 3110101"/>
                <a:gd name="connsiteX12" fmla="*/ 1086669 w 3786036"/>
                <a:gd name="connsiteY12" fmla="*/ 13934 h 3110101"/>
                <a:gd name="connsiteX13" fmla="*/ 1108237 w 3786036"/>
                <a:gd name="connsiteY13" fmla="*/ 66701 h 3110101"/>
                <a:gd name="connsiteX14" fmla="*/ 1803038 w 3786036"/>
                <a:gd name="connsiteY14" fmla="*/ 338799 h 3110101"/>
                <a:gd name="connsiteX15" fmla="*/ 1581998 w 3786036"/>
                <a:gd name="connsiteY15" fmla="*/ 790407 h 3110101"/>
                <a:gd name="connsiteX16" fmla="*/ 1293270 w 3786036"/>
                <a:gd name="connsiteY16" fmla="*/ 1293332 h 3110101"/>
                <a:gd name="connsiteX17" fmla="*/ 203227 w 3786036"/>
                <a:gd name="connsiteY17" fmla="*/ 1252059 h 3110101"/>
                <a:gd name="connsiteX18" fmla="*/ 190527 w 3786036"/>
                <a:gd name="connsiteY18" fmla="*/ 1297870 h 3110101"/>
                <a:gd name="connsiteX19" fmla="*/ 1293814 w 3786036"/>
                <a:gd name="connsiteY19" fmla="*/ 1379365 h 3110101"/>
                <a:gd name="connsiteX20" fmla="*/ 705988 w 3786036"/>
                <a:gd name="connsiteY20" fmla="*/ 2952227 h 3110101"/>
                <a:gd name="connsiteX21" fmla="*/ 756242 w 3786036"/>
                <a:gd name="connsiteY21" fmla="*/ 2969414 h 3110101"/>
                <a:gd name="connsiteX22" fmla="*/ 1096225 w 3786036"/>
                <a:gd name="connsiteY22" fmla="*/ 2193757 h 3110101"/>
                <a:gd name="connsiteX23" fmla="*/ 1508852 w 3786036"/>
                <a:gd name="connsiteY23" fmla="*/ 1168196 h 3110101"/>
                <a:gd name="connsiteX24" fmla="*/ 1683600 w 3786036"/>
                <a:gd name="connsiteY24" fmla="*/ 1044406 h 3110101"/>
                <a:gd name="connsiteX25" fmla="*/ 2205400 w 3786036"/>
                <a:gd name="connsiteY25" fmla="*/ 1160535 h 3110101"/>
                <a:gd name="connsiteX26" fmla="*/ 3552469 w 3786036"/>
                <a:gd name="connsiteY26" fmla="*/ 1708461 h 3110101"/>
                <a:gd name="connsiteX27" fmla="*/ 3784355 w 3786036"/>
                <a:gd name="connsiteY27" fmla="*/ 1689363 h 3110101"/>
                <a:gd name="connsiteX28" fmla="*/ 3620459 w 3786036"/>
                <a:gd name="connsiteY28" fmla="*/ 1501879 h 3110101"/>
                <a:gd name="connsiteX0" fmla="*/ 3620459 w 3786036"/>
                <a:gd name="connsiteY0" fmla="*/ 1501879 h 3110101"/>
                <a:gd name="connsiteX1" fmla="*/ 2455079 w 3786036"/>
                <a:gd name="connsiteY1" fmla="*/ 1119761 h 3110101"/>
                <a:gd name="connsiteX2" fmla="*/ 2070947 w 3786036"/>
                <a:gd name="connsiteY2" fmla="*/ 844382 h 3110101"/>
                <a:gd name="connsiteX3" fmla="*/ 2281056 w 3786036"/>
                <a:gd name="connsiteY3" fmla="*/ 412583 h 3110101"/>
                <a:gd name="connsiteX4" fmla="*/ 3090270 w 3786036"/>
                <a:gd name="connsiteY4" fmla="*/ 99158 h 3110101"/>
                <a:gd name="connsiteX5" fmla="*/ 3070562 w 3786036"/>
                <a:gd name="connsiteY5" fmla="*/ 68616 h 3110101"/>
                <a:gd name="connsiteX6" fmla="*/ 2303825 w 3786036"/>
                <a:gd name="connsiteY6" fmla="*/ 326756 h 3110101"/>
                <a:gd name="connsiteX7" fmla="*/ 2043907 w 3786036"/>
                <a:gd name="connsiteY7" fmla="*/ 665581 h 3110101"/>
                <a:gd name="connsiteX8" fmla="*/ 1994748 w 3786036"/>
                <a:gd name="connsiteY8" fmla="*/ 965032 h 3110101"/>
                <a:gd name="connsiteX9" fmla="*/ 1591523 w 3786036"/>
                <a:gd name="connsiteY9" fmla="*/ 933282 h 3110101"/>
                <a:gd name="connsiteX10" fmla="*/ 1708998 w 3786036"/>
                <a:gd name="connsiteY10" fmla="*/ 685632 h 3110101"/>
                <a:gd name="connsiteX11" fmla="*/ 1866651 w 3786036"/>
                <a:gd name="connsiteY11" fmla="*/ 271418 h 3110101"/>
                <a:gd name="connsiteX12" fmla="*/ 1086669 w 3786036"/>
                <a:gd name="connsiteY12" fmla="*/ 13934 h 3110101"/>
                <a:gd name="connsiteX13" fmla="*/ 1108237 w 3786036"/>
                <a:gd name="connsiteY13" fmla="*/ 66701 h 3110101"/>
                <a:gd name="connsiteX14" fmla="*/ 1803038 w 3786036"/>
                <a:gd name="connsiteY14" fmla="*/ 338799 h 3110101"/>
                <a:gd name="connsiteX15" fmla="*/ 1581998 w 3786036"/>
                <a:gd name="connsiteY15" fmla="*/ 790407 h 3110101"/>
                <a:gd name="connsiteX16" fmla="*/ 1293270 w 3786036"/>
                <a:gd name="connsiteY16" fmla="*/ 1293332 h 3110101"/>
                <a:gd name="connsiteX17" fmla="*/ 203227 w 3786036"/>
                <a:gd name="connsiteY17" fmla="*/ 1252059 h 3110101"/>
                <a:gd name="connsiteX18" fmla="*/ 190527 w 3786036"/>
                <a:gd name="connsiteY18" fmla="*/ 1297870 h 3110101"/>
                <a:gd name="connsiteX19" fmla="*/ 1293814 w 3786036"/>
                <a:gd name="connsiteY19" fmla="*/ 1379365 h 3110101"/>
                <a:gd name="connsiteX20" fmla="*/ 705988 w 3786036"/>
                <a:gd name="connsiteY20" fmla="*/ 2952227 h 3110101"/>
                <a:gd name="connsiteX21" fmla="*/ 756242 w 3786036"/>
                <a:gd name="connsiteY21" fmla="*/ 2969414 h 3110101"/>
                <a:gd name="connsiteX22" fmla="*/ 1096225 w 3786036"/>
                <a:gd name="connsiteY22" fmla="*/ 2193757 h 3110101"/>
                <a:gd name="connsiteX23" fmla="*/ 1508852 w 3786036"/>
                <a:gd name="connsiteY23" fmla="*/ 1168196 h 3110101"/>
                <a:gd name="connsiteX24" fmla="*/ 1683600 w 3786036"/>
                <a:gd name="connsiteY24" fmla="*/ 1044406 h 3110101"/>
                <a:gd name="connsiteX25" fmla="*/ 2205400 w 3786036"/>
                <a:gd name="connsiteY25" fmla="*/ 1160535 h 3110101"/>
                <a:gd name="connsiteX26" fmla="*/ 3552469 w 3786036"/>
                <a:gd name="connsiteY26" fmla="*/ 1708461 h 3110101"/>
                <a:gd name="connsiteX27" fmla="*/ 3784355 w 3786036"/>
                <a:gd name="connsiteY27" fmla="*/ 1689363 h 3110101"/>
                <a:gd name="connsiteX28" fmla="*/ 3620459 w 3786036"/>
                <a:gd name="connsiteY28" fmla="*/ 1501879 h 3110101"/>
                <a:gd name="connsiteX0" fmla="*/ 3620459 w 3786036"/>
                <a:gd name="connsiteY0" fmla="*/ 1501179 h 3109401"/>
                <a:gd name="connsiteX1" fmla="*/ 2455079 w 3786036"/>
                <a:gd name="connsiteY1" fmla="*/ 1119061 h 3109401"/>
                <a:gd name="connsiteX2" fmla="*/ 2070947 w 3786036"/>
                <a:gd name="connsiteY2" fmla="*/ 843682 h 3109401"/>
                <a:gd name="connsiteX3" fmla="*/ 2281056 w 3786036"/>
                <a:gd name="connsiteY3" fmla="*/ 411883 h 3109401"/>
                <a:gd name="connsiteX4" fmla="*/ 3090270 w 3786036"/>
                <a:gd name="connsiteY4" fmla="*/ 98458 h 3109401"/>
                <a:gd name="connsiteX5" fmla="*/ 3070562 w 3786036"/>
                <a:gd name="connsiteY5" fmla="*/ 67916 h 3109401"/>
                <a:gd name="connsiteX6" fmla="*/ 2303825 w 3786036"/>
                <a:gd name="connsiteY6" fmla="*/ 326056 h 3109401"/>
                <a:gd name="connsiteX7" fmla="*/ 2043907 w 3786036"/>
                <a:gd name="connsiteY7" fmla="*/ 664881 h 3109401"/>
                <a:gd name="connsiteX8" fmla="*/ 1994748 w 3786036"/>
                <a:gd name="connsiteY8" fmla="*/ 964332 h 3109401"/>
                <a:gd name="connsiteX9" fmla="*/ 1591523 w 3786036"/>
                <a:gd name="connsiteY9" fmla="*/ 932582 h 3109401"/>
                <a:gd name="connsiteX10" fmla="*/ 1708998 w 3786036"/>
                <a:gd name="connsiteY10" fmla="*/ 684932 h 3109401"/>
                <a:gd name="connsiteX11" fmla="*/ 1866651 w 3786036"/>
                <a:gd name="connsiteY11" fmla="*/ 270718 h 3109401"/>
                <a:gd name="connsiteX12" fmla="*/ 1086669 w 3786036"/>
                <a:gd name="connsiteY12" fmla="*/ 13234 h 3109401"/>
                <a:gd name="connsiteX13" fmla="*/ 1108237 w 3786036"/>
                <a:gd name="connsiteY13" fmla="*/ 66001 h 3109401"/>
                <a:gd name="connsiteX14" fmla="*/ 1815738 w 3786036"/>
                <a:gd name="connsiteY14" fmla="*/ 312699 h 3109401"/>
                <a:gd name="connsiteX15" fmla="*/ 1581998 w 3786036"/>
                <a:gd name="connsiteY15" fmla="*/ 789707 h 3109401"/>
                <a:gd name="connsiteX16" fmla="*/ 1293270 w 3786036"/>
                <a:gd name="connsiteY16" fmla="*/ 1292632 h 3109401"/>
                <a:gd name="connsiteX17" fmla="*/ 203227 w 3786036"/>
                <a:gd name="connsiteY17" fmla="*/ 1251359 h 3109401"/>
                <a:gd name="connsiteX18" fmla="*/ 190527 w 3786036"/>
                <a:gd name="connsiteY18" fmla="*/ 1297170 h 3109401"/>
                <a:gd name="connsiteX19" fmla="*/ 1293814 w 3786036"/>
                <a:gd name="connsiteY19" fmla="*/ 1378665 h 3109401"/>
                <a:gd name="connsiteX20" fmla="*/ 705988 w 3786036"/>
                <a:gd name="connsiteY20" fmla="*/ 2951527 h 3109401"/>
                <a:gd name="connsiteX21" fmla="*/ 756242 w 3786036"/>
                <a:gd name="connsiteY21" fmla="*/ 2968714 h 3109401"/>
                <a:gd name="connsiteX22" fmla="*/ 1096225 w 3786036"/>
                <a:gd name="connsiteY22" fmla="*/ 2193057 h 3109401"/>
                <a:gd name="connsiteX23" fmla="*/ 1508852 w 3786036"/>
                <a:gd name="connsiteY23" fmla="*/ 1167496 h 3109401"/>
                <a:gd name="connsiteX24" fmla="*/ 1683600 w 3786036"/>
                <a:gd name="connsiteY24" fmla="*/ 1043706 h 3109401"/>
                <a:gd name="connsiteX25" fmla="*/ 2205400 w 3786036"/>
                <a:gd name="connsiteY25" fmla="*/ 1159835 h 3109401"/>
                <a:gd name="connsiteX26" fmla="*/ 3552469 w 3786036"/>
                <a:gd name="connsiteY26" fmla="*/ 1707761 h 3109401"/>
                <a:gd name="connsiteX27" fmla="*/ 3784355 w 3786036"/>
                <a:gd name="connsiteY27" fmla="*/ 1688663 h 3109401"/>
                <a:gd name="connsiteX28" fmla="*/ 3620459 w 3786036"/>
                <a:gd name="connsiteY28" fmla="*/ 1501179 h 3109401"/>
                <a:gd name="connsiteX0" fmla="*/ 3620459 w 3786036"/>
                <a:gd name="connsiteY0" fmla="*/ 1501179 h 3109401"/>
                <a:gd name="connsiteX1" fmla="*/ 2455079 w 3786036"/>
                <a:gd name="connsiteY1" fmla="*/ 1119061 h 3109401"/>
                <a:gd name="connsiteX2" fmla="*/ 2070947 w 3786036"/>
                <a:gd name="connsiteY2" fmla="*/ 843682 h 3109401"/>
                <a:gd name="connsiteX3" fmla="*/ 2281056 w 3786036"/>
                <a:gd name="connsiteY3" fmla="*/ 411883 h 3109401"/>
                <a:gd name="connsiteX4" fmla="*/ 3090270 w 3786036"/>
                <a:gd name="connsiteY4" fmla="*/ 98458 h 3109401"/>
                <a:gd name="connsiteX5" fmla="*/ 3070562 w 3786036"/>
                <a:gd name="connsiteY5" fmla="*/ 67916 h 3109401"/>
                <a:gd name="connsiteX6" fmla="*/ 2303825 w 3786036"/>
                <a:gd name="connsiteY6" fmla="*/ 326056 h 3109401"/>
                <a:gd name="connsiteX7" fmla="*/ 2043907 w 3786036"/>
                <a:gd name="connsiteY7" fmla="*/ 664881 h 3109401"/>
                <a:gd name="connsiteX8" fmla="*/ 1994748 w 3786036"/>
                <a:gd name="connsiteY8" fmla="*/ 964332 h 3109401"/>
                <a:gd name="connsiteX9" fmla="*/ 1591523 w 3786036"/>
                <a:gd name="connsiteY9" fmla="*/ 932582 h 3109401"/>
                <a:gd name="connsiteX10" fmla="*/ 1708998 w 3786036"/>
                <a:gd name="connsiteY10" fmla="*/ 684932 h 3109401"/>
                <a:gd name="connsiteX11" fmla="*/ 1866651 w 3786036"/>
                <a:gd name="connsiteY11" fmla="*/ 270718 h 3109401"/>
                <a:gd name="connsiteX12" fmla="*/ 1086669 w 3786036"/>
                <a:gd name="connsiteY12" fmla="*/ 13234 h 3109401"/>
                <a:gd name="connsiteX13" fmla="*/ 1108237 w 3786036"/>
                <a:gd name="connsiteY13" fmla="*/ 66001 h 3109401"/>
                <a:gd name="connsiteX14" fmla="*/ 1815738 w 3786036"/>
                <a:gd name="connsiteY14" fmla="*/ 312699 h 3109401"/>
                <a:gd name="connsiteX15" fmla="*/ 1581998 w 3786036"/>
                <a:gd name="connsiteY15" fmla="*/ 789707 h 3109401"/>
                <a:gd name="connsiteX16" fmla="*/ 1293270 w 3786036"/>
                <a:gd name="connsiteY16" fmla="*/ 1292632 h 3109401"/>
                <a:gd name="connsiteX17" fmla="*/ 203227 w 3786036"/>
                <a:gd name="connsiteY17" fmla="*/ 1251359 h 3109401"/>
                <a:gd name="connsiteX18" fmla="*/ 190527 w 3786036"/>
                <a:gd name="connsiteY18" fmla="*/ 1297170 h 3109401"/>
                <a:gd name="connsiteX19" fmla="*/ 1293814 w 3786036"/>
                <a:gd name="connsiteY19" fmla="*/ 1378665 h 3109401"/>
                <a:gd name="connsiteX20" fmla="*/ 705988 w 3786036"/>
                <a:gd name="connsiteY20" fmla="*/ 2951527 h 3109401"/>
                <a:gd name="connsiteX21" fmla="*/ 756242 w 3786036"/>
                <a:gd name="connsiteY21" fmla="*/ 2968714 h 3109401"/>
                <a:gd name="connsiteX22" fmla="*/ 1096225 w 3786036"/>
                <a:gd name="connsiteY22" fmla="*/ 2193057 h 3109401"/>
                <a:gd name="connsiteX23" fmla="*/ 1508852 w 3786036"/>
                <a:gd name="connsiteY23" fmla="*/ 1167496 h 3109401"/>
                <a:gd name="connsiteX24" fmla="*/ 1683600 w 3786036"/>
                <a:gd name="connsiteY24" fmla="*/ 1043706 h 3109401"/>
                <a:gd name="connsiteX25" fmla="*/ 2154600 w 3786036"/>
                <a:gd name="connsiteY25" fmla="*/ 1125968 h 3109401"/>
                <a:gd name="connsiteX26" fmla="*/ 3552469 w 3786036"/>
                <a:gd name="connsiteY26" fmla="*/ 1707761 h 3109401"/>
                <a:gd name="connsiteX27" fmla="*/ 3784355 w 3786036"/>
                <a:gd name="connsiteY27" fmla="*/ 1688663 h 3109401"/>
                <a:gd name="connsiteX28" fmla="*/ 3620459 w 3786036"/>
                <a:gd name="connsiteY28" fmla="*/ 1501179 h 3109401"/>
                <a:gd name="connsiteX0" fmla="*/ 3620459 w 3786036"/>
                <a:gd name="connsiteY0" fmla="*/ 1501179 h 3109401"/>
                <a:gd name="connsiteX1" fmla="*/ 2455079 w 3786036"/>
                <a:gd name="connsiteY1" fmla="*/ 1119061 h 3109401"/>
                <a:gd name="connsiteX2" fmla="*/ 2070947 w 3786036"/>
                <a:gd name="connsiteY2" fmla="*/ 843682 h 3109401"/>
                <a:gd name="connsiteX3" fmla="*/ 2281056 w 3786036"/>
                <a:gd name="connsiteY3" fmla="*/ 411883 h 3109401"/>
                <a:gd name="connsiteX4" fmla="*/ 3090270 w 3786036"/>
                <a:gd name="connsiteY4" fmla="*/ 98458 h 3109401"/>
                <a:gd name="connsiteX5" fmla="*/ 3070562 w 3786036"/>
                <a:gd name="connsiteY5" fmla="*/ 67916 h 3109401"/>
                <a:gd name="connsiteX6" fmla="*/ 2303825 w 3786036"/>
                <a:gd name="connsiteY6" fmla="*/ 326056 h 3109401"/>
                <a:gd name="connsiteX7" fmla="*/ 2043907 w 3786036"/>
                <a:gd name="connsiteY7" fmla="*/ 664881 h 3109401"/>
                <a:gd name="connsiteX8" fmla="*/ 1994748 w 3786036"/>
                <a:gd name="connsiteY8" fmla="*/ 964332 h 3109401"/>
                <a:gd name="connsiteX9" fmla="*/ 1591523 w 3786036"/>
                <a:gd name="connsiteY9" fmla="*/ 932582 h 3109401"/>
                <a:gd name="connsiteX10" fmla="*/ 1708998 w 3786036"/>
                <a:gd name="connsiteY10" fmla="*/ 684932 h 3109401"/>
                <a:gd name="connsiteX11" fmla="*/ 1866651 w 3786036"/>
                <a:gd name="connsiteY11" fmla="*/ 270718 h 3109401"/>
                <a:gd name="connsiteX12" fmla="*/ 1086669 w 3786036"/>
                <a:gd name="connsiteY12" fmla="*/ 13234 h 3109401"/>
                <a:gd name="connsiteX13" fmla="*/ 1108237 w 3786036"/>
                <a:gd name="connsiteY13" fmla="*/ 66001 h 3109401"/>
                <a:gd name="connsiteX14" fmla="*/ 1815738 w 3786036"/>
                <a:gd name="connsiteY14" fmla="*/ 312699 h 3109401"/>
                <a:gd name="connsiteX15" fmla="*/ 1581998 w 3786036"/>
                <a:gd name="connsiteY15" fmla="*/ 789707 h 3109401"/>
                <a:gd name="connsiteX16" fmla="*/ 1293270 w 3786036"/>
                <a:gd name="connsiteY16" fmla="*/ 1292632 h 3109401"/>
                <a:gd name="connsiteX17" fmla="*/ 203227 w 3786036"/>
                <a:gd name="connsiteY17" fmla="*/ 1251359 h 3109401"/>
                <a:gd name="connsiteX18" fmla="*/ 190527 w 3786036"/>
                <a:gd name="connsiteY18" fmla="*/ 1297170 h 3109401"/>
                <a:gd name="connsiteX19" fmla="*/ 1293814 w 3786036"/>
                <a:gd name="connsiteY19" fmla="*/ 1378665 h 3109401"/>
                <a:gd name="connsiteX20" fmla="*/ 705988 w 3786036"/>
                <a:gd name="connsiteY20" fmla="*/ 2951527 h 3109401"/>
                <a:gd name="connsiteX21" fmla="*/ 756242 w 3786036"/>
                <a:gd name="connsiteY21" fmla="*/ 2968714 h 3109401"/>
                <a:gd name="connsiteX22" fmla="*/ 1096225 w 3786036"/>
                <a:gd name="connsiteY22" fmla="*/ 2193057 h 3109401"/>
                <a:gd name="connsiteX23" fmla="*/ 1508852 w 3786036"/>
                <a:gd name="connsiteY23" fmla="*/ 1167496 h 3109401"/>
                <a:gd name="connsiteX24" fmla="*/ 1683600 w 3786036"/>
                <a:gd name="connsiteY24" fmla="*/ 1043706 h 3109401"/>
                <a:gd name="connsiteX25" fmla="*/ 2133434 w 3786036"/>
                <a:gd name="connsiteY25" fmla="*/ 1113268 h 3109401"/>
                <a:gd name="connsiteX26" fmla="*/ 3552469 w 3786036"/>
                <a:gd name="connsiteY26" fmla="*/ 1707761 h 3109401"/>
                <a:gd name="connsiteX27" fmla="*/ 3784355 w 3786036"/>
                <a:gd name="connsiteY27" fmla="*/ 1688663 h 3109401"/>
                <a:gd name="connsiteX28" fmla="*/ 3620459 w 3786036"/>
                <a:gd name="connsiteY28" fmla="*/ 1501179 h 3109401"/>
                <a:gd name="connsiteX0" fmla="*/ 3620459 w 3786036"/>
                <a:gd name="connsiteY0" fmla="*/ 1501179 h 3109401"/>
                <a:gd name="connsiteX1" fmla="*/ 2455079 w 3786036"/>
                <a:gd name="connsiteY1" fmla="*/ 1119061 h 3109401"/>
                <a:gd name="connsiteX2" fmla="*/ 2070947 w 3786036"/>
                <a:gd name="connsiteY2" fmla="*/ 843682 h 3109401"/>
                <a:gd name="connsiteX3" fmla="*/ 2281056 w 3786036"/>
                <a:gd name="connsiteY3" fmla="*/ 411883 h 3109401"/>
                <a:gd name="connsiteX4" fmla="*/ 3090270 w 3786036"/>
                <a:gd name="connsiteY4" fmla="*/ 98458 h 3109401"/>
                <a:gd name="connsiteX5" fmla="*/ 3070562 w 3786036"/>
                <a:gd name="connsiteY5" fmla="*/ 67916 h 3109401"/>
                <a:gd name="connsiteX6" fmla="*/ 2303825 w 3786036"/>
                <a:gd name="connsiteY6" fmla="*/ 326056 h 3109401"/>
                <a:gd name="connsiteX7" fmla="*/ 2043907 w 3786036"/>
                <a:gd name="connsiteY7" fmla="*/ 664881 h 3109401"/>
                <a:gd name="connsiteX8" fmla="*/ 1994748 w 3786036"/>
                <a:gd name="connsiteY8" fmla="*/ 964332 h 3109401"/>
                <a:gd name="connsiteX9" fmla="*/ 1591523 w 3786036"/>
                <a:gd name="connsiteY9" fmla="*/ 932582 h 3109401"/>
                <a:gd name="connsiteX10" fmla="*/ 1708998 w 3786036"/>
                <a:gd name="connsiteY10" fmla="*/ 684932 h 3109401"/>
                <a:gd name="connsiteX11" fmla="*/ 1866651 w 3786036"/>
                <a:gd name="connsiteY11" fmla="*/ 270718 h 3109401"/>
                <a:gd name="connsiteX12" fmla="*/ 1086669 w 3786036"/>
                <a:gd name="connsiteY12" fmla="*/ 13234 h 3109401"/>
                <a:gd name="connsiteX13" fmla="*/ 1108237 w 3786036"/>
                <a:gd name="connsiteY13" fmla="*/ 66001 h 3109401"/>
                <a:gd name="connsiteX14" fmla="*/ 1815738 w 3786036"/>
                <a:gd name="connsiteY14" fmla="*/ 312699 h 3109401"/>
                <a:gd name="connsiteX15" fmla="*/ 1581998 w 3786036"/>
                <a:gd name="connsiteY15" fmla="*/ 789707 h 3109401"/>
                <a:gd name="connsiteX16" fmla="*/ 1293270 w 3786036"/>
                <a:gd name="connsiteY16" fmla="*/ 1292632 h 3109401"/>
                <a:gd name="connsiteX17" fmla="*/ 203227 w 3786036"/>
                <a:gd name="connsiteY17" fmla="*/ 1251359 h 3109401"/>
                <a:gd name="connsiteX18" fmla="*/ 190527 w 3786036"/>
                <a:gd name="connsiteY18" fmla="*/ 1297170 h 3109401"/>
                <a:gd name="connsiteX19" fmla="*/ 1293814 w 3786036"/>
                <a:gd name="connsiteY19" fmla="*/ 1378665 h 3109401"/>
                <a:gd name="connsiteX20" fmla="*/ 705988 w 3786036"/>
                <a:gd name="connsiteY20" fmla="*/ 2951527 h 3109401"/>
                <a:gd name="connsiteX21" fmla="*/ 756242 w 3786036"/>
                <a:gd name="connsiteY21" fmla="*/ 2968714 h 3109401"/>
                <a:gd name="connsiteX22" fmla="*/ 1096225 w 3786036"/>
                <a:gd name="connsiteY22" fmla="*/ 2193057 h 3109401"/>
                <a:gd name="connsiteX23" fmla="*/ 1508852 w 3786036"/>
                <a:gd name="connsiteY23" fmla="*/ 1167496 h 3109401"/>
                <a:gd name="connsiteX24" fmla="*/ 1683600 w 3786036"/>
                <a:gd name="connsiteY24" fmla="*/ 1043706 h 3109401"/>
                <a:gd name="connsiteX25" fmla="*/ 2133434 w 3786036"/>
                <a:gd name="connsiteY25" fmla="*/ 1113268 h 3109401"/>
                <a:gd name="connsiteX26" fmla="*/ 3552469 w 3786036"/>
                <a:gd name="connsiteY26" fmla="*/ 1707761 h 3109401"/>
                <a:gd name="connsiteX27" fmla="*/ 3784355 w 3786036"/>
                <a:gd name="connsiteY27" fmla="*/ 1688663 h 3109401"/>
                <a:gd name="connsiteX28" fmla="*/ 3620459 w 3786036"/>
                <a:gd name="connsiteY28" fmla="*/ 1501179 h 3109401"/>
                <a:gd name="connsiteX0" fmla="*/ 3620459 w 3786036"/>
                <a:gd name="connsiteY0" fmla="*/ 1501179 h 3109401"/>
                <a:gd name="connsiteX1" fmla="*/ 2455079 w 3786036"/>
                <a:gd name="connsiteY1" fmla="*/ 1119061 h 3109401"/>
                <a:gd name="connsiteX2" fmla="*/ 2070947 w 3786036"/>
                <a:gd name="connsiteY2" fmla="*/ 843682 h 3109401"/>
                <a:gd name="connsiteX3" fmla="*/ 2281056 w 3786036"/>
                <a:gd name="connsiteY3" fmla="*/ 411883 h 3109401"/>
                <a:gd name="connsiteX4" fmla="*/ 3090270 w 3786036"/>
                <a:gd name="connsiteY4" fmla="*/ 98458 h 3109401"/>
                <a:gd name="connsiteX5" fmla="*/ 3070562 w 3786036"/>
                <a:gd name="connsiteY5" fmla="*/ 67916 h 3109401"/>
                <a:gd name="connsiteX6" fmla="*/ 2303825 w 3786036"/>
                <a:gd name="connsiteY6" fmla="*/ 326056 h 3109401"/>
                <a:gd name="connsiteX7" fmla="*/ 2043907 w 3786036"/>
                <a:gd name="connsiteY7" fmla="*/ 664881 h 3109401"/>
                <a:gd name="connsiteX8" fmla="*/ 1994748 w 3786036"/>
                <a:gd name="connsiteY8" fmla="*/ 964332 h 3109401"/>
                <a:gd name="connsiteX9" fmla="*/ 1591523 w 3786036"/>
                <a:gd name="connsiteY9" fmla="*/ 932582 h 3109401"/>
                <a:gd name="connsiteX10" fmla="*/ 1708998 w 3786036"/>
                <a:gd name="connsiteY10" fmla="*/ 684932 h 3109401"/>
                <a:gd name="connsiteX11" fmla="*/ 1866651 w 3786036"/>
                <a:gd name="connsiteY11" fmla="*/ 270718 h 3109401"/>
                <a:gd name="connsiteX12" fmla="*/ 1086669 w 3786036"/>
                <a:gd name="connsiteY12" fmla="*/ 13234 h 3109401"/>
                <a:gd name="connsiteX13" fmla="*/ 1108237 w 3786036"/>
                <a:gd name="connsiteY13" fmla="*/ 66001 h 3109401"/>
                <a:gd name="connsiteX14" fmla="*/ 1815738 w 3786036"/>
                <a:gd name="connsiteY14" fmla="*/ 312699 h 3109401"/>
                <a:gd name="connsiteX15" fmla="*/ 1581998 w 3786036"/>
                <a:gd name="connsiteY15" fmla="*/ 789707 h 3109401"/>
                <a:gd name="connsiteX16" fmla="*/ 1293270 w 3786036"/>
                <a:gd name="connsiteY16" fmla="*/ 1292632 h 3109401"/>
                <a:gd name="connsiteX17" fmla="*/ 203227 w 3786036"/>
                <a:gd name="connsiteY17" fmla="*/ 1251359 h 3109401"/>
                <a:gd name="connsiteX18" fmla="*/ 190527 w 3786036"/>
                <a:gd name="connsiteY18" fmla="*/ 1297170 h 3109401"/>
                <a:gd name="connsiteX19" fmla="*/ 1293814 w 3786036"/>
                <a:gd name="connsiteY19" fmla="*/ 1378665 h 3109401"/>
                <a:gd name="connsiteX20" fmla="*/ 705988 w 3786036"/>
                <a:gd name="connsiteY20" fmla="*/ 2951527 h 3109401"/>
                <a:gd name="connsiteX21" fmla="*/ 756242 w 3786036"/>
                <a:gd name="connsiteY21" fmla="*/ 2968714 h 3109401"/>
                <a:gd name="connsiteX22" fmla="*/ 1096225 w 3786036"/>
                <a:gd name="connsiteY22" fmla="*/ 2193057 h 3109401"/>
                <a:gd name="connsiteX23" fmla="*/ 1508852 w 3786036"/>
                <a:gd name="connsiteY23" fmla="*/ 1167496 h 3109401"/>
                <a:gd name="connsiteX24" fmla="*/ 1683600 w 3786036"/>
                <a:gd name="connsiteY24" fmla="*/ 1039473 h 3109401"/>
                <a:gd name="connsiteX25" fmla="*/ 2133434 w 3786036"/>
                <a:gd name="connsiteY25" fmla="*/ 1113268 h 3109401"/>
                <a:gd name="connsiteX26" fmla="*/ 3552469 w 3786036"/>
                <a:gd name="connsiteY26" fmla="*/ 1707761 h 3109401"/>
                <a:gd name="connsiteX27" fmla="*/ 3784355 w 3786036"/>
                <a:gd name="connsiteY27" fmla="*/ 1688663 h 3109401"/>
                <a:gd name="connsiteX28" fmla="*/ 3620459 w 3786036"/>
                <a:gd name="connsiteY28" fmla="*/ 1501179 h 3109401"/>
                <a:gd name="connsiteX0" fmla="*/ 3620459 w 3786036"/>
                <a:gd name="connsiteY0" fmla="*/ 1501179 h 3109401"/>
                <a:gd name="connsiteX1" fmla="*/ 2455079 w 3786036"/>
                <a:gd name="connsiteY1" fmla="*/ 1119061 h 3109401"/>
                <a:gd name="connsiteX2" fmla="*/ 2070947 w 3786036"/>
                <a:gd name="connsiteY2" fmla="*/ 843682 h 3109401"/>
                <a:gd name="connsiteX3" fmla="*/ 2281056 w 3786036"/>
                <a:gd name="connsiteY3" fmla="*/ 411883 h 3109401"/>
                <a:gd name="connsiteX4" fmla="*/ 3090270 w 3786036"/>
                <a:gd name="connsiteY4" fmla="*/ 98458 h 3109401"/>
                <a:gd name="connsiteX5" fmla="*/ 3070562 w 3786036"/>
                <a:gd name="connsiteY5" fmla="*/ 67916 h 3109401"/>
                <a:gd name="connsiteX6" fmla="*/ 2303825 w 3786036"/>
                <a:gd name="connsiteY6" fmla="*/ 326056 h 3109401"/>
                <a:gd name="connsiteX7" fmla="*/ 2043907 w 3786036"/>
                <a:gd name="connsiteY7" fmla="*/ 664881 h 3109401"/>
                <a:gd name="connsiteX8" fmla="*/ 1994748 w 3786036"/>
                <a:gd name="connsiteY8" fmla="*/ 964332 h 3109401"/>
                <a:gd name="connsiteX9" fmla="*/ 1591523 w 3786036"/>
                <a:gd name="connsiteY9" fmla="*/ 932582 h 3109401"/>
                <a:gd name="connsiteX10" fmla="*/ 1708998 w 3786036"/>
                <a:gd name="connsiteY10" fmla="*/ 684932 h 3109401"/>
                <a:gd name="connsiteX11" fmla="*/ 1866651 w 3786036"/>
                <a:gd name="connsiteY11" fmla="*/ 270718 h 3109401"/>
                <a:gd name="connsiteX12" fmla="*/ 1086669 w 3786036"/>
                <a:gd name="connsiteY12" fmla="*/ 13234 h 3109401"/>
                <a:gd name="connsiteX13" fmla="*/ 1108237 w 3786036"/>
                <a:gd name="connsiteY13" fmla="*/ 66001 h 3109401"/>
                <a:gd name="connsiteX14" fmla="*/ 1815738 w 3786036"/>
                <a:gd name="connsiteY14" fmla="*/ 312699 h 3109401"/>
                <a:gd name="connsiteX15" fmla="*/ 1581998 w 3786036"/>
                <a:gd name="connsiteY15" fmla="*/ 789707 h 3109401"/>
                <a:gd name="connsiteX16" fmla="*/ 1293270 w 3786036"/>
                <a:gd name="connsiteY16" fmla="*/ 1292632 h 3109401"/>
                <a:gd name="connsiteX17" fmla="*/ 203227 w 3786036"/>
                <a:gd name="connsiteY17" fmla="*/ 1251359 h 3109401"/>
                <a:gd name="connsiteX18" fmla="*/ 190527 w 3786036"/>
                <a:gd name="connsiteY18" fmla="*/ 1297170 h 3109401"/>
                <a:gd name="connsiteX19" fmla="*/ 1293814 w 3786036"/>
                <a:gd name="connsiteY19" fmla="*/ 1378665 h 3109401"/>
                <a:gd name="connsiteX20" fmla="*/ 705988 w 3786036"/>
                <a:gd name="connsiteY20" fmla="*/ 2951527 h 3109401"/>
                <a:gd name="connsiteX21" fmla="*/ 756242 w 3786036"/>
                <a:gd name="connsiteY21" fmla="*/ 2968714 h 3109401"/>
                <a:gd name="connsiteX22" fmla="*/ 1096225 w 3786036"/>
                <a:gd name="connsiteY22" fmla="*/ 2193057 h 3109401"/>
                <a:gd name="connsiteX23" fmla="*/ 1508852 w 3786036"/>
                <a:gd name="connsiteY23" fmla="*/ 1167496 h 3109401"/>
                <a:gd name="connsiteX24" fmla="*/ 1683600 w 3786036"/>
                <a:gd name="connsiteY24" fmla="*/ 1039473 h 3109401"/>
                <a:gd name="connsiteX25" fmla="*/ 2133434 w 3786036"/>
                <a:gd name="connsiteY25" fmla="*/ 1113268 h 3109401"/>
                <a:gd name="connsiteX26" fmla="*/ 3552469 w 3786036"/>
                <a:gd name="connsiteY26" fmla="*/ 1707761 h 3109401"/>
                <a:gd name="connsiteX27" fmla="*/ 3784355 w 3786036"/>
                <a:gd name="connsiteY27" fmla="*/ 1688663 h 3109401"/>
                <a:gd name="connsiteX28" fmla="*/ 3620459 w 3786036"/>
                <a:gd name="connsiteY28" fmla="*/ 1501179 h 3109401"/>
                <a:gd name="connsiteX0" fmla="*/ 3620459 w 3786036"/>
                <a:gd name="connsiteY0" fmla="*/ 1501179 h 3109401"/>
                <a:gd name="connsiteX1" fmla="*/ 2455079 w 3786036"/>
                <a:gd name="connsiteY1" fmla="*/ 1119061 h 3109401"/>
                <a:gd name="connsiteX2" fmla="*/ 2070947 w 3786036"/>
                <a:gd name="connsiteY2" fmla="*/ 843682 h 3109401"/>
                <a:gd name="connsiteX3" fmla="*/ 2281056 w 3786036"/>
                <a:gd name="connsiteY3" fmla="*/ 399183 h 3109401"/>
                <a:gd name="connsiteX4" fmla="*/ 3090270 w 3786036"/>
                <a:gd name="connsiteY4" fmla="*/ 98458 h 3109401"/>
                <a:gd name="connsiteX5" fmla="*/ 3070562 w 3786036"/>
                <a:gd name="connsiteY5" fmla="*/ 67916 h 3109401"/>
                <a:gd name="connsiteX6" fmla="*/ 2303825 w 3786036"/>
                <a:gd name="connsiteY6" fmla="*/ 326056 h 3109401"/>
                <a:gd name="connsiteX7" fmla="*/ 2043907 w 3786036"/>
                <a:gd name="connsiteY7" fmla="*/ 664881 h 3109401"/>
                <a:gd name="connsiteX8" fmla="*/ 1994748 w 3786036"/>
                <a:gd name="connsiteY8" fmla="*/ 964332 h 3109401"/>
                <a:gd name="connsiteX9" fmla="*/ 1591523 w 3786036"/>
                <a:gd name="connsiteY9" fmla="*/ 932582 h 3109401"/>
                <a:gd name="connsiteX10" fmla="*/ 1708998 w 3786036"/>
                <a:gd name="connsiteY10" fmla="*/ 684932 h 3109401"/>
                <a:gd name="connsiteX11" fmla="*/ 1866651 w 3786036"/>
                <a:gd name="connsiteY11" fmla="*/ 270718 h 3109401"/>
                <a:gd name="connsiteX12" fmla="*/ 1086669 w 3786036"/>
                <a:gd name="connsiteY12" fmla="*/ 13234 h 3109401"/>
                <a:gd name="connsiteX13" fmla="*/ 1108237 w 3786036"/>
                <a:gd name="connsiteY13" fmla="*/ 66001 h 3109401"/>
                <a:gd name="connsiteX14" fmla="*/ 1815738 w 3786036"/>
                <a:gd name="connsiteY14" fmla="*/ 312699 h 3109401"/>
                <a:gd name="connsiteX15" fmla="*/ 1581998 w 3786036"/>
                <a:gd name="connsiteY15" fmla="*/ 789707 h 3109401"/>
                <a:gd name="connsiteX16" fmla="*/ 1293270 w 3786036"/>
                <a:gd name="connsiteY16" fmla="*/ 1292632 h 3109401"/>
                <a:gd name="connsiteX17" fmla="*/ 203227 w 3786036"/>
                <a:gd name="connsiteY17" fmla="*/ 1251359 h 3109401"/>
                <a:gd name="connsiteX18" fmla="*/ 190527 w 3786036"/>
                <a:gd name="connsiteY18" fmla="*/ 1297170 h 3109401"/>
                <a:gd name="connsiteX19" fmla="*/ 1293814 w 3786036"/>
                <a:gd name="connsiteY19" fmla="*/ 1378665 h 3109401"/>
                <a:gd name="connsiteX20" fmla="*/ 705988 w 3786036"/>
                <a:gd name="connsiteY20" fmla="*/ 2951527 h 3109401"/>
                <a:gd name="connsiteX21" fmla="*/ 756242 w 3786036"/>
                <a:gd name="connsiteY21" fmla="*/ 2968714 h 3109401"/>
                <a:gd name="connsiteX22" fmla="*/ 1096225 w 3786036"/>
                <a:gd name="connsiteY22" fmla="*/ 2193057 h 3109401"/>
                <a:gd name="connsiteX23" fmla="*/ 1508852 w 3786036"/>
                <a:gd name="connsiteY23" fmla="*/ 1167496 h 3109401"/>
                <a:gd name="connsiteX24" fmla="*/ 1683600 w 3786036"/>
                <a:gd name="connsiteY24" fmla="*/ 1039473 h 3109401"/>
                <a:gd name="connsiteX25" fmla="*/ 2133434 w 3786036"/>
                <a:gd name="connsiteY25" fmla="*/ 1113268 h 3109401"/>
                <a:gd name="connsiteX26" fmla="*/ 3552469 w 3786036"/>
                <a:gd name="connsiteY26" fmla="*/ 1707761 h 3109401"/>
                <a:gd name="connsiteX27" fmla="*/ 3784355 w 3786036"/>
                <a:gd name="connsiteY27" fmla="*/ 1688663 h 3109401"/>
                <a:gd name="connsiteX28" fmla="*/ 3620459 w 3786036"/>
                <a:gd name="connsiteY28" fmla="*/ 1501179 h 3109401"/>
                <a:gd name="connsiteX0" fmla="*/ 3620459 w 3786036"/>
                <a:gd name="connsiteY0" fmla="*/ 1501179 h 3109401"/>
                <a:gd name="connsiteX1" fmla="*/ 2455079 w 3786036"/>
                <a:gd name="connsiteY1" fmla="*/ 1119061 h 3109401"/>
                <a:gd name="connsiteX2" fmla="*/ 2070947 w 3786036"/>
                <a:gd name="connsiteY2" fmla="*/ 843682 h 3109401"/>
                <a:gd name="connsiteX3" fmla="*/ 2281056 w 3786036"/>
                <a:gd name="connsiteY3" fmla="*/ 399183 h 3109401"/>
                <a:gd name="connsiteX4" fmla="*/ 3090270 w 3786036"/>
                <a:gd name="connsiteY4" fmla="*/ 98458 h 3109401"/>
                <a:gd name="connsiteX5" fmla="*/ 3070562 w 3786036"/>
                <a:gd name="connsiteY5" fmla="*/ 67916 h 3109401"/>
                <a:gd name="connsiteX6" fmla="*/ 2303825 w 3786036"/>
                <a:gd name="connsiteY6" fmla="*/ 326056 h 3109401"/>
                <a:gd name="connsiteX7" fmla="*/ 2043907 w 3786036"/>
                <a:gd name="connsiteY7" fmla="*/ 664881 h 3109401"/>
                <a:gd name="connsiteX8" fmla="*/ 1994748 w 3786036"/>
                <a:gd name="connsiteY8" fmla="*/ 964332 h 3109401"/>
                <a:gd name="connsiteX9" fmla="*/ 1591523 w 3786036"/>
                <a:gd name="connsiteY9" fmla="*/ 932582 h 3109401"/>
                <a:gd name="connsiteX10" fmla="*/ 1708998 w 3786036"/>
                <a:gd name="connsiteY10" fmla="*/ 684932 h 3109401"/>
                <a:gd name="connsiteX11" fmla="*/ 1866651 w 3786036"/>
                <a:gd name="connsiteY11" fmla="*/ 270718 h 3109401"/>
                <a:gd name="connsiteX12" fmla="*/ 1086669 w 3786036"/>
                <a:gd name="connsiteY12" fmla="*/ 13234 h 3109401"/>
                <a:gd name="connsiteX13" fmla="*/ 1125170 w 3786036"/>
                <a:gd name="connsiteY13" fmla="*/ 66001 h 3109401"/>
                <a:gd name="connsiteX14" fmla="*/ 1815738 w 3786036"/>
                <a:gd name="connsiteY14" fmla="*/ 312699 h 3109401"/>
                <a:gd name="connsiteX15" fmla="*/ 1581998 w 3786036"/>
                <a:gd name="connsiteY15" fmla="*/ 789707 h 3109401"/>
                <a:gd name="connsiteX16" fmla="*/ 1293270 w 3786036"/>
                <a:gd name="connsiteY16" fmla="*/ 1292632 h 3109401"/>
                <a:gd name="connsiteX17" fmla="*/ 203227 w 3786036"/>
                <a:gd name="connsiteY17" fmla="*/ 1251359 h 3109401"/>
                <a:gd name="connsiteX18" fmla="*/ 190527 w 3786036"/>
                <a:gd name="connsiteY18" fmla="*/ 1297170 h 3109401"/>
                <a:gd name="connsiteX19" fmla="*/ 1293814 w 3786036"/>
                <a:gd name="connsiteY19" fmla="*/ 1378665 h 3109401"/>
                <a:gd name="connsiteX20" fmla="*/ 705988 w 3786036"/>
                <a:gd name="connsiteY20" fmla="*/ 2951527 h 3109401"/>
                <a:gd name="connsiteX21" fmla="*/ 756242 w 3786036"/>
                <a:gd name="connsiteY21" fmla="*/ 2968714 h 3109401"/>
                <a:gd name="connsiteX22" fmla="*/ 1096225 w 3786036"/>
                <a:gd name="connsiteY22" fmla="*/ 2193057 h 3109401"/>
                <a:gd name="connsiteX23" fmla="*/ 1508852 w 3786036"/>
                <a:gd name="connsiteY23" fmla="*/ 1167496 h 3109401"/>
                <a:gd name="connsiteX24" fmla="*/ 1683600 w 3786036"/>
                <a:gd name="connsiteY24" fmla="*/ 1039473 h 3109401"/>
                <a:gd name="connsiteX25" fmla="*/ 2133434 w 3786036"/>
                <a:gd name="connsiteY25" fmla="*/ 1113268 h 3109401"/>
                <a:gd name="connsiteX26" fmla="*/ 3552469 w 3786036"/>
                <a:gd name="connsiteY26" fmla="*/ 1707761 h 3109401"/>
                <a:gd name="connsiteX27" fmla="*/ 3784355 w 3786036"/>
                <a:gd name="connsiteY27" fmla="*/ 1688663 h 3109401"/>
                <a:gd name="connsiteX28" fmla="*/ 3620459 w 3786036"/>
                <a:gd name="connsiteY28" fmla="*/ 1501179 h 3109401"/>
                <a:gd name="connsiteX0" fmla="*/ 3560805 w 3726382"/>
                <a:gd name="connsiteY0" fmla="*/ 1501179 h 3109401"/>
                <a:gd name="connsiteX1" fmla="*/ 2395425 w 3726382"/>
                <a:gd name="connsiteY1" fmla="*/ 1119061 h 3109401"/>
                <a:gd name="connsiteX2" fmla="*/ 2011293 w 3726382"/>
                <a:gd name="connsiteY2" fmla="*/ 843682 h 3109401"/>
                <a:gd name="connsiteX3" fmla="*/ 2221402 w 3726382"/>
                <a:gd name="connsiteY3" fmla="*/ 399183 h 3109401"/>
                <a:gd name="connsiteX4" fmla="*/ 3030616 w 3726382"/>
                <a:gd name="connsiteY4" fmla="*/ 98458 h 3109401"/>
                <a:gd name="connsiteX5" fmla="*/ 3010908 w 3726382"/>
                <a:gd name="connsiteY5" fmla="*/ 67916 h 3109401"/>
                <a:gd name="connsiteX6" fmla="*/ 2244171 w 3726382"/>
                <a:gd name="connsiteY6" fmla="*/ 326056 h 3109401"/>
                <a:gd name="connsiteX7" fmla="*/ 1984253 w 3726382"/>
                <a:gd name="connsiteY7" fmla="*/ 664881 h 3109401"/>
                <a:gd name="connsiteX8" fmla="*/ 1935094 w 3726382"/>
                <a:gd name="connsiteY8" fmla="*/ 964332 h 3109401"/>
                <a:gd name="connsiteX9" fmla="*/ 1531869 w 3726382"/>
                <a:gd name="connsiteY9" fmla="*/ 932582 h 3109401"/>
                <a:gd name="connsiteX10" fmla="*/ 1649344 w 3726382"/>
                <a:gd name="connsiteY10" fmla="*/ 684932 h 3109401"/>
                <a:gd name="connsiteX11" fmla="*/ 1806997 w 3726382"/>
                <a:gd name="connsiteY11" fmla="*/ 270718 h 3109401"/>
                <a:gd name="connsiteX12" fmla="*/ 1027015 w 3726382"/>
                <a:gd name="connsiteY12" fmla="*/ 13234 h 3109401"/>
                <a:gd name="connsiteX13" fmla="*/ 1065516 w 3726382"/>
                <a:gd name="connsiteY13" fmla="*/ 66001 h 3109401"/>
                <a:gd name="connsiteX14" fmla="*/ 1756084 w 3726382"/>
                <a:gd name="connsiteY14" fmla="*/ 312699 h 3109401"/>
                <a:gd name="connsiteX15" fmla="*/ 1522344 w 3726382"/>
                <a:gd name="connsiteY15" fmla="*/ 789707 h 3109401"/>
                <a:gd name="connsiteX16" fmla="*/ 1233616 w 3726382"/>
                <a:gd name="connsiteY16" fmla="*/ 1292632 h 3109401"/>
                <a:gd name="connsiteX17" fmla="*/ 143573 w 3726382"/>
                <a:gd name="connsiteY17" fmla="*/ 1259826 h 3109401"/>
                <a:gd name="connsiteX18" fmla="*/ 130873 w 3726382"/>
                <a:gd name="connsiteY18" fmla="*/ 1297170 h 3109401"/>
                <a:gd name="connsiteX19" fmla="*/ 1234160 w 3726382"/>
                <a:gd name="connsiteY19" fmla="*/ 1378665 h 3109401"/>
                <a:gd name="connsiteX20" fmla="*/ 646334 w 3726382"/>
                <a:gd name="connsiteY20" fmla="*/ 2951527 h 3109401"/>
                <a:gd name="connsiteX21" fmla="*/ 696588 w 3726382"/>
                <a:gd name="connsiteY21" fmla="*/ 2968714 h 3109401"/>
                <a:gd name="connsiteX22" fmla="*/ 1036571 w 3726382"/>
                <a:gd name="connsiteY22" fmla="*/ 2193057 h 3109401"/>
                <a:gd name="connsiteX23" fmla="*/ 1449198 w 3726382"/>
                <a:gd name="connsiteY23" fmla="*/ 1167496 h 3109401"/>
                <a:gd name="connsiteX24" fmla="*/ 1623946 w 3726382"/>
                <a:gd name="connsiteY24" fmla="*/ 1039473 h 3109401"/>
                <a:gd name="connsiteX25" fmla="*/ 2073780 w 3726382"/>
                <a:gd name="connsiteY25" fmla="*/ 1113268 h 3109401"/>
                <a:gd name="connsiteX26" fmla="*/ 3492815 w 3726382"/>
                <a:gd name="connsiteY26" fmla="*/ 1707761 h 3109401"/>
                <a:gd name="connsiteX27" fmla="*/ 3724701 w 3726382"/>
                <a:gd name="connsiteY27" fmla="*/ 1688663 h 3109401"/>
                <a:gd name="connsiteX28" fmla="*/ 3560805 w 3726382"/>
                <a:gd name="connsiteY28" fmla="*/ 1501179 h 3109401"/>
                <a:gd name="connsiteX0" fmla="*/ 3560805 w 3726382"/>
                <a:gd name="connsiteY0" fmla="*/ 1501179 h 3108230"/>
                <a:gd name="connsiteX1" fmla="*/ 2395425 w 3726382"/>
                <a:gd name="connsiteY1" fmla="*/ 1119061 h 3108230"/>
                <a:gd name="connsiteX2" fmla="*/ 2011293 w 3726382"/>
                <a:gd name="connsiteY2" fmla="*/ 843682 h 3108230"/>
                <a:gd name="connsiteX3" fmla="*/ 2221402 w 3726382"/>
                <a:gd name="connsiteY3" fmla="*/ 399183 h 3108230"/>
                <a:gd name="connsiteX4" fmla="*/ 3030616 w 3726382"/>
                <a:gd name="connsiteY4" fmla="*/ 98458 h 3108230"/>
                <a:gd name="connsiteX5" fmla="*/ 3010908 w 3726382"/>
                <a:gd name="connsiteY5" fmla="*/ 67916 h 3108230"/>
                <a:gd name="connsiteX6" fmla="*/ 2244171 w 3726382"/>
                <a:gd name="connsiteY6" fmla="*/ 326056 h 3108230"/>
                <a:gd name="connsiteX7" fmla="*/ 1984253 w 3726382"/>
                <a:gd name="connsiteY7" fmla="*/ 664881 h 3108230"/>
                <a:gd name="connsiteX8" fmla="*/ 1935094 w 3726382"/>
                <a:gd name="connsiteY8" fmla="*/ 964332 h 3108230"/>
                <a:gd name="connsiteX9" fmla="*/ 1531869 w 3726382"/>
                <a:gd name="connsiteY9" fmla="*/ 932582 h 3108230"/>
                <a:gd name="connsiteX10" fmla="*/ 1649344 w 3726382"/>
                <a:gd name="connsiteY10" fmla="*/ 684932 h 3108230"/>
                <a:gd name="connsiteX11" fmla="*/ 1806997 w 3726382"/>
                <a:gd name="connsiteY11" fmla="*/ 270718 h 3108230"/>
                <a:gd name="connsiteX12" fmla="*/ 1027015 w 3726382"/>
                <a:gd name="connsiteY12" fmla="*/ 13234 h 3108230"/>
                <a:gd name="connsiteX13" fmla="*/ 1065516 w 3726382"/>
                <a:gd name="connsiteY13" fmla="*/ 66001 h 3108230"/>
                <a:gd name="connsiteX14" fmla="*/ 1756084 w 3726382"/>
                <a:gd name="connsiteY14" fmla="*/ 312699 h 3108230"/>
                <a:gd name="connsiteX15" fmla="*/ 1522344 w 3726382"/>
                <a:gd name="connsiteY15" fmla="*/ 789707 h 3108230"/>
                <a:gd name="connsiteX16" fmla="*/ 1233616 w 3726382"/>
                <a:gd name="connsiteY16" fmla="*/ 1292632 h 3108230"/>
                <a:gd name="connsiteX17" fmla="*/ 143573 w 3726382"/>
                <a:gd name="connsiteY17" fmla="*/ 1259826 h 3108230"/>
                <a:gd name="connsiteX18" fmla="*/ 130873 w 3726382"/>
                <a:gd name="connsiteY18" fmla="*/ 1297170 h 3108230"/>
                <a:gd name="connsiteX19" fmla="*/ 1234160 w 3726382"/>
                <a:gd name="connsiteY19" fmla="*/ 1395598 h 3108230"/>
                <a:gd name="connsiteX20" fmla="*/ 646334 w 3726382"/>
                <a:gd name="connsiteY20" fmla="*/ 2951527 h 3108230"/>
                <a:gd name="connsiteX21" fmla="*/ 696588 w 3726382"/>
                <a:gd name="connsiteY21" fmla="*/ 2968714 h 3108230"/>
                <a:gd name="connsiteX22" fmla="*/ 1036571 w 3726382"/>
                <a:gd name="connsiteY22" fmla="*/ 2193057 h 3108230"/>
                <a:gd name="connsiteX23" fmla="*/ 1449198 w 3726382"/>
                <a:gd name="connsiteY23" fmla="*/ 1167496 h 3108230"/>
                <a:gd name="connsiteX24" fmla="*/ 1623946 w 3726382"/>
                <a:gd name="connsiteY24" fmla="*/ 1039473 h 3108230"/>
                <a:gd name="connsiteX25" fmla="*/ 2073780 w 3726382"/>
                <a:gd name="connsiteY25" fmla="*/ 1113268 h 3108230"/>
                <a:gd name="connsiteX26" fmla="*/ 3492815 w 3726382"/>
                <a:gd name="connsiteY26" fmla="*/ 1707761 h 3108230"/>
                <a:gd name="connsiteX27" fmla="*/ 3724701 w 3726382"/>
                <a:gd name="connsiteY27" fmla="*/ 1688663 h 3108230"/>
                <a:gd name="connsiteX28" fmla="*/ 3560805 w 3726382"/>
                <a:gd name="connsiteY28" fmla="*/ 1501179 h 3108230"/>
                <a:gd name="connsiteX0" fmla="*/ 3560805 w 3726382"/>
                <a:gd name="connsiteY0" fmla="*/ 1501179 h 3108230"/>
                <a:gd name="connsiteX1" fmla="*/ 2395425 w 3726382"/>
                <a:gd name="connsiteY1" fmla="*/ 1119061 h 3108230"/>
                <a:gd name="connsiteX2" fmla="*/ 2011293 w 3726382"/>
                <a:gd name="connsiteY2" fmla="*/ 843682 h 3108230"/>
                <a:gd name="connsiteX3" fmla="*/ 2221402 w 3726382"/>
                <a:gd name="connsiteY3" fmla="*/ 399183 h 3108230"/>
                <a:gd name="connsiteX4" fmla="*/ 3030616 w 3726382"/>
                <a:gd name="connsiteY4" fmla="*/ 98458 h 3108230"/>
                <a:gd name="connsiteX5" fmla="*/ 3010908 w 3726382"/>
                <a:gd name="connsiteY5" fmla="*/ 67916 h 3108230"/>
                <a:gd name="connsiteX6" fmla="*/ 2244171 w 3726382"/>
                <a:gd name="connsiteY6" fmla="*/ 326056 h 3108230"/>
                <a:gd name="connsiteX7" fmla="*/ 1984253 w 3726382"/>
                <a:gd name="connsiteY7" fmla="*/ 664881 h 3108230"/>
                <a:gd name="connsiteX8" fmla="*/ 1935094 w 3726382"/>
                <a:gd name="connsiteY8" fmla="*/ 964332 h 3108230"/>
                <a:gd name="connsiteX9" fmla="*/ 1531869 w 3726382"/>
                <a:gd name="connsiteY9" fmla="*/ 932582 h 3108230"/>
                <a:gd name="connsiteX10" fmla="*/ 1649344 w 3726382"/>
                <a:gd name="connsiteY10" fmla="*/ 684932 h 3108230"/>
                <a:gd name="connsiteX11" fmla="*/ 1806997 w 3726382"/>
                <a:gd name="connsiteY11" fmla="*/ 270718 h 3108230"/>
                <a:gd name="connsiteX12" fmla="*/ 1027015 w 3726382"/>
                <a:gd name="connsiteY12" fmla="*/ 13234 h 3108230"/>
                <a:gd name="connsiteX13" fmla="*/ 1065516 w 3726382"/>
                <a:gd name="connsiteY13" fmla="*/ 66001 h 3108230"/>
                <a:gd name="connsiteX14" fmla="*/ 1756084 w 3726382"/>
                <a:gd name="connsiteY14" fmla="*/ 312699 h 3108230"/>
                <a:gd name="connsiteX15" fmla="*/ 1522344 w 3726382"/>
                <a:gd name="connsiteY15" fmla="*/ 789707 h 3108230"/>
                <a:gd name="connsiteX16" fmla="*/ 1233616 w 3726382"/>
                <a:gd name="connsiteY16" fmla="*/ 1292632 h 3108230"/>
                <a:gd name="connsiteX17" fmla="*/ 143573 w 3726382"/>
                <a:gd name="connsiteY17" fmla="*/ 1259826 h 3108230"/>
                <a:gd name="connsiteX18" fmla="*/ 130873 w 3726382"/>
                <a:gd name="connsiteY18" fmla="*/ 1297170 h 3108230"/>
                <a:gd name="connsiteX19" fmla="*/ 1234160 w 3726382"/>
                <a:gd name="connsiteY19" fmla="*/ 1395598 h 3108230"/>
                <a:gd name="connsiteX20" fmla="*/ 646334 w 3726382"/>
                <a:gd name="connsiteY20" fmla="*/ 2951527 h 3108230"/>
                <a:gd name="connsiteX21" fmla="*/ 696588 w 3726382"/>
                <a:gd name="connsiteY21" fmla="*/ 2968714 h 3108230"/>
                <a:gd name="connsiteX22" fmla="*/ 1036571 w 3726382"/>
                <a:gd name="connsiteY22" fmla="*/ 2193057 h 3108230"/>
                <a:gd name="connsiteX23" fmla="*/ 1449198 w 3726382"/>
                <a:gd name="connsiteY23" fmla="*/ 1167496 h 3108230"/>
                <a:gd name="connsiteX24" fmla="*/ 1623946 w 3726382"/>
                <a:gd name="connsiteY24" fmla="*/ 1039473 h 3108230"/>
                <a:gd name="connsiteX25" fmla="*/ 2073780 w 3726382"/>
                <a:gd name="connsiteY25" fmla="*/ 1113268 h 3108230"/>
                <a:gd name="connsiteX26" fmla="*/ 3492815 w 3726382"/>
                <a:gd name="connsiteY26" fmla="*/ 1707761 h 3108230"/>
                <a:gd name="connsiteX27" fmla="*/ 3724701 w 3726382"/>
                <a:gd name="connsiteY27" fmla="*/ 1688663 h 3108230"/>
                <a:gd name="connsiteX28" fmla="*/ 3560805 w 3726382"/>
                <a:gd name="connsiteY28" fmla="*/ 1501179 h 3108230"/>
                <a:gd name="connsiteX0" fmla="*/ 3560805 w 3726382"/>
                <a:gd name="connsiteY0" fmla="*/ 1501179 h 3098455"/>
                <a:gd name="connsiteX1" fmla="*/ 2395425 w 3726382"/>
                <a:gd name="connsiteY1" fmla="*/ 1119061 h 3098455"/>
                <a:gd name="connsiteX2" fmla="*/ 2011293 w 3726382"/>
                <a:gd name="connsiteY2" fmla="*/ 843682 h 3098455"/>
                <a:gd name="connsiteX3" fmla="*/ 2221402 w 3726382"/>
                <a:gd name="connsiteY3" fmla="*/ 399183 h 3098455"/>
                <a:gd name="connsiteX4" fmla="*/ 3030616 w 3726382"/>
                <a:gd name="connsiteY4" fmla="*/ 98458 h 3098455"/>
                <a:gd name="connsiteX5" fmla="*/ 3010908 w 3726382"/>
                <a:gd name="connsiteY5" fmla="*/ 67916 h 3098455"/>
                <a:gd name="connsiteX6" fmla="*/ 2244171 w 3726382"/>
                <a:gd name="connsiteY6" fmla="*/ 326056 h 3098455"/>
                <a:gd name="connsiteX7" fmla="*/ 1984253 w 3726382"/>
                <a:gd name="connsiteY7" fmla="*/ 664881 h 3098455"/>
                <a:gd name="connsiteX8" fmla="*/ 1935094 w 3726382"/>
                <a:gd name="connsiteY8" fmla="*/ 964332 h 3098455"/>
                <a:gd name="connsiteX9" fmla="*/ 1531869 w 3726382"/>
                <a:gd name="connsiteY9" fmla="*/ 932582 h 3098455"/>
                <a:gd name="connsiteX10" fmla="*/ 1649344 w 3726382"/>
                <a:gd name="connsiteY10" fmla="*/ 684932 h 3098455"/>
                <a:gd name="connsiteX11" fmla="*/ 1806997 w 3726382"/>
                <a:gd name="connsiteY11" fmla="*/ 270718 h 3098455"/>
                <a:gd name="connsiteX12" fmla="*/ 1027015 w 3726382"/>
                <a:gd name="connsiteY12" fmla="*/ 13234 h 3098455"/>
                <a:gd name="connsiteX13" fmla="*/ 1065516 w 3726382"/>
                <a:gd name="connsiteY13" fmla="*/ 66001 h 3098455"/>
                <a:gd name="connsiteX14" fmla="*/ 1756084 w 3726382"/>
                <a:gd name="connsiteY14" fmla="*/ 312699 h 3098455"/>
                <a:gd name="connsiteX15" fmla="*/ 1522344 w 3726382"/>
                <a:gd name="connsiteY15" fmla="*/ 789707 h 3098455"/>
                <a:gd name="connsiteX16" fmla="*/ 1233616 w 3726382"/>
                <a:gd name="connsiteY16" fmla="*/ 1292632 h 3098455"/>
                <a:gd name="connsiteX17" fmla="*/ 143573 w 3726382"/>
                <a:gd name="connsiteY17" fmla="*/ 1259826 h 3098455"/>
                <a:gd name="connsiteX18" fmla="*/ 130873 w 3726382"/>
                <a:gd name="connsiteY18" fmla="*/ 1297170 h 3098455"/>
                <a:gd name="connsiteX19" fmla="*/ 1234160 w 3726382"/>
                <a:gd name="connsiteY19" fmla="*/ 1395598 h 3098455"/>
                <a:gd name="connsiteX20" fmla="*/ 646334 w 3726382"/>
                <a:gd name="connsiteY20" fmla="*/ 2951527 h 3098455"/>
                <a:gd name="connsiteX21" fmla="*/ 683888 w 3726382"/>
                <a:gd name="connsiteY21" fmla="*/ 2947547 h 3098455"/>
                <a:gd name="connsiteX22" fmla="*/ 1036571 w 3726382"/>
                <a:gd name="connsiteY22" fmla="*/ 2193057 h 3098455"/>
                <a:gd name="connsiteX23" fmla="*/ 1449198 w 3726382"/>
                <a:gd name="connsiteY23" fmla="*/ 1167496 h 3098455"/>
                <a:gd name="connsiteX24" fmla="*/ 1623946 w 3726382"/>
                <a:gd name="connsiteY24" fmla="*/ 1039473 h 3098455"/>
                <a:gd name="connsiteX25" fmla="*/ 2073780 w 3726382"/>
                <a:gd name="connsiteY25" fmla="*/ 1113268 h 3098455"/>
                <a:gd name="connsiteX26" fmla="*/ 3492815 w 3726382"/>
                <a:gd name="connsiteY26" fmla="*/ 1707761 h 3098455"/>
                <a:gd name="connsiteX27" fmla="*/ 3724701 w 3726382"/>
                <a:gd name="connsiteY27" fmla="*/ 1688663 h 3098455"/>
                <a:gd name="connsiteX28" fmla="*/ 3560805 w 3726382"/>
                <a:gd name="connsiteY28" fmla="*/ 1501179 h 3098455"/>
                <a:gd name="connsiteX0" fmla="*/ 3560805 w 3726382"/>
                <a:gd name="connsiteY0" fmla="*/ 1501179 h 3102362"/>
                <a:gd name="connsiteX1" fmla="*/ 2395425 w 3726382"/>
                <a:gd name="connsiteY1" fmla="*/ 1119061 h 3102362"/>
                <a:gd name="connsiteX2" fmla="*/ 2011293 w 3726382"/>
                <a:gd name="connsiteY2" fmla="*/ 843682 h 3102362"/>
                <a:gd name="connsiteX3" fmla="*/ 2221402 w 3726382"/>
                <a:gd name="connsiteY3" fmla="*/ 399183 h 3102362"/>
                <a:gd name="connsiteX4" fmla="*/ 3030616 w 3726382"/>
                <a:gd name="connsiteY4" fmla="*/ 98458 h 3102362"/>
                <a:gd name="connsiteX5" fmla="*/ 3010908 w 3726382"/>
                <a:gd name="connsiteY5" fmla="*/ 67916 h 3102362"/>
                <a:gd name="connsiteX6" fmla="*/ 2244171 w 3726382"/>
                <a:gd name="connsiteY6" fmla="*/ 326056 h 3102362"/>
                <a:gd name="connsiteX7" fmla="*/ 1984253 w 3726382"/>
                <a:gd name="connsiteY7" fmla="*/ 664881 h 3102362"/>
                <a:gd name="connsiteX8" fmla="*/ 1935094 w 3726382"/>
                <a:gd name="connsiteY8" fmla="*/ 964332 h 3102362"/>
                <a:gd name="connsiteX9" fmla="*/ 1531869 w 3726382"/>
                <a:gd name="connsiteY9" fmla="*/ 932582 h 3102362"/>
                <a:gd name="connsiteX10" fmla="*/ 1649344 w 3726382"/>
                <a:gd name="connsiteY10" fmla="*/ 684932 h 3102362"/>
                <a:gd name="connsiteX11" fmla="*/ 1806997 w 3726382"/>
                <a:gd name="connsiteY11" fmla="*/ 270718 h 3102362"/>
                <a:gd name="connsiteX12" fmla="*/ 1027015 w 3726382"/>
                <a:gd name="connsiteY12" fmla="*/ 13234 h 3102362"/>
                <a:gd name="connsiteX13" fmla="*/ 1065516 w 3726382"/>
                <a:gd name="connsiteY13" fmla="*/ 66001 h 3102362"/>
                <a:gd name="connsiteX14" fmla="*/ 1756084 w 3726382"/>
                <a:gd name="connsiteY14" fmla="*/ 312699 h 3102362"/>
                <a:gd name="connsiteX15" fmla="*/ 1522344 w 3726382"/>
                <a:gd name="connsiteY15" fmla="*/ 789707 h 3102362"/>
                <a:gd name="connsiteX16" fmla="*/ 1233616 w 3726382"/>
                <a:gd name="connsiteY16" fmla="*/ 1292632 h 3102362"/>
                <a:gd name="connsiteX17" fmla="*/ 143573 w 3726382"/>
                <a:gd name="connsiteY17" fmla="*/ 1259826 h 3102362"/>
                <a:gd name="connsiteX18" fmla="*/ 130873 w 3726382"/>
                <a:gd name="connsiteY18" fmla="*/ 1297170 h 3102362"/>
                <a:gd name="connsiteX19" fmla="*/ 1234160 w 3726382"/>
                <a:gd name="connsiteY19" fmla="*/ 1395598 h 3102362"/>
                <a:gd name="connsiteX20" fmla="*/ 646334 w 3726382"/>
                <a:gd name="connsiteY20" fmla="*/ 2951527 h 3102362"/>
                <a:gd name="connsiteX21" fmla="*/ 683888 w 3726382"/>
                <a:gd name="connsiteY21" fmla="*/ 2947547 h 3102362"/>
                <a:gd name="connsiteX22" fmla="*/ 1036571 w 3726382"/>
                <a:gd name="connsiteY22" fmla="*/ 2193057 h 3102362"/>
                <a:gd name="connsiteX23" fmla="*/ 1449198 w 3726382"/>
                <a:gd name="connsiteY23" fmla="*/ 1167496 h 3102362"/>
                <a:gd name="connsiteX24" fmla="*/ 1623946 w 3726382"/>
                <a:gd name="connsiteY24" fmla="*/ 1039473 h 3102362"/>
                <a:gd name="connsiteX25" fmla="*/ 2073780 w 3726382"/>
                <a:gd name="connsiteY25" fmla="*/ 1113268 h 3102362"/>
                <a:gd name="connsiteX26" fmla="*/ 3492815 w 3726382"/>
                <a:gd name="connsiteY26" fmla="*/ 1707761 h 3102362"/>
                <a:gd name="connsiteX27" fmla="*/ 3724701 w 3726382"/>
                <a:gd name="connsiteY27" fmla="*/ 1688663 h 3102362"/>
                <a:gd name="connsiteX28" fmla="*/ 3560805 w 3726382"/>
                <a:gd name="connsiteY28" fmla="*/ 1501179 h 3102362"/>
                <a:gd name="connsiteX0" fmla="*/ 3560805 w 3726382"/>
                <a:gd name="connsiteY0" fmla="*/ 1501179 h 3097601"/>
                <a:gd name="connsiteX1" fmla="*/ 2395425 w 3726382"/>
                <a:gd name="connsiteY1" fmla="*/ 1119061 h 3097601"/>
                <a:gd name="connsiteX2" fmla="*/ 2011293 w 3726382"/>
                <a:gd name="connsiteY2" fmla="*/ 843682 h 3097601"/>
                <a:gd name="connsiteX3" fmla="*/ 2221402 w 3726382"/>
                <a:gd name="connsiteY3" fmla="*/ 399183 h 3097601"/>
                <a:gd name="connsiteX4" fmla="*/ 3030616 w 3726382"/>
                <a:gd name="connsiteY4" fmla="*/ 98458 h 3097601"/>
                <a:gd name="connsiteX5" fmla="*/ 3010908 w 3726382"/>
                <a:gd name="connsiteY5" fmla="*/ 67916 h 3097601"/>
                <a:gd name="connsiteX6" fmla="*/ 2244171 w 3726382"/>
                <a:gd name="connsiteY6" fmla="*/ 326056 h 3097601"/>
                <a:gd name="connsiteX7" fmla="*/ 1984253 w 3726382"/>
                <a:gd name="connsiteY7" fmla="*/ 664881 h 3097601"/>
                <a:gd name="connsiteX8" fmla="*/ 1935094 w 3726382"/>
                <a:gd name="connsiteY8" fmla="*/ 964332 h 3097601"/>
                <a:gd name="connsiteX9" fmla="*/ 1531869 w 3726382"/>
                <a:gd name="connsiteY9" fmla="*/ 932582 h 3097601"/>
                <a:gd name="connsiteX10" fmla="*/ 1649344 w 3726382"/>
                <a:gd name="connsiteY10" fmla="*/ 684932 h 3097601"/>
                <a:gd name="connsiteX11" fmla="*/ 1806997 w 3726382"/>
                <a:gd name="connsiteY11" fmla="*/ 270718 h 3097601"/>
                <a:gd name="connsiteX12" fmla="*/ 1027015 w 3726382"/>
                <a:gd name="connsiteY12" fmla="*/ 13234 h 3097601"/>
                <a:gd name="connsiteX13" fmla="*/ 1065516 w 3726382"/>
                <a:gd name="connsiteY13" fmla="*/ 66001 h 3097601"/>
                <a:gd name="connsiteX14" fmla="*/ 1756084 w 3726382"/>
                <a:gd name="connsiteY14" fmla="*/ 312699 h 3097601"/>
                <a:gd name="connsiteX15" fmla="*/ 1522344 w 3726382"/>
                <a:gd name="connsiteY15" fmla="*/ 789707 h 3097601"/>
                <a:gd name="connsiteX16" fmla="*/ 1233616 w 3726382"/>
                <a:gd name="connsiteY16" fmla="*/ 1292632 h 3097601"/>
                <a:gd name="connsiteX17" fmla="*/ 143573 w 3726382"/>
                <a:gd name="connsiteY17" fmla="*/ 1259826 h 3097601"/>
                <a:gd name="connsiteX18" fmla="*/ 130873 w 3726382"/>
                <a:gd name="connsiteY18" fmla="*/ 1297170 h 3097601"/>
                <a:gd name="connsiteX19" fmla="*/ 1234160 w 3726382"/>
                <a:gd name="connsiteY19" fmla="*/ 1395598 h 3097601"/>
                <a:gd name="connsiteX20" fmla="*/ 646334 w 3726382"/>
                <a:gd name="connsiteY20" fmla="*/ 2951527 h 3097601"/>
                <a:gd name="connsiteX21" fmla="*/ 683888 w 3726382"/>
                <a:gd name="connsiteY21" fmla="*/ 2947547 h 3097601"/>
                <a:gd name="connsiteX22" fmla="*/ 1019638 w 3726382"/>
                <a:gd name="connsiteY22" fmla="*/ 2209990 h 3097601"/>
                <a:gd name="connsiteX23" fmla="*/ 1449198 w 3726382"/>
                <a:gd name="connsiteY23" fmla="*/ 1167496 h 3097601"/>
                <a:gd name="connsiteX24" fmla="*/ 1623946 w 3726382"/>
                <a:gd name="connsiteY24" fmla="*/ 1039473 h 3097601"/>
                <a:gd name="connsiteX25" fmla="*/ 2073780 w 3726382"/>
                <a:gd name="connsiteY25" fmla="*/ 1113268 h 3097601"/>
                <a:gd name="connsiteX26" fmla="*/ 3492815 w 3726382"/>
                <a:gd name="connsiteY26" fmla="*/ 1707761 h 3097601"/>
                <a:gd name="connsiteX27" fmla="*/ 3724701 w 3726382"/>
                <a:gd name="connsiteY27" fmla="*/ 1688663 h 3097601"/>
                <a:gd name="connsiteX28" fmla="*/ 3560805 w 3726382"/>
                <a:gd name="connsiteY28" fmla="*/ 1501179 h 3097601"/>
                <a:gd name="connsiteX0" fmla="*/ 3560805 w 3726382"/>
                <a:gd name="connsiteY0" fmla="*/ 1501179 h 3097601"/>
                <a:gd name="connsiteX1" fmla="*/ 2395425 w 3726382"/>
                <a:gd name="connsiteY1" fmla="*/ 1119061 h 3097601"/>
                <a:gd name="connsiteX2" fmla="*/ 2011293 w 3726382"/>
                <a:gd name="connsiteY2" fmla="*/ 843682 h 3097601"/>
                <a:gd name="connsiteX3" fmla="*/ 2221402 w 3726382"/>
                <a:gd name="connsiteY3" fmla="*/ 399183 h 3097601"/>
                <a:gd name="connsiteX4" fmla="*/ 3030616 w 3726382"/>
                <a:gd name="connsiteY4" fmla="*/ 98458 h 3097601"/>
                <a:gd name="connsiteX5" fmla="*/ 3010908 w 3726382"/>
                <a:gd name="connsiteY5" fmla="*/ 67916 h 3097601"/>
                <a:gd name="connsiteX6" fmla="*/ 2244171 w 3726382"/>
                <a:gd name="connsiteY6" fmla="*/ 326056 h 3097601"/>
                <a:gd name="connsiteX7" fmla="*/ 1984253 w 3726382"/>
                <a:gd name="connsiteY7" fmla="*/ 664881 h 3097601"/>
                <a:gd name="connsiteX8" fmla="*/ 1935094 w 3726382"/>
                <a:gd name="connsiteY8" fmla="*/ 964332 h 3097601"/>
                <a:gd name="connsiteX9" fmla="*/ 1531869 w 3726382"/>
                <a:gd name="connsiteY9" fmla="*/ 932582 h 3097601"/>
                <a:gd name="connsiteX10" fmla="*/ 1649344 w 3726382"/>
                <a:gd name="connsiteY10" fmla="*/ 684932 h 3097601"/>
                <a:gd name="connsiteX11" fmla="*/ 1806997 w 3726382"/>
                <a:gd name="connsiteY11" fmla="*/ 270718 h 3097601"/>
                <a:gd name="connsiteX12" fmla="*/ 1027015 w 3726382"/>
                <a:gd name="connsiteY12" fmla="*/ 13234 h 3097601"/>
                <a:gd name="connsiteX13" fmla="*/ 1065516 w 3726382"/>
                <a:gd name="connsiteY13" fmla="*/ 66001 h 3097601"/>
                <a:gd name="connsiteX14" fmla="*/ 1756084 w 3726382"/>
                <a:gd name="connsiteY14" fmla="*/ 312699 h 3097601"/>
                <a:gd name="connsiteX15" fmla="*/ 1522344 w 3726382"/>
                <a:gd name="connsiteY15" fmla="*/ 789707 h 3097601"/>
                <a:gd name="connsiteX16" fmla="*/ 1233616 w 3726382"/>
                <a:gd name="connsiteY16" fmla="*/ 1292632 h 3097601"/>
                <a:gd name="connsiteX17" fmla="*/ 143573 w 3726382"/>
                <a:gd name="connsiteY17" fmla="*/ 1259826 h 3097601"/>
                <a:gd name="connsiteX18" fmla="*/ 130873 w 3726382"/>
                <a:gd name="connsiteY18" fmla="*/ 1297170 h 3097601"/>
                <a:gd name="connsiteX19" fmla="*/ 1234160 w 3726382"/>
                <a:gd name="connsiteY19" fmla="*/ 1395598 h 3097601"/>
                <a:gd name="connsiteX20" fmla="*/ 646334 w 3726382"/>
                <a:gd name="connsiteY20" fmla="*/ 2951527 h 3097601"/>
                <a:gd name="connsiteX21" fmla="*/ 683888 w 3726382"/>
                <a:gd name="connsiteY21" fmla="*/ 2947547 h 3097601"/>
                <a:gd name="connsiteX22" fmla="*/ 1019638 w 3726382"/>
                <a:gd name="connsiteY22" fmla="*/ 2209990 h 3097601"/>
                <a:gd name="connsiteX23" fmla="*/ 1449198 w 3726382"/>
                <a:gd name="connsiteY23" fmla="*/ 1167496 h 3097601"/>
                <a:gd name="connsiteX24" fmla="*/ 1623946 w 3726382"/>
                <a:gd name="connsiteY24" fmla="*/ 1039473 h 3097601"/>
                <a:gd name="connsiteX25" fmla="*/ 2090714 w 3726382"/>
                <a:gd name="connsiteY25" fmla="*/ 1134435 h 3097601"/>
                <a:gd name="connsiteX26" fmla="*/ 3492815 w 3726382"/>
                <a:gd name="connsiteY26" fmla="*/ 1707761 h 3097601"/>
                <a:gd name="connsiteX27" fmla="*/ 3724701 w 3726382"/>
                <a:gd name="connsiteY27" fmla="*/ 1688663 h 3097601"/>
                <a:gd name="connsiteX28" fmla="*/ 3560805 w 3726382"/>
                <a:gd name="connsiteY28" fmla="*/ 1501179 h 3097601"/>
                <a:gd name="connsiteX0" fmla="*/ 3560805 w 3728843"/>
                <a:gd name="connsiteY0" fmla="*/ 1501179 h 3097601"/>
                <a:gd name="connsiteX1" fmla="*/ 2336158 w 3728843"/>
                <a:gd name="connsiteY1" fmla="*/ 1106361 h 3097601"/>
                <a:gd name="connsiteX2" fmla="*/ 2011293 w 3728843"/>
                <a:gd name="connsiteY2" fmla="*/ 843682 h 3097601"/>
                <a:gd name="connsiteX3" fmla="*/ 2221402 w 3728843"/>
                <a:gd name="connsiteY3" fmla="*/ 399183 h 3097601"/>
                <a:gd name="connsiteX4" fmla="*/ 3030616 w 3728843"/>
                <a:gd name="connsiteY4" fmla="*/ 98458 h 3097601"/>
                <a:gd name="connsiteX5" fmla="*/ 3010908 w 3728843"/>
                <a:gd name="connsiteY5" fmla="*/ 67916 h 3097601"/>
                <a:gd name="connsiteX6" fmla="*/ 2244171 w 3728843"/>
                <a:gd name="connsiteY6" fmla="*/ 326056 h 3097601"/>
                <a:gd name="connsiteX7" fmla="*/ 1984253 w 3728843"/>
                <a:gd name="connsiteY7" fmla="*/ 664881 h 3097601"/>
                <a:gd name="connsiteX8" fmla="*/ 1935094 w 3728843"/>
                <a:gd name="connsiteY8" fmla="*/ 964332 h 3097601"/>
                <a:gd name="connsiteX9" fmla="*/ 1531869 w 3728843"/>
                <a:gd name="connsiteY9" fmla="*/ 932582 h 3097601"/>
                <a:gd name="connsiteX10" fmla="*/ 1649344 w 3728843"/>
                <a:gd name="connsiteY10" fmla="*/ 684932 h 3097601"/>
                <a:gd name="connsiteX11" fmla="*/ 1806997 w 3728843"/>
                <a:gd name="connsiteY11" fmla="*/ 270718 h 3097601"/>
                <a:gd name="connsiteX12" fmla="*/ 1027015 w 3728843"/>
                <a:gd name="connsiteY12" fmla="*/ 13234 h 3097601"/>
                <a:gd name="connsiteX13" fmla="*/ 1065516 w 3728843"/>
                <a:gd name="connsiteY13" fmla="*/ 66001 h 3097601"/>
                <a:gd name="connsiteX14" fmla="*/ 1756084 w 3728843"/>
                <a:gd name="connsiteY14" fmla="*/ 312699 h 3097601"/>
                <a:gd name="connsiteX15" fmla="*/ 1522344 w 3728843"/>
                <a:gd name="connsiteY15" fmla="*/ 789707 h 3097601"/>
                <a:gd name="connsiteX16" fmla="*/ 1233616 w 3728843"/>
                <a:gd name="connsiteY16" fmla="*/ 1292632 h 3097601"/>
                <a:gd name="connsiteX17" fmla="*/ 143573 w 3728843"/>
                <a:gd name="connsiteY17" fmla="*/ 1259826 h 3097601"/>
                <a:gd name="connsiteX18" fmla="*/ 130873 w 3728843"/>
                <a:gd name="connsiteY18" fmla="*/ 1297170 h 3097601"/>
                <a:gd name="connsiteX19" fmla="*/ 1234160 w 3728843"/>
                <a:gd name="connsiteY19" fmla="*/ 1395598 h 3097601"/>
                <a:gd name="connsiteX20" fmla="*/ 646334 w 3728843"/>
                <a:gd name="connsiteY20" fmla="*/ 2951527 h 3097601"/>
                <a:gd name="connsiteX21" fmla="*/ 683888 w 3728843"/>
                <a:gd name="connsiteY21" fmla="*/ 2947547 h 3097601"/>
                <a:gd name="connsiteX22" fmla="*/ 1019638 w 3728843"/>
                <a:gd name="connsiteY22" fmla="*/ 2209990 h 3097601"/>
                <a:gd name="connsiteX23" fmla="*/ 1449198 w 3728843"/>
                <a:gd name="connsiteY23" fmla="*/ 1167496 h 3097601"/>
                <a:gd name="connsiteX24" fmla="*/ 1623946 w 3728843"/>
                <a:gd name="connsiteY24" fmla="*/ 1039473 h 3097601"/>
                <a:gd name="connsiteX25" fmla="*/ 2090714 w 3728843"/>
                <a:gd name="connsiteY25" fmla="*/ 1134435 h 3097601"/>
                <a:gd name="connsiteX26" fmla="*/ 3492815 w 3728843"/>
                <a:gd name="connsiteY26" fmla="*/ 1707761 h 3097601"/>
                <a:gd name="connsiteX27" fmla="*/ 3724701 w 3728843"/>
                <a:gd name="connsiteY27" fmla="*/ 1688663 h 3097601"/>
                <a:gd name="connsiteX28" fmla="*/ 3560805 w 3728843"/>
                <a:gd name="connsiteY28" fmla="*/ 1501179 h 3097601"/>
                <a:gd name="connsiteX0" fmla="*/ 3560805 w 3736302"/>
                <a:gd name="connsiteY0" fmla="*/ 1501179 h 3097601"/>
                <a:gd name="connsiteX1" fmla="*/ 2336158 w 3736302"/>
                <a:gd name="connsiteY1" fmla="*/ 1106361 h 3097601"/>
                <a:gd name="connsiteX2" fmla="*/ 2011293 w 3736302"/>
                <a:gd name="connsiteY2" fmla="*/ 843682 h 3097601"/>
                <a:gd name="connsiteX3" fmla="*/ 2221402 w 3736302"/>
                <a:gd name="connsiteY3" fmla="*/ 399183 h 3097601"/>
                <a:gd name="connsiteX4" fmla="*/ 3030616 w 3736302"/>
                <a:gd name="connsiteY4" fmla="*/ 98458 h 3097601"/>
                <a:gd name="connsiteX5" fmla="*/ 3010908 w 3736302"/>
                <a:gd name="connsiteY5" fmla="*/ 67916 h 3097601"/>
                <a:gd name="connsiteX6" fmla="*/ 2244171 w 3736302"/>
                <a:gd name="connsiteY6" fmla="*/ 326056 h 3097601"/>
                <a:gd name="connsiteX7" fmla="*/ 1984253 w 3736302"/>
                <a:gd name="connsiteY7" fmla="*/ 664881 h 3097601"/>
                <a:gd name="connsiteX8" fmla="*/ 1935094 w 3736302"/>
                <a:gd name="connsiteY8" fmla="*/ 964332 h 3097601"/>
                <a:gd name="connsiteX9" fmla="*/ 1531869 w 3736302"/>
                <a:gd name="connsiteY9" fmla="*/ 932582 h 3097601"/>
                <a:gd name="connsiteX10" fmla="*/ 1649344 w 3736302"/>
                <a:gd name="connsiteY10" fmla="*/ 684932 h 3097601"/>
                <a:gd name="connsiteX11" fmla="*/ 1806997 w 3736302"/>
                <a:gd name="connsiteY11" fmla="*/ 270718 h 3097601"/>
                <a:gd name="connsiteX12" fmla="*/ 1027015 w 3736302"/>
                <a:gd name="connsiteY12" fmla="*/ 13234 h 3097601"/>
                <a:gd name="connsiteX13" fmla="*/ 1065516 w 3736302"/>
                <a:gd name="connsiteY13" fmla="*/ 66001 h 3097601"/>
                <a:gd name="connsiteX14" fmla="*/ 1756084 w 3736302"/>
                <a:gd name="connsiteY14" fmla="*/ 312699 h 3097601"/>
                <a:gd name="connsiteX15" fmla="*/ 1522344 w 3736302"/>
                <a:gd name="connsiteY15" fmla="*/ 789707 h 3097601"/>
                <a:gd name="connsiteX16" fmla="*/ 1233616 w 3736302"/>
                <a:gd name="connsiteY16" fmla="*/ 1292632 h 3097601"/>
                <a:gd name="connsiteX17" fmla="*/ 143573 w 3736302"/>
                <a:gd name="connsiteY17" fmla="*/ 1259826 h 3097601"/>
                <a:gd name="connsiteX18" fmla="*/ 130873 w 3736302"/>
                <a:gd name="connsiteY18" fmla="*/ 1297170 h 3097601"/>
                <a:gd name="connsiteX19" fmla="*/ 1234160 w 3736302"/>
                <a:gd name="connsiteY19" fmla="*/ 1395598 h 3097601"/>
                <a:gd name="connsiteX20" fmla="*/ 646334 w 3736302"/>
                <a:gd name="connsiteY20" fmla="*/ 2951527 h 3097601"/>
                <a:gd name="connsiteX21" fmla="*/ 683888 w 3736302"/>
                <a:gd name="connsiteY21" fmla="*/ 2947547 h 3097601"/>
                <a:gd name="connsiteX22" fmla="*/ 1019638 w 3736302"/>
                <a:gd name="connsiteY22" fmla="*/ 2209990 h 3097601"/>
                <a:gd name="connsiteX23" fmla="*/ 1449198 w 3736302"/>
                <a:gd name="connsiteY23" fmla="*/ 1167496 h 3097601"/>
                <a:gd name="connsiteX24" fmla="*/ 1623946 w 3736302"/>
                <a:gd name="connsiteY24" fmla="*/ 1039473 h 3097601"/>
                <a:gd name="connsiteX25" fmla="*/ 2090714 w 3736302"/>
                <a:gd name="connsiteY25" fmla="*/ 1134435 h 3097601"/>
                <a:gd name="connsiteX26" fmla="*/ 3492815 w 3736302"/>
                <a:gd name="connsiteY26" fmla="*/ 1707761 h 3097601"/>
                <a:gd name="connsiteX27" fmla="*/ 3724701 w 3736302"/>
                <a:gd name="connsiteY27" fmla="*/ 1688663 h 3097601"/>
                <a:gd name="connsiteX28" fmla="*/ 3560805 w 3736302"/>
                <a:gd name="connsiteY28" fmla="*/ 1501179 h 3097601"/>
                <a:gd name="connsiteX0" fmla="*/ 3560805 w 3736302"/>
                <a:gd name="connsiteY0" fmla="*/ 1501179 h 3097601"/>
                <a:gd name="connsiteX1" fmla="*/ 2336158 w 3736302"/>
                <a:gd name="connsiteY1" fmla="*/ 1106361 h 3097601"/>
                <a:gd name="connsiteX2" fmla="*/ 2011293 w 3736302"/>
                <a:gd name="connsiteY2" fmla="*/ 843682 h 3097601"/>
                <a:gd name="connsiteX3" fmla="*/ 2221402 w 3736302"/>
                <a:gd name="connsiteY3" fmla="*/ 399183 h 3097601"/>
                <a:gd name="connsiteX4" fmla="*/ 3030616 w 3736302"/>
                <a:gd name="connsiteY4" fmla="*/ 98458 h 3097601"/>
                <a:gd name="connsiteX5" fmla="*/ 3010908 w 3736302"/>
                <a:gd name="connsiteY5" fmla="*/ 67916 h 3097601"/>
                <a:gd name="connsiteX6" fmla="*/ 2244171 w 3736302"/>
                <a:gd name="connsiteY6" fmla="*/ 326056 h 3097601"/>
                <a:gd name="connsiteX7" fmla="*/ 1984253 w 3736302"/>
                <a:gd name="connsiteY7" fmla="*/ 664881 h 3097601"/>
                <a:gd name="connsiteX8" fmla="*/ 1935094 w 3736302"/>
                <a:gd name="connsiteY8" fmla="*/ 964332 h 3097601"/>
                <a:gd name="connsiteX9" fmla="*/ 1531869 w 3736302"/>
                <a:gd name="connsiteY9" fmla="*/ 932582 h 3097601"/>
                <a:gd name="connsiteX10" fmla="*/ 1649344 w 3736302"/>
                <a:gd name="connsiteY10" fmla="*/ 684932 h 3097601"/>
                <a:gd name="connsiteX11" fmla="*/ 1806997 w 3736302"/>
                <a:gd name="connsiteY11" fmla="*/ 270718 h 3097601"/>
                <a:gd name="connsiteX12" fmla="*/ 1027015 w 3736302"/>
                <a:gd name="connsiteY12" fmla="*/ 13234 h 3097601"/>
                <a:gd name="connsiteX13" fmla="*/ 1065516 w 3736302"/>
                <a:gd name="connsiteY13" fmla="*/ 66001 h 3097601"/>
                <a:gd name="connsiteX14" fmla="*/ 1756084 w 3736302"/>
                <a:gd name="connsiteY14" fmla="*/ 312699 h 3097601"/>
                <a:gd name="connsiteX15" fmla="*/ 1522344 w 3736302"/>
                <a:gd name="connsiteY15" fmla="*/ 789707 h 3097601"/>
                <a:gd name="connsiteX16" fmla="*/ 1233616 w 3736302"/>
                <a:gd name="connsiteY16" fmla="*/ 1292632 h 3097601"/>
                <a:gd name="connsiteX17" fmla="*/ 143573 w 3736302"/>
                <a:gd name="connsiteY17" fmla="*/ 1259826 h 3097601"/>
                <a:gd name="connsiteX18" fmla="*/ 130873 w 3736302"/>
                <a:gd name="connsiteY18" fmla="*/ 1297170 h 3097601"/>
                <a:gd name="connsiteX19" fmla="*/ 1234160 w 3736302"/>
                <a:gd name="connsiteY19" fmla="*/ 1395598 h 3097601"/>
                <a:gd name="connsiteX20" fmla="*/ 646334 w 3736302"/>
                <a:gd name="connsiteY20" fmla="*/ 2951527 h 3097601"/>
                <a:gd name="connsiteX21" fmla="*/ 683888 w 3736302"/>
                <a:gd name="connsiteY21" fmla="*/ 2947547 h 3097601"/>
                <a:gd name="connsiteX22" fmla="*/ 1019638 w 3736302"/>
                <a:gd name="connsiteY22" fmla="*/ 2209990 h 3097601"/>
                <a:gd name="connsiteX23" fmla="*/ 1449198 w 3736302"/>
                <a:gd name="connsiteY23" fmla="*/ 1167496 h 3097601"/>
                <a:gd name="connsiteX24" fmla="*/ 1623946 w 3736302"/>
                <a:gd name="connsiteY24" fmla="*/ 1039473 h 3097601"/>
                <a:gd name="connsiteX25" fmla="*/ 2090714 w 3736302"/>
                <a:gd name="connsiteY25" fmla="*/ 1134435 h 3097601"/>
                <a:gd name="connsiteX26" fmla="*/ 3492815 w 3736302"/>
                <a:gd name="connsiteY26" fmla="*/ 1707761 h 3097601"/>
                <a:gd name="connsiteX27" fmla="*/ 3724701 w 3736302"/>
                <a:gd name="connsiteY27" fmla="*/ 1688663 h 3097601"/>
                <a:gd name="connsiteX28" fmla="*/ 3560805 w 3736302"/>
                <a:gd name="connsiteY28" fmla="*/ 1501179 h 3097601"/>
                <a:gd name="connsiteX0" fmla="*/ 3560805 w 3736302"/>
                <a:gd name="connsiteY0" fmla="*/ 1501179 h 3097601"/>
                <a:gd name="connsiteX1" fmla="*/ 2336158 w 3736302"/>
                <a:gd name="connsiteY1" fmla="*/ 1106361 h 3097601"/>
                <a:gd name="connsiteX2" fmla="*/ 2011293 w 3736302"/>
                <a:gd name="connsiteY2" fmla="*/ 843682 h 3097601"/>
                <a:gd name="connsiteX3" fmla="*/ 2221402 w 3736302"/>
                <a:gd name="connsiteY3" fmla="*/ 399183 h 3097601"/>
                <a:gd name="connsiteX4" fmla="*/ 3030616 w 3736302"/>
                <a:gd name="connsiteY4" fmla="*/ 98458 h 3097601"/>
                <a:gd name="connsiteX5" fmla="*/ 3010908 w 3736302"/>
                <a:gd name="connsiteY5" fmla="*/ 67916 h 3097601"/>
                <a:gd name="connsiteX6" fmla="*/ 2244171 w 3736302"/>
                <a:gd name="connsiteY6" fmla="*/ 326056 h 3097601"/>
                <a:gd name="connsiteX7" fmla="*/ 1984253 w 3736302"/>
                <a:gd name="connsiteY7" fmla="*/ 664881 h 3097601"/>
                <a:gd name="connsiteX8" fmla="*/ 1935094 w 3736302"/>
                <a:gd name="connsiteY8" fmla="*/ 964332 h 3097601"/>
                <a:gd name="connsiteX9" fmla="*/ 1531869 w 3736302"/>
                <a:gd name="connsiteY9" fmla="*/ 932582 h 3097601"/>
                <a:gd name="connsiteX10" fmla="*/ 1649344 w 3736302"/>
                <a:gd name="connsiteY10" fmla="*/ 684932 h 3097601"/>
                <a:gd name="connsiteX11" fmla="*/ 1806997 w 3736302"/>
                <a:gd name="connsiteY11" fmla="*/ 270718 h 3097601"/>
                <a:gd name="connsiteX12" fmla="*/ 1027015 w 3736302"/>
                <a:gd name="connsiteY12" fmla="*/ 13234 h 3097601"/>
                <a:gd name="connsiteX13" fmla="*/ 1065516 w 3736302"/>
                <a:gd name="connsiteY13" fmla="*/ 66001 h 3097601"/>
                <a:gd name="connsiteX14" fmla="*/ 1756084 w 3736302"/>
                <a:gd name="connsiteY14" fmla="*/ 312699 h 3097601"/>
                <a:gd name="connsiteX15" fmla="*/ 1522344 w 3736302"/>
                <a:gd name="connsiteY15" fmla="*/ 789707 h 3097601"/>
                <a:gd name="connsiteX16" fmla="*/ 1233616 w 3736302"/>
                <a:gd name="connsiteY16" fmla="*/ 1292632 h 3097601"/>
                <a:gd name="connsiteX17" fmla="*/ 143573 w 3736302"/>
                <a:gd name="connsiteY17" fmla="*/ 1259826 h 3097601"/>
                <a:gd name="connsiteX18" fmla="*/ 130873 w 3736302"/>
                <a:gd name="connsiteY18" fmla="*/ 1297170 h 3097601"/>
                <a:gd name="connsiteX19" fmla="*/ 1234160 w 3736302"/>
                <a:gd name="connsiteY19" fmla="*/ 1395598 h 3097601"/>
                <a:gd name="connsiteX20" fmla="*/ 646334 w 3736302"/>
                <a:gd name="connsiteY20" fmla="*/ 2951527 h 3097601"/>
                <a:gd name="connsiteX21" fmla="*/ 683888 w 3736302"/>
                <a:gd name="connsiteY21" fmla="*/ 2947547 h 3097601"/>
                <a:gd name="connsiteX22" fmla="*/ 1019638 w 3736302"/>
                <a:gd name="connsiteY22" fmla="*/ 2209990 h 3097601"/>
                <a:gd name="connsiteX23" fmla="*/ 1449198 w 3736302"/>
                <a:gd name="connsiteY23" fmla="*/ 1167496 h 3097601"/>
                <a:gd name="connsiteX24" fmla="*/ 1623946 w 3736302"/>
                <a:gd name="connsiteY24" fmla="*/ 1039473 h 3097601"/>
                <a:gd name="connsiteX25" fmla="*/ 2090714 w 3736302"/>
                <a:gd name="connsiteY25" fmla="*/ 1134435 h 3097601"/>
                <a:gd name="connsiteX26" fmla="*/ 3492815 w 3736302"/>
                <a:gd name="connsiteY26" fmla="*/ 1707761 h 3097601"/>
                <a:gd name="connsiteX27" fmla="*/ 3724701 w 3736302"/>
                <a:gd name="connsiteY27" fmla="*/ 1688663 h 3097601"/>
                <a:gd name="connsiteX28" fmla="*/ 3560805 w 3736302"/>
                <a:gd name="connsiteY28" fmla="*/ 1501179 h 3097601"/>
                <a:gd name="connsiteX0" fmla="*/ 3464857 w 3725233"/>
                <a:gd name="connsiteY0" fmla="*/ 1483733 h 3097601"/>
                <a:gd name="connsiteX1" fmla="*/ 2336158 w 3725233"/>
                <a:gd name="connsiteY1" fmla="*/ 1106361 h 3097601"/>
                <a:gd name="connsiteX2" fmla="*/ 2011293 w 3725233"/>
                <a:gd name="connsiteY2" fmla="*/ 843682 h 3097601"/>
                <a:gd name="connsiteX3" fmla="*/ 2221402 w 3725233"/>
                <a:gd name="connsiteY3" fmla="*/ 399183 h 3097601"/>
                <a:gd name="connsiteX4" fmla="*/ 3030616 w 3725233"/>
                <a:gd name="connsiteY4" fmla="*/ 98458 h 3097601"/>
                <a:gd name="connsiteX5" fmla="*/ 3010908 w 3725233"/>
                <a:gd name="connsiteY5" fmla="*/ 67916 h 3097601"/>
                <a:gd name="connsiteX6" fmla="*/ 2244171 w 3725233"/>
                <a:gd name="connsiteY6" fmla="*/ 326056 h 3097601"/>
                <a:gd name="connsiteX7" fmla="*/ 1984253 w 3725233"/>
                <a:gd name="connsiteY7" fmla="*/ 664881 h 3097601"/>
                <a:gd name="connsiteX8" fmla="*/ 1935094 w 3725233"/>
                <a:gd name="connsiteY8" fmla="*/ 964332 h 3097601"/>
                <a:gd name="connsiteX9" fmla="*/ 1531869 w 3725233"/>
                <a:gd name="connsiteY9" fmla="*/ 932582 h 3097601"/>
                <a:gd name="connsiteX10" fmla="*/ 1649344 w 3725233"/>
                <a:gd name="connsiteY10" fmla="*/ 684932 h 3097601"/>
                <a:gd name="connsiteX11" fmla="*/ 1806997 w 3725233"/>
                <a:gd name="connsiteY11" fmla="*/ 270718 h 3097601"/>
                <a:gd name="connsiteX12" fmla="*/ 1027015 w 3725233"/>
                <a:gd name="connsiteY12" fmla="*/ 13234 h 3097601"/>
                <a:gd name="connsiteX13" fmla="*/ 1065516 w 3725233"/>
                <a:gd name="connsiteY13" fmla="*/ 66001 h 3097601"/>
                <a:gd name="connsiteX14" fmla="*/ 1756084 w 3725233"/>
                <a:gd name="connsiteY14" fmla="*/ 312699 h 3097601"/>
                <a:gd name="connsiteX15" fmla="*/ 1522344 w 3725233"/>
                <a:gd name="connsiteY15" fmla="*/ 789707 h 3097601"/>
                <a:gd name="connsiteX16" fmla="*/ 1233616 w 3725233"/>
                <a:gd name="connsiteY16" fmla="*/ 1292632 h 3097601"/>
                <a:gd name="connsiteX17" fmla="*/ 143573 w 3725233"/>
                <a:gd name="connsiteY17" fmla="*/ 1259826 h 3097601"/>
                <a:gd name="connsiteX18" fmla="*/ 130873 w 3725233"/>
                <a:gd name="connsiteY18" fmla="*/ 1297170 h 3097601"/>
                <a:gd name="connsiteX19" fmla="*/ 1234160 w 3725233"/>
                <a:gd name="connsiteY19" fmla="*/ 1395598 h 3097601"/>
                <a:gd name="connsiteX20" fmla="*/ 646334 w 3725233"/>
                <a:gd name="connsiteY20" fmla="*/ 2951527 h 3097601"/>
                <a:gd name="connsiteX21" fmla="*/ 683888 w 3725233"/>
                <a:gd name="connsiteY21" fmla="*/ 2947547 h 3097601"/>
                <a:gd name="connsiteX22" fmla="*/ 1019638 w 3725233"/>
                <a:gd name="connsiteY22" fmla="*/ 2209990 h 3097601"/>
                <a:gd name="connsiteX23" fmla="*/ 1449198 w 3725233"/>
                <a:gd name="connsiteY23" fmla="*/ 1167496 h 3097601"/>
                <a:gd name="connsiteX24" fmla="*/ 1623946 w 3725233"/>
                <a:gd name="connsiteY24" fmla="*/ 1039473 h 3097601"/>
                <a:gd name="connsiteX25" fmla="*/ 2090714 w 3725233"/>
                <a:gd name="connsiteY25" fmla="*/ 1134435 h 3097601"/>
                <a:gd name="connsiteX26" fmla="*/ 3492815 w 3725233"/>
                <a:gd name="connsiteY26" fmla="*/ 1707761 h 3097601"/>
                <a:gd name="connsiteX27" fmla="*/ 3724701 w 3725233"/>
                <a:gd name="connsiteY27" fmla="*/ 1688663 h 3097601"/>
                <a:gd name="connsiteX28" fmla="*/ 3464857 w 3725233"/>
                <a:gd name="connsiteY28" fmla="*/ 1483733 h 3097601"/>
                <a:gd name="connsiteX0" fmla="*/ 3464857 w 3725233"/>
                <a:gd name="connsiteY0" fmla="*/ 1483733 h 3097601"/>
                <a:gd name="connsiteX1" fmla="*/ 2336158 w 3725233"/>
                <a:gd name="connsiteY1" fmla="*/ 1106361 h 3097601"/>
                <a:gd name="connsiteX2" fmla="*/ 2011293 w 3725233"/>
                <a:gd name="connsiteY2" fmla="*/ 843682 h 3097601"/>
                <a:gd name="connsiteX3" fmla="*/ 2221402 w 3725233"/>
                <a:gd name="connsiteY3" fmla="*/ 399183 h 3097601"/>
                <a:gd name="connsiteX4" fmla="*/ 3030616 w 3725233"/>
                <a:gd name="connsiteY4" fmla="*/ 98458 h 3097601"/>
                <a:gd name="connsiteX5" fmla="*/ 3010908 w 3725233"/>
                <a:gd name="connsiteY5" fmla="*/ 67916 h 3097601"/>
                <a:gd name="connsiteX6" fmla="*/ 2244171 w 3725233"/>
                <a:gd name="connsiteY6" fmla="*/ 326056 h 3097601"/>
                <a:gd name="connsiteX7" fmla="*/ 1984253 w 3725233"/>
                <a:gd name="connsiteY7" fmla="*/ 664881 h 3097601"/>
                <a:gd name="connsiteX8" fmla="*/ 1935094 w 3725233"/>
                <a:gd name="connsiteY8" fmla="*/ 964332 h 3097601"/>
                <a:gd name="connsiteX9" fmla="*/ 1531869 w 3725233"/>
                <a:gd name="connsiteY9" fmla="*/ 932582 h 3097601"/>
                <a:gd name="connsiteX10" fmla="*/ 1649344 w 3725233"/>
                <a:gd name="connsiteY10" fmla="*/ 684932 h 3097601"/>
                <a:gd name="connsiteX11" fmla="*/ 1806997 w 3725233"/>
                <a:gd name="connsiteY11" fmla="*/ 270718 h 3097601"/>
                <a:gd name="connsiteX12" fmla="*/ 1027015 w 3725233"/>
                <a:gd name="connsiteY12" fmla="*/ 13234 h 3097601"/>
                <a:gd name="connsiteX13" fmla="*/ 1065516 w 3725233"/>
                <a:gd name="connsiteY13" fmla="*/ 66001 h 3097601"/>
                <a:gd name="connsiteX14" fmla="*/ 1756084 w 3725233"/>
                <a:gd name="connsiteY14" fmla="*/ 312699 h 3097601"/>
                <a:gd name="connsiteX15" fmla="*/ 1522344 w 3725233"/>
                <a:gd name="connsiteY15" fmla="*/ 789707 h 3097601"/>
                <a:gd name="connsiteX16" fmla="*/ 1233616 w 3725233"/>
                <a:gd name="connsiteY16" fmla="*/ 1292632 h 3097601"/>
                <a:gd name="connsiteX17" fmla="*/ 143573 w 3725233"/>
                <a:gd name="connsiteY17" fmla="*/ 1259826 h 3097601"/>
                <a:gd name="connsiteX18" fmla="*/ 130873 w 3725233"/>
                <a:gd name="connsiteY18" fmla="*/ 1297170 h 3097601"/>
                <a:gd name="connsiteX19" fmla="*/ 1234160 w 3725233"/>
                <a:gd name="connsiteY19" fmla="*/ 1395598 h 3097601"/>
                <a:gd name="connsiteX20" fmla="*/ 646334 w 3725233"/>
                <a:gd name="connsiteY20" fmla="*/ 2951527 h 3097601"/>
                <a:gd name="connsiteX21" fmla="*/ 683888 w 3725233"/>
                <a:gd name="connsiteY21" fmla="*/ 2947547 h 3097601"/>
                <a:gd name="connsiteX22" fmla="*/ 1019638 w 3725233"/>
                <a:gd name="connsiteY22" fmla="*/ 2209990 h 3097601"/>
                <a:gd name="connsiteX23" fmla="*/ 1449198 w 3725233"/>
                <a:gd name="connsiteY23" fmla="*/ 1167496 h 3097601"/>
                <a:gd name="connsiteX24" fmla="*/ 1623946 w 3725233"/>
                <a:gd name="connsiteY24" fmla="*/ 1039473 h 3097601"/>
                <a:gd name="connsiteX25" fmla="*/ 2090714 w 3725233"/>
                <a:gd name="connsiteY25" fmla="*/ 1134435 h 3097601"/>
                <a:gd name="connsiteX26" fmla="*/ 3396868 w 3725233"/>
                <a:gd name="connsiteY26" fmla="*/ 1646703 h 3097601"/>
                <a:gd name="connsiteX27" fmla="*/ 3724701 w 3725233"/>
                <a:gd name="connsiteY27" fmla="*/ 1688663 h 3097601"/>
                <a:gd name="connsiteX28" fmla="*/ 3464857 w 3725233"/>
                <a:gd name="connsiteY28" fmla="*/ 1483733 h 3097601"/>
                <a:gd name="connsiteX0" fmla="*/ 3464857 w 3666324"/>
                <a:gd name="connsiteY0" fmla="*/ 1483733 h 3097601"/>
                <a:gd name="connsiteX1" fmla="*/ 2336158 w 3666324"/>
                <a:gd name="connsiteY1" fmla="*/ 1106361 h 3097601"/>
                <a:gd name="connsiteX2" fmla="*/ 2011293 w 3666324"/>
                <a:gd name="connsiteY2" fmla="*/ 843682 h 3097601"/>
                <a:gd name="connsiteX3" fmla="*/ 2221402 w 3666324"/>
                <a:gd name="connsiteY3" fmla="*/ 399183 h 3097601"/>
                <a:gd name="connsiteX4" fmla="*/ 3030616 w 3666324"/>
                <a:gd name="connsiteY4" fmla="*/ 98458 h 3097601"/>
                <a:gd name="connsiteX5" fmla="*/ 3010908 w 3666324"/>
                <a:gd name="connsiteY5" fmla="*/ 67916 h 3097601"/>
                <a:gd name="connsiteX6" fmla="*/ 2244171 w 3666324"/>
                <a:gd name="connsiteY6" fmla="*/ 326056 h 3097601"/>
                <a:gd name="connsiteX7" fmla="*/ 1984253 w 3666324"/>
                <a:gd name="connsiteY7" fmla="*/ 664881 h 3097601"/>
                <a:gd name="connsiteX8" fmla="*/ 1935094 w 3666324"/>
                <a:gd name="connsiteY8" fmla="*/ 964332 h 3097601"/>
                <a:gd name="connsiteX9" fmla="*/ 1531869 w 3666324"/>
                <a:gd name="connsiteY9" fmla="*/ 932582 h 3097601"/>
                <a:gd name="connsiteX10" fmla="*/ 1649344 w 3666324"/>
                <a:gd name="connsiteY10" fmla="*/ 684932 h 3097601"/>
                <a:gd name="connsiteX11" fmla="*/ 1806997 w 3666324"/>
                <a:gd name="connsiteY11" fmla="*/ 270718 h 3097601"/>
                <a:gd name="connsiteX12" fmla="*/ 1027015 w 3666324"/>
                <a:gd name="connsiteY12" fmla="*/ 13234 h 3097601"/>
                <a:gd name="connsiteX13" fmla="*/ 1065516 w 3666324"/>
                <a:gd name="connsiteY13" fmla="*/ 66001 h 3097601"/>
                <a:gd name="connsiteX14" fmla="*/ 1756084 w 3666324"/>
                <a:gd name="connsiteY14" fmla="*/ 312699 h 3097601"/>
                <a:gd name="connsiteX15" fmla="*/ 1522344 w 3666324"/>
                <a:gd name="connsiteY15" fmla="*/ 789707 h 3097601"/>
                <a:gd name="connsiteX16" fmla="*/ 1233616 w 3666324"/>
                <a:gd name="connsiteY16" fmla="*/ 1292632 h 3097601"/>
                <a:gd name="connsiteX17" fmla="*/ 143573 w 3666324"/>
                <a:gd name="connsiteY17" fmla="*/ 1259826 h 3097601"/>
                <a:gd name="connsiteX18" fmla="*/ 130873 w 3666324"/>
                <a:gd name="connsiteY18" fmla="*/ 1297170 h 3097601"/>
                <a:gd name="connsiteX19" fmla="*/ 1234160 w 3666324"/>
                <a:gd name="connsiteY19" fmla="*/ 1395598 h 3097601"/>
                <a:gd name="connsiteX20" fmla="*/ 646334 w 3666324"/>
                <a:gd name="connsiteY20" fmla="*/ 2951527 h 3097601"/>
                <a:gd name="connsiteX21" fmla="*/ 683888 w 3666324"/>
                <a:gd name="connsiteY21" fmla="*/ 2947547 h 3097601"/>
                <a:gd name="connsiteX22" fmla="*/ 1019638 w 3666324"/>
                <a:gd name="connsiteY22" fmla="*/ 2209990 h 3097601"/>
                <a:gd name="connsiteX23" fmla="*/ 1449198 w 3666324"/>
                <a:gd name="connsiteY23" fmla="*/ 1167496 h 3097601"/>
                <a:gd name="connsiteX24" fmla="*/ 1623946 w 3666324"/>
                <a:gd name="connsiteY24" fmla="*/ 1039473 h 3097601"/>
                <a:gd name="connsiteX25" fmla="*/ 2090714 w 3666324"/>
                <a:gd name="connsiteY25" fmla="*/ 1134435 h 3097601"/>
                <a:gd name="connsiteX26" fmla="*/ 3396868 w 3666324"/>
                <a:gd name="connsiteY26" fmla="*/ 1646703 h 3097601"/>
                <a:gd name="connsiteX27" fmla="*/ 3663642 w 3666324"/>
                <a:gd name="connsiteY27" fmla="*/ 1671219 h 3097601"/>
                <a:gd name="connsiteX28" fmla="*/ 3464857 w 3666324"/>
                <a:gd name="connsiteY28" fmla="*/ 1483733 h 3097601"/>
                <a:gd name="connsiteX0" fmla="*/ 3464857 w 3584664"/>
                <a:gd name="connsiteY0" fmla="*/ 1483733 h 3097601"/>
                <a:gd name="connsiteX1" fmla="*/ 2336158 w 3584664"/>
                <a:gd name="connsiteY1" fmla="*/ 1106361 h 3097601"/>
                <a:gd name="connsiteX2" fmla="*/ 2011293 w 3584664"/>
                <a:gd name="connsiteY2" fmla="*/ 843682 h 3097601"/>
                <a:gd name="connsiteX3" fmla="*/ 2221402 w 3584664"/>
                <a:gd name="connsiteY3" fmla="*/ 399183 h 3097601"/>
                <a:gd name="connsiteX4" fmla="*/ 3030616 w 3584664"/>
                <a:gd name="connsiteY4" fmla="*/ 98458 h 3097601"/>
                <a:gd name="connsiteX5" fmla="*/ 3010908 w 3584664"/>
                <a:gd name="connsiteY5" fmla="*/ 67916 h 3097601"/>
                <a:gd name="connsiteX6" fmla="*/ 2244171 w 3584664"/>
                <a:gd name="connsiteY6" fmla="*/ 326056 h 3097601"/>
                <a:gd name="connsiteX7" fmla="*/ 1984253 w 3584664"/>
                <a:gd name="connsiteY7" fmla="*/ 664881 h 3097601"/>
                <a:gd name="connsiteX8" fmla="*/ 1935094 w 3584664"/>
                <a:gd name="connsiteY8" fmla="*/ 964332 h 3097601"/>
                <a:gd name="connsiteX9" fmla="*/ 1531869 w 3584664"/>
                <a:gd name="connsiteY9" fmla="*/ 932582 h 3097601"/>
                <a:gd name="connsiteX10" fmla="*/ 1649344 w 3584664"/>
                <a:gd name="connsiteY10" fmla="*/ 684932 h 3097601"/>
                <a:gd name="connsiteX11" fmla="*/ 1806997 w 3584664"/>
                <a:gd name="connsiteY11" fmla="*/ 270718 h 3097601"/>
                <a:gd name="connsiteX12" fmla="*/ 1027015 w 3584664"/>
                <a:gd name="connsiteY12" fmla="*/ 13234 h 3097601"/>
                <a:gd name="connsiteX13" fmla="*/ 1065516 w 3584664"/>
                <a:gd name="connsiteY13" fmla="*/ 66001 h 3097601"/>
                <a:gd name="connsiteX14" fmla="*/ 1756084 w 3584664"/>
                <a:gd name="connsiteY14" fmla="*/ 312699 h 3097601"/>
                <a:gd name="connsiteX15" fmla="*/ 1522344 w 3584664"/>
                <a:gd name="connsiteY15" fmla="*/ 789707 h 3097601"/>
                <a:gd name="connsiteX16" fmla="*/ 1233616 w 3584664"/>
                <a:gd name="connsiteY16" fmla="*/ 1292632 h 3097601"/>
                <a:gd name="connsiteX17" fmla="*/ 143573 w 3584664"/>
                <a:gd name="connsiteY17" fmla="*/ 1259826 h 3097601"/>
                <a:gd name="connsiteX18" fmla="*/ 130873 w 3584664"/>
                <a:gd name="connsiteY18" fmla="*/ 1297170 h 3097601"/>
                <a:gd name="connsiteX19" fmla="*/ 1234160 w 3584664"/>
                <a:gd name="connsiteY19" fmla="*/ 1395598 h 3097601"/>
                <a:gd name="connsiteX20" fmla="*/ 646334 w 3584664"/>
                <a:gd name="connsiteY20" fmla="*/ 2951527 h 3097601"/>
                <a:gd name="connsiteX21" fmla="*/ 683888 w 3584664"/>
                <a:gd name="connsiteY21" fmla="*/ 2947547 h 3097601"/>
                <a:gd name="connsiteX22" fmla="*/ 1019638 w 3584664"/>
                <a:gd name="connsiteY22" fmla="*/ 2209990 h 3097601"/>
                <a:gd name="connsiteX23" fmla="*/ 1449198 w 3584664"/>
                <a:gd name="connsiteY23" fmla="*/ 1167496 h 3097601"/>
                <a:gd name="connsiteX24" fmla="*/ 1623946 w 3584664"/>
                <a:gd name="connsiteY24" fmla="*/ 1039473 h 3097601"/>
                <a:gd name="connsiteX25" fmla="*/ 2090714 w 3584664"/>
                <a:gd name="connsiteY25" fmla="*/ 1134435 h 3097601"/>
                <a:gd name="connsiteX26" fmla="*/ 3396868 w 3584664"/>
                <a:gd name="connsiteY26" fmla="*/ 1646703 h 3097601"/>
                <a:gd name="connsiteX27" fmla="*/ 3464857 w 3584664"/>
                <a:gd name="connsiteY27" fmla="*/ 1483733 h 3097601"/>
                <a:gd name="connsiteX0" fmla="*/ 3464857 w 3555385"/>
                <a:gd name="connsiteY0" fmla="*/ 1483733 h 3097601"/>
                <a:gd name="connsiteX1" fmla="*/ 2336158 w 3555385"/>
                <a:gd name="connsiteY1" fmla="*/ 1106361 h 3097601"/>
                <a:gd name="connsiteX2" fmla="*/ 2011293 w 3555385"/>
                <a:gd name="connsiteY2" fmla="*/ 843682 h 3097601"/>
                <a:gd name="connsiteX3" fmla="*/ 2221402 w 3555385"/>
                <a:gd name="connsiteY3" fmla="*/ 399183 h 3097601"/>
                <a:gd name="connsiteX4" fmla="*/ 3030616 w 3555385"/>
                <a:gd name="connsiteY4" fmla="*/ 98458 h 3097601"/>
                <a:gd name="connsiteX5" fmla="*/ 3010908 w 3555385"/>
                <a:gd name="connsiteY5" fmla="*/ 67916 h 3097601"/>
                <a:gd name="connsiteX6" fmla="*/ 2244171 w 3555385"/>
                <a:gd name="connsiteY6" fmla="*/ 326056 h 3097601"/>
                <a:gd name="connsiteX7" fmla="*/ 1984253 w 3555385"/>
                <a:gd name="connsiteY7" fmla="*/ 664881 h 3097601"/>
                <a:gd name="connsiteX8" fmla="*/ 1935094 w 3555385"/>
                <a:gd name="connsiteY8" fmla="*/ 964332 h 3097601"/>
                <a:gd name="connsiteX9" fmla="*/ 1531869 w 3555385"/>
                <a:gd name="connsiteY9" fmla="*/ 932582 h 3097601"/>
                <a:gd name="connsiteX10" fmla="*/ 1649344 w 3555385"/>
                <a:gd name="connsiteY10" fmla="*/ 684932 h 3097601"/>
                <a:gd name="connsiteX11" fmla="*/ 1806997 w 3555385"/>
                <a:gd name="connsiteY11" fmla="*/ 270718 h 3097601"/>
                <a:gd name="connsiteX12" fmla="*/ 1027015 w 3555385"/>
                <a:gd name="connsiteY12" fmla="*/ 13234 h 3097601"/>
                <a:gd name="connsiteX13" fmla="*/ 1065516 w 3555385"/>
                <a:gd name="connsiteY13" fmla="*/ 66001 h 3097601"/>
                <a:gd name="connsiteX14" fmla="*/ 1756084 w 3555385"/>
                <a:gd name="connsiteY14" fmla="*/ 312699 h 3097601"/>
                <a:gd name="connsiteX15" fmla="*/ 1522344 w 3555385"/>
                <a:gd name="connsiteY15" fmla="*/ 789707 h 3097601"/>
                <a:gd name="connsiteX16" fmla="*/ 1233616 w 3555385"/>
                <a:gd name="connsiteY16" fmla="*/ 1292632 h 3097601"/>
                <a:gd name="connsiteX17" fmla="*/ 143573 w 3555385"/>
                <a:gd name="connsiteY17" fmla="*/ 1259826 h 3097601"/>
                <a:gd name="connsiteX18" fmla="*/ 130873 w 3555385"/>
                <a:gd name="connsiteY18" fmla="*/ 1297170 h 3097601"/>
                <a:gd name="connsiteX19" fmla="*/ 1234160 w 3555385"/>
                <a:gd name="connsiteY19" fmla="*/ 1395598 h 3097601"/>
                <a:gd name="connsiteX20" fmla="*/ 646334 w 3555385"/>
                <a:gd name="connsiteY20" fmla="*/ 2951527 h 3097601"/>
                <a:gd name="connsiteX21" fmla="*/ 683888 w 3555385"/>
                <a:gd name="connsiteY21" fmla="*/ 2947547 h 3097601"/>
                <a:gd name="connsiteX22" fmla="*/ 1019638 w 3555385"/>
                <a:gd name="connsiteY22" fmla="*/ 2209990 h 3097601"/>
                <a:gd name="connsiteX23" fmla="*/ 1449198 w 3555385"/>
                <a:gd name="connsiteY23" fmla="*/ 1167496 h 3097601"/>
                <a:gd name="connsiteX24" fmla="*/ 1623946 w 3555385"/>
                <a:gd name="connsiteY24" fmla="*/ 1039473 h 3097601"/>
                <a:gd name="connsiteX25" fmla="*/ 2090714 w 3555385"/>
                <a:gd name="connsiteY25" fmla="*/ 1134435 h 3097601"/>
                <a:gd name="connsiteX26" fmla="*/ 3396868 w 3555385"/>
                <a:gd name="connsiteY26" fmla="*/ 1646703 h 3097601"/>
                <a:gd name="connsiteX27" fmla="*/ 3477021 w 3555385"/>
                <a:gd name="connsiteY27" fmla="*/ 1595451 h 3097601"/>
                <a:gd name="connsiteX28" fmla="*/ 3464857 w 3555385"/>
                <a:gd name="connsiteY28" fmla="*/ 1483733 h 3097601"/>
                <a:gd name="connsiteX0" fmla="*/ 3464857 w 3584664"/>
                <a:gd name="connsiteY0" fmla="*/ 1483733 h 3097601"/>
                <a:gd name="connsiteX1" fmla="*/ 2336158 w 3584664"/>
                <a:gd name="connsiteY1" fmla="*/ 1106361 h 3097601"/>
                <a:gd name="connsiteX2" fmla="*/ 2011293 w 3584664"/>
                <a:gd name="connsiteY2" fmla="*/ 843682 h 3097601"/>
                <a:gd name="connsiteX3" fmla="*/ 2221402 w 3584664"/>
                <a:gd name="connsiteY3" fmla="*/ 399183 h 3097601"/>
                <a:gd name="connsiteX4" fmla="*/ 3030616 w 3584664"/>
                <a:gd name="connsiteY4" fmla="*/ 98458 h 3097601"/>
                <a:gd name="connsiteX5" fmla="*/ 3010908 w 3584664"/>
                <a:gd name="connsiteY5" fmla="*/ 67916 h 3097601"/>
                <a:gd name="connsiteX6" fmla="*/ 2244171 w 3584664"/>
                <a:gd name="connsiteY6" fmla="*/ 326056 h 3097601"/>
                <a:gd name="connsiteX7" fmla="*/ 1984253 w 3584664"/>
                <a:gd name="connsiteY7" fmla="*/ 664881 h 3097601"/>
                <a:gd name="connsiteX8" fmla="*/ 1935094 w 3584664"/>
                <a:gd name="connsiteY8" fmla="*/ 964332 h 3097601"/>
                <a:gd name="connsiteX9" fmla="*/ 1531869 w 3584664"/>
                <a:gd name="connsiteY9" fmla="*/ 932582 h 3097601"/>
                <a:gd name="connsiteX10" fmla="*/ 1649344 w 3584664"/>
                <a:gd name="connsiteY10" fmla="*/ 684932 h 3097601"/>
                <a:gd name="connsiteX11" fmla="*/ 1806997 w 3584664"/>
                <a:gd name="connsiteY11" fmla="*/ 270718 h 3097601"/>
                <a:gd name="connsiteX12" fmla="*/ 1027015 w 3584664"/>
                <a:gd name="connsiteY12" fmla="*/ 13234 h 3097601"/>
                <a:gd name="connsiteX13" fmla="*/ 1065516 w 3584664"/>
                <a:gd name="connsiteY13" fmla="*/ 66001 h 3097601"/>
                <a:gd name="connsiteX14" fmla="*/ 1756084 w 3584664"/>
                <a:gd name="connsiteY14" fmla="*/ 312699 h 3097601"/>
                <a:gd name="connsiteX15" fmla="*/ 1522344 w 3584664"/>
                <a:gd name="connsiteY15" fmla="*/ 789707 h 3097601"/>
                <a:gd name="connsiteX16" fmla="*/ 1233616 w 3584664"/>
                <a:gd name="connsiteY16" fmla="*/ 1292632 h 3097601"/>
                <a:gd name="connsiteX17" fmla="*/ 143573 w 3584664"/>
                <a:gd name="connsiteY17" fmla="*/ 1259826 h 3097601"/>
                <a:gd name="connsiteX18" fmla="*/ 130873 w 3584664"/>
                <a:gd name="connsiteY18" fmla="*/ 1297170 h 3097601"/>
                <a:gd name="connsiteX19" fmla="*/ 1234160 w 3584664"/>
                <a:gd name="connsiteY19" fmla="*/ 1395598 h 3097601"/>
                <a:gd name="connsiteX20" fmla="*/ 646334 w 3584664"/>
                <a:gd name="connsiteY20" fmla="*/ 2951527 h 3097601"/>
                <a:gd name="connsiteX21" fmla="*/ 683888 w 3584664"/>
                <a:gd name="connsiteY21" fmla="*/ 2947547 h 3097601"/>
                <a:gd name="connsiteX22" fmla="*/ 1019638 w 3584664"/>
                <a:gd name="connsiteY22" fmla="*/ 2209990 h 3097601"/>
                <a:gd name="connsiteX23" fmla="*/ 1449198 w 3584664"/>
                <a:gd name="connsiteY23" fmla="*/ 1167496 h 3097601"/>
                <a:gd name="connsiteX24" fmla="*/ 1623946 w 3584664"/>
                <a:gd name="connsiteY24" fmla="*/ 1039473 h 3097601"/>
                <a:gd name="connsiteX25" fmla="*/ 2090714 w 3584664"/>
                <a:gd name="connsiteY25" fmla="*/ 1134435 h 3097601"/>
                <a:gd name="connsiteX26" fmla="*/ 3396868 w 3584664"/>
                <a:gd name="connsiteY26" fmla="*/ 1646703 h 3097601"/>
                <a:gd name="connsiteX27" fmla="*/ 3464857 w 3584664"/>
                <a:gd name="connsiteY27" fmla="*/ 1483733 h 3097601"/>
                <a:gd name="connsiteX0" fmla="*/ 3464857 w 3536858"/>
                <a:gd name="connsiteY0" fmla="*/ 1483733 h 3097601"/>
                <a:gd name="connsiteX1" fmla="*/ 2336158 w 3536858"/>
                <a:gd name="connsiteY1" fmla="*/ 1106361 h 3097601"/>
                <a:gd name="connsiteX2" fmla="*/ 2011293 w 3536858"/>
                <a:gd name="connsiteY2" fmla="*/ 843682 h 3097601"/>
                <a:gd name="connsiteX3" fmla="*/ 2221402 w 3536858"/>
                <a:gd name="connsiteY3" fmla="*/ 399183 h 3097601"/>
                <a:gd name="connsiteX4" fmla="*/ 3030616 w 3536858"/>
                <a:gd name="connsiteY4" fmla="*/ 98458 h 3097601"/>
                <a:gd name="connsiteX5" fmla="*/ 3010908 w 3536858"/>
                <a:gd name="connsiteY5" fmla="*/ 67916 h 3097601"/>
                <a:gd name="connsiteX6" fmla="*/ 2244171 w 3536858"/>
                <a:gd name="connsiteY6" fmla="*/ 326056 h 3097601"/>
                <a:gd name="connsiteX7" fmla="*/ 1984253 w 3536858"/>
                <a:gd name="connsiteY7" fmla="*/ 664881 h 3097601"/>
                <a:gd name="connsiteX8" fmla="*/ 1935094 w 3536858"/>
                <a:gd name="connsiteY8" fmla="*/ 964332 h 3097601"/>
                <a:gd name="connsiteX9" fmla="*/ 1531869 w 3536858"/>
                <a:gd name="connsiteY9" fmla="*/ 932582 h 3097601"/>
                <a:gd name="connsiteX10" fmla="*/ 1649344 w 3536858"/>
                <a:gd name="connsiteY10" fmla="*/ 684932 h 3097601"/>
                <a:gd name="connsiteX11" fmla="*/ 1806997 w 3536858"/>
                <a:gd name="connsiteY11" fmla="*/ 270718 h 3097601"/>
                <a:gd name="connsiteX12" fmla="*/ 1027015 w 3536858"/>
                <a:gd name="connsiteY12" fmla="*/ 13234 h 3097601"/>
                <a:gd name="connsiteX13" fmla="*/ 1065516 w 3536858"/>
                <a:gd name="connsiteY13" fmla="*/ 66001 h 3097601"/>
                <a:gd name="connsiteX14" fmla="*/ 1756084 w 3536858"/>
                <a:gd name="connsiteY14" fmla="*/ 312699 h 3097601"/>
                <a:gd name="connsiteX15" fmla="*/ 1522344 w 3536858"/>
                <a:gd name="connsiteY15" fmla="*/ 789707 h 3097601"/>
                <a:gd name="connsiteX16" fmla="*/ 1233616 w 3536858"/>
                <a:gd name="connsiteY16" fmla="*/ 1292632 h 3097601"/>
                <a:gd name="connsiteX17" fmla="*/ 143573 w 3536858"/>
                <a:gd name="connsiteY17" fmla="*/ 1259826 h 3097601"/>
                <a:gd name="connsiteX18" fmla="*/ 130873 w 3536858"/>
                <a:gd name="connsiteY18" fmla="*/ 1297170 h 3097601"/>
                <a:gd name="connsiteX19" fmla="*/ 1234160 w 3536858"/>
                <a:gd name="connsiteY19" fmla="*/ 1395598 h 3097601"/>
                <a:gd name="connsiteX20" fmla="*/ 646334 w 3536858"/>
                <a:gd name="connsiteY20" fmla="*/ 2951527 h 3097601"/>
                <a:gd name="connsiteX21" fmla="*/ 683888 w 3536858"/>
                <a:gd name="connsiteY21" fmla="*/ 2947547 h 3097601"/>
                <a:gd name="connsiteX22" fmla="*/ 1019638 w 3536858"/>
                <a:gd name="connsiteY22" fmla="*/ 2209990 h 3097601"/>
                <a:gd name="connsiteX23" fmla="*/ 1449198 w 3536858"/>
                <a:gd name="connsiteY23" fmla="*/ 1167496 h 3097601"/>
                <a:gd name="connsiteX24" fmla="*/ 1623946 w 3536858"/>
                <a:gd name="connsiteY24" fmla="*/ 1039473 h 3097601"/>
                <a:gd name="connsiteX25" fmla="*/ 2090714 w 3536858"/>
                <a:gd name="connsiteY25" fmla="*/ 1134435 h 3097601"/>
                <a:gd name="connsiteX26" fmla="*/ 3396868 w 3536858"/>
                <a:gd name="connsiteY26" fmla="*/ 1646703 h 3097601"/>
                <a:gd name="connsiteX27" fmla="*/ 3464857 w 3536858"/>
                <a:gd name="connsiteY27" fmla="*/ 1483733 h 3097601"/>
                <a:gd name="connsiteX0" fmla="*/ 3464857 w 3511505"/>
                <a:gd name="connsiteY0" fmla="*/ 1483733 h 3097601"/>
                <a:gd name="connsiteX1" fmla="*/ 2336158 w 3511505"/>
                <a:gd name="connsiteY1" fmla="*/ 1106361 h 3097601"/>
                <a:gd name="connsiteX2" fmla="*/ 2011293 w 3511505"/>
                <a:gd name="connsiteY2" fmla="*/ 843682 h 3097601"/>
                <a:gd name="connsiteX3" fmla="*/ 2221402 w 3511505"/>
                <a:gd name="connsiteY3" fmla="*/ 399183 h 3097601"/>
                <a:gd name="connsiteX4" fmla="*/ 3030616 w 3511505"/>
                <a:gd name="connsiteY4" fmla="*/ 98458 h 3097601"/>
                <a:gd name="connsiteX5" fmla="*/ 3010908 w 3511505"/>
                <a:gd name="connsiteY5" fmla="*/ 67916 h 3097601"/>
                <a:gd name="connsiteX6" fmla="*/ 2244171 w 3511505"/>
                <a:gd name="connsiteY6" fmla="*/ 326056 h 3097601"/>
                <a:gd name="connsiteX7" fmla="*/ 1984253 w 3511505"/>
                <a:gd name="connsiteY7" fmla="*/ 664881 h 3097601"/>
                <a:gd name="connsiteX8" fmla="*/ 1935094 w 3511505"/>
                <a:gd name="connsiteY8" fmla="*/ 964332 h 3097601"/>
                <a:gd name="connsiteX9" fmla="*/ 1531869 w 3511505"/>
                <a:gd name="connsiteY9" fmla="*/ 932582 h 3097601"/>
                <a:gd name="connsiteX10" fmla="*/ 1649344 w 3511505"/>
                <a:gd name="connsiteY10" fmla="*/ 684932 h 3097601"/>
                <a:gd name="connsiteX11" fmla="*/ 1806997 w 3511505"/>
                <a:gd name="connsiteY11" fmla="*/ 270718 h 3097601"/>
                <a:gd name="connsiteX12" fmla="*/ 1027015 w 3511505"/>
                <a:gd name="connsiteY12" fmla="*/ 13234 h 3097601"/>
                <a:gd name="connsiteX13" fmla="*/ 1065516 w 3511505"/>
                <a:gd name="connsiteY13" fmla="*/ 66001 h 3097601"/>
                <a:gd name="connsiteX14" fmla="*/ 1756084 w 3511505"/>
                <a:gd name="connsiteY14" fmla="*/ 312699 h 3097601"/>
                <a:gd name="connsiteX15" fmla="*/ 1522344 w 3511505"/>
                <a:gd name="connsiteY15" fmla="*/ 789707 h 3097601"/>
                <a:gd name="connsiteX16" fmla="*/ 1233616 w 3511505"/>
                <a:gd name="connsiteY16" fmla="*/ 1292632 h 3097601"/>
                <a:gd name="connsiteX17" fmla="*/ 143573 w 3511505"/>
                <a:gd name="connsiteY17" fmla="*/ 1259826 h 3097601"/>
                <a:gd name="connsiteX18" fmla="*/ 130873 w 3511505"/>
                <a:gd name="connsiteY18" fmla="*/ 1297170 h 3097601"/>
                <a:gd name="connsiteX19" fmla="*/ 1234160 w 3511505"/>
                <a:gd name="connsiteY19" fmla="*/ 1395598 h 3097601"/>
                <a:gd name="connsiteX20" fmla="*/ 646334 w 3511505"/>
                <a:gd name="connsiteY20" fmla="*/ 2951527 h 3097601"/>
                <a:gd name="connsiteX21" fmla="*/ 683888 w 3511505"/>
                <a:gd name="connsiteY21" fmla="*/ 2947547 h 3097601"/>
                <a:gd name="connsiteX22" fmla="*/ 1019638 w 3511505"/>
                <a:gd name="connsiteY22" fmla="*/ 2209990 h 3097601"/>
                <a:gd name="connsiteX23" fmla="*/ 1449198 w 3511505"/>
                <a:gd name="connsiteY23" fmla="*/ 1167496 h 3097601"/>
                <a:gd name="connsiteX24" fmla="*/ 1623946 w 3511505"/>
                <a:gd name="connsiteY24" fmla="*/ 1039473 h 3097601"/>
                <a:gd name="connsiteX25" fmla="*/ 2090714 w 3511505"/>
                <a:gd name="connsiteY25" fmla="*/ 1134435 h 3097601"/>
                <a:gd name="connsiteX26" fmla="*/ 3396868 w 3511505"/>
                <a:gd name="connsiteY26" fmla="*/ 1646703 h 3097601"/>
                <a:gd name="connsiteX27" fmla="*/ 3464857 w 3511505"/>
                <a:gd name="connsiteY27" fmla="*/ 1483733 h 3097601"/>
                <a:gd name="connsiteX0" fmla="*/ 3397480 w 3461975"/>
                <a:gd name="connsiteY0" fmla="*/ 1464558 h 3097601"/>
                <a:gd name="connsiteX1" fmla="*/ 2336158 w 3461975"/>
                <a:gd name="connsiteY1" fmla="*/ 1106361 h 3097601"/>
                <a:gd name="connsiteX2" fmla="*/ 2011293 w 3461975"/>
                <a:gd name="connsiteY2" fmla="*/ 843682 h 3097601"/>
                <a:gd name="connsiteX3" fmla="*/ 2221402 w 3461975"/>
                <a:gd name="connsiteY3" fmla="*/ 399183 h 3097601"/>
                <a:gd name="connsiteX4" fmla="*/ 3030616 w 3461975"/>
                <a:gd name="connsiteY4" fmla="*/ 98458 h 3097601"/>
                <a:gd name="connsiteX5" fmla="*/ 3010908 w 3461975"/>
                <a:gd name="connsiteY5" fmla="*/ 67916 h 3097601"/>
                <a:gd name="connsiteX6" fmla="*/ 2244171 w 3461975"/>
                <a:gd name="connsiteY6" fmla="*/ 326056 h 3097601"/>
                <a:gd name="connsiteX7" fmla="*/ 1984253 w 3461975"/>
                <a:gd name="connsiteY7" fmla="*/ 664881 h 3097601"/>
                <a:gd name="connsiteX8" fmla="*/ 1935094 w 3461975"/>
                <a:gd name="connsiteY8" fmla="*/ 964332 h 3097601"/>
                <a:gd name="connsiteX9" fmla="*/ 1531869 w 3461975"/>
                <a:gd name="connsiteY9" fmla="*/ 932582 h 3097601"/>
                <a:gd name="connsiteX10" fmla="*/ 1649344 w 3461975"/>
                <a:gd name="connsiteY10" fmla="*/ 684932 h 3097601"/>
                <a:gd name="connsiteX11" fmla="*/ 1806997 w 3461975"/>
                <a:gd name="connsiteY11" fmla="*/ 270718 h 3097601"/>
                <a:gd name="connsiteX12" fmla="*/ 1027015 w 3461975"/>
                <a:gd name="connsiteY12" fmla="*/ 13234 h 3097601"/>
                <a:gd name="connsiteX13" fmla="*/ 1065516 w 3461975"/>
                <a:gd name="connsiteY13" fmla="*/ 66001 h 3097601"/>
                <a:gd name="connsiteX14" fmla="*/ 1756084 w 3461975"/>
                <a:gd name="connsiteY14" fmla="*/ 312699 h 3097601"/>
                <a:gd name="connsiteX15" fmla="*/ 1522344 w 3461975"/>
                <a:gd name="connsiteY15" fmla="*/ 789707 h 3097601"/>
                <a:gd name="connsiteX16" fmla="*/ 1233616 w 3461975"/>
                <a:gd name="connsiteY16" fmla="*/ 1292632 h 3097601"/>
                <a:gd name="connsiteX17" fmla="*/ 143573 w 3461975"/>
                <a:gd name="connsiteY17" fmla="*/ 1259826 h 3097601"/>
                <a:gd name="connsiteX18" fmla="*/ 130873 w 3461975"/>
                <a:gd name="connsiteY18" fmla="*/ 1297170 h 3097601"/>
                <a:gd name="connsiteX19" fmla="*/ 1234160 w 3461975"/>
                <a:gd name="connsiteY19" fmla="*/ 1395598 h 3097601"/>
                <a:gd name="connsiteX20" fmla="*/ 646334 w 3461975"/>
                <a:gd name="connsiteY20" fmla="*/ 2951527 h 3097601"/>
                <a:gd name="connsiteX21" fmla="*/ 683888 w 3461975"/>
                <a:gd name="connsiteY21" fmla="*/ 2947547 h 3097601"/>
                <a:gd name="connsiteX22" fmla="*/ 1019638 w 3461975"/>
                <a:gd name="connsiteY22" fmla="*/ 2209990 h 3097601"/>
                <a:gd name="connsiteX23" fmla="*/ 1449198 w 3461975"/>
                <a:gd name="connsiteY23" fmla="*/ 1167496 h 3097601"/>
                <a:gd name="connsiteX24" fmla="*/ 1623946 w 3461975"/>
                <a:gd name="connsiteY24" fmla="*/ 1039473 h 3097601"/>
                <a:gd name="connsiteX25" fmla="*/ 2090714 w 3461975"/>
                <a:gd name="connsiteY25" fmla="*/ 1134435 h 3097601"/>
                <a:gd name="connsiteX26" fmla="*/ 3396868 w 3461975"/>
                <a:gd name="connsiteY26" fmla="*/ 1646703 h 3097601"/>
                <a:gd name="connsiteX27" fmla="*/ 3397480 w 3461975"/>
                <a:gd name="connsiteY27" fmla="*/ 1464558 h 3097601"/>
                <a:gd name="connsiteX0" fmla="*/ 3397480 w 3470906"/>
                <a:gd name="connsiteY0" fmla="*/ 1464558 h 3097601"/>
                <a:gd name="connsiteX1" fmla="*/ 2336158 w 3470906"/>
                <a:gd name="connsiteY1" fmla="*/ 1106361 h 3097601"/>
                <a:gd name="connsiteX2" fmla="*/ 2011293 w 3470906"/>
                <a:gd name="connsiteY2" fmla="*/ 843682 h 3097601"/>
                <a:gd name="connsiteX3" fmla="*/ 2221402 w 3470906"/>
                <a:gd name="connsiteY3" fmla="*/ 399183 h 3097601"/>
                <a:gd name="connsiteX4" fmla="*/ 3030616 w 3470906"/>
                <a:gd name="connsiteY4" fmla="*/ 98458 h 3097601"/>
                <a:gd name="connsiteX5" fmla="*/ 3010908 w 3470906"/>
                <a:gd name="connsiteY5" fmla="*/ 67916 h 3097601"/>
                <a:gd name="connsiteX6" fmla="*/ 2244171 w 3470906"/>
                <a:gd name="connsiteY6" fmla="*/ 326056 h 3097601"/>
                <a:gd name="connsiteX7" fmla="*/ 1984253 w 3470906"/>
                <a:gd name="connsiteY7" fmla="*/ 664881 h 3097601"/>
                <a:gd name="connsiteX8" fmla="*/ 1935094 w 3470906"/>
                <a:gd name="connsiteY8" fmla="*/ 964332 h 3097601"/>
                <a:gd name="connsiteX9" fmla="*/ 1531869 w 3470906"/>
                <a:gd name="connsiteY9" fmla="*/ 932582 h 3097601"/>
                <a:gd name="connsiteX10" fmla="*/ 1649344 w 3470906"/>
                <a:gd name="connsiteY10" fmla="*/ 684932 h 3097601"/>
                <a:gd name="connsiteX11" fmla="*/ 1806997 w 3470906"/>
                <a:gd name="connsiteY11" fmla="*/ 270718 h 3097601"/>
                <a:gd name="connsiteX12" fmla="*/ 1027015 w 3470906"/>
                <a:gd name="connsiteY12" fmla="*/ 13234 h 3097601"/>
                <a:gd name="connsiteX13" fmla="*/ 1065516 w 3470906"/>
                <a:gd name="connsiteY13" fmla="*/ 66001 h 3097601"/>
                <a:gd name="connsiteX14" fmla="*/ 1756084 w 3470906"/>
                <a:gd name="connsiteY14" fmla="*/ 312699 h 3097601"/>
                <a:gd name="connsiteX15" fmla="*/ 1522344 w 3470906"/>
                <a:gd name="connsiteY15" fmla="*/ 789707 h 3097601"/>
                <a:gd name="connsiteX16" fmla="*/ 1233616 w 3470906"/>
                <a:gd name="connsiteY16" fmla="*/ 1292632 h 3097601"/>
                <a:gd name="connsiteX17" fmla="*/ 143573 w 3470906"/>
                <a:gd name="connsiteY17" fmla="*/ 1259826 h 3097601"/>
                <a:gd name="connsiteX18" fmla="*/ 130873 w 3470906"/>
                <a:gd name="connsiteY18" fmla="*/ 1297170 h 3097601"/>
                <a:gd name="connsiteX19" fmla="*/ 1234160 w 3470906"/>
                <a:gd name="connsiteY19" fmla="*/ 1395598 h 3097601"/>
                <a:gd name="connsiteX20" fmla="*/ 646334 w 3470906"/>
                <a:gd name="connsiteY20" fmla="*/ 2951527 h 3097601"/>
                <a:gd name="connsiteX21" fmla="*/ 683888 w 3470906"/>
                <a:gd name="connsiteY21" fmla="*/ 2947547 h 3097601"/>
                <a:gd name="connsiteX22" fmla="*/ 1019638 w 3470906"/>
                <a:gd name="connsiteY22" fmla="*/ 2209990 h 3097601"/>
                <a:gd name="connsiteX23" fmla="*/ 1449198 w 3470906"/>
                <a:gd name="connsiteY23" fmla="*/ 1167496 h 3097601"/>
                <a:gd name="connsiteX24" fmla="*/ 1623946 w 3470906"/>
                <a:gd name="connsiteY24" fmla="*/ 1039473 h 3097601"/>
                <a:gd name="connsiteX25" fmla="*/ 2090714 w 3470906"/>
                <a:gd name="connsiteY25" fmla="*/ 1134435 h 3097601"/>
                <a:gd name="connsiteX26" fmla="*/ 3396868 w 3470906"/>
                <a:gd name="connsiteY26" fmla="*/ 1646703 h 3097601"/>
                <a:gd name="connsiteX27" fmla="*/ 3397480 w 3470906"/>
                <a:gd name="connsiteY27" fmla="*/ 1464558 h 3097601"/>
                <a:gd name="connsiteX0" fmla="*/ 3397480 w 3476566"/>
                <a:gd name="connsiteY0" fmla="*/ 1464558 h 3097601"/>
                <a:gd name="connsiteX1" fmla="*/ 2336158 w 3476566"/>
                <a:gd name="connsiteY1" fmla="*/ 1106361 h 3097601"/>
                <a:gd name="connsiteX2" fmla="*/ 2011293 w 3476566"/>
                <a:gd name="connsiteY2" fmla="*/ 843682 h 3097601"/>
                <a:gd name="connsiteX3" fmla="*/ 2221402 w 3476566"/>
                <a:gd name="connsiteY3" fmla="*/ 399183 h 3097601"/>
                <a:gd name="connsiteX4" fmla="*/ 3030616 w 3476566"/>
                <a:gd name="connsiteY4" fmla="*/ 98458 h 3097601"/>
                <a:gd name="connsiteX5" fmla="*/ 3010908 w 3476566"/>
                <a:gd name="connsiteY5" fmla="*/ 67916 h 3097601"/>
                <a:gd name="connsiteX6" fmla="*/ 2244171 w 3476566"/>
                <a:gd name="connsiteY6" fmla="*/ 326056 h 3097601"/>
                <a:gd name="connsiteX7" fmla="*/ 1984253 w 3476566"/>
                <a:gd name="connsiteY7" fmla="*/ 664881 h 3097601"/>
                <a:gd name="connsiteX8" fmla="*/ 1935094 w 3476566"/>
                <a:gd name="connsiteY8" fmla="*/ 964332 h 3097601"/>
                <a:gd name="connsiteX9" fmla="*/ 1531869 w 3476566"/>
                <a:gd name="connsiteY9" fmla="*/ 932582 h 3097601"/>
                <a:gd name="connsiteX10" fmla="*/ 1649344 w 3476566"/>
                <a:gd name="connsiteY10" fmla="*/ 684932 h 3097601"/>
                <a:gd name="connsiteX11" fmla="*/ 1806997 w 3476566"/>
                <a:gd name="connsiteY11" fmla="*/ 270718 h 3097601"/>
                <a:gd name="connsiteX12" fmla="*/ 1027015 w 3476566"/>
                <a:gd name="connsiteY12" fmla="*/ 13234 h 3097601"/>
                <a:gd name="connsiteX13" fmla="*/ 1065516 w 3476566"/>
                <a:gd name="connsiteY13" fmla="*/ 66001 h 3097601"/>
                <a:gd name="connsiteX14" fmla="*/ 1756084 w 3476566"/>
                <a:gd name="connsiteY14" fmla="*/ 312699 h 3097601"/>
                <a:gd name="connsiteX15" fmla="*/ 1522344 w 3476566"/>
                <a:gd name="connsiteY15" fmla="*/ 789707 h 3097601"/>
                <a:gd name="connsiteX16" fmla="*/ 1233616 w 3476566"/>
                <a:gd name="connsiteY16" fmla="*/ 1292632 h 3097601"/>
                <a:gd name="connsiteX17" fmla="*/ 143573 w 3476566"/>
                <a:gd name="connsiteY17" fmla="*/ 1259826 h 3097601"/>
                <a:gd name="connsiteX18" fmla="*/ 130873 w 3476566"/>
                <a:gd name="connsiteY18" fmla="*/ 1297170 h 3097601"/>
                <a:gd name="connsiteX19" fmla="*/ 1234160 w 3476566"/>
                <a:gd name="connsiteY19" fmla="*/ 1395598 h 3097601"/>
                <a:gd name="connsiteX20" fmla="*/ 646334 w 3476566"/>
                <a:gd name="connsiteY20" fmla="*/ 2951527 h 3097601"/>
                <a:gd name="connsiteX21" fmla="*/ 683888 w 3476566"/>
                <a:gd name="connsiteY21" fmla="*/ 2947547 h 3097601"/>
                <a:gd name="connsiteX22" fmla="*/ 1019638 w 3476566"/>
                <a:gd name="connsiteY22" fmla="*/ 2209990 h 3097601"/>
                <a:gd name="connsiteX23" fmla="*/ 1449198 w 3476566"/>
                <a:gd name="connsiteY23" fmla="*/ 1167496 h 3097601"/>
                <a:gd name="connsiteX24" fmla="*/ 1623946 w 3476566"/>
                <a:gd name="connsiteY24" fmla="*/ 1039473 h 3097601"/>
                <a:gd name="connsiteX25" fmla="*/ 2090714 w 3476566"/>
                <a:gd name="connsiteY25" fmla="*/ 1134435 h 3097601"/>
                <a:gd name="connsiteX26" fmla="*/ 3348741 w 3476566"/>
                <a:gd name="connsiteY26" fmla="*/ 1627529 h 3097601"/>
                <a:gd name="connsiteX27" fmla="*/ 3397480 w 3476566"/>
                <a:gd name="connsiteY27" fmla="*/ 1464558 h 3097601"/>
                <a:gd name="connsiteX0" fmla="*/ 3397480 w 3476566"/>
                <a:gd name="connsiteY0" fmla="*/ 1464558 h 3097601"/>
                <a:gd name="connsiteX1" fmla="*/ 2336158 w 3476566"/>
                <a:gd name="connsiteY1" fmla="*/ 1106361 h 3097601"/>
                <a:gd name="connsiteX2" fmla="*/ 2011293 w 3476566"/>
                <a:gd name="connsiteY2" fmla="*/ 843682 h 3097601"/>
                <a:gd name="connsiteX3" fmla="*/ 2221402 w 3476566"/>
                <a:gd name="connsiteY3" fmla="*/ 399183 h 3097601"/>
                <a:gd name="connsiteX4" fmla="*/ 3030616 w 3476566"/>
                <a:gd name="connsiteY4" fmla="*/ 98458 h 3097601"/>
                <a:gd name="connsiteX5" fmla="*/ 3010908 w 3476566"/>
                <a:gd name="connsiteY5" fmla="*/ 67916 h 3097601"/>
                <a:gd name="connsiteX6" fmla="*/ 2244171 w 3476566"/>
                <a:gd name="connsiteY6" fmla="*/ 326056 h 3097601"/>
                <a:gd name="connsiteX7" fmla="*/ 1984253 w 3476566"/>
                <a:gd name="connsiteY7" fmla="*/ 664881 h 3097601"/>
                <a:gd name="connsiteX8" fmla="*/ 1935094 w 3476566"/>
                <a:gd name="connsiteY8" fmla="*/ 964332 h 3097601"/>
                <a:gd name="connsiteX9" fmla="*/ 1531869 w 3476566"/>
                <a:gd name="connsiteY9" fmla="*/ 932582 h 3097601"/>
                <a:gd name="connsiteX10" fmla="*/ 1649344 w 3476566"/>
                <a:gd name="connsiteY10" fmla="*/ 684932 h 3097601"/>
                <a:gd name="connsiteX11" fmla="*/ 1806997 w 3476566"/>
                <a:gd name="connsiteY11" fmla="*/ 270718 h 3097601"/>
                <a:gd name="connsiteX12" fmla="*/ 1027015 w 3476566"/>
                <a:gd name="connsiteY12" fmla="*/ 13234 h 3097601"/>
                <a:gd name="connsiteX13" fmla="*/ 1065516 w 3476566"/>
                <a:gd name="connsiteY13" fmla="*/ 66001 h 3097601"/>
                <a:gd name="connsiteX14" fmla="*/ 1756084 w 3476566"/>
                <a:gd name="connsiteY14" fmla="*/ 312699 h 3097601"/>
                <a:gd name="connsiteX15" fmla="*/ 1522344 w 3476566"/>
                <a:gd name="connsiteY15" fmla="*/ 789707 h 3097601"/>
                <a:gd name="connsiteX16" fmla="*/ 1233616 w 3476566"/>
                <a:gd name="connsiteY16" fmla="*/ 1292632 h 3097601"/>
                <a:gd name="connsiteX17" fmla="*/ 143573 w 3476566"/>
                <a:gd name="connsiteY17" fmla="*/ 1259826 h 3097601"/>
                <a:gd name="connsiteX18" fmla="*/ 130873 w 3476566"/>
                <a:gd name="connsiteY18" fmla="*/ 1297170 h 3097601"/>
                <a:gd name="connsiteX19" fmla="*/ 1234160 w 3476566"/>
                <a:gd name="connsiteY19" fmla="*/ 1395598 h 3097601"/>
                <a:gd name="connsiteX20" fmla="*/ 646334 w 3476566"/>
                <a:gd name="connsiteY20" fmla="*/ 2951527 h 3097601"/>
                <a:gd name="connsiteX21" fmla="*/ 683888 w 3476566"/>
                <a:gd name="connsiteY21" fmla="*/ 2947547 h 3097601"/>
                <a:gd name="connsiteX22" fmla="*/ 1019638 w 3476566"/>
                <a:gd name="connsiteY22" fmla="*/ 2209990 h 3097601"/>
                <a:gd name="connsiteX23" fmla="*/ 1449198 w 3476566"/>
                <a:gd name="connsiteY23" fmla="*/ 1167496 h 3097601"/>
                <a:gd name="connsiteX24" fmla="*/ 1623946 w 3476566"/>
                <a:gd name="connsiteY24" fmla="*/ 1039473 h 3097601"/>
                <a:gd name="connsiteX25" fmla="*/ 2090714 w 3476566"/>
                <a:gd name="connsiteY25" fmla="*/ 1134435 h 3097601"/>
                <a:gd name="connsiteX26" fmla="*/ 3348741 w 3476566"/>
                <a:gd name="connsiteY26" fmla="*/ 1627529 h 3097601"/>
                <a:gd name="connsiteX27" fmla="*/ 3397480 w 3476566"/>
                <a:gd name="connsiteY27" fmla="*/ 1464558 h 3097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476566" h="3097601">
                  <a:moveTo>
                    <a:pt x="3397480" y="1464558"/>
                  </a:moveTo>
                  <a:cubicBezTo>
                    <a:pt x="3228716" y="1377697"/>
                    <a:pt x="2567189" y="1209840"/>
                    <a:pt x="2336158" y="1106361"/>
                  </a:cubicBezTo>
                  <a:cubicBezTo>
                    <a:pt x="2105127" y="1002882"/>
                    <a:pt x="1968859" y="995941"/>
                    <a:pt x="2011293" y="843682"/>
                  </a:cubicBezTo>
                  <a:cubicBezTo>
                    <a:pt x="2044202" y="707298"/>
                    <a:pt x="2051515" y="523387"/>
                    <a:pt x="2221402" y="399183"/>
                  </a:cubicBezTo>
                  <a:cubicBezTo>
                    <a:pt x="2391289" y="274979"/>
                    <a:pt x="2899032" y="153669"/>
                    <a:pt x="3030616" y="98458"/>
                  </a:cubicBezTo>
                  <a:cubicBezTo>
                    <a:pt x="3162200" y="43247"/>
                    <a:pt x="3141982" y="29983"/>
                    <a:pt x="3010908" y="67916"/>
                  </a:cubicBezTo>
                  <a:cubicBezTo>
                    <a:pt x="2879834" y="105849"/>
                    <a:pt x="2415280" y="226562"/>
                    <a:pt x="2244171" y="326056"/>
                  </a:cubicBezTo>
                  <a:cubicBezTo>
                    <a:pt x="2073062" y="425550"/>
                    <a:pt x="2035766" y="558502"/>
                    <a:pt x="1984253" y="664881"/>
                  </a:cubicBezTo>
                  <a:cubicBezTo>
                    <a:pt x="1932740" y="771260"/>
                    <a:pt x="1938525" y="889552"/>
                    <a:pt x="1935094" y="964332"/>
                  </a:cubicBezTo>
                  <a:cubicBezTo>
                    <a:pt x="1884038" y="977728"/>
                    <a:pt x="1553036" y="963274"/>
                    <a:pt x="1531869" y="932582"/>
                  </a:cubicBezTo>
                  <a:cubicBezTo>
                    <a:pt x="1510702" y="901890"/>
                    <a:pt x="1580735" y="798947"/>
                    <a:pt x="1649344" y="684932"/>
                  </a:cubicBezTo>
                  <a:cubicBezTo>
                    <a:pt x="1727478" y="586792"/>
                    <a:pt x="1910718" y="382668"/>
                    <a:pt x="1806997" y="270718"/>
                  </a:cubicBezTo>
                  <a:cubicBezTo>
                    <a:pt x="1703276" y="158768"/>
                    <a:pt x="1150595" y="47354"/>
                    <a:pt x="1027015" y="13234"/>
                  </a:cubicBezTo>
                  <a:cubicBezTo>
                    <a:pt x="903435" y="-20886"/>
                    <a:pt x="944005" y="16090"/>
                    <a:pt x="1065516" y="66001"/>
                  </a:cubicBezTo>
                  <a:cubicBezTo>
                    <a:pt x="1187028" y="115912"/>
                    <a:pt x="1679946" y="192081"/>
                    <a:pt x="1756084" y="312699"/>
                  </a:cubicBezTo>
                  <a:cubicBezTo>
                    <a:pt x="1832222" y="433317"/>
                    <a:pt x="1611539" y="642260"/>
                    <a:pt x="1522344" y="789707"/>
                  </a:cubicBezTo>
                  <a:cubicBezTo>
                    <a:pt x="1423624" y="1045104"/>
                    <a:pt x="1463411" y="1214279"/>
                    <a:pt x="1233616" y="1292632"/>
                  </a:cubicBezTo>
                  <a:cubicBezTo>
                    <a:pt x="1003821" y="1370985"/>
                    <a:pt x="327363" y="1259070"/>
                    <a:pt x="143573" y="1259826"/>
                  </a:cubicBezTo>
                  <a:cubicBezTo>
                    <a:pt x="-40217" y="1260582"/>
                    <a:pt x="-50891" y="1274541"/>
                    <a:pt x="130873" y="1297170"/>
                  </a:cubicBezTo>
                  <a:cubicBezTo>
                    <a:pt x="312637" y="1319799"/>
                    <a:pt x="1112267" y="1390805"/>
                    <a:pt x="1234160" y="1395598"/>
                  </a:cubicBezTo>
                  <a:cubicBezTo>
                    <a:pt x="1356053" y="1400391"/>
                    <a:pt x="738046" y="2692869"/>
                    <a:pt x="646334" y="2951527"/>
                  </a:cubicBezTo>
                  <a:cubicBezTo>
                    <a:pt x="554622" y="3210185"/>
                    <a:pt x="621671" y="3071136"/>
                    <a:pt x="683888" y="2947547"/>
                  </a:cubicBezTo>
                  <a:cubicBezTo>
                    <a:pt x="746105" y="2823958"/>
                    <a:pt x="901611" y="2500139"/>
                    <a:pt x="1019638" y="2209990"/>
                  </a:cubicBezTo>
                  <a:cubicBezTo>
                    <a:pt x="1137665" y="1919841"/>
                    <a:pt x="1348480" y="1362582"/>
                    <a:pt x="1449198" y="1167496"/>
                  </a:cubicBezTo>
                  <a:cubicBezTo>
                    <a:pt x="1549916" y="972410"/>
                    <a:pt x="1454938" y="1007412"/>
                    <a:pt x="1623946" y="1039473"/>
                  </a:cubicBezTo>
                  <a:cubicBezTo>
                    <a:pt x="2129504" y="1050367"/>
                    <a:pt x="1902532" y="1049688"/>
                    <a:pt x="2090714" y="1134435"/>
                  </a:cubicBezTo>
                  <a:cubicBezTo>
                    <a:pt x="2421771" y="1247757"/>
                    <a:pt x="3086586" y="1538065"/>
                    <a:pt x="3348741" y="1627529"/>
                  </a:cubicBezTo>
                  <a:cubicBezTo>
                    <a:pt x="3423758" y="1599456"/>
                    <a:pt x="3566244" y="1551419"/>
                    <a:pt x="3397480" y="1464558"/>
                  </a:cubicBezTo>
                  <a:close/>
                </a:path>
              </a:pathLst>
            </a:custGeom>
            <a:solidFill>
              <a:srgbClr val="595959"/>
            </a:solidFill>
            <a:ln w="3175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71" name="Freeform 70"/>
            <p:cNvSpPr>
              <a:spLocks noChangeAspect="1"/>
            </p:cNvSpPr>
            <p:nvPr/>
          </p:nvSpPr>
          <p:spPr>
            <a:xfrm rot="20916014">
              <a:off x="-1846856" y="8400518"/>
              <a:ext cx="249274" cy="245366"/>
            </a:xfrm>
            <a:custGeom>
              <a:avLst/>
              <a:gdLst>
                <a:gd name="connsiteX0" fmla="*/ 263255 w 264005"/>
                <a:gd name="connsiteY0" fmla="*/ 262250 h 262540"/>
                <a:gd name="connsiteX1" fmla="*/ 170043 w 264005"/>
                <a:gd name="connsiteY1" fmla="*/ 134088 h 262540"/>
                <a:gd name="connsiteX2" fmla="*/ 170043 w 264005"/>
                <a:gd name="connsiteY2" fmla="*/ 5926 h 262540"/>
                <a:gd name="connsiteX3" fmla="*/ 100134 w 264005"/>
                <a:gd name="connsiteY3" fmla="*/ 29228 h 262540"/>
                <a:gd name="connsiteX4" fmla="*/ 100134 w 264005"/>
                <a:gd name="connsiteY4" fmla="*/ 99134 h 262540"/>
                <a:gd name="connsiteX5" fmla="*/ 6922 w 264005"/>
                <a:gd name="connsiteY5" fmla="*/ 145739 h 262540"/>
                <a:gd name="connsiteX6" fmla="*/ 18573 w 264005"/>
                <a:gd name="connsiteY6" fmla="*/ 203994 h 262540"/>
                <a:gd name="connsiteX7" fmla="*/ 111785 w 264005"/>
                <a:gd name="connsiteY7" fmla="*/ 169041 h 262540"/>
                <a:gd name="connsiteX8" fmla="*/ 263255 w 264005"/>
                <a:gd name="connsiteY8" fmla="*/ 262250 h 262540"/>
                <a:gd name="connsiteX0" fmla="*/ 263255 w 265458"/>
                <a:gd name="connsiteY0" fmla="*/ 262250 h 283907"/>
                <a:gd name="connsiteX1" fmla="*/ 170043 w 265458"/>
                <a:gd name="connsiteY1" fmla="*/ 134088 h 283907"/>
                <a:gd name="connsiteX2" fmla="*/ 170043 w 265458"/>
                <a:gd name="connsiteY2" fmla="*/ 5926 h 283907"/>
                <a:gd name="connsiteX3" fmla="*/ 100134 w 265458"/>
                <a:gd name="connsiteY3" fmla="*/ 29228 h 283907"/>
                <a:gd name="connsiteX4" fmla="*/ 100134 w 265458"/>
                <a:gd name="connsiteY4" fmla="*/ 99134 h 283907"/>
                <a:gd name="connsiteX5" fmla="*/ 6922 w 265458"/>
                <a:gd name="connsiteY5" fmla="*/ 145739 h 283907"/>
                <a:gd name="connsiteX6" fmla="*/ 18573 w 265458"/>
                <a:gd name="connsiteY6" fmla="*/ 203994 h 283907"/>
                <a:gd name="connsiteX7" fmla="*/ 111785 w 265458"/>
                <a:gd name="connsiteY7" fmla="*/ 169041 h 283907"/>
                <a:gd name="connsiteX8" fmla="*/ 225774 w 265458"/>
                <a:gd name="connsiteY8" fmla="*/ 274877 h 283907"/>
                <a:gd name="connsiteX9" fmla="*/ 263255 w 265458"/>
                <a:gd name="connsiteY9" fmla="*/ 262250 h 283907"/>
                <a:gd name="connsiteX0" fmla="*/ 263255 w 265458"/>
                <a:gd name="connsiteY0" fmla="*/ 268230 h 289887"/>
                <a:gd name="connsiteX1" fmla="*/ 170043 w 265458"/>
                <a:gd name="connsiteY1" fmla="*/ 140068 h 289887"/>
                <a:gd name="connsiteX2" fmla="*/ 170043 w 265458"/>
                <a:gd name="connsiteY2" fmla="*/ 11906 h 289887"/>
                <a:gd name="connsiteX3" fmla="*/ 131884 w 265458"/>
                <a:gd name="connsiteY3" fmla="*/ 16158 h 289887"/>
                <a:gd name="connsiteX4" fmla="*/ 100134 w 265458"/>
                <a:gd name="connsiteY4" fmla="*/ 105114 h 289887"/>
                <a:gd name="connsiteX5" fmla="*/ 6922 w 265458"/>
                <a:gd name="connsiteY5" fmla="*/ 151719 h 289887"/>
                <a:gd name="connsiteX6" fmla="*/ 18573 w 265458"/>
                <a:gd name="connsiteY6" fmla="*/ 209974 h 289887"/>
                <a:gd name="connsiteX7" fmla="*/ 111785 w 265458"/>
                <a:gd name="connsiteY7" fmla="*/ 175021 h 289887"/>
                <a:gd name="connsiteX8" fmla="*/ 225774 w 265458"/>
                <a:gd name="connsiteY8" fmla="*/ 280857 h 289887"/>
                <a:gd name="connsiteX9" fmla="*/ 263255 w 265458"/>
                <a:gd name="connsiteY9" fmla="*/ 268230 h 289887"/>
                <a:gd name="connsiteX0" fmla="*/ 264485 w 266688"/>
                <a:gd name="connsiteY0" fmla="*/ 268230 h 289887"/>
                <a:gd name="connsiteX1" fmla="*/ 171273 w 266688"/>
                <a:gd name="connsiteY1" fmla="*/ 140068 h 289887"/>
                <a:gd name="connsiteX2" fmla="*/ 171273 w 266688"/>
                <a:gd name="connsiteY2" fmla="*/ 11906 h 289887"/>
                <a:gd name="connsiteX3" fmla="*/ 133114 w 266688"/>
                <a:gd name="connsiteY3" fmla="*/ 16158 h 289887"/>
                <a:gd name="connsiteX4" fmla="*/ 101364 w 266688"/>
                <a:gd name="connsiteY4" fmla="*/ 105114 h 289887"/>
                <a:gd name="connsiteX5" fmla="*/ 8152 w 266688"/>
                <a:gd name="connsiteY5" fmla="*/ 151719 h 289887"/>
                <a:gd name="connsiteX6" fmla="*/ 16628 w 266688"/>
                <a:gd name="connsiteY6" fmla="*/ 184574 h 289887"/>
                <a:gd name="connsiteX7" fmla="*/ 113015 w 266688"/>
                <a:gd name="connsiteY7" fmla="*/ 175021 h 289887"/>
                <a:gd name="connsiteX8" fmla="*/ 227004 w 266688"/>
                <a:gd name="connsiteY8" fmla="*/ 280857 h 289887"/>
                <a:gd name="connsiteX9" fmla="*/ 264485 w 266688"/>
                <a:gd name="connsiteY9" fmla="*/ 268230 h 289887"/>
                <a:gd name="connsiteX0" fmla="*/ 291309 w 292575"/>
                <a:gd name="connsiteY0" fmla="*/ 249070 h 284546"/>
                <a:gd name="connsiteX1" fmla="*/ 171273 w 292575"/>
                <a:gd name="connsiteY1" fmla="*/ 140068 h 284546"/>
                <a:gd name="connsiteX2" fmla="*/ 171273 w 292575"/>
                <a:gd name="connsiteY2" fmla="*/ 11906 h 284546"/>
                <a:gd name="connsiteX3" fmla="*/ 133114 w 292575"/>
                <a:gd name="connsiteY3" fmla="*/ 16158 h 284546"/>
                <a:gd name="connsiteX4" fmla="*/ 101364 w 292575"/>
                <a:gd name="connsiteY4" fmla="*/ 105114 h 284546"/>
                <a:gd name="connsiteX5" fmla="*/ 8152 w 292575"/>
                <a:gd name="connsiteY5" fmla="*/ 151719 h 284546"/>
                <a:gd name="connsiteX6" fmla="*/ 16628 w 292575"/>
                <a:gd name="connsiteY6" fmla="*/ 184574 h 284546"/>
                <a:gd name="connsiteX7" fmla="*/ 113015 w 292575"/>
                <a:gd name="connsiteY7" fmla="*/ 175021 h 284546"/>
                <a:gd name="connsiteX8" fmla="*/ 227004 w 292575"/>
                <a:gd name="connsiteY8" fmla="*/ 280857 h 284546"/>
                <a:gd name="connsiteX9" fmla="*/ 291309 w 292575"/>
                <a:gd name="connsiteY9" fmla="*/ 249070 h 284546"/>
                <a:gd name="connsiteX0" fmla="*/ 291309 w 292353"/>
                <a:gd name="connsiteY0" fmla="*/ 249070 h 306158"/>
                <a:gd name="connsiteX1" fmla="*/ 171273 w 292353"/>
                <a:gd name="connsiteY1" fmla="*/ 140068 h 306158"/>
                <a:gd name="connsiteX2" fmla="*/ 171273 w 292353"/>
                <a:gd name="connsiteY2" fmla="*/ 11906 h 306158"/>
                <a:gd name="connsiteX3" fmla="*/ 133114 w 292353"/>
                <a:gd name="connsiteY3" fmla="*/ 16158 h 306158"/>
                <a:gd name="connsiteX4" fmla="*/ 101364 w 292353"/>
                <a:gd name="connsiteY4" fmla="*/ 105114 h 306158"/>
                <a:gd name="connsiteX5" fmla="*/ 8152 w 292353"/>
                <a:gd name="connsiteY5" fmla="*/ 151719 h 306158"/>
                <a:gd name="connsiteX6" fmla="*/ 16628 w 292353"/>
                <a:gd name="connsiteY6" fmla="*/ 184574 h 306158"/>
                <a:gd name="connsiteX7" fmla="*/ 113015 w 292353"/>
                <a:gd name="connsiteY7" fmla="*/ 175021 h 306158"/>
                <a:gd name="connsiteX8" fmla="*/ 223172 w 292353"/>
                <a:gd name="connsiteY8" fmla="*/ 303848 h 306158"/>
                <a:gd name="connsiteX9" fmla="*/ 291309 w 292353"/>
                <a:gd name="connsiteY9" fmla="*/ 249070 h 306158"/>
                <a:gd name="connsiteX0" fmla="*/ 291309 w 292353"/>
                <a:gd name="connsiteY0" fmla="*/ 252919 h 310007"/>
                <a:gd name="connsiteX1" fmla="*/ 171273 w 292353"/>
                <a:gd name="connsiteY1" fmla="*/ 143917 h 310007"/>
                <a:gd name="connsiteX2" fmla="*/ 171273 w 292353"/>
                <a:gd name="connsiteY2" fmla="*/ 15755 h 310007"/>
                <a:gd name="connsiteX3" fmla="*/ 144610 w 292353"/>
                <a:gd name="connsiteY3" fmla="*/ 12343 h 310007"/>
                <a:gd name="connsiteX4" fmla="*/ 101364 w 292353"/>
                <a:gd name="connsiteY4" fmla="*/ 108963 h 310007"/>
                <a:gd name="connsiteX5" fmla="*/ 8152 w 292353"/>
                <a:gd name="connsiteY5" fmla="*/ 155568 h 310007"/>
                <a:gd name="connsiteX6" fmla="*/ 16628 w 292353"/>
                <a:gd name="connsiteY6" fmla="*/ 188423 h 310007"/>
                <a:gd name="connsiteX7" fmla="*/ 113015 w 292353"/>
                <a:gd name="connsiteY7" fmla="*/ 178870 h 310007"/>
                <a:gd name="connsiteX8" fmla="*/ 223172 w 292353"/>
                <a:gd name="connsiteY8" fmla="*/ 307697 h 310007"/>
                <a:gd name="connsiteX9" fmla="*/ 291309 w 292353"/>
                <a:gd name="connsiteY9" fmla="*/ 252919 h 310007"/>
                <a:gd name="connsiteX0" fmla="*/ 297389 w 298433"/>
                <a:gd name="connsiteY0" fmla="*/ 252919 h 310007"/>
                <a:gd name="connsiteX1" fmla="*/ 177353 w 298433"/>
                <a:gd name="connsiteY1" fmla="*/ 143917 h 310007"/>
                <a:gd name="connsiteX2" fmla="*/ 177353 w 298433"/>
                <a:gd name="connsiteY2" fmla="*/ 15755 h 310007"/>
                <a:gd name="connsiteX3" fmla="*/ 150690 w 298433"/>
                <a:gd name="connsiteY3" fmla="*/ 12343 h 310007"/>
                <a:gd name="connsiteX4" fmla="*/ 107444 w 298433"/>
                <a:gd name="connsiteY4" fmla="*/ 108963 h 310007"/>
                <a:gd name="connsiteX5" fmla="*/ 14232 w 298433"/>
                <a:gd name="connsiteY5" fmla="*/ 155568 h 310007"/>
                <a:gd name="connsiteX6" fmla="*/ 11212 w 298433"/>
                <a:gd name="connsiteY6" fmla="*/ 188423 h 310007"/>
                <a:gd name="connsiteX7" fmla="*/ 119095 w 298433"/>
                <a:gd name="connsiteY7" fmla="*/ 178870 h 310007"/>
                <a:gd name="connsiteX8" fmla="*/ 229252 w 298433"/>
                <a:gd name="connsiteY8" fmla="*/ 307697 h 310007"/>
                <a:gd name="connsiteX9" fmla="*/ 297389 w 298433"/>
                <a:gd name="connsiteY9" fmla="*/ 252919 h 310007"/>
                <a:gd name="connsiteX0" fmla="*/ 297390 w 298434"/>
                <a:gd name="connsiteY0" fmla="*/ 252919 h 310007"/>
                <a:gd name="connsiteX1" fmla="*/ 177354 w 298434"/>
                <a:gd name="connsiteY1" fmla="*/ 143917 h 310007"/>
                <a:gd name="connsiteX2" fmla="*/ 177354 w 298434"/>
                <a:gd name="connsiteY2" fmla="*/ 15755 h 310007"/>
                <a:gd name="connsiteX3" fmla="*/ 157611 w 298434"/>
                <a:gd name="connsiteY3" fmla="*/ 12343 h 310007"/>
                <a:gd name="connsiteX4" fmla="*/ 107445 w 298434"/>
                <a:gd name="connsiteY4" fmla="*/ 108963 h 310007"/>
                <a:gd name="connsiteX5" fmla="*/ 14233 w 298434"/>
                <a:gd name="connsiteY5" fmla="*/ 155568 h 310007"/>
                <a:gd name="connsiteX6" fmla="*/ 11213 w 298434"/>
                <a:gd name="connsiteY6" fmla="*/ 188423 h 310007"/>
                <a:gd name="connsiteX7" fmla="*/ 119096 w 298434"/>
                <a:gd name="connsiteY7" fmla="*/ 178870 h 310007"/>
                <a:gd name="connsiteX8" fmla="*/ 229253 w 298434"/>
                <a:gd name="connsiteY8" fmla="*/ 307697 h 310007"/>
                <a:gd name="connsiteX9" fmla="*/ 297390 w 298434"/>
                <a:gd name="connsiteY9" fmla="*/ 252919 h 310007"/>
                <a:gd name="connsiteX0" fmla="*/ 300166 w 301210"/>
                <a:gd name="connsiteY0" fmla="*/ 252919 h 310007"/>
                <a:gd name="connsiteX1" fmla="*/ 180130 w 301210"/>
                <a:gd name="connsiteY1" fmla="*/ 143917 h 310007"/>
                <a:gd name="connsiteX2" fmla="*/ 180130 w 301210"/>
                <a:gd name="connsiteY2" fmla="*/ 15755 h 310007"/>
                <a:gd name="connsiteX3" fmla="*/ 160387 w 301210"/>
                <a:gd name="connsiteY3" fmla="*/ 12343 h 310007"/>
                <a:gd name="connsiteX4" fmla="*/ 110221 w 301210"/>
                <a:gd name="connsiteY4" fmla="*/ 108963 h 310007"/>
                <a:gd name="connsiteX5" fmla="*/ 11819 w 301210"/>
                <a:gd name="connsiteY5" fmla="*/ 160950 h 310007"/>
                <a:gd name="connsiteX6" fmla="*/ 13989 w 301210"/>
                <a:gd name="connsiteY6" fmla="*/ 188423 h 310007"/>
                <a:gd name="connsiteX7" fmla="*/ 121872 w 301210"/>
                <a:gd name="connsiteY7" fmla="*/ 178870 h 310007"/>
                <a:gd name="connsiteX8" fmla="*/ 232029 w 301210"/>
                <a:gd name="connsiteY8" fmla="*/ 307697 h 310007"/>
                <a:gd name="connsiteX9" fmla="*/ 300166 w 301210"/>
                <a:gd name="connsiteY9" fmla="*/ 252919 h 310007"/>
                <a:gd name="connsiteX0" fmla="*/ 300501 w 301545"/>
                <a:gd name="connsiteY0" fmla="*/ 253373 h 310461"/>
                <a:gd name="connsiteX1" fmla="*/ 180465 w 301545"/>
                <a:gd name="connsiteY1" fmla="*/ 144371 h 310461"/>
                <a:gd name="connsiteX2" fmla="*/ 180465 w 301545"/>
                <a:gd name="connsiteY2" fmla="*/ 16209 h 310461"/>
                <a:gd name="connsiteX3" fmla="*/ 160722 w 301545"/>
                <a:gd name="connsiteY3" fmla="*/ 12797 h 310461"/>
                <a:gd name="connsiteX4" fmla="*/ 115746 w 301545"/>
                <a:gd name="connsiteY4" fmla="*/ 116593 h 310461"/>
                <a:gd name="connsiteX5" fmla="*/ 12154 w 301545"/>
                <a:gd name="connsiteY5" fmla="*/ 161404 h 310461"/>
                <a:gd name="connsiteX6" fmla="*/ 14324 w 301545"/>
                <a:gd name="connsiteY6" fmla="*/ 188877 h 310461"/>
                <a:gd name="connsiteX7" fmla="*/ 122207 w 301545"/>
                <a:gd name="connsiteY7" fmla="*/ 179324 h 310461"/>
                <a:gd name="connsiteX8" fmla="*/ 232364 w 301545"/>
                <a:gd name="connsiteY8" fmla="*/ 308151 h 310461"/>
                <a:gd name="connsiteX9" fmla="*/ 300501 w 301545"/>
                <a:gd name="connsiteY9" fmla="*/ 253373 h 310461"/>
                <a:gd name="connsiteX0" fmla="*/ 301560 w 302553"/>
                <a:gd name="connsiteY0" fmla="*/ 253373 h 310119"/>
                <a:gd name="connsiteX1" fmla="*/ 181524 w 302553"/>
                <a:gd name="connsiteY1" fmla="*/ 144371 h 310119"/>
                <a:gd name="connsiteX2" fmla="*/ 181524 w 302553"/>
                <a:gd name="connsiteY2" fmla="*/ 16209 h 310119"/>
                <a:gd name="connsiteX3" fmla="*/ 161781 w 302553"/>
                <a:gd name="connsiteY3" fmla="*/ 12797 h 310119"/>
                <a:gd name="connsiteX4" fmla="*/ 116805 w 302553"/>
                <a:gd name="connsiteY4" fmla="*/ 116593 h 310119"/>
                <a:gd name="connsiteX5" fmla="*/ 13213 w 302553"/>
                <a:gd name="connsiteY5" fmla="*/ 161404 h 310119"/>
                <a:gd name="connsiteX6" fmla="*/ 15383 w 302553"/>
                <a:gd name="connsiteY6" fmla="*/ 188877 h 310119"/>
                <a:gd name="connsiteX7" fmla="*/ 140567 w 302553"/>
                <a:gd name="connsiteY7" fmla="*/ 186500 h 310119"/>
                <a:gd name="connsiteX8" fmla="*/ 233423 w 302553"/>
                <a:gd name="connsiteY8" fmla="*/ 308151 h 310119"/>
                <a:gd name="connsiteX9" fmla="*/ 301560 w 302553"/>
                <a:gd name="connsiteY9" fmla="*/ 253373 h 310119"/>
                <a:gd name="connsiteX0" fmla="*/ 301560 w 308588"/>
                <a:gd name="connsiteY0" fmla="*/ 253373 h 310436"/>
                <a:gd name="connsiteX1" fmla="*/ 181524 w 308588"/>
                <a:gd name="connsiteY1" fmla="*/ 144371 h 310436"/>
                <a:gd name="connsiteX2" fmla="*/ 181524 w 308588"/>
                <a:gd name="connsiteY2" fmla="*/ 16209 h 310436"/>
                <a:gd name="connsiteX3" fmla="*/ 161781 w 308588"/>
                <a:gd name="connsiteY3" fmla="*/ 12797 h 310436"/>
                <a:gd name="connsiteX4" fmla="*/ 116805 w 308588"/>
                <a:gd name="connsiteY4" fmla="*/ 116593 h 310436"/>
                <a:gd name="connsiteX5" fmla="*/ 13213 w 308588"/>
                <a:gd name="connsiteY5" fmla="*/ 161404 h 310436"/>
                <a:gd name="connsiteX6" fmla="*/ 15383 w 308588"/>
                <a:gd name="connsiteY6" fmla="*/ 188877 h 310436"/>
                <a:gd name="connsiteX7" fmla="*/ 140567 w 308588"/>
                <a:gd name="connsiteY7" fmla="*/ 186500 h 310436"/>
                <a:gd name="connsiteX8" fmla="*/ 233423 w 308588"/>
                <a:gd name="connsiteY8" fmla="*/ 308151 h 310436"/>
                <a:gd name="connsiteX9" fmla="*/ 301560 w 308588"/>
                <a:gd name="connsiteY9" fmla="*/ 253373 h 310436"/>
                <a:gd name="connsiteX0" fmla="*/ 301560 w 308242"/>
                <a:gd name="connsiteY0" fmla="*/ 253373 h 316958"/>
                <a:gd name="connsiteX1" fmla="*/ 181524 w 308242"/>
                <a:gd name="connsiteY1" fmla="*/ 144371 h 316958"/>
                <a:gd name="connsiteX2" fmla="*/ 181524 w 308242"/>
                <a:gd name="connsiteY2" fmla="*/ 16209 h 316958"/>
                <a:gd name="connsiteX3" fmla="*/ 161781 w 308242"/>
                <a:gd name="connsiteY3" fmla="*/ 12797 h 316958"/>
                <a:gd name="connsiteX4" fmla="*/ 116805 w 308242"/>
                <a:gd name="connsiteY4" fmla="*/ 116593 h 316958"/>
                <a:gd name="connsiteX5" fmla="*/ 13213 w 308242"/>
                <a:gd name="connsiteY5" fmla="*/ 161404 h 316958"/>
                <a:gd name="connsiteX6" fmla="*/ 15383 w 308242"/>
                <a:gd name="connsiteY6" fmla="*/ 188877 h 316958"/>
                <a:gd name="connsiteX7" fmla="*/ 140567 w 308242"/>
                <a:gd name="connsiteY7" fmla="*/ 186500 h 316958"/>
                <a:gd name="connsiteX8" fmla="*/ 233423 w 308242"/>
                <a:gd name="connsiteY8" fmla="*/ 308151 h 316958"/>
                <a:gd name="connsiteX9" fmla="*/ 301560 w 308242"/>
                <a:gd name="connsiteY9" fmla="*/ 253373 h 316958"/>
                <a:gd name="connsiteX0" fmla="*/ 301560 w 308242"/>
                <a:gd name="connsiteY0" fmla="*/ 253373 h 316958"/>
                <a:gd name="connsiteX1" fmla="*/ 181524 w 308242"/>
                <a:gd name="connsiteY1" fmla="*/ 144371 h 316958"/>
                <a:gd name="connsiteX2" fmla="*/ 181524 w 308242"/>
                <a:gd name="connsiteY2" fmla="*/ 16209 h 316958"/>
                <a:gd name="connsiteX3" fmla="*/ 161781 w 308242"/>
                <a:gd name="connsiteY3" fmla="*/ 12797 h 316958"/>
                <a:gd name="connsiteX4" fmla="*/ 116805 w 308242"/>
                <a:gd name="connsiteY4" fmla="*/ 116593 h 316958"/>
                <a:gd name="connsiteX5" fmla="*/ 13213 w 308242"/>
                <a:gd name="connsiteY5" fmla="*/ 161404 h 316958"/>
                <a:gd name="connsiteX6" fmla="*/ 15383 w 308242"/>
                <a:gd name="connsiteY6" fmla="*/ 179907 h 316958"/>
                <a:gd name="connsiteX7" fmla="*/ 140567 w 308242"/>
                <a:gd name="connsiteY7" fmla="*/ 186500 h 316958"/>
                <a:gd name="connsiteX8" fmla="*/ 233423 w 308242"/>
                <a:gd name="connsiteY8" fmla="*/ 308151 h 316958"/>
                <a:gd name="connsiteX9" fmla="*/ 301560 w 308242"/>
                <a:gd name="connsiteY9" fmla="*/ 253373 h 316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08242" h="316958">
                  <a:moveTo>
                    <a:pt x="301560" y="253373"/>
                  </a:moveTo>
                  <a:cubicBezTo>
                    <a:pt x="272149" y="218900"/>
                    <a:pt x="201530" y="183898"/>
                    <a:pt x="181524" y="144371"/>
                  </a:cubicBezTo>
                  <a:cubicBezTo>
                    <a:pt x="161518" y="104844"/>
                    <a:pt x="184814" y="38138"/>
                    <a:pt x="181524" y="16209"/>
                  </a:cubicBezTo>
                  <a:cubicBezTo>
                    <a:pt x="178234" y="-5720"/>
                    <a:pt x="172568" y="-3934"/>
                    <a:pt x="161781" y="12797"/>
                  </a:cubicBezTo>
                  <a:cubicBezTo>
                    <a:pt x="150994" y="29528"/>
                    <a:pt x="141566" y="91825"/>
                    <a:pt x="116805" y="116593"/>
                  </a:cubicBezTo>
                  <a:cubicBezTo>
                    <a:pt x="92044" y="141361"/>
                    <a:pt x="30117" y="150852"/>
                    <a:pt x="13213" y="161404"/>
                  </a:cubicBezTo>
                  <a:cubicBezTo>
                    <a:pt x="-3691" y="171956"/>
                    <a:pt x="-5843" y="175724"/>
                    <a:pt x="15383" y="179907"/>
                  </a:cubicBezTo>
                  <a:cubicBezTo>
                    <a:pt x="36609" y="184090"/>
                    <a:pt x="105504" y="170453"/>
                    <a:pt x="140567" y="186500"/>
                  </a:cubicBezTo>
                  <a:cubicBezTo>
                    <a:pt x="175630" y="202547"/>
                    <a:pt x="211781" y="279065"/>
                    <a:pt x="233423" y="308151"/>
                  </a:cubicBezTo>
                  <a:cubicBezTo>
                    <a:pt x="255065" y="337237"/>
                    <a:pt x="330971" y="287846"/>
                    <a:pt x="301560" y="253373"/>
                  </a:cubicBezTo>
                  <a:close/>
                </a:path>
              </a:pathLst>
            </a:custGeom>
            <a:solidFill>
              <a:srgbClr val="595959"/>
            </a:solidFill>
            <a:ln w="3175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72" name="Freeform 71"/>
            <p:cNvSpPr/>
            <p:nvPr/>
          </p:nvSpPr>
          <p:spPr>
            <a:xfrm>
              <a:off x="-1646780" y="8619711"/>
              <a:ext cx="675663" cy="464557"/>
            </a:xfrm>
            <a:custGeom>
              <a:avLst/>
              <a:gdLst>
                <a:gd name="connsiteX0" fmla="*/ 24304 w 1145562"/>
                <a:gd name="connsiteY0" fmla="*/ 464904 h 464904"/>
                <a:gd name="connsiteX1" fmla="*/ 17857 w 1145562"/>
                <a:gd name="connsiteY1" fmla="*/ 219918 h 464904"/>
                <a:gd name="connsiteX2" fmla="*/ 224155 w 1145562"/>
                <a:gd name="connsiteY2" fmla="*/ 78084 h 464904"/>
                <a:gd name="connsiteX3" fmla="*/ 430453 w 1145562"/>
                <a:gd name="connsiteY3" fmla="*/ 84531 h 464904"/>
                <a:gd name="connsiteX4" fmla="*/ 598070 w 1145562"/>
                <a:gd name="connsiteY4" fmla="*/ 116766 h 464904"/>
                <a:gd name="connsiteX5" fmla="*/ 1004220 w 1145562"/>
                <a:gd name="connsiteY5" fmla="*/ 720 h 464904"/>
                <a:gd name="connsiteX6" fmla="*/ 1133156 w 1145562"/>
                <a:gd name="connsiteY6" fmla="*/ 181236 h 464904"/>
                <a:gd name="connsiteX7" fmla="*/ 1133156 w 1145562"/>
                <a:gd name="connsiteY7" fmla="*/ 174789 h 464904"/>
                <a:gd name="connsiteX0" fmla="*/ 24304 w 1161500"/>
                <a:gd name="connsiteY0" fmla="*/ 396626 h 396626"/>
                <a:gd name="connsiteX1" fmla="*/ 17857 w 1161500"/>
                <a:gd name="connsiteY1" fmla="*/ 151640 h 396626"/>
                <a:gd name="connsiteX2" fmla="*/ 224155 w 1161500"/>
                <a:gd name="connsiteY2" fmla="*/ 9806 h 396626"/>
                <a:gd name="connsiteX3" fmla="*/ 430453 w 1161500"/>
                <a:gd name="connsiteY3" fmla="*/ 16253 h 396626"/>
                <a:gd name="connsiteX4" fmla="*/ 598070 w 1161500"/>
                <a:gd name="connsiteY4" fmla="*/ 48488 h 396626"/>
                <a:gd name="connsiteX5" fmla="*/ 785028 w 1161500"/>
                <a:gd name="connsiteY5" fmla="*/ 74276 h 396626"/>
                <a:gd name="connsiteX6" fmla="*/ 1133156 w 1161500"/>
                <a:gd name="connsiteY6" fmla="*/ 112958 h 396626"/>
                <a:gd name="connsiteX7" fmla="*/ 1133156 w 1161500"/>
                <a:gd name="connsiteY7" fmla="*/ 106511 h 396626"/>
                <a:gd name="connsiteX0" fmla="*/ 24304 w 1134491"/>
                <a:gd name="connsiteY0" fmla="*/ 396626 h 396626"/>
                <a:gd name="connsiteX1" fmla="*/ 17857 w 1134491"/>
                <a:gd name="connsiteY1" fmla="*/ 151640 h 396626"/>
                <a:gd name="connsiteX2" fmla="*/ 224155 w 1134491"/>
                <a:gd name="connsiteY2" fmla="*/ 9806 h 396626"/>
                <a:gd name="connsiteX3" fmla="*/ 430453 w 1134491"/>
                <a:gd name="connsiteY3" fmla="*/ 16253 h 396626"/>
                <a:gd name="connsiteX4" fmla="*/ 598070 w 1134491"/>
                <a:gd name="connsiteY4" fmla="*/ 48488 h 396626"/>
                <a:gd name="connsiteX5" fmla="*/ 785028 w 1134491"/>
                <a:gd name="connsiteY5" fmla="*/ 74276 h 396626"/>
                <a:gd name="connsiteX6" fmla="*/ 1030007 w 1134491"/>
                <a:gd name="connsiteY6" fmla="*/ 203216 h 396626"/>
                <a:gd name="connsiteX7" fmla="*/ 1133156 w 1134491"/>
                <a:gd name="connsiteY7" fmla="*/ 106511 h 396626"/>
                <a:gd name="connsiteX0" fmla="*/ 34686 w 1144873"/>
                <a:gd name="connsiteY0" fmla="*/ 393945 h 393945"/>
                <a:gd name="connsiteX1" fmla="*/ 28239 w 1144873"/>
                <a:gd name="connsiteY1" fmla="*/ 148959 h 393945"/>
                <a:gd name="connsiteX2" fmla="*/ 376367 w 1144873"/>
                <a:gd name="connsiteY2" fmla="*/ 290793 h 393945"/>
                <a:gd name="connsiteX3" fmla="*/ 440835 w 1144873"/>
                <a:gd name="connsiteY3" fmla="*/ 13572 h 393945"/>
                <a:gd name="connsiteX4" fmla="*/ 608452 w 1144873"/>
                <a:gd name="connsiteY4" fmla="*/ 45807 h 393945"/>
                <a:gd name="connsiteX5" fmla="*/ 795410 w 1144873"/>
                <a:gd name="connsiteY5" fmla="*/ 71595 h 393945"/>
                <a:gd name="connsiteX6" fmla="*/ 1040389 w 1144873"/>
                <a:gd name="connsiteY6" fmla="*/ 200535 h 393945"/>
                <a:gd name="connsiteX7" fmla="*/ 1143538 w 1144873"/>
                <a:gd name="connsiteY7" fmla="*/ 103830 h 393945"/>
                <a:gd name="connsiteX0" fmla="*/ 1228 w 1111415"/>
                <a:gd name="connsiteY0" fmla="*/ 393945 h 517360"/>
                <a:gd name="connsiteX1" fmla="*/ 265547 w 1111415"/>
                <a:gd name="connsiteY1" fmla="*/ 516438 h 517360"/>
                <a:gd name="connsiteX2" fmla="*/ 342909 w 1111415"/>
                <a:gd name="connsiteY2" fmla="*/ 290793 h 517360"/>
                <a:gd name="connsiteX3" fmla="*/ 407377 w 1111415"/>
                <a:gd name="connsiteY3" fmla="*/ 13572 h 517360"/>
                <a:gd name="connsiteX4" fmla="*/ 574994 w 1111415"/>
                <a:gd name="connsiteY4" fmla="*/ 45807 h 517360"/>
                <a:gd name="connsiteX5" fmla="*/ 761952 w 1111415"/>
                <a:gd name="connsiteY5" fmla="*/ 71595 h 517360"/>
                <a:gd name="connsiteX6" fmla="*/ 1006931 w 1111415"/>
                <a:gd name="connsiteY6" fmla="*/ 200535 h 517360"/>
                <a:gd name="connsiteX7" fmla="*/ 1110080 w 1111415"/>
                <a:gd name="connsiteY7" fmla="*/ 103830 h 517360"/>
                <a:gd name="connsiteX0" fmla="*/ 0 w 845868"/>
                <a:gd name="connsiteY0" fmla="*/ 516438 h 516438"/>
                <a:gd name="connsiteX1" fmla="*/ 77362 w 845868"/>
                <a:gd name="connsiteY1" fmla="*/ 290793 h 516438"/>
                <a:gd name="connsiteX2" fmla="*/ 141830 w 845868"/>
                <a:gd name="connsiteY2" fmla="*/ 13572 h 516438"/>
                <a:gd name="connsiteX3" fmla="*/ 309447 w 845868"/>
                <a:gd name="connsiteY3" fmla="*/ 45807 h 516438"/>
                <a:gd name="connsiteX4" fmla="*/ 496405 w 845868"/>
                <a:gd name="connsiteY4" fmla="*/ 71595 h 516438"/>
                <a:gd name="connsiteX5" fmla="*/ 741384 w 845868"/>
                <a:gd name="connsiteY5" fmla="*/ 200535 h 516438"/>
                <a:gd name="connsiteX6" fmla="*/ 844533 w 845868"/>
                <a:gd name="connsiteY6" fmla="*/ 103830 h 516438"/>
                <a:gd name="connsiteX0" fmla="*/ 0 w 845868"/>
                <a:gd name="connsiteY0" fmla="*/ 476678 h 476678"/>
                <a:gd name="connsiteX1" fmla="*/ 77362 w 845868"/>
                <a:gd name="connsiteY1" fmla="*/ 251033 h 476678"/>
                <a:gd name="connsiteX2" fmla="*/ 161171 w 845868"/>
                <a:gd name="connsiteY2" fmla="*/ 25388 h 476678"/>
                <a:gd name="connsiteX3" fmla="*/ 309447 w 845868"/>
                <a:gd name="connsiteY3" fmla="*/ 6047 h 476678"/>
                <a:gd name="connsiteX4" fmla="*/ 496405 w 845868"/>
                <a:gd name="connsiteY4" fmla="*/ 31835 h 476678"/>
                <a:gd name="connsiteX5" fmla="*/ 741384 w 845868"/>
                <a:gd name="connsiteY5" fmla="*/ 160775 h 476678"/>
                <a:gd name="connsiteX6" fmla="*/ 844533 w 845868"/>
                <a:gd name="connsiteY6" fmla="*/ 64070 h 476678"/>
                <a:gd name="connsiteX0" fmla="*/ 0 w 741384"/>
                <a:gd name="connsiteY0" fmla="*/ 476678 h 476678"/>
                <a:gd name="connsiteX1" fmla="*/ 77362 w 741384"/>
                <a:gd name="connsiteY1" fmla="*/ 251033 h 476678"/>
                <a:gd name="connsiteX2" fmla="*/ 161171 w 741384"/>
                <a:gd name="connsiteY2" fmla="*/ 25388 h 476678"/>
                <a:gd name="connsiteX3" fmla="*/ 309447 w 741384"/>
                <a:gd name="connsiteY3" fmla="*/ 6047 h 476678"/>
                <a:gd name="connsiteX4" fmla="*/ 496405 w 741384"/>
                <a:gd name="connsiteY4" fmla="*/ 31835 h 476678"/>
                <a:gd name="connsiteX5" fmla="*/ 741384 w 741384"/>
                <a:gd name="connsiteY5" fmla="*/ 160775 h 476678"/>
                <a:gd name="connsiteX0" fmla="*/ 0 w 741384"/>
                <a:gd name="connsiteY0" fmla="*/ 470631 h 470631"/>
                <a:gd name="connsiteX1" fmla="*/ 77362 w 741384"/>
                <a:gd name="connsiteY1" fmla="*/ 244986 h 470631"/>
                <a:gd name="connsiteX2" fmla="*/ 309447 w 741384"/>
                <a:gd name="connsiteY2" fmla="*/ 0 h 470631"/>
                <a:gd name="connsiteX3" fmla="*/ 496405 w 741384"/>
                <a:gd name="connsiteY3" fmla="*/ 25788 h 470631"/>
                <a:gd name="connsiteX4" fmla="*/ 741384 w 741384"/>
                <a:gd name="connsiteY4" fmla="*/ 154728 h 470631"/>
                <a:gd name="connsiteX0" fmla="*/ 0 w 741384"/>
                <a:gd name="connsiteY0" fmla="*/ 475901 h 475901"/>
                <a:gd name="connsiteX1" fmla="*/ 77362 w 741384"/>
                <a:gd name="connsiteY1" fmla="*/ 250256 h 475901"/>
                <a:gd name="connsiteX2" fmla="*/ 309447 w 741384"/>
                <a:gd name="connsiteY2" fmla="*/ 5270 h 475901"/>
                <a:gd name="connsiteX3" fmla="*/ 496405 w 741384"/>
                <a:gd name="connsiteY3" fmla="*/ 31058 h 475901"/>
                <a:gd name="connsiteX4" fmla="*/ 741384 w 741384"/>
                <a:gd name="connsiteY4" fmla="*/ 159998 h 475901"/>
                <a:gd name="connsiteX0" fmla="*/ 0 w 741384"/>
                <a:gd name="connsiteY0" fmla="*/ 470631 h 470631"/>
                <a:gd name="connsiteX1" fmla="*/ 309447 w 741384"/>
                <a:gd name="connsiteY1" fmla="*/ 0 h 470631"/>
                <a:gd name="connsiteX2" fmla="*/ 496405 w 741384"/>
                <a:gd name="connsiteY2" fmla="*/ 25788 h 470631"/>
                <a:gd name="connsiteX3" fmla="*/ 741384 w 741384"/>
                <a:gd name="connsiteY3" fmla="*/ 154728 h 470631"/>
                <a:gd name="connsiteX0" fmla="*/ 0 w 741384"/>
                <a:gd name="connsiteY0" fmla="*/ 470631 h 470631"/>
                <a:gd name="connsiteX1" fmla="*/ 309447 w 741384"/>
                <a:gd name="connsiteY1" fmla="*/ 0 h 470631"/>
                <a:gd name="connsiteX2" fmla="*/ 496405 w 741384"/>
                <a:gd name="connsiteY2" fmla="*/ 25788 h 470631"/>
                <a:gd name="connsiteX3" fmla="*/ 741384 w 741384"/>
                <a:gd name="connsiteY3" fmla="*/ 154728 h 470631"/>
                <a:gd name="connsiteX0" fmla="*/ 0 w 741384"/>
                <a:gd name="connsiteY0" fmla="*/ 515203 h 515203"/>
                <a:gd name="connsiteX1" fmla="*/ 309447 w 741384"/>
                <a:gd name="connsiteY1" fmla="*/ 44572 h 515203"/>
                <a:gd name="connsiteX2" fmla="*/ 496405 w 741384"/>
                <a:gd name="connsiteY2" fmla="*/ 70360 h 515203"/>
                <a:gd name="connsiteX3" fmla="*/ 741384 w 741384"/>
                <a:gd name="connsiteY3" fmla="*/ 199300 h 515203"/>
                <a:gd name="connsiteX0" fmla="*/ 0 w 741384"/>
                <a:gd name="connsiteY0" fmla="*/ 444843 h 444843"/>
                <a:gd name="connsiteX1" fmla="*/ 496405 w 741384"/>
                <a:gd name="connsiteY1" fmla="*/ 0 h 444843"/>
                <a:gd name="connsiteX2" fmla="*/ 741384 w 741384"/>
                <a:gd name="connsiteY2" fmla="*/ 128940 h 444843"/>
                <a:gd name="connsiteX0" fmla="*/ 0 w 741384"/>
                <a:gd name="connsiteY0" fmla="*/ 509313 h 509313"/>
                <a:gd name="connsiteX1" fmla="*/ 219192 w 741384"/>
                <a:gd name="connsiteY1" fmla="*/ 0 h 509313"/>
                <a:gd name="connsiteX2" fmla="*/ 741384 w 741384"/>
                <a:gd name="connsiteY2" fmla="*/ 193410 h 509313"/>
                <a:gd name="connsiteX0" fmla="*/ 0 w 741384"/>
                <a:gd name="connsiteY0" fmla="*/ 509313 h 509313"/>
                <a:gd name="connsiteX1" fmla="*/ 219192 w 741384"/>
                <a:gd name="connsiteY1" fmla="*/ 0 h 509313"/>
                <a:gd name="connsiteX2" fmla="*/ 741384 w 741384"/>
                <a:gd name="connsiteY2" fmla="*/ 193410 h 509313"/>
                <a:gd name="connsiteX0" fmla="*/ 0 w 741384"/>
                <a:gd name="connsiteY0" fmla="*/ 509313 h 509313"/>
                <a:gd name="connsiteX1" fmla="*/ 219192 w 741384"/>
                <a:gd name="connsiteY1" fmla="*/ 0 h 509313"/>
                <a:gd name="connsiteX2" fmla="*/ 741384 w 741384"/>
                <a:gd name="connsiteY2" fmla="*/ 193410 h 509313"/>
                <a:gd name="connsiteX0" fmla="*/ 0 w 741384"/>
                <a:gd name="connsiteY0" fmla="*/ 477078 h 477078"/>
                <a:gd name="connsiteX1" fmla="*/ 232086 w 741384"/>
                <a:gd name="connsiteY1" fmla="*/ 0 h 477078"/>
                <a:gd name="connsiteX2" fmla="*/ 741384 w 741384"/>
                <a:gd name="connsiteY2" fmla="*/ 161175 h 477078"/>
                <a:gd name="connsiteX0" fmla="*/ 0 w 741384"/>
                <a:gd name="connsiteY0" fmla="*/ 488062 h 488062"/>
                <a:gd name="connsiteX1" fmla="*/ 232086 w 741384"/>
                <a:gd name="connsiteY1" fmla="*/ 10984 h 488062"/>
                <a:gd name="connsiteX2" fmla="*/ 741384 w 741384"/>
                <a:gd name="connsiteY2" fmla="*/ 172159 h 488062"/>
                <a:gd name="connsiteX0" fmla="*/ 0 w 741384"/>
                <a:gd name="connsiteY0" fmla="*/ 491246 h 491246"/>
                <a:gd name="connsiteX1" fmla="*/ 232086 w 741384"/>
                <a:gd name="connsiteY1" fmla="*/ 14168 h 491246"/>
                <a:gd name="connsiteX2" fmla="*/ 684035 w 741384"/>
                <a:gd name="connsiteY2" fmla="*/ 130179 h 491246"/>
                <a:gd name="connsiteX3" fmla="*/ 741384 w 741384"/>
                <a:gd name="connsiteY3" fmla="*/ 175343 h 491246"/>
                <a:gd name="connsiteX0" fmla="*/ 0 w 737647"/>
                <a:gd name="connsiteY0" fmla="*/ 491246 h 491246"/>
                <a:gd name="connsiteX1" fmla="*/ 232086 w 737647"/>
                <a:gd name="connsiteY1" fmla="*/ 14168 h 491246"/>
                <a:gd name="connsiteX2" fmla="*/ 684035 w 737647"/>
                <a:gd name="connsiteY2" fmla="*/ 130179 h 491246"/>
                <a:gd name="connsiteX3" fmla="*/ 735034 w 737647"/>
                <a:gd name="connsiteY3" fmla="*/ 216618 h 491246"/>
                <a:gd name="connsiteX0" fmla="*/ 0 w 693612"/>
                <a:gd name="connsiteY0" fmla="*/ 491246 h 491246"/>
                <a:gd name="connsiteX1" fmla="*/ 232086 w 693612"/>
                <a:gd name="connsiteY1" fmla="*/ 14168 h 491246"/>
                <a:gd name="connsiteX2" fmla="*/ 684035 w 693612"/>
                <a:gd name="connsiteY2" fmla="*/ 130179 h 491246"/>
                <a:gd name="connsiteX3" fmla="*/ 271484 w 693612"/>
                <a:gd name="connsiteY3" fmla="*/ 67393 h 491246"/>
                <a:gd name="connsiteX0" fmla="*/ 0 w 687245"/>
                <a:gd name="connsiteY0" fmla="*/ 490384 h 490384"/>
                <a:gd name="connsiteX1" fmla="*/ 232086 w 687245"/>
                <a:gd name="connsiteY1" fmla="*/ 13306 h 490384"/>
                <a:gd name="connsiteX2" fmla="*/ 684035 w 687245"/>
                <a:gd name="connsiteY2" fmla="*/ 129317 h 490384"/>
                <a:gd name="connsiteX3" fmla="*/ 363361 w 687245"/>
                <a:gd name="connsiteY3" fmla="*/ 37242 h 490384"/>
                <a:gd name="connsiteX4" fmla="*/ 271484 w 687245"/>
                <a:gd name="connsiteY4" fmla="*/ 66531 h 490384"/>
                <a:gd name="connsiteX0" fmla="*/ 1566 w 688811"/>
                <a:gd name="connsiteY0" fmla="*/ 490384 h 498364"/>
                <a:gd name="connsiteX1" fmla="*/ 233652 w 688811"/>
                <a:gd name="connsiteY1" fmla="*/ 13306 h 498364"/>
                <a:gd name="connsiteX2" fmla="*/ 685601 w 688811"/>
                <a:gd name="connsiteY2" fmla="*/ 129317 h 498364"/>
                <a:gd name="connsiteX3" fmla="*/ 364927 w 688811"/>
                <a:gd name="connsiteY3" fmla="*/ 37242 h 498364"/>
                <a:gd name="connsiteX4" fmla="*/ 0 w 688811"/>
                <a:gd name="connsiteY4" fmla="*/ 498331 h 498364"/>
                <a:gd name="connsiteX0" fmla="*/ 1566 w 688811"/>
                <a:gd name="connsiteY0" fmla="*/ 490384 h 498364"/>
                <a:gd name="connsiteX1" fmla="*/ 233652 w 688811"/>
                <a:gd name="connsiteY1" fmla="*/ 13306 h 498364"/>
                <a:gd name="connsiteX2" fmla="*/ 685601 w 688811"/>
                <a:gd name="connsiteY2" fmla="*/ 129317 h 498364"/>
                <a:gd name="connsiteX3" fmla="*/ 364927 w 688811"/>
                <a:gd name="connsiteY3" fmla="*/ 37242 h 498364"/>
                <a:gd name="connsiteX4" fmla="*/ 0 w 688811"/>
                <a:gd name="connsiteY4" fmla="*/ 498331 h 498364"/>
                <a:gd name="connsiteX5" fmla="*/ 1566 w 688811"/>
                <a:gd name="connsiteY5" fmla="*/ 490384 h 498364"/>
                <a:gd name="connsiteX0" fmla="*/ 0 w 688811"/>
                <a:gd name="connsiteY0" fmla="*/ 498331 h 498364"/>
                <a:gd name="connsiteX1" fmla="*/ 233652 w 688811"/>
                <a:gd name="connsiteY1" fmla="*/ 13306 h 498364"/>
                <a:gd name="connsiteX2" fmla="*/ 685601 w 688811"/>
                <a:gd name="connsiteY2" fmla="*/ 129317 h 498364"/>
                <a:gd name="connsiteX3" fmla="*/ 364927 w 688811"/>
                <a:gd name="connsiteY3" fmla="*/ 37242 h 498364"/>
                <a:gd name="connsiteX4" fmla="*/ 0 w 688811"/>
                <a:gd name="connsiteY4" fmla="*/ 498331 h 498364"/>
                <a:gd name="connsiteX0" fmla="*/ 0 w 686661"/>
                <a:gd name="connsiteY0" fmla="*/ 498331 h 498364"/>
                <a:gd name="connsiteX1" fmla="*/ 233652 w 686661"/>
                <a:gd name="connsiteY1" fmla="*/ 13306 h 498364"/>
                <a:gd name="connsiteX2" fmla="*/ 685601 w 686661"/>
                <a:gd name="connsiteY2" fmla="*/ 129317 h 498364"/>
                <a:gd name="connsiteX3" fmla="*/ 282378 w 686661"/>
                <a:gd name="connsiteY3" fmla="*/ 72167 h 498364"/>
                <a:gd name="connsiteX4" fmla="*/ 364927 w 686661"/>
                <a:gd name="connsiteY4" fmla="*/ 37242 h 498364"/>
                <a:gd name="connsiteX5" fmla="*/ 0 w 686661"/>
                <a:gd name="connsiteY5" fmla="*/ 498331 h 498364"/>
                <a:gd name="connsiteX0" fmla="*/ 0 w 687068"/>
                <a:gd name="connsiteY0" fmla="*/ 498331 h 498364"/>
                <a:gd name="connsiteX1" fmla="*/ 233652 w 687068"/>
                <a:gd name="connsiteY1" fmla="*/ 13306 h 498364"/>
                <a:gd name="connsiteX2" fmla="*/ 685601 w 687068"/>
                <a:gd name="connsiteY2" fmla="*/ 129317 h 498364"/>
                <a:gd name="connsiteX3" fmla="*/ 364927 w 687068"/>
                <a:gd name="connsiteY3" fmla="*/ 37242 h 498364"/>
                <a:gd name="connsiteX4" fmla="*/ 0 w 687068"/>
                <a:gd name="connsiteY4" fmla="*/ 498331 h 498364"/>
                <a:gd name="connsiteX0" fmla="*/ 367 w 687088"/>
                <a:gd name="connsiteY0" fmla="*/ 498331 h 498401"/>
                <a:gd name="connsiteX1" fmla="*/ 234019 w 687088"/>
                <a:gd name="connsiteY1" fmla="*/ 13306 h 498401"/>
                <a:gd name="connsiteX2" fmla="*/ 685968 w 687088"/>
                <a:gd name="connsiteY2" fmla="*/ 129317 h 498401"/>
                <a:gd name="connsiteX3" fmla="*/ 289094 w 687088"/>
                <a:gd name="connsiteY3" fmla="*/ 53117 h 498401"/>
                <a:gd name="connsiteX4" fmla="*/ 367 w 687088"/>
                <a:gd name="connsiteY4" fmla="*/ 498331 h 498401"/>
                <a:gd name="connsiteX0" fmla="*/ 367 w 687088"/>
                <a:gd name="connsiteY0" fmla="*/ 495789 h 495859"/>
                <a:gd name="connsiteX1" fmla="*/ 234019 w 687088"/>
                <a:gd name="connsiteY1" fmla="*/ 10764 h 495859"/>
                <a:gd name="connsiteX2" fmla="*/ 685968 w 687088"/>
                <a:gd name="connsiteY2" fmla="*/ 126775 h 495859"/>
                <a:gd name="connsiteX3" fmla="*/ 289094 w 687088"/>
                <a:gd name="connsiteY3" fmla="*/ 50575 h 495859"/>
                <a:gd name="connsiteX4" fmla="*/ 367 w 687088"/>
                <a:gd name="connsiteY4" fmla="*/ 495789 h 495859"/>
                <a:gd name="connsiteX0" fmla="*/ 367 w 689752"/>
                <a:gd name="connsiteY0" fmla="*/ 499592 h 499662"/>
                <a:gd name="connsiteX1" fmla="*/ 234019 w 689752"/>
                <a:gd name="connsiteY1" fmla="*/ 14567 h 499662"/>
                <a:gd name="connsiteX2" fmla="*/ 685968 w 689752"/>
                <a:gd name="connsiteY2" fmla="*/ 130578 h 499662"/>
                <a:gd name="connsiteX3" fmla="*/ 289094 w 689752"/>
                <a:gd name="connsiteY3" fmla="*/ 54378 h 499662"/>
                <a:gd name="connsiteX4" fmla="*/ 367 w 689752"/>
                <a:gd name="connsiteY4" fmla="*/ 499592 h 499662"/>
                <a:gd name="connsiteX0" fmla="*/ 367 w 689752"/>
                <a:gd name="connsiteY0" fmla="*/ 499592 h 499670"/>
                <a:gd name="connsiteX1" fmla="*/ 234019 w 689752"/>
                <a:gd name="connsiteY1" fmla="*/ 14567 h 499670"/>
                <a:gd name="connsiteX2" fmla="*/ 685968 w 689752"/>
                <a:gd name="connsiteY2" fmla="*/ 130578 h 499670"/>
                <a:gd name="connsiteX3" fmla="*/ 289094 w 689752"/>
                <a:gd name="connsiteY3" fmla="*/ 54378 h 499670"/>
                <a:gd name="connsiteX4" fmla="*/ 367 w 689752"/>
                <a:gd name="connsiteY4" fmla="*/ 499592 h 499670"/>
                <a:gd name="connsiteX0" fmla="*/ 223 w 689608"/>
                <a:gd name="connsiteY0" fmla="*/ 499592 h 499619"/>
                <a:gd name="connsiteX1" fmla="*/ 233875 w 689608"/>
                <a:gd name="connsiteY1" fmla="*/ 14567 h 499619"/>
                <a:gd name="connsiteX2" fmla="*/ 685824 w 689608"/>
                <a:gd name="connsiteY2" fmla="*/ 130578 h 499619"/>
                <a:gd name="connsiteX3" fmla="*/ 276250 w 689608"/>
                <a:gd name="connsiteY3" fmla="*/ 38503 h 499619"/>
                <a:gd name="connsiteX4" fmla="*/ 223 w 689608"/>
                <a:gd name="connsiteY4" fmla="*/ 499592 h 499619"/>
                <a:gd name="connsiteX0" fmla="*/ 308 w 676976"/>
                <a:gd name="connsiteY0" fmla="*/ 496697 h 496724"/>
                <a:gd name="connsiteX1" fmla="*/ 221260 w 676976"/>
                <a:gd name="connsiteY1" fmla="*/ 14847 h 496724"/>
                <a:gd name="connsiteX2" fmla="*/ 673209 w 676976"/>
                <a:gd name="connsiteY2" fmla="*/ 130858 h 496724"/>
                <a:gd name="connsiteX3" fmla="*/ 263635 w 676976"/>
                <a:gd name="connsiteY3" fmla="*/ 38783 h 496724"/>
                <a:gd name="connsiteX4" fmla="*/ 308 w 676976"/>
                <a:gd name="connsiteY4" fmla="*/ 496697 h 496724"/>
                <a:gd name="connsiteX0" fmla="*/ 520 w 616777"/>
                <a:gd name="connsiteY0" fmla="*/ 547169 h 547194"/>
                <a:gd name="connsiteX1" fmla="*/ 161147 w 616777"/>
                <a:gd name="connsiteY1" fmla="*/ 17694 h 547194"/>
                <a:gd name="connsiteX2" fmla="*/ 613096 w 616777"/>
                <a:gd name="connsiteY2" fmla="*/ 133705 h 547194"/>
                <a:gd name="connsiteX3" fmla="*/ 203522 w 616777"/>
                <a:gd name="connsiteY3" fmla="*/ 41630 h 547194"/>
                <a:gd name="connsiteX4" fmla="*/ 520 w 616777"/>
                <a:gd name="connsiteY4" fmla="*/ 547169 h 547194"/>
                <a:gd name="connsiteX0" fmla="*/ 520 w 616777"/>
                <a:gd name="connsiteY0" fmla="*/ 547169 h 547194"/>
                <a:gd name="connsiteX1" fmla="*/ 161147 w 616777"/>
                <a:gd name="connsiteY1" fmla="*/ 17694 h 547194"/>
                <a:gd name="connsiteX2" fmla="*/ 613096 w 616777"/>
                <a:gd name="connsiteY2" fmla="*/ 133705 h 547194"/>
                <a:gd name="connsiteX3" fmla="*/ 203522 w 616777"/>
                <a:gd name="connsiteY3" fmla="*/ 41630 h 547194"/>
                <a:gd name="connsiteX4" fmla="*/ 520 w 616777"/>
                <a:gd name="connsiteY4" fmla="*/ 547169 h 547194"/>
                <a:gd name="connsiteX0" fmla="*/ 10873 w 627130"/>
                <a:gd name="connsiteY0" fmla="*/ 547169 h 549296"/>
                <a:gd name="connsiteX1" fmla="*/ 171500 w 627130"/>
                <a:gd name="connsiteY1" fmla="*/ 17694 h 549296"/>
                <a:gd name="connsiteX2" fmla="*/ 623449 w 627130"/>
                <a:gd name="connsiteY2" fmla="*/ 133705 h 549296"/>
                <a:gd name="connsiteX3" fmla="*/ 213875 w 627130"/>
                <a:gd name="connsiteY3" fmla="*/ 41630 h 549296"/>
                <a:gd name="connsiteX4" fmla="*/ 10873 w 627130"/>
                <a:gd name="connsiteY4" fmla="*/ 547169 h 549296"/>
                <a:gd name="connsiteX0" fmla="*/ 709 w 616966"/>
                <a:gd name="connsiteY0" fmla="*/ 547169 h 555733"/>
                <a:gd name="connsiteX1" fmla="*/ 161336 w 616966"/>
                <a:gd name="connsiteY1" fmla="*/ 17694 h 555733"/>
                <a:gd name="connsiteX2" fmla="*/ 613285 w 616966"/>
                <a:gd name="connsiteY2" fmla="*/ 133705 h 555733"/>
                <a:gd name="connsiteX3" fmla="*/ 203711 w 616966"/>
                <a:gd name="connsiteY3" fmla="*/ 41630 h 555733"/>
                <a:gd name="connsiteX4" fmla="*/ 709 w 616966"/>
                <a:gd name="connsiteY4" fmla="*/ 547169 h 555733"/>
                <a:gd name="connsiteX0" fmla="*/ 709 w 848652"/>
                <a:gd name="connsiteY0" fmla="*/ 536848 h 545412"/>
                <a:gd name="connsiteX1" fmla="*/ 161336 w 848652"/>
                <a:gd name="connsiteY1" fmla="*/ 7373 h 545412"/>
                <a:gd name="connsiteX2" fmla="*/ 846118 w 848652"/>
                <a:gd name="connsiteY2" fmla="*/ 225690 h 545412"/>
                <a:gd name="connsiteX3" fmla="*/ 203711 w 848652"/>
                <a:gd name="connsiteY3" fmla="*/ 31309 h 545412"/>
                <a:gd name="connsiteX4" fmla="*/ 709 w 848652"/>
                <a:gd name="connsiteY4" fmla="*/ 536848 h 545412"/>
                <a:gd name="connsiteX0" fmla="*/ 2 w 848146"/>
                <a:gd name="connsiteY0" fmla="*/ 557487 h 557575"/>
                <a:gd name="connsiteX1" fmla="*/ 206490 w 848146"/>
                <a:gd name="connsiteY1" fmla="*/ 6845 h 557575"/>
                <a:gd name="connsiteX2" fmla="*/ 845411 w 848146"/>
                <a:gd name="connsiteY2" fmla="*/ 246329 h 557575"/>
                <a:gd name="connsiteX3" fmla="*/ 203004 w 848146"/>
                <a:gd name="connsiteY3" fmla="*/ 51948 h 557575"/>
                <a:gd name="connsiteX4" fmla="*/ 2 w 848146"/>
                <a:gd name="connsiteY4" fmla="*/ 557487 h 557575"/>
                <a:gd name="connsiteX0" fmla="*/ 42 w 848121"/>
                <a:gd name="connsiteY0" fmla="*/ 564382 h 564499"/>
                <a:gd name="connsiteX1" fmla="*/ 192419 w 848121"/>
                <a:gd name="connsiteY1" fmla="*/ 6685 h 564499"/>
                <a:gd name="connsiteX2" fmla="*/ 845451 w 848121"/>
                <a:gd name="connsiteY2" fmla="*/ 253224 h 564499"/>
                <a:gd name="connsiteX3" fmla="*/ 203044 w 848121"/>
                <a:gd name="connsiteY3" fmla="*/ 58843 h 564499"/>
                <a:gd name="connsiteX4" fmla="*/ 42 w 848121"/>
                <a:gd name="connsiteY4" fmla="*/ 564382 h 564499"/>
                <a:gd name="connsiteX0" fmla="*/ 2 w 848146"/>
                <a:gd name="connsiteY0" fmla="*/ 554042 h 554117"/>
                <a:gd name="connsiteX1" fmla="*/ 206490 w 848146"/>
                <a:gd name="connsiteY1" fmla="*/ 6928 h 554117"/>
                <a:gd name="connsiteX2" fmla="*/ 845411 w 848146"/>
                <a:gd name="connsiteY2" fmla="*/ 242884 h 554117"/>
                <a:gd name="connsiteX3" fmla="*/ 203004 w 848146"/>
                <a:gd name="connsiteY3" fmla="*/ 48503 h 554117"/>
                <a:gd name="connsiteX4" fmla="*/ 2 w 848146"/>
                <a:gd name="connsiteY4" fmla="*/ 554042 h 554117"/>
                <a:gd name="connsiteX0" fmla="*/ 1 w 869328"/>
                <a:gd name="connsiteY0" fmla="*/ 550381 h 550456"/>
                <a:gd name="connsiteX1" fmla="*/ 227656 w 869328"/>
                <a:gd name="connsiteY1" fmla="*/ 6795 h 550456"/>
                <a:gd name="connsiteX2" fmla="*/ 866577 w 869328"/>
                <a:gd name="connsiteY2" fmla="*/ 242751 h 550456"/>
                <a:gd name="connsiteX3" fmla="*/ 224170 w 869328"/>
                <a:gd name="connsiteY3" fmla="*/ 48370 h 550456"/>
                <a:gd name="connsiteX4" fmla="*/ 1 w 869328"/>
                <a:gd name="connsiteY4" fmla="*/ 550381 h 550456"/>
                <a:gd name="connsiteX0" fmla="*/ 1 w 869328"/>
                <a:gd name="connsiteY0" fmla="*/ 550381 h 550456"/>
                <a:gd name="connsiteX1" fmla="*/ 227656 w 869328"/>
                <a:gd name="connsiteY1" fmla="*/ 6795 h 550456"/>
                <a:gd name="connsiteX2" fmla="*/ 866577 w 869328"/>
                <a:gd name="connsiteY2" fmla="*/ 242751 h 550456"/>
                <a:gd name="connsiteX3" fmla="*/ 224170 w 869328"/>
                <a:gd name="connsiteY3" fmla="*/ 48370 h 550456"/>
                <a:gd name="connsiteX4" fmla="*/ 1 w 869328"/>
                <a:gd name="connsiteY4" fmla="*/ 550381 h 550456"/>
                <a:gd name="connsiteX0" fmla="*/ 1 w 886981"/>
                <a:gd name="connsiteY0" fmla="*/ 546721 h 546797"/>
                <a:gd name="connsiteX1" fmla="*/ 245295 w 886981"/>
                <a:gd name="connsiteY1" fmla="*/ 6663 h 546797"/>
                <a:gd name="connsiteX2" fmla="*/ 884216 w 886981"/>
                <a:gd name="connsiteY2" fmla="*/ 242619 h 546797"/>
                <a:gd name="connsiteX3" fmla="*/ 241809 w 886981"/>
                <a:gd name="connsiteY3" fmla="*/ 48238 h 546797"/>
                <a:gd name="connsiteX4" fmla="*/ 1 w 886981"/>
                <a:gd name="connsiteY4" fmla="*/ 546721 h 546797"/>
                <a:gd name="connsiteX0" fmla="*/ 2 w 876390"/>
                <a:gd name="connsiteY0" fmla="*/ 546721 h 546797"/>
                <a:gd name="connsiteX1" fmla="*/ 234712 w 876390"/>
                <a:gd name="connsiteY1" fmla="*/ 6663 h 546797"/>
                <a:gd name="connsiteX2" fmla="*/ 873633 w 876390"/>
                <a:gd name="connsiteY2" fmla="*/ 242619 h 546797"/>
                <a:gd name="connsiteX3" fmla="*/ 231226 w 876390"/>
                <a:gd name="connsiteY3" fmla="*/ 48238 h 546797"/>
                <a:gd name="connsiteX4" fmla="*/ 2 w 876390"/>
                <a:gd name="connsiteY4" fmla="*/ 546721 h 546797"/>
                <a:gd name="connsiteX0" fmla="*/ 41217 w 917620"/>
                <a:gd name="connsiteY0" fmla="*/ 545826 h 597718"/>
                <a:gd name="connsiteX1" fmla="*/ 22229 w 917620"/>
                <a:gd name="connsiteY1" fmla="*/ 521259 h 597718"/>
                <a:gd name="connsiteX2" fmla="*/ 275927 w 917620"/>
                <a:gd name="connsiteY2" fmla="*/ 5768 h 597718"/>
                <a:gd name="connsiteX3" fmla="*/ 914848 w 917620"/>
                <a:gd name="connsiteY3" fmla="*/ 241724 h 597718"/>
                <a:gd name="connsiteX4" fmla="*/ 272441 w 917620"/>
                <a:gd name="connsiteY4" fmla="*/ 47343 h 597718"/>
                <a:gd name="connsiteX5" fmla="*/ 41217 w 917620"/>
                <a:gd name="connsiteY5" fmla="*/ 545826 h 597718"/>
                <a:gd name="connsiteX0" fmla="*/ 250215 w 895394"/>
                <a:gd name="connsiteY0" fmla="*/ 47343 h 521341"/>
                <a:gd name="connsiteX1" fmla="*/ 3 w 895394"/>
                <a:gd name="connsiteY1" fmla="*/ 521259 h 521341"/>
                <a:gd name="connsiteX2" fmla="*/ 253701 w 895394"/>
                <a:gd name="connsiteY2" fmla="*/ 5768 h 521341"/>
                <a:gd name="connsiteX3" fmla="*/ 892622 w 895394"/>
                <a:gd name="connsiteY3" fmla="*/ 241724 h 521341"/>
                <a:gd name="connsiteX4" fmla="*/ 250215 w 895394"/>
                <a:gd name="connsiteY4" fmla="*/ 47343 h 521341"/>
                <a:gd name="connsiteX0" fmla="*/ 221993 w 867150"/>
                <a:gd name="connsiteY0" fmla="*/ 48242 h 546929"/>
                <a:gd name="connsiteX1" fmla="*/ 4 w 867150"/>
                <a:gd name="connsiteY1" fmla="*/ 546852 h 546929"/>
                <a:gd name="connsiteX2" fmla="*/ 225479 w 867150"/>
                <a:gd name="connsiteY2" fmla="*/ 6667 h 546929"/>
                <a:gd name="connsiteX3" fmla="*/ 864400 w 867150"/>
                <a:gd name="connsiteY3" fmla="*/ 242623 h 546929"/>
                <a:gd name="connsiteX4" fmla="*/ 221993 w 867150"/>
                <a:gd name="connsiteY4" fmla="*/ 48242 h 546929"/>
                <a:gd name="connsiteX0" fmla="*/ 221993 w 867150"/>
                <a:gd name="connsiteY0" fmla="*/ 48242 h 546929"/>
                <a:gd name="connsiteX1" fmla="*/ 4 w 867150"/>
                <a:gd name="connsiteY1" fmla="*/ 546852 h 546929"/>
                <a:gd name="connsiteX2" fmla="*/ 225479 w 867150"/>
                <a:gd name="connsiteY2" fmla="*/ 6667 h 546929"/>
                <a:gd name="connsiteX3" fmla="*/ 864400 w 867150"/>
                <a:gd name="connsiteY3" fmla="*/ 242623 h 546929"/>
                <a:gd name="connsiteX4" fmla="*/ 221993 w 867150"/>
                <a:gd name="connsiteY4" fmla="*/ 48242 h 546929"/>
                <a:gd name="connsiteX0" fmla="*/ 253741 w 898923"/>
                <a:gd name="connsiteY0" fmla="*/ 48374 h 550589"/>
                <a:gd name="connsiteX1" fmla="*/ 2 w 898923"/>
                <a:gd name="connsiteY1" fmla="*/ 550512 h 550589"/>
                <a:gd name="connsiteX2" fmla="*/ 257227 w 898923"/>
                <a:gd name="connsiteY2" fmla="*/ 6799 h 550589"/>
                <a:gd name="connsiteX3" fmla="*/ 896148 w 898923"/>
                <a:gd name="connsiteY3" fmla="*/ 242755 h 550589"/>
                <a:gd name="connsiteX4" fmla="*/ 253741 w 898923"/>
                <a:gd name="connsiteY4" fmla="*/ 48374 h 550589"/>
                <a:gd name="connsiteX0" fmla="*/ 253741 w 898923"/>
                <a:gd name="connsiteY0" fmla="*/ 48374 h 574015"/>
                <a:gd name="connsiteX1" fmla="*/ 2 w 898923"/>
                <a:gd name="connsiteY1" fmla="*/ 550512 h 574015"/>
                <a:gd name="connsiteX2" fmla="*/ 257227 w 898923"/>
                <a:gd name="connsiteY2" fmla="*/ 6799 h 574015"/>
                <a:gd name="connsiteX3" fmla="*/ 896148 w 898923"/>
                <a:gd name="connsiteY3" fmla="*/ 242755 h 574015"/>
                <a:gd name="connsiteX4" fmla="*/ 253741 w 898923"/>
                <a:gd name="connsiteY4" fmla="*/ 48374 h 574015"/>
                <a:gd name="connsiteX0" fmla="*/ 214938 w 860089"/>
                <a:gd name="connsiteY0" fmla="*/ 49323 h 599030"/>
                <a:gd name="connsiteX1" fmla="*/ 4 w 860089"/>
                <a:gd name="connsiteY1" fmla="*/ 576156 h 599030"/>
                <a:gd name="connsiteX2" fmla="*/ 218424 w 860089"/>
                <a:gd name="connsiteY2" fmla="*/ 7748 h 599030"/>
                <a:gd name="connsiteX3" fmla="*/ 857345 w 860089"/>
                <a:gd name="connsiteY3" fmla="*/ 243704 h 599030"/>
                <a:gd name="connsiteX4" fmla="*/ 214938 w 860089"/>
                <a:gd name="connsiteY4" fmla="*/ 49323 h 599030"/>
                <a:gd name="connsiteX0" fmla="*/ 214938 w 860089"/>
                <a:gd name="connsiteY0" fmla="*/ 50602 h 631298"/>
                <a:gd name="connsiteX1" fmla="*/ 4 w 860089"/>
                <a:gd name="connsiteY1" fmla="*/ 609185 h 631298"/>
                <a:gd name="connsiteX2" fmla="*/ 218424 w 860089"/>
                <a:gd name="connsiteY2" fmla="*/ 9027 h 631298"/>
                <a:gd name="connsiteX3" fmla="*/ 857345 w 860089"/>
                <a:gd name="connsiteY3" fmla="*/ 244983 h 631298"/>
                <a:gd name="connsiteX4" fmla="*/ 214938 w 860089"/>
                <a:gd name="connsiteY4" fmla="*/ 50602 h 631298"/>
                <a:gd name="connsiteX0" fmla="*/ 254926 w 900077"/>
                <a:gd name="connsiteY0" fmla="*/ 50602 h 609253"/>
                <a:gd name="connsiteX1" fmla="*/ 39992 w 900077"/>
                <a:gd name="connsiteY1" fmla="*/ 609185 h 609253"/>
                <a:gd name="connsiteX2" fmla="*/ 258412 w 900077"/>
                <a:gd name="connsiteY2" fmla="*/ 9027 h 609253"/>
                <a:gd name="connsiteX3" fmla="*/ 897333 w 900077"/>
                <a:gd name="connsiteY3" fmla="*/ 244983 h 609253"/>
                <a:gd name="connsiteX4" fmla="*/ 254926 w 900077"/>
                <a:gd name="connsiteY4" fmla="*/ 50602 h 609253"/>
                <a:gd name="connsiteX0" fmla="*/ 293194 w 938379"/>
                <a:gd name="connsiteY0" fmla="*/ 50894 h 616600"/>
                <a:gd name="connsiteX1" fmla="*/ 35926 w 938379"/>
                <a:gd name="connsiteY1" fmla="*/ 616533 h 616600"/>
                <a:gd name="connsiteX2" fmla="*/ 296680 w 938379"/>
                <a:gd name="connsiteY2" fmla="*/ 9319 h 616600"/>
                <a:gd name="connsiteX3" fmla="*/ 935601 w 938379"/>
                <a:gd name="connsiteY3" fmla="*/ 245275 h 616600"/>
                <a:gd name="connsiteX4" fmla="*/ 293194 w 938379"/>
                <a:gd name="connsiteY4" fmla="*/ 50894 h 616600"/>
                <a:gd name="connsiteX0" fmla="*/ 293194 w 938379"/>
                <a:gd name="connsiteY0" fmla="*/ 50894 h 617243"/>
                <a:gd name="connsiteX1" fmla="*/ 35926 w 938379"/>
                <a:gd name="connsiteY1" fmla="*/ 616533 h 617243"/>
                <a:gd name="connsiteX2" fmla="*/ 296680 w 938379"/>
                <a:gd name="connsiteY2" fmla="*/ 9319 h 617243"/>
                <a:gd name="connsiteX3" fmla="*/ 935601 w 938379"/>
                <a:gd name="connsiteY3" fmla="*/ 245275 h 617243"/>
                <a:gd name="connsiteX4" fmla="*/ 293194 w 938379"/>
                <a:gd name="connsiteY4" fmla="*/ 50894 h 617243"/>
                <a:gd name="connsiteX0" fmla="*/ 281397 w 926582"/>
                <a:gd name="connsiteY0" fmla="*/ 50894 h 652272"/>
                <a:gd name="connsiteX1" fmla="*/ 24129 w 926582"/>
                <a:gd name="connsiteY1" fmla="*/ 616533 h 652272"/>
                <a:gd name="connsiteX2" fmla="*/ 284883 w 926582"/>
                <a:gd name="connsiteY2" fmla="*/ 9319 h 652272"/>
                <a:gd name="connsiteX3" fmla="*/ 923804 w 926582"/>
                <a:gd name="connsiteY3" fmla="*/ 245275 h 652272"/>
                <a:gd name="connsiteX4" fmla="*/ 281397 w 926582"/>
                <a:gd name="connsiteY4" fmla="*/ 50894 h 652272"/>
                <a:gd name="connsiteX0" fmla="*/ 281397 w 926582"/>
                <a:gd name="connsiteY0" fmla="*/ 50894 h 652272"/>
                <a:gd name="connsiteX1" fmla="*/ 24129 w 926582"/>
                <a:gd name="connsiteY1" fmla="*/ 616533 h 652272"/>
                <a:gd name="connsiteX2" fmla="*/ 284883 w 926582"/>
                <a:gd name="connsiteY2" fmla="*/ 9319 h 652272"/>
                <a:gd name="connsiteX3" fmla="*/ 923804 w 926582"/>
                <a:gd name="connsiteY3" fmla="*/ 245275 h 652272"/>
                <a:gd name="connsiteX4" fmla="*/ 281397 w 926582"/>
                <a:gd name="connsiteY4" fmla="*/ 50894 h 652272"/>
                <a:gd name="connsiteX0" fmla="*/ 257292 w 902410"/>
                <a:gd name="connsiteY0" fmla="*/ 57742 h 623482"/>
                <a:gd name="connsiteX1" fmla="*/ 24 w 902410"/>
                <a:gd name="connsiteY1" fmla="*/ 623381 h 623482"/>
                <a:gd name="connsiteX2" fmla="*/ 246666 w 902410"/>
                <a:gd name="connsiteY2" fmla="*/ 9112 h 623482"/>
                <a:gd name="connsiteX3" fmla="*/ 899699 w 902410"/>
                <a:gd name="connsiteY3" fmla="*/ 252123 h 623482"/>
                <a:gd name="connsiteX4" fmla="*/ 257292 w 902410"/>
                <a:gd name="connsiteY4" fmla="*/ 57742 h 623482"/>
                <a:gd name="connsiteX0" fmla="*/ 257287 w 902281"/>
                <a:gd name="connsiteY0" fmla="*/ 62377 h 628117"/>
                <a:gd name="connsiteX1" fmla="*/ 19 w 902281"/>
                <a:gd name="connsiteY1" fmla="*/ 628016 h 628117"/>
                <a:gd name="connsiteX2" fmla="*/ 246661 w 902281"/>
                <a:gd name="connsiteY2" fmla="*/ 13747 h 628117"/>
                <a:gd name="connsiteX3" fmla="*/ 899694 w 902281"/>
                <a:gd name="connsiteY3" fmla="*/ 256758 h 628117"/>
                <a:gd name="connsiteX4" fmla="*/ 257287 w 902281"/>
                <a:gd name="connsiteY4" fmla="*/ 62377 h 628117"/>
                <a:gd name="connsiteX0" fmla="*/ 257411 w 902333"/>
                <a:gd name="connsiteY0" fmla="*/ 62377 h 628117"/>
                <a:gd name="connsiteX1" fmla="*/ 143 w 902333"/>
                <a:gd name="connsiteY1" fmla="*/ 628016 h 628117"/>
                <a:gd name="connsiteX2" fmla="*/ 229146 w 902333"/>
                <a:gd name="connsiteY2" fmla="*/ 13747 h 628117"/>
                <a:gd name="connsiteX3" fmla="*/ 899818 w 902333"/>
                <a:gd name="connsiteY3" fmla="*/ 256758 h 628117"/>
                <a:gd name="connsiteX4" fmla="*/ 257411 w 902333"/>
                <a:gd name="connsiteY4" fmla="*/ 62377 h 628117"/>
                <a:gd name="connsiteX0" fmla="*/ 257390 w 902231"/>
                <a:gd name="connsiteY0" fmla="*/ 67520 h 633260"/>
                <a:gd name="connsiteX1" fmla="*/ 122 w 902231"/>
                <a:gd name="connsiteY1" fmla="*/ 633159 h 633260"/>
                <a:gd name="connsiteX2" fmla="*/ 229125 w 902231"/>
                <a:gd name="connsiteY2" fmla="*/ 18890 h 633260"/>
                <a:gd name="connsiteX3" fmla="*/ 899797 w 902231"/>
                <a:gd name="connsiteY3" fmla="*/ 261901 h 633260"/>
                <a:gd name="connsiteX4" fmla="*/ 257390 w 902231"/>
                <a:gd name="connsiteY4" fmla="*/ 67520 h 633260"/>
                <a:gd name="connsiteX0" fmla="*/ 257450 w 884915"/>
                <a:gd name="connsiteY0" fmla="*/ 56151 h 621891"/>
                <a:gd name="connsiteX1" fmla="*/ 182 w 884915"/>
                <a:gd name="connsiteY1" fmla="*/ 621790 h 621891"/>
                <a:gd name="connsiteX2" fmla="*/ 229185 w 884915"/>
                <a:gd name="connsiteY2" fmla="*/ 7521 h 621891"/>
                <a:gd name="connsiteX3" fmla="*/ 882218 w 884915"/>
                <a:gd name="connsiteY3" fmla="*/ 275226 h 621891"/>
                <a:gd name="connsiteX4" fmla="*/ 257450 w 884915"/>
                <a:gd name="connsiteY4" fmla="*/ 56151 h 621891"/>
                <a:gd name="connsiteX0" fmla="*/ 257450 w 884915"/>
                <a:gd name="connsiteY0" fmla="*/ 56151 h 621891"/>
                <a:gd name="connsiteX1" fmla="*/ 182 w 884915"/>
                <a:gd name="connsiteY1" fmla="*/ 621790 h 621891"/>
                <a:gd name="connsiteX2" fmla="*/ 229185 w 884915"/>
                <a:gd name="connsiteY2" fmla="*/ 7521 h 621891"/>
                <a:gd name="connsiteX3" fmla="*/ 882218 w 884915"/>
                <a:gd name="connsiteY3" fmla="*/ 275226 h 621891"/>
                <a:gd name="connsiteX4" fmla="*/ 257450 w 884915"/>
                <a:gd name="connsiteY4" fmla="*/ 56151 h 621891"/>
                <a:gd name="connsiteX0" fmla="*/ 257455 w 898978"/>
                <a:gd name="connsiteY0" fmla="*/ 56802 h 622542"/>
                <a:gd name="connsiteX1" fmla="*/ 187 w 898978"/>
                <a:gd name="connsiteY1" fmla="*/ 622441 h 622542"/>
                <a:gd name="connsiteX2" fmla="*/ 229190 w 898978"/>
                <a:gd name="connsiteY2" fmla="*/ 8172 h 622542"/>
                <a:gd name="connsiteX3" fmla="*/ 896334 w 898978"/>
                <a:gd name="connsiteY3" fmla="*/ 265294 h 622542"/>
                <a:gd name="connsiteX4" fmla="*/ 257455 w 898978"/>
                <a:gd name="connsiteY4" fmla="*/ 56802 h 622542"/>
                <a:gd name="connsiteX0" fmla="*/ 257455 w 896351"/>
                <a:gd name="connsiteY0" fmla="*/ 57443 h 623183"/>
                <a:gd name="connsiteX1" fmla="*/ 187 w 896351"/>
                <a:gd name="connsiteY1" fmla="*/ 623082 h 623183"/>
                <a:gd name="connsiteX2" fmla="*/ 229190 w 896351"/>
                <a:gd name="connsiteY2" fmla="*/ 8813 h 623183"/>
                <a:gd name="connsiteX3" fmla="*/ 896334 w 896351"/>
                <a:gd name="connsiteY3" fmla="*/ 265935 h 623183"/>
                <a:gd name="connsiteX4" fmla="*/ 257455 w 896351"/>
                <a:gd name="connsiteY4" fmla="*/ 57443 h 623183"/>
                <a:gd name="connsiteX0" fmla="*/ 257455 w 896351"/>
                <a:gd name="connsiteY0" fmla="*/ 57443 h 623183"/>
                <a:gd name="connsiteX1" fmla="*/ 187 w 896351"/>
                <a:gd name="connsiteY1" fmla="*/ 623082 h 623183"/>
                <a:gd name="connsiteX2" fmla="*/ 229190 w 896351"/>
                <a:gd name="connsiteY2" fmla="*/ 8813 h 623183"/>
                <a:gd name="connsiteX3" fmla="*/ 896334 w 896351"/>
                <a:gd name="connsiteY3" fmla="*/ 265935 h 623183"/>
                <a:gd name="connsiteX4" fmla="*/ 257455 w 896351"/>
                <a:gd name="connsiteY4" fmla="*/ 57443 h 623183"/>
                <a:gd name="connsiteX0" fmla="*/ 257455 w 896351"/>
                <a:gd name="connsiteY0" fmla="*/ 57443 h 623167"/>
                <a:gd name="connsiteX1" fmla="*/ 187 w 896351"/>
                <a:gd name="connsiteY1" fmla="*/ 623082 h 623167"/>
                <a:gd name="connsiteX2" fmla="*/ 229190 w 896351"/>
                <a:gd name="connsiteY2" fmla="*/ 8813 h 623167"/>
                <a:gd name="connsiteX3" fmla="*/ 896334 w 896351"/>
                <a:gd name="connsiteY3" fmla="*/ 265935 h 623167"/>
                <a:gd name="connsiteX4" fmla="*/ 257455 w 896351"/>
                <a:gd name="connsiteY4" fmla="*/ 57443 h 623167"/>
                <a:gd name="connsiteX0" fmla="*/ 257455 w 896351"/>
                <a:gd name="connsiteY0" fmla="*/ 57443 h 623167"/>
                <a:gd name="connsiteX1" fmla="*/ 187 w 896351"/>
                <a:gd name="connsiteY1" fmla="*/ 623082 h 623167"/>
                <a:gd name="connsiteX2" fmla="*/ 229190 w 896351"/>
                <a:gd name="connsiteY2" fmla="*/ 8813 h 623167"/>
                <a:gd name="connsiteX3" fmla="*/ 896334 w 896351"/>
                <a:gd name="connsiteY3" fmla="*/ 265935 h 623167"/>
                <a:gd name="connsiteX4" fmla="*/ 257455 w 896351"/>
                <a:gd name="connsiteY4" fmla="*/ 57443 h 623167"/>
                <a:gd name="connsiteX0" fmla="*/ 260976 w 899872"/>
                <a:gd name="connsiteY0" fmla="*/ 57300 h 619498"/>
                <a:gd name="connsiteX1" fmla="*/ 181 w 899872"/>
                <a:gd name="connsiteY1" fmla="*/ 619412 h 619498"/>
                <a:gd name="connsiteX2" fmla="*/ 232711 w 899872"/>
                <a:gd name="connsiteY2" fmla="*/ 8670 h 619498"/>
                <a:gd name="connsiteX3" fmla="*/ 899855 w 899872"/>
                <a:gd name="connsiteY3" fmla="*/ 265792 h 619498"/>
                <a:gd name="connsiteX4" fmla="*/ 260976 w 899872"/>
                <a:gd name="connsiteY4" fmla="*/ 57300 h 6194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9872" h="619498">
                  <a:moveTo>
                    <a:pt x="260976" y="57300"/>
                  </a:moveTo>
                  <a:cubicBezTo>
                    <a:pt x="175706" y="61556"/>
                    <a:pt x="4892" y="627517"/>
                    <a:pt x="181" y="619412"/>
                  </a:cubicBezTo>
                  <a:cubicBezTo>
                    <a:pt x="-4530" y="611307"/>
                    <a:pt x="82765" y="67607"/>
                    <a:pt x="232711" y="8670"/>
                  </a:cubicBezTo>
                  <a:cubicBezTo>
                    <a:pt x="382657" y="-50267"/>
                    <a:pt x="903376" y="208534"/>
                    <a:pt x="899855" y="265792"/>
                  </a:cubicBezTo>
                  <a:cubicBezTo>
                    <a:pt x="875873" y="301532"/>
                    <a:pt x="375243" y="-4202"/>
                    <a:pt x="260976" y="57300"/>
                  </a:cubicBezTo>
                  <a:close/>
                </a:path>
              </a:pathLst>
            </a:custGeom>
            <a:solidFill>
              <a:srgbClr val="FFFFFF"/>
            </a:solidFill>
            <a:ln w="3175" cmpd="sng"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13"/>
            </a:p>
          </p:txBody>
        </p:sp>
        <p:sp>
          <p:nvSpPr>
            <p:cNvPr id="73" name="Right Triangle 72"/>
            <p:cNvSpPr/>
            <p:nvPr/>
          </p:nvSpPr>
          <p:spPr>
            <a:xfrm flipH="1">
              <a:off x="-1184313" y="8573910"/>
              <a:ext cx="236154" cy="814609"/>
            </a:xfrm>
            <a:prstGeom prst="rtTriangle">
              <a:avLst/>
            </a:prstGeom>
            <a:solidFill>
              <a:schemeClr val="bg1"/>
            </a:solidFill>
            <a:ln w="3175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13"/>
            </a:p>
          </p:txBody>
        </p:sp>
      </p:grpSp>
      <p:sp>
        <p:nvSpPr>
          <p:cNvPr id="49" name="Right Triangle 48"/>
          <p:cNvSpPr/>
          <p:nvPr/>
        </p:nvSpPr>
        <p:spPr>
          <a:xfrm rot="10800000">
            <a:off x="5476042" y="0"/>
            <a:ext cx="1381958" cy="503271"/>
          </a:xfrm>
          <a:prstGeom prst="rtTriangle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0000">
                <a:schemeClr val="bg1">
                  <a:alpha val="0"/>
                </a:schemeClr>
              </a:gs>
            </a:gsLst>
            <a:lin ang="174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400" dirty="0"/>
          </a:p>
        </p:txBody>
      </p:sp>
      <p:sp>
        <p:nvSpPr>
          <p:cNvPr id="55" name="TextBox 54"/>
          <p:cNvSpPr txBox="1"/>
          <p:nvPr/>
        </p:nvSpPr>
        <p:spPr>
          <a:xfrm>
            <a:off x="4955524" y="-25450"/>
            <a:ext cx="19202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 err="1" smtClean="0">
                <a:latin typeface="Helvetica"/>
                <a:cs typeface="Helvetica"/>
              </a:rPr>
              <a:t>Definizioni</a:t>
            </a:r>
            <a:endParaRPr lang="en-US" sz="1400" dirty="0">
              <a:latin typeface="Helvetica"/>
              <a:cs typeface="Helvetica"/>
            </a:endParaRPr>
          </a:p>
        </p:txBody>
      </p:sp>
      <p:grpSp>
        <p:nvGrpSpPr>
          <p:cNvPr id="78" name="Group 48"/>
          <p:cNvGrpSpPr>
            <a:grpSpLocks noChangeAspect="1"/>
          </p:cNvGrpSpPr>
          <p:nvPr/>
        </p:nvGrpSpPr>
        <p:grpSpPr bwMode="auto">
          <a:xfrm>
            <a:off x="590550" y="4233634"/>
            <a:ext cx="550863" cy="549275"/>
            <a:chOff x="-3209375" y="8958823"/>
            <a:chExt cx="1131570" cy="1128676"/>
          </a:xfrm>
        </p:grpSpPr>
        <p:sp>
          <p:nvSpPr>
            <p:cNvPr id="79" name="Freeform 78"/>
            <p:cNvSpPr>
              <a:spLocks noChangeAspect="1"/>
            </p:cNvSpPr>
            <p:nvPr/>
          </p:nvSpPr>
          <p:spPr>
            <a:xfrm>
              <a:off x="-3209375" y="8958823"/>
              <a:ext cx="1131570" cy="1128676"/>
            </a:xfrm>
            <a:custGeom>
              <a:avLst/>
              <a:gdLst>
                <a:gd name="connsiteX0" fmla="*/ 1635854 w 3014567"/>
                <a:gd name="connsiteY0" fmla="*/ 1202191 h 2578850"/>
                <a:gd name="connsiteX1" fmla="*/ 1528031 w 3014567"/>
                <a:gd name="connsiteY1" fmla="*/ 2100815 h 2578850"/>
                <a:gd name="connsiteX2" fmla="*/ 964955 w 3014567"/>
                <a:gd name="connsiteY2" fmla="*/ 2520173 h 2578850"/>
                <a:gd name="connsiteX3" fmla="*/ 605544 w 3014567"/>
                <a:gd name="connsiteY3" fmla="*/ 2532155 h 2578850"/>
                <a:gd name="connsiteX4" fmla="*/ 174252 w 3014567"/>
                <a:gd name="connsiteY4" fmla="*/ 2112797 h 2578850"/>
                <a:gd name="connsiteX5" fmla="*/ 18507 w 3014567"/>
                <a:gd name="connsiteY5" fmla="*/ 1190209 h 2578850"/>
                <a:gd name="connsiteX6" fmla="*/ 569603 w 3014567"/>
                <a:gd name="connsiteY6" fmla="*/ 363475 h 2578850"/>
                <a:gd name="connsiteX7" fmla="*/ 1528031 w 3014567"/>
                <a:gd name="connsiteY7" fmla="*/ 111860 h 2578850"/>
                <a:gd name="connsiteX8" fmla="*/ 2714085 w 3014567"/>
                <a:gd name="connsiteY8" fmla="*/ 4025 h 2578850"/>
                <a:gd name="connsiteX9" fmla="*/ 3013594 w 3014567"/>
                <a:gd name="connsiteY9" fmla="*/ 51952 h 2578850"/>
                <a:gd name="connsiteX10" fmla="*/ 2773987 w 3014567"/>
                <a:gd name="connsiteY10" fmla="*/ 315548 h 2578850"/>
                <a:gd name="connsiteX11" fmla="*/ 1911402 w 3014567"/>
                <a:gd name="connsiteY11" fmla="*/ 890668 h 2578850"/>
                <a:gd name="connsiteX12" fmla="*/ 1240503 w 3014567"/>
                <a:gd name="connsiteY12" fmla="*/ 926613 h 2578850"/>
                <a:gd name="connsiteX13" fmla="*/ 1240503 w 3014567"/>
                <a:gd name="connsiteY13" fmla="*/ 1130301 h 2578850"/>
                <a:gd name="connsiteX14" fmla="*/ 1635854 w 3014567"/>
                <a:gd name="connsiteY14" fmla="*/ 1202191 h 2578850"/>
                <a:gd name="connsiteX0" fmla="*/ 1635854 w 3014567"/>
                <a:gd name="connsiteY0" fmla="*/ 1202191 h 2578850"/>
                <a:gd name="connsiteX1" fmla="*/ 1528031 w 3014567"/>
                <a:gd name="connsiteY1" fmla="*/ 2100815 h 2578850"/>
                <a:gd name="connsiteX2" fmla="*/ 1072778 w 3014567"/>
                <a:gd name="connsiteY2" fmla="*/ 2520173 h 2578850"/>
                <a:gd name="connsiteX3" fmla="*/ 605544 w 3014567"/>
                <a:gd name="connsiteY3" fmla="*/ 2532155 h 2578850"/>
                <a:gd name="connsiteX4" fmla="*/ 174252 w 3014567"/>
                <a:gd name="connsiteY4" fmla="*/ 2112797 h 2578850"/>
                <a:gd name="connsiteX5" fmla="*/ 18507 w 3014567"/>
                <a:gd name="connsiteY5" fmla="*/ 1190209 h 2578850"/>
                <a:gd name="connsiteX6" fmla="*/ 569603 w 3014567"/>
                <a:gd name="connsiteY6" fmla="*/ 363475 h 2578850"/>
                <a:gd name="connsiteX7" fmla="*/ 1528031 w 3014567"/>
                <a:gd name="connsiteY7" fmla="*/ 111860 h 2578850"/>
                <a:gd name="connsiteX8" fmla="*/ 2714085 w 3014567"/>
                <a:gd name="connsiteY8" fmla="*/ 4025 h 2578850"/>
                <a:gd name="connsiteX9" fmla="*/ 3013594 w 3014567"/>
                <a:gd name="connsiteY9" fmla="*/ 51952 h 2578850"/>
                <a:gd name="connsiteX10" fmla="*/ 2773987 w 3014567"/>
                <a:gd name="connsiteY10" fmla="*/ 315548 h 2578850"/>
                <a:gd name="connsiteX11" fmla="*/ 1911402 w 3014567"/>
                <a:gd name="connsiteY11" fmla="*/ 890668 h 2578850"/>
                <a:gd name="connsiteX12" fmla="*/ 1240503 w 3014567"/>
                <a:gd name="connsiteY12" fmla="*/ 926613 h 2578850"/>
                <a:gd name="connsiteX13" fmla="*/ 1240503 w 3014567"/>
                <a:gd name="connsiteY13" fmla="*/ 1130301 h 2578850"/>
                <a:gd name="connsiteX14" fmla="*/ 1635854 w 3014567"/>
                <a:gd name="connsiteY14" fmla="*/ 1202191 h 2578850"/>
                <a:gd name="connsiteX0" fmla="*/ 1635854 w 2872658"/>
                <a:gd name="connsiteY0" fmla="*/ 1206131 h 2582790"/>
                <a:gd name="connsiteX1" fmla="*/ 1528031 w 2872658"/>
                <a:gd name="connsiteY1" fmla="*/ 2104755 h 2582790"/>
                <a:gd name="connsiteX2" fmla="*/ 1072778 w 2872658"/>
                <a:gd name="connsiteY2" fmla="*/ 2524113 h 2582790"/>
                <a:gd name="connsiteX3" fmla="*/ 605544 w 2872658"/>
                <a:gd name="connsiteY3" fmla="*/ 2536095 h 2582790"/>
                <a:gd name="connsiteX4" fmla="*/ 174252 w 2872658"/>
                <a:gd name="connsiteY4" fmla="*/ 2116737 h 2582790"/>
                <a:gd name="connsiteX5" fmla="*/ 18507 w 2872658"/>
                <a:gd name="connsiteY5" fmla="*/ 1194149 h 2582790"/>
                <a:gd name="connsiteX6" fmla="*/ 569603 w 2872658"/>
                <a:gd name="connsiteY6" fmla="*/ 367415 h 2582790"/>
                <a:gd name="connsiteX7" fmla="*/ 1528031 w 2872658"/>
                <a:gd name="connsiteY7" fmla="*/ 115800 h 2582790"/>
                <a:gd name="connsiteX8" fmla="*/ 2714085 w 2872658"/>
                <a:gd name="connsiteY8" fmla="*/ 7965 h 2582790"/>
                <a:gd name="connsiteX9" fmla="*/ 2773987 w 2872658"/>
                <a:gd name="connsiteY9" fmla="*/ 319488 h 2582790"/>
                <a:gd name="connsiteX10" fmla="*/ 1911402 w 2872658"/>
                <a:gd name="connsiteY10" fmla="*/ 894608 h 2582790"/>
                <a:gd name="connsiteX11" fmla="*/ 1240503 w 2872658"/>
                <a:gd name="connsiteY11" fmla="*/ 930553 h 2582790"/>
                <a:gd name="connsiteX12" fmla="*/ 1240503 w 2872658"/>
                <a:gd name="connsiteY12" fmla="*/ 1134241 h 2582790"/>
                <a:gd name="connsiteX13" fmla="*/ 1635854 w 2872658"/>
                <a:gd name="connsiteY13" fmla="*/ 1206131 h 2582790"/>
                <a:gd name="connsiteX0" fmla="*/ 1803579 w 2872658"/>
                <a:gd name="connsiteY0" fmla="*/ 1301984 h 2582790"/>
                <a:gd name="connsiteX1" fmla="*/ 1528031 w 2872658"/>
                <a:gd name="connsiteY1" fmla="*/ 2104755 h 2582790"/>
                <a:gd name="connsiteX2" fmla="*/ 1072778 w 2872658"/>
                <a:gd name="connsiteY2" fmla="*/ 2524113 h 2582790"/>
                <a:gd name="connsiteX3" fmla="*/ 605544 w 2872658"/>
                <a:gd name="connsiteY3" fmla="*/ 2536095 h 2582790"/>
                <a:gd name="connsiteX4" fmla="*/ 174252 w 2872658"/>
                <a:gd name="connsiteY4" fmla="*/ 2116737 h 2582790"/>
                <a:gd name="connsiteX5" fmla="*/ 18507 w 2872658"/>
                <a:gd name="connsiteY5" fmla="*/ 1194149 h 2582790"/>
                <a:gd name="connsiteX6" fmla="*/ 569603 w 2872658"/>
                <a:gd name="connsiteY6" fmla="*/ 367415 h 2582790"/>
                <a:gd name="connsiteX7" fmla="*/ 1528031 w 2872658"/>
                <a:gd name="connsiteY7" fmla="*/ 115800 h 2582790"/>
                <a:gd name="connsiteX8" fmla="*/ 2714085 w 2872658"/>
                <a:gd name="connsiteY8" fmla="*/ 7965 h 2582790"/>
                <a:gd name="connsiteX9" fmla="*/ 2773987 w 2872658"/>
                <a:gd name="connsiteY9" fmla="*/ 319488 h 2582790"/>
                <a:gd name="connsiteX10" fmla="*/ 1911402 w 2872658"/>
                <a:gd name="connsiteY10" fmla="*/ 894608 h 2582790"/>
                <a:gd name="connsiteX11" fmla="*/ 1240503 w 2872658"/>
                <a:gd name="connsiteY11" fmla="*/ 930553 h 2582790"/>
                <a:gd name="connsiteX12" fmla="*/ 1240503 w 2872658"/>
                <a:gd name="connsiteY12" fmla="*/ 1134241 h 2582790"/>
                <a:gd name="connsiteX13" fmla="*/ 1803579 w 2872658"/>
                <a:gd name="connsiteY13" fmla="*/ 1301984 h 2582790"/>
                <a:gd name="connsiteX0" fmla="*/ 1803579 w 2794129"/>
                <a:gd name="connsiteY0" fmla="*/ 1290781 h 2571587"/>
                <a:gd name="connsiteX1" fmla="*/ 1528031 w 2794129"/>
                <a:gd name="connsiteY1" fmla="*/ 2093552 h 2571587"/>
                <a:gd name="connsiteX2" fmla="*/ 1072778 w 2794129"/>
                <a:gd name="connsiteY2" fmla="*/ 2512910 h 2571587"/>
                <a:gd name="connsiteX3" fmla="*/ 605544 w 2794129"/>
                <a:gd name="connsiteY3" fmla="*/ 2524892 h 2571587"/>
                <a:gd name="connsiteX4" fmla="*/ 174252 w 2794129"/>
                <a:gd name="connsiteY4" fmla="*/ 2105534 h 2571587"/>
                <a:gd name="connsiteX5" fmla="*/ 18507 w 2794129"/>
                <a:gd name="connsiteY5" fmla="*/ 1182946 h 2571587"/>
                <a:gd name="connsiteX6" fmla="*/ 569603 w 2794129"/>
                <a:gd name="connsiteY6" fmla="*/ 356212 h 2571587"/>
                <a:gd name="connsiteX7" fmla="*/ 1528031 w 2794129"/>
                <a:gd name="connsiteY7" fmla="*/ 104597 h 2571587"/>
                <a:gd name="connsiteX8" fmla="*/ 2438537 w 2794129"/>
                <a:gd name="connsiteY8" fmla="*/ 8744 h 2571587"/>
                <a:gd name="connsiteX9" fmla="*/ 2773987 w 2794129"/>
                <a:gd name="connsiteY9" fmla="*/ 308285 h 2571587"/>
                <a:gd name="connsiteX10" fmla="*/ 1911402 w 2794129"/>
                <a:gd name="connsiteY10" fmla="*/ 883405 h 2571587"/>
                <a:gd name="connsiteX11" fmla="*/ 1240503 w 2794129"/>
                <a:gd name="connsiteY11" fmla="*/ 919350 h 2571587"/>
                <a:gd name="connsiteX12" fmla="*/ 1240503 w 2794129"/>
                <a:gd name="connsiteY12" fmla="*/ 1123038 h 2571587"/>
                <a:gd name="connsiteX13" fmla="*/ 1803579 w 2794129"/>
                <a:gd name="connsiteY13" fmla="*/ 1290781 h 2571587"/>
                <a:gd name="connsiteX0" fmla="*/ 1803579 w 2505571"/>
                <a:gd name="connsiteY0" fmla="*/ 1299974 h 2580780"/>
                <a:gd name="connsiteX1" fmla="*/ 1528031 w 2505571"/>
                <a:gd name="connsiteY1" fmla="*/ 2102745 h 2580780"/>
                <a:gd name="connsiteX2" fmla="*/ 1072778 w 2505571"/>
                <a:gd name="connsiteY2" fmla="*/ 2522103 h 2580780"/>
                <a:gd name="connsiteX3" fmla="*/ 605544 w 2505571"/>
                <a:gd name="connsiteY3" fmla="*/ 2534085 h 2580780"/>
                <a:gd name="connsiteX4" fmla="*/ 174252 w 2505571"/>
                <a:gd name="connsiteY4" fmla="*/ 2114727 h 2580780"/>
                <a:gd name="connsiteX5" fmla="*/ 18507 w 2505571"/>
                <a:gd name="connsiteY5" fmla="*/ 1192139 h 2580780"/>
                <a:gd name="connsiteX6" fmla="*/ 569603 w 2505571"/>
                <a:gd name="connsiteY6" fmla="*/ 365405 h 2580780"/>
                <a:gd name="connsiteX7" fmla="*/ 1528031 w 2505571"/>
                <a:gd name="connsiteY7" fmla="*/ 113790 h 2580780"/>
                <a:gd name="connsiteX8" fmla="*/ 2438537 w 2505571"/>
                <a:gd name="connsiteY8" fmla="*/ 17937 h 2580780"/>
                <a:gd name="connsiteX9" fmla="*/ 2378636 w 2505571"/>
                <a:gd name="connsiteY9" fmla="*/ 461258 h 2580780"/>
                <a:gd name="connsiteX10" fmla="*/ 1911402 w 2505571"/>
                <a:gd name="connsiteY10" fmla="*/ 892598 h 2580780"/>
                <a:gd name="connsiteX11" fmla="*/ 1240503 w 2505571"/>
                <a:gd name="connsiteY11" fmla="*/ 928543 h 2580780"/>
                <a:gd name="connsiteX12" fmla="*/ 1240503 w 2505571"/>
                <a:gd name="connsiteY12" fmla="*/ 1132231 h 2580780"/>
                <a:gd name="connsiteX13" fmla="*/ 1803579 w 2505571"/>
                <a:gd name="connsiteY13" fmla="*/ 1299974 h 2580780"/>
                <a:gd name="connsiteX0" fmla="*/ 1803579 w 2505571"/>
                <a:gd name="connsiteY0" fmla="*/ 1299974 h 2580780"/>
                <a:gd name="connsiteX1" fmla="*/ 1528031 w 2505571"/>
                <a:gd name="connsiteY1" fmla="*/ 2102745 h 2580780"/>
                <a:gd name="connsiteX2" fmla="*/ 1072778 w 2505571"/>
                <a:gd name="connsiteY2" fmla="*/ 2522103 h 2580780"/>
                <a:gd name="connsiteX3" fmla="*/ 605544 w 2505571"/>
                <a:gd name="connsiteY3" fmla="*/ 2534085 h 2580780"/>
                <a:gd name="connsiteX4" fmla="*/ 174252 w 2505571"/>
                <a:gd name="connsiteY4" fmla="*/ 2114727 h 2580780"/>
                <a:gd name="connsiteX5" fmla="*/ 18507 w 2505571"/>
                <a:gd name="connsiteY5" fmla="*/ 1192139 h 2580780"/>
                <a:gd name="connsiteX6" fmla="*/ 569603 w 2505571"/>
                <a:gd name="connsiteY6" fmla="*/ 365405 h 2580780"/>
                <a:gd name="connsiteX7" fmla="*/ 1528031 w 2505571"/>
                <a:gd name="connsiteY7" fmla="*/ 113790 h 2580780"/>
                <a:gd name="connsiteX8" fmla="*/ 2438537 w 2505571"/>
                <a:gd name="connsiteY8" fmla="*/ 17937 h 2580780"/>
                <a:gd name="connsiteX9" fmla="*/ 2378636 w 2505571"/>
                <a:gd name="connsiteY9" fmla="*/ 461258 h 2580780"/>
                <a:gd name="connsiteX10" fmla="*/ 1911402 w 2505571"/>
                <a:gd name="connsiteY10" fmla="*/ 892598 h 2580780"/>
                <a:gd name="connsiteX11" fmla="*/ 1396247 w 2505571"/>
                <a:gd name="connsiteY11" fmla="*/ 928543 h 2580780"/>
                <a:gd name="connsiteX12" fmla="*/ 1240503 w 2505571"/>
                <a:gd name="connsiteY12" fmla="*/ 1132231 h 2580780"/>
                <a:gd name="connsiteX13" fmla="*/ 1803579 w 2505571"/>
                <a:gd name="connsiteY13" fmla="*/ 1299974 h 2580780"/>
                <a:gd name="connsiteX0" fmla="*/ 1803579 w 2505571"/>
                <a:gd name="connsiteY0" fmla="*/ 1299974 h 2580780"/>
                <a:gd name="connsiteX1" fmla="*/ 1528031 w 2505571"/>
                <a:gd name="connsiteY1" fmla="*/ 2102745 h 2580780"/>
                <a:gd name="connsiteX2" fmla="*/ 1072778 w 2505571"/>
                <a:gd name="connsiteY2" fmla="*/ 2522103 h 2580780"/>
                <a:gd name="connsiteX3" fmla="*/ 605544 w 2505571"/>
                <a:gd name="connsiteY3" fmla="*/ 2534085 h 2580780"/>
                <a:gd name="connsiteX4" fmla="*/ 174252 w 2505571"/>
                <a:gd name="connsiteY4" fmla="*/ 2114727 h 2580780"/>
                <a:gd name="connsiteX5" fmla="*/ 18507 w 2505571"/>
                <a:gd name="connsiteY5" fmla="*/ 1192139 h 2580780"/>
                <a:gd name="connsiteX6" fmla="*/ 569603 w 2505571"/>
                <a:gd name="connsiteY6" fmla="*/ 365405 h 2580780"/>
                <a:gd name="connsiteX7" fmla="*/ 1528031 w 2505571"/>
                <a:gd name="connsiteY7" fmla="*/ 113790 h 2580780"/>
                <a:gd name="connsiteX8" fmla="*/ 2438537 w 2505571"/>
                <a:gd name="connsiteY8" fmla="*/ 17937 h 2580780"/>
                <a:gd name="connsiteX9" fmla="*/ 2378636 w 2505571"/>
                <a:gd name="connsiteY9" fmla="*/ 461258 h 2580780"/>
                <a:gd name="connsiteX10" fmla="*/ 1911402 w 2505571"/>
                <a:gd name="connsiteY10" fmla="*/ 892598 h 2580780"/>
                <a:gd name="connsiteX11" fmla="*/ 1396247 w 2505571"/>
                <a:gd name="connsiteY11" fmla="*/ 928543 h 2580780"/>
                <a:gd name="connsiteX12" fmla="*/ 1408228 w 2505571"/>
                <a:gd name="connsiteY12" fmla="*/ 1180158 h 2580780"/>
                <a:gd name="connsiteX13" fmla="*/ 1803579 w 2505571"/>
                <a:gd name="connsiteY13" fmla="*/ 1299974 h 2580780"/>
                <a:gd name="connsiteX0" fmla="*/ 1803579 w 2462675"/>
                <a:gd name="connsiteY0" fmla="*/ 1223864 h 2504670"/>
                <a:gd name="connsiteX1" fmla="*/ 1528031 w 2462675"/>
                <a:gd name="connsiteY1" fmla="*/ 2026635 h 2504670"/>
                <a:gd name="connsiteX2" fmla="*/ 1072778 w 2462675"/>
                <a:gd name="connsiteY2" fmla="*/ 2445993 h 2504670"/>
                <a:gd name="connsiteX3" fmla="*/ 605544 w 2462675"/>
                <a:gd name="connsiteY3" fmla="*/ 2457975 h 2504670"/>
                <a:gd name="connsiteX4" fmla="*/ 174252 w 2462675"/>
                <a:gd name="connsiteY4" fmla="*/ 2038617 h 2504670"/>
                <a:gd name="connsiteX5" fmla="*/ 18507 w 2462675"/>
                <a:gd name="connsiteY5" fmla="*/ 1116029 h 2504670"/>
                <a:gd name="connsiteX6" fmla="*/ 569603 w 2462675"/>
                <a:gd name="connsiteY6" fmla="*/ 289295 h 2504670"/>
                <a:gd name="connsiteX7" fmla="*/ 1528031 w 2462675"/>
                <a:gd name="connsiteY7" fmla="*/ 37680 h 2504670"/>
                <a:gd name="connsiteX8" fmla="*/ 2378635 w 2462675"/>
                <a:gd name="connsiteY8" fmla="*/ 37680 h 2504670"/>
                <a:gd name="connsiteX9" fmla="*/ 2378636 w 2462675"/>
                <a:gd name="connsiteY9" fmla="*/ 385148 h 2504670"/>
                <a:gd name="connsiteX10" fmla="*/ 1911402 w 2462675"/>
                <a:gd name="connsiteY10" fmla="*/ 816488 h 2504670"/>
                <a:gd name="connsiteX11" fmla="*/ 1396247 w 2462675"/>
                <a:gd name="connsiteY11" fmla="*/ 852433 h 2504670"/>
                <a:gd name="connsiteX12" fmla="*/ 1408228 w 2462675"/>
                <a:gd name="connsiteY12" fmla="*/ 1104048 h 2504670"/>
                <a:gd name="connsiteX13" fmla="*/ 1803579 w 2462675"/>
                <a:gd name="connsiteY13" fmla="*/ 1223864 h 2504670"/>
                <a:gd name="connsiteX0" fmla="*/ 1803579 w 2462675"/>
                <a:gd name="connsiteY0" fmla="*/ 1223864 h 2504670"/>
                <a:gd name="connsiteX1" fmla="*/ 1528031 w 2462675"/>
                <a:gd name="connsiteY1" fmla="*/ 2026635 h 2504670"/>
                <a:gd name="connsiteX2" fmla="*/ 1072778 w 2462675"/>
                <a:gd name="connsiteY2" fmla="*/ 2445993 h 2504670"/>
                <a:gd name="connsiteX3" fmla="*/ 605544 w 2462675"/>
                <a:gd name="connsiteY3" fmla="*/ 2457975 h 2504670"/>
                <a:gd name="connsiteX4" fmla="*/ 174252 w 2462675"/>
                <a:gd name="connsiteY4" fmla="*/ 2038617 h 2504670"/>
                <a:gd name="connsiteX5" fmla="*/ 18507 w 2462675"/>
                <a:gd name="connsiteY5" fmla="*/ 1116029 h 2504670"/>
                <a:gd name="connsiteX6" fmla="*/ 569603 w 2462675"/>
                <a:gd name="connsiteY6" fmla="*/ 289295 h 2504670"/>
                <a:gd name="connsiteX7" fmla="*/ 1528031 w 2462675"/>
                <a:gd name="connsiteY7" fmla="*/ 37680 h 2504670"/>
                <a:gd name="connsiteX8" fmla="*/ 2378635 w 2462675"/>
                <a:gd name="connsiteY8" fmla="*/ 37680 h 2504670"/>
                <a:gd name="connsiteX9" fmla="*/ 2378636 w 2462675"/>
                <a:gd name="connsiteY9" fmla="*/ 385148 h 2504670"/>
                <a:gd name="connsiteX10" fmla="*/ 1911402 w 2462675"/>
                <a:gd name="connsiteY10" fmla="*/ 816488 h 2504670"/>
                <a:gd name="connsiteX11" fmla="*/ 1480110 w 2462675"/>
                <a:gd name="connsiteY11" fmla="*/ 840452 h 2504670"/>
                <a:gd name="connsiteX12" fmla="*/ 1408228 w 2462675"/>
                <a:gd name="connsiteY12" fmla="*/ 1104048 h 2504670"/>
                <a:gd name="connsiteX13" fmla="*/ 1803579 w 2462675"/>
                <a:gd name="connsiteY13" fmla="*/ 1223864 h 2504670"/>
                <a:gd name="connsiteX0" fmla="*/ 1807912 w 2467008"/>
                <a:gd name="connsiteY0" fmla="*/ 1223864 h 2502294"/>
                <a:gd name="connsiteX1" fmla="*/ 1532364 w 2467008"/>
                <a:gd name="connsiteY1" fmla="*/ 2026635 h 2502294"/>
                <a:gd name="connsiteX2" fmla="*/ 1077111 w 2467008"/>
                <a:gd name="connsiteY2" fmla="*/ 2445993 h 2502294"/>
                <a:gd name="connsiteX3" fmla="*/ 609877 w 2467008"/>
                <a:gd name="connsiteY3" fmla="*/ 2457975 h 2502294"/>
                <a:gd name="connsiteX4" fmla="*/ 154624 w 2467008"/>
                <a:gd name="connsiteY4" fmla="*/ 2074562 h 2502294"/>
                <a:gd name="connsiteX5" fmla="*/ 22840 w 2467008"/>
                <a:gd name="connsiteY5" fmla="*/ 1116029 h 2502294"/>
                <a:gd name="connsiteX6" fmla="*/ 573936 w 2467008"/>
                <a:gd name="connsiteY6" fmla="*/ 289295 h 2502294"/>
                <a:gd name="connsiteX7" fmla="*/ 1532364 w 2467008"/>
                <a:gd name="connsiteY7" fmla="*/ 37680 h 2502294"/>
                <a:gd name="connsiteX8" fmla="*/ 2382968 w 2467008"/>
                <a:gd name="connsiteY8" fmla="*/ 37680 h 2502294"/>
                <a:gd name="connsiteX9" fmla="*/ 2382969 w 2467008"/>
                <a:gd name="connsiteY9" fmla="*/ 385148 h 2502294"/>
                <a:gd name="connsiteX10" fmla="*/ 1915735 w 2467008"/>
                <a:gd name="connsiteY10" fmla="*/ 816488 h 2502294"/>
                <a:gd name="connsiteX11" fmla="*/ 1484443 w 2467008"/>
                <a:gd name="connsiteY11" fmla="*/ 840452 h 2502294"/>
                <a:gd name="connsiteX12" fmla="*/ 1412561 w 2467008"/>
                <a:gd name="connsiteY12" fmla="*/ 1104048 h 2502294"/>
                <a:gd name="connsiteX13" fmla="*/ 1807912 w 2467008"/>
                <a:gd name="connsiteY13" fmla="*/ 1223864 h 2502294"/>
                <a:gd name="connsiteX0" fmla="*/ 1924273 w 2467008"/>
                <a:gd name="connsiteY0" fmla="*/ 1263180 h 2502294"/>
                <a:gd name="connsiteX1" fmla="*/ 1532364 w 2467008"/>
                <a:gd name="connsiteY1" fmla="*/ 2026635 h 2502294"/>
                <a:gd name="connsiteX2" fmla="*/ 1077111 w 2467008"/>
                <a:gd name="connsiteY2" fmla="*/ 2445993 h 2502294"/>
                <a:gd name="connsiteX3" fmla="*/ 609877 w 2467008"/>
                <a:gd name="connsiteY3" fmla="*/ 2457975 h 2502294"/>
                <a:gd name="connsiteX4" fmla="*/ 154624 w 2467008"/>
                <a:gd name="connsiteY4" fmla="*/ 2074562 h 2502294"/>
                <a:gd name="connsiteX5" fmla="*/ 22840 w 2467008"/>
                <a:gd name="connsiteY5" fmla="*/ 1116029 h 2502294"/>
                <a:gd name="connsiteX6" fmla="*/ 573936 w 2467008"/>
                <a:gd name="connsiteY6" fmla="*/ 289295 h 2502294"/>
                <a:gd name="connsiteX7" fmla="*/ 1532364 w 2467008"/>
                <a:gd name="connsiteY7" fmla="*/ 37680 h 2502294"/>
                <a:gd name="connsiteX8" fmla="*/ 2382968 w 2467008"/>
                <a:gd name="connsiteY8" fmla="*/ 37680 h 2502294"/>
                <a:gd name="connsiteX9" fmla="*/ 2382969 w 2467008"/>
                <a:gd name="connsiteY9" fmla="*/ 385148 h 2502294"/>
                <a:gd name="connsiteX10" fmla="*/ 1915735 w 2467008"/>
                <a:gd name="connsiteY10" fmla="*/ 816488 h 2502294"/>
                <a:gd name="connsiteX11" fmla="*/ 1484443 w 2467008"/>
                <a:gd name="connsiteY11" fmla="*/ 840452 h 2502294"/>
                <a:gd name="connsiteX12" fmla="*/ 1412561 w 2467008"/>
                <a:gd name="connsiteY12" fmla="*/ 1104048 h 2502294"/>
                <a:gd name="connsiteX13" fmla="*/ 1924273 w 2467008"/>
                <a:gd name="connsiteY13" fmla="*/ 1263180 h 2502294"/>
                <a:gd name="connsiteX0" fmla="*/ 1924273 w 2467008"/>
                <a:gd name="connsiteY0" fmla="*/ 1263180 h 2502294"/>
                <a:gd name="connsiteX1" fmla="*/ 1532364 w 2467008"/>
                <a:gd name="connsiteY1" fmla="*/ 2026635 h 2502294"/>
                <a:gd name="connsiteX2" fmla="*/ 1077111 w 2467008"/>
                <a:gd name="connsiteY2" fmla="*/ 2445993 h 2502294"/>
                <a:gd name="connsiteX3" fmla="*/ 609877 w 2467008"/>
                <a:gd name="connsiteY3" fmla="*/ 2457975 h 2502294"/>
                <a:gd name="connsiteX4" fmla="*/ 154624 w 2467008"/>
                <a:gd name="connsiteY4" fmla="*/ 2074562 h 2502294"/>
                <a:gd name="connsiteX5" fmla="*/ 22840 w 2467008"/>
                <a:gd name="connsiteY5" fmla="*/ 1116029 h 2502294"/>
                <a:gd name="connsiteX6" fmla="*/ 573936 w 2467008"/>
                <a:gd name="connsiteY6" fmla="*/ 289295 h 2502294"/>
                <a:gd name="connsiteX7" fmla="*/ 1532364 w 2467008"/>
                <a:gd name="connsiteY7" fmla="*/ 37680 h 2502294"/>
                <a:gd name="connsiteX8" fmla="*/ 2382968 w 2467008"/>
                <a:gd name="connsiteY8" fmla="*/ 37680 h 2502294"/>
                <a:gd name="connsiteX9" fmla="*/ 2382969 w 2467008"/>
                <a:gd name="connsiteY9" fmla="*/ 385148 h 2502294"/>
                <a:gd name="connsiteX10" fmla="*/ 1915735 w 2467008"/>
                <a:gd name="connsiteY10" fmla="*/ 816488 h 2502294"/>
                <a:gd name="connsiteX11" fmla="*/ 1484443 w 2467008"/>
                <a:gd name="connsiteY11" fmla="*/ 840452 h 2502294"/>
                <a:gd name="connsiteX12" fmla="*/ 1528921 w 2467008"/>
                <a:gd name="connsiteY12" fmla="*/ 1104049 h 2502294"/>
                <a:gd name="connsiteX13" fmla="*/ 1924273 w 2467008"/>
                <a:gd name="connsiteY13" fmla="*/ 1263180 h 2502294"/>
                <a:gd name="connsiteX0" fmla="*/ 1924273 w 2467008"/>
                <a:gd name="connsiteY0" fmla="*/ 1263180 h 2502294"/>
                <a:gd name="connsiteX1" fmla="*/ 1532364 w 2467008"/>
                <a:gd name="connsiteY1" fmla="*/ 2026635 h 2502294"/>
                <a:gd name="connsiteX2" fmla="*/ 1077111 w 2467008"/>
                <a:gd name="connsiteY2" fmla="*/ 2445993 h 2502294"/>
                <a:gd name="connsiteX3" fmla="*/ 609877 w 2467008"/>
                <a:gd name="connsiteY3" fmla="*/ 2457975 h 2502294"/>
                <a:gd name="connsiteX4" fmla="*/ 154624 w 2467008"/>
                <a:gd name="connsiteY4" fmla="*/ 2074562 h 2502294"/>
                <a:gd name="connsiteX5" fmla="*/ 22840 w 2467008"/>
                <a:gd name="connsiteY5" fmla="*/ 1116029 h 2502294"/>
                <a:gd name="connsiteX6" fmla="*/ 573936 w 2467008"/>
                <a:gd name="connsiteY6" fmla="*/ 289295 h 2502294"/>
                <a:gd name="connsiteX7" fmla="*/ 1532364 w 2467008"/>
                <a:gd name="connsiteY7" fmla="*/ 37680 h 2502294"/>
                <a:gd name="connsiteX8" fmla="*/ 2382968 w 2467008"/>
                <a:gd name="connsiteY8" fmla="*/ 37680 h 2502294"/>
                <a:gd name="connsiteX9" fmla="*/ 2382969 w 2467008"/>
                <a:gd name="connsiteY9" fmla="*/ 385148 h 2502294"/>
                <a:gd name="connsiteX10" fmla="*/ 1915735 w 2467008"/>
                <a:gd name="connsiteY10" fmla="*/ 816488 h 2502294"/>
                <a:gd name="connsiteX11" fmla="*/ 1587875 w 2467008"/>
                <a:gd name="connsiteY11" fmla="*/ 853558 h 2502294"/>
                <a:gd name="connsiteX12" fmla="*/ 1528921 w 2467008"/>
                <a:gd name="connsiteY12" fmla="*/ 1104049 h 2502294"/>
                <a:gd name="connsiteX13" fmla="*/ 1924273 w 2467008"/>
                <a:gd name="connsiteY13" fmla="*/ 1263180 h 2502294"/>
                <a:gd name="connsiteX0" fmla="*/ 1924273 w 2467008"/>
                <a:gd name="connsiteY0" fmla="*/ 1263180 h 2502294"/>
                <a:gd name="connsiteX1" fmla="*/ 1532364 w 2467008"/>
                <a:gd name="connsiteY1" fmla="*/ 2026635 h 2502294"/>
                <a:gd name="connsiteX2" fmla="*/ 1077111 w 2467008"/>
                <a:gd name="connsiteY2" fmla="*/ 2445993 h 2502294"/>
                <a:gd name="connsiteX3" fmla="*/ 609877 w 2467008"/>
                <a:gd name="connsiteY3" fmla="*/ 2457975 h 2502294"/>
                <a:gd name="connsiteX4" fmla="*/ 154624 w 2467008"/>
                <a:gd name="connsiteY4" fmla="*/ 2074562 h 2502294"/>
                <a:gd name="connsiteX5" fmla="*/ 22840 w 2467008"/>
                <a:gd name="connsiteY5" fmla="*/ 1116029 h 2502294"/>
                <a:gd name="connsiteX6" fmla="*/ 573936 w 2467008"/>
                <a:gd name="connsiteY6" fmla="*/ 289295 h 2502294"/>
                <a:gd name="connsiteX7" fmla="*/ 1532364 w 2467008"/>
                <a:gd name="connsiteY7" fmla="*/ 37680 h 2502294"/>
                <a:gd name="connsiteX8" fmla="*/ 2382968 w 2467008"/>
                <a:gd name="connsiteY8" fmla="*/ 37680 h 2502294"/>
                <a:gd name="connsiteX9" fmla="*/ 2382969 w 2467008"/>
                <a:gd name="connsiteY9" fmla="*/ 385148 h 2502294"/>
                <a:gd name="connsiteX10" fmla="*/ 1915735 w 2467008"/>
                <a:gd name="connsiteY10" fmla="*/ 816488 h 2502294"/>
                <a:gd name="connsiteX11" fmla="*/ 1587875 w 2467008"/>
                <a:gd name="connsiteY11" fmla="*/ 853558 h 2502294"/>
                <a:gd name="connsiteX12" fmla="*/ 1593566 w 2467008"/>
                <a:gd name="connsiteY12" fmla="*/ 1117154 h 2502294"/>
                <a:gd name="connsiteX13" fmla="*/ 1924273 w 2467008"/>
                <a:gd name="connsiteY13" fmla="*/ 1263180 h 2502294"/>
                <a:gd name="connsiteX0" fmla="*/ 1924273 w 2467008"/>
                <a:gd name="connsiteY0" fmla="*/ 1263180 h 2502294"/>
                <a:gd name="connsiteX1" fmla="*/ 1532364 w 2467008"/>
                <a:gd name="connsiteY1" fmla="*/ 2026635 h 2502294"/>
                <a:gd name="connsiteX2" fmla="*/ 1077111 w 2467008"/>
                <a:gd name="connsiteY2" fmla="*/ 2445993 h 2502294"/>
                <a:gd name="connsiteX3" fmla="*/ 609877 w 2467008"/>
                <a:gd name="connsiteY3" fmla="*/ 2457975 h 2502294"/>
                <a:gd name="connsiteX4" fmla="*/ 154624 w 2467008"/>
                <a:gd name="connsiteY4" fmla="*/ 2074562 h 2502294"/>
                <a:gd name="connsiteX5" fmla="*/ 22840 w 2467008"/>
                <a:gd name="connsiteY5" fmla="*/ 1116029 h 2502294"/>
                <a:gd name="connsiteX6" fmla="*/ 573936 w 2467008"/>
                <a:gd name="connsiteY6" fmla="*/ 289295 h 2502294"/>
                <a:gd name="connsiteX7" fmla="*/ 1532364 w 2467008"/>
                <a:gd name="connsiteY7" fmla="*/ 37680 h 2502294"/>
                <a:gd name="connsiteX8" fmla="*/ 2382968 w 2467008"/>
                <a:gd name="connsiteY8" fmla="*/ 37680 h 2502294"/>
                <a:gd name="connsiteX9" fmla="*/ 2382969 w 2467008"/>
                <a:gd name="connsiteY9" fmla="*/ 385148 h 2502294"/>
                <a:gd name="connsiteX10" fmla="*/ 1915735 w 2467008"/>
                <a:gd name="connsiteY10" fmla="*/ 816488 h 2502294"/>
                <a:gd name="connsiteX11" fmla="*/ 1691306 w 2467008"/>
                <a:gd name="connsiteY11" fmla="*/ 866664 h 2502294"/>
                <a:gd name="connsiteX12" fmla="*/ 1593566 w 2467008"/>
                <a:gd name="connsiteY12" fmla="*/ 1117154 h 2502294"/>
                <a:gd name="connsiteX13" fmla="*/ 1924273 w 2467008"/>
                <a:gd name="connsiteY13" fmla="*/ 1263180 h 2502294"/>
                <a:gd name="connsiteX0" fmla="*/ 1924273 w 2467008"/>
                <a:gd name="connsiteY0" fmla="*/ 1263180 h 2502294"/>
                <a:gd name="connsiteX1" fmla="*/ 1661653 w 2467008"/>
                <a:gd name="connsiteY1" fmla="*/ 2026635 h 2502294"/>
                <a:gd name="connsiteX2" fmla="*/ 1077111 w 2467008"/>
                <a:gd name="connsiteY2" fmla="*/ 2445993 h 2502294"/>
                <a:gd name="connsiteX3" fmla="*/ 609877 w 2467008"/>
                <a:gd name="connsiteY3" fmla="*/ 2457975 h 2502294"/>
                <a:gd name="connsiteX4" fmla="*/ 154624 w 2467008"/>
                <a:gd name="connsiteY4" fmla="*/ 2074562 h 2502294"/>
                <a:gd name="connsiteX5" fmla="*/ 22840 w 2467008"/>
                <a:gd name="connsiteY5" fmla="*/ 1116029 h 2502294"/>
                <a:gd name="connsiteX6" fmla="*/ 573936 w 2467008"/>
                <a:gd name="connsiteY6" fmla="*/ 289295 h 2502294"/>
                <a:gd name="connsiteX7" fmla="*/ 1532364 w 2467008"/>
                <a:gd name="connsiteY7" fmla="*/ 37680 h 2502294"/>
                <a:gd name="connsiteX8" fmla="*/ 2382968 w 2467008"/>
                <a:gd name="connsiteY8" fmla="*/ 37680 h 2502294"/>
                <a:gd name="connsiteX9" fmla="*/ 2382969 w 2467008"/>
                <a:gd name="connsiteY9" fmla="*/ 385148 h 2502294"/>
                <a:gd name="connsiteX10" fmla="*/ 1915735 w 2467008"/>
                <a:gd name="connsiteY10" fmla="*/ 816488 h 2502294"/>
                <a:gd name="connsiteX11" fmla="*/ 1691306 w 2467008"/>
                <a:gd name="connsiteY11" fmla="*/ 866664 h 2502294"/>
                <a:gd name="connsiteX12" fmla="*/ 1593566 w 2467008"/>
                <a:gd name="connsiteY12" fmla="*/ 1117154 h 2502294"/>
                <a:gd name="connsiteX13" fmla="*/ 1924273 w 2467008"/>
                <a:gd name="connsiteY13" fmla="*/ 1263180 h 2502294"/>
                <a:gd name="connsiteX0" fmla="*/ 1924273 w 2467008"/>
                <a:gd name="connsiteY0" fmla="*/ 1263180 h 2490146"/>
                <a:gd name="connsiteX1" fmla="*/ 1661653 w 2467008"/>
                <a:gd name="connsiteY1" fmla="*/ 2026635 h 2490146"/>
                <a:gd name="connsiteX2" fmla="*/ 1245187 w 2467008"/>
                <a:gd name="connsiteY2" fmla="*/ 2419783 h 2490146"/>
                <a:gd name="connsiteX3" fmla="*/ 609877 w 2467008"/>
                <a:gd name="connsiteY3" fmla="*/ 2457975 h 2490146"/>
                <a:gd name="connsiteX4" fmla="*/ 154624 w 2467008"/>
                <a:gd name="connsiteY4" fmla="*/ 2074562 h 2490146"/>
                <a:gd name="connsiteX5" fmla="*/ 22840 w 2467008"/>
                <a:gd name="connsiteY5" fmla="*/ 1116029 h 2490146"/>
                <a:gd name="connsiteX6" fmla="*/ 573936 w 2467008"/>
                <a:gd name="connsiteY6" fmla="*/ 289295 h 2490146"/>
                <a:gd name="connsiteX7" fmla="*/ 1532364 w 2467008"/>
                <a:gd name="connsiteY7" fmla="*/ 37680 h 2490146"/>
                <a:gd name="connsiteX8" fmla="*/ 2382968 w 2467008"/>
                <a:gd name="connsiteY8" fmla="*/ 37680 h 2490146"/>
                <a:gd name="connsiteX9" fmla="*/ 2382969 w 2467008"/>
                <a:gd name="connsiteY9" fmla="*/ 385148 h 2490146"/>
                <a:gd name="connsiteX10" fmla="*/ 1915735 w 2467008"/>
                <a:gd name="connsiteY10" fmla="*/ 816488 h 2490146"/>
                <a:gd name="connsiteX11" fmla="*/ 1691306 w 2467008"/>
                <a:gd name="connsiteY11" fmla="*/ 866664 h 2490146"/>
                <a:gd name="connsiteX12" fmla="*/ 1593566 w 2467008"/>
                <a:gd name="connsiteY12" fmla="*/ 1117154 h 2490146"/>
                <a:gd name="connsiteX13" fmla="*/ 1924273 w 2467008"/>
                <a:gd name="connsiteY13" fmla="*/ 1263180 h 2490146"/>
                <a:gd name="connsiteX0" fmla="*/ 1930082 w 2472817"/>
                <a:gd name="connsiteY0" fmla="*/ 1263180 h 2491101"/>
                <a:gd name="connsiteX1" fmla="*/ 1667462 w 2472817"/>
                <a:gd name="connsiteY1" fmla="*/ 2026635 h 2491101"/>
                <a:gd name="connsiteX2" fmla="*/ 1250996 w 2472817"/>
                <a:gd name="connsiteY2" fmla="*/ 2419783 h 2491101"/>
                <a:gd name="connsiteX3" fmla="*/ 615686 w 2472817"/>
                <a:gd name="connsiteY3" fmla="*/ 2457975 h 2491101"/>
                <a:gd name="connsiteX4" fmla="*/ 134576 w 2472817"/>
                <a:gd name="connsiteY4" fmla="*/ 2061457 h 2491101"/>
                <a:gd name="connsiteX5" fmla="*/ 28649 w 2472817"/>
                <a:gd name="connsiteY5" fmla="*/ 1116029 h 2491101"/>
                <a:gd name="connsiteX6" fmla="*/ 579745 w 2472817"/>
                <a:gd name="connsiteY6" fmla="*/ 289295 h 2491101"/>
                <a:gd name="connsiteX7" fmla="*/ 1538173 w 2472817"/>
                <a:gd name="connsiteY7" fmla="*/ 37680 h 2491101"/>
                <a:gd name="connsiteX8" fmla="*/ 2388777 w 2472817"/>
                <a:gd name="connsiteY8" fmla="*/ 37680 h 2491101"/>
                <a:gd name="connsiteX9" fmla="*/ 2388778 w 2472817"/>
                <a:gd name="connsiteY9" fmla="*/ 385148 h 2491101"/>
                <a:gd name="connsiteX10" fmla="*/ 1921544 w 2472817"/>
                <a:gd name="connsiteY10" fmla="*/ 816488 h 2491101"/>
                <a:gd name="connsiteX11" fmla="*/ 1697115 w 2472817"/>
                <a:gd name="connsiteY11" fmla="*/ 866664 h 2491101"/>
                <a:gd name="connsiteX12" fmla="*/ 1599375 w 2472817"/>
                <a:gd name="connsiteY12" fmla="*/ 1117154 h 2491101"/>
                <a:gd name="connsiteX13" fmla="*/ 1930082 w 2472817"/>
                <a:gd name="connsiteY13" fmla="*/ 1263180 h 2491101"/>
                <a:gd name="connsiteX0" fmla="*/ 1930082 w 2472817"/>
                <a:gd name="connsiteY0" fmla="*/ 1263180 h 2488832"/>
                <a:gd name="connsiteX1" fmla="*/ 1771307 w 2472817"/>
                <a:gd name="connsiteY1" fmla="*/ 2078847 h 2488832"/>
                <a:gd name="connsiteX2" fmla="*/ 1250996 w 2472817"/>
                <a:gd name="connsiteY2" fmla="*/ 2419783 h 2488832"/>
                <a:gd name="connsiteX3" fmla="*/ 615686 w 2472817"/>
                <a:gd name="connsiteY3" fmla="*/ 2457975 h 2488832"/>
                <a:gd name="connsiteX4" fmla="*/ 134576 w 2472817"/>
                <a:gd name="connsiteY4" fmla="*/ 2061457 h 2488832"/>
                <a:gd name="connsiteX5" fmla="*/ 28649 w 2472817"/>
                <a:gd name="connsiteY5" fmla="*/ 1116029 h 2488832"/>
                <a:gd name="connsiteX6" fmla="*/ 579745 w 2472817"/>
                <a:gd name="connsiteY6" fmla="*/ 289295 h 2488832"/>
                <a:gd name="connsiteX7" fmla="*/ 1538173 w 2472817"/>
                <a:gd name="connsiteY7" fmla="*/ 37680 h 2488832"/>
                <a:gd name="connsiteX8" fmla="*/ 2388777 w 2472817"/>
                <a:gd name="connsiteY8" fmla="*/ 37680 h 2488832"/>
                <a:gd name="connsiteX9" fmla="*/ 2388778 w 2472817"/>
                <a:gd name="connsiteY9" fmla="*/ 385148 h 2488832"/>
                <a:gd name="connsiteX10" fmla="*/ 1921544 w 2472817"/>
                <a:gd name="connsiteY10" fmla="*/ 816488 h 2488832"/>
                <a:gd name="connsiteX11" fmla="*/ 1697115 w 2472817"/>
                <a:gd name="connsiteY11" fmla="*/ 866664 h 2488832"/>
                <a:gd name="connsiteX12" fmla="*/ 1599375 w 2472817"/>
                <a:gd name="connsiteY12" fmla="*/ 1117154 h 2488832"/>
                <a:gd name="connsiteX13" fmla="*/ 1930082 w 2472817"/>
                <a:gd name="connsiteY13" fmla="*/ 1263180 h 2488832"/>
                <a:gd name="connsiteX0" fmla="*/ 1930082 w 2472817"/>
                <a:gd name="connsiteY0" fmla="*/ 1263180 h 2484335"/>
                <a:gd name="connsiteX1" fmla="*/ 1771307 w 2472817"/>
                <a:gd name="connsiteY1" fmla="*/ 2078847 h 2484335"/>
                <a:gd name="connsiteX2" fmla="*/ 1432727 w 2472817"/>
                <a:gd name="connsiteY2" fmla="*/ 2406729 h 2484335"/>
                <a:gd name="connsiteX3" fmla="*/ 615686 w 2472817"/>
                <a:gd name="connsiteY3" fmla="*/ 2457975 h 2484335"/>
                <a:gd name="connsiteX4" fmla="*/ 134576 w 2472817"/>
                <a:gd name="connsiteY4" fmla="*/ 2061457 h 2484335"/>
                <a:gd name="connsiteX5" fmla="*/ 28649 w 2472817"/>
                <a:gd name="connsiteY5" fmla="*/ 1116029 h 2484335"/>
                <a:gd name="connsiteX6" fmla="*/ 579745 w 2472817"/>
                <a:gd name="connsiteY6" fmla="*/ 289295 h 2484335"/>
                <a:gd name="connsiteX7" fmla="*/ 1538173 w 2472817"/>
                <a:gd name="connsiteY7" fmla="*/ 37680 h 2484335"/>
                <a:gd name="connsiteX8" fmla="*/ 2388777 w 2472817"/>
                <a:gd name="connsiteY8" fmla="*/ 37680 h 2484335"/>
                <a:gd name="connsiteX9" fmla="*/ 2388778 w 2472817"/>
                <a:gd name="connsiteY9" fmla="*/ 385148 h 2484335"/>
                <a:gd name="connsiteX10" fmla="*/ 1921544 w 2472817"/>
                <a:gd name="connsiteY10" fmla="*/ 816488 h 2484335"/>
                <a:gd name="connsiteX11" fmla="*/ 1697115 w 2472817"/>
                <a:gd name="connsiteY11" fmla="*/ 866664 h 2484335"/>
                <a:gd name="connsiteX12" fmla="*/ 1599375 w 2472817"/>
                <a:gd name="connsiteY12" fmla="*/ 1117154 h 2484335"/>
                <a:gd name="connsiteX13" fmla="*/ 1930082 w 2472817"/>
                <a:gd name="connsiteY13" fmla="*/ 1263180 h 2484335"/>
                <a:gd name="connsiteX0" fmla="*/ 1930082 w 2472817"/>
                <a:gd name="connsiteY0" fmla="*/ 1263180 h 2494069"/>
                <a:gd name="connsiteX1" fmla="*/ 1771307 w 2472817"/>
                <a:gd name="connsiteY1" fmla="*/ 2078847 h 2494069"/>
                <a:gd name="connsiteX2" fmla="*/ 1458688 w 2472817"/>
                <a:gd name="connsiteY2" fmla="*/ 2432836 h 2494069"/>
                <a:gd name="connsiteX3" fmla="*/ 615686 w 2472817"/>
                <a:gd name="connsiteY3" fmla="*/ 2457975 h 2494069"/>
                <a:gd name="connsiteX4" fmla="*/ 134576 w 2472817"/>
                <a:gd name="connsiteY4" fmla="*/ 2061457 h 2494069"/>
                <a:gd name="connsiteX5" fmla="*/ 28649 w 2472817"/>
                <a:gd name="connsiteY5" fmla="*/ 1116029 h 2494069"/>
                <a:gd name="connsiteX6" fmla="*/ 579745 w 2472817"/>
                <a:gd name="connsiteY6" fmla="*/ 289295 h 2494069"/>
                <a:gd name="connsiteX7" fmla="*/ 1538173 w 2472817"/>
                <a:gd name="connsiteY7" fmla="*/ 37680 h 2494069"/>
                <a:gd name="connsiteX8" fmla="*/ 2388777 w 2472817"/>
                <a:gd name="connsiteY8" fmla="*/ 37680 h 2494069"/>
                <a:gd name="connsiteX9" fmla="*/ 2388778 w 2472817"/>
                <a:gd name="connsiteY9" fmla="*/ 385148 h 2494069"/>
                <a:gd name="connsiteX10" fmla="*/ 1921544 w 2472817"/>
                <a:gd name="connsiteY10" fmla="*/ 816488 h 2494069"/>
                <a:gd name="connsiteX11" fmla="*/ 1697115 w 2472817"/>
                <a:gd name="connsiteY11" fmla="*/ 866664 h 2494069"/>
                <a:gd name="connsiteX12" fmla="*/ 1599375 w 2472817"/>
                <a:gd name="connsiteY12" fmla="*/ 1117154 h 2494069"/>
                <a:gd name="connsiteX13" fmla="*/ 1930082 w 2472817"/>
                <a:gd name="connsiteY13" fmla="*/ 1263180 h 2494069"/>
                <a:gd name="connsiteX0" fmla="*/ 1930082 w 2472817"/>
                <a:gd name="connsiteY0" fmla="*/ 1263180 h 2503180"/>
                <a:gd name="connsiteX1" fmla="*/ 1862172 w 2472817"/>
                <a:gd name="connsiteY1" fmla="*/ 1909158 h 2503180"/>
                <a:gd name="connsiteX2" fmla="*/ 1458688 w 2472817"/>
                <a:gd name="connsiteY2" fmla="*/ 2432836 h 2503180"/>
                <a:gd name="connsiteX3" fmla="*/ 615686 w 2472817"/>
                <a:gd name="connsiteY3" fmla="*/ 2457975 h 2503180"/>
                <a:gd name="connsiteX4" fmla="*/ 134576 w 2472817"/>
                <a:gd name="connsiteY4" fmla="*/ 2061457 h 2503180"/>
                <a:gd name="connsiteX5" fmla="*/ 28649 w 2472817"/>
                <a:gd name="connsiteY5" fmla="*/ 1116029 h 2503180"/>
                <a:gd name="connsiteX6" fmla="*/ 579745 w 2472817"/>
                <a:gd name="connsiteY6" fmla="*/ 289295 h 2503180"/>
                <a:gd name="connsiteX7" fmla="*/ 1538173 w 2472817"/>
                <a:gd name="connsiteY7" fmla="*/ 37680 h 2503180"/>
                <a:gd name="connsiteX8" fmla="*/ 2388777 w 2472817"/>
                <a:gd name="connsiteY8" fmla="*/ 37680 h 2503180"/>
                <a:gd name="connsiteX9" fmla="*/ 2388778 w 2472817"/>
                <a:gd name="connsiteY9" fmla="*/ 385148 h 2503180"/>
                <a:gd name="connsiteX10" fmla="*/ 1921544 w 2472817"/>
                <a:gd name="connsiteY10" fmla="*/ 816488 h 2503180"/>
                <a:gd name="connsiteX11" fmla="*/ 1697115 w 2472817"/>
                <a:gd name="connsiteY11" fmla="*/ 866664 h 2503180"/>
                <a:gd name="connsiteX12" fmla="*/ 1599375 w 2472817"/>
                <a:gd name="connsiteY12" fmla="*/ 1117154 h 2503180"/>
                <a:gd name="connsiteX13" fmla="*/ 1930082 w 2472817"/>
                <a:gd name="connsiteY13" fmla="*/ 1263180 h 2503180"/>
                <a:gd name="connsiteX0" fmla="*/ 1923420 w 2466155"/>
                <a:gd name="connsiteY0" fmla="*/ 1262732 h 2502732"/>
                <a:gd name="connsiteX1" fmla="*/ 1855510 w 2466155"/>
                <a:gd name="connsiteY1" fmla="*/ 1908710 h 2502732"/>
                <a:gd name="connsiteX2" fmla="*/ 1452026 w 2466155"/>
                <a:gd name="connsiteY2" fmla="*/ 2432388 h 2502732"/>
                <a:gd name="connsiteX3" fmla="*/ 609024 w 2466155"/>
                <a:gd name="connsiteY3" fmla="*/ 2457527 h 2502732"/>
                <a:gd name="connsiteX4" fmla="*/ 127914 w 2466155"/>
                <a:gd name="connsiteY4" fmla="*/ 2061009 h 2502732"/>
                <a:gd name="connsiteX5" fmla="*/ 21987 w 2466155"/>
                <a:gd name="connsiteY5" fmla="*/ 1115581 h 2502732"/>
                <a:gd name="connsiteX6" fmla="*/ 479970 w 2466155"/>
                <a:gd name="connsiteY6" fmla="*/ 280982 h 2502732"/>
                <a:gd name="connsiteX7" fmla="*/ 1531511 w 2466155"/>
                <a:gd name="connsiteY7" fmla="*/ 37232 h 2502732"/>
                <a:gd name="connsiteX8" fmla="*/ 2382115 w 2466155"/>
                <a:gd name="connsiteY8" fmla="*/ 37232 h 2502732"/>
                <a:gd name="connsiteX9" fmla="*/ 2382116 w 2466155"/>
                <a:gd name="connsiteY9" fmla="*/ 384700 h 2502732"/>
                <a:gd name="connsiteX10" fmla="*/ 1914882 w 2466155"/>
                <a:gd name="connsiteY10" fmla="*/ 816040 h 2502732"/>
                <a:gd name="connsiteX11" fmla="*/ 1690453 w 2466155"/>
                <a:gd name="connsiteY11" fmla="*/ 866216 h 2502732"/>
                <a:gd name="connsiteX12" fmla="*/ 1592713 w 2466155"/>
                <a:gd name="connsiteY12" fmla="*/ 1116706 h 2502732"/>
                <a:gd name="connsiteX13" fmla="*/ 1923420 w 2466155"/>
                <a:gd name="connsiteY13" fmla="*/ 1262732 h 2502732"/>
                <a:gd name="connsiteX0" fmla="*/ 1923420 w 2468867"/>
                <a:gd name="connsiteY0" fmla="*/ 1293140 h 2533140"/>
                <a:gd name="connsiteX1" fmla="*/ 1855510 w 2468867"/>
                <a:gd name="connsiteY1" fmla="*/ 1939118 h 2533140"/>
                <a:gd name="connsiteX2" fmla="*/ 1452026 w 2468867"/>
                <a:gd name="connsiteY2" fmla="*/ 2462796 h 2533140"/>
                <a:gd name="connsiteX3" fmla="*/ 609024 w 2468867"/>
                <a:gd name="connsiteY3" fmla="*/ 2487935 h 2533140"/>
                <a:gd name="connsiteX4" fmla="*/ 127914 w 2468867"/>
                <a:gd name="connsiteY4" fmla="*/ 2091417 h 2533140"/>
                <a:gd name="connsiteX5" fmla="*/ 21987 w 2468867"/>
                <a:gd name="connsiteY5" fmla="*/ 1145989 h 2533140"/>
                <a:gd name="connsiteX6" fmla="*/ 479970 w 2468867"/>
                <a:gd name="connsiteY6" fmla="*/ 311390 h 2533140"/>
                <a:gd name="connsiteX7" fmla="*/ 1492714 w 2468867"/>
                <a:gd name="connsiteY7" fmla="*/ 20450 h 2533140"/>
                <a:gd name="connsiteX8" fmla="*/ 2382115 w 2468867"/>
                <a:gd name="connsiteY8" fmla="*/ 67640 h 2533140"/>
                <a:gd name="connsiteX9" fmla="*/ 2382116 w 2468867"/>
                <a:gd name="connsiteY9" fmla="*/ 415108 h 2533140"/>
                <a:gd name="connsiteX10" fmla="*/ 1914882 w 2468867"/>
                <a:gd name="connsiteY10" fmla="*/ 846448 h 2533140"/>
                <a:gd name="connsiteX11" fmla="*/ 1690453 w 2468867"/>
                <a:gd name="connsiteY11" fmla="*/ 896624 h 2533140"/>
                <a:gd name="connsiteX12" fmla="*/ 1592713 w 2468867"/>
                <a:gd name="connsiteY12" fmla="*/ 1147114 h 2533140"/>
                <a:gd name="connsiteX13" fmla="*/ 1923420 w 2468867"/>
                <a:gd name="connsiteY13" fmla="*/ 1293140 h 2533140"/>
                <a:gd name="connsiteX0" fmla="*/ 1925261 w 2470708"/>
                <a:gd name="connsiteY0" fmla="*/ 1293140 h 2548591"/>
                <a:gd name="connsiteX1" fmla="*/ 1857351 w 2470708"/>
                <a:gd name="connsiteY1" fmla="*/ 1939118 h 2548591"/>
                <a:gd name="connsiteX2" fmla="*/ 1453867 w 2470708"/>
                <a:gd name="connsiteY2" fmla="*/ 2462796 h 2548591"/>
                <a:gd name="connsiteX3" fmla="*/ 680700 w 2470708"/>
                <a:gd name="connsiteY3" fmla="*/ 2511531 h 2548591"/>
                <a:gd name="connsiteX4" fmla="*/ 129755 w 2470708"/>
                <a:gd name="connsiteY4" fmla="*/ 2091417 h 2548591"/>
                <a:gd name="connsiteX5" fmla="*/ 23828 w 2470708"/>
                <a:gd name="connsiteY5" fmla="*/ 1145989 h 2548591"/>
                <a:gd name="connsiteX6" fmla="*/ 481811 w 2470708"/>
                <a:gd name="connsiteY6" fmla="*/ 311390 h 2548591"/>
                <a:gd name="connsiteX7" fmla="*/ 1494555 w 2470708"/>
                <a:gd name="connsiteY7" fmla="*/ 20450 h 2548591"/>
                <a:gd name="connsiteX8" fmla="*/ 2383956 w 2470708"/>
                <a:gd name="connsiteY8" fmla="*/ 67640 h 2548591"/>
                <a:gd name="connsiteX9" fmla="*/ 2383957 w 2470708"/>
                <a:gd name="connsiteY9" fmla="*/ 415108 h 2548591"/>
                <a:gd name="connsiteX10" fmla="*/ 1916723 w 2470708"/>
                <a:gd name="connsiteY10" fmla="*/ 846448 h 2548591"/>
                <a:gd name="connsiteX11" fmla="*/ 1692294 w 2470708"/>
                <a:gd name="connsiteY11" fmla="*/ 896624 h 2548591"/>
                <a:gd name="connsiteX12" fmla="*/ 1594554 w 2470708"/>
                <a:gd name="connsiteY12" fmla="*/ 1147114 h 2548591"/>
                <a:gd name="connsiteX13" fmla="*/ 1925261 w 2470708"/>
                <a:gd name="connsiteY13" fmla="*/ 1293140 h 2548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70708" h="2548591">
                  <a:moveTo>
                    <a:pt x="1925261" y="1293140"/>
                  </a:moveTo>
                  <a:cubicBezTo>
                    <a:pt x="1969061" y="1425141"/>
                    <a:pt x="1935917" y="1744175"/>
                    <a:pt x="1857351" y="1939118"/>
                  </a:cubicBezTo>
                  <a:cubicBezTo>
                    <a:pt x="1778785" y="2134061"/>
                    <a:pt x="1649976" y="2367394"/>
                    <a:pt x="1453867" y="2462796"/>
                  </a:cubicBezTo>
                  <a:cubicBezTo>
                    <a:pt x="1257758" y="2558198"/>
                    <a:pt x="901385" y="2573427"/>
                    <a:pt x="680700" y="2511531"/>
                  </a:cubicBezTo>
                  <a:cubicBezTo>
                    <a:pt x="460015" y="2449635"/>
                    <a:pt x="239234" y="2319007"/>
                    <a:pt x="129755" y="2091417"/>
                  </a:cubicBezTo>
                  <a:cubicBezTo>
                    <a:pt x="20276" y="1863827"/>
                    <a:pt x="-34848" y="1442660"/>
                    <a:pt x="23828" y="1145989"/>
                  </a:cubicBezTo>
                  <a:cubicBezTo>
                    <a:pt x="82504" y="849318"/>
                    <a:pt x="236690" y="498980"/>
                    <a:pt x="481811" y="311390"/>
                  </a:cubicBezTo>
                  <a:cubicBezTo>
                    <a:pt x="726932" y="123800"/>
                    <a:pt x="1177531" y="61075"/>
                    <a:pt x="1494555" y="20450"/>
                  </a:cubicBezTo>
                  <a:cubicBezTo>
                    <a:pt x="1811579" y="-20175"/>
                    <a:pt x="2235722" y="1864"/>
                    <a:pt x="2383956" y="67640"/>
                  </a:cubicBezTo>
                  <a:cubicBezTo>
                    <a:pt x="2532190" y="133416"/>
                    <a:pt x="2461829" y="285307"/>
                    <a:pt x="2383957" y="415108"/>
                  </a:cubicBezTo>
                  <a:cubicBezTo>
                    <a:pt x="2306085" y="544909"/>
                    <a:pt x="2032000" y="766195"/>
                    <a:pt x="1916723" y="846448"/>
                  </a:cubicBezTo>
                  <a:cubicBezTo>
                    <a:pt x="1801446" y="926701"/>
                    <a:pt x="1804110" y="856685"/>
                    <a:pt x="1692294" y="896624"/>
                  </a:cubicBezTo>
                  <a:cubicBezTo>
                    <a:pt x="1580477" y="936563"/>
                    <a:pt x="1555726" y="1081028"/>
                    <a:pt x="1594554" y="1147114"/>
                  </a:cubicBezTo>
                  <a:cubicBezTo>
                    <a:pt x="1633382" y="1213200"/>
                    <a:pt x="1881461" y="1161139"/>
                    <a:pt x="1925261" y="1293140"/>
                  </a:cubicBezTo>
                  <a:close/>
                </a:path>
              </a:pathLst>
            </a:custGeom>
            <a:solidFill>
              <a:srgbClr val="808080"/>
            </a:solidFill>
            <a:ln w="3175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13" dirty="0">
                <a:solidFill>
                  <a:schemeClr val="tx1"/>
                </a:solidFill>
              </a:endParaRPr>
            </a:p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13" dirty="0">
                <a:solidFill>
                  <a:schemeClr val="tx1"/>
                </a:solidFill>
              </a:endParaRPr>
            </a:p>
          </p:txBody>
        </p:sp>
        <p:sp>
          <p:nvSpPr>
            <p:cNvPr id="80" name="Freeform 79"/>
            <p:cNvSpPr/>
            <p:nvPr/>
          </p:nvSpPr>
          <p:spPr>
            <a:xfrm>
              <a:off x="-3000671" y="9056685"/>
              <a:ext cx="877212" cy="851399"/>
            </a:xfrm>
            <a:custGeom>
              <a:avLst/>
              <a:gdLst>
                <a:gd name="connsiteX0" fmla="*/ 4762738 w 5019243"/>
                <a:gd name="connsiteY0" fmla="*/ 2002994 h 4546286"/>
                <a:gd name="connsiteX1" fmla="*/ 3096571 w 5019243"/>
                <a:gd name="connsiteY1" fmla="*/ 1641810 h 4546286"/>
                <a:gd name="connsiteX2" fmla="*/ 3084920 w 5019243"/>
                <a:gd name="connsiteY2" fmla="*/ 500004 h 4546286"/>
                <a:gd name="connsiteX3" fmla="*/ 3527677 w 5019243"/>
                <a:gd name="connsiteY3" fmla="*/ 127170 h 4546286"/>
                <a:gd name="connsiteX4" fmla="*/ 3376208 w 5019243"/>
                <a:gd name="connsiteY4" fmla="*/ 10659 h 4546286"/>
                <a:gd name="connsiteX5" fmla="*/ 2991708 w 5019243"/>
                <a:gd name="connsiteY5" fmla="*/ 360191 h 4546286"/>
                <a:gd name="connsiteX6" fmla="*/ 1791602 w 5019243"/>
                <a:gd name="connsiteY6" fmla="*/ 278634 h 4546286"/>
                <a:gd name="connsiteX7" fmla="*/ 1814905 w 5019243"/>
                <a:gd name="connsiteY7" fmla="*/ 395145 h 4546286"/>
                <a:gd name="connsiteX8" fmla="*/ 2735374 w 5019243"/>
                <a:gd name="connsiteY8" fmla="*/ 511656 h 4546286"/>
                <a:gd name="connsiteX9" fmla="*/ 2595556 w 5019243"/>
                <a:gd name="connsiteY9" fmla="*/ 1525299 h 4546286"/>
                <a:gd name="connsiteX10" fmla="*/ 1744996 w 5019243"/>
                <a:gd name="connsiteY10" fmla="*/ 2154458 h 4546286"/>
                <a:gd name="connsiteX11" fmla="*/ 253602 w 5019243"/>
                <a:gd name="connsiteY11" fmla="*/ 2026296 h 4546286"/>
                <a:gd name="connsiteX12" fmla="*/ 172041 w 5019243"/>
                <a:gd name="connsiteY12" fmla="*/ 2352526 h 4546286"/>
                <a:gd name="connsiteX13" fmla="*/ 1989677 w 5019243"/>
                <a:gd name="connsiteY13" fmla="*/ 2469037 h 4546286"/>
                <a:gd name="connsiteX14" fmla="*/ 1255632 w 5019243"/>
                <a:gd name="connsiteY14" fmla="*/ 4228350 h 4546286"/>
                <a:gd name="connsiteX15" fmla="*/ 1546920 w 5019243"/>
                <a:gd name="connsiteY15" fmla="*/ 4356512 h 4546286"/>
                <a:gd name="connsiteX16" fmla="*/ 2630511 w 5019243"/>
                <a:gd name="connsiteY16" fmla="*/ 2224364 h 4546286"/>
                <a:gd name="connsiteX17" fmla="*/ 4657874 w 5019243"/>
                <a:gd name="connsiteY17" fmla="*/ 2608850 h 4546286"/>
                <a:gd name="connsiteX18" fmla="*/ 5019071 w 5019243"/>
                <a:gd name="connsiteY18" fmla="*/ 2096202 h 4546286"/>
                <a:gd name="connsiteX19" fmla="*/ 4704480 w 5019243"/>
                <a:gd name="connsiteY19" fmla="*/ 1979692 h 4546286"/>
                <a:gd name="connsiteX20" fmla="*/ 4622920 w 5019243"/>
                <a:gd name="connsiteY20" fmla="*/ 1979692 h 4546286"/>
                <a:gd name="connsiteX21" fmla="*/ 4587965 w 5019243"/>
                <a:gd name="connsiteY21" fmla="*/ 1956389 h 4546286"/>
                <a:gd name="connsiteX0" fmla="*/ 4762738 w 5019247"/>
                <a:gd name="connsiteY0" fmla="*/ 2002994 h 4546286"/>
                <a:gd name="connsiteX1" fmla="*/ 3096571 w 5019247"/>
                <a:gd name="connsiteY1" fmla="*/ 1641810 h 4546286"/>
                <a:gd name="connsiteX2" fmla="*/ 3084920 w 5019247"/>
                <a:gd name="connsiteY2" fmla="*/ 500004 h 4546286"/>
                <a:gd name="connsiteX3" fmla="*/ 3527677 w 5019247"/>
                <a:gd name="connsiteY3" fmla="*/ 127170 h 4546286"/>
                <a:gd name="connsiteX4" fmla="*/ 3376208 w 5019247"/>
                <a:gd name="connsiteY4" fmla="*/ 10659 h 4546286"/>
                <a:gd name="connsiteX5" fmla="*/ 2991708 w 5019247"/>
                <a:gd name="connsiteY5" fmla="*/ 360191 h 4546286"/>
                <a:gd name="connsiteX6" fmla="*/ 1791602 w 5019247"/>
                <a:gd name="connsiteY6" fmla="*/ 278634 h 4546286"/>
                <a:gd name="connsiteX7" fmla="*/ 1814905 w 5019247"/>
                <a:gd name="connsiteY7" fmla="*/ 395145 h 4546286"/>
                <a:gd name="connsiteX8" fmla="*/ 2735374 w 5019247"/>
                <a:gd name="connsiteY8" fmla="*/ 511656 h 4546286"/>
                <a:gd name="connsiteX9" fmla="*/ 2595556 w 5019247"/>
                <a:gd name="connsiteY9" fmla="*/ 1525299 h 4546286"/>
                <a:gd name="connsiteX10" fmla="*/ 1744996 w 5019247"/>
                <a:gd name="connsiteY10" fmla="*/ 2154458 h 4546286"/>
                <a:gd name="connsiteX11" fmla="*/ 253602 w 5019247"/>
                <a:gd name="connsiteY11" fmla="*/ 2026296 h 4546286"/>
                <a:gd name="connsiteX12" fmla="*/ 172041 w 5019247"/>
                <a:gd name="connsiteY12" fmla="*/ 2352526 h 4546286"/>
                <a:gd name="connsiteX13" fmla="*/ 1989677 w 5019247"/>
                <a:gd name="connsiteY13" fmla="*/ 2469037 h 4546286"/>
                <a:gd name="connsiteX14" fmla="*/ 1255632 w 5019247"/>
                <a:gd name="connsiteY14" fmla="*/ 4228350 h 4546286"/>
                <a:gd name="connsiteX15" fmla="*/ 1546920 w 5019247"/>
                <a:gd name="connsiteY15" fmla="*/ 4356512 h 4546286"/>
                <a:gd name="connsiteX16" fmla="*/ 2630511 w 5019247"/>
                <a:gd name="connsiteY16" fmla="*/ 2224364 h 4546286"/>
                <a:gd name="connsiteX17" fmla="*/ 4657874 w 5019247"/>
                <a:gd name="connsiteY17" fmla="*/ 2608850 h 4546286"/>
                <a:gd name="connsiteX18" fmla="*/ 5019071 w 5019247"/>
                <a:gd name="connsiteY18" fmla="*/ 2096202 h 4546286"/>
                <a:gd name="connsiteX19" fmla="*/ 4704480 w 5019247"/>
                <a:gd name="connsiteY19" fmla="*/ 1979692 h 4546286"/>
                <a:gd name="connsiteX20" fmla="*/ 4587965 w 5019247"/>
                <a:gd name="connsiteY20" fmla="*/ 1956389 h 4546286"/>
                <a:gd name="connsiteX0" fmla="*/ 4762738 w 5024198"/>
                <a:gd name="connsiteY0" fmla="*/ 2002994 h 4546286"/>
                <a:gd name="connsiteX1" fmla="*/ 3096571 w 5024198"/>
                <a:gd name="connsiteY1" fmla="*/ 1641810 h 4546286"/>
                <a:gd name="connsiteX2" fmla="*/ 3084920 w 5024198"/>
                <a:gd name="connsiteY2" fmla="*/ 500004 h 4546286"/>
                <a:gd name="connsiteX3" fmla="*/ 3527677 w 5024198"/>
                <a:gd name="connsiteY3" fmla="*/ 127170 h 4546286"/>
                <a:gd name="connsiteX4" fmla="*/ 3376208 w 5024198"/>
                <a:gd name="connsiteY4" fmla="*/ 10659 h 4546286"/>
                <a:gd name="connsiteX5" fmla="*/ 2991708 w 5024198"/>
                <a:gd name="connsiteY5" fmla="*/ 360191 h 4546286"/>
                <a:gd name="connsiteX6" fmla="*/ 1791602 w 5024198"/>
                <a:gd name="connsiteY6" fmla="*/ 278634 h 4546286"/>
                <a:gd name="connsiteX7" fmla="*/ 1814905 w 5024198"/>
                <a:gd name="connsiteY7" fmla="*/ 395145 h 4546286"/>
                <a:gd name="connsiteX8" fmla="*/ 2735374 w 5024198"/>
                <a:gd name="connsiteY8" fmla="*/ 511656 h 4546286"/>
                <a:gd name="connsiteX9" fmla="*/ 2595556 w 5024198"/>
                <a:gd name="connsiteY9" fmla="*/ 1525299 h 4546286"/>
                <a:gd name="connsiteX10" fmla="*/ 1744996 w 5024198"/>
                <a:gd name="connsiteY10" fmla="*/ 2154458 h 4546286"/>
                <a:gd name="connsiteX11" fmla="*/ 253602 w 5024198"/>
                <a:gd name="connsiteY11" fmla="*/ 2026296 h 4546286"/>
                <a:gd name="connsiteX12" fmla="*/ 172041 w 5024198"/>
                <a:gd name="connsiteY12" fmla="*/ 2352526 h 4546286"/>
                <a:gd name="connsiteX13" fmla="*/ 1989677 w 5024198"/>
                <a:gd name="connsiteY13" fmla="*/ 2469037 h 4546286"/>
                <a:gd name="connsiteX14" fmla="*/ 1255632 w 5024198"/>
                <a:gd name="connsiteY14" fmla="*/ 4228350 h 4546286"/>
                <a:gd name="connsiteX15" fmla="*/ 1546920 w 5024198"/>
                <a:gd name="connsiteY15" fmla="*/ 4356512 h 4546286"/>
                <a:gd name="connsiteX16" fmla="*/ 2630511 w 5024198"/>
                <a:gd name="connsiteY16" fmla="*/ 2224364 h 4546286"/>
                <a:gd name="connsiteX17" fmla="*/ 4657874 w 5024198"/>
                <a:gd name="connsiteY17" fmla="*/ 2608850 h 4546286"/>
                <a:gd name="connsiteX18" fmla="*/ 5019071 w 5024198"/>
                <a:gd name="connsiteY18" fmla="*/ 2096202 h 4546286"/>
                <a:gd name="connsiteX19" fmla="*/ 4587965 w 5024198"/>
                <a:gd name="connsiteY19" fmla="*/ 1956389 h 4546286"/>
                <a:gd name="connsiteX0" fmla="*/ 3096571 w 5024198"/>
                <a:gd name="connsiteY0" fmla="*/ 1641810 h 4546286"/>
                <a:gd name="connsiteX1" fmla="*/ 3084920 w 5024198"/>
                <a:gd name="connsiteY1" fmla="*/ 500004 h 4546286"/>
                <a:gd name="connsiteX2" fmla="*/ 3527677 w 5024198"/>
                <a:gd name="connsiteY2" fmla="*/ 127170 h 4546286"/>
                <a:gd name="connsiteX3" fmla="*/ 3376208 w 5024198"/>
                <a:gd name="connsiteY3" fmla="*/ 10659 h 4546286"/>
                <a:gd name="connsiteX4" fmla="*/ 2991708 w 5024198"/>
                <a:gd name="connsiteY4" fmla="*/ 360191 h 4546286"/>
                <a:gd name="connsiteX5" fmla="*/ 1791602 w 5024198"/>
                <a:gd name="connsiteY5" fmla="*/ 278634 h 4546286"/>
                <a:gd name="connsiteX6" fmla="*/ 1814905 w 5024198"/>
                <a:gd name="connsiteY6" fmla="*/ 395145 h 4546286"/>
                <a:gd name="connsiteX7" fmla="*/ 2735374 w 5024198"/>
                <a:gd name="connsiteY7" fmla="*/ 511656 h 4546286"/>
                <a:gd name="connsiteX8" fmla="*/ 2595556 w 5024198"/>
                <a:gd name="connsiteY8" fmla="*/ 1525299 h 4546286"/>
                <a:gd name="connsiteX9" fmla="*/ 1744996 w 5024198"/>
                <a:gd name="connsiteY9" fmla="*/ 2154458 h 4546286"/>
                <a:gd name="connsiteX10" fmla="*/ 253602 w 5024198"/>
                <a:gd name="connsiteY10" fmla="*/ 2026296 h 4546286"/>
                <a:gd name="connsiteX11" fmla="*/ 172041 w 5024198"/>
                <a:gd name="connsiteY11" fmla="*/ 2352526 h 4546286"/>
                <a:gd name="connsiteX12" fmla="*/ 1989677 w 5024198"/>
                <a:gd name="connsiteY12" fmla="*/ 2469037 h 4546286"/>
                <a:gd name="connsiteX13" fmla="*/ 1255632 w 5024198"/>
                <a:gd name="connsiteY13" fmla="*/ 4228350 h 4546286"/>
                <a:gd name="connsiteX14" fmla="*/ 1546920 w 5024198"/>
                <a:gd name="connsiteY14" fmla="*/ 4356512 h 4546286"/>
                <a:gd name="connsiteX15" fmla="*/ 2630511 w 5024198"/>
                <a:gd name="connsiteY15" fmla="*/ 2224364 h 4546286"/>
                <a:gd name="connsiteX16" fmla="*/ 4657874 w 5024198"/>
                <a:gd name="connsiteY16" fmla="*/ 2608850 h 4546286"/>
                <a:gd name="connsiteX17" fmla="*/ 5019071 w 5024198"/>
                <a:gd name="connsiteY17" fmla="*/ 2096202 h 4546286"/>
                <a:gd name="connsiteX18" fmla="*/ 4587965 w 5024198"/>
                <a:gd name="connsiteY18" fmla="*/ 1956389 h 4546286"/>
                <a:gd name="connsiteX0" fmla="*/ 4553010 w 5024198"/>
                <a:gd name="connsiteY0" fmla="*/ 1933087 h 4546286"/>
                <a:gd name="connsiteX1" fmla="*/ 3084920 w 5024198"/>
                <a:gd name="connsiteY1" fmla="*/ 500004 h 4546286"/>
                <a:gd name="connsiteX2" fmla="*/ 3527677 w 5024198"/>
                <a:gd name="connsiteY2" fmla="*/ 127170 h 4546286"/>
                <a:gd name="connsiteX3" fmla="*/ 3376208 w 5024198"/>
                <a:gd name="connsiteY3" fmla="*/ 10659 h 4546286"/>
                <a:gd name="connsiteX4" fmla="*/ 2991708 w 5024198"/>
                <a:gd name="connsiteY4" fmla="*/ 360191 h 4546286"/>
                <a:gd name="connsiteX5" fmla="*/ 1791602 w 5024198"/>
                <a:gd name="connsiteY5" fmla="*/ 278634 h 4546286"/>
                <a:gd name="connsiteX6" fmla="*/ 1814905 w 5024198"/>
                <a:gd name="connsiteY6" fmla="*/ 395145 h 4546286"/>
                <a:gd name="connsiteX7" fmla="*/ 2735374 w 5024198"/>
                <a:gd name="connsiteY7" fmla="*/ 511656 h 4546286"/>
                <a:gd name="connsiteX8" fmla="*/ 2595556 w 5024198"/>
                <a:gd name="connsiteY8" fmla="*/ 1525299 h 4546286"/>
                <a:gd name="connsiteX9" fmla="*/ 1744996 w 5024198"/>
                <a:gd name="connsiteY9" fmla="*/ 2154458 h 4546286"/>
                <a:gd name="connsiteX10" fmla="*/ 253602 w 5024198"/>
                <a:gd name="connsiteY10" fmla="*/ 2026296 h 4546286"/>
                <a:gd name="connsiteX11" fmla="*/ 172041 w 5024198"/>
                <a:gd name="connsiteY11" fmla="*/ 2352526 h 4546286"/>
                <a:gd name="connsiteX12" fmla="*/ 1989677 w 5024198"/>
                <a:gd name="connsiteY12" fmla="*/ 2469037 h 4546286"/>
                <a:gd name="connsiteX13" fmla="*/ 1255632 w 5024198"/>
                <a:gd name="connsiteY13" fmla="*/ 4228350 h 4546286"/>
                <a:gd name="connsiteX14" fmla="*/ 1546920 w 5024198"/>
                <a:gd name="connsiteY14" fmla="*/ 4356512 h 4546286"/>
                <a:gd name="connsiteX15" fmla="*/ 2630511 w 5024198"/>
                <a:gd name="connsiteY15" fmla="*/ 2224364 h 4546286"/>
                <a:gd name="connsiteX16" fmla="*/ 4657874 w 5024198"/>
                <a:gd name="connsiteY16" fmla="*/ 2608850 h 4546286"/>
                <a:gd name="connsiteX17" fmla="*/ 5019071 w 5024198"/>
                <a:gd name="connsiteY17" fmla="*/ 2096202 h 4546286"/>
                <a:gd name="connsiteX18" fmla="*/ 4587965 w 5024198"/>
                <a:gd name="connsiteY18" fmla="*/ 1956389 h 4546286"/>
                <a:gd name="connsiteX0" fmla="*/ 4553010 w 5024198"/>
                <a:gd name="connsiteY0" fmla="*/ 1933087 h 4546286"/>
                <a:gd name="connsiteX1" fmla="*/ 3084920 w 5024198"/>
                <a:gd name="connsiteY1" fmla="*/ 500004 h 4546286"/>
                <a:gd name="connsiteX2" fmla="*/ 3527677 w 5024198"/>
                <a:gd name="connsiteY2" fmla="*/ 127170 h 4546286"/>
                <a:gd name="connsiteX3" fmla="*/ 3376208 w 5024198"/>
                <a:gd name="connsiteY3" fmla="*/ 10659 h 4546286"/>
                <a:gd name="connsiteX4" fmla="*/ 2991708 w 5024198"/>
                <a:gd name="connsiteY4" fmla="*/ 360191 h 4546286"/>
                <a:gd name="connsiteX5" fmla="*/ 1791602 w 5024198"/>
                <a:gd name="connsiteY5" fmla="*/ 278634 h 4546286"/>
                <a:gd name="connsiteX6" fmla="*/ 1814905 w 5024198"/>
                <a:gd name="connsiteY6" fmla="*/ 395145 h 4546286"/>
                <a:gd name="connsiteX7" fmla="*/ 2735374 w 5024198"/>
                <a:gd name="connsiteY7" fmla="*/ 511656 h 4546286"/>
                <a:gd name="connsiteX8" fmla="*/ 2595556 w 5024198"/>
                <a:gd name="connsiteY8" fmla="*/ 1525299 h 4546286"/>
                <a:gd name="connsiteX9" fmla="*/ 1744996 w 5024198"/>
                <a:gd name="connsiteY9" fmla="*/ 2154458 h 4546286"/>
                <a:gd name="connsiteX10" fmla="*/ 253602 w 5024198"/>
                <a:gd name="connsiteY10" fmla="*/ 2026296 h 4546286"/>
                <a:gd name="connsiteX11" fmla="*/ 172041 w 5024198"/>
                <a:gd name="connsiteY11" fmla="*/ 2352526 h 4546286"/>
                <a:gd name="connsiteX12" fmla="*/ 1989677 w 5024198"/>
                <a:gd name="connsiteY12" fmla="*/ 2469037 h 4546286"/>
                <a:gd name="connsiteX13" fmla="*/ 1255632 w 5024198"/>
                <a:gd name="connsiteY13" fmla="*/ 4228350 h 4546286"/>
                <a:gd name="connsiteX14" fmla="*/ 1546920 w 5024198"/>
                <a:gd name="connsiteY14" fmla="*/ 4356512 h 4546286"/>
                <a:gd name="connsiteX15" fmla="*/ 2630511 w 5024198"/>
                <a:gd name="connsiteY15" fmla="*/ 2224364 h 4546286"/>
                <a:gd name="connsiteX16" fmla="*/ 4657874 w 5024198"/>
                <a:gd name="connsiteY16" fmla="*/ 2608850 h 4546286"/>
                <a:gd name="connsiteX17" fmla="*/ 5019071 w 5024198"/>
                <a:gd name="connsiteY17" fmla="*/ 2096202 h 4546286"/>
                <a:gd name="connsiteX18" fmla="*/ 4587965 w 5024198"/>
                <a:gd name="connsiteY18" fmla="*/ 1956389 h 4546286"/>
                <a:gd name="connsiteX19" fmla="*/ 4553010 w 5024198"/>
                <a:gd name="connsiteY19" fmla="*/ 1933087 h 4546286"/>
                <a:gd name="connsiteX0" fmla="*/ 3189782 w 5024198"/>
                <a:gd name="connsiteY0" fmla="*/ 1723368 h 4546286"/>
                <a:gd name="connsiteX1" fmla="*/ 3084920 w 5024198"/>
                <a:gd name="connsiteY1" fmla="*/ 500004 h 4546286"/>
                <a:gd name="connsiteX2" fmla="*/ 3527677 w 5024198"/>
                <a:gd name="connsiteY2" fmla="*/ 127170 h 4546286"/>
                <a:gd name="connsiteX3" fmla="*/ 3376208 w 5024198"/>
                <a:gd name="connsiteY3" fmla="*/ 10659 h 4546286"/>
                <a:gd name="connsiteX4" fmla="*/ 2991708 w 5024198"/>
                <a:gd name="connsiteY4" fmla="*/ 360191 h 4546286"/>
                <a:gd name="connsiteX5" fmla="*/ 1791602 w 5024198"/>
                <a:gd name="connsiteY5" fmla="*/ 278634 h 4546286"/>
                <a:gd name="connsiteX6" fmla="*/ 1814905 w 5024198"/>
                <a:gd name="connsiteY6" fmla="*/ 395145 h 4546286"/>
                <a:gd name="connsiteX7" fmla="*/ 2735374 w 5024198"/>
                <a:gd name="connsiteY7" fmla="*/ 511656 h 4546286"/>
                <a:gd name="connsiteX8" fmla="*/ 2595556 w 5024198"/>
                <a:gd name="connsiteY8" fmla="*/ 1525299 h 4546286"/>
                <a:gd name="connsiteX9" fmla="*/ 1744996 w 5024198"/>
                <a:gd name="connsiteY9" fmla="*/ 2154458 h 4546286"/>
                <a:gd name="connsiteX10" fmla="*/ 253602 w 5024198"/>
                <a:gd name="connsiteY10" fmla="*/ 2026296 h 4546286"/>
                <a:gd name="connsiteX11" fmla="*/ 172041 w 5024198"/>
                <a:gd name="connsiteY11" fmla="*/ 2352526 h 4546286"/>
                <a:gd name="connsiteX12" fmla="*/ 1989677 w 5024198"/>
                <a:gd name="connsiteY12" fmla="*/ 2469037 h 4546286"/>
                <a:gd name="connsiteX13" fmla="*/ 1255632 w 5024198"/>
                <a:gd name="connsiteY13" fmla="*/ 4228350 h 4546286"/>
                <a:gd name="connsiteX14" fmla="*/ 1546920 w 5024198"/>
                <a:gd name="connsiteY14" fmla="*/ 4356512 h 4546286"/>
                <a:gd name="connsiteX15" fmla="*/ 2630511 w 5024198"/>
                <a:gd name="connsiteY15" fmla="*/ 2224364 h 4546286"/>
                <a:gd name="connsiteX16" fmla="*/ 4657874 w 5024198"/>
                <a:gd name="connsiteY16" fmla="*/ 2608850 h 4546286"/>
                <a:gd name="connsiteX17" fmla="*/ 5019071 w 5024198"/>
                <a:gd name="connsiteY17" fmla="*/ 2096202 h 4546286"/>
                <a:gd name="connsiteX18" fmla="*/ 4587965 w 5024198"/>
                <a:gd name="connsiteY18" fmla="*/ 1956389 h 4546286"/>
                <a:gd name="connsiteX19" fmla="*/ 3189782 w 5024198"/>
                <a:gd name="connsiteY19" fmla="*/ 1723368 h 4546286"/>
                <a:gd name="connsiteX0" fmla="*/ 3189782 w 5024198"/>
                <a:gd name="connsiteY0" fmla="*/ 1712902 h 4535820"/>
                <a:gd name="connsiteX1" fmla="*/ 3084920 w 5024198"/>
                <a:gd name="connsiteY1" fmla="*/ 489538 h 4535820"/>
                <a:gd name="connsiteX2" fmla="*/ 4203465 w 5024198"/>
                <a:gd name="connsiteY2" fmla="*/ 303121 h 4535820"/>
                <a:gd name="connsiteX3" fmla="*/ 3376208 w 5024198"/>
                <a:gd name="connsiteY3" fmla="*/ 193 h 4535820"/>
                <a:gd name="connsiteX4" fmla="*/ 2991708 w 5024198"/>
                <a:gd name="connsiteY4" fmla="*/ 349725 h 4535820"/>
                <a:gd name="connsiteX5" fmla="*/ 1791602 w 5024198"/>
                <a:gd name="connsiteY5" fmla="*/ 268168 h 4535820"/>
                <a:gd name="connsiteX6" fmla="*/ 1814905 w 5024198"/>
                <a:gd name="connsiteY6" fmla="*/ 384679 h 4535820"/>
                <a:gd name="connsiteX7" fmla="*/ 2735374 w 5024198"/>
                <a:gd name="connsiteY7" fmla="*/ 501190 h 4535820"/>
                <a:gd name="connsiteX8" fmla="*/ 2595556 w 5024198"/>
                <a:gd name="connsiteY8" fmla="*/ 1514833 h 4535820"/>
                <a:gd name="connsiteX9" fmla="*/ 1744996 w 5024198"/>
                <a:gd name="connsiteY9" fmla="*/ 2143992 h 4535820"/>
                <a:gd name="connsiteX10" fmla="*/ 253602 w 5024198"/>
                <a:gd name="connsiteY10" fmla="*/ 2015830 h 4535820"/>
                <a:gd name="connsiteX11" fmla="*/ 172041 w 5024198"/>
                <a:gd name="connsiteY11" fmla="*/ 2342060 h 4535820"/>
                <a:gd name="connsiteX12" fmla="*/ 1989677 w 5024198"/>
                <a:gd name="connsiteY12" fmla="*/ 2458571 h 4535820"/>
                <a:gd name="connsiteX13" fmla="*/ 1255632 w 5024198"/>
                <a:gd name="connsiteY13" fmla="*/ 4217884 h 4535820"/>
                <a:gd name="connsiteX14" fmla="*/ 1546920 w 5024198"/>
                <a:gd name="connsiteY14" fmla="*/ 4346046 h 4535820"/>
                <a:gd name="connsiteX15" fmla="*/ 2630511 w 5024198"/>
                <a:gd name="connsiteY15" fmla="*/ 2213898 h 4535820"/>
                <a:gd name="connsiteX16" fmla="*/ 4657874 w 5024198"/>
                <a:gd name="connsiteY16" fmla="*/ 2598384 h 4535820"/>
                <a:gd name="connsiteX17" fmla="*/ 5019071 w 5024198"/>
                <a:gd name="connsiteY17" fmla="*/ 2085736 h 4535820"/>
                <a:gd name="connsiteX18" fmla="*/ 4587965 w 5024198"/>
                <a:gd name="connsiteY18" fmla="*/ 1945923 h 4535820"/>
                <a:gd name="connsiteX19" fmla="*/ 3189782 w 5024198"/>
                <a:gd name="connsiteY19" fmla="*/ 1712902 h 4535820"/>
                <a:gd name="connsiteX0" fmla="*/ 3189782 w 5024198"/>
                <a:gd name="connsiteY0" fmla="*/ 1561661 h 4384579"/>
                <a:gd name="connsiteX1" fmla="*/ 3084920 w 5024198"/>
                <a:gd name="connsiteY1" fmla="*/ 338297 h 4384579"/>
                <a:gd name="connsiteX2" fmla="*/ 4203465 w 5024198"/>
                <a:gd name="connsiteY2" fmla="*/ 151880 h 4384579"/>
                <a:gd name="connsiteX3" fmla="*/ 4156860 w 5024198"/>
                <a:gd name="connsiteY3" fmla="*/ 416 h 4384579"/>
                <a:gd name="connsiteX4" fmla="*/ 2991708 w 5024198"/>
                <a:gd name="connsiteY4" fmla="*/ 198484 h 4384579"/>
                <a:gd name="connsiteX5" fmla="*/ 1791602 w 5024198"/>
                <a:gd name="connsiteY5" fmla="*/ 116927 h 4384579"/>
                <a:gd name="connsiteX6" fmla="*/ 1814905 w 5024198"/>
                <a:gd name="connsiteY6" fmla="*/ 233438 h 4384579"/>
                <a:gd name="connsiteX7" fmla="*/ 2735374 w 5024198"/>
                <a:gd name="connsiteY7" fmla="*/ 349949 h 4384579"/>
                <a:gd name="connsiteX8" fmla="*/ 2595556 w 5024198"/>
                <a:gd name="connsiteY8" fmla="*/ 1363592 h 4384579"/>
                <a:gd name="connsiteX9" fmla="*/ 1744996 w 5024198"/>
                <a:gd name="connsiteY9" fmla="*/ 1992751 h 4384579"/>
                <a:gd name="connsiteX10" fmla="*/ 253602 w 5024198"/>
                <a:gd name="connsiteY10" fmla="*/ 1864589 h 4384579"/>
                <a:gd name="connsiteX11" fmla="*/ 172041 w 5024198"/>
                <a:gd name="connsiteY11" fmla="*/ 2190819 h 4384579"/>
                <a:gd name="connsiteX12" fmla="*/ 1989677 w 5024198"/>
                <a:gd name="connsiteY12" fmla="*/ 2307330 h 4384579"/>
                <a:gd name="connsiteX13" fmla="*/ 1255632 w 5024198"/>
                <a:gd name="connsiteY13" fmla="*/ 4066643 h 4384579"/>
                <a:gd name="connsiteX14" fmla="*/ 1546920 w 5024198"/>
                <a:gd name="connsiteY14" fmla="*/ 4194805 h 4384579"/>
                <a:gd name="connsiteX15" fmla="*/ 2630511 w 5024198"/>
                <a:gd name="connsiteY15" fmla="*/ 2062657 h 4384579"/>
                <a:gd name="connsiteX16" fmla="*/ 4657874 w 5024198"/>
                <a:gd name="connsiteY16" fmla="*/ 2447143 h 4384579"/>
                <a:gd name="connsiteX17" fmla="*/ 5019071 w 5024198"/>
                <a:gd name="connsiteY17" fmla="*/ 1934495 h 4384579"/>
                <a:gd name="connsiteX18" fmla="*/ 4587965 w 5024198"/>
                <a:gd name="connsiteY18" fmla="*/ 1794682 h 4384579"/>
                <a:gd name="connsiteX19" fmla="*/ 3189782 w 5024198"/>
                <a:gd name="connsiteY19" fmla="*/ 1561661 h 4384579"/>
                <a:gd name="connsiteX0" fmla="*/ 3189782 w 5024198"/>
                <a:gd name="connsiteY0" fmla="*/ 1562027 h 4384945"/>
                <a:gd name="connsiteX1" fmla="*/ 3084920 w 5024198"/>
                <a:gd name="connsiteY1" fmla="*/ 338663 h 4384945"/>
                <a:gd name="connsiteX2" fmla="*/ 4203465 w 5024198"/>
                <a:gd name="connsiteY2" fmla="*/ 152246 h 4384945"/>
                <a:gd name="connsiteX3" fmla="*/ 4156860 w 5024198"/>
                <a:gd name="connsiteY3" fmla="*/ 782 h 4384945"/>
                <a:gd name="connsiteX4" fmla="*/ 2980056 w 5024198"/>
                <a:gd name="connsiteY4" fmla="*/ 93991 h 4384945"/>
                <a:gd name="connsiteX5" fmla="*/ 1791602 w 5024198"/>
                <a:gd name="connsiteY5" fmla="*/ 117293 h 4384945"/>
                <a:gd name="connsiteX6" fmla="*/ 1814905 w 5024198"/>
                <a:gd name="connsiteY6" fmla="*/ 233804 h 4384945"/>
                <a:gd name="connsiteX7" fmla="*/ 2735374 w 5024198"/>
                <a:gd name="connsiteY7" fmla="*/ 350315 h 4384945"/>
                <a:gd name="connsiteX8" fmla="*/ 2595556 w 5024198"/>
                <a:gd name="connsiteY8" fmla="*/ 1363958 h 4384945"/>
                <a:gd name="connsiteX9" fmla="*/ 1744996 w 5024198"/>
                <a:gd name="connsiteY9" fmla="*/ 1993117 h 4384945"/>
                <a:gd name="connsiteX10" fmla="*/ 253602 w 5024198"/>
                <a:gd name="connsiteY10" fmla="*/ 1864955 h 4384945"/>
                <a:gd name="connsiteX11" fmla="*/ 172041 w 5024198"/>
                <a:gd name="connsiteY11" fmla="*/ 2191185 h 4384945"/>
                <a:gd name="connsiteX12" fmla="*/ 1989677 w 5024198"/>
                <a:gd name="connsiteY12" fmla="*/ 2307696 h 4384945"/>
                <a:gd name="connsiteX13" fmla="*/ 1255632 w 5024198"/>
                <a:gd name="connsiteY13" fmla="*/ 4067009 h 4384945"/>
                <a:gd name="connsiteX14" fmla="*/ 1546920 w 5024198"/>
                <a:gd name="connsiteY14" fmla="*/ 4195171 h 4384945"/>
                <a:gd name="connsiteX15" fmla="*/ 2630511 w 5024198"/>
                <a:gd name="connsiteY15" fmla="*/ 2063023 h 4384945"/>
                <a:gd name="connsiteX16" fmla="*/ 4657874 w 5024198"/>
                <a:gd name="connsiteY16" fmla="*/ 2447509 h 4384945"/>
                <a:gd name="connsiteX17" fmla="*/ 5019071 w 5024198"/>
                <a:gd name="connsiteY17" fmla="*/ 1934861 h 4384945"/>
                <a:gd name="connsiteX18" fmla="*/ 4587965 w 5024198"/>
                <a:gd name="connsiteY18" fmla="*/ 1795048 h 4384945"/>
                <a:gd name="connsiteX19" fmla="*/ 3189782 w 5024198"/>
                <a:gd name="connsiteY19" fmla="*/ 1562027 h 4384945"/>
                <a:gd name="connsiteX0" fmla="*/ 3189782 w 5024198"/>
                <a:gd name="connsiteY0" fmla="*/ 1562012 h 4384930"/>
                <a:gd name="connsiteX1" fmla="*/ 3084920 w 5024198"/>
                <a:gd name="connsiteY1" fmla="*/ 338648 h 4384930"/>
                <a:gd name="connsiteX2" fmla="*/ 4203465 w 5024198"/>
                <a:gd name="connsiteY2" fmla="*/ 152231 h 4384930"/>
                <a:gd name="connsiteX3" fmla="*/ 4156860 w 5024198"/>
                <a:gd name="connsiteY3" fmla="*/ 767 h 4384930"/>
                <a:gd name="connsiteX4" fmla="*/ 2980056 w 5024198"/>
                <a:gd name="connsiteY4" fmla="*/ 93976 h 4384930"/>
                <a:gd name="connsiteX5" fmla="*/ 1675087 w 5024198"/>
                <a:gd name="connsiteY5" fmla="*/ 105627 h 4384930"/>
                <a:gd name="connsiteX6" fmla="*/ 1814905 w 5024198"/>
                <a:gd name="connsiteY6" fmla="*/ 233789 h 4384930"/>
                <a:gd name="connsiteX7" fmla="*/ 2735374 w 5024198"/>
                <a:gd name="connsiteY7" fmla="*/ 350300 h 4384930"/>
                <a:gd name="connsiteX8" fmla="*/ 2595556 w 5024198"/>
                <a:gd name="connsiteY8" fmla="*/ 1363943 h 4384930"/>
                <a:gd name="connsiteX9" fmla="*/ 1744996 w 5024198"/>
                <a:gd name="connsiteY9" fmla="*/ 1993102 h 4384930"/>
                <a:gd name="connsiteX10" fmla="*/ 253602 w 5024198"/>
                <a:gd name="connsiteY10" fmla="*/ 1864940 h 4384930"/>
                <a:gd name="connsiteX11" fmla="*/ 172041 w 5024198"/>
                <a:gd name="connsiteY11" fmla="*/ 2191170 h 4384930"/>
                <a:gd name="connsiteX12" fmla="*/ 1989677 w 5024198"/>
                <a:gd name="connsiteY12" fmla="*/ 2307681 h 4384930"/>
                <a:gd name="connsiteX13" fmla="*/ 1255632 w 5024198"/>
                <a:gd name="connsiteY13" fmla="*/ 4066994 h 4384930"/>
                <a:gd name="connsiteX14" fmla="*/ 1546920 w 5024198"/>
                <a:gd name="connsiteY14" fmla="*/ 4195156 h 4384930"/>
                <a:gd name="connsiteX15" fmla="*/ 2630511 w 5024198"/>
                <a:gd name="connsiteY15" fmla="*/ 2063008 h 4384930"/>
                <a:gd name="connsiteX16" fmla="*/ 4657874 w 5024198"/>
                <a:gd name="connsiteY16" fmla="*/ 2447494 h 4384930"/>
                <a:gd name="connsiteX17" fmla="*/ 5019071 w 5024198"/>
                <a:gd name="connsiteY17" fmla="*/ 1934846 h 4384930"/>
                <a:gd name="connsiteX18" fmla="*/ 4587965 w 5024198"/>
                <a:gd name="connsiteY18" fmla="*/ 1795033 h 4384930"/>
                <a:gd name="connsiteX19" fmla="*/ 3189782 w 5024198"/>
                <a:gd name="connsiteY19" fmla="*/ 1562012 h 4384930"/>
                <a:gd name="connsiteX0" fmla="*/ 3189782 w 5024198"/>
                <a:gd name="connsiteY0" fmla="*/ 1562012 h 4384930"/>
                <a:gd name="connsiteX1" fmla="*/ 3084920 w 5024198"/>
                <a:gd name="connsiteY1" fmla="*/ 338648 h 4384930"/>
                <a:gd name="connsiteX2" fmla="*/ 4203465 w 5024198"/>
                <a:gd name="connsiteY2" fmla="*/ 152231 h 4384930"/>
                <a:gd name="connsiteX3" fmla="*/ 4156860 w 5024198"/>
                <a:gd name="connsiteY3" fmla="*/ 767 h 4384930"/>
                <a:gd name="connsiteX4" fmla="*/ 2980056 w 5024198"/>
                <a:gd name="connsiteY4" fmla="*/ 93976 h 4384930"/>
                <a:gd name="connsiteX5" fmla="*/ 1675087 w 5024198"/>
                <a:gd name="connsiteY5" fmla="*/ 105627 h 4384930"/>
                <a:gd name="connsiteX6" fmla="*/ 1756648 w 5024198"/>
                <a:gd name="connsiteY6" fmla="*/ 303695 h 4384930"/>
                <a:gd name="connsiteX7" fmla="*/ 2735374 w 5024198"/>
                <a:gd name="connsiteY7" fmla="*/ 350300 h 4384930"/>
                <a:gd name="connsiteX8" fmla="*/ 2595556 w 5024198"/>
                <a:gd name="connsiteY8" fmla="*/ 1363943 h 4384930"/>
                <a:gd name="connsiteX9" fmla="*/ 1744996 w 5024198"/>
                <a:gd name="connsiteY9" fmla="*/ 1993102 h 4384930"/>
                <a:gd name="connsiteX10" fmla="*/ 253602 w 5024198"/>
                <a:gd name="connsiteY10" fmla="*/ 1864940 h 4384930"/>
                <a:gd name="connsiteX11" fmla="*/ 172041 w 5024198"/>
                <a:gd name="connsiteY11" fmla="*/ 2191170 h 4384930"/>
                <a:gd name="connsiteX12" fmla="*/ 1989677 w 5024198"/>
                <a:gd name="connsiteY12" fmla="*/ 2307681 h 4384930"/>
                <a:gd name="connsiteX13" fmla="*/ 1255632 w 5024198"/>
                <a:gd name="connsiteY13" fmla="*/ 4066994 h 4384930"/>
                <a:gd name="connsiteX14" fmla="*/ 1546920 w 5024198"/>
                <a:gd name="connsiteY14" fmla="*/ 4195156 h 4384930"/>
                <a:gd name="connsiteX15" fmla="*/ 2630511 w 5024198"/>
                <a:gd name="connsiteY15" fmla="*/ 2063008 h 4384930"/>
                <a:gd name="connsiteX16" fmla="*/ 4657874 w 5024198"/>
                <a:gd name="connsiteY16" fmla="*/ 2447494 h 4384930"/>
                <a:gd name="connsiteX17" fmla="*/ 5019071 w 5024198"/>
                <a:gd name="connsiteY17" fmla="*/ 1934846 h 4384930"/>
                <a:gd name="connsiteX18" fmla="*/ 4587965 w 5024198"/>
                <a:gd name="connsiteY18" fmla="*/ 1795033 h 4384930"/>
                <a:gd name="connsiteX19" fmla="*/ 3189782 w 5024198"/>
                <a:gd name="connsiteY19" fmla="*/ 1562012 h 4384930"/>
                <a:gd name="connsiteX0" fmla="*/ 3189782 w 5024198"/>
                <a:gd name="connsiteY0" fmla="*/ 1562012 h 4384930"/>
                <a:gd name="connsiteX1" fmla="*/ 3084920 w 5024198"/>
                <a:gd name="connsiteY1" fmla="*/ 338648 h 4384930"/>
                <a:gd name="connsiteX2" fmla="*/ 4203465 w 5024198"/>
                <a:gd name="connsiteY2" fmla="*/ 152231 h 4384930"/>
                <a:gd name="connsiteX3" fmla="*/ 4156860 w 5024198"/>
                <a:gd name="connsiteY3" fmla="*/ 767 h 4384930"/>
                <a:gd name="connsiteX4" fmla="*/ 2980056 w 5024198"/>
                <a:gd name="connsiteY4" fmla="*/ 93976 h 4384930"/>
                <a:gd name="connsiteX5" fmla="*/ 1675087 w 5024198"/>
                <a:gd name="connsiteY5" fmla="*/ 105627 h 4384930"/>
                <a:gd name="connsiteX6" fmla="*/ 1756648 w 5024198"/>
                <a:gd name="connsiteY6" fmla="*/ 303695 h 4384930"/>
                <a:gd name="connsiteX7" fmla="*/ 2735374 w 5024198"/>
                <a:gd name="connsiteY7" fmla="*/ 350300 h 4384930"/>
                <a:gd name="connsiteX8" fmla="*/ 2595556 w 5024198"/>
                <a:gd name="connsiteY8" fmla="*/ 1363943 h 4384930"/>
                <a:gd name="connsiteX9" fmla="*/ 1744996 w 5024198"/>
                <a:gd name="connsiteY9" fmla="*/ 1899893 h 4384930"/>
                <a:gd name="connsiteX10" fmla="*/ 253602 w 5024198"/>
                <a:gd name="connsiteY10" fmla="*/ 1864940 h 4384930"/>
                <a:gd name="connsiteX11" fmla="*/ 172041 w 5024198"/>
                <a:gd name="connsiteY11" fmla="*/ 2191170 h 4384930"/>
                <a:gd name="connsiteX12" fmla="*/ 1989677 w 5024198"/>
                <a:gd name="connsiteY12" fmla="*/ 2307681 h 4384930"/>
                <a:gd name="connsiteX13" fmla="*/ 1255632 w 5024198"/>
                <a:gd name="connsiteY13" fmla="*/ 4066994 h 4384930"/>
                <a:gd name="connsiteX14" fmla="*/ 1546920 w 5024198"/>
                <a:gd name="connsiteY14" fmla="*/ 4195156 h 4384930"/>
                <a:gd name="connsiteX15" fmla="*/ 2630511 w 5024198"/>
                <a:gd name="connsiteY15" fmla="*/ 2063008 h 4384930"/>
                <a:gd name="connsiteX16" fmla="*/ 4657874 w 5024198"/>
                <a:gd name="connsiteY16" fmla="*/ 2447494 h 4384930"/>
                <a:gd name="connsiteX17" fmla="*/ 5019071 w 5024198"/>
                <a:gd name="connsiteY17" fmla="*/ 1934846 h 4384930"/>
                <a:gd name="connsiteX18" fmla="*/ 4587965 w 5024198"/>
                <a:gd name="connsiteY18" fmla="*/ 1795033 h 4384930"/>
                <a:gd name="connsiteX19" fmla="*/ 3189782 w 5024198"/>
                <a:gd name="connsiteY19" fmla="*/ 1562012 h 4384930"/>
                <a:gd name="connsiteX0" fmla="*/ 3206082 w 5040498"/>
                <a:gd name="connsiteY0" fmla="*/ 1562012 h 4384930"/>
                <a:gd name="connsiteX1" fmla="*/ 3101220 w 5040498"/>
                <a:gd name="connsiteY1" fmla="*/ 338648 h 4384930"/>
                <a:gd name="connsiteX2" fmla="*/ 4219765 w 5040498"/>
                <a:gd name="connsiteY2" fmla="*/ 152231 h 4384930"/>
                <a:gd name="connsiteX3" fmla="*/ 4173160 w 5040498"/>
                <a:gd name="connsiteY3" fmla="*/ 767 h 4384930"/>
                <a:gd name="connsiteX4" fmla="*/ 2996356 w 5040498"/>
                <a:gd name="connsiteY4" fmla="*/ 93976 h 4384930"/>
                <a:gd name="connsiteX5" fmla="*/ 1691387 w 5040498"/>
                <a:gd name="connsiteY5" fmla="*/ 105627 h 4384930"/>
                <a:gd name="connsiteX6" fmla="*/ 1772948 w 5040498"/>
                <a:gd name="connsiteY6" fmla="*/ 303695 h 4384930"/>
                <a:gd name="connsiteX7" fmla="*/ 2751674 w 5040498"/>
                <a:gd name="connsiteY7" fmla="*/ 350300 h 4384930"/>
                <a:gd name="connsiteX8" fmla="*/ 2611856 w 5040498"/>
                <a:gd name="connsiteY8" fmla="*/ 1363943 h 4384930"/>
                <a:gd name="connsiteX9" fmla="*/ 1761296 w 5040498"/>
                <a:gd name="connsiteY9" fmla="*/ 1899893 h 4384930"/>
                <a:gd name="connsiteX10" fmla="*/ 234948 w 5040498"/>
                <a:gd name="connsiteY10" fmla="*/ 2004753 h 4384930"/>
                <a:gd name="connsiteX11" fmla="*/ 188341 w 5040498"/>
                <a:gd name="connsiteY11" fmla="*/ 2191170 h 4384930"/>
                <a:gd name="connsiteX12" fmla="*/ 2005977 w 5040498"/>
                <a:gd name="connsiteY12" fmla="*/ 2307681 h 4384930"/>
                <a:gd name="connsiteX13" fmla="*/ 1271932 w 5040498"/>
                <a:gd name="connsiteY13" fmla="*/ 4066994 h 4384930"/>
                <a:gd name="connsiteX14" fmla="*/ 1563220 w 5040498"/>
                <a:gd name="connsiteY14" fmla="*/ 4195156 h 4384930"/>
                <a:gd name="connsiteX15" fmla="*/ 2646811 w 5040498"/>
                <a:gd name="connsiteY15" fmla="*/ 2063008 h 4384930"/>
                <a:gd name="connsiteX16" fmla="*/ 4674174 w 5040498"/>
                <a:gd name="connsiteY16" fmla="*/ 2447494 h 4384930"/>
                <a:gd name="connsiteX17" fmla="*/ 5035371 w 5040498"/>
                <a:gd name="connsiteY17" fmla="*/ 1934846 h 4384930"/>
                <a:gd name="connsiteX18" fmla="*/ 4604265 w 5040498"/>
                <a:gd name="connsiteY18" fmla="*/ 1795033 h 4384930"/>
                <a:gd name="connsiteX19" fmla="*/ 3206082 w 5040498"/>
                <a:gd name="connsiteY19" fmla="*/ 1562012 h 4384930"/>
                <a:gd name="connsiteX0" fmla="*/ 3206082 w 5040498"/>
                <a:gd name="connsiteY0" fmla="*/ 1562012 h 4366202"/>
                <a:gd name="connsiteX1" fmla="*/ 3101220 w 5040498"/>
                <a:gd name="connsiteY1" fmla="*/ 338648 h 4366202"/>
                <a:gd name="connsiteX2" fmla="*/ 4219765 w 5040498"/>
                <a:gd name="connsiteY2" fmla="*/ 152231 h 4366202"/>
                <a:gd name="connsiteX3" fmla="*/ 4173160 w 5040498"/>
                <a:gd name="connsiteY3" fmla="*/ 767 h 4366202"/>
                <a:gd name="connsiteX4" fmla="*/ 2996356 w 5040498"/>
                <a:gd name="connsiteY4" fmla="*/ 93976 h 4366202"/>
                <a:gd name="connsiteX5" fmla="*/ 1691387 w 5040498"/>
                <a:gd name="connsiteY5" fmla="*/ 105627 h 4366202"/>
                <a:gd name="connsiteX6" fmla="*/ 1772948 w 5040498"/>
                <a:gd name="connsiteY6" fmla="*/ 303695 h 4366202"/>
                <a:gd name="connsiteX7" fmla="*/ 2751674 w 5040498"/>
                <a:gd name="connsiteY7" fmla="*/ 350300 h 4366202"/>
                <a:gd name="connsiteX8" fmla="*/ 2611856 w 5040498"/>
                <a:gd name="connsiteY8" fmla="*/ 1363943 h 4366202"/>
                <a:gd name="connsiteX9" fmla="*/ 1761296 w 5040498"/>
                <a:gd name="connsiteY9" fmla="*/ 1899893 h 4366202"/>
                <a:gd name="connsiteX10" fmla="*/ 234948 w 5040498"/>
                <a:gd name="connsiteY10" fmla="*/ 2004753 h 4366202"/>
                <a:gd name="connsiteX11" fmla="*/ 188341 w 5040498"/>
                <a:gd name="connsiteY11" fmla="*/ 2191170 h 4366202"/>
                <a:gd name="connsiteX12" fmla="*/ 2005977 w 5040498"/>
                <a:gd name="connsiteY12" fmla="*/ 2307681 h 4366202"/>
                <a:gd name="connsiteX13" fmla="*/ 1155417 w 5040498"/>
                <a:gd name="connsiteY13" fmla="*/ 4020390 h 4366202"/>
                <a:gd name="connsiteX14" fmla="*/ 1563220 w 5040498"/>
                <a:gd name="connsiteY14" fmla="*/ 4195156 h 4366202"/>
                <a:gd name="connsiteX15" fmla="*/ 2646811 w 5040498"/>
                <a:gd name="connsiteY15" fmla="*/ 2063008 h 4366202"/>
                <a:gd name="connsiteX16" fmla="*/ 4674174 w 5040498"/>
                <a:gd name="connsiteY16" fmla="*/ 2447494 h 4366202"/>
                <a:gd name="connsiteX17" fmla="*/ 5035371 w 5040498"/>
                <a:gd name="connsiteY17" fmla="*/ 1934846 h 4366202"/>
                <a:gd name="connsiteX18" fmla="*/ 4604265 w 5040498"/>
                <a:gd name="connsiteY18" fmla="*/ 1795033 h 4366202"/>
                <a:gd name="connsiteX19" fmla="*/ 3206082 w 5040498"/>
                <a:gd name="connsiteY19" fmla="*/ 1562012 h 4366202"/>
                <a:gd name="connsiteX0" fmla="*/ 3206082 w 5040498"/>
                <a:gd name="connsiteY0" fmla="*/ 1562012 h 4199999"/>
                <a:gd name="connsiteX1" fmla="*/ 3101220 w 5040498"/>
                <a:gd name="connsiteY1" fmla="*/ 338648 h 4199999"/>
                <a:gd name="connsiteX2" fmla="*/ 4219765 w 5040498"/>
                <a:gd name="connsiteY2" fmla="*/ 152231 h 4199999"/>
                <a:gd name="connsiteX3" fmla="*/ 4173160 w 5040498"/>
                <a:gd name="connsiteY3" fmla="*/ 767 h 4199999"/>
                <a:gd name="connsiteX4" fmla="*/ 2996356 w 5040498"/>
                <a:gd name="connsiteY4" fmla="*/ 93976 h 4199999"/>
                <a:gd name="connsiteX5" fmla="*/ 1691387 w 5040498"/>
                <a:gd name="connsiteY5" fmla="*/ 105627 h 4199999"/>
                <a:gd name="connsiteX6" fmla="*/ 1772948 w 5040498"/>
                <a:gd name="connsiteY6" fmla="*/ 303695 h 4199999"/>
                <a:gd name="connsiteX7" fmla="*/ 2751674 w 5040498"/>
                <a:gd name="connsiteY7" fmla="*/ 350300 h 4199999"/>
                <a:gd name="connsiteX8" fmla="*/ 2611856 w 5040498"/>
                <a:gd name="connsiteY8" fmla="*/ 1363943 h 4199999"/>
                <a:gd name="connsiteX9" fmla="*/ 1761296 w 5040498"/>
                <a:gd name="connsiteY9" fmla="*/ 1899893 h 4199999"/>
                <a:gd name="connsiteX10" fmla="*/ 234948 w 5040498"/>
                <a:gd name="connsiteY10" fmla="*/ 2004753 h 4199999"/>
                <a:gd name="connsiteX11" fmla="*/ 188341 w 5040498"/>
                <a:gd name="connsiteY11" fmla="*/ 2191170 h 4199999"/>
                <a:gd name="connsiteX12" fmla="*/ 2005977 w 5040498"/>
                <a:gd name="connsiteY12" fmla="*/ 2307681 h 4199999"/>
                <a:gd name="connsiteX13" fmla="*/ 1155417 w 5040498"/>
                <a:gd name="connsiteY13" fmla="*/ 4020390 h 4199999"/>
                <a:gd name="connsiteX14" fmla="*/ 1493311 w 5040498"/>
                <a:gd name="connsiteY14" fmla="*/ 3927181 h 4199999"/>
                <a:gd name="connsiteX15" fmla="*/ 2646811 w 5040498"/>
                <a:gd name="connsiteY15" fmla="*/ 2063008 h 4199999"/>
                <a:gd name="connsiteX16" fmla="*/ 4674174 w 5040498"/>
                <a:gd name="connsiteY16" fmla="*/ 2447494 h 4199999"/>
                <a:gd name="connsiteX17" fmla="*/ 5035371 w 5040498"/>
                <a:gd name="connsiteY17" fmla="*/ 1934846 h 4199999"/>
                <a:gd name="connsiteX18" fmla="*/ 4604265 w 5040498"/>
                <a:gd name="connsiteY18" fmla="*/ 1795033 h 4199999"/>
                <a:gd name="connsiteX19" fmla="*/ 3206082 w 5040498"/>
                <a:gd name="connsiteY19" fmla="*/ 1562012 h 4199999"/>
                <a:gd name="connsiteX0" fmla="*/ 3202096 w 5036512"/>
                <a:gd name="connsiteY0" fmla="*/ 1562012 h 4202396"/>
                <a:gd name="connsiteX1" fmla="*/ 3097234 w 5036512"/>
                <a:gd name="connsiteY1" fmla="*/ 338648 h 4202396"/>
                <a:gd name="connsiteX2" fmla="*/ 4215779 w 5036512"/>
                <a:gd name="connsiteY2" fmla="*/ 152231 h 4202396"/>
                <a:gd name="connsiteX3" fmla="*/ 4169174 w 5036512"/>
                <a:gd name="connsiteY3" fmla="*/ 767 h 4202396"/>
                <a:gd name="connsiteX4" fmla="*/ 2992370 w 5036512"/>
                <a:gd name="connsiteY4" fmla="*/ 93976 h 4202396"/>
                <a:gd name="connsiteX5" fmla="*/ 1687401 w 5036512"/>
                <a:gd name="connsiteY5" fmla="*/ 105627 h 4202396"/>
                <a:gd name="connsiteX6" fmla="*/ 1768962 w 5036512"/>
                <a:gd name="connsiteY6" fmla="*/ 303695 h 4202396"/>
                <a:gd name="connsiteX7" fmla="*/ 2747688 w 5036512"/>
                <a:gd name="connsiteY7" fmla="*/ 350300 h 4202396"/>
                <a:gd name="connsiteX8" fmla="*/ 2607870 w 5036512"/>
                <a:gd name="connsiteY8" fmla="*/ 1363943 h 4202396"/>
                <a:gd name="connsiteX9" fmla="*/ 1757310 w 5036512"/>
                <a:gd name="connsiteY9" fmla="*/ 1899893 h 4202396"/>
                <a:gd name="connsiteX10" fmla="*/ 230962 w 5036512"/>
                <a:gd name="connsiteY10" fmla="*/ 2004753 h 4202396"/>
                <a:gd name="connsiteX11" fmla="*/ 184355 w 5036512"/>
                <a:gd name="connsiteY11" fmla="*/ 2191170 h 4202396"/>
                <a:gd name="connsiteX12" fmla="*/ 1943733 w 5036512"/>
                <a:gd name="connsiteY12" fmla="*/ 2272727 h 4202396"/>
                <a:gd name="connsiteX13" fmla="*/ 1151431 w 5036512"/>
                <a:gd name="connsiteY13" fmla="*/ 4020390 h 4202396"/>
                <a:gd name="connsiteX14" fmla="*/ 1489325 w 5036512"/>
                <a:gd name="connsiteY14" fmla="*/ 3927181 h 4202396"/>
                <a:gd name="connsiteX15" fmla="*/ 2642825 w 5036512"/>
                <a:gd name="connsiteY15" fmla="*/ 2063008 h 4202396"/>
                <a:gd name="connsiteX16" fmla="*/ 4670188 w 5036512"/>
                <a:gd name="connsiteY16" fmla="*/ 2447494 h 4202396"/>
                <a:gd name="connsiteX17" fmla="*/ 5031385 w 5036512"/>
                <a:gd name="connsiteY17" fmla="*/ 1934846 h 4202396"/>
                <a:gd name="connsiteX18" fmla="*/ 4600279 w 5036512"/>
                <a:gd name="connsiteY18" fmla="*/ 1795033 h 4202396"/>
                <a:gd name="connsiteX19" fmla="*/ 3202096 w 5036512"/>
                <a:gd name="connsiteY19" fmla="*/ 1562012 h 4202396"/>
                <a:gd name="connsiteX0" fmla="*/ 3198259 w 5032675"/>
                <a:gd name="connsiteY0" fmla="*/ 1562012 h 4202396"/>
                <a:gd name="connsiteX1" fmla="*/ 3093397 w 5032675"/>
                <a:gd name="connsiteY1" fmla="*/ 338648 h 4202396"/>
                <a:gd name="connsiteX2" fmla="*/ 4211942 w 5032675"/>
                <a:gd name="connsiteY2" fmla="*/ 152231 h 4202396"/>
                <a:gd name="connsiteX3" fmla="*/ 4165337 w 5032675"/>
                <a:gd name="connsiteY3" fmla="*/ 767 h 4202396"/>
                <a:gd name="connsiteX4" fmla="*/ 2988533 w 5032675"/>
                <a:gd name="connsiteY4" fmla="*/ 93976 h 4202396"/>
                <a:gd name="connsiteX5" fmla="*/ 1683564 w 5032675"/>
                <a:gd name="connsiteY5" fmla="*/ 105627 h 4202396"/>
                <a:gd name="connsiteX6" fmla="*/ 1765125 w 5032675"/>
                <a:gd name="connsiteY6" fmla="*/ 303695 h 4202396"/>
                <a:gd name="connsiteX7" fmla="*/ 2743851 w 5032675"/>
                <a:gd name="connsiteY7" fmla="*/ 350300 h 4202396"/>
                <a:gd name="connsiteX8" fmla="*/ 2604033 w 5032675"/>
                <a:gd name="connsiteY8" fmla="*/ 1363943 h 4202396"/>
                <a:gd name="connsiteX9" fmla="*/ 1683564 w 5032675"/>
                <a:gd name="connsiteY9" fmla="*/ 1853289 h 4202396"/>
                <a:gd name="connsiteX10" fmla="*/ 227125 w 5032675"/>
                <a:gd name="connsiteY10" fmla="*/ 2004753 h 4202396"/>
                <a:gd name="connsiteX11" fmla="*/ 180518 w 5032675"/>
                <a:gd name="connsiteY11" fmla="*/ 2191170 h 4202396"/>
                <a:gd name="connsiteX12" fmla="*/ 1939896 w 5032675"/>
                <a:gd name="connsiteY12" fmla="*/ 2272727 h 4202396"/>
                <a:gd name="connsiteX13" fmla="*/ 1147594 w 5032675"/>
                <a:gd name="connsiteY13" fmla="*/ 4020390 h 4202396"/>
                <a:gd name="connsiteX14" fmla="*/ 1485488 w 5032675"/>
                <a:gd name="connsiteY14" fmla="*/ 3927181 h 4202396"/>
                <a:gd name="connsiteX15" fmla="*/ 2638988 w 5032675"/>
                <a:gd name="connsiteY15" fmla="*/ 2063008 h 4202396"/>
                <a:gd name="connsiteX16" fmla="*/ 4666351 w 5032675"/>
                <a:gd name="connsiteY16" fmla="*/ 2447494 h 4202396"/>
                <a:gd name="connsiteX17" fmla="*/ 5027548 w 5032675"/>
                <a:gd name="connsiteY17" fmla="*/ 1934846 h 4202396"/>
                <a:gd name="connsiteX18" fmla="*/ 4596442 w 5032675"/>
                <a:gd name="connsiteY18" fmla="*/ 1795033 h 4202396"/>
                <a:gd name="connsiteX19" fmla="*/ 3198259 w 5032675"/>
                <a:gd name="connsiteY19" fmla="*/ 1562012 h 4202396"/>
                <a:gd name="connsiteX0" fmla="*/ 3198259 w 5032675"/>
                <a:gd name="connsiteY0" fmla="*/ 1562012 h 4196822"/>
                <a:gd name="connsiteX1" fmla="*/ 3093397 w 5032675"/>
                <a:gd name="connsiteY1" fmla="*/ 338648 h 4196822"/>
                <a:gd name="connsiteX2" fmla="*/ 4211942 w 5032675"/>
                <a:gd name="connsiteY2" fmla="*/ 152231 h 4196822"/>
                <a:gd name="connsiteX3" fmla="*/ 4165337 w 5032675"/>
                <a:gd name="connsiteY3" fmla="*/ 767 h 4196822"/>
                <a:gd name="connsiteX4" fmla="*/ 2988533 w 5032675"/>
                <a:gd name="connsiteY4" fmla="*/ 93976 h 4196822"/>
                <a:gd name="connsiteX5" fmla="*/ 1683564 w 5032675"/>
                <a:gd name="connsiteY5" fmla="*/ 105627 h 4196822"/>
                <a:gd name="connsiteX6" fmla="*/ 1765125 w 5032675"/>
                <a:gd name="connsiteY6" fmla="*/ 303695 h 4196822"/>
                <a:gd name="connsiteX7" fmla="*/ 2743851 w 5032675"/>
                <a:gd name="connsiteY7" fmla="*/ 350300 h 4196822"/>
                <a:gd name="connsiteX8" fmla="*/ 2604033 w 5032675"/>
                <a:gd name="connsiteY8" fmla="*/ 1363943 h 4196822"/>
                <a:gd name="connsiteX9" fmla="*/ 1683564 w 5032675"/>
                <a:gd name="connsiteY9" fmla="*/ 1853289 h 4196822"/>
                <a:gd name="connsiteX10" fmla="*/ 227125 w 5032675"/>
                <a:gd name="connsiteY10" fmla="*/ 2004753 h 4196822"/>
                <a:gd name="connsiteX11" fmla="*/ 180518 w 5032675"/>
                <a:gd name="connsiteY11" fmla="*/ 2191170 h 4196822"/>
                <a:gd name="connsiteX12" fmla="*/ 1939896 w 5032675"/>
                <a:gd name="connsiteY12" fmla="*/ 2272727 h 4196822"/>
                <a:gd name="connsiteX13" fmla="*/ 1147594 w 5032675"/>
                <a:gd name="connsiteY13" fmla="*/ 4020390 h 4196822"/>
                <a:gd name="connsiteX14" fmla="*/ 1415579 w 5032675"/>
                <a:gd name="connsiteY14" fmla="*/ 3915530 h 4196822"/>
                <a:gd name="connsiteX15" fmla="*/ 2638988 w 5032675"/>
                <a:gd name="connsiteY15" fmla="*/ 2063008 h 4196822"/>
                <a:gd name="connsiteX16" fmla="*/ 4666351 w 5032675"/>
                <a:gd name="connsiteY16" fmla="*/ 2447494 h 4196822"/>
                <a:gd name="connsiteX17" fmla="*/ 5027548 w 5032675"/>
                <a:gd name="connsiteY17" fmla="*/ 1934846 h 4196822"/>
                <a:gd name="connsiteX18" fmla="*/ 4596442 w 5032675"/>
                <a:gd name="connsiteY18" fmla="*/ 1795033 h 4196822"/>
                <a:gd name="connsiteX19" fmla="*/ 3198259 w 5032675"/>
                <a:gd name="connsiteY19" fmla="*/ 1562012 h 4196822"/>
                <a:gd name="connsiteX0" fmla="*/ 3198259 w 5031688"/>
                <a:gd name="connsiteY0" fmla="*/ 1562012 h 4194345"/>
                <a:gd name="connsiteX1" fmla="*/ 3093397 w 5031688"/>
                <a:gd name="connsiteY1" fmla="*/ 338648 h 4194345"/>
                <a:gd name="connsiteX2" fmla="*/ 4211942 w 5031688"/>
                <a:gd name="connsiteY2" fmla="*/ 152231 h 4194345"/>
                <a:gd name="connsiteX3" fmla="*/ 4165337 w 5031688"/>
                <a:gd name="connsiteY3" fmla="*/ 767 h 4194345"/>
                <a:gd name="connsiteX4" fmla="*/ 2988533 w 5031688"/>
                <a:gd name="connsiteY4" fmla="*/ 93976 h 4194345"/>
                <a:gd name="connsiteX5" fmla="*/ 1683564 w 5031688"/>
                <a:gd name="connsiteY5" fmla="*/ 105627 h 4194345"/>
                <a:gd name="connsiteX6" fmla="*/ 1765125 w 5031688"/>
                <a:gd name="connsiteY6" fmla="*/ 303695 h 4194345"/>
                <a:gd name="connsiteX7" fmla="*/ 2743851 w 5031688"/>
                <a:gd name="connsiteY7" fmla="*/ 350300 h 4194345"/>
                <a:gd name="connsiteX8" fmla="*/ 2604033 w 5031688"/>
                <a:gd name="connsiteY8" fmla="*/ 1363943 h 4194345"/>
                <a:gd name="connsiteX9" fmla="*/ 1683564 w 5031688"/>
                <a:gd name="connsiteY9" fmla="*/ 1853289 h 4194345"/>
                <a:gd name="connsiteX10" fmla="*/ 227125 w 5031688"/>
                <a:gd name="connsiteY10" fmla="*/ 2004753 h 4194345"/>
                <a:gd name="connsiteX11" fmla="*/ 180518 w 5031688"/>
                <a:gd name="connsiteY11" fmla="*/ 2191170 h 4194345"/>
                <a:gd name="connsiteX12" fmla="*/ 1939896 w 5031688"/>
                <a:gd name="connsiteY12" fmla="*/ 2272727 h 4194345"/>
                <a:gd name="connsiteX13" fmla="*/ 1147594 w 5031688"/>
                <a:gd name="connsiteY13" fmla="*/ 4020390 h 4194345"/>
                <a:gd name="connsiteX14" fmla="*/ 1415579 w 5031688"/>
                <a:gd name="connsiteY14" fmla="*/ 3915530 h 4194345"/>
                <a:gd name="connsiteX15" fmla="*/ 2708897 w 5031688"/>
                <a:gd name="connsiteY15" fmla="*/ 2109612 h 4194345"/>
                <a:gd name="connsiteX16" fmla="*/ 4666351 w 5031688"/>
                <a:gd name="connsiteY16" fmla="*/ 2447494 h 4194345"/>
                <a:gd name="connsiteX17" fmla="*/ 5027548 w 5031688"/>
                <a:gd name="connsiteY17" fmla="*/ 1934846 h 4194345"/>
                <a:gd name="connsiteX18" fmla="*/ 4596442 w 5031688"/>
                <a:gd name="connsiteY18" fmla="*/ 1795033 h 4194345"/>
                <a:gd name="connsiteX19" fmla="*/ 3198259 w 5031688"/>
                <a:gd name="connsiteY19" fmla="*/ 1562012 h 4194345"/>
                <a:gd name="connsiteX0" fmla="*/ 3198259 w 5031688"/>
                <a:gd name="connsiteY0" fmla="*/ 1562012 h 4194345"/>
                <a:gd name="connsiteX1" fmla="*/ 3093397 w 5031688"/>
                <a:gd name="connsiteY1" fmla="*/ 338648 h 4194345"/>
                <a:gd name="connsiteX2" fmla="*/ 4211942 w 5031688"/>
                <a:gd name="connsiteY2" fmla="*/ 152231 h 4194345"/>
                <a:gd name="connsiteX3" fmla="*/ 4165337 w 5031688"/>
                <a:gd name="connsiteY3" fmla="*/ 767 h 4194345"/>
                <a:gd name="connsiteX4" fmla="*/ 2988533 w 5031688"/>
                <a:gd name="connsiteY4" fmla="*/ 93976 h 4194345"/>
                <a:gd name="connsiteX5" fmla="*/ 1683564 w 5031688"/>
                <a:gd name="connsiteY5" fmla="*/ 105627 h 4194345"/>
                <a:gd name="connsiteX6" fmla="*/ 1765125 w 5031688"/>
                <a:gd name="connsiteY6" fmla="*/ 303695 h 4194345"/>
                <a:gd name="connsiteX7" fmla="*/ 2685593 w 5031688"/>
                <a:gd name="connsiteY7" fmla="*/ 408555 h 4194345"/>
                <a:gd name="connsiteX8" fmla="*/ 2604033 w 5031688"/>
                <a:gd name="connsiteY8" fmla="*/ 1363943 h 4194345"/>
                <a:gd name="connsiteX9" fmla="*/ 1683564 w 5031688"/>
                <a:gd name="connsiteY9" fmla="*/ 1853289 h 4194345"/>
                <a:gd name="connsiteX10" fmla="*/ 227125 w 5031688"/>
                <a:gd name="connsiteY10" fmla="*/ 2004753 h 4194345"/>
                <a:gd name="connsiteX11" fmla="*/ 180518 w 5031688"/>
                <a:gd name="connsiteY11" fmla="*/ 2191170 h 4194345"/>
                <a:gd name="connsiteX12" fmla="*/ 1939896 w 5031688"/>
                <a:gd name="connsiteY12" fmla="*/ 2272727 h 4194345"/>
                <a:gd name="connsiteX13" fmla="*/ 1147594 w 5031688"/>
                <a:gd name="connsiteY13" fmla="*/ 4020390 h 4194345"/>
                <a:gd name="connsiteX14" fmla="*/ 1415579 w 5031688"/>
                <a:gd name="connsiteY14" fmla="*/ 3915530 h 4194345"/>
                <a:gd name="connsiteX15" fmla="*/ 2708897 w 5031688"/>
                <a:gd name="connsiteY15" fmla="*/ 2109612 h 4194345"/>
                <a:gd name="connsiteX16" fmla="*/ 4666351 w 5031688"/>
                <a:gd name="connsiteY16" fmla="*/ 2447494 h 4194345"/>
                <a:gd name="connsiteX17" fmla="*/ 5027548 w 5031688"/>
                <a:gd name="connsiteY17" fmla="*/ 1934846 h 4194345"/>
                <a:gd name="connsiteX18" fmla="*/ 4596442 w 5031688"/>
                <a:gd name="connsiteY18" fmla="*/ 1795033 h 4194345"/>
                <a:gd name="connsiteX19" fmla="*/ 3198259 w 5031688"/>
                <a:gd name="connsiteY19" fmla="*/ 1562012 h 4194345"/>
                <a:gd name="connsiteX0" fmla="*/ 3198259 w 5031688"/>
                <a:gd name="connsiteY0" fmla="*/ 1564298 h 4196631"/>
                <a:gd name="connsiteX1" fmla="*/ 3093397 w 5031688"/>
                <a:gd name="connsiteY1" fmla="*/ 340934 h 4196631"/>
                <a:gd name="connsiteX2" fmla="*/ 4153684 w 5031688"/>
                <a:gd name="connsiteY2" fmla="*/ 224424 h 4196631"/>
                <a:gd name="connsiteX3" fmla="*/ 4165337 w 5031688"/>
                <a:gd name="connsiteY3" fmla="*/ 3053 h 4196631"/>
                <a:gd name="connsiteX4" fmla="*/ 2988533 w 5031688"/>
                <a:gd name="connsiteY4" fmla="*/ 96262 h 4196631"/>
                <a:gd name="connsiteX5" fmla="*/ 1683564 w 5031688"/>
                <a:gd name="connsiteY5" fmla="*/ 107913 h 4196631"/>
                <a:gd name="connsiteX6" fmla="*/ 1765125 w 5031688"/>
                <a:gd name="connsiteY6" fmla="*/ 305981 h 4196631"/>
                <a:gd name="connsiteX7" fmla="*/ 2685593 w 5031688"/>
                <a:gd name="connsiteY7" fmla="*/ 410841 h 4196631"/>
                <a:gd name="connsiteX8" fmla="*/ 2604033 w 5031688"/>
                <a:gd name="connsiteY8" fmla="*/ 1366229 h 4196631"/>
                <a:gd name="connsiteX9" fmla="*/ 1683564 w 5031688"/>
                <a:gd name="connsiteY9" fmla="*/ 1855575 h 4196631"/>
                <a:gd name="connsiteX10" fmla="*/ 227125 w 5031688"/>
                <a:gd name="connsiteY10" fmla="*/ 2007039 h 4196631"/>
                <a:gd name="connsiteX11" fmla="*/ 180518 w 5031688"/>
                <a:gd name="connsiteY11" fmla="*/ 2193456 h 4196631"/>
                <a:gd name="connsiteX12" fmla="*/ 1939896 w 5031688"/>
                <a:gd name="connsiteY12" fmla="*/ 2275013 h 4196631"/>
                <a:gd name="connsiteX13" fmla="*/ 1147594 w 5031688"/>
                <a:gd name="connsiteY13" fmla="*/ 4022676 h 4196631"/>
                <a:gd name="connsiteX14" fmla="*/ 1415579 w 5031688"/>
                <a:gd name="connsiteY14" fmla="*/ 3917816 h 4196631"/>
                <a:gd name="connsiteX15" fmla="*/ 2708897 w 5031688"/>
                <a:gd name="connsiteY15" fmla="*/ 2111898 h 4196631"/>
                <a:gd name="connsiteX16" fmla="*/ 4666351 w 5031688"/>
                <a:gd name="connsiteY16" fmla="*/ 2449780 h 4196631"/>
                <a:gd name="connsiteX17" fmla="*/ 5027548 w 5031688"/>
                <a:gd name="connsiteY17" fmla="*/ 1937132 h 4196631"/>
                <a:gd name="connsiteX18" fmla="*/ 4596442 w 5031688"/>
                <a:gd name="connsiteY18" fmla="*/ 1797319 h 4196631"/>
                <a:gd name="connsiteX19" fmla="*/ 3198259 w 5031688"/>
                <a:gd name="connsiteY19" fmla="*/ 1564298 h 4196631"/>
                <a:gd name="connsiteX0" fmla="*/ 3198259 w 5031688"/>
                <a:gd name="connsiteY0" fmla="*/ 1564298 h 4196631"/>
                <a:gd name="connsiteX1" fmla="*/ 3081745 w 5031688"/>
                <a:gd name="connsiteY1" fmla="*/ 422491 h 4196631"/>
                <a:gd name="connsiteX2" fmla="*/ 4153684 w 5031688"/>
                <a:gd name="connsiteY2" fmla="*/ 224424 h 4196631"/>
                <a:gd name="connsiteX3" fmla="*/ 4165337 w 5031688"/>
                <a:gd name="connsiteY3" fmla="*/ 3053 h 4196631"/>
                <a:gd name="connsiteX4" fmla="*/ 2988533 w 5031688"/>
                <a:gd name="connsiteY4" fmla="*/ 96262 h 4196631"/>
                <a:gd name="connsiteX5" fmla="*/ 1683564 w 5031688"/>
                <a:gd name="connsiteY5" fmla="*/ 107913 h 4196631"/>
                <a:gd name="connsiteX6" fmla="*/ 1765125 w 5031688"/>
                <a:gd name="connsiteY6" fmla="*/ 305981 h 4196631"/>
                <a:gd name="connsiteX7" fmla="*/ 2685593 w 5031688"/>
                <a:gd name="connsiteY7" fmla="*/ 410841 h 4196631"/>
                <a:gd name="connsiteX8" fmla="*/ 2604033 w 5031688"/>
                <a:gd name="connsiteY8" fmla="*/ 1366229 h 4196631"/>
                <a:gd name="connsiteX9" fmla="*/ 1683564 w 5031688"/>
                <a:gd name="connsiteY9" fmla="*/ 1855575 h 4196631"/>
                <a:gd name="connsiteX10" fmla="*/ 227125 w 5031688"/>
                <a:gd name="connsiteY10" fmla="*/ 2007039 h 4196631"/>
                <a:gd name="connsiteX11" fmla="*/ 180518 w 5031688"/>
                <a:gd name="connsiteY11" fmla="*/ 2193456 h 4196631"/>
                <a:gd name="connsiteX12" fmla="*/ 1939896 w 5031688"/>
                <a:gd name="connsiteY12" fmla="*/ 2275013 h 4196631"/>
                <a:gd name="connsiteX13" fmla="*/ 1147594 w 5031688"/>
                <a:gd name="connsiteY13" fmla="*/ 4022676 h 4196631"/>
                <a:gd name="connsiteX14" fmla="*/ 1415579 w 5031688"/>
                <a:gd name="connsiteY14" fmla="*/ 3917816 h 4196631"/>
                <a:gd name="connsiteX15" fmla="*/ 2708897 w 5031688"/>
                <a:gd name="connsiteY15" fmla="*/ 2111898 h 4196631"/>
                <a:gd name="connsiteX16" fmla="*/ 4666351 w 5031688"/>
                <a:gd name="connsiteY16" fmla="*/ 2449780 h 4196631"/>
                <a:gd name="connsiteX17" fmla="*/ 5027548 w 5031688"/>
                <a:gd name="connsiteY17" fmla="*/ 1937132 h 4196631"/>
                <a:gd name="connsiteX18" fmla="*/ 4596442 w 5031688"/>
                <a:gd name="connsiteY18" fmla="*/ 1797319 h 4196631"/>
                <a:gd name="connsiteX19" fmla="*/ 3198259 w 5031688"/>
                <a:gd name="connsiteY19" fmla="*/ 1564298 h 4196631"/>
                <a:gd name="connsiteX0" fmla="*/ 3198259 w 5041376"/>
                <a:gd name="connsiteY0" fmla="*/ 1564298 h 4196631"/>
                <a:gd name="connsiteX1" fmla="*/ 3081745 w 5041376"/>
                <a:gd name="connsiteY1" fmla="*/ 422491 h 4196631"/>
                <a:gd name="connsiteX2" fmla="*/ 4153684 w 5041376"/>
                <a:gd name="connsiteY2" fmla="*/ 224424 h 4196631"/>
                <a:gd name="connsiteX3" fmla="*/ 4165337 w 5041376"/>
                <a:gd name="connsiteY3" fmla="*/ 3053 h 4196631"/>
                <a:gd name="connsiteX4" fmla="*/ 2988533 w 5041376"/>
                <a:gd name="connsiteY4" fmla="*/ 96262 h 4196631"/>
                <a:gd name="connsiteX5" fmla="*/ 1683564 w 5041376"/>
                <a:gd name="connsiteY5" fmla="*/ 107913 h 4196631"/>
                <a:gd name="connsiteX6" fmla="*/ 1765125 w 5041376"/>
                <a:gd name="connsiteY6" fmla="*/ 305981 h 4196631"/>
                <a:gd name="connsiteX7" fmla="*/ 2685593 w 5041376"/>
                <a:gd name="connsiteY7" fmla="*/ 410841 h 4196631"/>
                <a:gd name="connsiteX8" fmla="*/ 2604033 w 5041376"/>
                <a:gd name="connsiteY8" fmla="*/ 1366229 h 4196631"/>
                <a:gd name="connsiteX9" fmla="*/ 1683564 w 5041376"/>
                <a:gd name="connsiteY9" fmla="*/ 1855575 h 4196631"/>
                <a:gd name="connsiteX10" fmla="*/ 227125 w 5041376"/>
                <a:gd name="connsiteY10" fmla="*/ 2007039 h 4196631"/>
                <a:gd name="connsiteX11" fmla="*/ 180518 w 5041376"/>
                <a:gd name="connsiteY11" fmla="*/ 2193456 h 4196631"/>
                <a:gd name="connsiteX12" fmla="*/ 1939896 w 5041376"/>
                <a:gd name="connsiteY12" fmla="*/ 2275013 h 4196631"/>
                <a:gd name="connsiteX13" fmla="*/ 1147594 w 5041376"/>
                <a:gd name="connsiteY13" fmla="*/ 4022676 h 4196631"/>
                <a:gd name="connsiteX14" fmla="*/ 1415579 w 5041376"/>
                <a:gd name="connsiteY14" fmla="*/ 3917816 h 4196631"/>
                <a:gd name="connsiteX15" fmla="*/ 2708897 w 5041376"/>
                <a:gd name="connsiteY15" fmla="*/ 2111898 h 4196631"/>
                <a:gd name="connsiteX16" fmla="*/ 4666351 w 5041376"/>
                <a:gd name="connsiteY16" fmla="*/ 2449780 h 4196631"/>
                <a:gd name="connsiteX17" fmla="*/ 5027548 w 5041376"/>
                <a:gd name="connsiteY17" fmla="*/ 1937132 h 4196631"/>
                <a:gd name="connsiteX18" fmla="*/ 4444972 w 5041376"/>
                <a:gd name="connsiteY18" fmla="*/ 1762366 h 4196631"/>
                <a:gd name="connsiteX19" fmla="*/ 3198259 w 5041376"/>
                <a:gd name="connsiteY19" fmla="*/ 1564298 h 4196631"/>
                <a:gd name="connsiteX0" fmla="*/ 3198259 w 5028513"/>
                <a:gd name="connsiteY0" fmla="*/ 1564298 h 4196631"/>
                <a:gd name="connsiteX1" fmla="*/ 3081745 w 5028513"/>
                <a:gd name="connsiteY1" fmla="*/ 422491 h 4196631"/>
                <a:gd name="connsiteX2" fmla="*/ 4153684 w 5028513"/>
                <a:gd name="connsiteY2" fmla="*/ 224424 h 4196631"/>
                <a:gd name="connsiteX3" fmla="*/ 4165337 w 5028513"/>
                <a:gd name="connsiteY3" fmla="*/ 3053 h 4196631"/>
                <a:gd name="connsiteX4" fmla="*/ 2988533 w 5028513"/>
                <a:gd name="connsiteY4" fmla="*/ 96262 h 4196631"/>
                <a:gd name="connsiteX5" fmla="*/ 1683564 w 5028513"/>
                <a:gd name="connsiteY5" fmla="*/ 107913 h 4196631"/>
                <a:gd name="connsiteX6" fmla="*/ 1765125 w 5028513"/>
                <a:gd name="connsiteY6" fmla="*/ 305981 h 4196631"/>
                <a:gd name="connsiteX7" fmla="*/ 2685593 w 5028513"/>
                <a:gd name="connsiteY7" fmla="*/ 410841 h 4196631"/>
                <a:gd name="connsiteX8" fmla="*/ 2604033 w 5028513"/>
                <a:gd name="connsiteY8" fmla="*/ 1366229 h 4196631"/>
                <a:gd name="connsiteX9" fmla="*/ 1683564 w 5028513"/>
                <a:gd name="connsiteY9" fmla="*/ 1855575 h 4196631"/>
                <a:gd name="connsiteX10" fmla="*/ 227125 w 5028513"/>
                <a:gd name="connsiteY10" fmla="*/ 2007039 h 4196631"/>
                <a:gd name="connsiteX11" fmla="*/ 180518 w 5028513"/>
                <a:gd name="connsiteY11" fmla="*/ 2193456 h 4196631"/>
                <a:gd name="connsiteX12" fmla="*/ 1939896 w 5028513"/>
                <a:gd name="connsiteY12" fmla="*/ 2275013 h 4196631"/>
                <a:gd name="connsiteX13" fmla="*/ 1147594 w 5028513"/>
                <a:gd name="connsiteY13" fmla="*/ 4022676 h 4196631"/>
                <a:gd name="connsiteX14" fmla="*/ 1415579 w 5028513"/>
                <a:gd name="connsiteY14" fmla="*/ 3917816 h 4196631"/>
                <a:gd name="connsiteX15" fmla="*/ 2708897 w 5028513"/>
                <a:gd name="connsiteY15" fmla="*/ 2111898 h 4196631"/>
                <a:gd name="connsiteX16" fmla="*/ 4526533 w 5028513"/>
                <a:gd name="connsiteY16" fmla="*/ 2449780 h 4196631"/>
                <a:gd name="connsiteX17" fmla="*/ 5027548 w 5028513"/>
                <a:gd name="connsiteY17" fmla="*/ 1937132 h 4196631"/>
                <a:gd name="connsiteX18" fmla="*/ 4444972 w 5028513"/>
                <a:gd name="connsiteY18" fmla="*/ 1762366 h 4196631"/>
                <a:gd name="connsiteX19" fmla="*/ 3198259 w 5028513"/>
                <a:gd name="connsiteY19" fmla="*/ 1564298 h 4196631"/>
                <a:gd name="connsiteX0" fmla="*/ 3198259 w 4660310"/>
                <a:gd name="connsiteY0" fmla="*/ 1564298 h 4196631"/>
                <a:gd name="connsiteX1" fmla="*/ 3081745 w 4660310"/>
                <a:gd name="connsiteY1" fmla="*/ 422491 h 4196631"/>
                <a:gd name="connsiteX2" fmla="*/ 4153684 w 4660310"/>
                <a:gd name="connsiteY2" fmla="*/ 224424 h 4196631"/>
                <a:gd name="connsiteX3" fmla="*/ 4165337 w 4660310"/>
                <a:gd name="connsiteY3" fmla="*/ 3053 h 4196631"/>
                <a:gd name="connsiteX4" fmla="*/ 2988533 w 4660310"/>
                <a:gd name="connsiteY4" fmla="*/ 96262 h 4196631"/>
                <a:gd name="connsiteX5" fmla="*/ 1683564 w 4660310"/>
                <a:gd name="connsiteY5" fmla="*/ 107913 h 4196631"/>
                <a:gd name="connsiteX6" fmla="*/ 1765125 w 4660310"/>
                <a:gd name="connsiteY6" fmla="*/ 305981 h 4196631"/>
                <a:gd name="connsiteX7" fmla="*/ 2685593 w 4660310"/>
                <a:gd name="connsiteY7" fmla="*/ 410841 h 4196631"/>
                <a:gd name="connsiteX8" fmla="*/ 2604033 w 4660310"/>
                <a:gd name="connsiteY8" fmla="*/ 1366229 h 4196631"/>
                <a:gd name="connsiteX9" fmla="*/ 1683564 w 4660310"/>
                <a:gd name="connsiteY9" fmla="*/ 1855575 h 4196631"/>
                <a:gd name="connsiteX10" fmla="*/ 227125 w 4660310"/>
                <a:gd name="connsiteY10" fmla="*/ 2007039 h 4196631"/>
                <a:gd name="connsiteX11" fmla="*/ 180518 w 4660310"/>
                <a:gd name="connsiteY11" fmla="*/ 2193456 h 4196631"/>
                <a:gd name="connsiteX12" fmla="*/ 1939896 w 4660310"/>
                <a:gd name="connsiteY12" fmla="*/ 2275013 h 4196631"/>
                <a:gd name="connsiteX13" fmla="*/ 1147594 w 4660310"/>
                <a:gd name="connsiteY13" fmla="*/ 4022676 h 4196631"/>
                <a:gd name="connsiteX14" fmla="*/ 1415579 w 4660310"/>
                <a:gd name="connsiteY14" fmla="*/ 3917816 h 4196631"/>
                <a:gd name="connsiteX15" fmla="*/ 2708897 w 4660310"/>
                <a:gd name="connsiteY15" fmla="*/ 2111898 h 4196631"/>
                <a:gd name="connsiteX16" fmla="*/ 4526533 w 4660310"/>
                <a:gd name="connsiteY16" fmla="*/ 2449780 h 4196631"/>
                <a:gd name="connsiteX17" fmla="*/ 4514881 w 4660310"/>
                <a:gd name="connsiteY17" fmla="*/ 1925481 h 4196631"/>
                <a:gd name="connsiteX18" fmla="*/ 4444972 w 4660310"/>
                <a:gd name="connsiteY18" fmla="*/ 1762366 h 4196631"/>
                <a:gd name="connsiteX19" fmla="*/ 3198259 w 4660310"/>
                <a:gd name="connsiteY19" fmla="*/ 1564298 h 4196631"/>
                <a:gd name="connsiteX0" fmla="*/ 3198259 w 4528246"/>
                <a:gd name="connsiteY0" fmla="*/ 1564298 h 4196631"/>
                <a:gd name="connsiteX1" fmla="*/ 3081745 w 4528246"/>
                <a:gd name="connsiteY1" fmla="*/ 422491 h 4196631"/>
                <a:gd name="connsiteX2" fmla="*/ 4153684 w 4528246"/>
                <a:gd name="connsiteY2" fmla="*/ 224424 h 4196631"/>
                <a:gd name="connsiteX3" fmla="*/ 4165337 w 4528246"/>
                <a:gd name="connsiteY3" fmla="*/ 3053 h 4196631"/>
                <a:gd name="connsiteX4" fmla="*/ 2988533 w 4528246"/>
                <a:gd name="connsiteY4" fmla="*/ 96262 h 4196631"/>
                <a:gd name="connsiteX5" fmla="*/ 1683564 w 4528246"/>
                <a:gd name="connsiteY5" fmla="*/ 107913 h 4196631"/>
                <a:gd name="connsiteX6" fmla="*/ 1765125 w 4528246"/>
                <a:gd name="connsiteY6" fmla="*/ 305981 h 4196631"/>
                <a:gd name="connsiteX7" fmla="*/ 2685593 w 4528246"/>
                <a:gd name="connsiteY7" fmla="*/ 410841 h 4196631"/>
                <a:gd name="connsiteX8" fmla="*/ 2604033 w 4528246"/>
                <a:gd name="connsiteY8" fmla="*/ 1366229 h 4196631"/>
                <a:gd name="connsiteX9" fmla="*/ 1683564 w 4528246"/>
                <a:gd name="connsiteY9" fmla="*/ 1855575 h 4196631"/>
                <a:gd name="connsiteX10" fmla="*/ 227125 w 4528246"/>
                <a:gd name="connsiteY10" fmla="*/ 2007039 h 4196631"/>
                <a:gd name="connsiteX11" fmla="*/ 180518 w 4528246"/>
                <a:gd name="connsiteY11" fmla="*/ 2193456 h 4196631"/>
                <a:gd name="connsiteX12" fmla="*/ 1939896 w 4528246"/>
                <a:gd name="connsiteY12" fmla="*/ 2275013 h 4196631"/>
                <a:gd name="connsiteX13" fmla="*/ 1147594 w 4528246"/>
                <a:gd name="connsiteY13" fmla="*/ 4022676 h 4196631"/>
                <a:gd name="connsiteX14" fmla="*/ 1415579 w 4528246"/>
                <a:gd name="connsiteY14" fmla="*/ 3917816 h 4196631"/>
                <a:gd name="connsiteX15" fmla="*/ 2708897 w 4528246"/>
                <a:gd name="connsiteY15" fmla="*/ 2111898 h 4196631"/>
                <a:gd name="connsiteX16" fmla="*/ 4328457 w 4528246"/>
                <a:gd name="connsiteY16" fmla="*/ 2484733 h 4196631"/>
                <a:gd name="connsiteX17" fmla="*/ 4514881 w 4528246"/>
                <a:gd name="connsiteY17" fmla="*/ 1925481 h 4196631"/>
                <a:gd name="connsiteX18" fmla="*/ 4444972 w 4528246"/>
                <a:gd name="connsiteY18" fmla="*/ 1762366 h 4196631"/>
                <a:gd name="connsiteX19" fmla="*/ 3198259 w 4528246"/>
                <a:gd name="connsiteY19" fmla="*/ 1564298 h 4196631"/>
                <a:gd name="connsiteX0" fmla="*/ 3198259 w 4531404"/>
                <a:gd name="connsiteY0" fmla="*/ 1564298 h 4196631"/>
                <a:gd name="connsiteX1" fmla="*/ 3081745 w 4531404"/>
                <a:gd name="connsiteY1" fmla="*/ 422491 h 4196631"/>
                <a:gd name="connsiteX2" fmla="*/ 4153684 w 4531404"/>
                <a:gd name="connsiteY2" fmla="*/ 224424 h 4196631"/>
                <a:gd name="connsiteX3" fmla="*/ 4165337 w 4531404"/>
                <a:gd name="connsiteY3" fmla="*/ 3053 h 4196631"/>
                <a:gd name="connsiteX4" fmla="*/ 2988533 w 4531404"/>
                <a:gd name="connsiteY4" fmla="*/ 96262 h 4196631"/>
                <a:gd name="connsiteX5" fmla="*/ 1683564 w 4531404"/>
                <a:gd name="connsiteY5" fmla="*/ 107913 h 4196631"/>
                <a:gd name="connsiteX6" fmla="*/ 1765125 w 4531404"/>
                <a:gd name="connsiteY6" fmla="*/ 305981 h 4196631"/>
                <a:gd name="connsiteX7" fmla="*/ 2685593 w 4531404"/>
                <a:gd name="connsiteY7" fmla="*/ 410841 h 4196631"/>
                <a:gd name="connsiteX8" fmla="*/ 2604033 w 4531404"/>
                <a:gd name="connsiteY8" fmla="*/ 1366229 h 4196631"/>
                <a:gd name="connsiteX9" fmla="*/ 1683564 w 4531404"/>
                <a:gd name="connsiteY9" fmla="*/ 1855575 h 4196631"/>
                <a:gd name="connsiteX10" fmla="*/ 227125 w 4531404"/>
                <a:gd name="connsiteY10" fmla="*/ 2007039 h 4196631"/>
                <a:gd name="connsiteX11" fmla="*/ 180518 w 4531404"/>
                <a:gd name="connsiteY11" fmla="*/ 2193456 h 4196631"/>
                <a:gd name="connsiteX12" fmla="*/ 1939896 w 4531404"/>
                <a:gd name="connsiteY12" fmla="*/ 2275013 h 4196631"/>
                <a:gd name="connsiteX13" fmla="*/ 1147594 w 4531404"/>
                <a:gd name="connsiteY13" fmla="*/ 4022676 h 4196631"/>
                <a:gd name="connsiteX14" fmla="*/ 1415579 w 4531404"/>
                <a:gd name="connsiteY14" fmla="*/ 3917816 h 4196631"/>
                <a:gd name="connsiteX15" fmla="*/ 2708897 w 4531404"/>
                <a:gd name="connsiteY15" fmla="*/ 2111898 h 4196631"/>
                <a:gd name="connsiteX16" fmla="*/ 4246897 w 4531404"/>
                <a:gd name="connsiteY16" fmla="*/ 2449780 h 4196631"/>
                <a:gd name="connsiteX17" fmla="*/ 4514881 w 4531404"/>
                <a:gd name="connsiteY17" fmla="*/ 1925481 h 4196631"/>
                <a:gd name="connsiteX18" fmla="*/ 4444972 w 4531404"/>
                <a:gd name="connsiteY18" fmla="*/ 1762366 h 4196631"/>
                <a:gd name="connsiteX19" fmla="*/ 3198259 w 4531404"/>
                <a:gd name="connsiteY19" fmla="*/ 1564298 h 4196631"/>
                <a:gd name="connsiteX0" fmla="*/ 3198259 w 4535816"/>
                <a:gd name="connsiteY0" fmla="*/ 1564298 h 4196631"/>
                <a:gd name="connsiteX1" fmla="*/ 3081745 w 4535816"/>
                <a:gd name="connsiteY1" fmla="*/ 422491 h 4196631"/>
                <a:gd name="connsiteX2" fmla="*/ 4153684 w 4535816"/>
                <a:gd name="connsiteY2" fmla="*/ 224424 h 4196631"/>
                <a:gd name="connsiteX3" fmla="*/ 4165337 w 4535816"/>
                <a:gd name="connsiteY3" fmla="*/ 3053 h 4196631"/>
                <a:gd name="connsiteX4" fmla="*/ 2988533 w 4535816"/>
                <a:gd name="connsiteY4" fmla="*/ 96262 h 4196631"/>
                <a:gd name="connsiteX5" fmla="*/ 1683564 w 4535816"/>
                <a:gd name="connsiteY5" fmla="*/ 107913 h 4196631"/>
                <a:gd name="connsiteX6" fmla="*/ 1765125 w 4535816"/>
                <a:gd name="connsiteY6" fmla="*/ 305981 h 4196631"/>
                <a:gd name="connsiteX7" fmla="*/ 2685593 w 4535816"/>
                <a:gd name="connsiteY7" fmla="*/ 410841 h 4196631"/>
                <a:gd name="connsiteX8" fmla="*/ 2604033 w 4535816"/>
                <a:gd name="connsiteY8" fmla="*/ 1366229 h 4196631"/>
                <a:gd name="connsiteX9" fmla="*/ 1683564 w 4535816"/>
                <a:gd name="connsiteY9" fmla="*/ 1855575 h 4196631"/>
                <a:gd name="connsiteX10" fmla="*/ 227125 w 4535816"/>
                <a:gd name="connsiteY10" fmla="*/ 2007039 h 4196631"/>
                <a:gd name="connsiteX11" fmla="*/ 180518 w 4535816"/>
                <a:gd name="connsiteY11" fmla="*/ 2193456 h 4196631"/>
                <a:gd name="connsiteX12" fmla="*/ 1939896 w 4535816"/>
                <a:gd name="connsiteY12" fmla="*/ 2275013 h 4196631"/>
                <a:gd name="connsiteX13" fmla="*/ 1147594 w 4535816"/>
                <a:gd name="connsiteY13" fmla="*/ 4022676 h 4196631"/>
                <a:gd name="connsiteX14" fmla="*/ 1415579 w 4535816"/>
                <a:gd name="connsiteY14" fmla="*/ 3917816 h 4196631"/>
                <a:gd name="connsiteX15" fmla="*/ 2708897 w 4535816"/>
                <a:gd name="connsiteY15" fmla="*/ 2111898 h 4196631"/>
                <a:gd name="connsiteX16" fmla="*/ 4246897 w 4535816"/>
                <a:gd name="connsiteY16" fmla="*/ 2449780 h 4196631"/>
                <a:gd name="connsiteX17" fmla="*/ 4444972 w 4535816"/>
                <a:gd name="connsiteY17" fmla="*/ 1762366 h 4196631"/>
                <a:gd name="connsiteX18" fmla="*/ 3198259 w 4535816"/>
                <a:gd name="connsiteY18" fmla="*/ 1564298 h 4196631"/>
                <a:gd name="connsiteX0" fmla="*/ 3198259 w 4477757"/>
                <a:gd name="connsiteY0" fmla="*/ 1564298 h 4196631"/>
                <a:gd name="connsiteX1" fmla="*/ 3081745 w 4477757"/>
                <a:gd name="connsiteY1" fmla="*/ 422491 h 4196631"/>
                <a:gd name="connsiteX2" fmla="*/ 4153684 w 4477757"/>
                <a:gd name="connsiteY2" fmla="*/ 224424 h 4196631"/>
                <a:gd name="connsiteX3" fmla="*/ 4165337 w 4477757"/>
                <a:gd name="connsiteY3" fmla="*/ 3053 h 4196631"/>
                <a:gd name="connsiteX4" fmla="*/ 2988533 w 4477757"/>
                <a:gd name="connsiteY4" fmla="*/ 96262 h 4196631"/>
                <a:gd name="connsiteX5" fmla="*/ 1683564 w 4477757"/>
                <a:gd name="connsiteY5" fmla="*/ 107913 h 4196631"/>
                <a:gd name="connsiteX6" fmla="*/ 1765125 w 4477757"/>
                <a:gd name="connsiteY6" fmla="*/ 305981 h 4196631"/>
                <a:gd name="connsiteX7" fmla="*/ 2685593 w 4477757"/>
                <a:gd name="connsiteY7" fmla="*/ 410841 h 4196631"/>
                <a:gd name="connsiteX8" fmla="*/ 2604033 w 4477757"/>
                <a:gd name="connsiteY8" fmla="*/ 1366229 h 4196631"/>
                <a:gd name="connsiteX9" fmla="*/ 1683564 w 4477757"/>
                <a:gd name="connsiteY9" fmla="*/ 1855575 h 4196631"/>
                <a:gd name="connsiteX10" fmla="*/ 227125 w 4477757"/>
                <a:gd name="connsiteY10" fmla="*/ 2007039 h 4196631"/>
                <a:gd name="connsiteX11" fmla="*/ 180518 w 4477757"/>
                <a:gd name="connsiteY11" fmla="*/ 2193456 h 4196631"/>
                <a:gd name="connsiteX12" fmla="*/ 1939896 w 4477757"/>
                <a:gd name="connsiteY12" fmla="*/ 2275013 h 4196631"/>
                <a:gd name="connsiteX13" fmla="*/ 1147594 w 4477757"/>
                <a:gd name="connsiteY13" fmla="*/ 4022676 h 4196631"/>
                <a:gd name="connsiteX14" fmla="*/ 1415579 w 4477757"/>
                <a:gd name="connsiteY14" fmla="*/ 3917816 h 4196631"/>
                <a:gd name="connsiteX15" fmla="*/ 2708897 w 4477757"/>
                <a:gd name="connsiteY15" fmla="*/ 2111898 h 4196631"/>
                <a:gd name="connsiteX16" fmla="*/ 4246897 w 4477757"/>
                <a:gd name="connsiteY16" fmla="*/ 2449780 h 4196631"/>
                <a:gd name="connsiteX17" fmla="*/ 4363411 w 4477757"/>
                <a:gd name="connsiteY17" fmla="*/ 1762366 h 4196631"/>
                <a:gd name="connsiteX18" fmla="*/ 3198259 w 4477757"/>
                <a:gd name="connsiteY18" fmla="*/ 1564298 h 4196631"/>
                <a:gd name="connsiteX0" fmla="*/ 3198259 w 4457709"/>
                <a:gd name="connsiteY0" fmla="*/ 1564298 h 4196631"/>
                <a:gd name="connsiteX1" fmla="*/ 3081745 w 4457709"/>
                <a:gd name="connsiteY1" fmla="*/ 422491 h 4196631"/>
                <a:gd name="connsiteX2" fmla="*/ 4153684 w 4457709"/>
                <a:gd name="connsiteY2" fmla="*/ 224424 h 4196631"/>
                <a:gd name="connsiteX3" fmla="*/ 4165337 w 4457709"/>
                <a:gd name="connsiteY3" fmla="*/ 3053 h 4196631"/>
                <a:gd name="connsiteX4" fmla="*/ 2988533 w 4457709"/>
                <a:gd name="connsiteY4" fmla="*/ 96262 h 4196631"/>
                <a:gd name="connsiteX5" fmla="*/ 1683564 w 4457709"/>
                <a:gd name="connsiteY5" fmla="*/ 107913 h 4196631"/>
                <a:gd name="connsiteX6" fmla="*/ 1765125 w 4457709"/>
                <a:gd name="connsiteY6" fmla="*/ 305981 h 4196631"/>
                <a:gd name="connsiteX7" fmla="*/ 2685593 w 4457709"/>
                <a:gd name="connsiteY7" fmla="*/ 410841 h 4196631"/>
                <a:gd name="connsiteX8" fmla="*/ 2604033 w 4457709"/>
                <a:gd name="connsiteY8" fmla="*/ 1366229 h 4196631"/>
                <a:gd name="connsiteX9" fmla="*/ 1683564 w 4457709"/>
                <a:gd name="connsiteY9" fmla="*/ 1855575 h 4196631"/>
                <a:gd name="connsiteX10" fmla="*/ 227125 w 4457709"/>
                <a:gd name="connsiteY10" fmla="*/ 2007039 h 4196631"/>
                <a:gd name="connsiteX11" fmla="*/ 180518 w 4457709"/>
                <a:gd name="connsiteY11" fmla="*/ 2193456 h 4196631"/>
                <a:gd name="connsiteX12" fmla="*/ 1939896 w 4457709"/>
                <a:gd name="connsiteY12" fmla="*/ 2275013 h 4196631"/>
                <a:gd name="connsiteX13" fmla="*/ 1147594 w 4457709"/>
                <a:gd name="connsiteY13" fmla="*/ 4022676 h 4196631"/>
                <a:gd name="connsiteX14" fmla="*/ 1415579 w 4457709"/>
                <a:gd name="connsiteY14" fmla="*/ 3917816 h 4196631"/>
                <a:gd name="connsiteX15" fmla="*/ 2708897 w 4457709"/>
                <a:gd name="connsiteY15" fmla="*/ 2111898 h 4196631"/>
                <a:gd name="connsiteX16" fmla="*/ 4188640 w 4457709"/>
                <a:gd name="connsiteY16" fmla="*/ 2426478 h 4196631"/>
                <a:gd name="connsiteX17" fmla="*/ 4363411 w 4457709"/>
                <a:gd name="connsiteY17" fmla="*/ 1762366 h 4196631"/>
                <a:gd name="connsiteX18" fmla="*/ 3198259 w 4457709"/>
                <a:gd name="connsiteY18" fmla="*/ 1564298 h 4196631"/>
                <a:gd name="connsiteX0" fmla="*/ 3198259 w 4457709"/>
                <a:gd name="connsiteY0" fmla="*/ 1564298 h 4196631"/>
                <a:gd name="connsiteX1" fmla="*/ 3081745 w 4457709"/>
                <a:gd name="connsiteY1" fmla="*/ 422491 h 4196631"/>
                <a:gd name="connsiteX2" fmla="*/ 4153684 w 4457709"/>
                <a:gd name="connsiteY2" fmla="*/ 224424 h 4196631"/>
                <a:gd name="connsiteX3" fmla="*/ 4165337 w 4457709"/>
                <a:gd name="connsiteY3" fmla="*/ 3053 h 4196631"/>
                <a:gd name="connsiteX4" fmla="*/ 2988533 w 4457709"/>
                <a:gd name="connsiteY4" fmla="*/ 96262 h 4196631"/>
                <a:gd name="connsiteX5" fmla="*/ 1683564 w 4457709"/>
                <a:gd name="connsiteY5" fmla="*/ 107913 h 4196631"/>
                <a:gd name="connsiteX6" fmla="*/ 1765125 w 4457709"/>
                <a:gd name="connsiteY6" fmla="*/ 305981 h 4196631"/>
                <a:gd name="connsiteX7" fmla="*/ 2685593 w 4457709"/>
                <a:gd name="connsiteY7" fmla="*/ 410841 h 4196631"/>
                <a:gd name="connsiteX8" fmla="*/ 2604033 w 4457709"/>
                <a:gd name="connsiteY8" fmla="*/ 1366229 h 4196631"/>
                <a:gd name="connsiteX9" fmla="*/ 1683564 w 4457709"/>
                <a:gd name="connsiteY9" fmla="*/ 1855575 h 4196631"/>
                <a:gd name="connsiteX10" fmla="*/ 227125 w 4457709"/>
                <a:gd name="connsiteY10" fmla="*/ 1657506 h 4196631"/>
                <a:gd name="connsiteX11" fmla="*/ 180518 w 4457709"/>
                <a:gd name="connsiteY11" fmla="*/ 2193456 h 4196631"/>
                <a:gd name="connsiteX12" fmla="*/ 1939896 w 4457709"/>
                <a:gd name="connsiteY12" fmla="*/ 2275013 h 4196631"/>
                <a:gd name="connsiteX13" fmla="*/ 1147594 w 4457709"/>
                <a:gd name="connsiteY13" fmla="*/ 4022676 h 4196631"/>
                <a:gd name="connsiteX14" fmla="*/ 1415579 w 4457709"/>
                <a:gd name="connsiteY14" fmla="*/ 3917816 h 4196631"/>
                <a:gd name="connsiteX15" fmla="*/ 2708897 w 4457709"/>
                <a:gd name="connsiteY15" fmla="*/ 2111898 h 4196631"/>
                <a:gd name="connsiteX16" fmla="*/ 4188640 w 4457709"/>
                <a:gd name="connsiteY16" fmla="*/ 2426478 h 4196631"/>
                <a:gd name="connsiteX17" fmla="*/ 4363411 w 4457709"/>
                <a:gd name="connsiteY17" fmla="*/ 1762366 h 4196631"/>
                <a:gd name="connsiteX18" fmla="*/ 3198259 w 4457709"/>
                <a:gd name="connsiteY18" fmla="*/ 1564298 h 4196631"/>
                <a:gd name="connsiteX0" fmla="*/ 3086958 w 4346408"/>
                <a:gd name="connsiteY0" fmla="*/ 1564298 h 4196631"/>
                <a:gd name="connsiteX1" fmla="*/ 2970444 w 4346408"/>
                <a:gd name="connsiteY1" fmla="*/ 422491 h 4196631"/>
                <a:gd name="connsiteX2" fmla="*/ 4042383 w 4346408"/>
                <a:gd name="connsiteY2" fmla="*/ 224424 h 4196631"/>
                <a:gd name="connsiteX3" fmla="*/ 4054036 w 4346408"/>
                <a:gd name="connsiteY3" fmla="*/ 3053 h 4196631"/>
                <a:gd name="connsiteX4" fmla="*/ 2877232 w 4346408"/>
                <a:gd name="connsiteY4" fmla="*/ 96262 h 4196631"/>
                <a:gd name="connsiteX5" fmla="*/ 1572263 w 4346408"/>
                <a:gd name="connsiteY5" fmla="*/ 107913 h 4196631"/>
                <a:gd name="connsiteX6" fmla="*/ 1653824 w 4346408"/>
                <a:gd name="connsiteY6" fmla="*/ 305981 h 4196631"/>
                <a:gd name="connsiteX7" fmla="*/ 2574292 w 4346408"/>
                <a:gd name="connsiteY7" fmla="*/ 410841 h 4196631"/>
                <a:gd name="connsiteX8" fmla="*/ 2492732 w 4346408"/>
                <a:gd name="connsiteY8" fmla="*/ 1366229 h 4196631"/>
                <a:gd name="connsiteX9" fmla="*/ 1572263 w 4346408"/>
                <a:gd name="connsiteY9" fmla="*/ 1855575 h 4196631"/>
                <a:gd name="connsiteX10" fmla="*/ 115824 w 4346408"/>
                <a:gd name="connsiteY10" fmla="*/ 1657506 h 4196631"/>
                <a:gd name="connsiteX11" fmla="*/ 285560 w 4346408"/>
                <a:gd name="connsiteY11" fmla="*/ 1890528 h 4196631"/>
                <a:gd name="connsiteX12" fmla="*/ 1828595 w 4346408"/>
                <a:gd name="connsiteY12" fmla="*/ 2275013 h 4196631"/>
                <a:gd name="connsiteX13" fmla="*/ 1036293 w 4346408"/>
                <a:gd name="connsiteY13" fmla="*/ 4022676 h 4196631"/>
                <a:gd name="connsiteX14" fmla="*/ 1304278 w 4346408"/>
                <a:gd name="connsiteY14" fmla="*/ 3917816 h 4196631"/>
                <a:gd name="connsiteX15" fmla="*/ 2597596 w 4346408"/>
                <a:gd name="connsiteY15" fmla="*/ 2111898 h 4196631"/>
                <a:gd name="connsiteX16" fmla="*/ 4077339 w 4346408"/>
                <a:gd name="connsiteY16" fmla="*/ 2426478 h 4196631"/>
                <a:gd name="connsiteX17" fmla="*/ 4252110 w 4346408"/>
                <a:gd name="connsiteY17" fmla="*/ 1762366 h 4196631"/>
                <a:gd name="connsiteX18" fmla="*/ 3086958 w 4346408"/>
                <a:gd name="connsiteY18" fmla="*/ 1564298 h 4196631"/>
                <a:gd name="connsiteX0" fmla="*/ 3150649 w 4410099"/>
                <a:gd name="connsiteY0" fmla="*/ 1564298 h 4196631"/>
                <a:gd name="connsiteX1" fmla="*/ 3034135 w 4410099"/>
                <a:gd name="connsiteY1" fmla="*/ 422491 h 4196631"/>
                <a:gd name="connsiteX2" fmla="*/ 4106074 w 4410099"/>
                <a:gd name="connsiteY2" fmla="*/ 224424 h 4196631"/>
                <a:gd name="connsiteX3" fmla="*/ 4117727 w 4410099"/>
                <a:gd name="connsiteY3" fmla="*/ 3053 h 4196631"/>
                <a:gd name="connsiteX4" fmla="*/ 2940923 w 4410099"/>
                <a:gd name="connsiteY4" fmla="*/ 96262 h 4196631"/>
                <a:gd name="connsiteX5" fmla="*/ 1635954 w 4410099"/>
                <a:gd name="connsiteY5" fmla="*/ 107913 h 4196631"/>
                <a:gd name="connsiteX6" fmla="*/ 1717515 w 4410099"/>
                <a:gd name="connsiteY6" fmla="*/ 305981 h 4196631"/>
                <a:gd name="connsiteX7" fmla="*/ 2637983 w 4410099"/>
                <a:gd name="connsiteY7" fmla="*/ 410841 h 4196631"/>
                <a:gd name="connsiteX8" fmla="*/ 2556423 w 4410099"/>
                <a:gd name="connsiteY8" fmla="*/ 1366229 h 4196631"/>
                <a:gd name="connsiteX9" fmla="*/ 1635954 w 4410099"/>
                <a:gd name="connsiteY9" fmla="*/ 1855575 h 4196631"/>
                <a:gd name="connsiteX10" fmla="*/ 179515 w 4410099"/>
                <a:gd name="connsiteY10" fmla="*/ 1657506 h 4196631"/>
                <a:gd name="connsiteX11" fmla="*/ 212614 w 4410099"/>
                <a:gd name="connsiteY11" fmla="*/ 1913830 h 4196631"/>
                <a:gd name="connsiteX12" fmla="*/ 1892286 w 4410099"/>
                <a:gd name="connsiteY12" fmla="*/ 2275013 h 4196631"/>
                <a:gd name="connsiteX13" fmla="*/ 1099984 w 4410099"/>
                <a:gd name="connsiteY13" fmla="*/ 4022676 h 4196631"/>
                <a:gd name="connsiteX14" fmla="*/ 1367969 w 4410099"/>
                <a:gd name="connsiteY14" fmla="*/ 3917816 h 4196631"/>
                <a:gd name="connsiteX15" fmla="*/ 2661287 w 4410099"/>
                <a:gd name="connsiteY15" fmla="*/ 2111898 h 4196631"/>
                <a:gd name="connsiteX16" fmla="*/ 4141030 w 4410099"/>
                <a:gd name="connsiteY16" fmla="*/ 2426478 h 4196631"/>
                <a:gd name="connsiteX17" fmla="*/ 4315801 w 4410099"/>
                <a:gd name="connsiteY17" fmla="*/ 1762366 h 4196631"/>
                <a:gd name="connsiteX18" fmla="*/ 3150649 w 4410099"/>
                <a:gd name="connsiteY18" fmla="*/ 1564298 h 4196631"/>
                <a:gd name="connsiteX0" fmla="*/ 3139650 w 4399100"/>
                <a:gd name="connsiteY0" fmla="*/ 1564298 h 4196631"/>
                <a:gd name="connsiteX1" fmla="*/ 3023136 w 4399100"/>
                <a:gd name="connsiteY1" fmla="*/ 422491 h 4196631"/>
                <a:gd name="connsiteX2" fmla="*/ 4095075 w 4399100"/>
                <a:gd name="connsiteY2" fmla="*/ 224424 h 4196631"/>
                <a:gd name="connsiteX3" fmla="*/ 4106728 w 4399100"/>
                <a:gd name="connsiteY3" fmla="*/ 3053 h 4196631"/>
                <a:gd name="connsiteX4" fmla="*/ 2929924 w 4399100"/>
                <a:gd name="connsiteY4" fmla="*/ 96262 h 4196631"/>
                <a:gd name="connsiteX5" fmla="*/ 1624955 w 4399100"/>
                <a:gd name="connsiteY5" fmla="*/ 107913 h 4196631"/>
                <a:gd name="connsiteX6" fmla="*/ 1706516 w 4399100"/>
                <a:gd name="connsiteY6" fmla="*/ 305981 h 4196631"/>
                <a:gd name="connsiteX7" fmla="*/ 2626984 w 4399100"/>
                <a:gd name="connsiteY7" fmla="*/ 410841 h 4196631"/>
                <a:gd name="connsiteX8" fmla="*/ 2545424 w 4399100"/>
                <a:gd name="connsiteY8" fmla="*/ 1366229 h 4196631"/>
                <a:gd name="connsiteX9" fmla="*/ 1624955 w 4399100"/>
                <a:gd name="connsiteY9" fmla="*/ 1855575 h 4196631"/>
                <a:gd name="connsiteX10" fmla="*/ 168516 w 4399100"/>
                <a:gd name="connsiteY10" fmla="*/ 1657506 h 4196631"/>
                <a:gd name="connsiteX11" fmla="*/ 201615 w 4399100"/>
                <a:gd name="connsiteY11" fmla="*/ 1913830 h 4196631"/>
                <a:gd name="connsiteX12" fmla="*/ 1699104 w 4399100"/>
                <a:gd name="connsiteY12" fmla="*/ 2275013 h 4196631"/>
                <a:gd name="connsiteX13" fmla="*/ 1088985 w 4399100"/>
                <a:gd name="connsiteY13" fmla="*/ 4022676 h 4196631"/>
                <a:gd name="connsiteX14" fmla="*/ 1356970 w 4399100"/>
                <a:gd name="connsiteY14" fmla="*/ 3917816 h 4196631"/>
                <a:gd name="connsiteX15" fmla="*/ 2650288 w 4399100"/>
                <a:gd name="connsiteY15" fmla="*/ 2111898 h 4196631"/>
                <a:gd name="connsiteX16" fmla="*/ 4130031 w 4399100"/>
                <a:gd name="connsiteY16" fmla="*/ 2426478 h 4196631"/>
                <a:gd name="connsiteX17" fmla="*/ 4304802 w 4399100"/>
                <a:gd name="connsiteY17" fmla="*/ 1762366 h 4196631"/>
                <a:gd name="connsiteX18" fmla="*/ 3139650 w 4399100"/>
                <a:gd name="connsiteY18" fmla="*/ 1564298 h 4196631"/>
                <a:gd name="connsiteX0" fmla="*/ 3147863 w 4407313"/>
                <a:gd name="connsiteY0" fmla="*/ 1564298 h 4194195"/>
                <a:gd name="connsiteX1" fmla="*/ 3031349 w 4407313"/>
                <a:gd name="connsiteY1" fmla="*/ 422491 h 4194195"/>
                <a:gd name="connsiteX2" fmla="*/ 4103288 w 4407313"/>
                <a:gd name="connsiteY2" fmla="*/ 224424 h 4194195"/>
                <a:gd name="connsiteX3" fmla="*/ 4114941 w 4407313"/>
                <a:gd name="connsiteY3" fmla="*/ 3053 h 4194195"/>
                <a:gd name="connsiteX4" fmla="*/ 2938137 w 4407313"/>
                <a:gd name="connsiteY4" fmla="*/ 96262 h 4194195"/>
                <a:gd name="connsiteX5" fmla="*/ 1633168 w 4407313"/>
                <a:gd name="connsiteY5" fmla="*/ 107913 h 4194195"/>
                <a:gd name="connsiteX6" fmla="*/ 1714729 w 4407313"/>
                <a:gd name="connsiteY6" fmla="*/ 305981 h 4194195"/>
                <a:gd name="connsiteX7" fmla="*/ 2635197 w 4407313"/>
                <a:gd name="connsiteY7" fmla="*/ 410841 h 4194195"/>
                <a:gd name="connsiteX8" fmla="*/ 2553637 w 4407313"/>
                <a:gd name="connsiteY8" fmla="*/ 1366229 h 4194195"/>
                <a:gd name="connsiteX9" fmla="*/ 1633168 w 4407313"/>
                <a:gd name="connsiteY9" fmla="*/ 1855575 h 4194195"/>
                <a:gd name="connsiteX10" fmla="*/ 176729 w 4407313"/>
                <a:gd name="connsiteY10" fmla="*/ 1657506 h 4194195"/>
                <a:gd name="connsiteX11" fmla="*/ 209828 w 4407313"/>
                <a:gd name="connsiteY11" fmla="*/ 1913830 h 4194195"/>
                <a:gd name="connsiteX12" fmla="*/ 1843954 w 4407313"/>
                <a:gd name="connsiteY12" fmla="*/ 2309966 h 4194195"/>
                <a:gd name="connsiteX13" fmla="*/ 1097198 w 4407313"/>
                <a:gd name="connsiteY13" fmla="*/ 4022676 h 4194195"/>
                <a:gd name="connsiteX14" fmla="*/ 1365183 w 4407313"/>
                <a:gd name="connsiteY14" fmla="*/ 3917816 h 4194195"/>
                <a:gd name="connsiteX15" fmla="*/ 2658501 w 4407313"/>
                <a:gd name="connsiteY15" fmla="*/ 2111898 h 4194195"/>
                <a:gd name="connsiteX16" fmla="*/ 4138244 w 4407313"/>
                <a:gd name="connsiteY16" fmla="*/ 2426478 h 4194195"/>
                <a:gd name="connsiteX17" fmla="*/ 4313015 w 4407313"/>
                <a:gd name="connsiteY17" fmla="*/ 1762366 h 4194195"/>
                <a:gd name="connsiteX18" fmla="*/ 3147863 w 4407313"/>
                <a:gd name="connsiteY18" fmla="*/ 1564298 h 4194195"/>
                <a:gd name="connsiteX0" fmla="*/ 3147863 w 4407313"/>
                <a:gd name="connsiteY0" fmla="*/ 1564298 h 4150995"/>
                <a:gd name="connsiteX1" fmla="*/ 3031349 w 4407313"/>
                <a:gd name="connsiteY1" fmla="*/ 422491 h 4150995"/>
                <a:gd name="connsiteX2" fmla="*/ 4103288 w 4407313"/>
                <a:gd name="connsiteY2" fmla="*/ 224424 h 4150995"/>
                <a:gd name="connsiteX3" fmla="*/ 4114941 w 4407313"/>
                <a:gd name="connsiteY3" fmla="*/ 3053 h 4150995"/>
                <a:gd name="connsiteX4" fmla="*/ 2938137 w 4407313"/>
                <a:gd name="connsiteY4" fmla="*/ 96262 h 4150995"/>
                <a:gd name="connsiteX5" fmla="*/ 1633168 w 4407313"/>
                <a:gd name="connsiteY5" fmla="*/ 107913 h 4150995"/>
                <a:gd name="connsiteX6" fmla="*/ 1714729 w 4407313"/>
                <a:gd name="connsiteY6" fmla="*/ 305981 h 4150995"/>
                <a:gd name="connsiteX7" fmla="*/ 2635197 w 4407313"/>
                <a:gd name="connsiteY7" fmla="*/ 410841 h 4150995"/>
                <a:gd name="connsiteX8" fmla="*/ 2553637 w 4407313"/>
                <a:gd name="connsiteY8" fmla="*/ 1366229 h 4150995"/>
                <a:gd name="connsiteX9" fmla="*/ 1633168 w 4407313"/>
                <a:gd name="connsiteY9" fmla="*/ 1855575 h 4150995"/>
                <a:gd name="connsiteX10" fmla="*/ 176729 w 4407313"/>
                <a:gd name="connsiteY10" fmla="*/ 1657506 h 4150995"/>
                <a:gd name="connsiteX11" fmla="*/ 209828 w 4407313"/>
                <a:gd name="connsiteY11" fmla="*/ 1913830 h 4150995"/>
                <a:gd name="connsiteX12" fmla="*/ 1843954 w 4407313"/>
                <a:gd name="connsiteY12" fmla="*/ 2309966 h 4150995"/>
                <a:gd name="connsiteX13" fmla="*/ 1074425 w 4407313"/>
                <a:gd name="connsiteY13" fmla="*/ 3952770 h 4150995"/>
                <a:gd name="connsiteX14" fmla="*/ 1365183 w 4407313"/>
                <a:gd name="connsiteY14" fmla="*/ 3917816 h 4150995"/>
                <a:gd name="connsiteX15" fmla="*/ 2658501 w 4407313"/>
                <a:gd name="connsiteY15" fmla="*/ 2111898 h 4150995"/>
                <a:gd name="connsiteX16" fmla="*/ 4138244 w 4407313"/>
                <a:gd name="connsiteY16" fmla="*/ 2426478 h 4150995"/>
                <a:gd name="connsiteX17" fmla="*/ 4313015 w 4407313"/>
                <a:gd name="connsiteY17" fmla="*/ 1762366 h 4150995"/>
                <a:gd name="connsiteX18" fmla="*/ 3147863 w 4407313"/>
                <a:gd name="connsiteY18" fmla="*/ 1564298 h 4150995"/>
                <a:gd name="connsiteX0" fmla="*/ 3147863 w 4407313"/>
                <a:gd name="connsiteY0" fmla="*/ 1564298 h 4150995"/>
                <a:gd name="connsiteX1" fmla="*/ 3031349 w 4407313"/>
                <a:gd name="connsiteY1" fmla="*/ 422491 h 4150995"/>
                <a:gd name="connsiteX2" fmla="*/ 4103288 w 4407313"/>
                <a:gd name="connsiteY2" fmla="*/ 224424 h 4150995"/>
                <a:gd name="connsiteX3" fmla="*/ 4114941 w 4407313"/>
                <a:gd name="connsiteY3" fmla="*/ 3053 h 4150995"/>
                <a:gd name="connsiteX4" fmla="*/ 2938137 w 4407313"/>
                <a:gd name="connsiteY4" fmla="*/ 96262 h 4150995"/>
                <a:gd name="connsiteX5" fmla="*/ 1633168 w 4407313"/>
                <a:gd name="connsiteY5" fmla="*/ 107913 h 4150995"/>
                <a:gd name="connsiteX6" fmla="*/ 1714729 w 4407313"/>
                <a:gd name="connsiteY6" fmla="*/ 305981 h 4150995"/>
                <a:gd name="connsiteX7" fmla="*/ 2680743 w 4407313"/>
                <a:gd name="connsiteY7" fmla="*/ 550654 h 4150995"/>
                <a:gd name="connsiteX8" fmla="*/ 2553637 w 4407313"/>
                <a:gd name="connsiteY8" fmla="*/ 1366229 h 4150995"/>
                <a:gd name="connsiteX9" fmla="*/ 1633168 w 4407313"/>
                <a:gd name="connsiteY9" fmla="*/ 1855575 h 4150995"/>
                <a:gd name="connsiteX10" fmla="*/ 176729 w 4407313"/>
                <a:gd name="connsiteY10" fmla="*/ 1657506 h 4150995"/>
                <a:gd name="connsiteX11" fmla="*/ 209828 w 4407313"/>
                <a:gd name="connsiteY11" fmla="*/ 1913830 h 4150995"/>
                <a:gd name="connsiteX12" fmla="*/ 1843954 w 4407313"/>
                <a:gd name="connsiteY12" fmla="*/ 2309966 h 4150995"/>
                <a:gd name="connsiteX13" fmla="*/ 1074425 w 4407313"/>
                <a:gd name="connsiteY13" fmla="*/ 3952770 h 4150995"/>
                <a:gd name="connsiteX14" fmla="*/ 1365183 w 4407313"/>
                <a:gd name="connsiteY14" fmla="*/ 3917816 h 4150995"/>
                <a:gd name="connsiteX15" fmla="*/ 2658501 w 4407313"/>
                <a:gd name="connsiteY15" fmla="*/ 2111898 h 4150995"/>
                <a:gd name="connsiteX16" fmla="*/ 4138244 w 4407313"/>
                <a:gd name="connsiteY16" fmla="*/ 2426478 h 4150995"/>
                <a:gd name="connsiteX17" fmla="*/ 4313015 w 4407313"/>
                <a:gd name="connsiteY17" fmla="*/ 1762366 h 4150995"/>
                <a:gd name="connsiteX18" fmla="*/ 3147863 w 4407313"/>
                <a:gd name="connsiteY18" fmla="*/ 1564298 h 4150995"/>
                <a:gd name="connsiteX0" fmla="*/ 3147863 w 4407313"/>
                <a:gd name="connsiteY0" fmla="*/ 1564298 h 4150995"/>
                <a:gd name="connsiteX1" fmla="*/ 2963031 w 4407313"/>
                <a:gd name="connsiteY1" fmla="*/ 667164 h 4150995"/>
                <a:gd name="connsiteX2" fmla="*/ 4103288 w 4407313"/>
                <a:gd name="connsiteY2" fmla="*/ 224424 h 4150995"/>
                <a:gd name="connsiteX3" fmla="*/ 4114941 w 4407313"/>
                <a:gd name="connsiteY3" fmla="*/ 3053 h 4150995"/>
                <a:gd name="connsiteX4" fmla="*/ 2938137 w 4407313"/>
                <a:gd name="connsiteY4" fmla="*/ 96262 h 4150995"/>
                <a:gd name="connsiteX5" fmla="*/ 1633168 w 4407313"/>
                <a:gd name="connsiteY5" fmla="*/ 107913 h 4150995"/>
                <a:gd name="connsiteX6" fmla="*/ 1714729 w 4407313"/>
                <a:gd name="connsiteY6" fmla="*/ 305981 h 4150995"/>
                <a:gd name="connsiteX7" fmla="*/ 2680743 w 4407313"/>
                <a:gd name="connsiteY7" fmla="*/ 550654 h 4150995"/>
                <a:gd name="connsiteX8" fmla="*/ 2553637 w 4407313"/>
                <a:gd name="connsiteY8" fmla="*/ 1366229 h 4150995"/>
                <a:gd name="connsiteX9" fmla="*/ 1633168 w 4407313"/>
                <a:gd name="connsiteY9" fmla="*/ 1855575 h 4150995"/>
                <a:gd name="connsiteX10" fmla="*/ 176729 w 4407313"/>
                <a:gd name="connsiteY10" fmla="*/ 1657506 h 4150995"/>
                <a:gd name="connsiteX11" fmla="*/ 209828 w 4407313"/>
                <a:gd name="connsiteY11" fmla="*/ 1913830 h 4150995"/>
                <a:gd name="connsiteX12" fmla="*/ 1843954 w 4407313"/>
                <a:gd name="connsiteY12" fmla="*/ 2309966 h 4150995"/>
                <a:gd name="connsiteX13" fmla="*/ 1074425 w 4407313"/>
                <a:gd name="connsiteY13" fmla="*/ 3952770 h 4150995"/>
                <a:gd name="connsiteX14" fmla="*/ 1365183 w 4407313"/>
                <a:gd name="connsiteY14" fmla="*/ 3917816 h 4150995"/>
                <a:gd name="connsiteX15" fmla="*/ 2658501 w 4407313"/>
                <a:gd name="connsiteY15" fmla="*/ 2111898 h 4150995"/>
                <a:gd name="connsiteX16" fmla="*/ 4138244 w 4407313"/>
                <a:gd name="connsiteY16" fmla="*/ 2426478 h 4150995"/>
                <a:gd name="connsiteX17" fmla="*/ 4313015 w 4407313"/>
                <a:gd name="connsiteY17" fmla="*/ 1762366 h 4150995"/>
                <a:gd name="connsiteX18" fmla="*/ 3147863 w 4407313"/>
                <a:gd name="connsiteY18" fmla="*/ 1564298 h 4150995"/>
                <a:gd name="connsiteX0" fmla="*/ 3147863 w 4407313"/>
                <a:gd name="connsiteY0" fmla="*/ 1561608 h 4148305"/>
                <a:gd name="connsiteX1" fmla="*/ 2963031 w 4407313"/>
                <a:gd name="connsiteY1" fmla="*/ 664474 h 4148305"/>
                <a:gd name="connsiteX2" fmla="*/ 4103288 w 4407313"/>
                <a:gd name="connsiteY2" fmla="*/ 221734 h 4148305"/>
                <a:gd name="connsiteX3" fmla="*/ 4114941 w 4407313"/>
                <a:gd name="connsiteY3" fmla="*/ 363 h 4148305"/>
                <a:gd name="connsiteX4" fmla="*/ 2960910 w 4407313"/>
                <a:gd name="connsiteY4" fmla="*/ 268338 h 4148305"/>
                <a:gd name="connsiteX5" fmla="*/ 1633168 w 4407313"/>
                <a:gd name="connsiteY5" fmla="*/ 105223 h 4148305"/>
                <a:gd name="connsiteX6" fmla="*/ 1714729 w 4407313"/>
                <a:gd name="connsiteY6" fmla="*/ 303291 h 4148305"/>
                <a:gd name="connsiteX7" fmla="*/ 2680743 w 4407313"/>
                <a:gd name="connsiteY7" fmla="*/ 547964 h 4148305"/>
                <a:gd name="connsiteX8" fmla="*/ 2553637 w 4407313"/>
                <a:gd name="connsiteY8" fmla="*/ 1363539 h 4148305"/>
                <a:gd name="connsiteX9" fmla="*/ 1633168 w 4407313"/>
                <a:gd name="connsiteY9" fmla="*/ 1852885 h 4148305"/>
                <a:gd name="connsiteX10" fmla="*/ 176729 w 4407313"/>
                <a:gd name="connsiteY10" fmla="*/ 1654816 h 4148305"/>
                <a:gd name="connsiteX11" fmla="*/ 209828 w 4407313"/>
                <a:gd name="connsiteY11" fmla="*/ 1911140 h 4148305"/>
                <a:gd name="connsiteX12" fmla="*/ 1843954 w 4407313"/>
                <a:gd name="connsiteY12" fmla="*/ 2307276 h 4148305"/>
                <a:gd name="connsiteX13" fmla="*/ 1074425 w 4407313"/>
                <a:gd name="connsiteY13" fmla="*/ 3950080 h 4148305"/>
                <a:gd name="connsiteX14" fmla="*/ 1365183 w 4407313"/>
                <a:gd name="connsiteY14" fmla="*/ 3915126 h 4148305"/>
                <a:gd name="connsiteX15" fmla="*/ 2658501 w 4407313"/>
                <a:gd name="connsiteY15" fmla="*/ 2109208 h 4148305"/>
                <a:gd name="connsiteX16" fmla="*/ 4138244 w 4407313"/>
                <a:gd name="connsiteY16" fmla="*/ 2423788 h 4148305"/>
                <a:gd name="connsiteX17" fmla="*/ 4313015 w 4407313"/>
                <a:gd name="connsiteY17" fmla="*/ 1759676 h 4148305"/>
                <a:gd name="connsiteX18" fmla="*/ 3147863 w 4407313"/>
                <a:gd name="connsiteY18" fmla="*/ 1561608 h 4148305"/>
                <a:gd name="connsiteX0" fmla="*/ 3147863 w 4407313"/>
                <a:gd name="connsiteY0" fmla="*/ 1561630 h 4148327"/>
                <a:gd name="connsiteX1" fmla="*/ 2997190 w 4407313"/>
                <a:gd name="connsiteY1" fmla="*/ 711101 h 4148327"/>
                <a:gd name="connsiteX2" fmla="*/ 4103288 w 4407313"/>
                <a:gd name="connsiteY2" fmla="*/ 221756 h 4148327"/>
                <a:gd name="connsiteX3" fmla="*/ 4114941 w 4407313"/>
                <a:gd name="connsiteY3" fmla="*/ 385 h 4148327"/>
                <a:gd name="connsiteX4" fmla="*/ 2960910 w 4407313"/>
                <a:gd name="connsiteY4" fmla="*/ 268360 h 4148327"/>
                <a:gd name="connsiteX5" fmla="*/ 1633168 w 4407313"/>
                <a:gd name="connsiteY5" fmla="*/ 105245 h 4148327"/>
                <a:gd name="connsiteX6" fmla="*/ 1714729 w 4407313"/>
                <a:gd name="connsiteY6" fmla="*/ 303313 h 4148327"/>
                <a:gd name="connsiteX7" fmla="*/ 2680743 w 4407313"/>
                <a:gd name="connsiteY7" fmla="*/ 547986 h 4148327"/>
                <a:gd name="connsiteX8" fmla="*/ 2553637 w 4407313"/>
                <a:gd name="connsiteY8" fmla="*/ 1363561 h 4148327"/>
                <a:gd name="connsiteX9" fmla="*/ 1633168 w 4407313"/>
                <a:gd name="connsiteY9" fmla="*/ 1852907 h 4148327"/>
                <a:gd name="connsiteX10" fmla="*/ 176729 w 4407313"/>
                <a:gd name="connsiteY10" fmla="*/ 1654838 h 4148327"/>
                <a:gd name="connsiteX11" fmla="*/ 209828 w 4407313"/>
                <a:gd name="connsiteY11" fmla="*/ 1911162 h 4148327"/>
                <a:gd name="connsiteX12" fmla="*/ 1843954 w 4407313"/>
                <a:gd name="connsiteY12" fmla="*/ 2307298 h 4148327"/>
                <a:gd name="connsiteX13" fmla="*/ 1074425 w 4407313"/>
                <a:gd name="connsiteY13" fmla="*/ 3950102 h 4148327"/>
                <a:gd name="connsiteX14" fmla="*/ 1365183 w 4407313"/>
                <a:gd name="connsiteY14" fmla="*/ 3915148 h 4148327"/>
                <a:gd name="connsiteX15" fmla="*/ 2658501 w 4407313"/>
                <a:gd name="connsiteY15" fmla="*/ 2109230 h 4148327"/>
                <a:gd name="connsiteX16" fmla="*/ 4138244 w 4407313"/>
                <a:gd name="connsiteY16" fmla="*/ 2423810 h 4148327"/>
                <a:gd name="connsiteX17" fmla="*/ 4313015 w 4407313"/>
                <a:gd name="connsiteY17" fmla="*/ 1759698 h 4148327"/>
                <a:gd name="connsiteX18" fmla="*/ 3147863 w 4407313"/>
                <a:gd name="connsiteY18" fmla="*/ 1561630 h 4148327"/>
                <a:gd name="connsiteX0" fmla="*/ 3147863 w 4407313"/>
                <a:gd name="connsiteY0" fmla="*/ 1561630 h 4148327"/>
                <a:gd name="connsiteX1" fmla="*/ 2997190 w 4407313"/>
                <a:gd name="connsiteY1" fmla="*/ 711101 h 4148327"/>
                <a:gd name="connsiteX2" fmla="*/ 4103288 w 4407313"/>
                <a:gd name="connsiteY2" fmla="*/ 221756 h 4148327"/>
                <a:gd name="connsiteX3" fmla="*/ 4114941 w 4407313"/>
                <a:gd name="connsiteY3" fmla="*/ 385 h 4148327"/>
                <a:gd name="connsiteX4" fmla="*/ 2960910 w 4407313"/>
                <a:gd name="connsiteY4" fmla="*/ 268360 h 4148327"/>
                <a:gd name="connsiteX5" fmla="*/ 1633168 w 4407313"/>
                <a:gd name="connsiteY5" fmla="*/ 105245 h 4148327"/>
                <a:gd name="connsiteX6" fmla="*/ 1714729 w 4407313"/>
                <a:gd name="connsiteY6" fmla="*/ 303313 h 4148327"/>
                <a:gd name="connsiteX7" fmla="*/ 2623811 w 4407313"/>
                <a:gd name="connsiteY7" fmla="*/ 559637 h 4148327"/>
                <a:gd name="connsiteX8" fmla="*/ 2553637 w 4407313"/>
                <a:gd name="connsiteY8" fmla="*/ 1363561 h 4148327"/>
                <a:gd name="connsiteX9" fmla="*/ 1633168 w 4407313"/>
                <a:gd name="connsiteY9" fmla="*/ 1852907 h 4148327"/>
                <a:gd name="connsiteX10" fmla="*/ 176729 w 4407313"/>
                <a:gd name="connsiteY10" fmla="*/ 1654838 h 4148327"/>
                <a:gd name="connsiteX11" fmla="*/ 209828 w 4407313"/>
                <a:gd name="connsiteY11" fmla="*/ 1911162 h 4148327"/>
                <a:gd name="connsiteX12" fmla="*/ 1843954 w 4407313"/>
                <a:gd name="connsiteY12" fmla="*/ 2307298 h 4148327"/>
                <a:gd name="connsiteX13" fmla="*/ 1074425 w 4407313"/>
                <a:gd name="connsiteY13" fmla="*/ 3950102 h 4148327"/>
                <a:gd name="connsiteX14" fmla="*/ 1365183 w 4407313"/>
                <a:gd name="connsiteY14" fmla="*/ 3915148 h 4148327"/>
                <a:gd name="connsiteX15" fmla="*/ 2658501 w 4407313"/>
                <a:gd name="connsiteY15" fmla="*/ 2109230 h 4148327"/>
                <a:gd name="connsiteX16" fmla="*/ 4138244 w 4407313"/>
                <a:gd name="connsiteY16" fmla="*/ 2423810 h 4148327"/>
                <a:gd name="connsiteX17" fmla="*/ 4313015 w 4407313"/>
                <a:gd name="connsiteY17" fmla="*/ 1759698 h 4148327"/>
                <a:gd name="connsiteX18" fmla="*/ 3147863 w 4407313"/>
                <a:gd name="connsiteY18" fmla="*/ 1561630 h 4148327"/>
                <a:gd name="connsiteX0" fmla="*/ 3147863 w 4407313"/>
                <a:gd name="connsiteY0" fmla="*/ 1561630 h 4148327"/>
                <a:gd name="connsiteX1" fmla="*/ 2997190 w 4407313"/>
                <a:gd name="connsiteY1" fmla="*/ 711101 h 4148327"/>
                <a:gd name="connsiteX2" fmla="*/ 4103288 w 4407313"/>
                <a:gd name="connsiteY2" fmla="*/ 221756 h 4148327"/>
                <a:gd name="connsiteX3" fmla="*/ 4114941 w 4407313"/>
                <a:gd name="connsiteY3" fmla="*/ 385 h 4148327"/>
                <a:gd name="connsiteX4" fmla="*/ 2960910 w 4407313"/>
                <a:gd name="connsiteY4" fmla="*/ 268360 h 4148327"/>
                <a:gd name="connsiteX5" fmla="*/ 1633168 w 4407313"/>
                <a:gd name="connsiteY5" fmla="*/ 105245 h 4148327"/>
                <a:gd name="connsiteX6" fmla="*/ 1714729 w 4407313"/>
                <a:gd name="connsiteY6" fmla="*/ 303313 h 4148327"/>
                <a:gd name="connsiteX7" fmla="*/ 2623811 w 4407313"/>
                <a:gd name="connsiteY7" fmla="*/ 629544 h 4148327"/>
                <a:gd name="connsiteX8" fmla="*/ 2553637 w 4407313"/>
                <a:gd name="connsiteY8" fmla="*/ 1363561 h 4148327"/>
                <a:gd name="connsiteX9" fmla="*/ 1633168 w 4407313"/>
                <a:gd name="connsiteY9" fmla="*/ 1852907 h 4148327"/>
                <a:gd name="connsiteX10" fmla="*/ 176729 w 4407313"/>
                <a:gd name="connsiteY10" fmla="*/ 1654838 h 4148327"/>
                <a:gd name="connsiteX11" fmla="*/ 209828 w 4407313"/>
                <a:gd name="connsiteY11" fmla="*/ 1911162 h 4148327"/>
                <a:gd name="connsiteX12" fmla="*/ 1843954 w 4407313"/>
                <a:gd name="connsiteY12" fmla="*/ 2307298 h 4148327"/>
                <a:gd name="connsiteX13" fmla="*/ 1074425 w 4407313"/>
                <a:gd name="connsiteY13" fmla="*/ 3950102 h 4148327"/>
                <a:gd name="connsiteX14" fmla="*/ 1365183 w 4407313"/>
                <a:gd name="connsiteY14" fmla="*/ 3915148 h 4148327"/>
                <a:gd name="connsiteX15" fmla="*/ 2658501 w 4407313"/>
                <a:gd name="connsiteY15" fmla="*/ 2109230 h 4148327"/>
                <a:gd name="connsiteX16" fmla="*/ 4138244 w 4407313"/>
                <a:gd name="connsiteY16" fmla="*/ 2423810 h 4148327"/>
                <a:gd name="connsiteX17" fmla="*/ 4313015 w 4407313"/>
                <a:gd name="connsiteY17" fmla="*/ 1759698 h 4148327"/>
                <a:gd name="connsiteX18" fmla="*/ 3147863 w 4407313"/>
                <a:gd name="connsiteY18" fmla="*/ 1561630 h 4148327"/>
                <a:gd name="connsiteX0" fmla="*/ 3147863 w 4407313"/>
                <a:gd name="connsiteY0" fmla="*/ 1561630 h 4148327"/>
                <a:gd name="connsiteX1" fmla="*/ 3042736 w 4407313"/>
                <a:gd name="connsiteY1" fmla="*/ 711101 h 4148327"/>
                <a:gd name="connsiteX2" fmla="*/ 4103288 w 4407313"/>
                <a:gd name="connsiteY2" fmla="*/ 221756 h 4148327"/>
                <a:gd name="connsiteX3" fmla="*/ 4114941 w 4407313"/>
                <a:gd name="connsiteY3" fmla="*/ 385 h 4148327"/>
                <a:gd name="connsiteX4" fmla="*/ 2960910 w 4407313"/>
                <a:gd name="connsiteY4" fmla="*/ 268360 h 4148327"/>
                <a:gd name="connsiteX5" fmla="*/ 1633168 w 4407313"/>
                <a:gd name="connsiteY5" fmla="*/ 105245 h 4148327"/>
                <a:gd name="connsiteX6" fmla="*/ 1714729 w 4407313"/>
                <a:gd name="connsiteY6" fmla="*/ 303313 h 4148327"/>
                <a:gd name="connsiteX7" fmla="*/ 2623811 w 4407313"/>
                <a:gd name="connsiteY7" fmla="*/ 629544 h 4148327"/>
                <a:gd name="connsiteX8" fmla="*/ 2553637 w 4407313"/>
                <a:gd name="connsiteY8" fmla="*/ 1363561 h 4148327"/>
                <a:gd name="connsiteX9" fmla="*/ 1633168 w 4407313"/>
                <a:gd name="connsiteY9" fmla="*/ 1852907 h 4148327"/>
                <a:gd name="connsiteX10" fmla="*/ 176729 w 4407313"/>
                <a:gd name="connsiteY10" fmla="*/ 1654838 h 4148327"/>
                <a:gd name="connsiteX11" fmla="*/ 209828 w 4407313"/>
                <a:gd name="connsiteY11" fmla="*/ 1911162 h 4148327"/>
                <a:gd name="connsiteX12" fmla="*/ 1843954 w 4407313"/>
                <a:gd name="connsiteY12" fmla="*/ 2307298 h 4148327"/>
                <a:gd name="connsiteX13" fmla="*/ 1074425 w 4407313"/>
                <a:gd name="connsiteY13" fmla="*/ 3950102 h 4148327"/>
                <a:gd name="connsiteX14" fmla="*/ 1365183 w 4407313"/>
                <a:gd name="connsiteY14" fmla="*/ 3915148 h 4148327"/>
                <a:gd name="connsiteX15" fmla="*/ 2658501 w 4407313"/>
                <a:gd name="connsiteY15" fmla="*/ 2109230 h 4148327"/>
                <a:gd name="connsiteX16" fmla="*/ 4138244 w 4407313"/>
                <a:gd name="connsiteY16" fmla="*/ 2423810 h 4148327"/>
                <a:gd name="connsiteX17" fmla="*/ 4313015 w 4407313"/>
                <a:gd name="connsiteY17" fmla="*/ 1759698 h 4148327"/>
                <a:gd name="connsiteX18" fmla="*/ 3147863 w 4407313"/>
                <a:gd name="connsiteY18" fmla="*/ 1561630 h 4148327"/>
                <a:gd name="connsiteX0" fmla="*/ 3160414 w 4419864"/>
                <a:gd name="connsiteY0" fmla="*/ 1561630 h 4148327"/>
                <a:gd name="connsiteX1" fmla="*/ 3055287 w 4419864"/>
                <a:gd name="connsiteY1" fmla="*/ 711101 h 4148327"/>
                <a:gd name="connsiteX2" fmla="*/ 4115839 w 4419864"/>
                <a:gd name="connsiteY2" fmla="*/ 221756 h 4148327"/>
                <a:gd name="connsiteX3" fmla="*/ 4127492 w 4419864"/>
                <a:gd name="connsiteY3" fmla="*/ 385 h 4148327"/>
                <a:gd name="connsiteX4" fmla="*/ 2973461 w 4419864"/>
                <a:gd name="connsiteY4" fmla="*/ 268360 h 4148327"/>
                <a:gd name="connsiteX5" fmla="*/ 1645719 w 4419864"/>
                <a:gd name="connsiteY5" fmla="*/ 105245 h 4148327"/>
                <a:gd name="connsiteX6" fmla="*/ 1727280 w 4419864"/>
                <a:gd name="connsiteY6" fmla="*/ 303313 h 4148327"/>
                <a:gd name="connsiteX7" fmla="*/ 2636362 w 4419864"/>
                <a:gd name="connsiteY7" fmla="*/ 629544 h 4148327"/>
                <a:gd name="connsiteX8" fmla="*/ 2566188 w 4419864"/>
                <a:gd name="connsiteY8" fmla="*/ 1363561 h 4148327"/>
                <a:gd name="connsiteX9" fmla="*/ 1839289 w 4419864"/>
                <a:gd name="connsiteY9" fmla="*/ 1794651 h 4148327"/>
                <a:gd name="connsiteX10" fmla="*/ 189280 w 4419864"/>
                <a:gd name="connsiteY10" fmla="*/ 1654838 h 4148327"/>
                <a:gd name="connsiteX11" fmla="*/ 222379 w 4419864"/>
                <a:gd name="connsiteY11" fmla="*/ 1911162 h 4148327"/>
                <a:gd name="connsiteX12" fmla="*/ 1856505 w 4419864"/>
                <a:gd name="connsiteY12" fmla="*/ 2307298 h 4148327"/>
                <a:gd name="connsiteX13" fmla="*/ 1086976 w 4419864"/>
                <a:gd name="connsiteY13" fmla="*/ 3950102 h 4148327"/>
                <a:gd name="connsiteX14" fmla="*/ 1377734 w 4419864"/>
                <a:gd name="connsiteY14" fmla="*/ 3915148 h 4148327"/>
                <a:gd name="connsiteX15" fmla="*/ 2671052 w 4419864"/>
                <a:gd name="connsiteY15" fmla="*/ 2109230 h 4148327"/>
                <a:gd name="connsiteX16" fmla="*/ 4150795 w 4419864"/>
                <a:gd name="connsiteY16" fmla="*/ 2423810 h 4148327"/>
                <a:gd name="connsiteX17" fmla="*/ 4325566 w 4419864"/>
                <a:gd name="connsiteY17" fmla="*/ 1759698 h 4148327"/>
                <a:gd name="connsiteX18" fmla="*/ 3160414 w 4419864"/>
                <a:gd name="connsiteY18" fmla="*/ 1561630 h 4148327"/>
                <a:gd name="connsiteX0" fmla="*/ 3160414 w 4419864"/>
                <a:gd name="connsiteY0" fmla="*/ 1561630 h 4211203"/>
                <a:gd name="connsiteX1" fmla="*/ 3055287 w 4419864"/>
                <a:gd name="connsiteY1" fmla="*/ 711101 h 4211203"/>
                <a:gd name="connsiteX2" fmla="*/ 4115839 w 4419864"/>
                <a:gd name="connsiteY2" fmla="*/ 221756 h 4211203"/>
                <a:gd name="connsiteX3" fmla="*/ 4127492 w 4419864"/>
                <a:gd name="connsiteY3" fmla="*/ 385 h 4211203"/>
                <a:gd name="connsiteX4" fmla="*/ 2973461 w 4419864"/>
                <a:gd name="connsiteY4" fmla="*/ 268360 h 4211203"/>
                <a:gd name="connsiteX5" fmla="*/ 1645719 w 4419864"/>
                <a:gd name="connsiteY5" fmla="*/ 105245 h 4211203"/>
                <a:gd name="connsiteX6" fmla="*/ 1727280 w 4419864"/>
                <a:gd name="connsiteY6" fmla="*/ 303313 h 4211203"/>
                <a:gd name="connsiteX7" fmla="*/ 2636362 w 4419864"/>
                <a:gd name="connsiteY7" fmla="*/ 629544 h 4211203"/>
                <a:gd name="connsiteX8" fmla="*/ 2566188 w 4419864"/>
                <a:gd name="connsiteY8" fmla="*/ 1363561 h 4211203"/>
                <a:gd name="connsiteX9" fmla="*/ 1839289 w 4419864"/>
                <a:gd name="connsiteY9" fmla="*/ 1794651 h 4211203"/>
                <a:gd name="connsiteX10" fmla="*/ 189280 w 4419864"/>
                <a:gd name="connsiteY10" fmla="*/ 1654838 h 4211203"/>
                <a:gd name="connsiteX11" fmla="*/ 222379 w 4419864"/>
                <a:gd name="connsiteY11" fmla="*/ 1911162 h 4211203"/>
                <a:gd name="connsiteX12" fmla="*/ 1856505 w 4419864"/>
                <a:gd name="connsiteY12" fmla="*/ 2307298 h 4211203"/>
                <a:gd name="connsiteX13" fmla="*/ 1086976 w 4419864"/>
                <a:gd name="connsiteY13" fmla="*/ 3950102 h 4211203"/>
                <a:gd name="connsiteX14" fmla="*/ 1343575 w 4419864"/>
                <a:gd name="connsiteY14" fmla="*/ 4020008 h 4211203"/>
                <a:gd name="connsiteX15" fmla="*/ 2671052 w 4419864"/>
                <a:gd name="connsiteY15" fmla="*/ 2109230 h 4211203"/>
                <a:gd name="connsiteX16" fmla="*/ 4150795 w 4419864"/>
                <a:gd name="connsiteY16" fmla="*/ 2423810 h 4211203"/>
                <a:gd name="connsiteX17" fmla="*/ 4325566 w 4419864"/>
                <a:gd name="connsiteY17" fmla="*/ 1759698 h 4211203"/>
                <a:gd name="connsiteX18" fmla="*/ 3160414 w 4419864"/>
                <a:gd name="connsiteY18" fmla="*/ 1561630 h 4211203"/>
                <a:gd name="connsiteX0" fmla="*/ 3160414 w 4469753"/>
                <a:gd name="connsiteY0" fmla="*/ 1561630 h 4211203"/>
                <a:gd name="connsiteX1" fmla="*/ 3055287 w 4469753"/>
                <a:gd name="connsiteY1" fmla="*/ 711101 h 4211203"/>
                <a:gd name="connsiteX2" fmla="*/ 4115839 w 4469753"/>
                <a:gd name="connsiteY2" fmla="*/ 221756 h 4211203"/>
                <a:gd name="connsiteX3" fmla="*/ 4127492 w 4469753"/>
                <a:gd name="connsiteY3" fmla="*/ 385 h 4211203"/>
                <a:gd name="connsiteX4" fmla="*/ 2973461 w 4469753"/>
                <a:gd name="connsiteY4" fmla="*/ 268360 h 4211203"/>
                <a:gd name="connsiteX5" fmla="*/ 1645719 w 4469753"/>
                <a:gd name="connsiteY5" fmla="*/ 105245 h 4211203"/>
                <a:gd name="connsiteX6" fmla="*/ 1727280 w 4469753"/>
                <a:gd name="connsiteY6" fmla="*/ 303313 h 4211203"/>
                <a:gd name="connsiteX7" fmla="*/ 2636362 w 4469753"/>
                <a:gd name="connsiteY7" fmla="*/ 629544 h 4211203"/>
                <a:gd name="connsiteX8" fmla="*/ 2566188 w 4469753"/>
                <a:gd name="connsiteY8" fmla="*/ 1363561 h 4211203"/>
                <a:gd name="connsiteX9" fmla="*/ 1839289 w 4469753"/>
                <a:gd name="connsiteY9" fmla="*/ 1794651 h 4211203"/>
                <a:gd name="connsiteX10" fmla="*/ 189280 w 4469753"/>
                <a:gd name="connsiteY10" fmla="*/ 1654838 h 4211203"/>
                <a:gd name="connsiteX11" fmla="*/ 222379 w 4469753"/>
                <a:gd name="connsiteY11" fmla="*/ 1911162 h 4211203"/>
                <a:gd name="connsiteX12" fmla="*/ 1856505 w 4469753"/>
                <a:gd name="connsiteY12" fmla="*/ 2307298 h 4211203"/>
                <a:gd name="connsiteX13" fmla="*/ 1086976 w 4469753"/>
                <a:gd name="connsiteY13" fmla="*/ 3950102 h 4211203"/>
                <a:gd name="connsiteX14" fmla="*/ 1343575 w 4469753"/>
                <a:gd name="connsiteY14" fmla="*/ 4020008 h 4211203"/>
                <a:gd name="connsiteX15" fmla="*/ 2671052 w 4469753"/>
                <a:gd name="connsiteY15" fmla="*/ 2109230 h 4211203"/>
                <a:gd name="connsiteX16" fmla="*/ 4276046 w 4469753"/>
                <a:gd name="connsiteY16" fmla="*/ 2843248 h 4211203"/>
                <a:gd name="connsiteX17" fmla="*/ 4325566 w 4469753"/>
                <a:gd name="connsiteY17" fmla="*/ 1759698 h 4211203"/>
                <a:gd name="connsiteX18" fmla="*/ 3160414 w 4469753"/>
                <a:gd name="connsiteY18" fmla="*/ 1561630 h 4211203"/>
                <a:gd name="connsiteX0" fmla="*/ 3160414 w 4476232"/>
                <a:gd name="connsiteY0" fmla="*/ 1561630 h 4211203"/>
                <a:gd name="connsiteX1" fmla="*/ 3055287 w 4476232"/>
                <a:gd name="connsiteY1" fmla="*/ 711101 h 4211203"/>
                <a:gd name="connsiteX2" fmla="*/ 4115839 w 4476232"/>
                <a:gd name="connsiteY2" fmla="*/ 221756 h 4211203"/>
                <a:gd name="connsiteX3" fmla="*/ 4127492 w 4476232"/>
                <a:gd name="connsiteY3" fmla="*/ 385 h 4211203"/>
                <a:gd name="connsiteX4" fmla="*/ 2973461 w 4476232"/>
                <a:gd name="connsiteY4" fmla="*/ 268360 h 4211203"/>
                <a:gd name="connsiteX5" fmla="*/ 1645719 w 4476232"/>
                <a:gd name="connsiteY5" fmla="*/ 105245 h 4211203"/>
                <a:gd name="connsiteX6" fmla="*/ 1727280 w 4476232"/>
                <a:gd name="connsiteY6" fmla="*/ 303313 h 4211203"/>
                <a:gd name="connsiteX7" fmla="*/ 2636362 w 4476232"/>
                <a:gd name="connsiteY7" fmla="*/ 629544 h 4211203"/>
                <a:gd name="connsiteX8" fmla="*/ 2566188 w 4476232"/>
                <a:gd name="connsiteY8" fmla="*/ 1363561 h 4211203"/>
                <a:gd name="connsiteX9" fmla="*/ 1839289 w 4476232"/>
                <a:gd name="connsiteY9" fmla="*/ 1794651 h 4211203"/>
                <a:gd name="connsiteX10" fmla="*/ 189280 w 4476232"/>
                <a:gd name="connsiteY10" fmla="*/ 1654838 h 4211203"/>
                <a:gd name="connsiteX11" fmla="*/ 222379 w 4476232"/>
                <a:gd name="connsiteY11" fmla="*/ 1911162 h 4211203"/>
                <a:gd name="connsiteX12" fmla="*/ 1856505 w 4476232"/>
                <a:gd name="connsiteY12" fmla="*/ 2307298 h 4211203"/>
                <a:gd name="connsiteX13" fmla="*/ 1086976 w 4476232"/>
                <a:gd name="connsiteY13" fmla="*/ 3950102 h 4211203"/>
                <a:gd name="connsiteX14" fmla="*/ 1343575 w 4476232"/>
                <a:gd name="connsiteY14" fmla="*/ 4020008 h 4211203"/>
                <a:gd name="connsiteX15" fmla="*/ 2671052 w 4476232"/>
                <a:gd name="connsiteY15" fmla="*/ 2109230 h 4211203"/>
                <a:gd name="connsiteX16" fmla="*/ 4276046 w 4476232"/>
                <a:gd name="connsiteY16" fmla="*/ 2843248 h 4211203"/>
                <a:gd name="connsiteX17" fmla="*/ 4336953 w 4476232"/>
                <a:gd name="connsiteY17" fmla="*/ 2085929 h 4211203"/>
                <a:gd name="connsiteX18" fmla="*/ 3160414 w 4476232"/>
                <a:gd name="connsiteY18" fmla="*/ 1561630 h 4211203"/>
                <a:gd name="connsiteX0" fmla="*/ 3160414 w 4476232"/>
                <a:gd name="connsiteY0" fmla="*/ 1561630 h 4211203"/>
                <a:gd name="connsiteX1" fmla="*/ 3055287 w 4476232"/>
                <a:gd name="connsiteY1" fmla="*/ 711101 h 4211203"/>
                <a:gd name="connsiteX2" fmla="*/ 4115839 w 4476232"/>
                <a:gd name="connsiteY2" fmla="*/ 221756 h 4211203"/>
                <a:gd name="connsiteX3" fmla="*/ 4127492 w 4476232"/>
                <a:gd name="connsiteY3" fmla="*/ 385 h 4211203"/>
                <a:gd name="connsiteX4" fmla="*/ 2973461 w 4476232"/>
                <a:gd name="connsiteY4" fmla="*/ 268360 h 4211203"/>
                <a:gd name="connsiteX5" fmla="*/ 1645719 w 4476232"/>
                <a:gd name="connsiteY5" fmla="*/ 105245 h 4211203"/>
                <a:gd name="connsiteX6" fmla="*/ 1727280 w 4476232"/>
                <a:gd name="connsiteY6" fmla="*/ 303313 h 4211203"/>
                <a:gd name="connsiteX7" fmla="*/ 2636362 w 4476232"/>
                <a:gd name="connsiteY7" fmla="*/ 629544 h 4211203"/>
                <a:gd name="connsiteX8" fmla="*/ 2315686 w 4476232"/>
                <a:gd name="connsiteY8" fmla="*/ 1445119 h 4211203"/>
                <a:gd name="connsiteX9" fmla="*/ 1839289 w 4476232"/>
                <a:gd name="connsiteY9" fmla="*/ 1794651 h 4211203"/>
                <a:gd name="connsiteX10" fmla="*/ 189280 w 4476232"/>
                <a:gd name="connsiteY10" fmla="*/ 1654838 h 4211203"/>
                <a:gd name="connsiteX11" fmla="*/ 222379 w 4476232"/>
                <a:gd name="connsiteY11" fmla="*/ 1911162 h 4211203"/>
                <a:gd name="connsiteX12" fmla="*/ 1856505 w 4476232"/>
                <a:gd name="connsiteY12" fmla="*/ 2307298 h 4211203"/>
                <a:gd name="connsiteX13" fmla="*/ 1086976 w 4476232"/>
                <a:gd name="connsiteY13" fmla="*/ 3950102 h 4211203"/>
                <a:gd name="connsiteX14" fmla="*/ 1343575 w 4476232"/>
                <a:gd name="connsiteY14" fmla="*/ 4020008 h 4211203"/>
                <a:gd name="connsiteX15" fmla="*/ 2671052 w 4476232"/>
                <a:gd name="connsiteY15" fmla="*/ 2109230 h 4211203"/>
                <a:gd name="connsiteX16" fmla="*/ 4276046 w 4476232"/>
                <a:gd name="connsiteY16" fmla="*/ 2843248 h 4211203"/>
                <a:gd name="connsiteX17" fmla="*/ 4336953 w 4476232"/>
                <a:gd name="connsiteY17" fmla="*/ 2085929 h 4211203"/>
                <a:gd name="connsiteX18" fmla="*/ 3160414 w 4476232"/>
                <a:gd name="connsiteY18" fmla="*/ 1561630 h 4211203"/>
                <a:gd name="connsiteX0" fmla="*/ 3160414 w 4476232"/>
                <a:gd name="connsiteY0" fmla="*/ 1561630 h 4211203"/>
                <a:gd name="connsiteX1" fmla="*/ 3055287 w 4476232"/>
                <a:gd name="connsiteY1" fmla="*/ 711101 h 4211203"/>
                <a:gd name="connsiteX2" fmla="*/ 4115839 w 4476232"/>
                <a:gd name="connsiteY2" fmla="*/ 221756 h 4211203"/>
                <a:gd name="connsiteX3" fmla="*/ 4127492 w 4476232"/>
                <a:gd name="connsiteY3" fmla="*/ 385 h 4211203"/>
                <a:gd name="connsiteX4" fmla="*/ 2973461 w 4476232"/>
                <a:gd name="connsiteY4" fmla="*/ 268360 h 4211203"/>
                <a:gd name="connsiteX5" fmla="*/ 1645719 w 4476232"/>
                <a:gd name="connsiteY5" fmla="*/ 105245 h 4211203"/>
                <a:gd name="connsiteX6" fmla="*/ 1727280 w 4476232"/>
                <a:gd name="connsiteY6" fmla="*/ 303313 h 4211203"/>
                <a:gd name="connsiteX7" fmla="*/ 2454180 w 4476232"/>
                <a:gd name="connsiteY7" fmla="*/ 594591 h 4211203"/>
                <a:gd name="connsiteX8" fmla="*/ 2315686 w 4476232"/>
                <a:gd name="connsiteY8" fmla="*/ 1445119 h 4211203"/>
                <a:gd name="connsiteX9" fmla="*/ 1839289 w 4476232"/>
                <a:gd name="connsiteY9" fmla="*/ 1794651 h 4211203"/>
                <a:gd name="connsiteX10" fmla="*/ 189280 w 4476232"/>
                <a:gd name="connsiteY10" fmla="*/ 1654838 h 4211203"/>
                <a:gd name="connsiteX11" fmla="*/ 222379 w 4476232"/>
                <a:gd name="connsiteY11" fmla="*/ 1911162 h 4211203"/>
                <a:gd name="connsiteX12" fmla="*/ 1856505 w 4476232"/>
                <a:gd name="connsiteY12" fmla="*/ 2307298 h 4211203"/>
                <a:gd name="connsiteX13" fmla="*/ 1086976 w 4476232"/>
                <a:gd name="connsiteY13" fmla="*/ 3950102 h 4211203"/>
                <a:gd name="connsiteX14" fmla="*/ 1343575 w 4476232"/>
                <a:gd name="connsiteY14" fmla="*/ 4020008 h 4211203"/>
                <a:gd name="connsiteX15" fmla="*/ 2671052 w 4476232"/>
                <a:gd name="connsiteY15" fmla="*/ 2109230 h 4211203"/>
                <a:gd name="connsiteX16" fmla="*/ 4276046 w 4476232"/>
                <a:gd name="connsiteY16" fmla="*/ 2843248 h 4211203"/>
                <a:gd name="connsiteX17" fmla="*/ 4336953 w 4476232"/>
                <a:gd name="connsiteY17" fmla="*/ 2085929 h 4211203"/>
                <a:gd name="connsiteX18" fmla="*/ 3160414 w 4476232"/>
                <a:gd name="connsiteY18" fmla="*/ 1561630 h 4211203"/>
                <a:gd name="connsiteX0" fmla="*/ 3160414 w 4476232"/>
                <a:gd name="connsiteY0" fmla="*/ 1561625 h 4211198"/>
                <a:gd name="connsiteX1" fmla="*/ 2827558 w 4476232"/>
                <a:gd name="connsiteY1" fmla="*/ 699445 h 4211198"/>
                <a:gd name="connsiteX2" fmla="*/ 4115839 w 4476232"/>
                <a:gd name="connsiteY2" fmla="*/ 221751 h 4211198"/>
                <a:gd name="connsiteX3" fmla="*/ 4127492 w 4476232"/>
                <a:gd name="connsiteY3" fmla="*/ 380 h 4211198"/>
                <a:gd name="connsiteX4" fmla="*/ 2973461 w 4476232"/>
                <a:gd name="connsiteY4" fmla="*/ 268355 h 4211198"/>
                <a:gd name="connsiteX5" fmla="*/ 1645719 w 4476232"/>
                <a:gd name="connsiteY5" fmla="*/ 105240 h 4211198"/>
                <a:gd name="connsiteX6" fmla="*/ 1727280 w 4476232"/>
                <a:gd name="connsiteY6" fmla="*/ 303308 h 4211198"/>
                <a:gd name="connsiteX7" fmla="*/ 2454180 w 4476232"/>
                <a:gd name="connsiteY7" fmla="*/ 594586 h 4211198"/>
                <a:gd name="connsiteX8" fmla="*/ 2315686 w 4476232"/>
                <a:gd name="connsiteY8" fmla="*/ 1445114 h 4211198"/>
                <a:gd name="connsiteX9" fmla="*/ 1839289 w 4476232"/>
                <a:gd name="connsiteY9" fmla="*/ 1794646 h 4211198"/>
                <a:gd name="connsiteX10" fmla="*/ 189280 w 4476232"/>
                <a:gd name="connsiteY10" fmla="*/ 1654833 h 4211198"/>
                <a:gd name="connsiteX11" fmla="*/ 222379 w 4476232"/>
                <a:gd name="connsiteY11" fmla="*/ 1911157 h 4211198"/>
                <a:gd name="connsiteX12" fmla="*/ 1856505 w 4476232"/>
                <a:gd name="connsiteY12" fmla="*/ 2307293 h 4211198"/>
                <a:gd name="connsiteX13" fmla="*/ 1086976 w 4476232"/>
                <a:gd name="connsiteY13" fmla="*/ 3950097 h 4211198"/>
                <a:gd name="connsiteX14" fmla="*/ 1343575 w 4476232"/>
                <a:gd name="connsiteY14" fmla="*/ 4020003 h 4211198"/>
                <a:gd name="connsiteX15" fmla="*/ 2671052 w 4476232"/>
                <a:gd name="connsiteY15" fmla="*/ 2109225 h 4211198"/>
                <a:gd name="connsiteX16" fmla="*/ 4276046 w 4476232"/>
                <a:gd name="connsiteY16" fmla="*/ 2843243 h 4211198"/>
                <a:gd name="connsiteX17" fmla="*/ 4336953 w 4476232"/>
                <a:gd name="connsiteY17" fmla="*/ 2085924 h 4211198"/>
                <a:gd name="connsiteX18" fmla="*/ 3160414 w 4476232"/>
                <a:gd name="connsiteY18" fmla="*/ 1561625 h 4211198"/>
                <a:gd name="connsiteX0" fmla="*/ 2613865 w 4476232"/>
                <a:gd name="connsiteY0" fmla="*/ 1515021 h 4211198"/>
                <a:gd name="connsiteX1" fmla="*/ 2827558 w 4476232"/>
                <a:gd name="connsiteY1" fmla="*/ 699445 h 4211198"/>
                <a:gd name="connsiteX2" fmla="*/ 4115839 w 4476232"/>
                <a:gd name="connsiteY2" fmla="*/ 221751 h 4211198"/>
                <a:gd name="connsiteX3" fmla="*/ 4127492 w 4476232"/>
                <a:gd name="connsiteY3" fmla="*/ 380 h 4211198"/>
                <a:gd name="connsiteX4" fmla="*/ 2973461 w 4476232"/>
                <a:gd name="connsiteY4" fmla="*/ 268355 h 4211198"/>
                <a:gd name="connsiteX5" fmla="*/ 1645719 w 4476232"/>
                <a:gd name="connsiteY5" fmla="*/ 105240 h 4211198"/>
                <a:gd name="connsiteX6" fmla="*/ 1727280 w 4476232"/>
                <a:gd name="connsiteY6" fmla="*/ 303308 h 4211198"/>
                <a:gd name="connsiteX7" fmla="*/ 2454180 w 4476232"/>
                <a:gd name="connsiteY7" fmla="*/ 594586 h 4211198"/>
                <a:gd name="connsiteX8" fmla="*/ 2315686 w 4476232"/>
                <a:gd name="connsiteY8" fmla="*/ 1445114 h 4211198"/>
                <a:gd name="connsiteX9" fmla="*/ 1839289 w 4476232"/>
                <a:gd name="connsiteY9" fmla="*/ 1794646 h 4211198"/>
                <a:gd name="connsiteX10" fmla="*/ 189280 w 4476232"/>
                <a:gd name="connsiteY10" fmla="*/ 1654833 h 4211198"/>
                <a:gd name="connsiteX11" fmla="*/ 222379 w 4476232"/>
                <a:gd name="connsiteY11" fmla="*/ 1911157 h 4211198"/>
                <a:gd name="connsiteX12" fmla="*/ 1856505 w 4476232"/>
                <a:gd name="connsiteY12" fmla="*/ 2307293 h 4211198"/>
                <a:gd name="connsiteX13" fmla="*/ 1086976 w 4476232"/>
                <a:gd name="connsiteY13" fmla="*/ 3950097 h 4211198"/>
                <a:gd name="connsiteX14" fmla="*/ 1343575 w 4476232"/>
                <a:gd name="connsiteY14" fmla="*/ 4020003 h 4211198"/>
                <a:gd name="connsiteX15" fmla="*/ 2671052 w 4476232"/>
                <a:gd name="connsiteY15" fmla="*/ 2109225 h 4211198"/>
                <a:gd name="connsiteX16" fmla="*/ 4276046 w 4476232"/>
                <a:gd name="connsiteY16" fmla="*/ 2843243 h 4211198"/>
                <a:gd name="connsiteX17" fmla="*/ 4336953 w 4476232"/>
                <a:gd name="connsiteY17" fmla="*/ 2085924 h 4211198"/>
                <a:gd name="connsiteX18" fmla="*/ 2613865 w 4476232"/>
                <a:gd name="connsiteY18" fmla="*/ 1515021 h 4211198"/>
                <a:gd name="connsiteX0" fmla="*/ 2613865 w 4476232"/>
                <a:gd name="connsiteY0" fmla="*/ 1515021 h 4211198"/>
                <a:gd name="connsiteX1" fmla="*/ 2827558 w 4476232"/>
                <a:gd name="connsiteY1" fmla="*/ 699445 h 4211198"/>
                <a:gd name="connsiteX2" fmla="*/ 4115839 w 4476232"/>
                <a:gd name="connsiteY2" fmla="*/ 221751 h 4211198"/>
                <a:gd name="connsiteX3" fmla="*/ 4127492 w 4476232"/>
                <a:gd name="connsiteY3" fmla="*/ 380 h 4211198"/>
                <a:gd name="connsiteX4" fmla="*/ 2973461 w 4476232"/>
                <a:gd name="connsiteY4" fmla="*/ 268355 h 4211198"/>
                <a:gd name="connsiteX5" fmla="*/ 1645719 w 4476232"/>
                <a:gd name="connsiteY5" fmla="*/ 105240 h 4211198"/>
                <a:gd name="connsiteX6" fmla="*/ 1727280 w 4476232"/>
                <a:gd name="connsiteY6" fmla="*/ 303308 h 4211198"/>
                <a:gd name="connsiteX7" fmla="*/ 2454180 w 4476232"/>
                <a:gd name="connsiteY7" fmla="*/ 594586 h 4211198"/>
                <a:gd name="connsiteX8" fmla="*/ 2076572 w 4476232"/>
                <a:gd name="connsiteY8" fmla="*/ 1421812 h 4211198"/>
                <a:gd name="connsiteX9" fmla="*/ 1839289 w 4476232"/>
                <a:gd name="connsiteY9" fmla="*/ 1794646 h 4211198"/>
                <a:gd name="connsiteX10" fmla="*/ 189280 w 4476232"/>
                <a:gd name="connsiteY10" fmla="*/ 1654833 h 4211198"/>
                <a:gd name="connsiteX11" fmla="*/ 222379 w 4476232"/>
                <a:gd name="connsiteY11" fmla="*/ 1911157 h 4211198"/>
                <a:gd name="connsiteX12" fmla="*/ 1856505 w 4476232"/>
                <a:gd name="connsiteY12" fmla="*/ 2307293 h 4211198"/>
                <a:gd name="connsiteX13" fmla="*/ 1086976 w 4476232"/>
                <a:gd name="connsiteY13" fmla="*/ 3950097 h 4211198"/>
                <a:gd name="connsiteX14" fmla="*/ 1343575 w 4476232"/>
                <a:gd name="connsiteY14" fmla="*/ 4020003 h 4211198"/>
                <a:gd name="connsiteX15" fmla="*/ 2671052 w 4476232"/>
                <a:gd name="connsiteY15" fmla="*/ 2109225 h 4211198"/>
                <a:gd name="connsiteX16" fmla="*/ 4276046 w 4476232"/>
                <a:gd name="connsiteY16" fmla="*/ 2843243 h 4211198"/>
                <a:gd name="connsiteX17" fmla="*/ 4336953 w 4476232"/>
                <a:gd name="connsiteY17" fmla="*/ 2085924 h 4211198"/>
                <a:gd name="connsiteX18" fmla="*/ 2613865 w 4476232"/>
                <a:gd name="connsiteY18" fmla="*/ 1515021 h 4211198"/>
                <a:gd name="connsiteX0" fmla="*/ 2648024 w 4476232"/>
                <a:gd name="connsiteY0" fmla="*/ 1526672 h 4211198"/>
                <a:gd name="connsiteX1" fmla="*/ 2827558 w 4476232"/>
                <a:gd name="connsiteY1" fmla="*/ 699445 h 4211198"/>
                <a:gd name="connsiteX2" fmla="*/ 4115839 w 4476232"/>
                <a:gd name="connsiteY2" fmla="*/ 221751 h 4211198"/>
                <a:gd name="connsiteX3" fmla="*/ 4127492 w 4476232"/>
                <a:gd name="connsiteY3" fmla="*/ 380 h 4211198"/>
                <a:gd name="connsiteX4" fmla="*/ 2973461 w 4476232"/>
                <a:gd name="connsiteY4" fmla="*/ 268355 h 4211198"/>
                <a:gd name="connsiteX5" fmla="*/ 1645719 w 4476232"/>
                <a:gd name="connsiteY5" fmla="*/ 105240 h 4211198"/>
                <a:gd name="connsiteX6" fmla="*/ 1727280 w 4476232"/>
                <a:gd name="connsiteY6" fmla="*/ 303308 h 4211198"/>
                <a:gd name="connsiteX7" fmla="*/ 2454180 w 4476232"/>
                <a:gd name="connsiteY7" fmla="*/ 594586 h 4211198"/>
                <a:gd name="connsiteX8" fmla="*/ 2076572 w 4476232"/>
                <a:gd name="connsiteY8" fmla="*/ 1421812 h 4211198"/>
                <a:gd name="connsiteX9" fmla="*/ 1839289 w 4476232"/>
                <a:gd name="connsiteY9" fmla="*/ 1794646 h 4211198"/>
                <a:gd name="connsiteX10" fmla="*/ 189280 w 4476232"/>
                <a:gd name="connsiteY10" fmla="*/ 1654833 h 4211198"/>
                <a:gd name="connsiteX11" fmla="*/ 222379 w 4476232"/>
                <a:gd name="connsiteY11" fmla="*/ 1911157 h 4211198"/>
                <a:gd name="connsiteX12" fmla="*/ 1856505 w 4476232"/>
                <a:gd name="connsiteY12" fmla="*/ 2307293 h 4211198"/>
                <a:gd name="connsiteX13" fmla="*/ 1086976 w 4476232"/>
                <a:gd name="connsiteY13" fmla="*/ 3950097 h 4211198"/>
                <a:gd name="connsiteX14" fmla="*/ 1343575 w 4476232"/>
                <a:gd name="connsiteY14" fmla="*/ 4020003 h 4211198"/>
                <a:gd name="connsiteX15" fmla="*/ 2671052 w 4476232"/>
                <a:gd name="connsiteY15" fmla="*/ 2109225 h 4211198"/>
                <a:gd name="connsiteX16" fmla="*/ 4276046 w 4476232"/>
                <a:gd name="connsiteY16" fmla="*/ 2843243 h 4211198"/>
                <a:gd name="connsiteX17" fmla="*/ 4336953 w 4476232"/>
                <a:gd name="connsiteY17" fmla="*/ 2085924 h 4211198"/>
                <a:gd name="connsiteX18" fmla="*/ 2648024 w 4476232"/>
                <a:gd name="connsiteY18" fmla="*/ 1526672 h 4211198"/>
                <a:gd name="connsiteX0" fmla="*/ 2648024 w 4476232"/>
                <a:gd name="connsiteY0" fmla="*/ 1526672 h 4211198"/>
                <a:gd name="connsiteX1" fmla="*/ 2827558 w 4476232"/>
                <a:gd name="connsiteY1" fmla="*/ 699445 h 4211198"/>
                <a:gd name="connsiteX2" fmla="*/ 4115839 w 4476232"/>
                <a:gd name="connsiteY2" fmla="*/ 221751 h 4211198"/>
                <a:gd name="connsiteX3" fmla="*/ 4127492 w 4476232"/>
                <a:gd name="connsiteY3" fmla="*/ 380 h 4211198"/>
                <a:gd name="connsiteX4" fmla="*/ 2973461 w 4476232"/>
                <a:gd name="connsiteY4" fmla="*/ 268355 h 4211198"/>
                <a:gd name="connsiteX5" fmla="*/ 1645719 w 4476232"/>
                <a:gd name="connsiteY5" fmla="*/ 105240 h 4211198"/>
                <a:gd name="connsiteX6" fmla="*/ 1727280 w 4476232"/>
                <a:gd name="connsiteY6" fmla="*/ 303308 h 4211198"/>
                <a:gd name="connsiteX7" fmla="*/ 2454180 w 4476232"/>
                <a:gd name="connsiteY7" fmla="*/ 594586 h 4211198"/>
                <a:gd name="connsiteX8" fmla="*/ 2179049 w 4476232"/>
                <a:gd name="connsiteY8" fmla="*/ 1165488 h 4211198"/>
                <a:gd name="connsiteX9" fmla="*/ 1839289 w 4476232"/>
                <a:gd name="connsiteY9" fmla="*/ 1794646 h 4211198"/>
                <a:gd name="connsiteX10" fmla="*/ 189280 w 4476232"/>
                <a:gd name="connsiteY10" fmla="*/ 1654833 h 4211198"/>
                <a:gd name="connsiteX11" fmla="*/ 222379 w 4476232"/>
                <a:gd name="connsiteY11" fmla="*/ 1911157 h 4211198"/>
                <a:gd name="connsiteX12" fmla="*/ 1856505 w 4476232"/>
                <a:gd name="connsiteY12" fmla="*/ 2307293 h 4211198"/>
                <a:gd name="connsiteX13" fmla="*/ 1086976 w 4476232"/>
                <a:gd name="connsiteY13" fmla="*/ 3950097 h 4211198"/>
                <a:gd name="connsiteX14" fmla="*/ 1343575 w 4476232"/>
                <a:gd name="connsiteY14" fmla="*/ 4020003 h 4211198"/>
                <a:gd name="connsiteX15" fmla="*/ 2671052 w 4476232"/>
                <a:gd name="connsiteY15" fmla="*/ 2109225 h 4211198"/>
                <a:gd name="connsiteX16" fmla="*/ 4276046 w 4476232"/>
                <a:gd name="connsiteY16" fmla="*/ 2843243 h 4211198"/>
                <a:gd name="connsiteX17" fmla="*/ 4336953 w 4476232"/>
                <a:gd name="connsiteY17" fmla="*/ 2085924 h 4211198"/>
                <a:gd name="connsiteX18" fmla="*/ 2648024 w 4476232"/>
                <a:gd name="connsiteY18" fmla="*/ 1526672 h 4211198"/>
                <a:gd name="connsiteX0" fmla="*/ 2727729 w 4476232"/>
                <a:gd name="connsiteY0" fmla="*/ 1491718 h 4211198"/>
                <a:gd name="connsiteX1" fmla="*/ 2827558 w 4476232"/>
                <a:gd name="connsiteY1" fmla="*/ 699445 h 4211198"/>
                <a:gd name="connsiteX2" fmla="*/ 4115839 w 4476232"/>
                <a:gd name="connsiteY2" fmla="*/ 221751 h 4211198"/>
                <a:gd name="connsiteX3" fmla="*/ 4127492 w 4476232"/>
                <a:gd name="connsiteY3" fmla="*/ 380 h 4211198"/>
                <a:gd name="connsiteX4" fmla="*/ 2973461 w 4476232"/>
                <a:gd name="connsiteY4" fmla="*/ 268355 h 4211198"/>
                <a:gd name="connsiteX5" fmla="*/ 1645719 w 4476232"/>
                <a:gd name="connsiteY5" fmla="*/ 105240 h 4211198"/>
                <a:gd name="connsiteX6" fmla="*/ 1727280 w 4476232"/>
                <a:gd name="connsiteY6" fmla="*/ 303308 h 4211198"/>
                <a:gd name="connsiteX7" fmla="*/ 2454180 w 4476232"/>
                <a:gd name="connsiteY7" fmla="*/ 594586 h 4211198"/>
                <a:gd name="connsiteX8" fmla="*/ 2179049 w 4476232"/>
                <a:gd name="connsiteY8" fmla="*/ 1165488 h 4211198"/>
                <a:gd name="connsiteX9" fmla="*/ 1839289 w 4476232"/>
                <a:gd name="connsiteY9" fmla="*/ 1794646 h 4211198"/>
                <a:gd name="connsiteX10" fmla="*/ 189280 w 4476232"/>
                <a:gd name="connsiteY10" fmla="*/ 1654833 h 4211198"/>
                <a:gd name="connsiteX11" fmla="*/ 222379 w 4476232"/>
                <a:gd name="connsiteY11" fmla="*/ 1911157 h 4211198"/>
                <a:gd name="connsiteX12" fmla="*/ 1856505 w 4476232"/>
                <a:gd name="connsiteY12" fmla="*/ 2307293 h 4211198"/>
                <a:gd name="connsiteX13" fmla="*/ 1086976 w 4476232"/>
                <a:gd name="connsiteY13" fmla="*/ 3950097 h 4211198"/>
                <a:gd name="connsiteX14" fmla="*/ 1343575 w 4476232"/>
                <a:gd name="connsiteY14" fmla="*/ 4020003 h 4211198"/>
                <a:gd name="connsiteX15" fmla="*/ 2671052 w 4476232"/>
                <a:gd name="connsiteY15" fmla="*/ 2109225 h 4211198"/>
                <a:gd name="connsiteX16" fmla="*/ 4276046 w 4476232"/>
                <a:gd name="connsiteY16" fmla="*/ 2843243 h 4211198"/>
                <a:gd name="connsiteX17" fmla="*/ 4336953 w 4476232"/>
                <a:gd name="connsiteY17" fmla="*/ 2085924 h 4211198"/>
                <a:gd name="connsiteX18" fmla="*/ 2727729 w 4476232"/>
                <a:gd name="connsiteY18" fmla="*/ 1491718 h 4211198"/>
                <a:gd name="connsiteX0" fmla="*/ 2727729 w 4476929"/>
                <a:gd name="connsiteY0" fmla="*/ 1491718 h 4212820"/>
                <a:gd name="connsiteX1" fmla="*/ 2827558 w 4476929"/>
                <a:gd name="connsiteY1" fmla="*/ 699445 h 4212820"/>
                <a:gd name="connsiteX2" fmla="*/ 4115839 w 4476929"/>
                <a:gd name="connsiteY2" fmla="*/ 221751 h 4212820"/>
                <a:gd name="connsiteX3" fmla="*/ 4127492 w 4476929"/>
                <a:gd name="connsiteY3" fmla="*/ 380 h 4212820"/>
                <a:gd name="connsiteX4" fmla="*/ 2973461 w 4476929"/>
                <a:gd name="connsiteY4" fmla="*/ 268355 h 4212820"/>
                <a:gd name="connsiteX5" fmla="*/ 1645719 w 4476929"/>
                <a:gd name="connsiteY5" fmla="*/ 105240 h 4212820"/>
                <a:gd name="connsiteX6" fmla="*/ 1727280 w 4476929"/>
                <a:gd name="connsiteY6" fmla="*/ 303308 h 4212820"/>
                <a:gd name="connsiteX7" fmla="*/ 2454180 w 4476929"/>
                <a:gd name="connsiteY7" fmla="*/ 594586 h 4212820"/>
                <a:gd name="connsiteX8" fmla="*/ 2179049 w 4476929"/>
                <a:gd name="connsiteY8" fmla="*/ 1165488 h 4212820"/>
                <a:gd name="connsiteX9" fmla="*/ 1839289 w 4476929"/>
                <a:gd name="connsiteY9" fmla="*/ 1794646 h 4212820"/>
                <a:gd name="connsiteX10" fmla="*/ 189280 w 4476929"/>
                <a:gd name="connsiteY10" fmla="*/ 1654833 h 4212820"/>
                <a:gd name="connsiteX11" fmla="*/ 222379 w 4476929"/>
                <a:gd name="connsiteY11" fmla="*/ 1911157 h 4212820"/>
                <a:gd name="connsiteX12" fmla="*/ 1856505 w 4476929"/>
                <a:gd name="connsiteY12" fmla="*/ 2307293 h 4212820"/>
                <a:gd name="connsiteX13" fmla="*/ 1086976 w 4476929"/>
                <a:gd name="connsiteY13" fmla="*/ 3950097 h 4212820"/>
                <a:gd name="connsiteX14" fmla="*/ 1343575 w 4476929"/>
                <a:gd name="connsiteY14" fmla="*/ 4020003 h 4212820"/>
                <a:gd name="connsiteX15" fmla="*/ 2659666 w 4476929"/>
                <a:gd name="connsiteY15" fmla="*/ 2085923 h 4212820"/>
                <a:gd name="connsiteX16" fmla="*/ 4276046 w 4476929"/>
                <a:gd name="connsiteY16" fmla="*/ 2843243 h 4212820"/>
                <a:gd name="connsiteX17" fmla="*/ 4336953 w 4476929"/>
                <a:gd name="connsiteY17" fmla="*/ 2085924 h 4212820"/>
                <a:gd name="connsiteX18" fmla="*/ 2727729 w 4476929"/>
                <a:gd name="connsiteY18" fmla="*/ 1491718 h 4212820"/>
                <a:gd name="connsiteX0" fmla="*/ 2727729 w 4489735"/>
                <a:gd name="connsiteY0" fmla="*/ 1491718 h 4219328"/>
                <a:gd name="connsiteX1" fmla="*/ 2827558 w 4489735"/>
                <a:gd name="connsiteY1" fmla="*/ 699445 h 4219328"/>
                <a:gd name="connsiteX2" fmla="*/ 4115839 w 4489735"/>
                <a:gd name="connsiteY2" fmla="*/ 221751 h 4219328"/>
                <a:gd name="connsiteX3" fmla="*/ 4127492 w 4489735"/>
                <a:gd name="connsiteY3" fmla="*/ 380 h 4219328"/>
                <a:gd name="connsiteX4" fmla="*/ 2973461 w 4489735"/>
                <a:gd name="connsiteY4" fmla="*/ 268355 h 4219328"/>
                <a:gd name="connsiteX5" fmla="*/ 1645719 w 4489735"/>
                <a:gd name="connsiteY5" fmla="*/ 105240 h 4219328"/>
                <a:gd name="connsiteX6" fmla="*/ 1727280 w 4489735"/>
                <a:gd name="connsiteY6" fmla="*/ 303308 h 4219328"/>
                <a:gd name="connsiteX7" fmla="*/ 2454180 w 4489735"/>
                <a:gd name="connsiteY7" fmla="*/ 594586 h 4219328"/>
                <a:gd name="connsiteX8" fmla="*/ 2179049 w 4489735"/>
                <a:gd name="connsiteY8" fmla="*/ 1165488 h 4219328"/>
                <a:gd name="connsiteX9" fmla="*/ 1839289 w 4489735"/>
                <a:gd name="connsiteY9" fmla="*/ 1794646 h 4219328"/>
                <a:gd name="connsiteX10" fmla="*/ 189280 w 4489735"/>
                <a:gd name="connsiteY10" fmla="*/ 1654833 h 4219328"/>
                <a:gd name="connsiteX11" fmla="*/ 222379 w 4489735"/>
                <a:gd name="connsiteY11" fmla="*/ 1911157 h 4219328"/>
                <a:gd name="connsiteX12" fmla="*/ 1856505 w 4489735"/>
                <a:gd name="connsiteY12" fmla="*/ 2307293 h 4219328"/>
                <a:gd name="connsiteX13" fmla="*/ 1086976 w 4489735"/>
                <a:gd name="connsiteY13" fmla="*/ 3950097 h 4219328"/>
                <a:gd name="connsiteX14" fmla="*/ 1343575 w 4489735"/>
                <a:gd name="connsiteY14" fmla="*/ 4020003 h 4219328"/>
                <a:gd name="connsiteX15" fmla="*/ 2454711 w 4489735"/>
                <a:gd name="connsiteY15" fmla="*/ 1992714 h 4219328"/>
                <a:gd name="connsiteX16" fmla="*/ 4276046 w 4489735"/>
                <a:gd name="connsiteY16" fmla="*/ 2843243 h 4219328"/>
                <a:gd name="connsiteX17" fmla="*/ 4336953 w 4489735"/>
                <a:gd name="connsiteY17" fmla="*/ 2085924 h 4219328"/>
                <a:gd name="connsiteX18" fmla="*/ 2727729 w 4489735"/>
                <a:gd name="connsiteY18" fmla="*/ 1491718 h 4219328"/>
                <a:gd name="connsiteX0" fmla="*/ 2722400 w 4484406"/>
                <a:gd name="connsiteY0" fmla="*/ 1491718 h 4220553"/>
                <a:gd name="connsiteX1" fmla="*/ 2822229 w 4484406"/>
                <a:gd name="connsiteY1" fmla="*/ 699445 h 4220553"/>
                <a:gd name="connsiteX2" fmla="*/ 4110510 w 4484406"/>
                <a:gd name="connsiteY2" fmla="*/ 221751 h 4220553"/>
                <a:gd name="connsiteX3" fmla="*/ 4122163 w 4484406"/>
                <a:gd name="connsiteY3" fmla="*/ 380 h 4220553"/>
                <a:gd name="connsiteX4" fmla="*/ 2968132 w 4484406"/>
                <a:gd name="connsiteY4" fmla="*/ 268355 h 4220553"/>
                <a:gd name="connsiteX5" fmla="*/ 1640390 w 4484406"/>
                <a:gd name="connsiteY5" fmla="*/ 105240 h 4220553"/>
                <a:gd name="connsiteX6" fmla="*/ 1721951 w 4484406"/>
                <a:gd name="connsiteY6" fmla="*/ 303308 h 4220553"/>
                <a:gd name="connsiteX7" fmla="*/ 2448851 w 4484406"/>
                <a:gd name="connsiteY7" fmla="*/ 594586 h 4220553"/>
                <a:gd name="connsiteX8" fmla="*/ 2173720 w 4484406"/>
                <a:gd name="connsiteY8" fmla="*/ 1165488 h 4220553"/>
                <a:gd name="connsiteX9" fmla="*/ 1833960 w 4484406"/>
                <a:gd name="connsiteY9" fmla="*/ 1794646 h 4220553"/>
                <a:gd name="connsiteX10" fmla="*/ 183951 w 4484406"/>
                <a:gd name="connsiteY10" fmla="*/ 1654833 h 4220553"/>
                <a:gd name="connsiteX11" fmla="*/ 217050 w 4484406"/>
                <a:gd name="connsiteY11" fmla="*/ 1911157 h 4220553"/>
                <a:gd name="connsiteX12" fmla="*/ 1760085 w 4484406"/>
                <a:gd name="connsiteY12" fmla="*/ 2283991 h 4220553"/>
                <a:gd name="connsiteX13" fmla="*/ 1081647 w 4484406"/>
                <a:gd name="connsiteY13" fmla="*/ 3950097 h 4220553"/>
                <a:gd name="connsiteX14" fmla="*/ 1338246 w 4484406"/>
                <a:gd name="connsiteY14" fmla="*/ 4020003 h 4220553"/>
                <a:gd name="connsiteX15" fmla="*/ 2449382 w 4484406"/>
                <a:gd name="connsiteY15" fmla="*/ 1992714 h 4220553"/>
                <a:gd name="connsiteX16" fmla="*/ 4270717 w 4484406"/>
                <a:gd name="connsiteY16" fmla="*/ 2843243 h 4220553"/>
                <a:gd name="connsiteX17" fmla="*/ 4331624 w 4484406"/>
                <a:gd name="connsiteY17" fmla="*/ 2085924 h 4220553"/>
                <a:gd name="connsiteX18" fmla="*/ 2722400 w 4484406"/>
                <a:gd name="connsiteY18" fmla="*/ 1491718 h 4220553"/>
                <a:gd name="connsiteX0" fmla="*/ 2716526 w 4478532"/>
                <a:gd name="connsiteY0" fmla="*/ 1491718 h 4221785"/>
                <a:gd name="connsiteX1" fmla="*/ 2816355 w 4478532"/>
                <a:gd name="connsiteY1" fmla="*/ 699445 h 4221785"/>
                <a:gd name="connsiteX2" fmla="*/ 4104636 w 4478532"/>
                <a:gd name="connsiteY2" fmla="*/ 221751 h 4221785"/>
                <a:gd name="connsiteX3" fmla="*/ 4116289 w 4478532"/>
                <a:gd name="connsiteY3" fmla="*/ 380 h 4221785"/>
                <a:gd name="connsiteX4" fmla="*/ 2962258 w 4478532"/>
                <a:gd name="connsiteY4" fmla="*/ 268355 h 4221785"/>
                <a:gd name="connsiteX5" fmla="*/ 1634516 w 4478532"/>
                <a:gd name="connsiteY5" fmla="*/ 105240 h 4221785"/>
                <a:gd name="connsiteX6" fmla="*/ 1716077 w 4478532"/>
                <a:gd name="connsiteY6" fmla="*/ 303308 h 4221785"/>
                <a:gd name="connsiteX7" fmla="*/ 2442977 w 4478532"/>
                <a:gd name="connsiteY7" fmla="*/ 594586 h 4221785"/>
                <a:gd name="connsiteX8" fmla="*/ 2167846 w 4478532"/>
                <a:gd name="connsiteY8" fmla="*/ 1165488 h 4221785"/>
                <a:gd name="connsiteX9" fmla="*/ 1828086 w 4478532"/>
                <a:gd name="connsiteY9" fmla="*/ 1794646 h 4221785"/>
                <a:gd name="connsiteX10" fmla="*/ 178077 w 4478532"/>
                <a:gd name="connsiteY10" fmla="*/ 1654833 h 4221785"/>
                <a:gd name="connsiteX11" fmla="*/ 211176 w 4478532"/>
                <a:gd name="connsiteY11" fmla="*/ 1911157 h 4221785"/>
                <a:gd name="connsiteX12" fmla="*/ 1651734 w 4478532"/>
                <a:gd name="connsiteY12" fmla="*/ 2260689 h 4221785"/>
                <a:gd name="connsiteX13" fmla="*/ 1075773 w 4478532"/>
                <a:gd name="connsiteY13" fmla="*/ 3950097 h 4221785"/>
                <a:gd name="connsiteX14" fmla="*/ 1332372 w 4478532"/>
                <a:gd name="connsiteY14" fmla="*/ 4020003 h 4221785"/>
                <a:gd name="connsiteX15" fmla="*/ 2443508 w 4478532"/>
                <a:gd name="connsiteY15" fmla="*/ 1992714 h 4221785"/>
                <a:gd name="connsiteX16" fmla="*/ 4264843 w 4478532"/>
                <a:gd name="connsiteY16" fmla="*/ 2843243 h 4221785"/>
                <a:gd name="connsiteX17" fmla="*/ 4325750 w 4478532"/>
                <a:gd name="connsiteY17" fmla="*/ 2085924 h 4221785"/>
                <a:gd name="connsiteX18" fmla="*/ 2716526 w 4478532"/>
                <a:gd name="connsiteY18" fmla="*/ 1491718 h 4221785"/>
                <a:gd name="connsiteX0" fmla="*/ 2716526 w 4478532"/>
                <a:gd name="connsiteY0" fmla="*/ 1491718 h 4221785"/>
                <a:gd name="connsiteX1" fmla="*/ 2816355 w 4478532"/>
                <a:gd name="connsiteY1" fmla="*/ 699445 h 4221785"/>
                <a:gd name="connsiteX2" fmla="*/ 4104636 w 4478532"/>
                <a:gd name="connsiteY2" fmla="*/ 221751 h 4221785"/>
                <a:gd name="connsiteX3" fmla="*/ 4116289 w 4478532"/>
                <a:gd name="connsiteY3" fmla="*/ 380 h 4221785"/>
                <a:gd name="connsiteX4" fmla="*/ 2962258 w 4478532"/>
                <a:gd name="connsiteY4" fmla="*/ 268355 h 4221785"/>
                <a:gd name="connsiteX5" fmla="*/ 1634516 w 4478532"/>
                <a:gd name="connsiteY5" fmla="*/ 105240 h 4221785"/>
                <a:gd name="connsiteX6" fmla="*/ 1716077 w 4478532"/>
                <a:gd name="connsiteY6" fmla="*/ 303308 h 4221785"/>
                <a:gd name="connsiteX7" fmla="*/ 2442977 w 4478532"/>
                <a:gd name="connsiteY7" fmla="*/ 594586 h 4221785"/>
                <a:gd name="connsiteX8" fmla="*/ 2167846 w 4478532"/>
                <a:gd name="connsiteY8" fmla="*/ 1165488 h 4221785"/>
                <a:gd name="connsiteX9" fmla="*/ 1828086 w 4478532"/>
                <a:gd name="connsiteY9" fmla="*/ 1736391 h 4221785"/>
                <a:gd name="connsiteX10" fmla="*/ 178077 w 4478532"/>
                <a:gd name="connsiteY10" fmla="*/ 1654833 h 4221785"/>
                <a:gd name="connsiteX11" fmla="*/ 211176 w 4478532"/>
                <a:gd name="connsiteY11" fmla="*/ 1911157 h 4221785"/>
                <a:gd name="connsiteX12" fmla="*/ 1651734 w 4478532"/>
                <a:gd name="connsiteY12" fmla="*/ 2260689 h 4221785"/>
                <a:gd name="connsiteX13" fmla="*/ 1075773 w 4478532"/>
                <a:gd name="connsiteY13" fmla="*/ 3950097 h 4221785"/>
                <a:gd name="connsiteX14" fmla="*/ 1332372 w 4478532"/>
                <a:gd name="connsiteY14" fmla="*/ 4020003 h 4221785"/>
                <a:gd name="connsiteX15" fmla="*/ 2443508 w 4478532"/>
                <a:gd name="connsiteY15" fmla="*/ 1992714 h 4221785"/>
                <a:gd name="connsiteX16" fmla="*/ 4264843 w 4478532"/>
                <a:gd name="connsiteY16" fmla="*/ 2843243 h 4221785"/>
                <a:gd name="connsiteX17" fmla="*/ 4325750 w 4478532"/>
                <a:gd name="connsiteY17" fmla="*/ 2085924 h 4221785"/>
                <a:gd name="connsiteX18" fmla="*/ 2716526 w 4478532"/>
                <a:gd name="connsiteY18" fmla="*/ 1491718 h 4221785"/>
                <a:gd name="connsiteX0" fmla="*/ 2716526 w 4478532"/>
                <a:gd name="connsiteY0" fmla="*/ 1491718 h 4073014"/>
                <a:gd name="connsiteX1" fmla="*/ 2816355 w 4478532"/>
                <a:gd name="connsiteY1" fmla="*/ 699445 h 4073014"/>
                <a:gd name="connsiteX2" fmla="*/ 4104636 w 4478532"/>
                <a:gd name="connsiteY2" fmla="*/ 221751 h 4073014"/>
                <a:gd name="connsiteX3" fmla="*/ 4116289 w 4478532"/>
                <a:gd name="connsiteY3" fmla="*/ 380 h 4073014"/>
                <a:gd name="connsiteX4" fmla="*/ 2962258 w 4478532"/>
                <a:gd name="connsiteY4" fmla="*/ 268355 h 4073014"/>
                <a:gd name="connsiteX5" fmla="*/ 1634516 w 4478532"/>
                <a:gd name="connsiteY5" fmla="*/ 105240 h 4073014"/>
                <a:gd name="connsiteX6" fmla="*/ 1716077 w 4478532"/>
                <a:gd name="connsiteY6" fmla="*/ 303308 h 4073014"/>
                <a:gd name="connsiteX7" fmla="*/ 2442977 w 4478532"/>
                <a:gd name="connsiteY7" fmla="*/ 594586 h 4073014"/>
                <a:gd name="connsiteX8" fmla="*/ 2167846 w 4478532"/>
                <a:gd name="connsiteY8" fmla="*/ 1165488 h 4073014"/>
                <a:gd name="connsiteX9" fmla="*/ 1828086 w 4478532"/>
                <a:gd name="connsiteY9" fmla="*/ 1736391 h 4073014"/>
                <a:gd name="connsiteX10" fmla="*/ 178077 w 4478532"/>
                <a:gd name="connsiteY10" fmla="*/ 1654833 h 4073014"/>
                <a:gd name="connsiteX11" fmla="*/ 211176 w 4478532"/>
                <a:gd name="connsiteY11" fmla="*/ 1911157 h 4073014"/>
                <a:gd name="connsiteX12" fmla="*/ 1651734 w 4478532"/>
                <a:gd name="connsiteY12" fmla="*/ 2260689 h 4073014"/>
                <a:gd name="connsiteX13" fmla="*/ 1075773 w 4478532"/>
                <a:gd name="connsiteY13" fmla="*/ 3950097 h 4073014"/>
                <a:gd name="connsiteX14" fmla="*/ 1487409 w 4478532"/>
                <a:gd name="connsiteY14" fmla="*/ 3725384 h 4073014"/>
                <a:gd name="connsiteX15" fmla="*/ 2443508 w 4478532"/>
                <a:gd name="connsiteY15" fmla="*/ 1992714 h 4073014"/>
                <a:gd name="connsiteX16" fmla="*/ 4264843 w 4478532"/>
                <a:gd name="connsiteY16" fmla="*/ 2843243 h 4073014"/>
                <a:gd name="connsiteX17" fmla="*/ 4325750 w 4478532"/>
                <a:gd name="connsiteY17" fmla="*/ 2085924 h 4073014"/>
                <a:gd name="connsiteX18" fmla="*/ 2716526 w 4478532"/>
                <a:gd name="connsiteY18" fmla="*/ 1491718 h 4073014"/>
                <a:gd name="connsiteX0" fmla="*/ 2716526 w 4478532"/>
                <a:gd name="connsiteY0" fmla="*/ 1491718 h 3912806"/>
                <a:gd name="connsiteX1" fmla="*/ 2816355 w 4478532"/>
                <a:gd name="connsiteY1" fmla="*/ 699445 h 3912806"/>
                <a:gd name="connsiteX2" fmla="*/ 4104636 w 4478532"/>
                <a:gd name="connsiteY2" fmla="*/ 221751 h 3912806"/>
                <a:gd name="connsiteX3" fmla="*/ 4116289 w 4478532"/>
                <a:gd name="connsiteY3" fmla="*/ 380 h 3912806"/>
                <a:gd name="connsiteX4" fmla="*/ 2962258 w 4478532"/>
                <a:gd name="connsiteY4" fmla="*/ 268355 h 3912806"/>
                <a:gd name="connsiteX5" fmla="*/ 1634516 w 4478532"/>
                <a:gd name="connsiteY5" fmla="*/ 105240 h 3912806"/>
                <a:gd name="connsiteX6" fmla="*/ 1716077 w 4478532"/>
                <a:gd name="connsiteY6" fmla="*/ 303308 h 3912806"/>
                <a:gd name="connsiteX7" fmla="*/ 2442977 w 4478532"/>
                <a:gd name="connsiteY7" fmla="*/ 594586 h 3912806"/>
                <a:gd name="connsiteX8" fmla="*/ 2167846 w 4478532"/>
                <a:gd name="connsiteY8" fmla="*/ 1165488 h 3912806"/>
                <a:gd name="connsiteX9" fmla="*/ 1828086 w 4478532"/>
                <a:gd name="connsiteY9" fmla="*/ 1736391 h 3912806"/>
                <a:gd name="connsiteX10" fmla="*/ 178077 w 4478532"/>
                <a:gd name="connsiteY10" fmla="*/ 1654833 h 3912806"/>
                <a:gd name="connsiteX11" fmla="*/ 211176 w 4478532"/>
                <a:gd name="connsiteY11" fmla="*/ 1911157 h 3912806"/>
                <a:gd name="connsiteX12" fmla="*/ 1651734 w 4478532"/>
                <a:gd name="connsiteY12" fmla="*/ 2260689 h 3912806"/>
                <a:gd name="connsiteX13" fmla="*/ 1186513 w 4478532"/>
                <a:gd name="connsiteY13" fmla="*/ 3700803 h 3912806"/>
                <a:gd name="connsiteX14" fmla="*/ 1487409 w 4478532"/>
                <a:gd name="connsiteY14" fmla="*/ 3725384 h 3912806"/>
                <a:gd name="connsiteX15" fmla="*/ 2443508 w 4478532"/>
                <a:gd name="connsiteY15" fmla="*/ 1992714 h 3912806"/>
                <a:gd name="connsiteX16" fmla="*/ 4264843 w 4478532"/>
                <a:gd name="connsiteY16" fmla="*/ 2843243 h 3912806"/>
                <a:gd name="connsiteX17" fmla="*/ 4325750 w 4478532"/>
                <a:gd name="connsiteY17" fmla="*/ 2085924 h 3912806"/>
                <a:gd name="connsiteX18" fmla="*/ 2716526 w 4478532"/>
                <a:gd name="connsiteY18" fmla="*/ 1491718 h 3912806"/>
                <a:gd name="connsiteX0" fmla="*/ 2660087 w 4422093"/>
                <a:gd name="connsiteY0" fmla="*/ 1491718 h 3912806"/>
                <a:gd name="connsiteX1" fmla="*/ 2759916 w 4422093"/>
                <a:gd name="connsiteY1" fmla="*/ 699445 h 3912806"/>
                <a:gd name="connsiteX2" fmla="*/ 4048197 w 4422093"/>
                <a:gd name="connsiteY2" fmla="*/ 221751 h 3912806"/>
                <a:gd name="connsiteX3" fmla="*/ 4059850 w 4422093"/>
                <a:gd name="connsiteY3" fmla="*/ 380 h 3912806"/>
                <a:gd name="connsiteX4" fmla="*/ 2905819 w 4422093"/>
                <a:gd name="connsiteY4" fmla="*/ 268355 h 3912806"/>
                <a:gd name="connsiteX5" fmla="*/ 1578077 w 4422093"/>
                <a:gd name="connsiteY5" fmla="*/ 105240 h 3912806"/>
                <a:gd name="connsiteX6" fmla="*/ 1659638 w 4422093"/>
                <a:gd name="connsiteY6" fmla="*/ 303308 h 3912806"/>
                <a:gd name="connsiteX7" fmla="*/ 2386538 w 4422093"/>
                <a:gd name="connsiteY7" fmla="*/ 594586 h 3912806"/>
                <a:gd name="connsiteX8" fmla="*/ 2111407 w 4422093"/>
                <a:gd name="connsiteY8" fmla="*/ 1165488 h 3912806"/>
                <a:gd name="connsiteX9" fmla="*/ 1771647 w 4422093"/>
                <a:gd name="connsiteY9" fmla="*/ 1736391 h 3912806"/>
                <a:gd name="connsiteX10" fmla="*/ 121638 w 4422093"/>
                <a:gd name="connsiteY10" fmla="*/ 1654833 h 3912806"/>
                <a:gd name="connsiteX11" fmla="*/ 287626 w 4422093"/>
                <a:gd name="connsiteY11" fmla="*/ 1933820 h 3912806"/>
                <a:gd name="connsiteX12" fmla="*/ 1595295 w 4422093"/>
                <a:gd name="connsiteY12" fmla="*/ 2260689 h 3912806"/>
                <a:gd name="connsiteX13" fmla="*/ 1130074 w 4422093"/>
                <a:gd name="connsiteY13" fmla="*/ 3700803 h 3912806"/>
                <a:gd name="connsiteX14" fmla="*/ 1430970 w 4422093"/>
                <a:gd name="connsiteY14" fmla="*/ 3725384 h 3912806"/>
                <a:gd name="connsiteX15" fmla="*/ 2387069 w 4422093"/>
                <a:gd name="connsiteY15" fmla="*/ 1992714 h 3912806"/>
                <a:gd name="connsiteX16" fmla="*/ 4208404 w 4422093"/>
                <a:gd name="connsiteY16" fmla="*/ 2843243 h 3912806"/>
                <a:gd name="connsiteX17" fmla="*/ 4269311 w 4422093"/>
                <a:gd name="connsiteY17" fmla="*/ 2085924 h 3912806"/>
                <a:gd name="connsiteX18" fmla="*/ 2660087 w 4422093"/>
                <a:gd name="connsiteY18" fmla="*/ 1491718 h 3912806"/>
                <a:gd name="connsiteX0" fmla="*/ 2540660 w 4302666"/>
                <a:gd name="connsiteY0" fmla="*/ 1491718 h 3912806"/>
                <a:gd name="connsiteX1" fmla="*/ 2640489 w 4302666"/>
                <a:gd name="connsiteY1" fmla="*/ 699445 h 3912806"/>
                <a:gd name="connsiteX2" fmla="*/ 3928770 w 4302666"/>
                <a:gd name="connsiteY2" fmla="*/ 221751 h 3912806"/>
                <a:gd name="connsiteX3" fmla="*/ 3940423 w 4302666"/>
                <a:gd name="connsiteY3" fmla="*/ 380 h 3912806"/>
                <a:gd name="connsiteX4" fmla="*/ 2786392 w 4302666"/>
                <a:gd name="connsiteY4" fmla="*/ 268355 h 3912806"/>
                <a:gd name="connsiteX5" fmla="*/ 1458650 w 4302666"/>
                <a:gd name="connsiteY5" fmla="*/ 105240 h 3912806"/>
                <a:gd name="connsiteX6" fmla="*/ 1540211 w 4302666"/>
                <a:gd name="connsiteY6" fmla="*/ 303308 h 3912806"/>
                <a:gd name="connsiteX7" fmla="*/ 2267111 w 4302666"/>
                <a:gd name="connsiteY7" fmla="*/ 594586 h 3912806"/>
                <a:gd name="connsiteX8" fmla="*/ 1991980 w 4302666"/>
                <a:gd name="connsiteY8" fmla="*/ 1165488 h 3912806"/>
                <a:gd name="connsiteX9" fmla="*/ 1652220 w 4302666"/>
                <a:gd name="connsiteY9" fmla="*/ 1736391 h 3912806"/>
                <a:gd name="connsiteX10" fmla="*/ 179397 w 4302666"/>
                <a:gd name="connsiteY10" fmla="*/ 1700159 h 3912806"/>
                <a:gd name="connsiteX11" fmla="*/ 168199 w 4302666"/>
                <a:gd name="connsiteY11" fmla="*/ 1933820 h 3912806"/>
                <a:gd name="connsiteX12" fmla="*/ 1475868 w 4302666"/>
                <a:gd name="connsiteY12" fmla="*/ 2260689 h 3912806"/>
                <a:gd name="connsiteX13" fmla="*/ 1010647 w 4302666"/>
                <a:gd name="connsiteY13" fmla="*/ 3700803 h 3912806"/>
                <a:gd name="connsiteX14" fmla="*/ 1311543 w 4302666"/>
                <a:gd name="connsiteY14" fmla="*/ 3725384 h 3912806"/>
                <a:gd name="connsiteX15" fmla="*/ 2267642 w 4302666"/>
                <a:gd name="connsiteY15" fmla="*/ 1992714 h 3912806"/>
                <a:gd name="connsiteX16" fmla="*/ 4088977 w 4302666"/>
                <a:gd name="connsiteY16" fmla="*/ 2843243 h 3912806"/>
                <a:gd name="connsiteX17" fmla="*/ 4149884 w 4302666"/>
                <a:gd name="connsiteY17" fmla="*/ 2085924 h 3912806"/>
                <a:gd name="connsiteX18" fmla="*/ 2540660 w 4302666"/>
                <a:gd name="connsiteY18" fmla="*/ 1491718 h 3912806"/>
                <a:gd name="connsiteX0" fmla="*/ 2494841 w 4256847"/>
                <a:gd name="connsiteY0" fmla="*/ 1491718 h 3912806"/>
                <a:gd name="connsiteX1" fmla="*/ 2594670 w 4256847"/>
                <a:gd name="connsiteY1" fmla="*/ 699445 h 3912806"/>
                <a:gd name="connsiteX2" fmla="*/ 3882951 w 4256847"/>
                <a:gd name="connsiteY2" fmla="*/ 221751 h 3912806"/>
                <a:gd name="connsiteX3" fmla="*/ 3894604 w 4256847"/>
                <a:gd name="connsiteY3" fmla="*/ 380 h 3912806"/>
                <a:gd name="connsiteX4" fmla="*/ 2740573 w 4256847"/>
                <a:gd name="connsiteY4" fmla="*/ 268355 h 3912806"/>
                <a:gd name="connsiteX5" fmla="*/ 1412831 w 4256847"/>
                <a:gd name="connsiteY5" fmla="*/ 105240 h 3912806"/>
                <a:gd name="connsiteX6" fmla="*/ 1494392 w 4256847"/>
                <a:gd name="connsiteY6" fmla="*/ 303308 h 3912806"/>
                <a:gd name="connsiteX7" fmla="*/ 2221292 w 4256847"/>
                <a:gd name="connsiteY7" fmla="*/ 594586 h 3912806"/>
                <a:gd name="connsiteX8" fmla="*/ 1946161 w 4256847"/>
                <a:gd name="connsiteY8" fmla="*/ 1165488 h 3912806"/>
                <a:gd name="connsiteX9" fmla="*/ 1606401 w 4256847"/>
                <a:gd name="connsiteY9" fmla="*/ 1736391 h 3912806"/>
                <a:gd name="connsiteX10" fmla="*/ 224107 w 4256847"/>
                <a:gd name="connsiteY10" fmla="*/ 1700159 h 3912806"/>
                <a:gd name="connsiteX11" fmla="*/ 122380 w 4256847"/>
                <a:gd name="connsiteY11" fmla="*/ 1933820 h 3912806"/>
                <a:gd name="connsiteX12" fmla="*/ 1430049 w 4256847"/>
                <a:gd name="connsiteY12" fmla="*/ 2260689 h 3912806"/>
                <a:gd name="connsiteX13" fmla="*/ 964828 w 4256847"/>
                <a:gd name="connsiteY13" fmla="*/ 3700803 h 3912806"/>
                <a:gd name="connsiteX14" fmla="*/ 1265724 w 4256847"/>
                <a:gd name="connsiteY14" fmla="*/ 3725384 h 3912806"/>
                <a:gd name="connsiteX15" fmla="*/ 2221823 w 4256847"/>
                <a:gd name="connsiteY15" fmla="*/ 1992714 h 3912806"/>
                <a:gd name="connsiteX16" fmla="*/ 4043158 w 4256847"/>
                <a:gd name="connsiteY16" fmla="*/ 2843243 h 3912806"/>
                <a:gd name="connsiteX17" fmla="*/ 4104065 w 4256847"/>
                <a:gd name="connsiteY17" fmla="*/ 2085924 h 3912806"/>
                <a:gd name="connsiteX18" fmla="*/ 2494841 w 4256847"/>
                <a:gd name="connsiteY18" fmla="*/ 1491718 h 3912806"/>
                <a:gd name="connsiteX0" fmla="*/ 2467305 w 4229311"/>
                <a:gd name="connsiteY0" fmla="*/ 1491718 h 3912806"/>
                <a:gd name="connsiteX1" fmla="*/ 2567134 w 4229311"/>
                <a:gd name="connsiteY1" fmla="*/ 699445 h 3912806"/>
                <a:gd name="connsiteX2" fmla="*/ 3855415 w 4229311"/>
                <a:gd name="connsiteY2" fmla="*/ 221751 h 3912806"/>
                <a:gd name="connsiteX3" fmla="*/ 3867068 w 4229311"/>
                <a:gd name="connsiteY3" fmla="*/ 380 h 3912806"/>
                <a:gd name="connsiteX4" fmla="*/ 2713037 w 4229311"/>
                <a:gd name="connsiteY4" fmla="*/ 268355 h 3912806"/>
                <a:gd name="connsiteX5" fmla="*/ 1385295 w 4229311"/>
                <a:gd name="connsiteY5" fmla="*/ 105240 h 3912806"/>
                <a:gd name="connsiteX6" fmla="*/ 1466856 w 4229311"/>
                <a:gd name="connsiteY6" fmla="*/ 303308 h 3912806"/>
                <a:gd name="connsiteX7" fmla="*/ 2193756 w 4229311"/>
                <a:gd name="connsiteY7" fmla="*/ 594586 h 3912806"/>
                <a:gd name="connsiteX8" fmla="*/ 1918625 w 4229311"/>
                <a:gd name="connsiteY8" fmla="*/ 1165488 h 3912806"/>
                <a:gd name="connsiteX9" fmla="*/ 1578865 w 4229311"/>
                <a:gd name="connsiteY9" fmla="*/ 1736391 h 3912806"/>
                <a:gd name="connsiteX10" fmla="*/ 196571 w 4229311"/>
                <a:gd name="connsiteY10" fmla="*/ 1700159 h 3912806"/>
                <a:gd name="connsiteX11" fmla="*/ 137091 w 4229311"/>
                <a:gd name="connsiteY11" fmla="*/ 1933820 h 3912806"/>
                <a:gd name="connsiteX12" fmla="*/ 1402513 w 4229311"/>
                <a:gd name="connsiteY12" fmla="*/ 2260689 h 3912806"/>
                <a:gd name="connsiteX13" fmla="*/ 937292 w 4229311"/>
                <a:gd name="connsiteY13" fmla="*/ 3700803 h 3912806"/>
                <a:gd name="connsiteX14" fmla="*/ 1238188 w 4229311"/>
                <a:gd name="connsiteY14" fmla="*/ 3725384 h 3912806"/>
                <a:gd name="connsiteX15" fmla="*/ 2194287 w 4229311"/>
                <a:gd name="connsiteY15" fmla="*/ 1992714 h 3912806"/>
                <a:gd name="connsiteX16" fmla="*/ 4015622 w 4229311"/>
                <a:gd name="connsiteY16" fmla="*/ 2843243 h 3912806"/>
                <a:gd name="connsiteX17" fmla="*/ 4076529 w 4229311"/>
                <a:gd name="connsiteY17" fmla="*/ 2085924 h 3912806"/>
                <a:gd name="connsiteX18" fmla="*/ 2467305 w 4229311"/>
                <a:gd name="connsiteY18" fmla="*/ 1491718 h 3912806"/>
                <a:gd name="connsiteX0" fmla="*/ 2467305 w 4229311"/>
                <a:gd name="connsiteY0" fmla="*/ 1491718 h 3868577"/>
                <a:gd name="connsiteX1" fmla="*/ 2567134 w 4229311"/>
                <a:gd name="connsiteY1" fmla="*/ 699445 h 3868577"/>
                <a:gd name="connsiteX2" fmla="*/ 3855415 w 4229311"/>
                <a:gd name="connsiteY2" fmla="*/ 221751 h 3868577"/>
                <a:gd name="connsiteX3" fmla="*/ 3867068 w 4229311"/>
                <a:gd name="connsiteY3" fmla="*/ 380 h 3868577"/>
                <a:gd name="connsiteX4" fmla="*/ 2713037 w 4229311"/>
                <a:gd name="connsiteY4" fmla="*/ 268355 h 3868577"/>
                <a:gd name="connsiteX5" fmla="*/ 1385295 w 4229311"/>
                <a:gd name="connsiteY5" fmla="*/ 105240 h 3868577"/>
                <a:gd name="connsiteX6" fmla="*/ 1466856 w 4229311"/>
                <a:gd name="connsiteY6" fmla="*/ 303308 h 3868577"/>
                <a:gd name="connsiteX7" fmla="*/ 2193756 w 4229311"/>
                <a:gd name="connsiteY7" fmla="*/ 594586 h 3868577"/>
                <a:gd name="connsiteX8" fmla="*/ 1918625 w 4229311"/>
                <a:gd name="connsiteY8" fmla="*/ 1165488 h 3868577"/>
                <a:gd name="connsiteX9" fmla="*/ 1578865 w 4229311"/>
                <a:gd name="connsiteY9" fmla="*/ 1736391 h 3868577"/>
                <a:gd name="connsiteX10" fmla="*/ 196571 w 4229311"/>
                <a:gd name="connsiteY10" fmla="*/ 1700159 h 3868577"/>
                <a:gd name="connsiteX11" fmla="*/ 137091 w 4229311"/>
                <a:gd name="connsiteY11" fmla="*/ 1933820 h 3868577"/>
                <a:gd name="connsiteX12" fmla="*/ 1402513 w 4229311"/>
                <a:gd name="connsiteY12" fmla="*/ 2260689 h 3868577"/>
                <a:gd name="connsiteX13" fmla="*/ 973503 w 4229311"/>
                <a:gd name="connsiteY13" fmla="*/ 3601989 h 3868577"/>
                <a:gd name="connsiteX14" fmla="*/ 1238188 w 4229311"/>
                <a:gd name="connsiteY14" fmla="*/ 3725384 h 3868577"/>
                <a:gd name="connsiteX15" fmla="*/ 2194287 w 4229311"/>
                <a:gd name="connsiteY15" fmla="*/ 1992714 h 3868577"/>
                <a:gd name="connsiteX16" fmla="*/ 4015622 w 4229311"/>
                <a:gd name="connsiteY16" fmla="*/ 2843243 h 3868577"/>
                <a:gd name="connsiteX17" fmla="*/ 4076529 w 4229311"/>
                <a:gd name="connsiteY17" fmla="*/ 2085924 h 3868577"/>
                <a:gd name="connsiteX18" fmla="*/ 2467305 w 4229311"/>
                <a:gd name="connsiteY18" fmla="*/ 1491718 h 3868577"/>
                <a:gd name="connsiteX0" fmla="*/ 2467305 w 4229311"/>
                <a:gd name="connsiteY0" fmla="*/ 1491718 h 3838102"/>
                <a:gd name="connsiteX1" fmla="*/ 2567134 w 4229311"/>
                <a:gd name="connsiteY1" fmla="*/ 699445 h 3838102"/>
                <a:gd name="connsiteX2" fmla="*/ 3855415 w 4229311"/>
                <a:gd name="connsiteY2" fmla="*/ 221751 h 3838102"/>
                <a:gd name="connsiteX3" fmla="*/ 3867068 w 4229311"/>
                <a:gd name="connsiteY3" fmla="*/ 380 h 3838102"/>
                <a:gd name="connsiteX4" fmla="*/ 2713037 w 4229311"/>
                <a:gd name="connsiteY4" fmla="*/ 268355 h 3838102"/>
                <a:gd name="connsiteX5" fmla="*/ 1385295 w 4229311"/>
                <a:gd name="connsiteY5" fmla="*/ 105240 h 3838102"/>
                <a:gd name="connsiteX6" fmla="*/ 1466856 w 4229311"/>
                <a:gd name="connsiteY6" fmla="*/ 303308 h 3838102"/>
                <a:gd name="connsiteX7" fmla="*/ 2193756 w 4229311"/>
                <a:gd name="connsiteY7" fmla="*/ 594586 h 3838102"/>
                <a:gd name="connsiteX8" fmla="*/ 1918625 w 4229311"/>
                <a:gd name="connsiteY8" fmla="*/ 1165488 h 3838102"/>
                <a:gd name="connsiteX9" fmla="*/ 1578865 w 4229311"/>
                <a:gd name="connsiteY9" fmla="*/ 1736391 h 3838102"/>
                <a:gd name="connsiteX10" fmla="*/ 196571 w 4229311"/>
                <a:gd name="connsiteY10" fmla="*/ 1700159 h 3838102"/>
                <a:gd name="connsiteX11" fmla="*/ 137091 w 4229311"/>
                <a:gd name="connsiteY11" fmla="*/ 1933820 h 3838102"/>
                <a:gd name="connsiteX12" fmla="*/ 1402513 w 4229311"/>
                <a:gd name="connsiteY12" fmla="*/ 2260689 h 3838102"/>
                <a:gd name="connsiteX13" fmla="*/ 973503 w 4229311"/>
                <a:gd name="connsiteY13" fmla="*/ 3601989 h 3838102"/>
                <a:gd name="connsiteX14" fmla="*/ 1262330 w 4229311"/>
                <a:gd name="connsiteY14" fmla="*/ 3682152 h 3838102"/>
                <a:gd name="connsiteX15" fmla="*/ 2194287 w 4229311"/>
                <a:gd name="connsiteY15" fmla="*/ 1992714 h 3838102"/>
                <a:gd name="connsiteX16" fmla="*/ 4015622 w 4229311"/>
                <a:gd name="connsiteY16" fmla="*/ 2843243 h 3838102"/>
                <a:gd name="connsiteX17" fmla="*/ 4076529 w 4229311"/>
                <a:gd name="connsiteY17" fmla="*/ 2085924 h 3838102"/>
                <a:gd name="connsiteX18" fmla="*/ 2467305 w 4229311"/>
                <a:gd name="connsiteY18" fmla="*/ 1491718 h 3838102"/>
                <a:gd name="connsiteX0" fmla="*/ 2409588 w 4171594"/>
                <a:gd name="connsiteY0" fmla="*/ 1491718 h 3838104"/>
                <a:gd name="connsiteX1" fmla="*/ 2509417 w 4171594"/>
                <a:gd name="connsiteY1" fmla="*/ 699445 h 3838104"/>
                <a:gd name="connsiteX2" fmla="*/ 3797698 w 4171594"/>
                <a:gd name="connsiteY2" fmla="*/ 221751 h 3838104"/>
                <a:gd name="connsiteX3" fmla="*/ 3809351 w 4171594"/>
                <a:gd name="connsiteY3" fmla="*/ 380 h 3838104"/>
                <a:gd name="connsiteX4" fmla="*/ 2655320 w 4171594"/>
                <a:gd name="connsiteY4" fmla="*/ 268355 h 3838104"/>
                <a:gd name="connsiteX5" fmla="*/ 1327578 w 4171594"/>
                <a:gd name="connsiteY5" fmla="*/ 105240 h 3838104"/>
                <a:gd name="connsiteX6" fmla="*/ 1409139 w 4171594"/>
                <a:gd name="connsiteY6" fmla="*/ 303308 h 3838104"/>
                <a:gd name="connsiteX7" fmla="*/ 2136039 w 4171594"/>
                <a:gd name="connsiteY7" fmla="*/ 594586 h 3838104"/>
                <a:gd name="connsiteX8" fmla="*/ 1860908 w 4171594"/>
                <a:gd name="connsiteY8" fmla="*/ 1165488 h 3838104"/>
                <a:gd name="connsiteX9" fmla="*/ 1521148 w 4171594"/>
                <a:gd name="connsiteY9" fmla="*/ 1736391 h 3838104"/>
                <a:gd name="connsiteX10" fmla="*/ 283702 w 4171594"/>
                <a:gd name="connsiteY10" fmla="*/ 1706335 h 3838104"/>
                <a:gd name="connsiteX11" fmla="*/ 79374 w 4171594"/>
                <a:gd name="connsiteY11" fmla="*/ 1933820 h 3838104"/>
                <a:gd name="connsiteX12" fmla="*/ 1344796 w 4171594"/>
                <a:gd name="connsiteY12" fmla="*/ 2260689 h 3838104"/>
                <a:gd name="connsiteX13" fmla="*/ 915786 w 4171594"/>
                <a:gd name="connsiteY13" fmla="*/ 3601989 h 3838104"/>
                <a:gd name="connsiteX14" fmla="*/ 1204613 w 4171594"/>
                <a:gd name="connsiteY14" fmla="*/ 3682152 h 3838104"/>
                <a:gd name="connsiteX15" fmla="*/ 2136570 w 4171594"/>
                <a:gd name="connsiteY15" fmla="*/ 1992714 h 3838104"/>
                <a:gd name="connsiteX16" fmla="*/ 3957905 w 4171594"/>
                <a:gd name="connsiteY16" fmla="*/ 2843243 h 3838104"/>
                <a:gd name="connsiteX17" fmla="*/ 4018812 w 4171594"/>
                <a:gd name="connsiteY17" fmla="*/ 2085924 h 3838104"/>
                <a:gd name="connsiteX18" fmla="*/ 2409588 w 4171594"/>
                <a:gd name="connsiteY18" fmla="*/ 1491718 h 3838104"/>
                <a:gd name="connsiteX0" fmla="*/ 2304516 w 4066522"/>
                <a:gd name="connsiteY0" fmla="*/ 1491718 h 3838102"/>
                <a:gd name="connsiteX1" fmla="*/ 2404345 w 4066522"/>
                <a:gd name="connsiteY1" fmla="*/ 699445 h 3838102"/>
                <a:gd name="connsiteX2" fmla="*/ 3692626 w 4066522"/>
                <a:gd name="connsiteY2" fmla="*/ 221751 h 3838102"/>
                <a:gd name="connsiteX3" fmla="*/ 3704279 w 4066522"/>
                <a:gd name="connsiteY3" fmla="*/ 380 h 3838102"/>
                <a:gd name="connsiteX4" fmla="*/ 2550248 w 4066522"/>
                <a:gd name="connsiteY4" fmla="*/ 268355 h 3838102"/>
                <a:gd name="connsiteX5" fmla="*/ 1222506 w 4066522"/>
                <a:gd name="connsiteY5" fmla="*/ 105240 h 3838102"/>
                <a:gd name="connsiteX6" fmla="*/ 1304067 w 4066522"/>
                <a:gd name="connsiteY6" fmla="*/ 303308 h 3838102"/>
                <a:gd name="connsiteX7" fmla="*/ 2030967 w 4066522"/>
                <a:gd name="connsiteY7" fmla="*/ 594586 h 3838102"/>
                <a:gd name="connsiteX8" fmla="*/ 1755836 w 4066522"/>
                <a:gd name="connsiteY8" fmla="*/ 1165488 h 3838102"/>
                <a:gd name="connsiteX9" fmla="*/ 1416076 w 4066522"/>
                <a:gd name="connsiteY9" fmla="*/ 1736391 h 3838102"/>
                <a:gd name="connsiteX10" fmla="*/ 178630 w 4066522"/>
                <a:gd name="connsiteY10" fmla="*/ 1706335 h 3838102"/>
                <a:gd name="connsiteX11" fmla="*/ 119149 w 4066522"/>
                <a:gd name="connsiteY11" fmla="*/ 1952347 h 3838102"/>
                <a:gd name="connsiteX12" fmla="*/ 1239724 w 4066522"/>
                <a:gd name="connsiteY12" fmla="*/ 2260689 h 3838102"/>
                <a:gd name="connsiteX13" fmla="*/ 810714 w 4066522"/>
                <a:gd name="connsiteY13" fmla="*/ 3601989 h 3838102"/>
                <a:gd name="connsiteX14" fmla="*/ 1099541 w 4066522"/>
                <a:gd name="connsiteY14" fmla="*/ 3682152 h 3838102"/>
                <a:gd name="connsiteX15" fmla="*/ 2031498 w 4066522"/>
                <a:gd name="connsiteY15" fmla="*/ 1992714 h 3838102"/>
                <a:gd name="connsiteX16" fmla="*/ 3852833 w 4066522"/>
                <a:gd name="connsiteY16" fmla="*/ 2843243 h 3838102"/>
                <a:gd name="connsiteX17" fmla="*/ 3913740 w 4066522"/>
                <a:gd name="connsiteY17" fmla="*/ 2085924 h 3838102"/>
                <a:gd name="connsiteX18" fmla="*/ 2304516 w 4066522"/>
                <a:gd name="connsiteY18" fmla="*/ 1491718 h 3838102"/>
                <a:gd name="connsiteX0" fmla="*/ 2304516 w 4066522"/>
                <a:gd name="connsiteY0" fmla="*/ 1412125 h 3758509"/>
                <a:gd name="connsiteX1" fmla="*/ 2404345 w 4066522"/>
                <a:gd name="connsiteY1" fmla="*/ 619852 h 3758509"/>
                <a:gd name="connsiteX2" fmla="*/ 3692626 w 4066522"/>
                <a:gd name="connsiteY2" fmla="*/ 142158 h 3758509"/>
                <a:gd name="connsiteX3" fmla="*/ 3469570 w 4066522"/>
                <a:gd name="connsiteY3" fmla="*/ 842 h 3758509"/>
                <a:gd name="connsiteX4" fmla="*/ 2550248 w 4066522"/>
                <a:gd name="connsiteY4" fmla="*/ 188762 h 3758509"/>
                <a:gd name="connsiteX5" fmla="*/ 1222506 w 4066522"/>
                <a:gd name="connsiteY5" fmla="*/ 25647 h 3758509"/>
                <a:gd name="connsiteX6" fmla="*/ 1304067 w 4066522"/>
                <a:gd name="connsiteY6" fmla="*/ 223715 h 3758509"/>
                <a:gd name="connsiteX7" fmla="*/ 2030967 w 4066522"/>
                <a:gd name="connsiteY7" fmla="*/ 514993 h 3758509"/>
                <a:gd name="connsiteX8" fmla="*/ 1755836 w 4066522"/>
                <a:gd name="connsiteY8" fmla="*/ 1085895 h 3758509"/>
                <a:gd name="connsiteX9" fmla="*/ 1416076 w 4066522"/>
                <a:gd name="connsiteY9" fmla="*/ 1656798 h 3758509"/>
                <a:gd name="connsiteX10" fmla="*/ 178630 w 4066522"/>
                <a:gd name="connsiteY10" fmla="*/ 1626742 h 3758509"/>
                <a:gd name="connsiteX11" fmla="*/ 119149 w 4066522"/>
                <a:gd name="connsiteY11" fmla="*/ 1872754 h 3758509"/>
                <a:gd name="connsiteX12" fmla="*/ 1239724 w 4066522"/>
                <a:gd name="connsiteY12" fmla="*/ 2181096 h 3758509"/>
                <a:gd name="connsiteX13" fmla="*/ 810714 w 4066522"/>
                <a:gd name="connsiteY13" fmla="*/ 3522396 h 3758509"/>
                <a:gd name="connsiteX14" fmla="*/ 1099541 w 4066522"/>
                <a:gd name="connsiteY14" fmla="*/ 3602559 h 3758509"/>
                <a:gd name="connsiteX15" fmla="*/ 2031498 w 4066522"/>
                <a:gd name="connsiteY15" fmla="*/ 1913121 h 3758509"/>
                <a:gd name="connsiteX16" fmla="*/ 3852833 w 4066522"/>
                <a:gd name="connsiteY16" fmla="*/ 2763650 h 3758509"/>
                <a:gd name="connsiteX17" fmla="*/ 3913740 w 4066522"/>
                <a:gd name="connsiteY17" fmla="*/ 2006331 h 3758509"/>
                <a:gd name="connsiteX18" fmla="*/ 2304516 w 4066522"/>
                <a:gd name="connsiteY18" fmla="*/ 1412125 h 3758509"/>
                <a:gd name="connsiteX0" fmla="*/ 2304516 w 4066522"/>
                <a:gd name="connsiteY0" fmla="*/ 1411404 h 3757788"/>
                <a:gd name="connsiteX1" fmla="*/ 2404345 w 4066522"/>
                <a:gd name="connsiteY1" fmla="*/ 619131 h 3757788"/>
                <a:gd name="connsiteX2" fmla="*/ 3489214 w 4066522"/>
                <a:gd name="connsiteY2" fmla="*/ 221492 h 3757788"/>
                <a:gd name="connsiteX3" fmla="*/ 3469570 w 4066522"/>
                <a:gd name="connsiteY3" fmla="*/ 121 h 3757788"/>
                <a:gd name="connsiteX4" fmla="*/ 2550248 w 4066522"/>
                <a:gd name="connsiteY4" fmla="*/ 188041 h 3757788"/>
                <a:gd name="connsiteX5" fmla="*/ 1222506 w 4066522"/>
                <a:gd name="connsiteY5" fmla="*/ 24926 h 3757788"/>
                <a:gd name="connsiteX6" fmla="*/ 1304067 w 4066522"/>
                <a:gd name="connsiteY6" fmla="*/ 222994 h 3757788"/>
                <a:gd name="connsiteX7" fmla="*/ 2030967 w 4066522"/>
                <a:gd name="connsiteY7" fmla="*/ 514272 h 3757788"/>
                <a:gd name="connsiteX8" fmla="*/ 1755836 w 4066522"/>
                <a:gd name="connsiteY8" fmla="*/ 1085174 h 3757788"/>
                <a:gd name="connsiteX9" fmla="*/ 1416076 w 4066522"/>
                <a:gd name="connsiteY9" fmla="*/ 1656077 h 3757788"/>
                <a:gd name="connsiteX10" fmla="*/ 178630 w 4066522"/>
                <a:gd name="connsiteY10" fmla="*/ 1626021 h 3757788"/>
                <a:gd name="connsiteX11" fmla="*/ 119149 w 4066522"/>
                <a:gd name="connsiteY11" fmla="*/ 1872033 h 3757788"/>
                <a:gd name="connsiteX12" fmla="*/ 1239724 w 4066522"/>
                <a:gd name="connsiteY12" fmla="*/ 2180375 h 3757788"/>
                <a:gd name="connsiteX13" fmla="*/ 810714 w 4066522"/>
                <a:gd name="connsiteY13" fmla="*/ 3521675 h 3757788"/>
                <a:gd name="connsiteX14" fmla="*/ 1099541 w 4066522"/>
                <a:gd name="connsiteY14" fmla="*/ 3601838 h 3757788"/>
                <a:gd name="connsiteX15" fmla="*/ 2031498 w 4066522"/>
                <a:gd name="connsiteY15" fmla="*/ 1912400 h 3757788"/>
                <a:gd name="connsiteX16" fmla="*/ 3852833 w 4066522"/>
                <a:gd name="connsiteY16" fmla="*/ 2762929 h 3757788"/>
                <a:gd name="connsiteX17" fmla="*/ 3913740 w 4066522"/>
                <a:gd name="connsiteY17" fmla="*/ 2005610 h 3757788"/>
                <a:gd name="connsiteX18" fmla="*/ 2304516 w 4066522"/>
                <a:gd name="connsiteY18" fmla="*/ 1411404 h 3757788"/>
                <a:gd name="connsiteX0" fmla="*/ 2304516 w 4066522"/>
                <a:gd name="connsiteY0" fmla="*/ 1411727 h 3758111"/>
                <a:gd name="connsiteX1" fmla="*/ 2404345 w 4066522"/>
                <a:gd name="connsiteY1" fmla="*/ 619454 h 3758111"/>
                <a:gd name="connsiteX2" fmla="*/ 3332743 w 4066522"/>
                <a:gd name="connsiteY2" fmla="*/ 253838 h 3758111"/>
                <a:gd name="connsiteX3" fmla="*/ 3469570 w 4066522"/>
                <a:gd name="connsiteY3" fmla="*/ 444 h 3758111"/>
                <a:gd name="connsiteX4" fmla="*/ 2550248 w 4066522"/>
                <a:gd name="connsiteY4" fmla="*/ 188364 h 3758111"/>
                <a:gd name="connsiteX5" fmla="*/ 1222506 w 4066522"/>
                <a:gd name="connsiteY5" fmla="*/ 25249 h 3758111"/>
                <a:gd name="connsiteX6" fmla="*/ 1304067 w 4066522"/>
                <a:gd name="connsiteY6" fmla="*/ 223317 h 3758111"/>
                <a:gd name="connsiteX7" fmla="*/ 2030967 w 4066522"/>
                <a:gd name="connsiteY7" fmla="*/ 514595 h 3758111"/>
                <a:gd name="connsiteX8" fmla="*/ 1755836 w 4066522"/>
                <a:gd name="connsiteY8" fmla="*/ 1085497 h 3758111"/>
                <a:gd name="connsiteX9" fmla="*/ 1416076 w 4066522"/>
                <a:gd name="connsiteY9" fmla="*/ 1656400 h 3758111"/>
                <a:gd name="connsiteX10" fmla="*/ 178630 w 4066522"/>
                <a:gd name="connsiteY10" fmla="*/ 1626344 h 3758111"/>
                <a:gd name="connsiteX11" fmla="*/ 119149 w 4066522"/>
                <a:gd name="connsiteY11" fmla="*/ 1872356 h 3758111"/>
                <a:gd name="connsiteX12" fmla="*/ 1239724 w 4066522"/>
                <a:gd name="connsiteY12" fmla="*/ 2180698 h 3758111"/>
                <a:gd name="connsiteX13" fmla="*/ 810714 w 4066522"/>
                <a:gd name="connsiteY13" fmla="*/ 3521998 h 3758111"/>
                <a:gd name="connsiteX14" fmla="*/ 1099541 w 4066522"/>
                <a:gd name="connsiteY14" fmla="*/ 3602161 h 3758111"/>
                <a:gd name="connsiteX15" fmla="*/ 2031498 w 4066522"/>
                <a:gd name="connsiteY15" fmla="*/ 1912723 h 3758111"/>
                <a:gd name="connsiteX16" fmla="*/ 3852833 w 4066522"/>
                <a:gd name="connsiteY16" fmla="*/ 2763252 h 3758111"/>
                <a:gd name="connsiteX17" fmla="*/ 3913740 w 4066522"/>
                <a:gd name="connsiteY17" fmla="*/ 2005933 h 3758111"/>
                <a:gd name="connsiteX18" fmla="*/ 2304516 w 4066522"/>
                <a:gd name="connsiteY18" fmla="*/ 1411727 h 3758111"/>
                <a:gd name="connsiteX0" fmla="*/ 2304516 w 4066522"/>
                <a:gd name="connsiteY0" fmla="*/ 1386633 h 3733017"/>
                <a:gd name="connsiteX1" fmla="*/ 2404345 w 4066522"/>
                <a:gd name="connsiteY1" fmla="*/ 594360 h 3733017"/>
                <a:gd name="connsiteX2" fmla="*/ 3332743 w 4066522"/>
                <a:gd name="connsiteY2" fmla="*/ 228744 h 3733017"/>
                <a:gd name="connsiteX3" fmla="*/ 3250510 w 4066522"/>
                <a:gd name="connsiteY3" fmla="*/ 39395 h 3733017"/>
                <a:gd name="connsiteX4" fmla="*/ 2550248 w 4066522"/>
                <a:gd name="connsiteY4" fmla="*/ 163270 h 3733017"/>
                <a:gd name="connsiteX5" fmla="*/ 1222506 w 4066522"/>
                <a:gd name="connsiteY5" fmla="*/ 155 h 3733017"/>
                <a:gd name="connsiteX6" fmla="*/ 1304067 w 4066522"/>
                <a:gd name="connsiteY6" fmla="*/ 198223 h 3733017"/>
                <a:gd name="connsiteX7" fmla="*/ 2030967 w 4066522"/>
                <a:gd name="connsiteY7" fmla="*/ 489501 h 3733017"/>
                <a:gd name="connsiteX8" fmla="*/ 1755836 w 4066522"/>
                <a:gd name="connsiteY8" fmla="*/ 1060403 h 3733017"/>
                <a:gd name="connsiteX9" fmla="*/ 1416076 w 4066522"/>
                <a:gd name="connsiteY9" fmla="*/ 1631306 h 3733017"/>
                <a:gd name="connsiteX10" fmla="*/ 178630 w 4066522"/>
                <a:gd name="connsiteY10" fmla="*/ 1601250 h 3733017"/>
                <a:gd name="connsiteX11" fmla="*/ 119149 w 4066522"/>
                <a:gd name="connsiteY11" fmla="*/ 1847262 h 3733017"/>
                <a:gd name="connsiteX12" fmla="*/ 1239724 w 4066522"/>
                <a:gd name="connsiteY12" fmla="*/ 2155604 h 3733017"/>
                <a:gd name="connsiteX13" fmla="*/ 810714 w 4066522"/>
                <a:gd name="connsiteY13" fmla="*/ 3496904 h 3733017"/>
                <a:gd name="connsiteX14" fmla="*/ 1099541 w 4066522"/>
                <a:gd name="connsiteY14" fmla="*/ 3577067 h 3733017"/>
                <a:gd name="connsiteX15" fmla="*/ 2031498 w 4066522"/>
                <a:gd name="connsiteY15" fmla="*/ 1887629 h 3733017"/>
                <a:gd name="connsiteX16" fmla="*/ 3852833 w 4066522"/>
                <a:gd name="connsiteY16" fmla="*/ 2738158 h 3733017"/>
                <a:gd name="connsiteX17" fmla="*/ 3913740 w 4066522"/>
                <a:gd name="connsiteY17" fmla="*/ 1980839 h 3733017"/>
                <a:gd name="connsiteX18" fmla="*/ 2304516 w 4066522"/>
                <a:gd name="connsiteY18" fmla="*/ 1386633 h 3733017"/>
                <a:gd name="connsiteX0" fmla="*/ 2304516 w 3984256"/>
                <a:gd name="connsiteY0" fmla="*/ 1386630 h 3733014"/>
                <a:gd name="connsiteX1" fmla="*/ 2404345 w 3984256"/>
                <a:gd name="connsiteY1" fmla="*/ 594357 h 3733014"/>
                <a:gd name="connsiteX2" fmla="*/ 3332743 w 3984256"/>
                <a:gd name="connsiteY2" fmla="*/ 228741 h 3733014"/>
                <a:gd name="connsiteX3" fmla="*/ 3250510 w 3984256"/>
                <a:gd name="connsiteY3" fmla="*/ 39392 h 3733014"/>
                <a:gd name="connsiteX4" fmla="*/ 2550248 w 3984256"/>
                <a:gd name="connsiteY4" fmla="*/ 163267 h 3733014"/>
                <a:gd name="connsiteX5" fmla="*/ 1222506 w 3984256"/>
                <a:gd name="connsiteY5" fmla="*/ 152 h 3733014"/>
                <a:gd name="connsiteX6" fmla="*/ 1304067 w 3984256"/>
                <a:gd name="connsiteY6" fmla="*/ 198220 h 3733014"/>
                <a:gd name="connsiteX7" fmla="*/ 2030967 w 3984256"/>
                <a:gd name="connsiteY7" fmla="*/ 489498 h 3733014"/>
                <a:gd name="connsiteX8" fmla="*/ 1755836 w 3984256"/>
                <a:gd name="connsiteY8" fmla="*/ 1060400 h 3733014"/>
                <a:gd name="connsiteX9" fmla="*/ 1416076 w 3984256"/>
                <a:gd name="connsiteY9" fmla="*/ 1631303 h 3733014"/>
                <a:gd name="connsiteX10" fmla="*/ 178630 w 3984256"/>
                <a:gd name="connsiteY10" fmla="*/ 1601247 h 3733014"/>
                <a:gd name="connsiteX11" fmla="*/ 119149 w 3984256"/>
                <a:gd name="connsiteY11" fmla="*/ 1847259 h 3733014"/>
                <a:gd name="connsiteX12" fmla="*/ 1239724 w 3984256"/>
                <a:gd name="connsiteY12" fmla="*/ 2155601 h 3733014"/>
                <a:gd name="connsiteX13" fmla="*/ 810714 w 3984256"/>
                <a:gd name="connsiteY13" fmla="*/ 3496901 h 3733014"/>
                <a:gd name="connsiteX14" fmla="*/ 1099541 w 3984256"/>
                <a:gd name="connsiteY14" fmla="*/ 3577064 h 3733014"/>
                <a:gd name="connsiteX15" fmla="*/ 2031498 w 3984256"/>
                <a:gd name="connsiteY15" fmla="*/ 1887626 h 3733014"/>
                <a:gd name="connsiteX16" fmla="*/ 3852833 w 3984256"/>
                <a:gd name="connsiteY16" fmla="*/ 2738155 h 3733014"/>
                <a:gd name="connsiteX17" fmla="*/ 3667831 w 3984256"/>
                <a:gd name="connsiteY17" fmla="*/ 1907731 h 3733014"/>
                <a:gd name="connsiteX18" fmla="*/ 2304516 w 3984256"/>
                <a:gd name="connsiteY18" fmla="*/ 1386630 h 3733014"/>
                <a:gd name="connsiteX0" fmla="*/ 2304516 w 3776179"/>
                <a:gd name="connsiteY0" fmla="*/ 1386630 h 3733014"/>
                <a:gd name="connsiteX1" fmla="*/ 2404345 w 3776179"/>
                <a:gd name="connsiteY1" fmla="*/ 594357 h 3733014"/>
                <a:gd name="connsiteX2" fmla="*/ 3332743 w 3776179"/>
                <a:gd name="connsiteY2" fmla="*/ 228741 h 3733014"/>
                <a:gd name="connsiteX3" fmla="*/ 3250510 w 3776179"/>
                <a:gd name="connsiteY3" fmla="*/ 39392 h 3733014"/>
                <a:gd name="connsiteX4" fmla="*/ 2550248 w 3776179"/>
                <a:gd name="connsiteY4" fmla="*/ 163267 h 3733014"/>
                <a:gd name="connsiteX5" fmla="*/ 1222506 w 3776179"/>
                <a:gd name="connsiteY5" fmla="*/ 152 h 3733014"/>
                <a:gd name="connsiteX6" fmla="*/ 1304067 w 3776179"/>
                <a:gd name="connsiteY6" fmla="*/ 198220 h 3733014"/>
                <a:gd name="connsiteX7" fmla="*/ 2030967 w 3776179"/>
                <a:gd name="connsiteY7" fmla="*/ 489498 h 3733014"/>
                <a:gd name="connsiteX8" fmla="*/ 1755836 w 3776179"/>
                <a:gd name="connsiteY8" fmla="*/ 1060400 h 3733014"/>
                <a:gd name="connsiteX9" fmla="*/ 1416076 w 3776179"/>
                <a:gd name="connsiteY9" fmla="*/ 1631303 h 3733014"/>
                <a:gd name="connsiteX10" fmla="*/ 178630 w 3776179"/>
                <a:gd name="connsiteY10" fmla="*/ 1601247 h 3733014"/>
                <a:gd name="connsiteX11" fmla="*/ 119149 w 3776179"/>
                <a:gd name="connsiteY11" fmla="*/ 1847259 h 3733014"/>
                <a:gd name="connsiteX12" fmla="*/ 1239724 w 3776179"/>
                <a:gd name="connsiteY12" fmla="*/ 2155601 h 3733014"/>
                <a:gd name="connsiteX13" fmla="*/ 810714 w 3776179"/>
                <a:gd name="connsiteY13" fmla="*/ 3496901 h 3733014"/>
                <a:gd name="connsiteX14" fmla="*/ 1099541 w 3776179"/>
                <a:gd name="connsiteY14" fmla="*/ 3577064 h 3733014"/>
                <a:gd name="connsiteX15" fmla="*/ 2031498 w 3776179"/>
                <a:gd name="connsiteY15" fmla="*/ 1887626 h 3733014"/>
                <a:gd name="connsiteX16" fmla="*/ 3504463 w 3776179"/>
                <a:gd name="connsiteY16" fmla="*/ 2518839 h 3733014"/>
                <a:gd name="connsiteX17" fmla="*/ 3667831 w 3776179"/>
                <a:gd name="connsiteY17" fmla="*/ 1907731 h 3733014"/>
                <a:gd name="connsiteX18" fmla="*/ 2304516 w 3776179"/>
                <a:gd name="connsiteY18" fmla="*/ 1386630 h 3733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776179" h="3733014">
                  <a:moveTo>
                    <a:pt x="2304516" y="1386630"/>
                  </a:moveTo>
                  <a:cubicBezTo>
                    <a:pt x="2024880" y="1136132"/>
                    <a:pt x="2232974" y="787339"/>
                    <a:pt x="2404345" y="594357"/>
                  </a:cubicBezTo>
                  <a:cubicBezTo>
                    <a:pt x="2575716" y="401375"/>
                    <a:pt x="3191716" y="321235"/>
                    <a:pt x="3332743" y="228741"/>
                  </a:cubicBezTo>
                  <a:cubicBezTo>
                    <a:pt x="3473771" y="136247"/>
                    <a:pt x="3380926" y="50304"/>
                    <a:pt x="3250510" y="39392"/>
                  </a:cubicBezTo>
                  <a:cubicBezTo>
                    <a:pt x="3120094" y="28480"/>
                    <a:pt x="2888249" y="169807"/>
                    <a:pt x="2550248" y="163267"/>
                  </a:cubicBezTo>
                  <a:cubicBezTo>
                    <a:pt x="2212247" y="156727"/>
                    <a:pt x="1430203" y="-5673"/>
                    <a:pt x="1222506" y="152"/>
                  </a:cubicBezTo>
                  <a:cubicBezTo>
                    <a:pt x="1014809" y="5977"/>
                    <a:pt x="1169324" y="116662"/>
                    <a:pt x="1304067" y="198220"/>
                  </a:cubicBezTo>
                  <a:cubicBezTo>
                    <a:pt x="1438810" y="279778"/>
                    <a:pt x="1955672" y="345801"/>
                    <a:pt x="2030967" y="489498"/>
                  </a:cubicBezTo>
                  <a:cubicBezTo>
                    <a:pt x="2106262" y="633195"/>
                    <a:pt x="1858318" y="870099"/>
                    <a:pt x="1755836" y="1060400"/>
                  </a:cubicBezTo>
                  <a:cubicBezTo>
                    <a:pt x="1653354" y="1250701"/>
                    <a:pt x="1678944" y="1541162"/>
                    <a:pt x="1416076" y="1631303"/>
                  </a:cubicBezTo>
                  <a:cubicBezTo>
                    <a:pt x="1153208" y="1721444"/>
                    <a:pt x="394785" y="1565254"/>
                    <a:pt x="178630" y="1601247"/>
                  </a:cubicBezTo>
                  <a:cubicBezTo>
                    <a:pt x="-37525" y="1637240"/>
                    <a:pt x="-57700" y="1754867"/>
                    <a:pt x="119149" y="1847259"/>
                  </a:cubicBezTo>
                  <a:cubicBezTo>
                    <a:pt x="295998" y="1939651"/>
                    <a:pt x="1124463" y="1880661"/>
                    <a:pt x="1239724" y="2155601"/>
                  </a:cubicBezTo>
                  <a:cubicBezTo>
                    <a:pt x="1354985" y="2430541"/>
                    <a:pt x="834078" y="3259991"/>
                    <a:pt x="810714" y="3496901"/>
                  </a:cubicBezTo>
                  <a:cubicBezTo>
                    <a:pt x="787350" y="3733811"/>
                    <a:pt x="896077" y="3845276"/>
                    <a:pt x="1099541" y="3577064"/>
                  </a:cubicBezTo>
                  <a:cubicBezTo>
                    <a:pt x="1303005" y="3308852"/>
                    <a:pt x="1630678" y="2063997"/>
                    <a:pt x="2031498" y="1887626"/>
                  </a:cubicBezTo>
                  <a:cubicBezTo>
                    <a:pt x="2432318" y="1711255"/>
                    <a:pt x="3190756" y="2503304"/>
                    <a:pt x="3504463" y="2518839"/>
                  </a:cubicBezTo>
                  <a:cubicBezTo>
                    <a:pt x="3818170" y="2534374"/>
                    <a:pt x="3842604" y="2055311"/>
                    <a:pt x="3667831" y="1907731"/>
                  </a:cubicBezTo>
                  <a:cubicBezTo>
                    <a:pt x="3131423" y="1709662"/>
                    <a:pt x="2840924" y="1584699"/>
                    <a:pt x="2304516" y="1386630"/>
                  </a:cubicBezTo>
                  <a:close/>
                </a:path>
              </a:pathLst>
            </a:custGeom>
            <a:solidFill>
              <a:srgbClr val="D9D9D9"/>
            </a:solidFill>
            <a:ln w="3175" cmpd="sng"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13">
                <a:ln>
                  <a:solidFill>
                    <a:schemeClr val="bg1"/>
                  </a:solidFill>
                </a:ln>
              </a:endParaRPr>
            </a:p>
          </p:txBody>
        </p:sp>
        <p:sp>
          <p:nvSpPr>
            <p:cNvPr id="81" name="Freeform 80"/>
            <p:cNvSpPr/>
            <p:nvPr/>
          </p:nvSpPr>
          <p:spPr>
            <a:xfrm>
              <a:off x="-2974583" y="9092567"/>
              <a:ext cx="857646" cy="769848"/>
            </a:xfrm>
            <a:custGeom>
              <a:avLst/>
              <a:gdLst>
                <a:gd name="connsiteX0" fmla="*/ 3790061 w 3962017"/>
                <a:gd name="connsiteY0" fmla="*/ 1560039 h 3398258"/>
                <a:gd name="connsiteX1" fmla="*/ 2314132 w 3962017"/>
                <a:gd name="connsiteY1" fmla="*/ 1033786 h 3398258"/>
                <a:gd name="connsiteX2" fmla="*/ 2451428 w 3962017"/>
                <a:gd name="connsiteY2" fmla="*/ 518972 h 3398258"/>
                <a:gd name="connsiteX3" fmla="*/ 3320967 w 3962017"/>
                <a:gd name="connsiteY3" fmla="*/ 221524 h 3398258"/>
                <a:gd name="connsiteX4" fmla="*/ 3172230 w 3962017"/>
                <a:gd name="connsiteY4" fmla="*/ 95681 h 3398258"/>
                <a:gd name="connsiteX5" fmla="*/ 2234043 w 3962017"/>
                <a:gd name="connsiteY5" fmla="*/ 461771 h 3398258"/>
                <a:gd name="connsiteX6" fmla="*/ 2073865 w 3962017"/>
                <a:gd name="connsiteY6" fmla="*/ 873621 h 3398258"/>
                <a:gd name="connsiteX7" fmla="*/ 1707743 w 3962017"/>
                <a:gd name="connsiteY7" fmla="*/ 885062 h 3398258"/>
                <a:gd name="connsiteX8" fmla="*/ 1948010 w 3962017"/>
                <a:gd name="connsiteY8" fmla="*/ 496092 h 3398258"/>
                <a:gd name="connsiteX9" fmla="*/ 1089912 w 3962017"/>
                <a:gd name="connsiteY9" fmla="*/ 15599 h 3398258"/>
                <a:gd name="connsiteX10" fmla="*/ 1044147 w 3962017"/>
                <a:gd name="connsiteY10" fmla="*/ 152883 h 3398258"/>
                <a:gd name="connsiteX11" fmla="*/ 1787832 w 3962017"/>
                <a:gd name="connsiteY11" fmla="*/ 507532 h 3398258"/>
                <a:gd name="connsiteX12" fmla="*/ 1604771 w 3962017"/>
                <a:gd name="connsiteY12" fmla="*/ 896502 h 3398258"/>
                <a:gd name="connsiteX13" fmla="*/ 1410269 w 3962017"/>
                <a:gd name="connsiteY13" fmla="*/ 1296913 h 3398258"/>
                <a:gd name="connsiteX14" fmla="*/ 243255 w 3962017"/>
                <a:gd name="connsiteY14" fmla="*/ 1228271 h 3398258"/>
                <a:gd name="connsiteX15" fmla="*/ 83077 w 3962017"/>
                <a:gd name="connsiteY15" fmla="*/ 1354114 h 3398258"/>
                <a:gd name="connsiteX16" fmla="*/ 1261532 w 3962017"/>
                <a:gd name="connsiteY16" fmla="*/ 1445636 h 3398258"/>
                <a:gd name="connsiteX17" fmla="*/ 895410 w 3962017"/>
                <a:gd name="connsiteY17" fmla="*/ 2543905 h 3398258"/>
                <a:gd name="connsiteX18" fmla="*/ 655143 w 3962017"/>
                <a:gd name="connsiteY18" fmla="*/ 3104480 h 3398258"/>
                <a:gd name="connsiteX19" fmla="*/ 758114 w 3962017"/>
                <a:gd name="connsiteY19" fmla="*/ 3264644 h 3398258"/>
                <a:gd name="connsiteX20" fmla="*/ 1673419 w 3962017"/>
                <a:gd name="connsiteY20" fmla="*/ 1125308 h 3398258"/>
                <a:gd name="connsiteX21" fmla="*/ 2291250 w 3962017"/>
                <a:gd name="connsiteY21" fmla="*/ 1274032 h 3398258"/>
                <a:gd name="connsiteX22" fmla="*/ 3767178 w 3962017"/>
                <a:gd name="connsiteY22" fmla="*/ 1708763 h 3398258"/>
                <a:gd name="connsiteX23" fmla="*/ 3790061 w 3962017"/>
                <a:gd name="connsiteY23" fmla="*/ 1560039 h 3398258"/>
                <a:gd name="connsiteX0" fmla="*/ 3790061 w 3956006"/>
                <a:gd name="connsiteY0" fmla="*/ 1560039 h 3398258"/>
                <a:gd name="connsiteX1" fmla="*/ 2314132 w 3956006"/>
                <a:gd name="connsiteY1" fmla="*/ 1033786 h 3398258"/>
                <a:gd name="connsiteX2" fmla="*/ 2451428 w 3956006"/>
                <a:gd name="connsiteY2" fmla="*/ 518972 h 3398258"/>
                <a:gd name="connsiteX3" fmla="*/ 3320967 w 3956006"/>
                <a:gd name="connsiteY3" fmla="*/ 221524 h 3398258"/>
                <a:gd name="connsiteX4" fmla="*/ 3172230 w 3956006"/>
                <a:gd name="connsiteY4" fmla="*/ 95681 h 3398258"/>
                <a:gd name="connsiteX5" fmla="*/ 2234043 w 3956006"/>
                <a:gd name="connsiteY5" fmla="*/ 461771 h 3398258"/>
                <a:gd name="connsiteX6" fmla="*/ 2073865 w 3956006"/>
                <a:gd name="connsiteY6" fmla="*/ 873621 h 3398258"/>
                <a:gd name="connsiteX7" fmla="*/ 1707743 w 3956006"/>
                <a:gd name="connsiteY7" fmla="*/ 885062 h 3398258"/>
                <a:gd name="connsiteX8" fmla="*/ 1948010 w 3956006"/>
                <a:gd name="connsiteY8" fmla="*/ 496092 h 3398258"/>
                <a:gd name="connsiteX9" fmla="*/ 1089912 w 3956006"/>
                <a:gd name="connsiteY9" fmla="*/ 15599 h 3398258"/>
                <a:gd name="connsiteX10" fmla="*/ 1044147 w 3956006"/>
                <a:gd name="connsiteY10" fmla="*/ 152883 h 3398258"/>
                <a:gd name="connsiteX11" fmla="*/ 1787832 w 3956006"/>
                <a:gd name="connsiteY11" fmla="*/ 507532 h 3398258"/>
                <a:gd name="connsiteX12" fmla="*/ 1604771 w 3956006"/>
                <a:gd name="connsiteY12" fmla="*/ 896502 h 3398258"/>
                <a:gd name="connsiteX13" fmla="*/ 1410269 w 3956006"/>
                <a:gd name="connsiteY13" fmla="*/ 1296913 h 3398258"/>
                <a:gd name="connsiteX14" fmla="*/ 243255 w 3956006"/>
                <a:gd name="connsiteY14" fmla="*/ 1228271 h 3398258"/>
                <a:gd name="connsiteX15" fmla="*/ 83077 w 3956006"/>
                <a:gd name="connsiteY15" fmla="*/ 1354114 h 3398258"/>
                <a:gd name="connsiteX16" fmla="*/ 1261532 w 3956006"/>
                <a:gd name="connsiteY16" fmla="*/ 1445636 h 3398258"/>
                <a:gd name="connsiteX17" fmla="*/ 895410 w 3956006"/>
                <a:gd name="connsiteY17" fmla="*/ 2543905 h 3398258"/>
                <a:gd name="connsiteX18" fmla="*/ 655143 w 3956006"/>
                <a:gd name="connsiteY18" fmla="*/ 3104480 h 3398258"/>
                <a:gd name="connsiteX19" fmla="*/ 758114 w 3956006"/>
                <a:gd name="connsiteY19" fmla="*/ 3264644 h 3398258"/>
                <a:gd name="connsiteX20" fmla="*/ 1673419 w 3956006"/>
                <a:gd name="connsiteY20" fmla="*/ 1125308 h 3398258"/>
                <a:gd name="connsiteX21" fmla="*/ 2291250 w 3956006"/>
                <a:gd name="connsiteY21" fmla="*/ 1274032 h 3398258"/>
                <a:gd name="connsiteX22" fmla="*/ 3755737 w 3956006"/>
                <a:gd name="connsiteY22" fmla="*/ 1765965 h 3398258"/>
                <a:gd name="connsiteX23" fmla="*/ 3790061 w 3956006"/>
                <a:gd name="connsiteY23" fmla="*/ 1560039 h 3398258"/>
                <a:gd name="connsiteX0" fmla="*/ 3801502 w 3964328"/>
                <a:gd name="connsiteY0" fmla="*/ 1582919 h 3398258"/>
                <a:gd name="connsiteX1" fmla="*/ 2314132 w 3964328"/>
                <a:gd name="connsiteY1" fmla="*/ 1033786 h 3398258"/>
                <a:gd name="connsiteX2" fmla="*/ 2451428 w 3964328"/>
                <a:gd name="connsiteY2" fmla="*/ 518972 h 3398258"/>
                <a:gd name="connsiteX3" fmla="*/ 3320967 w 3964328"/>
                <a:gd name="connsiteY3" fmla="*/ 221524 h 3398258"/>
                <a:gd name="connsiteX4" fmla="*/ 3172230 w 3964328"/>
                <a:gd name="connsiteY4" fmla="*/ 95681 h 3398258"/>
                <a:gd name="connsiteX5" fmla="*/ 2234043 w 3964328"/>
                <a:gd name="connsiteY5" fmla="*/ 461771 h 3398258"/>
                <a:gd name="connsiteX6" fmla="*/ 2073865 w 3964328"/>
                <a:gd name="connsiteY6" fmla="*/ 873621 h 3398258"/>
                <a:gd name="connsiteX7" fmla="*/ 1707743 w 3964328"/>
                <a:gd name="connsiteY7" fmla="*/ 885062 h 3398258"/>
                <a:gd name="connsiteX8" fmla="*/ 1948010 w 3964328"/>
                <a:gd name="connsiteY8" fmla="*/ 496092 h 3398258"/>
                <a:gd name="connsiteX9" fmla="*/ 1089912 w 3964328"/>
                <a:gd name="connsiteY9" fmla="*/ 15599 h 3398258"/>
                <a:gd name="connsiteX10" fmla="*/ 1044147 w 3964328"/>
                <a:gd name="connsiteY10" fmla="*/ 152883 h 3398258"/>
                <a:gd name="connsiteX11" fmla="*/ 1787832 w 3964328"/>
                <a:gd name="connsiteY11" fmla="*/ 507532 h 3398258"/>
                <a:gd name="connsiteX12" fmla="*/ 1604771 w 3964328"/>
                <a:gd name="connsiteY12" fmla="*/ 896502 h 3398258"/>
                <a:gd name="connsiteX13" fmla="*/ 1410269 w 3964328"/>
                <a:gd name="connsiteY13" fmla="*/ 1296913 h 3398258"/>
                <a:gd name="connsiteX14" fmla="*/ 243255 w 3964328"/>
                <a:gd name="connsiteY14" fmla="*/ 1228271 h 3398258"/>
                <a:gd name="connsiteX15" fmla="*/ 83077 w 3964328"/>
                <a:gd name="connsiteY15" fmla="*/ 1354114 h 3398258"/>
                <a:gd name="connsiteX16" fmla="*/ 1261532 w 3964328"/>
                <a:gd name="connsiteY16" fmla="*/ 1445636 h 3398258"/>
                <a:gd name="connsiteX17" fmla="*/ 895410 w 3964328"/>
                <a:gd name="connsiteY17" fmla="*/ 2543905 h 3398258"/>
                <a:gd name="connsiteX18" fmla="*/ 655143 w 3964328"/>
                <a:gd name="connsiteY18" fmla="*/ 3104480 h 3398258"/>
                <a:gd name="connsiteX19" fmla="*/ 758114 w 3964328"/>
                <a:gd name="connsiteY19" fmla="*/ 3264644 h 3398258"/>
                <a:gd name="connsiteX20" fmla="*/ 1673419 w 3964328"/>
                <a:gd name="connsiteY20" fmla="*/ 1125308 h 3398258"/>
                <a:gd name="connsiteX21" fmla="*/ 2291250 w 3964328"/>
                <a:gd name="connsiteY21" fmla="*/ 1274032 h 3398258"/>
                <a:gd name="connsiteX22" fmla="*/ 3755737 w 3964328"/>
                <a:gd name="connsiteY22" fmla="*/ 1765965 h 3398258"/>
                <a:gd name="connsiteX23" fmla="*/ 3801502 w 3964328"/>
                <a:gd name="connsiteY23" fmla="*/ 1582919 h 3398258"/>
                <a:gd name="connsiteX0" fmla="*/ 3801502 w 3965637"/>
                <a:gd name="connsiteY0" fmla="*/ 1582919 h 3398258"/>
                <a:gd name="connsiteX1" fmla="*/ 2314132 w 3965637"/>
                <a:gd name="connsiteY1" fmla="*/ 1033786 h 3398258"/>
                <a:gd name="connsiteX2" fmla="*/ 2451428 w 3965637"/>
                <a:gd name="connsiteY2" fmla="*/ 518972 h 3398258"/>
                <a:gd name="connsiteX3" fmla="*/ 3320967 w 3965637"/>
                <a:gd name="connsiteY3" fmla="*/ 221524 h 3398258"/>
                <a:gd name="connsiteX4" fmla="*/ 3172230 w 3965637"/>
                <a:gd name="connsiteY4" fmla="*/ 95681 h 3398258"/>
                <a:gd name="connsiteX5" fmla="*/ 2234043 w 3965637"/>
                <a:gd name="connsiteY5" fmla="*/ 461771 h 3398258"/>
                <a:gd name="connsiteX6" fmla="*/ 2073865 w 3965637"/>
                <a:gd name="connsiteY6" fmla="*/ 873621 h 3398258"/>
                <a:gd name="connsiteX7" fmla="*/ 1707743 w 3965637"/>
                <a:gd name="connsiteY7" fmla="*/ 885062 h 3398258"/>
                <a:gd name="connsiteX8" fmla="*/ 1948010 w 3965637"/>
                <a:gd name="connsiteY8" fmla="*/ 496092 h 3398258"/>
                <a:gd name="connsiteX9" fmla="*/ 1089912 w 3965637"/>
                <a:gd name="connsiteY9" fmla="*/ 15599 h 3398258"/>
                <a:gd name="connsiteX10" fmla="*/ 1044147 w 3965637"/>
                <a:gd name="connsiteY10" fmla="*/ 152883 h 3398258"/>
                <a:gd name="connsiteX11" fmla="*/ 1787832 w 3965637"/>
                <a:gd name="connsiteY11" fmla="*/ 507532 h 3398258"/>
                <a:gd name="connsiteX12" fmla="*/ 1604771 w 3965637"/>
                <a:gd name="connsiteY12" fmla="*/ 896502 h 3398258"/>
                <a:gd name="connsiteX13" fmla="*/ 1410269 w 3965637"/>
                <a:gd name="connsiteY13" fmla="*/ 1296913 h 3398258"/>
                <a:gd name="connsiteX14" fmla="*/ 243255 w 3965637"/>
                <a:gd name="connsiteY14" fmla="*/ 1228271 h 3398258"/>
                <a:gd name="connsiteX15" fmla="*/ 83077 w 3965637"/>
                <a:gd name="connsiteY15" fmla="*/ 1354114 h 3398258"/>
                <a:gd name="connsiteX16" fmla="*/ 1261532 w 3965637"/>
                <a:gd name="connsiteY16" fmla="*/ 1445636 h 3398258"/>
                <a:gd name="connsiteX17" fmla="*/ 895410 w 3965637"/>
                <a:gd name="connsiteY17" fmla="*/ 2543905 h 3398258"/>
                <a:gd name="connsiteX18" fmla="*/ 655143 w 3965637"/>
                <a:gd name="connsiteY18" fmla="*/ 3104480 h 3398258"/>
                <a:gd name="connsiteX19" fmla="*/ 758114 w 3965637"/>
                <a:gd name="connsiteY19" fmla="*/ 3264644 h 3398258"/>
                <a:gd name="connsiteX20" fmla="*/ 1673419 w 3965637"/>
                <a:gd name="connsiteY20" fmla="*/ 1125308 h 3398258"/>
                <a:gd name="connsiteX21" fmla="*/ 2268367 w 3965637"/>
                <a:gd name="connsiteY21" fmla="*/ 1216830 h 3398258"/>
                <a:gd name="connsiteX22" fmla="*/ 3755737 w 3965637"/>
                <a:gd name="connsiteY22" fmla="*/ 1765965 h 3398258"/>
                <a:gd name="connsiteX23" fmla="*/ 3801502 w 3965637"/>
                <a:gd name="connsiteY23" fmla="*/ 1582919 h 3398258"/>
                <a:gd name="connsiteX0" fmla="*/ 3801502 w 3965637"/>
                <a:gd name="connsiteY0" fmla="*/ 1582919 h 3398258"/>
                <a:gd name="connsiteX1" fmla="*/ 2314132 w 3965637"/>
                <a:gd name="connsiteY1" fmla="*/ 1033786 h 3398258"/>
                <a:gd name="connsiteX2" fmla="*/ 2451428 w 3965637"/>
                <a:gd name="connsiteY2" fmla="*/ 518972 h 3398258"/>
                <a:gd name="connsiteX3" fmla="*/ 3320967 w 3965637"/>
                <a:gd name="connsiteY3" fmla="*/ 221524 h 3398258"/>
                <a:gd name="connsiteX4" fmla="*/ 3172230 w 3965637"/>
                <a:gd name="connsiteY4" fmla="*/ 95681 h 3398258"/>
                <a:gd name="connsiteX5" fmla="*/ 2234043 w 3965637"/>
                <a:gd name="connsiteY5" fmla="*/ 461771 h 3398258"/>
                <a:gd name="connsiteX6" fmla="*/ 2028100 w 3965637"/>
                <a:gd name="connsiteY6" fmla="*/ 873621 h 3398258"/>
                <a:gd name="connsiteX7" fmla="*/ 1707743 w 3965637"/>
                <a:gd name="connsiteY7" fmla="*/ 885062 h 3398258"/>
                <a:gd name="connsiteX8" fmla="*/ 1948010 w 3965637"/>
                <a:gd name="connsiteY8" fmla="*/ 496092 h 3398258"/>
                <a:gd name="connsiteX9" fmla="*/ 1089912 w 3965637"/>
                <a:gd name="connsiteY9" fmla="*/ 15599 h 3398258"/>
                <a:gd name="connsiteX10" fmla="*/ 1044147 w 3965637"/>
                <a:gd name="connsiteY10" fmla="*/ 152883 h 3398258"/>
                <a:gd name="connsiteX11" fmla="*/ 1787832 w 3965637"/>
                <a:gd name="connsiteY11" fmla="*/ 507532 h 3398258"/>
                <a:gd name="connsiteX12" fmla="*/ 1604771 w 3965637"/>
                <a:gd name="connsiteY12" fmla="*/ 896502 h 3398258"/>
                <a:gd name="connsiteX13" fmla="*/ 1410269 w 3965637"/>
                <a:gd name="connsiteY13" fmla="*/ 1296913 h 3398258"/>
                <a:gd name="connsiteX14" fmla="*/ 243255 w 3965637"/>
                <a:gd name="connsiteY14" fmla="*/ 1228271 h 3398258"/>
                <a:gd name="connsiteX15" fmla="*/ 83077 w 3965637"/>
                <a:gd name="connsiteY15" fmla="*/ 1354114 h 3398258"/>
                <a:gd name="connsiteX16" fmla="*/ 1261532 w 3965637"/>
                <a:gd name="connsiteY16" fmla="*/ 1445636 h 3398258"/>
                <a:gd name="connsiteX17" fmla="*/ 895410 w 3965637"/>
                <a:gd name="connsiteY17" fmla="*/ 2543905 h 3398258"/>
                <a:gd name="connsiteX18" fmla="*/ 655143 w 3965637"/>
                <a:gd name="connsiteY18" fmla="*/ 3104480 h 3398258"/>
                <a:gd name="connsiteX19" fmla="*/ 758114 w 3965637"/>
                <a:gd name="connsiteY19" fmla="*/ 3264644 h 3398258"/>
                <a:gd name="connsiteX20" fmla="*/ 1673419 w 3965637"/>
                <a:gd name="connsiteY20" fmla="*/ 1125308 h 3398258"/>
                <a:gd name="connsiteX21" fmla="*/ 2268367 w 3965637"/>
                <a:gd name="connsiteY21" fmla="*/ 1216830 h 3398258"/>
                <a:gd name="connsiteX22" fmla="*/ 3755737 w 3965637"/>
                <a:gd name="connsiteY22" fmla="*/ 1765965 h 3398258"/>
                <a:gd name="connsiteX23" fmla="*/ 3801502 w 3965637"/>
                <a:gd name="connsiteY23" fmla="*/ 1582919 h 3398258"/>
                <a:gd name="connsiteX0" fmla="*/ 3801502 w 3965637"/>
                <a:gd name="connsiteY0" fmla="*/ 1582919 h 3389877"/>
                <a:gd name="connsiteX1" fmla="*/ 2314132 w 3965637"/>
                <a:gd name="connsiteY1" fmla="*/ 1033786 h 3389877"/>
                <a:gd name="connsiteX2" fmla="*/ 2451428 w 3965637"/>
                <a:gd name="connsiteY2" fmla="*/ 518972 h 3389877"/>
                <a:gd name="connsiteX3" fmla="*/ 3320967 w 3965637"/>
                <a:gd name="connsiteY3" fmla="*/ 221524 h 3389877"/>
                <a:gd name="connsiteX4" fmla="*/ 3172230 w 3965637"/>
                <a:gd name="connsiteY4" fmla="*/ 95681 h 3389877"/>
                <a:gd name="connsiteX5" fmla="*/ 2234043 w 3965637"/>
                <a:gd name="connsiteY5" fmla="*/ 461771 h 3389877"/>
                <a:gd name="connsiteX6" fmla="*/ 2028100 w 3965637"/>
                <a:gd name="connsiteY6" fmla="*/ 873621 h 3389877"/>
                <a:gd name="connsiteX7" fmla="*/ 1707743 w 3965637"/>
                <a:gd name="connsiteY7" fmla="*/ 885062 h 3389877"/>
                <a:gd name="connsiteX8" fmla="*/ 1948010 w 3965637"/>
                <a:gd name="connsiteY8" fmla="*/ 496092 h 3389877"/>
                <a:gd name="connsiteX9" fmla="*/ 1089912 w 3965637"/>
                <a:gd name="connsiteY9" fmla="*/ 15599 h 3389877"/>
                <a:gd name="connsiteX10" fmla="*/ 1044147 w 3965637"/>
                <a:gd name="connsiteY10" fmla="*/ 152883 h 3389877"/>
                <a:gd name="connsiteX11" fmla="*/ 1787832 w 3965637"/>
                <a:gd name="connsiteY11" fmla="*/ 507532 h 3389877"/>
                <a:gd name="connsiteX12" fmla="*/ 1604771 w 3965637"/>
                <a:gd name="connsiteY12" fmla="*/ 896502 h 3389877"/>
                <a:gd name="connsiteX13" fmla="*/ 1410269 w 3965637"/>
                <a:gd name="connsiteY13" fmla="*/ 1296913 h 3389877"/>
                <a:gd name="connsiteX14" fmla="*/ 243255 w 3965637"/>
                <a:gd name="connsiteY14" fmla="*/ 1228271 h 3389877"/>
                <a:gd name="connsiteX15" fmla="*/ 83077 w 3965637"/>
                <a:gd name="connsiteY15" fmla="*/ 1354114 h 3389877"/>
                <a:gd name="connsiteX16" fmla="*/ 1261532 w 3965637"/>
                <a:gd name="connsiteY16" fmla="*/ 1445636 h 3389877"/>
                <a:gd name="connsiteX17" fmla="*/ 895410 w 3965637"/>
                <a:gd name="connsiteY17" fmla="*/ 2543905 h 3389877"/>
                <a:gd name="connsiteX18" fmla="*/ 655143 w 3965637"/>
                <a:gd name="connsiteY18" fmla="*/ 3104480 h 3389877"/>
                <a:gd name="connsiteX19" fmla="*/ 758114 w 3965637"/>
                <a:gd name="connsiteY19" fmla="*/ 3264644 h 3389877"/>
                <a:gd name="connsiteX20" fmla="*/ 1639095 w 3965637"/>
                <a:gd name="connsiteY20" fmla="*/ 1239711 h 3389877"/>
                <a:gd name="connsiteX21" fmla="*/ 2268367 w 3965637"/>
                <a:gd name="connsiteY21" fmla="*/ 1216830 h 3389877"/>
                <a:gd name="connsiteX22" fmla="*/ 3755737 w 3965637"/>
                <a:gd name="connsiteY22" fmla="*/ 1765965 h 3389877"/>
                <a:gd name="connsiteX23" fmla="*/ 3801502 w 3965637"/>
                <a:gd name="connsiteY23" fmla="*/ 1582919 h 3389877"/>
                <a:gd name="connsiteX0" fmla="*/ 3801502 w 3965637"/>
                <a:gd name="connsiteY0" fmla="*/ 1582919 h 3389877"/>
                <a:gd name="connsiteX1" fmla="*/ 2314132 w 3965637"/>
                <a:gd name="connsiteY1" fmla="*/ 1033786 h 3389877"/>
                <a:gd name="connsiteX2" fmla="*/ 2451428 w 3965637"/>
                <a:gd name="connsiteY2" fmla="*/ 518972 h 3389877"/>
                <a:gd name="connsiteX3" fmla="*/ 3149348 w 3965637"/>
                <a:gd name="connsiteY3" fmla="*/ 278726 h 3389877"/>
                <a:gd name="connsiteX4" fmla="*/ 3172230 w 3965637"/>
                <a:gd name="connsiteY4" fmla="*/ 95681 h 3389877"/>
                <a:gd name="connsiteX5" fmla="*/ 2234043 w 3965637"/>
                <a:gd name="connsiteY5" fmla="*/ 461771 h 3389877"/>
                <a:gd name="connsiteX6" fmla="*/ 2028100 w 3965637"/>
                <a:gd name="connsiteY6" fmla="*/ 873621 h 3389877"/>
                <a:gd name="connsiteX7" fmla="*/ 1707743 w 3965637"/>
                <a:gd name="connsiteY7" fmla="*/ 885062 h 3389877"/>
                <a:gd name="connsiteX8" fmla="*/ 1948010 w 3965637"/>
                <a:gd name="connsiteY8" fmla="*/ 496092 h 3389877"/>
                <a:gd name="connsiteX9" fmla="*/ 1089912 w 3965637"/>
                <a:gd name="connsiteY9" fmla="*/ 15599 h 3389877"/>
                <a:gd name="connsiteX10" fmla="*/ 1044147 w 3965637"/>
                <a:gd name="connsiteY10" fmla="*/ 152883 h 3389877"/>
                <a:gd name="connsiteX11" fmla="*/ 1787832 w 3965637"/>
                <a:gd name="connsiteY11" fmla="*/ 507532 h 3389877"/>
                <a:gd name="connsiteX12" fmla="*/ 1604771 w 3965637"/>
                <a:gd name="connsiteY12" fmla="*/ 896502 h 3389877"/>
                <a:gd name="connsiteX13" fmla="*/ 1410269 w 3965637"/>
                <a:gd name="connsiteY13" fmla="*/ 1296913 h 3389877"/>
                <a:gd name="connsiteX14" fmla="*/ 243255 w 3965637"/>
                <a:gd name="connsiteY14" fmla="*/ 1228271 h 3389877"/>
                <a:gd name="connsiteX15" fmla="*/ 83077 w 3965637"/>
                <a:gd name="connsiteY15" fmla="*/ 1354114 h 3389877"/>
                <a:gd name="connsiteX16" fmla="*/ 1261532 w 3965637"/>
                <a:gd name="connsiteY16" fmla="*/ 1445636 h 3389877"/>
                <a:gd name="connsiteX17" fmla="*/ 895410 w 3965637"/>
                <a:gd name="connsiteY17" fmla="*/ 2543905 h 3389877"/>
                <a:gd name="connsiteX18" fmla="*/ 655143 w 3965637"/>
                <a:gd name="connsiteY18" fmla="*/ 3104480 h 3389877"/>
                <a:gd name="connsiteX19" fmla="*/ 758114 w 3965637"/>
                <a:gd name="connsiteY19" fmla="*/ 3264644 h 3389877"/>
                <a:gd name="connsiteX20" fmla="*/ 1639095 w 3965637"/>
                <a:gd name="connsiteY20" fmla="*/ 1239711 h 3389877"/>
                <a:gd name="connsiteX21" fmla="*/ 2268367 w 3965637"/>
                <a:gd name="connsiteY21" fmla="*/ 1216830 h 3389877"/>
                <a:gd name="connsiteX22" fmla="*/ 3755737 w 3965637"/>
                <a:gd name="connsiteY22" fmla="*/ 1765965 h 3389877"/>
                <a:gd name="connsiteX23" fmla="*/ 3801502 w 3965637"/>
                <a:gd name="connsiteY23" fmla="*/ 1582919 h 3389877"/>
                <a:gd name="connsiteX0" fmla="*/ 3801502 w 3965637"/>
                <a:gd name="connsiteY0" fmla="*/ 1582919 h 3389877"/>
                <a:gd name="connsiteX1" fmla="*/ 2314132 w 3965637"/>
                <a:gd name="connsiteY1" fmla="*/ 1033786 h 3389877"/>
                <a:gd name="connsiteX2" fmla="*/ 2382780 w 3965637"/>
                <a:gd name="connsiteY2" fmla="*/ 576173 h 3389877"/>
                <a:gd name="connsiteX3" fmla="*/ 3149348 w 3965637"/>
                <a:gd name="connsiteY3" fmla="*/ 278726 h 3389877"/>
                <a:gd name="connsiteX4" fmla="*/ 3172230 w 3965637"/>
                <a:gd name="connsiteY4" fmla="*/ 95681 h 3389877"/>
                <a:gd name="connsiteX5" fmla="*/ 2234043 w 3965637"/>
                <a:gd name="connsiteY5" fmla="*/ 461771 h 3389877"/>
                <a:gd name="connsiteX6" fmla="*/ 2028100 w 3965637"/>
                <a:gd name="connsiteY6" fmla="*/ 873621 h 3389877"/>
                <a:gd name="connsiteX7" fmla="*/ 1707743 w 3965637"/>
                <a:gd name="connsiteY7" fmla="*/ 885062 h 3389877"/>
                <a:gd name="connsiteX8" fmla="*/ 1948010 w 3965637"/>
                <a:gd name="connsiteY8" fmla="*/ 496092 h 3389877"/>
                <a:gd name="connsiteX9" fmla="*/ 1089912 w 3965637"/>
                <a:gd name="connsiteY9" fmla="*/ 15599 h 3389877"/>
                <a:gd name="connsiteX10" fmla="*/ 1044147 w 3965637"/>
                <a:gd name="connsiteY10" fmla="*/ 152883 h 3389877"/>
                <a:gd name="connsiteX11" fmla="*/ 1787832 w 3965637"/>
                <a:gd name="connsiteY11" fmla="*/ 507532 h 3389877"/>
                <a:gd name="connsiteX12" fmla="*/ 1604771 w 3965637"/>
                <a:gd name="connsiteY12" fmla="*/ 896502 h 3389877"/>
                <a:gd name="connsiteX13" fmla="*/ 1410269 w 3965637"/>
                <a:gd name="connsiteY13" fmla="*/ 1296913 h 3389877"/>
                <a:gd name="connsiteX14" fmla="*/ 243255 w 3965637"/>
                <a:gd name="connsiteY14" fmla="*/ 1228271 h 3389877"/>
                <a:gd name="connsiteX15" fmla="*/ 83077 w 3965637"/>
                <a:gd name="connsiteY15" fmla="*/ 1354114 h 3389877"/>
                <a:gd name="connsiteX16" fmla="*/ 1261532 w 3965637"/>
                <a:gd name="connsiteY16" fmla="*/ 1445636 h 3389877"/>
                <a:gd name="connsiteX17" fmla="*/ 895410 w 3965637"/>
                <a:gd name="connsiteY17" fmla="*/ 2543905 h 3389877"/>
                <a:gd name="connsiteX18" fmla="*/ 655143 w 3965637"/>
                <a:gd name="connsiteY18" fmla="*/ 3104480 h 3389877"/>
                <a:gd name="connsiteX19" fmla="*/ 758114 w 3965637"/>
                <a:gd name="connsiteY19" fmla="*/ 3264644 h 3389877"/>
                <a:gd name="connsiteX20" fmla="*/ 1639095 w 3965637"/>
                <a:gd name="connsiteY20" fmla="*/ 1239711 h 3389877"/>
                <a:gd name="connsiteX21" fmla="*/ 2268367 w 3965637"/>
                <a:gd name="connsiteY21" fmla="*/ 1216830 h 3389877"/>
                <a:gd name="connsiteX22" fmla="*/ 3755737 w 3965637"/>
                <a:gd name="connsiteY22" fmla="*/ 1765965 h 3389877"/>
                <a:gd name="connsiteX23" fmla="*/ 3801502 w 3965637"/>
                <a:gd name="connsiteY23" fmla="*/ 1582919 h 3389877"/>
                <a:gd name="connsiteX0" fmla="*/ 3801502 w 3962584"/>
                <a:gd name="connsiteY0" fmla="*/ 1582919 h 3389877"/>
                <a:gd name="connsiteX1" fmla="*/ 2359897 w 3962584"/>
                <a:gd name="connsiteY1" fmla="*/ 1045226 h 3389877"/>
                <a:gd name="connsiteX2" fmla="*/ 2382780 w 3962584"/>
                <a:gd name="connsiteY2" fmla="*/ 576173 h 3389877"/>
                <a:gd name="connsiteX3" fmla="*/ 3149348 w 3962584"/>
                <a:gd name="connsiteY3" fmla="*/ 278726 h 3389877"/>
                <a:gd name="connsiteX4" fmla="*/ 3172230 w 3962584"/>
                <a:gd name="connsiteY4" fmla="*/ 95681 h 3389877"/>
                <a:gd name="connsiteX5" fmla="*/ 2234043 w 3962584"/>
                <a:gd name="connsiteY5" fmla="*/ 461771 h 3389877"/>
                <a:gd name="connsiteX6" fmla="*/ 2028100 w 3962584"/>
                <a:gd name="connsiteY6" fmla="*/ 873621 h 3389877"/>
                <a:gd name="connsiteX7" fmla="*/ 1707743 w 3962584"/>
                <a:gd name="connsiteY7" fmla="*/ 885062 h 3389877"/>
                <a:gd name="connsiteX8" fmla="*/ 1948010 w 3962584"/>
                <a:gd name="connsiteY8" fmla="*/ 496092 h 3389877"/>
                <a:gd name="connsiteX9" fmla="*/ 1089912 w 3962584"/>
                <a:gd name="connsiteY9" fmla="*/ 15599 h 3389877"/>
                <a:gd name="connsiteX10" fmla="*/ 1044147 w 3962584"/>
                <a:gd name="connsiteY10" fmla="*/ 152883 h 3389877"/>
                <a:gd name="connsiteX11" fmla="*/ 1787832 w 3962584"/>
                <a:gd name="connsiteY11" fmla="*/ 507532 h 3389877"/>
                <a:gd name="connsiteX12" fmla="*/ 1604771 w 3962584"/>
                <a:gd name="connsiteY12" fmla="*/ 896502 h 3389877"/>
                <a:gd name="connsiteX13" fmla="*/ 1410269 w 3962584"/>
                <a:gd name="connsiteY13" fmla="*/ 1296913 h 3389877"/>
                <a:gd name="connsiteX14" fmla="*/ 243255 w 3962584"/>
                <a:gd name="connsiteY14" fmla="*/ 1228271 h 3389877"/>
                <a:gd name="connsiteX15" fmla="*/ 83077 w 3962584"/>
                <a:gd name="connsiteY15" fmla="*/ 1354114 h 3389877"/>
                <a:gd name="connsiteX16" fmla="*/ 1261532 w 3962584"/>
                <a:gd name="connsiteY16" fmla="*/ 1445636 h 3389877"/>
                <a:gd name="connsiteX17" fmla="*/ 895410 w 3962584"/>
                <a:gd name="connsiteY17" fmla="*/ 2543905 h 3389877"/>
                <a:gd name="connsiteX18" fmla="*/ 655143 w 3962584"/>
                <a:gd name="connsiteY18" fmla="*/ 3104480 h 3389877"/>
                <a:gd name="connsiteX19" fmla="*/ 758114 w 3962584"/>
                <a:gd name="connsiteY19" fmla="*/ 3264644 h 3389877"/>
                <a:gd name="connsiteX20" fmla="*/ 1639095 w 3962584"/>
                <a:gd name="connsiteY20" fmla="*/ 1239711 h 3389877"/>
                <a:gd name="connsiteX21" fmla="*/ 2268367 w 3962584"/>
                <a:gd name="connsiteY21" fmla="*/ 1216830 h 3389877"/>
                <a:gd name="connsiteX22" fmla="*/ 3755737 w 3962584"/>
                <a:gd name="connsiteY22" fmla="*/ 1765965 h 3389877"/>
                <a:gd name="connsiteX23" fmla="*/ 3801502 w 3962584"/>
                <a:gd name="connsiteY23" fmla="*/ 1582919 h 3389877"/>
                <a:gd name="connsiteX0" fmla="*/ 3801502 w 3962584"/>
                <a:gd name="connsiteY0" fmla="*/ 1582919 h 3389877"/>
                <a:gd name="connsiteX1" fmla="*/ 2359897 w 3962584"/>
                <a:gd name="connsiteY1" fmla="*/ 1045226 h 3389877"/>
                <a:gd name="connsiteX2" fmla="*/ 2382780 w 3962584"/>
                <a:gd name="connsiteY2" fmla="*/ 576173 h 3389877"/>
                <a:gd name="connsiteX3" fmla="*/ 3149348 w 3962584"/>
                <a:gd name="connsiteY3" fmla="*/ 278726 h 3389877"/>
                <a:gd name="connsiteX4" fmla="*/ 3172230 w 3962584"/>
                <a:gd name="connsiteY4" fmla="*/ 95681 h 3389877"/>
                <a:gd name="connsiteX5" fmla="*/ 2234043 w 3962584"/>
                <a:gd name="connsiteY5" fmla="*/ 461771 h 3389877"/>
                <a:gd name="connsiteX6" fmla="*/ 2028100 w 3962584"/>
                <a:gd name="connsiteY6" fmla="*/ 873621 h 3389877"/>
                <a:gd name="connsiteX7" fmla="*/ 1799274 w 3962584"/>
                <a:gd name="connsiteY7" fmla="*/ 862182 h 3389877"/>
                <a:gd name="connsiteX8" fmla="*/ 1948010 w 3962584"/>
                <a:gd name="connsiteY8" fmla="*/ 496092 h 3389877"/>
                <a:gd name="connsiteX9" fmla="*/ 1089912 w 3962584"/>
                <a:gd name="connsiteY9" fmla="*/ 15599 h 3389877"/>
                <a:gd name="connsiteX10" fmla="*/ 1044147 w 3962584"/>
                <a:gd name="connsiteY10" fmla="*/ 152883 h 3389877"/>
                <a:gd name="connsiteX11" fmla="*/ 1787832 w 3962584"/>
                <a:gd name="connsiteY11" fmla="*/ 507532 h 3389877"/>
                <a:gd name="connsiteX12" fmla="*/ 1604771 w 3962584"/>
                <a:gd name="connsiteY12" fmla="*/ 896502 h 3389877"/>
                <a:gd name="connsiteX13" fmla="*/ 1410269 w 3962584"/>
                <a:gd name="connsiteY13" fmla="*/ 1296913 h 3389877"/>
                <a:gd name="connsiteX14" fmla="*/ 243255 w 3962584"/>
                <a:gd name="connsiteY14" fmla="*/ 1228271 h 3389877"/>
                <a:gd name="connsiteX15" fmla="*/ 83077 w 3962584"/>
                <a:gd name="connsiteY15" fmla="*/ 1354114 h 3389877"/>
                <a:gd name="connsiteX16" fmla="*/ 1261532 w 3962584"/>
                <a:gd name="connsiteY16" fmla="*/ 1445636 h 3389877"/>
                <a:gd name="connsiteX17" fmla="*/ 895410 w 3962584"/>
                <a:gd name="connsiteY17" fmla="*/ 2543905 h 3389877"/>
                <a:gd name="connsiteX18" fmla="*/ 655143 w 3962584"/>
                <a:gd name="connsiteY18" fmla="*/ 3104480 h 3389877"/>
                <a:gd name="connsiteX19" fmla="*/ 758114 w 3962584"/>
                <a:gd name="connsiteY19" fmla="*/ 3264644 h 3389877"/>
                <a:gd name="connsiteX20" fmla="*/ 1639095 w 3962584"/>
                <a:gd name="connsiteY20" fmla="*/ 1239711 h 3389877"/>
                <a:gd name="connsiteX21" fmla="*/ 2268367 w 3962584"/>
                <a:gd name="connsiteY21" fmla="*/ 1216830 h 3389877"/>
                <a:gd name="connsiteX22" fmla="*/ 3755737 w 3962584"/>
                <a:gd name="connsiteY22" fmla="*/ 1765965 h 3389877"/>
                <a:gd name="connsiteX23" fmla="*/ 3801502 w 3962584"/>
                <a:gd name="connsiteY23" fmla="*/ 1582919 h 3389877"/>
                <a:gd name="connsiteX0" fmla="*/ 3801502 w 3962584"/>
                <a:gd name="connsiteY0" fmla="*/ 1573625 h 3380583"/>
                <a:gd name="connsiteX1" fmla="*/ 2359897 w 3962584"/>
                <a:gd name="connsiteY1" fmla="*/ 1035932 h 3380583"/>
                <a:gd name="connsiteX2" fmla="*/ 2382780 w 3962584"/>
                <a:gd name="connsiteY2" fmla="*/ 566879 h 3380583"/>
                <a:gd name="connsiteX3" fmla="*/ 3149348 w 3962584"/>
                <a:gd name="connsiteY3" fmla="*/ 269432 h 3380583"/>
                <a:gd name="connsiteX4" fmla="*/ 3172230 w 3962584"/>
                <a:gd name="connsiteY4" fmla="*/ 86387 h 3380583"/>
                <a:gd name="connsiteX5" fmla="*/ 2234043 w 3962584"/>
                <a:gd name="connsiteY5" fmla="*/ 452477 h 3380583"/>
                <a:gd name="connsiteX6" fmla="*/ 2028100 w 3962584"/>
                <a:gd name="connsiteY6" fmla="*/ 864327 h 3380583"/>
                <a:gd name="connsiteX7" fmla="*/ 1799274 w 3962584"/>
                <a:gd name="connsiteY7" fmla="*/ 852888 h 3380583"/>
                <a:gd name="connsiteX8" fmla="*/ 1925127 w 3962584"/>
                <a:gd name="connsiteY8" fmla="*/ 326634 h 3380583"/>
                <a:gd name="connsiteX9" fmla="*/ 1089912 w 3962584"/>
                <a:gd name="connsiteY9" fmla="*/ 6305 h 3380583"/>
                <a:gd name="connsiteX10" fmla="*/ 1044147 w 3962584"/>
                <a:gd name="connsiteY10" fmla="*/ 143589 h 3380583"/>
                <a:gd name="connsiteX11" fmla="*/ 1787832 w 3962584"/>
                <a:gd name="connsiteY11" fmla="*/ 498238 h 3380583"/>
                <a:gd name="connsiteX12" fmla="*/ 1604771 w 3962584"/>
                <a:gd name="connsiteY12" fmla="*/ 887208 h 3380583"/>
                <a:gd name="connsiteX13" fmla="*/ 1410269 w 3962584"/>
                <a:gd name="connsiteY13" fmla="*/ 1287619 h 3380583"/>
                <a:gd name="connsiteX14" fmla="*/ 243255 w 3962584"/>
                <a:gd name="connsiteY14" fmla="*/ 1218977 h 3380583"/>
                <a:gd name="connsiteX15" fmla="*/ 83077 w 3962584"/>
                <a:gd name="connsiteY15" fmla="*/ 1344820 h 3380583"/>
                <a:gd name="connsiteX16" fmla="*/ 1261532 w 3962584"/>
                <a:gd name="connsiteY16" fmla="*/ 1436342 h 3380583"/>
                <a:gd name="connsiteX17" fmla="*/ 895410 w 3962584"/>
                <a:gd name="connsiteY17" fmla="*/ 2534611 h 3380583"/>
                <a:gd name="connsiteX18" fmla="*/ 655143 w 3962584"/>
                <a:gd name="connsiteY18" fmla="*/ 3095186 h 3380583"/>
                <a:gd name="connsiteX19" fmla="*/ 758114 w 3962584"/>
                <a:gd name="connsiteY19" fmla="*/ 3255350 h 3380583"/>
                <a:gd name="connsiteX20" fmla="*/ 1639095 w 3962584"/>
                <a:gd name="connsiteY20" fmla="*/ 1230417 h 3380583"/>
                <a:gd name="connsiteX21" fmla="*/ 2268367 w 3962584"/>
                <a:gd name="connsiteY21" fmla="*/ 1207536 h 3380583"/>
                <a:gd name="connsiteX22" fmla="*/ 3755737 w 3962584"/>
                <a:gd name="connsiteY22" fmla="*/ 1756671 h 3380583"/>
                <a:gd name="connsiteX23" fmla="*/ 3801502 w 3962584"/>
                <a:gd name="connsiteY23" fmla="*/ 1573625 h 3380583"/>
                <a:gd name="connsiteX0" fmla="*/ 3801502 w 3962584"/>
                <a:gd name="connsiteY0" fmla="*/ 1572999 h 3379957"/>
                <a:gd name="connsiteX1" fmla="*/ 2359897 w 3962584"/>
                <a:gd name="connsiteY1" fmla="*/ 1035306 h 3379957"/>
                <a:gd name="connsiteX2" fmla="*/ 2382780 w 3962584"/>
                <a:gd name="connsiteY2" fmla="*/ 566253 h 3379957"/>
                <a:gd name="connsiteX3" fmla="*/ 3149348 w 3962584"/>
                <a:gd name="connsiteY3" fmla="*/ 268806 h 3379957"/>
                <a:gd name="connsiteX4" fmla="*/ 3172230 w 3962584"/>
                <a:gd name="connsiteY4" fmla="*/ 85761 h 3379957"/>
                <a:gd name="connsiteX5" fmla="*/ 2234043 w 3962584"/>
                <a:gd name="connsiteY5" fmla="*/ 451851 h 3379957"/>
                <a:gd name="connsiteX6" fmla="*/ 2028100 w 3962584"/>
                <a:gd name="connsiteY6" fmla="*/ 863701 h 3379957"/>
                <a:gd name="connsiteX7" fmla="*/ 1799274 w 3962584"/>
                <a:gd name="connsiteY7" fmla="*/ 852262 h 3379957"/>
                <a:gd name="connsiteX8" fmla="*/ 1925127 w 3962584"/>
                <a:gd name="connsiteY8" fmla="*/ 326008 h 3379957"/>
                <a:gd name="connsiteX9" fmla="*/ 1089912 w 3962584"/>
                <a:gd name="connsiteY9" fmla="*/ 5679 h 3379957"/>
                <a:gd name="connsiteX10" fmla="*/ 1044147 w 3962584"/>
                <a:gd name="connsiteY10" fmla="*/ 142963 h 3379957"/>
                <a:gd name="connsiteX11" fmla="*/ 1742066 w 3962584"/>
                <a:gd name="connsiteY11" fmla="*/ 417529 h 3379957"/>
                <a:gd name="connsiteX12" fmla="*/ 1604771 w 3962584"/>
                <a:gd name="connsiteY12" fmla="*/ 886582 h 3379957"/>
                <a:gd name="connsiteX13" fmla="*/ 1410269 w 3962584"/>
                <a:gd name="connsiteY13" fmla="*/ 1286993 h 3379957"/>
                <a:gd name="connsiteX14" fmla="*/ 243255 w 3962584"/>
                <a:gd name="connsiteY14" fmla="*/ 1218351 h 3379957"/>
                <a:gd name="connsiteX15" fmla="*/ 83077 w 3962584"/>
                <a:gd name="connsiteY15" fmla="*/ 1344194 h 3379957"/>
                <a:gd name="connsiteX16" fmla="*/ 1261532 w 3962584"/>
                <a:gd name="connsiteY16" fmla="*/ 1435716 h 3379957"/>
                <a:gd name="connsiteX17" fmla="*/ 895410 w 3962584"/>
                <a:gd name="connsiteY17" fmla="*/ 2533985 h 3379957"/>
                <a:gd name="connsiteX18" fmla="*/ 655143 w 3962584"/>
                <a:gd name="connsiteY18" fmla="*/ 3094560 h 3379957"/>
                <a:gd name="connsiteX19" fmla="*/ 758114 w 3962584"/>
                <a:gd name="connsiteY19" fmla="*/ 3254724 h 3379957"/>
                <a:gd name="connsiteX20" fmla="*/ 1639095 w 3962584"/>
                <a:gd name="connsiteY20" fmla="*/ 1229791 h 3379957"/>
                <a:gd name="connsiteX21" fmla="*/ 2268367 w 3962584"/>
                <a:gd name="connsiteY21" fmla="*/ 1206910 h 3379957"/>
                <a:gd name="connsiteX22" fmla="*/ 3755737 w 3962584"/>
                <a:gd name="connsiteY22" fmla="*/ 1756045 h 3379957"/>
                <a:gd name="connsiteX23" fmla="*/ 3801502 w 3962584"/>
                <a:gd name="connsiteY23" fmla="*/ 1572999 h 3379957"/>
                <a:gd name="connsiteX0" fmla="*/ 3798113 w 3959195"/>
                <a:gd name="connsiteY0" fmla="*/ 1572999 h 3379957"/>
                <a:gd name="connsiteX1" fmla="*/ 2356508 w 3959195"/>
                <a:gd name="connsiteY1" fmla="*/ 1035306 h 3379957"/>
                <a:gd name="connsiteX2" fmla="*/ 2379391 w 3959195"/>
                <a:gd name="connsiteY2" fmla="*/ 566253 h 3379957"/>
                <a:gd name="connsiteX3" fmla="*/ 3145959 w 3959195"/>
                <a:gd name="connsiteY3" fmla="*/ 268806 h 3379957"/>
                <a:gd name="connsiteX4" fmla="*/ 3168841 w 3959195"/>
                <a:gd name="connsiteY4" fmla="*/ 85761 h 3379957"/>
                <a:gd name="connsiteX5" fmla="*/ 2230654 w 3959195"/>
                <a:gd name="connsiteY5" fmla="*/ 451851 h 3379957"/>
                <a:gd name="connsiteX6" fmla="*/ 2024711 w 3959195"/>
                <a:gd name="connsiteY6" fmla="*/ 863701 h 3379957"/>
                <a:gd name="connsiteX7" fmla="*/ 1795885 w 3959195"/>
                <a:gd name="connsiteY7" fmla="*/ 852262 h 3379957"/>
                <a:gd name="connsiteX8" fmla="*/ 1921738 w 3959195"/>
                <a:gd name="connsiteY8" fmla="*/ 326008 h 3379957"/>
                <a:gd name="connsiteX9" fmla="*/ 1086523 w 3959195"/>
                <a:gd name="connsiteY9" fmla="*/ 5679 h 3379957"/>
                <a:gd name="connsiteX10" fmla="*/ 1040758 w 3959195"/>
                <a:gd name="connsiteY10" fmla="*/ 142963 h 3379957"/>
                <a:gd name="connsiteX11" fmla="*/ 1738677 w 3959195"/>
                <a:gd name="connsiteY11" fmla="*/ 417529 h 3379957"/>
                <a:gd name="connsiteX12" fmla="*/ 1601382 w 3959195"/>
                <a:gd name="connsiteY12" fmla="*/ 886582 h 3379957"/>
                <a:gd name="connsiteX13" fmla="*/ 1315349 w 3959195"/>
                <a:gd name="connsiteY13" fmla="*/ 1286993 h 3379957"/>
                <a:gd name="connsiteX14" fmla="*/ 239866 w 3959195"/>
                <a:gd name="connsiteY14" fmla="*/ 1218351 h 3379957"/>
                <a:gd name="connsiteX15" fmla="*/ 79688 w 3959195"/>
                <a:gd name="connsiteY15" fmla="*/ 1344194 h 3379957"/>
                <a:gd name="connsiteX16" fmla="*/ 1258143 w 3959195"/>
                <a:gd name="connsiteY16" fmla="*/ 1435716 h 3379957"/>
                <a:gd name="connsiteX17" fmla="*/ 892021 w 3959195"/>
                <a:gd name="connsiteY17" fmla="*/ 2533985 h 3379957"/>
                <a:gd name="connsiteX18" fmla="*/ 651754 w 3959195"/>
                <a:gd name="connsiteY18" fmla="*/ 3094560 h 3379957"/>
                <a:gd name="connsiteX19" fmla="*/ 754725 w 3959195"/>
                <a:gd name="connsiteY19" fmla="*/ 3254724 h 3379957"/>
                <a:gd name="connsiteX20" fmla="*/ 1635706 w 3959195"/>
                <a:gd name="connsiteY20" fmla="*/ 1229791 h 3379957"/>
                <a:gd name="connsiteX21" fmla="*/ 2264978 w 3959195"/>
                <a:gd name="connsiteY21" fmla="*/ 1206910 h 3379957"/>
                <a:gd name="connsiteX22" fmla="*/ 3752348 w 3959195"/>
                <a:gd name="connsiteY22" fmla="*/ 1756045 h 3379957"/>
                <a:gd name="connsiteX23" fmla="*/ 3798113 w 3959195"/>
                <a:gd name="connsiteY23" fmla="*/ 1572999 h 3379957"/>
                <a:gd name="connsiteX0" fmla="*/ 3796418 w 3957500"/>
                <a:gd name="connsiteY0" fmla="*/ 1572999 h 3379957"/>
                <a:gd name="connsiteX1" fmla="*/ 2354813 w 3957500"/>
                <a:gd name="connsiteY1" fmla="*/ 1035306 h 3379957"/>
                <a:gd name="connsiteX2" fmla="*/ 2377696 w 3957500"/>
                <a:gd name="connsiteY2" fmla="*/ 566253 h 3379957"/>
                <a:gd name="connsiteX3" fmla="*/ 3144264 w 3957500"/>
                <a:gd name="connsiteY3" fmla="*/ 268806 h 3379957"/>
                <a:gd name="connsiteX4" fmla="*/ 3167146 w 3957500"/>
                <a:gd name="connsiteY4" fmla="*/ 85761 h 3379957"/>
                <a:gd name="connsiteX5" fmla="*/ 2228959 w 3957500"/>
                <a:gd name="connsiteY5" fmla="*/ 451851 h 3379957"/>
                <a:gd name="connsiteX6" fmla="*/ 2023016 w 3957500"/>
                <a:gd name="connsiteY6" fmla="*/ 863701 h 3379957"/>
                <a:gd name="connsiteX7" fmla="*/ 1794190 w 3957500"/>
                <a:gd name="connsiteY7" fmla="*/ 852262 h 3379957"/>
                <a:gd name="connsiteX8" fmla="*/ 1920043 w 3957500"/>
                <a:gd name="connsiteY8" fmla="*/ 326008 h 3379957"/>
                <a:gd name="connsiteX9" fmla="*/ 1084828 w 3957500"/>
                <a:gd name="connsiteY9" fmla="*/ 5679 h 3379957"/>
                <a:gd name="connsiteX10" fmla="*/ 1039063 w 3957500"/>
                <a:gd name="connsiteY10" fmla="*/ 142963 h 3379957"/>
                <a:gd name="connsiteX11" fmla="*/ 1736982 w 3957500"/>
                <a:gd name="connsiteY11" fmla="*/ 417529 h 3379957"/>
                <a:gd name="connsiteX12" fmla="*/ 1599687 w 3957500"/>
                <a:gd name="connsiteY12" fmla="*/ 886582 h 3379957"/>
                <a:gd name="connsiteX13" fmla="*/ 1313654 w 3957500"/>
                <a:gd name="connsiteY13" fmla="*/ 1286993 h 3379957"/>
                <a:gd name="connsiteX14" fmla="*/ 238171 w 3957500"/>
                <a:gd name="connsiteY14" fmla="*/ 1218351 h 3379957"/>
                <a:gd name="connsiteX15" fmla="*/ 77993 w 3957500"/>
                <a:gd name="connsiteY15" fmla="*/ 1344194 h 3379957"/>
                <a:gd name="connsiteX16" fmla="*/ 1233565 w 3957500"/>
                <a:gd name="connsiteY16" fmla="*/ 1572999 h 3379957"/>
                <a:gd name="connsiteX17" fmla="*/ 890326 w 3957500"/>
                <a:gd name="connsiteY17" fmla="*/ 2533985 h 3379957"/>
                <a:gd name="connsiteX18" fmla="*/ 650059 w 3957500"/>
                <a:gd name="connsiteY18" fmla="*/ 3094560 h 3379957"/>
                <a:gd name="connsiteX19" fmla="*/ 753030 w 3957500"/>
                <a:gd name="connsiteY19" fmla="*/ 3254724 h 3379957"/>
                <a:gd name="connsiteX20" fmla="*/ 1634011 w 3957500"/>
                <a:gd name="connsiteY20" fmla="*/ 1229791 h 3379957"/>
                <a:gd name="connsiteX21" fmla="*/ 2263283 w 3957500"/>
                <a:gd name="connsiteY21" fmla="*/ 1206910 h 3379957"/>
                <a:gd name="connsiteX22" fmla="*/ 3750653 w 3957500"/>
                <a:gd name="connsiteY22" fmla="*/ 1756045 h 3379957"/>
                <a:gd name="connsiteX23" fmla="*/ 3796418 w 3957500"/>
                <a:gd name="connsiteY23" fmla="*/ 1572999 h 3379957"/>
                <a:gd name="connsiteX0" fmla="*/ 3687726 w 3848808"/>
                <a:gd name="connsiteY0" fmla="*/ 1572999 h 3379957"/>
                <a:gd name="connsiteX1" fmla="*/ 2246121 w 3848808"/>
                <a:gd name="connsiteY1" fmla="*/ 1035306 h 3379957"/>
                <a:gd name="connsiteX2" fmla="*/ 2269004 w 3848808"/>
                <a:gd name="connsiteY2" fmla="*/ 566253 h 3379957"/>
                <a:gd name="connsiteX3" fmla="*/ 3035572 w 3848808"/>
                <a:gd name="connsiteY3" fmla="*/ 268806 h 3379957"/>
                <a:gd name="connsiteX4" fmla="*/ 3058454 w 3848808"/>
                <a:gd name="connsiteY4" fmla="*/ 85761 h 3379957"/>
                <a:gd name="connsiteX5" fmla="*/ 2120267 w 3848808"/>
                <a:gd name="connsiteY5" fmla="*/ 451851 h 3379957"/>
                <a:gd name="connsiteX6" fmla="*/ 1914324 w 3848808"/>
                <a:gd name="connsiteY6" fmla="*/ 863701 h 3379957"/>
                <a:gd name="connsiteX7" fmla="*/ 1685498 w 3848808"/>
                <a:gd name="connsiteY7" fmla="*/ 852262 h 3379957"/>
                <a:gd name="connsiteX8" fmla="*/ 1811351 w 3848808"/>
                <a:gd name="connsiteY8" fmla="*/ 326008 h 3379957"/>
                <a:gd name="connsiteX9" fmla="*/ 976136 w 3848808"/>
                <a:gd name="connsiteY9" fmla="*/ 5679 h 3379957"/>
                <a:gd name="connsiteX10" fmla="*/ 930371 w 3848808"/>
                <a:gd name="connsiteY10" fmla="*/ 142963 h 3379957"/>
                <a:gd name="connsiteX11" fmla="*/ 1628290 w 3848808"/>
                <a:gd name="connsiteY11" fmla="*/ 417529 h 3379957"/>
                <a:gd name="connsiteX12" fmla="*/ 1490995 w 3848808"/>
                <a:gd name="connsiteY12" fmla="*/ 886582 h 3379957"/>
                <a:gd name="connsiteX13" fmla="*/ 1204962 w 3848808"/>
                <a:gd name="connsiteY13" fmla="*/ 1286993 h 3379957"/>
                <a:gd name="connsiteX14" fmla="*/ 129479 w 3848808"/>
                <a:gd name="connsiteY14" fmla="*/ 1218351 h 3379957"/>
                <a:gd name="connsiteX15" fmla="*/ 129479 w 3848808"/>
                <a:gd name="connsiteY15" fmla="*/ 1378515 h 3379957"/>
                <a:gd name="connsiteX16" fmla="*/ 1124873 w 3848808"/>
                <a:gd name="connsiteY16" fmla="*/ 1572999 h 3379957"/>
                <a:gd name="connsiteX17" fmla="*/ 781634 w 3848808"/>
                <a:gd name="connsiteY17" fmla="*/ 2533985 h 3379957"/>
                <a:gd name="connsiteX18" fmla="*/ 541367 w 3848808"/>
                <a:gd name="connsiteY18" fmla="*/ 3094560 h 3379957"/>
                <a:gd name="connsiteX19" fmla="*/ 644338 w 3848808"/>
                <a:gd name="connsiteY19" fmla="*/ 3254724 h 3379957"/>
                <a:gd name="connsiteX20" fmla="*/ 1525319 w 3848808"/>
                <a:gd name="connsiteY20" fmla="*/ 1229791 h 3379957"/>
                <a:gd name="connsiteX21" fmla="*/ 2154591 w 3848808"/>
                <a:gd name="connsiteY21" fmla="*/ 1206910 h 3379957"/>
                <a:gd name="connsiteX22" fmla="*/ 3641961 w 3848808"/>
                <a:gd name="connsiteY22" fmla="*/ 1756045 h 3379957"/>
                <a:gd name="connsiteX23" fmla="*/ 3687726 w 3848808"/>
                <a:gd name="connsiteY23" fmla="*/ 1572999 h 3379957"/>
                <a:gd name="connsiteX0" fmla="*/ 3663313 w 3824395"/>
                <a:gd name="connsiteY0" fmla="*/ 1572999 h 3379957"/>
                <a:gd name="connsiteX1" fmla="*/ 2221708 w 3824395"/>
                <a:gd name="connsiteY1" fmla="*/ 1035306 h 3379957"/>
                <a:gd name="connsiteX2" fmla="*/ 2244591 w 3824395"/>
                <a:gd name="connsiteY2" fmla="*/ 566253 h 3379957"/>
                <a:gd name="connsiteX3" fmla="*/ 3011159 w 3824395"/>
                <a:gd name="connsiteY3" fmla="*/ 268806 h 3379957"/>
                <a:gd name="connsiteX4" fmla="*/ 3034041 w 3824395"/>
                <a:gd name="connsiteY4" fmla="*/ 85761 h 3379957"/>
                <a:gd name="connsiteX5" fmla="*/ 2095854 w 3824395"/>
                <a:gd name="connsiteY5" fmla="*/ 451851 h 3379957"/>
                <a:gd name="connsiteX6" fmla="*/ 1889911 w 3824395"/>
                <a:gd name="connsiteY6" fmla="*/ 863701 h 3379957"/>
                <a:gd name="connsiteX7" fmla="*/ 1661085 w 3824395"/>
                <a:gd name="connsiteY7" fmla="*/ 852262 h 3379957"/>
                <a:gd name="connsiteX8" fmla="*/ 1786938 w 3824395"/>
                <a:gd name="connsiteY8" fmla="*/ 326008 h 3379957"/>
                <a:gd name="connsiteX9" fmla="*/ 951723 w 3824395"/>
                <a:gd name="connsiteY9" fmla="*/ 5679 h 3379957"/>
                <a:gd name="connsiteX10" fmla="*/ 905958 w 3824395"/>
                <a:gd name="connsiteY10" fmla="*/ 142963 h 3379957"/>
                <a:gd name="connsiteX11" fmla="*/ 1603877 w 3824395"/>
                <a:gd name="connsiteY11" fmla="*/ 417529 h 3379957"/>
                <a:gd name="connsiteX12" fmla="*/ 1466582 w 3824395"/>
                <a:gd name="connsiteY12" fmla="*/ 886582 h 3379957"/>
                <a:gd name="connsiteX13" fmla="*/ 1180549 w 3824395"/>
                <a:gd name="connsiteY13" fmla="*/ 1286993 h 3379957"/>
                <a:gd name="connsiteX14" fmla="*/ 150831 w 3824395"/>
                <a:gd name="connsiteY14" fmla="*/ 1229792 h 3379957"/>
                <a:gd name="connsiteX15" fmla="*/ 105066 w 3824395"/>
                <a:gd name="connsiteY15" fmla="*/ 1378515 h 3379957"/>
                <a:gd name="connsiteX16" fmla="*/ 1100460 w 3824395"/>
                <a:gd name="connsiteY16" fmla="*/ 1572999 h 3379957"/>
                <a:gd name="connsiteX17" fmla="*/ 757221 w 3824395"/>
                <a:gd name="connsiteY17" fmla="*/ 2533985 h 3379957"/>
                <a:gd name="connsiteX18" fmla="*/ 516954 w 3824395"/>
                <a:gd name="connsiteY18" fmla="*/ 3094560 h 3379957"/>
                <a:gd name="connsiteX19" fmla="*/ 619925 w 3824395"/>
                <a:gd name="connsiteY19" fmla="*/ 3254724 h 3379957"/>
                <a:gd name="connsiteX20" fmla="*/ 1500906 w 3824395"/>
                <a:gd name="connsiteY20" fmla="*/ 1229791 h 3379957"/>
                <a:gd name="connsiteX21" fmla="*/ 2130178 w 3824395"/>
                <a:gd name="connsiteY21" fmla="*/ 1206910 h 3379957"/>
                <a:gd name="connsiteX22" fmla="*/ 3617548 w 3824395"/>
                <a:gd name="connsiteY22" fmla="*/ 1756045 h 3379957"/>
                <a:gd name="connsiteX23" fmla="*/ 3663313 w 3824395"/>
                <a:gd name="connsiteY23" fmla="*/ 1572999 h 3379957"/>
                <a:gd name="connsiteX0" fmla="*/ 3664093 w 3825175"/>
                <a:gd name="connsiteY0" fmla="*/ 1572999 h 3379957"/>
                <a:gd name="connsiteX1" fmla="*/ 2222488 w 3825175"/>
                <a:gd name="connsiteY1" fmla="*/ 1035306 h 3379957"/>
                <a:gd name="connsiteX2" fmla="*/ 2245371 w 3825175"/>
                <a:gd name="connsiteY2" fmla="*/ 566253 h 3379957"/>
                <a:gd name="connsiteX3" fmla="*/ 3011939 w 3825175"/>
                <a:gd name="connsiteY3" fmla="*/ 268806 h 3379957"/>
                <a:gd name="connsiteX4" fmla="*/ 3034821 w 3825175"/>
                <a:gd name="connsiteY4" fmla="*/ 85761 h 3379957"/>
                <a:gd name="connsiteX5" fmla="*/ 2096634 w 3825175"/>
                <a:gd name="connsiteY5" fmla="*/ 451851 h 3379957"/>
                <a:gd name="connsiteX6" fmla="*/ 1890691 w 3825175"/>
                <a:gd name="connsiteY6" fmla="*/ 863701 h 3379957"/>
                <a:gd name="connsiteX7" fmla="*/ 1661865 w 3825175"/>
                <a:gd name="connsiteY7" fmla="*/ 852262 h 3379957"/>
                <a:gd name="connsiteX8" fmla="*/ 1787718 w 3825175"/>
                <a:gd name="connsiteY8" fmla="*/ 326008 h 3379957"/>
                <a:gd name="connsiteX9" fmla="*/ 952503 w 3825175"/>
                <a:gd name="connsiteY9" fmla="*/ 5679 h 3379957"/>
                <a:gd name="connsiteX10" fmla="*/ 906738 w 3825175"/>
                <a:gd name="connsiteY10" fmla="*/ 142963 h 3379957"/>
                <a:gd name="connsiteX11" fmla="*/ 1604657 w 3825175"/>
                <a:gd name="connsiteY11" fmla="*/ 417529 h 3379957"/>
                <a:gd name="connsiteX12" fmla="*/ 1467362 w 3825175"/>
                <a:gd name="connsiteY12" fmla="*/ 886582 h 3379957"/>
                <a:gd name="connsiteX13" fmla="*/ 1181329 w 3825175"/>
                <a:gd name="connsiteY13" fmla="*/ 1286993 h 3379957"/>
                <a:gd name="connsiteX14" fmla="*/ 151611 w 3825175"/>
                <a:gd name="connsiteY14" fmla="*/ 1229792 h 3379957"/>
                <a:gd name="connsiteX15" fmla="*/ 105846 w 3825175"/>
                <a:gd name="connsiteY15" fmla="*/ 1378515 h 3379957"/>
                <a:gd name="connsiteX16" fmla="*/ 1112681 w 3825175"/>
                <a:gd name="connsiteY16" fmla="*/ 1572999 h 3379957"/>
                <a:gd name="connsiteX17" fmla="*/ 758001 w 3825175"/>
                <a:gd name="connsiteY17" fmla="*/ 2533985 h 3379957"/>
                <a:gd name="connsiteX18" fmla="*/ 517734 w 3825175"/>
                <a:gd name="connsiteY18" fmla="*/ 3094560 h 3379957"/>
                <a:gd name="connsiteX19" fmla="*/ 620705 w 3825175"/>
                <a:gd name="connsiteY19" fmla="*/ 3254724 h 3379957"/>
                <a:gd name="connsiteX20" fmla="*/ 1501686 w 3825175"/>
                <a:gd name="connsiteY20" fmla="*/ 1229791 h 3379957"/>
                <a:gd name="connsiteX21" fmla="*/ 2130958 w 3825175"/>
                <a:gd name="connsiteY21" fmla="*/ 1206910 h 3379957"/>
                <a:gd name="connsiteX22" fmla="*/ 3618328 w 3825175"/>
                <a:gd name="connsiteY22" fmla="*/ 1756045 h 3379957"/>
                <a:gd name="connsiteX23" fmla="*/ 3664093 w 3825175"/>
                <a:gd name="connsiteY23" fmla="*/ 1572999 h 3379957"/>
                <a:gd name="connsiteX0" fmla="*/ 3664093 w 3825175"/>
                <a:gd name="connsiteY0" fmla="*/ 1572999 h 3289461"/>
                <a:gd name="connsiteX1" fmla="*/ 2222488 w 3825175"/>
                <a:gd name="connsiteY1" fmla="*/ 1035306 h 3289461"/>
                <a:gd name="connsiteX2" fmla="*/ 2245371 w 3825175"/>
                <a:gd name="connsiteY2" fmla="*/ 566253 h 3289461"/>
                <a:gd name="connsiteX3" fmla="*/ 3011939 w 3825175"/>
                <a:gd name="connsiteY3" fmla="*/ 268806 h 3289461"/>
                <a:gd name="connsiteX4" fmla="*/ 3034821 w 3825175"/>
                <a:gd name="connsiteY4" fmla="*/ 85761 h 3289461"/>
                <a:gd name="connsiteX5" fmla="*/ 2096634 w 3825175"/>
                <a:gd name="connsiteY5" fmla="*/ 451851 h 3289461"/>
                <a:gd name="connsiteX6" fmla="*/ 1890691 w 3825175"/>
                <a:gd name="connsiteY6" fmla="*/ 863701 h 3289461"/>
                <a:gd name="connsiteX7" fmla="*/ 1661865 w 3825175"/>
                <a:gd name="connsiteY7" fmla="*/ 852262 h 3289461"/>
                <a:gd name="connsiteX8" fmla="*/ 1787718 w 3825175"/>
                <a:gd name="connsiteY8" fmla="*/ 326008 h 3289461"/>
                <a:gd name="connsiteX9" fmla="*/ 952503 w 3825175"/>
                <a:gd name="connsiteY9" fmla="*/ 5679 h 3289461"/>
                <a:gd name="connsiteX10" fmla="*/ 906738 w 3825175"/>
                <a:gd name="connsiteY10" fmla="*/ 142963 h 3289461"/>
                <a:gd name="connsiteX11" fmla="*/ 1604657 w 3825175"/>
                <a:gd name="connsiteY11" fmla="*/ 417529 h 3289461"/>
                <a:gd name="connsiteX12" fmla="*/ 1467362 w 3825175"/>
                <a:gd name="connsiteY12" fmla="*/ 886582 h 3289461"/>
                <a:gd name="connsiteX13" fmla="*/ 1181329 w 3825175"/>
                <a:gd name="connsiteY13" fmla="*/ 1286993 h 3289461"/>
                <a:gd name="connsiteX14" fmla="*/ 151611 w 3825175"/>
                <a:gd name="connsiteY14" fmla="*/ 1229792 h 3289461"/>
                <a:gd name="connsiteX15" fmla="*/ 105846 w 3825175"/>
                <a:gd name="connsiteY15" fmla="*/ 1378515 h 3289461"/>
                <a:gd name="connsiteX16" fmla="*/ 1112681 w 3825175"/>
                <a:gd name="connsiteY16" fmla="*/ 1572999 h 3289461"/>
                <a:gd name="connsiteX17" fmla="*/ 758001 w 3825175"/>
                <a:gd name="connsiteY17" fmla="*/ 2533985 h 3289461"/>
                <a:gd name="connsiteX18" fmla="*/ 517734 w 3825175"/>
                <a:gd name="connsiteY18" fmla="*/ 3094560 h 3289461"/>
                <a:gd name="connsiteX19" fmla="*/ 677911 w 3825175"/>
                <a:gd name="connsiteY19" fmla="*/ 3140321 h 3289461"/>
                <a:gd name="connsiteX20" fmla="*/ 1501686 w 3825175"/>
                <a:gd name="connsiteY20" fmla="*/ 1229791 h 3289461"/>
                <a:gd name="connsiteX21" fmla="*/ 2130958 w 3825175"/>
                <a:gd name="connsiteY21" fmla="*/ 1206910 h 3289461"/>
                <a:gd name="connsiteX22" fmla="*/ 3618328 w 3825175"/>
                <a:gd name="connsiteY22" fmla="*/ 1756045 h 3289461"/>
                <a:gd name="connsiteX23" fmla="*/ 3664093 w 3825175"/>
                <a:gd name="connsiteY23" fmla="*/ 1572999 h 3289461"/>
                <a:gd name="connsiteX0" fmla="*/ 3664093 w 3825175"/>
                <a:gd name="connsiteY0" fmla="*/ 1572999 h 3273900"/>
                <a:gd name="connsiteX1" fmla="*/ 2222488 w 3825175"/>
                <a:gd name="connsiteY1" fmla="*/ 1035306 h 3273900"/>
                <a:gd name="connsiteX2" fmla="*/ 2245371 w 3825175"/>
                <a:gd name="connsiteY2" fmla="*/ 566253 h 3273900"/>
                <a:gd name="connsiteX3" fmla="*/ 3011939 w 3825175"/>
                <a:gd name="connsiteY3" fmla="*/ 268806 h 3273900"/>
                <a:gd name="connsiteX4" fmla="*/ 3034821 w 3825175"/>
                <a:gd name="connsiteY4" fmla="*/ 85761 h 3273900"/>
                <a:gd name="connsiteX5" fmla="*/ 2096634 w 3825175"/>
                <a:gd name="connsiteY5" fmla="*/ 451851 h 3273900"/>
                <a:gd name="connsiteX6" fmla="*/ 1890691 w 3825175"/>
                <a:gd name="connsiteY6" fmla="*/ 863701 h 3273900"/>
                <a:gd name="connsiteX7" fmla="*/ 1661865 w 3825175"/>
                <a:gd name="connsiteY7" fmla="*/ 852262 h 3273900"/>
                <a:gd name="connsiteX8" fmla="*/ 1787718 w 3825175"/>
                <a:gd name="connsiteY8" fmla="*/ 326008 h 3273900"/>
                <a:gd name="connsiteX9" fmla="*/ 952503 w 3825175"/>
                <a:gd name="connsiteY9" fmla="*/ 5679 h 3273900"/>
                <a:gd name="connsiteX10" fmla="*/ 906738 w 3825175"/>
                <a:gd name="connsiteY10" fmla="*/ 142963 h 3273900"/>
                <a:gd name="connsiteX11" fmla="*/ 1604657 w 3825175"/>
                <a:gd name="connsiteY11" fmla="*/ 417529 h 3273900"/>
                <a:gd name="connsiteX12" fmla="*/ 1467362 w 3825175"/>
                <a:gd name="connsiteY12" fmla="*/ 886582 h 3273900"/>
                <a:gd name="connsiteX13" fmla="*/ 1181329 w 3825175"/>
                <a:gd name="connsiteY13" fmla="*/ 1286993 h 3273900"/>
                <a:gd name="connsiteX14" fmla="*/ 151611 w 3825175"/>
                <a:gd name="connsiteY14" fmla="*/ 1229792 h 3273900"/>
                <a:gd name="connsiteX15" fmla="*/ 105846 w 3825175"/>
                <a:gd name="connsiteY15" fmla="*/ 1378515 h 3273900"/>
                <a:gd name="connsiteX16" fmla="*/ 1112681 w 3825175"/>
                <a:gd name="connsiteY16" fmla="*/ 1572999 h 3273900"/>
                <a:gd name="connsiteX17" fmla="*/ 758001 w 3825175"/>
                <a:gd name="connsiteY17" fmla="*/ 2533985 h 3273900"/>
                <a:gd name="connsiteX18" fmla="*/ 552058 w 3825175"/>
                <a:gd name="connsiteY18" fmla="*/ 3048799 h 3273900"/>
                <a:gd name="connsiteX19" fmla="*/ 677911 w 3825175"/>
                <a:gd name="connsiteY19" fmla="*/ 3140321 h 3273900"/>
                <a:gd name="connsiteX20" fmla="*/ 1501686 w 3825175"/>
                <a:gd name="connsiteY20" fmla="*/ 1229791 h 3273900"/>
                <a:gd name="connsiteX21" fmla="*/ 2130958 w 3825175"/>
                <a:gd name="connsiteY21" fmla="*/ 1206910 h 3273900"/>
                <a:gd name="connsiteX22" fmla="*/ 3618328 w 3825175"/>
                <a:gd name="connsiteY22" fmla="*/ 1756045 h 3273900"/>
                <a:gd name="connsiteX23" fmla="*/ 3664093 w 3825175"/>
                <a:gd name="connsiteY23" fmla="*/ 1572999 h 3273900"/>
                <a:gd name="connsiteX0" fmla="*/ 3663313 w 3824395"/>
                <a:gd name="connsiteY0" fmla="*/ 1572999 h 3273900"/>
                <a:gd name="connsiteX1" fmla="*/ 2221708 w 3824395"/>
                <a:gd name="connsiteY1" fmla="*/ 1035306 h 3273900"/>
                <a:gd name="connsiteX2" fmla="*/ 2244591 w 3824395"/>
                <a:gd name="connsiteY2" fmla="*/ 566253 h 3273900"/>
                <a:gd name="connsiteX3" fmla="*/ 3011159 w 3824395"/>
                <a:gd name="connsiteY3" fmla="*/ 268806 h 3273900"/>
                <a:gd name="connsiteX4" fmla="*/ 3034041 w 3824395"/>
                <a:gd name="connsiteY4" fmla="*/ 85761 h 3273900"/>
                <a:gd name="connsiteX5" fmla="*/ 2095854 w 3824395"/>
                <a:gd name="connsiteY5" fmla="*/ 451851 h 3273900"/>
                <a:gd name="connsiteX6" fmla="*/ 1889911 w 3824395"/>
                <a:gd name="connsiteY6" fmla="*/ 863701 h 3273900"/>
                <a:gd name="connsiteX7" fmla="*/ 1661085 w 3824395"/>
                <a:gd name="connsiteY7" fmla="*/ 852262 h 3273900"/>
                <a:gd name="connsiteX8" fmla="*/ 1786938 w 3824395"/>
                <a:gd name="connsiteY8" fmla="*/ 326008 h 3273900"/>
                <a:gd name="connsiteX9" fmla="*/ 951723 w 3824395"/>
                <a:gd name="connsiteY9" fmla="*/ 5679 h 3273900"/>
                <a:gd name="connsiteX10" fmla="*/ 905958 w 3824395"/>
                <a:gd name="connsiteY10" fmla="*/ 142963 h 3273900"/>
                <a:gd name="connsiteX11" fmla="*/ 1603877 w 3824395"/>
                <a:gd name="connsiteY11" fmla="*/ 417529 h 3273900"/>
                <a:gd name="connsiteX12" fmla="*/ 1466582 w 3824395"/>
                <a:gd name="connsiteY12" fmla="*/ 886582 h 3273900"/>
                <a:gd name="connsiteX13" fmla="*/ 1180549 w 3824395"/>
                <a:gd name="connsiteY13" fmla="*/ 1286993 h 3273900"/>
                <a:gd name="connsiteX14" fmla="*/ 150831 w 3824395"/>
                <a:gd name="connsiteY14" fmla="*/ 1229792 h 3273900"/>
                <a:gd name="connsiteX15" fmla="*/ 105066 w 3824395"/>
                <a:gd name="connsiteY15" fmla="*/ 1378515 h 3273900"/>
                <a:gd name="connsiteX16" fmla="*/ 1100459 w 3824395"/>
                <a:gd name="connsiteY16" fmla="*/ 1550118 h 3273900"/>
                <a:gd name="connsiteX17" fmla="*/ 757221 w 3824395"/>
                <a:gd name="connsiteY17" fmla="*/ 2533985 h 3273900"/>
                <a:gd name="connsiteX18" fmla="*/ 551278 w 3824395"/>
                <a:gd name="connsiteY18" fmla="*/ 3048799 h 3273900"/>
                <a:gd name="connsiteX19" fmla="*/ 677131 w 3824395"/>
                <a:gd name="connsiteY19" fmla="*/ 3140321 h 3273900"/>
                <a:gd name="connsiteX20" fmla="*/ 1500906 w 3824395"/>
                <a:gd name="connsiteY20" fmla="*/ 1229791 h 3273900"/>
                <a:gd name="connsiteX21" fmla="*/ 2130178 w 3824395"/>
                <a:gd name="connsiteY21" fmla="*/ 1206910 h 3273900"/>
                <a:gd name="connsiteX22" fmla="*/ 3617548 w 3824395"/>
                <a:gd name="connsiteY22" fmla="*/ 1756045 h 3273900"/>
                <a:gd name="connsiteX23" fmla="*/ 3663313 w 3824395"/>
                <a:gd name="connsiteY23" fmla="*/ 1572999 h 3273900"/>
                <a:gd name="connsiteX0" fmla="*/ 3663313 w 3824395"/>
                <a:gd name="connsiteY0" fmla="*/ 1572999 h 3196563"/>
                <a:gd name="connsiteX1" fmla="*/ 2221708 w 3824395"/>
                <a:gd name="connsiteY1" fmla="*/ 1035306 h 3196563"/>
                <a:gd name="connsiteX2" fmla="*/ 2244591 w 3824395"/>
                <a:gd name="connsiteY2" fmla="*/ 566253 h 3196563"/>
                <a:gd name="connsiteX3" fmla="*/ 3011159 w 3824395"/>
                <a:gd name="connsiteY3" fmla="*/ 268806 h 3196563"/>
                <a:gd name="connsiteX4" fmla="*/ 3034041 w 3824395"/>
                <a:gd name="connsiteY4" fmla="*/ 85761 h 3196563"/>
                <a:gd name="connsiteX5" fmla="*/ 2095854 w 3824395"/>
                <a:gd name="connsiteY5" fmla="*/ 451851 h 3196563"/>
                <a:gd name="connsiteX6" fmla="*/ 1889911 w 3824395"/>
                <a:gd name="connsiteY6" fmla="*/ 863701 h 3196563"/>
                <a:gd name="connsiteX7" fmla="*/ 1661085 w 3824395"/>
                <a:gd name="connsiteY7" fmla="*/ 852262 h 3196563"/>
                <a:gd name="connsiteX8" fmla="*/ 1786938 w 3824395"/>
                <a:gd name="connsiteY8" fmla="*/ 326008 h 3196563"/>
                <a:gd name="connsiteX9" fmla="*/ 951723 w 3824395"/>
                <a:gd name="connsiteY9" fmla="*/ 5679 h 3196563"/>
                <a:gd name="connsiteX10" fmla="*/ 905958 w 3824395"/>
                <a:gd name="connsiteY10" fmla="*/ 142963 h 3196563"/>
                <a:gd name="connsiteX11" fmla="*/ 1603877 w 3824395"/>
                <a:gd name="connsiteY11" fmla="*/ 417529 h 3196563"/>
                <a:gd name="connsiteX12" fmla="*/ 1466582 w 3824395"/>
                <a:gd name="connsiteY12" fmla="*/ 886582 h 3196563"/>
                <a:gd name="connsiteX13" fmla="*/ 1180549 w 3824395"/>
                <a:gd name="connsiteY13" fmla="*/ 1286993 h 3196563"/>
                <a:gd name="connsiteX14" fmla="*/ 150831 w 3824395"/>
                <a:gd name="connsiteY14" fmla="*/ 1229792 h 3196563"/>
                <a:gd name="connsiteX15" fmla="*/ 105066 w 3824395"/>
                <a:gd name="connsiteY15" fmla="*/ 1378515 h 3196563"/>
                <a:gd name="connsiteX16" fmla="*/ 1100459 w 3824395"/>
                <a:gd name="connsiteY16" fmla="*/ 1550118 h 3196563"/>
                <a:gd name="connsiteX17" fmla="*/ 757221 w 3824395"/>
                <a:gd name="connsiteY17" fmla="*/ 2533985 h 3196563"/>
                <a:gd name="connsiteX18" fmla="*/ 551278 w 3824395"/>
                <a:gd name="connsiteY18" fmla="*/ 3048799 h 3196563"/>
                <a:gd name="connsiteX19" fmla="*/ 722896 w 3824395"/>
                <a:gd name="connsiteY19" fmla="*/ 3037359 h 3196563"/>
                <a:gd name="connsiteX20" fmla="*/ 1500906 w 3824395"/>
                <a:gd name="connsiteY20" fmla="*/ 1229791 h 3196563"/>
                <a:gd name="connsiteX21" fmla="*/ 2130178 w 3824395"/>
                <a:gd name="connsiteY21" fmla="*/ 1206910 h 3196563"/>
                <a:gd name="connsiteX22" fmla="*/ 3617548 w 3824395"/>
                <a:gd name="connsiteY22" fmla="*/ 1756045 h 3196563"/>
                <a:gd name="connsiteX23" fmla="*/ 3663313 w 3824395"/>
                <a:gd name="connsiteY23" fmla="*/ 1572999 h 3196563"/>
                <a:gd name="connsiteX0" fmla="*/ 3663313 w 3824395"/>
                <a:gd name="connsiteY0" fmla="*/ 1572999 h 3174784"/>
                <a:gd name="connsiteX1" fmla="*/ 2221708 w 3824395"/>
                <a:gd name="connsiteY1" fmla="*/ 1035306 h 3174784"/>
                <a:gd name="connsiteX2" fmla="*/ 2244591 w 3824395"/>
                <a:gd name="connsiteY2" fmla="*/ 566253 h 3174784"/>
                <a:gd name="connsiteX3" fmla="*/ 3011159 w 3824395"/>
                <a:gd name="connsiteY3" fmla="*/ 268806 h 3174784"/>
                <a:gd name="connsiteX4" fmla="*/ 3034041 w 3824395"/>
                <a:gd name="connsiteY4" fmla="*/ 85761 h 3174784"/>
                <a:gd name="connsiteX5" fmla="*/ 2095854 w 3824395"/>
                <a:gd name="connsiteY5" fmla="*/ 451851 h 3174784"/>
                <a:gd name="connsiteX6" fmla="*/ 1889911 w 3824395"/>
                <a:gd name="connsiteY6" fmla="*/ 863701 h 3174784"/>
                <a:gd name="connsiteX7" fmla="*/ 1661085 w 3824395"/>
                <a:gd name="connsiteY7" fmla="*/ 852262 h 3174784"/>
                <a:gd name="connsiteX8" fmla="*/ 1786938 w 3824395"/>
                <a:gd name="connsiteY8" fmla="*/ 326008 h 3174784"/>
                <a:gd name="connsiteX9" fmla="*/ 951723 w 3824395"/>
                <a:gd name="connsiteY9" fmla="*/ 5679 h 3174784"/>
                <a:gd name="connsiteX10" fmla="*/ 905958 w 3824395"/>
                <a:gd name="connsiteY10" fmla="*/ 142963 h 3174784"/>
                <a:gd name="connsiteX11" fmla="*/ 1603877 w 3824395"/>
                <a:gd name="connsiteY11" fmla="*/ 417529 h 3174784"/>
                <a:gd name="connsiteX12" fmla="*/ 1466582 w 3824395"/>
                <a:gd name="connsiteY12" fmla="*/ 886582 h 3174784"/>
                <a:gd name="connsiteX13" fmla="*/ 1180549 w 3824395"/>
                <a:gd name="connsiteY13" fmla="*/ 1286993 h 3174784"/>
                <a:gd name="connsiteX14" fmla="*/ 150831 w 3824395"/>
                <a:gd name="connsiteY14" fmla="*/ 1229792 h 3174784"/>
                <a:gd name="connsiteX15" fmla="*/ 105066 w 3824395"/>
                <a:gd name="connsiteY15" fmla="*/ 1378515 h 3174784"/>
                <a:gd name="connsiteX16" fmla="*/ 1100459 w 3824395"/>
                <a:gd name="connsiteY16" fmla="*/ 1550118 h 3174784"/>
                <a:gd name="connsiteX17" fmla="*/ 757221 w 3824395"/>
                <a:gd name="connsiteY17" fmla="*/ 2533985 h 3174784"/>
                <a:gd name="connsiteX18" fmla="*/ 585602 w 3824395"/>
                <a:gd name="connsiteY18" fmla="*/ 2991597 h 3174784"/>
                <a:gd name="connsiteX19" fmla="*/ 722896 w 3824395"/>
                <a:gd name="connsiteY19" fmla="*/ 3037359 h 3174784"/>
                <a:gd name="connsiteX20" fmla="*/ 1500906 w 3824395"/>
                <a:gd name="connsiteY20" fmla="*/ 1229791 h 3174784"/>
                <a:gd name="connsiteX21" fmla="*/ 2130178 w 3824395"/>
                <a:gd name="connsiteY21" fmla="*/ 1206910 h 3174784"/>
                <a:gd name="connsiteX22" fmla="*/ 3617548 w 3824395"/>
                <a:gd name="connsiteY22" fmla="*/ 1756045 h 3174784"/>
                <a:gd name="connsiteX23" fmla="*/ 3663313 w 3824395"/>
                <a:gd name="connsiteY23" fmla="*/ 1572999 h 3174784"/>
                <a:gd name="connsiteX0" fmla="*/ 3663313 w 3824395"/>
                <a:gd name="connsiteY0" fmla="*/ 1572999 h 3174784"/>
                <a:gd name="connsiteX1" fmla="*/ 2221708 w 3824395"/>
                <a:gd name="connsiteY1" fmla="*/ 1035306 h 3174784"/>
                <a:gd name="connsiteX2" fmla="*/ 2244591 w 3824395"/>
                <a:gd name="connsiteY2" fmla="*/ 566253 h 3174784"/>
                <a:gd name="connsiteX3" fmla="*/ 3011159 w 3824395"/>
                <a:gd name="connsiteY3" fmla="*/ 268806 h 3174784"/>
                <a:gd name="connsiteX4" fmla="*/ 3034041 w 3824395"/>
                <a:gd name="connsiteY4" fmla="*/ 85761 h 3174784"/>
                <a:gd name="connsiteX5" fmla="*/ 2095854 w 3824395"/>
                <a:gd name="connsiteY5" fmla="*/ 451851 h 3174784"/>
                <a:gd name="connsiteX6" fmla="*/ 1889911 w 3824395"/>
                <a:gd name="connsiteY6" fmla="*/ 863701 h 3174784"/>
                <a:gd name="connsiteX7" fmla="*/ 1661085 w 3824395"/>
                <a:gd name="connsiteY7" fmla="*/ 852262 h 3174784"/>
                <a:gd name="connsiteX8" fmla="*/ 1786938 w 3824395"/>
                <a:gd name="connsiteY8" fmla="*/ 326008 h 3174784"/>
                <a:gd name="connsiteX9" fmla="*/ 951723 w 3824395"/>
                <a:gd name="connsiteY9" fmla="*/ 5679 h 3174784"/>
                <a:gd name="connsiteX10" fmla="*/ 905958 w 3824395"/>
                <a:gd name="connsiteY10" fmla="*/ 142963 h 3174784"/>
                <a:gd name="connsiteX11" fmla="*/ 1603877 w 3824395"/>
                <a:gd name="connsiteY11" fmla="*/ 417529 h 3174784"/>
                <a:gd name="connsiteX12" fmla="*/ 1466582 w 3824395"/>
                <a:gd name="connsiteY12" fmla="*/ 886582 h 3174784"/>
                <a:gd name="connsiteX13" fmla="*/ 1180549 w 3824395"/>
                <a:gd name="connsiteY13" fmla="*/ 1286993 h 3174784"/>
                <a:gd name="connsiteX14" fmla="*/ 150831 w 3824395"/>
                <a:gd name="connsiteY14" fmla="*/ 1229792 h 3174784"/>
                <a:gd name="connsiteX15" fmla="*/ 105066 w 3824395"/>
                <a:gd name="connsiteY15" fmla="*/ 1378515 h 3174784"/>
                <a:gd name="connsiteX16" fmla="*/ 1100459 w 3824395"/>
                <a:gd name="connsiteY16" fmla="*/ 1550118 h 3174784"/>
                <a:gd name="connsiteX17" fmla="*/ 757221 w 3824395"/>
                <a:gd name="connsiteY17" fmla="*/ 2533985 h 3174784"/>
                <a:gd name="connsiteX18" fmla="*/ 631367 w 3824395"/>
                <a:gd name="connsiteY18" fmla="*/ 2991597 h 3174784"/>
                <a:gd name="connsiteX19" fmla="*/ 722896 w 3824395"/>
                <a:gd name="connsiteY19" fmla="*/ 3037359 h 3174784"/>
                <a:gd name="connsiteX20" fmla="*/ 1500906 w 3824395"/>
                <a:gd name="connsiteY20" fmla="*/ 1229791 h 3174784"/>
                <a:gd name="connsiteX21" fmla="*/ 2130178 w 3824395"/>
                <a:gd name="connsiteY21" fmla="*/ 1206910 h 3174784"/>
                <a:gd name="connsiteX22" fmla="*/ 3617548 w 3824395"/>
                <a:gd name="connsiteY22" fmla="*/ 1756045 h 3174784"/>
                <a:gd name="connsiteX23" fmla="*/ 3663313 w 3824395"/>
                <a:gd name="connsiteY23" fmla="*/ 1572999 h 3174784"/>
                <a:gd name="connsiteX0" fmla="*/ 3663313 w 3824395"/>
                <a:gd name="connsiteY0" fmla="*/ 1572999 h 3220750"/>
                <a:gd name="connsiteX1" fmla="*/ 2221708 w 3824395"/>
                <a:gd name="connsiteY1" fmla="*/ 1035306 h 3220750"/>
                <a:gd name="connsiteX2" fmla="*/ 2244591 w 3824395"/>
                <a:gd name="connsiteY2" fmla="*/ 566253 h 3220750"/>
                <a:gd name="connsiteX3" fmla="*/ 3011159 w 3824395"/>
                <a:gd name="connsiteY3" fmla="*/ 268806 h 3220750"/>
                <a:gd name="connsiteX4" fmla="*/ 3034041 w 3824395"/>
                <a:gd name="connsiteY4" fmla="*/ 85761 h 3220750"/>
                <a:gd name="connsiteX5" fmla="*/ 2095854 w 3824395"/>
                <a:gd name="connsiteY5" fmla="*/ 451851 h 3220750"/>
                <a:gd name="connsiteX6" fmla="*/ 1889911 w 3824395"/>
                <a:gd name="connsiteY6" fmla="*/ 863701 h 3220750"/>
                <a:gd name="connsiteX7" fmla="*/ 1661085 w 3824395"/>
                <a:gd name="connsiteY7" fmla="*/ 852262 h 3220750"/>
                <a:gd name="connsiteX8" fmla="*/ 1786938 w 3824395"/>
                <a:gd name="connsiteY8" fmla="*/ 326008 h 3220750"/>
                <a:gd name="connsiteX9" fmla="*/ 951723 w 3824395"/>
                <a:gd name="connsiteY9" fmla="*/ 5679 h 3220750"/>
                <a:gd name="connsiteX10" fmla="*/ 905958 w 3824395"/>
                <a:gd name="connsiteY10" fmla="*/ 142963 h 3220750"/>
                <a:gd name="connsiteX11" fmla="*/ 1603877 w 3824395"/>
                <a:gd name="connsiteY11" fmla="*/ 417529 h 3220750"/>
                <a:gd name="connsiteX12" fmla="*/ 1466582 w 3824395"/>
                <a:gd name="connsiteY12" fmla="*/ 886582 h 3220750"/>
                <a:gd name="connsiteX13" fmla="*/ 1180549 w 3824395"/>
                <a:gd name="connsiteY13" fmla="*/ 1286993 h 3220750"/>
                <a:gd name="connsiteX14" fmla="*/ 150831 w 3824395"/>
                <a:gd name="connsiteY14" fmla="*/ 1229792 h 3220750"/>
                <a:gd name="connsiteX15" fmla="*/ 105066 w 3824395"/>
                <a:gd name="connsiteY15" fmla="*/ 1378515 h 3220750"/>
                <a:gd name="connsiteX16" fmla="*/ 1100459 w 3824395"/>
                <a:gd name="connsiteY16" fmla="*/ 1550118 h 3220750"/>
                <a:gd name="connsiteX17" fmla="*/ 631367 w 3824395"/>
                <a:gd name="connsiteY17" fmla="*/ 2991597 h 3220750"/>
                <a:gd name="connsiteX18" fmla="*/ 722896 w 3824395"/>
                <a:gd name="connsiteY18" fmla="*/ 3037359 h 3220750"/>
                <a:gd name="connsiteX19" fmla="*/ 1500906 w 3824395"/>
                <a:gd name="connsiteY19" fmla="*/ 1229791 h 3220750"/>
                <a:gd name="connsiteX20" fmla="*/ 2130178 w 3824395"/>
                <a:gd name="connsiteY20" fmla="*/ 1206910 h 3220750"/>
                <a:gd name="connsiteX21" fmla="*/ 3617548 w 3824395"/>
                <a:gd name="connsiteY21" fmla="*/ 1756045 h 3220750"/>
                <a:gd name="connsiteX22" fmla="*/ 3663313 w 3824395"/>
                <a:gd name="connsiteY22" fmla="*/ 1572999 h 3220750"/>
                <a:gd name="connsiteX0" fmla="*/ 3660976 w 3822058"/>
                <a:gd name="connsiteY0" fmla="*/ 1572999 h 3222609"/>
                <a:gd name="connsiteX1" fmla="*/ 2219371 w 3822058"/>
                <a:gd name="connsiteY1" fmla="*/ 1035306 h 3222609"/>
                <a:gd name="connsiteX2" fmla="*/ 2242254 w 3822058"/>
                <a:gd name="connsiteY2" fmla="*/ 566253 h 3222609"/>
                <a:gd name="connsiteX3" fmla="*/ 3008822 w 3822058"/>
                <a:gd name="connsiteY3" fmla="*/ 268806 h 3222609"/>
                <a:gd name="connsiteX4" fmla="*/ 3031704 w 3822058"/>
                <a:gd name="connsiteY4" fmla="*/ 85761 h 3222609"/>
                <a:gd name="connsiteX5" fmla="*/ 2093517 w 3822058"/>
                <a:gd name="connsiteY5" fmla="*/ 451851 h 3222609"/>
                <a:gd name="connsiteX6" fmla="*/ 1887574 w 3822058"/>
                <a:gd name="connsiteY6" fmla="*/ 863701 h 3222609"/>
                <a:gd name="connsiteX7" fmla="*/ 1658748 w 3822058"/>
                <a:gd name="connsiteY7" fmla="*/ 852262 h 3222609"/>
                <a:gd name="connsiteX8" fmla="*/ 1784601 w 3822058"/>
                <a:gd name="connsiteY8" fmla="*/ 326008 h 3222609"/>
                <a:gd name="connsiteX9" fmla="*/ 949386 w 3822058"/>
                <a:gd name="connsiteY9" fmla="*/ 5679 h 3222609"/>
                <a:gd name="connsiteX10" fmla="*/ 903621 w 3822058"/>
                <a:gd name="connsiteY10" fmla="*/ 142963 h 3222609"/>
                <a:gd name="connsiteX11" fmla="*/ 1601540 w 3822058"/>
                <a:gd name="connsiteY11" fmla="*/ 417529 h 3222609"/>
                <a:gd name="connsiteX12" fmla="*/ 1464245 w 3822058"/>
                <a:gd name="connsiteY12" fmla="*/ 886582 h 3222609"/>
                <a:gd name="connsiteX13" fmla="*/ 1178212 w 3822058"/>
                <a:gd name="connsiteY13" fmla="*/ 1286993 h 3222609"/>
                <a:gd name="connsiteX14" fmla="*/ 148494 w 3822058"/>
                <a:gd name="connsiteY14" fmla="*/ 1229792 h 3222609"/>
                <a:gd name="connsiteX15" fmla="*/ 102729 w 3822058"/>
                <a:gd name="connsiteY15" fmla="*/ 1378515 h 3222609"/>
                <a:gd name="connsiteX16" fmla="*/ 1063798 w 3822058"/>
                <a:gd name="connsiteY16" fmla="*/ 1515797 h 3222609"/>
                <a:gd name="connsiteX17" fmla="*/ 629030 w 3822058"/>
                <a:gd name="connsiteY17" fmla="*/ 2991597 h 3222609"/>
                <a:gd name="connsiteX18" fmla="*/ 720559 w 3822058"/>
                <a:gd name="connsiteY18" fmla="*/ 3037359 h 3222609"/>
                <a:gd name="connsiteX19" fmla="*/ 1498569 w 3822058"/>
                <a:gd name="connsiteY19" fmla="*/ 1229791 h 3222609"/>
                <a:gd name="connsiteX20" fmla="*/ 2127841 w 3822058"/>
                <a:gd name="connsiteY20" fmla="*/ 1206910 h 3222609"/>
                <a:gd name="connsiteX21" fmla="*/ 3615211 w 3822058"/>
                <a:gd name="connsiteY21" fmla="*/ 1756045 h 3222609"/>
                <a:gd name="connsiteX22" fmla="*/ 3660976 w 3822058"/>
                <a:gd name="connsiteY22" fmla="*/ 1572999 h 3222609"/>
                <a:gd name="connsiteX0" fmla="*/ 3660976 w 3822058"/>
                <a:gd name="connsiteY0" fmla="*/ 1572999 h 3218906"/>
                <a:gd name="connsiteX1" fmla="*/ 2219371 w 3822058"/>
                <a:gd name="connsiteY1" fmla="*/ 1035306 h 3218906"/>
                <a:gd name="connsiteX2" fmla="*/ 2242254 w 3822058"/>
                <a:gd name="connsiteY2" fmla="*/ 566253 h 3218906"/>
                <a:gd name="connsiteX3" fmla="*/ 3008822 w 3822058"/>
                <a:gd name="connsiteY3" fmla="*/ 268806 h 3218906"/>
                <a:gd name="connsiteX4" fmla="*/ 3031704 w 3822058"/>
                <a:gd name="connsiteY4" fmla="*/ 85761 h 3218906"/>
                <a:gd name="connsiteX5" fmla="*/ 2093517 w 3822058"/>
                <a:gd name="connsiteY5" fmla="*/ 451851 h 3218906"/>
                <a:gd name="connsiteX6" fmla="*/ 1887574 w 3822058"/>
                <a:gd name="connsiteY6" fmla="*/ 863701 h 3218906"/>
                <a:gd name="connsiteX7" fmla="*/ 1658748 w 3822058"/>
                <a:gd name="connsiteY7" fmla="*/ 852262 h 3218906"/>
                <a:gd name="connsiteX8" fmla="*/ 1784601 w 3822058"/>
                <a:gd name="connsiteY8" fmla="*/ 326008 h 3218906"/>
                <a:gd name="connsiteX9" fmla="*/ 949386 w 3822058"/>
                <a:gd name="connsiteY9" fmla="*/ 5679 h 3218906"/>
                <a:gd name="connsiteX10" fmla="*/ 903621 w 3822058"/>
                <a:gd name="connsiteY10" fmla="*/ 142963 h 3218906"/>
                <a:gd name="connsiteX11" fmla="*/ 1601540 w 3822058"/>
                <a:gd name="connsiteY11" fmla="*/ 417529 h 3218906"/>
                <a:gd name="connsiteX12" fmla="*/ 1464245 w 3822058"/>
                <a:gd name="connsiteY12" fmla="*/ 886582 h 3218906"/>
                <a:gd name="connsiteX13" fmla="*/ 1178212 w 3822058"/>
                <a:gd name="connsiteY13" fmla="*/ 1286993 h 3218906"/>
                <a:gd name="connsiteX14" fmla="*/ 148494 w 3822058"/>
                <a:gd name="connsiteY14" fmla="*/ 1229792 h 3218906"/>
                <a:gd name="connsiteX15" fmla="*/ 102729 w 3822058"/>
                <a:gd name="connsiteY15" fmla="*/ 1378515 h 3218906"/>
                <a:gd name="connsiteX16" fmla="*/ 1063798 w 3822058"/>
                <a:gd name="connsiteY16" fmla="*/ 1584439 h 3218906"/>
                <a:gd name="connsiteX17" fmla="*/ 629030 w 3822058"/>
                <a:gd name="connsiteY17" fmla="*/ 2991597 h 3218906"/>
                <a:gd name="connsiteX18" fmla="*/ 720559 w 3822058"/>
                <a:gd name="connsiteY18" fmla="*/ 3037359 h 3218906"/>
                <a:gd name="connsiteX19" fmla="*/ 1498569 w 3822058"/>
                <a:gd name="connsiteY19" fmla="*/ 1229791 h 3218906"/>
                <a:gd name="connsiteX20" fmla="*/ 2127841 w 3822058"/>
                <a:gd name="connsiteY20" fmla="*/ 1206910 h 3218906"/>
                <a:gd name="connsiteX21" fmla="*/ 3615211 w 3822058"/>
                <a:gd name="connsiteY21" fmla="*/ 1756045 h 3218906"/>
                <a:gd name="connsiteX22" fmla="*/ 3660976 w 3822058"/>
                <a:gd name="connsiteY22" fmla="*/ 1572999 h 3218906"/>
                <a:gd name="connsiteX0" fmla="*/ 3660975 w 3822057"/>
                <a:gd name="connsiteY0" fmla="*/ 1572999 h 3218906"/>
                <a:gd name="connsiteX1" fmla="*/ 2219370 w 3822057"/>
                <a:gd name="connsiteY1" fmla="*/ 1035306 h 3218906"/>
                <a:gd name="connsiteX2" fmla="*/ 2242253 w 3822057"/>
                <a:gd name="connsiteY2" fmla="*/ 566253 h 3218906"/>
                <a:gd name="connsiteX3" fmla="*/ 3008821 w 3822057"/>
                <a:gd name="connsiteY3" fmla="*/ 268806 h 3218906"/>
                <a:gd name="connsiteX4" fmla="*/ 3031703 w 3822057"/>
                <a:gd name="connsiteY4" fmla="*/ 85761 h 3218906"/>
                <a:gd name="connsiteX5" fmla="*/ 2093516 w 3822057"/>
                <a:gd name="connsiteY5" fmla="*/ 451851 h 3218906"/>
                <a:gd name="connsiteX6" fmla="*/ 1887573 w 3822057"/>
                <a:gd name="connsiteY6" fmla="*/ 863701 h 3218906"/>
                <a:gd name="connsiteX7" fmla="*/ 1658747 w 3822057"/>
                <a:gd name="connsiteY7" fmla="*/ 852262 h 3218906"/>
                <a:gd name="connsiteX8" fmla="*/ 1784600 w 3822057"/>
                <a:gd name="connsiteY8" fmla="*/ 326008 h 3218906"/>
                <a:gd name="connsiteX9" fmla="*/ 949385 w 3822057"/>
                <a:gd name="connsiteY9" fmla="*/ 5679 h 3218906"/>
                <a:gd name="connsiteX10" fmla="*/ 903620 w 3822057"/>
                <a:gd name="connsiteY10" fmla="*/ 142963 h 3218906"/>
                <a:gd name="connsiteX11" fmla="*/ 1601539 w 3822057"/>
                <a:gd name="connsiteY11" fmla="*/ 417529 h 3218906"/>
                <a:gd name="connsiteX12" fmla="*/ 1464244 w 3822057"/>
                <a:gd name="connsiteY12" fmla="*/ 886582 h 3218906"/>
                <a:gd name="connsiteX13" fmla="*/ 1178211 w 3822057"/>
                <a:gd name="connsiteY13" fmla="*/ 1286993 h 3218906"/>
                <a:gd name="connsiteX14" fmla="*/ 148493 w 3822057"/>
                <a:gd name="connsiteY14" fmla="*/ 1275554 h 3218906"/>
                <a:gd name="connsiteX15" fmla="*/ 102728 w 3822057"/>
                <a:gd name="connsiteY15" fmla="*/ 1378515 h 3218906"/>
                <a:gd name="connsiteX16" fmla="*/ 1063797 w 3822057"/>
                <a:gd name="connsiteY16" fmla="*/ 1584439 h 3218906"/>
                <a:gd name="connsiteX17" fmla="*/ 629029 w 3822057"/>
                <a:gd name="connsiteY17" fmla="*/ 2991597 h 3218906"/>
                <a:gd name="connsiteX18" fmla="*/ 720558 w 3822057"/>
                <a:gd name="connsiteY18" fmla="*/ 3037359 h 3218906"/>
                <a:gd name="connsiteX19" fmla="*/ 1498568 w 3822057"/>
                <a:gd name="connsiteY19" fmla="*/ 1229791 h 3218906"/>
                <a:gd name="connsiteX20" fmla="*/ 2127840 w 3822057"/>
                <a:gd name="connsiteY20" fmla="*/ 1206910 h 3218906"/>
                <a:gd name="connsiteX21" fmla="*/ 3615210 w 3822057"/>
                <a:gd name="connsiteY21" fmla="*/ 1756045 h 3218906"/>
                <a:gd name="connsiteX22" fmla="*/ 3660975 w 3822057"/>
                <a:gd name="connsiteY22" fmla="*/ 1572999 h 3218906"/>
                <a:gd name="connsiteX0" fmla="*/ 3640483 w 3801565"/>
                <a:gd name="connsiteY0" fmla="*/ 1572999 h 3218906"/>
                <a:gd name="connsiteX1" fmla="*/ 2198878 w 3801565"/>
                <a:gd name="connsiteY1" fmla="*/ 1035306 h 3218906"/>
                <a:gd name="connsiteX2" fmla="*/ 2221761 w 3801565"/>
                <a:gd name="connsiteY2" fmla="*/ 566253 h 3218906"/>
                <a:gd name="connsiteX3" fmla="*/ 2988329 w 3801565"/>
                <a:gd name="connsiteY3" fmla="*/ 268806 h 3218906"/>
                <a:gd name="connsiteX4" fmla="*/ 3011211 w 3801565"/>
                <a:gd name="connsiteY4" fmla="*/ 85761 h 3218906"/>
                <a:gd name="connsiteX5" fmla="*/ 2073024 w 3801565"/>
                <a:gd name="connsiteY5" fmla="*/ 451851 h 3218906"/>
                <a:gd name="connsiteX6" fmla="*/ 1867081 w 3801565"/>
                <a:gd name="connsiteY6" fmla="*/ 863701 h 3218906"/>
                <a:gd name="connsiteX7" fmla="*/ 1638255 w 3801565"/>
                <a:gd name="connsiteY7" fmla="*/ 852262 h 3218906"/>
                <a:gd name="connsiteX8" fmla="*/ 1764108 w 3801565"/>
                <a:gd name="connsiteY8" fmla="*/ 326008 h 3218906"/>
                <a:gd name="connsiteX9" fmla="*/ 928893 w 3801565"/>
                <a:gd name="connsiteY9" fmla="*/ 5679 h 3218906"/>
                <a:gd name="connsiteX10" fmla="*/ 883128 w 3801565"/>
                <a:gd name="connsiteY10" fmla="*/ 142963 h 3218906"/>
                <a:gd name="connsiteX11" fmla="*/ 1581047 w 3801565"/>
                <a:gd name="connsiteY11" fmla="*/ 417529 h 3218906"/>
                <a:gd name="connsiteX12" fmla="*/ 1443752 w 3801565"/>
                <a:gd name="connsiteY12" fmla="*/ 886582 h 3218906"/>
                <a:gd name="connsiteX13" fmla="*/ 1157719 w 3801565"/>
                <a:gd name="connsiteY13" fmla="*/ 1286993 h 3218906"/>
                <a:gd name="connsiteX14" fmla="*/ 128001 w 3801565"/>
                <a:gd name="connsiteY14" fmla="*/ 1275554 h 3218906"/>
                <a:gd name="connsiteX15" fmla="*/ 116560 w 3801565"/>
                <a:gd name="connsiteY15" fmla="*/ 1424276 h 3218906"/>
                <a:gd name="connsiteX16" fmla="*/ 1043305 w 3801565"/>
                <a:gd name="connsiteY16" fmla="*/ 1584439 h 3218906"/>
                <a:gd name="connsiteX17" fmla="*/ 608537 w 3801565"/>
                <a:gd name="connsiteY17" fmla="*/ 2991597 h 3218906"/>
                <a:gd name="connsiteX18" fmla="*/ 700066 w 3801565"/>
                <a:gd name="connsiteY18" fmla="*/ 3037359 h 3218906"/>
                <a:gd name="connsiteX19" fmla="*/ 1478076 w 3801565"/>
                <a:gd name="connsiteY19" fmla="*/ 1229791 h 3218906"/>
                <a:gd name="connsiteX20" fmla="*/ 2107348 w 3801565"/>
                <a:gd name="connsiteY20" fmla="*/ 1206910 h 3218906"/>
                <a:gd name="connsiteX21" fmla="*/ 3594718 w 3801565"/>
                <a:gd name="connsiteY21" fmla="*/ 1756045 h 3218906"/>
                <a:gd name="connsiteX22" fmla="*/ 3640483 w 3801565"/>
                <a:gd name="connsiteY22" fmla="*/ 1572999 h 3218906"/>
                <a:gd name="connsiteX0" fmla="*/ 3634151 w 3795233"/>
                <a:gd name="connsiteY0" fmla="*/ 1572999 h 3218906"/>
                <a:gd name="connsiteX1" fmla="*/ 2192546 w 3795233"/>
                <a:gd name="connsiteY1" fmla="*/ 1035306 h 3218906"/>
                <a:gd name="connsiteX2" fmla="*/ 2215429 w 3795233"/>
                <a:gd name="connsiteY2" fmla="*/ 566253 h 3218906"/>
                <a:gd name="connsiteX3" fmla="*/ 2981997 w 3795233"/>
                <a:gd name="connsiteY3" fmla="*/ 268806 h 3218906"/>
                <a:gd name="connsiteX4" fmla="*/ 3004879 w 3795233"/>
                <a:gd name="connsiteY4" fmla="*/ 85761 h 3218906"/>
                <a:gd name="connsiteX5" fmla="*/ 2066692 w 3795233"/>
                <a:gd name="connsiteY5" fmla="*/ 451851 h 3218906"/>
                <a:gd name="connsiteX6" fmla="*/ 1860749 w 3795233"/>
                <a:gd name="connsiteY6" fmla="*/ 863701 h 3218906"/>
                <a:gd name="connsiteX7" fmla="*/ 1631923 w 3795233"/>
                <a:gd name="connsiteY7" fmla="*/ 852262 h 3218906"/>
                <a:gd name="connsiteX8" fmla="*/ 1757776 w 3795233"/>
                <a:gd name="connsiteY8" fmla="*/ 326008 h 3218906"/>
                <a:gd name="connsiteX9" fmla="*/ 922561 w 3795233"/>
                <a:gd name="connsiteY9" fmla="*/ 5679 h 3218906"/>
                <a:gd name="connsiteX10" fmla="*/ 876796 w 3795233"/>
                <a:gd name="connsiteY10" fmla="*/ 142963 h 3218906"/>
                <a:gd name="connsiteX11" fmla="*/ 1574715 w 3795233"/>
                <a:gd name="connsiteY11" fmla="*/ 417529 h 3218906"/>
                <a:gd name="connsiteX12" fmla="*/ 1437420 w 3795233"/>
                <a:gd name="connsiteY12" fmla="*/ 886582 h 3218906"/>
                <a:gd name="connsiteX13" fmla="*/ 1151387 w 3795233"/>
                <a:gd name="connsiteY13" fmla="*/ 1286993 h 3218906"/>
                <a:gd name="connsiteX14" fmla="*/ 121669 w 3795233"/>
                <a:gd name="connsiteY14" fmla="*/ 1275554 h 3218906"/>
                <a:gd name="connsiteX15" fmla="*/ 121669 w 3795233"/>
                <a:gd name="connsiteY15" fmla="*/ 1378515 h 3218906"/>
                <a:gd name="connsiteX16" fmla="*/ 1036973 w 3795233"/>
                <a:gd name="connsiteY16" fmla="*/ 1584439 h 3218906"/>
                <a:gd name="connsiteX17" fmla="*/ 602205 w 3795233"/>
                <a:gd name="connsiteY17" fmla="*/ 2991597 h 3218906"/>
                <a:gd name="connsiteX18" fmla="*/ 693734 w 3795233"/>
                <a:gd name="connsiteY18" fmla="*/ 3037359 h 3218906"/>
                <a:gd name="connsiteX19" fmla="*/ 1471744 w 3795233"/>
                <a:gd name="connsiteY19" fmla="*/ 1229791 h 3218906"/>
                <a:gd name="connsiteX20" fmla="*/ 2101016 w 3795233"/>
                <a:gd name="connsiteY20" fmla="*/ 1206910 h 3218906"/>
                <a:gd name="connsiteX21" fmla="*/ 3588386 w 3795233"/>
                <a:gd name="connsiteY21" fmla="*/ 1756045 h 3218906"/>
                <a:gd name="connsiteX22" fmla="*/ 3634151 w 3795233"/>
                <a:gd name="connsiteY22" fmla="*/ 1572999 h 3218906"/>
                <a:gd name="connsiteX0" fmla="*/ 3634151 w 3795233"/>
                <a:gd name="connsiteY0" fmla="*/ 1572999 h 3218906"/>
                <a:gd name="connsiteX1" fmla="*/ 2192546 w 3795233"/>
                <a:gd name="connsiteY1" fmla="*/ 1035306 h 3218906"/>
                <a:gd name="connsiteX2" fmla="*/ 2215429 w 3795233"/>
                <a:gd name="connsiteY2" fmla="*/ 566253 h 3218906"/>
                <a:gd name="connsiteX3" fmla="*/ 2981997 w 3795233"/>
                <a:gd name="connsiteY3" fmla="*/ 268806 h 3218906"/>
                <a:gd name="connsiteX4" fmla="*/ 3004879 w 3795233"/>
                <a:gd name="connsiteY4" fmla="*/ 85761 h 3218906"/>
                <a:gd name="connsiteX5" fmla="*/ 2066692 w 3795233"/>
                <a:gd name="connsiteY5" fmla="*/ 451851 h 3218906"/>
                <a:gd name="connsiteX6" fmla="*/ 1860749 w 3795233"/>
                <a:gd name="connsiteY6" fmla="*/ 863701 h 3218906"/>
                <a:gd name="connsiteX7" fmla="*/ 1631923 w 3795233"/>
                <a:gd name="connsiteY7" fmla="*/ 852262 h 3218906"/>
                <a:gd name="connsiteX8" fmla="*/ 1757776 w 3795233"/>
                <a:gd name="connsiteY8" fmla="*/ 326008 h 3218906"/>
                <a:gd name="connsiteX9" fmla="*/ 922561 w 3795233"/>
                <a:gd name="connsiteY9" fmla="*/ 5679 h 3218906"/>
                <a:gd name="connsiteX10" fmla="*/ 876796 w 3795233"/>
                <a:gd name="connsiteY10" fmla="*/ 142963 h 3218906"/>
                <a:gd name="connsiteX11" fmla="*/ 1574715 w 3795233"/>
                <a:gd name="connsiteY11" fmla="*/ 417529 h 3218906"/>
                <a:gd name="connsiteX12" fmla="*/ 1151387 w 3795233"/>
                <a:gd name="connsiteY12" fmla="*/ 1286993 h 3218906"/>
                <a:gd name="connsiteX13" fmla="*/ 121669 w 3795233"/>
                <a:gd name="connsiteY13" fmla="*/ 1275554 h 3218906"/>
                <a:gd name="connsiteX14" fmla="*/ 121669 w 3795233"/>
                <a:gd name="connsiteY14" fmla="*/ 1378515 h 3218906"/>
                <a:gd name="connsiteX15" fmla="*/ 1036973 w 3795233"/>
                <a:gd name="connsiteY15" fmla="*/ 1584439 h 3218906"/>
                <a:gd name="connsiteX16" fmla="*/ 602205 w 3795233"/>
                <a:gd name="connsiteY16" fmla="*/ 2991597 h 3218906"/>
                <a:gd name="connsiteX17" fmla="*/ 693734 w 3795233"/>
                <a:gd name="connsiteY17" fmla="*/ 3037359 h 3218906"/>
                <a:gd name="connsiteX18" fmla="*/ 1471744 w 3795233"/>
                <a:gd name="connsiteY18" fmla="*/ 1229791 h 3218906"/>
                <a:gd name="connsiteX19" fmla="*/ 2101016 w 3795233"/>
                <a:gd name="connsiteY19" fmla="*/ 1206910 h 3218906"/>
                <a:gd name="connsiteX20" fmla="*/ 3588386 w 3795233"/>
                <a:gd name="connsiteY20" fmla="*/ 1756045 h 3218906"/>
                <a:gd name="connsiteX21" fmla="*/ 3634151 w 3795233"/>
                <a:gd name="connsiteY21" fmla="*/ 1572999 h 3218906"/>
                <a:gd name="connsiteX0" fmla="*/ 3635542 w 3796624"/>
                <a:gd name="connsiteY0" fmla="*/ 1572999 h 3217078"/>
                <a:gd name="connsiteX1" fmla="*/ 2193937 w 3796624"/>
                <a:gd name="connsiteY1" fmla="*/ 1035306 h 3217078"/>
                <a:gd name="connsiteX2" fmla="*/ 2216820 w 3796624"/>
                <a:gd name="connsiteY2" fmla="*/ 566253 h 3217078"/>
                <a:gd name="connsiteX3" fmla="*/ 2983388 w 3796624"/>
                <a:gd name="connsiteY3" fmla="*/ 268806 h 3217078"/>
                <a:gd name="connsiteX4" fmla="*/ 3006270 w 3796624"/>
                <a:gd name="connsiteY4" fmla="*/ 85761 h 3217078"/>
                <a:gd name="connsiteX5" fmla="*/ 2068083 w 3796624"/>
                <a:gd name="connsiteY5" fmla="*/ 451851 h 3217078"/>
                <a:gd name="connsiteX6" fmla="*/ 1862140 w 3796624"/>
                <a:gd name="connsiteY6" fmla="*/ 863701 h 3217078"/>
                <a:gd name="connsiteX7" fmla="*/ 1633314 w 3796624"/>
                <a:gd name="connsiteY7" fmla="*/ 852262 h 3217078"/>
                <a:gd name="connsiteX8" fmla="*/ 1759167 w 3796624"/>
                <a:gd name="connsiteY8" fmla="*/ 326008 h 3217078"/>
                <a:gd name="connsiteX9" fmla="*/ 923952 w 3796624"/>
                <a:gd name="connsiteY9" fmla="*/ 5679 h 3217078"/>
                <a:gd name="connsiteX10" fmla="*/ 878187 w 3796624"/>
                <a:gd name="connsiteY10" fmla="*/ 142963 h 3217078"/>
                <a:gd name="connsiteX11" fmla="*/ 1576106 w 3796624"/>
                <a:gd name="connsiteY11" fmla="*/ 417529 h 3217078"/>
                <a:gd name="connsiteX12" fmla="*/ 1152778 w 3796624"/>
                <a:gd name="connsiteY12" fmla="*/ 1286993 h 3217078"/>
                <a:gd name="connsiteX13" fmla="*/ 123060 w 3796624"/>
                <a:gd name="connsiteY13" fmla="*/ 1275554 h 3217078"/>
                <a:gd name="connsiteX14" fmla="*/ 123060 w 3796624"/>
                <a:gd name="connsiteY14" fmla="*/ 1378515 h 3217078"/>
                <a:gd name="connsiteX15" fmla="*/ 1061247 w 3796624"/>
                <a:gd name="connsiteY15" fmla="*/ 1618760 h 3217078"/>
                <a:gd name="connsiteX16" fmla="*/ 603596 w 3796624"/>
                <a:gd name="connsiteY16" fmla="*/ 2991597 h 3217078"/>
                <a:gd name="connsiteX17" fmla="*/ 695125 w 3796624"/>
                <a:gd name="connsiteY17" fmla="*/ 3037359 h 3217078"/>
                <a:gd name="connsiteX18" fmla="*/ 1473135 w 3796624"/>
                <a:gd name="connsiteY18" fmla="*/ 1229791 h 3217078"/>
                <a:gd name="connsiteX19" fmla="*/ 2102407 w 3796624"/>
                <a:gd name="connsiteY19" fmla="*/ 1206910 h 3217078"/>
                <a:gd name="connsiteX20" fmla="*/ 3589777 w 3796624"/>
                <a:gd name="connsiteY20" fmla="*/ 1756045 h 3217078"/>
                <a:gd name="connsiteX21" fmla="*/ 3635542 w 3796624"/>
                <a:gd name="connsiteY21" fmla="*/ 1572999 h 3217078"/>
                <a:gd name="connsiteX0" fmla="*/ 3636274 w 3797356"/>
                <a:gd name="connsiteY0" fmla="*/ 1572999 h 3217078"/>
                <a:gd name="connsiteX1" fmla="*/ 2194669 w 3797356"/>
                <a:gd name="connsiteY1" fmla="*/ 1035306 h 3217078"/>
                <a:gd name="connsiteX2" fmla="*/ 2217552 w 3797356"/>
                <a:gd name="connsiteY2" fmla="*/ 566253 h 3217078"/>
                <a:gd name="connsiteX3" fmla="*/ 2984120 w 3797356"/>
                <a:gd name="connsiteY3" fmla="*/ 268806 h 3217078"/>
                <a:gd name="connsiteX4" fmla="*/ 3007002 w 3797356"/>
                <a:gd name="connsiteY4" fmla="*/ 85761 h 3217078"/>
                <a:gd name="connsiteX5" fmla="*/ 2068815 w 3797356"/>
                <a:gd name="connsiteY5" fmla="*/ 451851 h 3217078"/>
                <a:gd name="connsiteX6" fmla="*/ 1862872 w 3797356"/>
                <a:gd name="connsiteY6" fmla="*/ 863701 h 3217078"/>
                <a:gd name="connsiteX7" fmla="*/ 1634046 w 3797356"/>
                <a:gd name="connsiteY7" fmla="*/ 852262 h 3217078"/>
                <a:gd name="connsiteX8" fmla="*/ 1759899 w 3797356"/>
                <a:gd name="connsiteY8" fmla="*/ 326008 h 3217078"/>
                <a:gd name="connsiteX9" fmla="*/ 924684 w 3797356"/>
                <a:gd name="connsiteY9" fmla="*/ 5679 h 3217078"/>
                <a:gd name="connsiteX10" fmla="*/ 878919 w 3797356"/>
                <a:gd name="connsiteY10" fmla="*/ 142963 h 3217078"/>
                <a:gd name="connsiteX11" fmla="*/ 1576838 w 3797356"/>
                <a:gd name="connsiteY11" fmla="*/ 417529 h 3217078"/>
                <a:gd name="connsiteX12" fmla="*/ 1164951 w 3797356"/>
                <a:gd name="connsiteY12" fmla="*/ 1275552 h 3217078"/>
                <a:gd name="connsiteX13" fmla="*/ 123792 w 3797356"/>
                <a:gd name="connsiteY13" fmla="*/ 1275554 h 3217078"/>
                <a:gd name="connsiteX14" fmla="*/ 123792 w 3797356"/>
                <a:gd name="connsiteY14" fmla="*/ 1378515 h 3217078"/>
                <a:gd name="connsiteX15" fmla="*/ 1061979 w 3797356"/>
                <a:gd name="connsiteY15" fmla="*/ 1618760 h 3217078"/>
                <a:gd name="connsiteX16" fmla="*/ 604328 w 3797356"/>
                <a:gd name="connsiteY16" fmla="*/ 2991597 h 3217078"/>
                <a:gd name="connsiteX17" fmla="*/ 695857 w 3797356"/>
                <a:gd name="connsiteY17" fmla="*/ 3037359 h 3217078"/>
                <a:gd name="connsiteX18" fmla="*/ 1473867 w 3797356"/>
                <a:gd name="connsiteY18" fmla="*/ 1229791 h 3217078"/>
                <a:gd name="connsiteX19" fmla="*/ 2103139 w 3797356"/>
                <a:gd name="connsiteY19" fmla="*/ 1206910 h 3217078"/>
                <a:gd name="connsiteX20" fmla="*/ 3590509 w 3797356"/>
                <a:gd name="connsiteY20" fmla="*/ 1756045 h 3217078"/>
                <a:gd name="connsiteX21" fmla="*/ 3636274 w 3797356"/>
                <a:gd name="connsiteY21" fmla="*/ 1572999 h 3217078"/>
                <a:gd name="connsiteX0" fmla="*/ 3636274 w 3797356"/>
                <a:gd name="connsiteY0" fmla="*/ 1571386 h 3215465"/>
                <a:gd name="connsiteX1" fmla="*/ 2194669 w 3797356"/>
                <a:gd name="connsiteY1" fmla="*/ 1033693 h 3215465"/>
                <a:gd name="connsiteX2" fmla="*/ 2217552 w 3797356"/>
                <a:gd name="connsiteY2" fmla="*/ 564640 h 3215465"/>
                <a:gd name="connsiteX3" fmla="*/ 2984120 w 3797356"/>
                <a:gd name="connsiteY3" fmla="*/ 267193 h 3215465"/>
                <a:gd name="connsiteX4" fmla="*/ 3007002 w 3797356"/>
                <a:gd name="connsiteY4" fmla="*/ 84148 h 3215465"/>
                <a:gd name="connsiteX5" fmla="*/ 2068815 w 3797356"/>
                <a:gd name="connsiteY5" fmla="*/ 450238 h 3215465"/>
                <a:gd name="connsiteX6" fmla="*/ 1862872 w 3797356"/>
                <a:gd name="connsiteY6" fmla="*/ 862088 h 3215465"/>
                <a:gd name="connsiteX7" fmla="*/ 1634046 w 3797356"/>
                <a:gd name="connsiteY7" fmla="*/ 850649 h 3215465"/>
                <a:gd name="connsiteX8" fmla="*/ 1759899 w 3797356"/>
                <a:gd name="connsiteY8" fmla="*/ 324395 h 3215465"/>
                <a:gd name="connsiteX9" fmla="*/ 924684 w 3797356"/>
                <a:gd name="connsiteY9" fmla="*/ 4066 h 3215465"/>
                <a:gd name="connsiteX10" fmla="*/ 878919 w 3797356"/>
                <a:gd name="connsiteY10" fmla="*/ 141350 h 3215465"/>
                <a:gd name="connsiteX11" fmla="*/ 924682 w 3797356"/>
                <a:gd name="connsiteY11" fmla="*/ 107031 h 3215465"/>
                <a:gd name="connsiteX12" fmla="*/ 1576838 w 3797356"/>
                <a:gd name="connsiteY12" fmla="*/ 415916 h 3215465"/>
                <a:gd name="connsiteX13" fmla="*/ 1164951 w 3797356"/>
                <a:gd name="connsiteY13" fmla="*/ 1273939 h 3215465"/>
                <a:gd name="connsiteX14" fmla="*/ 123792 w 3797356"/>
                <a:gd name="connsiteY14" fmla="*/ 1273941 h 3215465"/>
                <a:gd name="connsiteX15" fmla="*/ 123792 w 3797356"/>
                <a:gd name="connsiteY15" fmla="*/ 1376902 h 3215465"/>
                <a:gd name="connsiteX16" fmla="*/ 1061979 w 3797356"/>
                <a:gd name="connsiteY16" fmla="*/ 1617147 h 3215465"/>
                <a:gd name="connsiteX17" fmla="*/ 604328 w 3797356"/>
                <a:gd name="connsiteY17" fmla="*/ 2989984 h 3215465"/>
                <a:gd name="connsiteX18" fmla="*/ 695857 w 3797356"/>
                <a:gd name="connsiteY18" fmla="*/ 3035746 h 3215465"/>
                <a:gd name="connsiteX19" fmla="*/ 1473867 w 3797356"/>
                <a:gd name="connsiteY19" fmla="*/ 1228178 h 3215465"/>
                <a:gd name="connsiteX20" fmla="*/ 2103139 w 3797356"/>
                <a:gd name="connsiteY20" fmla="*/ 1205297 h 3215465"/>
                <a:gd name="connsiteX21" fmla="*/ 3590509 w 3797356"/>
                <a:gd name="connsiteY21" fmla="*/ 1754432 h 3215465"/>
                <a:gd name="connsiteX22" fmla="*/ 3636274 w 3797356"/>
                <a:gd name="connsiteY22" fmla="*/ 1571386 h 3215465"/>
                <a:gd name="connsiteX0" fmla="*/ 3636274 w 3797356"/>
                <a:gd name="connsiteY0" fmla="*/ 1571386 h 3215465"/>
                <a:gd name="connsiteX1" fmla="*/ 2194669 w 3797356"/>
                <a:gd name="connsiteY1" fmla="*/ 1033693 h 3215465"/>
                <a:gd name="connsiteX2" fmla="*/ 2217552 w 3797356"/>
                <a:gd name="connsiteY2" fmla="*/ 564640 h 3215465"/>
                <a:gd name="connsiteX3" fmla="*/ 3029885 w 3797356"/>
                <a:gd name="connsiteY3" fmla="*/ 198551 h 3215465"/>
                <a:gd name="connsiteX4" fmla="*/ 3007002 w 3797356"/>
                <a:gd name="connsiteY4" fmla="*/ 84148 h 3215465"/>
                <a:gd name="connsiteX5" fmla="*/ 2068815 w 3797356"/>
                <a:gd name="connsiteY5" fmla="*/ 450238 h 3215465"/>
                <a:gd name="connsiteX6" fmla="*/ 1862872 w 3797356"/>
                <a:gd name="connsiteY6" fmla="*/ 862088 h 3215465"/>
                <a:gd name="connsiteX7" fmla="*/ 1634046 w 3797356"/>
                <a:gd name="connsiteY7" fmla="*/ 850649 h 3215465"/>
                <a:gd name="connsiteX8" fmla="*/ 1759899 w 3797356"/>
                <a:gd name="connsiteY8" fmla="*/ 324395 h 3215465"/>
                <a:gd name="connsiteX9" fmla="*/ 924684 w 3797356"/>
                <a:gd name="connsiteY9" fmla="*/ 4066 h 3215465"/>
                <a:gd name="connsiteX10" fmla="*/ 878919 w 3797356"/>
                <a:gd name="connsiteY10" fmla="*/ 141350 h 3215465"/>
                <a:gd name="connsiteX11" fmla="*/ 924682 w 3797356"/>
                <a:gd name="connsiteY11" fmla="*/ 107031 h 3215465"/>
                <a:gd name="connsiteX12" fmla="*/ 1576838 w 3797356"/>
                <a:gd name="connsiteY12" fmla="*/ 415916 h 3215465"/>
                <a:gd name="connsiteX13" fmla="*/ 1164951 w 3797356"/>
                <a:gd name="connsiteY13" fmla="*/ 1273939 h 3215465"/>
                <a:gd name="connsiteX14" fmla="*/ 123792 w 3797356"/>
                <a:gd name="connsiteY14" fmla="*/ 1273941 h 3215465"/>
                <a:gd name="connsiteX15" fmla="*/ 123792 w 3797356"/>
                <a:gd name="connsiteY15" fmla="*/ 1376902 h 3215465"/>
                <a:gd name="connsiteX16" fmla="*/ 1061979 w 3797356"/>
                <a:gd name="connsiteY16" fmla="*/ 1617147 h 3215465"/>
                <a:gd name="connsiteX17" fmla="*/ 604328 w 3797356"/>
                <a:gd name="connsiteY17" fmla="*/ 2989984 h 3215465"/>
                <a:gd name="connsiteX18" fmla="*/ 695857 w 3797356"/>
                <a:gd name="connsiteY18" fmla="*/ 3035746 h 3215465"/>
                <a:gd name="connsiteX19" fmla="*/ 1473867 w 3797356"/>
                <a:gd name="connsiteY19" fmla="*/ 1228178 h 3215465"/>
                <a:gd name="connsiteX20" fmla="*/ 2103139 w 3797356"/>
                <a:gd name="connsiteY20" fmla="*/ 1205297 h 3215465"/>
                <a:gd name="connsiteX21" fmla="*/ 3590509 w 3797356"/>
                <a:gd name="connsiteY21" fmla="*/ 1754432 h 3215465"/>
                <a:gd name="connsiteX22" fmla="*/ 3636274 w 3797356"/>
                <a:gd name="connsiteY22" fmla="*/ 1571386 h 3215465"/>
                <a:gd name="connsiteX0" fmla="*/ 3636274 w 3797356"/>
                <a:gd name="connsiteY0" fmla="*/ 1571386 h 3215465"/>
                <a:gd name="connsiteX1" fmla="*/ 2194669 w 3797356"/>
                <a:gd name="connsiteY1" fmla="*/ 1033693 h 3215465"/>
                <a:gd name="connsiteX2" fmla="*/ 2160346 w 3797356"/>
                <a:gd name="connsiteY2" fmla="*/ 564640 h 3215465"/>
                <a:gd name="connsiteX3" fmla="*/ 3029885 w 3797356"/>
                <a:gd name="connsiteY3" fmla="*/ 198551 h 3215465"/>
                <a:gd name="connsiteX4" fmla="*/ 3007002 w 3797356"/>
                <a:gd name="connsiteY4" fmla="*/ 84148 h 3215465"/>
                <a:gd name="connsiteX5" fmla="*/ 2068815 w 3797356"/>
                <a:gd name="connsiteY5" fmla="*/ 450238 h 3215465"/>
                <a:gd name="connsiteX6" fmla="*/ 1862872 w 3797356"/>
                <a:gd name="connsiteY6" fmla="*/ 862088 h 3215465"/>
                <a:gd name="connsiteX7" fmla="*/ 1634046 w 3797356"/>
                <a:gd name="connsiteY7" fmla="*/ 850649 h 3215465"/>
                <a:gd name="connsiteX8" fmla="*/ 1759899 w 3797356"/>
                <a:gd name="connsiteY8" fmla="*/ 324395 h 3215465"/>
                <a:gd name="connsiteX9" fmla="*/ 924684 w 3797356"/>
                <a:gd name="connsiteY9" fmla="*/ 4066 h 3215465"/>
                <a:gd name="connsiteX10" fmla="*/ 878919 w 3797356"/>
                <a:gd name="connsiteY10" fmla="*/ 141350 h 3215465"/>
                <a:gd name="connsiteX11" fmla="*/ 924682 w 3797356"/>
                <a:gd name="connsiteY11" fmla="*/ 107031 h 3215465"/>
                <a:gd name="connsiteX12" fmla="*/ 1576838 w 3797356"/>
                <a:gd name="connsiteY12" fmla="*/ 415916 h 3215465"/>
                <a:gd name="connsiteX13" fmla="*/ 1164951 w 3797356"/>
                <a:gd name="connsiteY13" fmla="*/ 1273939 h 3215465"/>
                <a:gd name="connsiteX14" fmla="*/ 123792 w 3797356"/>
                <a:gd name="connsiteY14" fmla="*/ 1273941 h 3215465"/>
                <a:gd name="connsiteX15" fmla="*/ 123792 w 3797356"/>
                <a:gd name="connsiteY15" fmla="*/ 1376902 h 3215465"/>
                <a:gd name="connsiteX16" fmla="*/ 1061979 w 3797356"/>
                <a:gd name="connsiteY16" fmla="*/ 1617147 h 3215465"/>
                <a:gd name="connsiteX17" fmla="*/ 604328 w 3797356"/>
                <a:gd name="connsiteY17" fmla="*/ 2989984 h 3215465"/>
                <a:gd name="connsiteX18" fmla="*/ 695857 w 3797356"/>
                <a:gd name="connsiteY18" fmla="*/ 3035746 h 3215465"/>
                <a:gd name="connsiteX19" fmla="*/ 1473867 w 3797356"/>
                <a:gd name="connsiteY19" fmla="*/ 1228178 h 3215465"/>
                <a:gd name="connsiteX20" fmla="*/ 2103139 w 3797356"/>
                <a:gd name="connsiteY20" fmla="*/ 1205297 h 3215465"/>
                <a:gd name="connsiteX21" fmla="*/ 3590509 w 3797356"/>
                <a:gd name="connsiteY21" fmla="*/ 1754432 h 3215465"/>
                <a:gd name="connsiteX22" fmla="*/ 3636274 w 3797356"/>
                <a:gd name="connsiteY22" fmla="*/ 1571386 h 3215465"/>
                <a:gd name="connsiteX0" fmla="*/ 3636274 w 3797356"/>
                <a:gd name="connsiteY0" fmla="*/ 1571386 h 3215465"/>
                <a:gd name="connsiteX1" fmla="*/ 2194669 w 3797356"/>
                <a:gd name="connsiteY1" fmla="*/ 1033693 h 3215465"/>
                <a:gd name="connsiteX2" fmla="*/ 2160346 w 3797356"/>
                <a:gd name="connsiteY2" fmla="*/ 564640 h 3215465"/>
                <a:gd name="connsiteX3" fmla="*/ 3029885 w 3797356"/>
                <a:gd name="connsiteY3" fmla="*/ 198551 h 3215465"/>
                <a:gd name="connsiteX4" fmla="*/ 3007002 w 3797356"/>
                <a:gd name="connsiteY4" fmla="*/ 84148 h 3215465"/>
                <a:gd name="connsiteX5" fmla="*/ 2068815 w 3797356"/>
                <a:gd name="connsiteY5" fmla="*/ 450238 h 3215465"/>
                <a:gd name="connsiteX6" fmla="*/ 1862872 w 3797356"/>
                <a:gd name="connsiteY6" fmla="*/ 862088 h 3215465"/>
                <a:gd name="connsiteX7" fmla="*/ 1634046 w 3797356"/>
                <a:gd name="connsiteY7" fmla="*/ 850649 h 3215465"/>
                <a:gd name="connsiteX8" fmla="*/ 1759899 w 3797356"/>
                <a:gd name="connsiteY8" fmla="*/ 324395 h 3215465"/>
                <a:gd name="connsiteX9" fmla="*/ 924684 w 3797356"/>
                <a:gd name="connsiteY9" fmla="*/ 4066 h 3215465"/>
                <a:gd name="connsiteX10" fmla="*/ 878919 w 3797356"/>
                <a:gd name="connsiteY10" fmla="*/ 141350 h 3215465"/>
                <a:gd name="connsiteX11" fmla="*/ 924682 w 3797356"/>
                <a:gd name="connsiteY11" fmla="*/ 107031 h 3215465"/>
                <a:gd name="connsiteX12" fmla="*/ 1576838 w 3797356"/>
                <a:gd name="connsiteY12" fmla="*/ 415916 h 3215465"/>
                <a:gd name="connsiteX13" fmla="*/ 1164951 w 3797356"/>
                <a:gd name="connsiteY13" fmla="*/ 1273939 h 3215465"/>
                <a:gd name="connsiteX14" fmla="*/ 123792 w 3797356"/>
                <a:gd name="connsiteY14" fmla="*/ 1273941 h 3215465"/>
                <a:gd name="connsiteX15" fmla="*/ 123792 w 3797356"/>
                <a:gd name="connsiteY15" fmla="*/ 1376902 h 3215465"/>
                <a:gd name="connsiteX16" fmla="*/ 1061979 w 3797356"/>
                <a:gd name="connsiteY16" fmla="*/ 1617147 h 3215465"/>
                <a:gd name="connsiteX17" fmla="*/ 604328 w 3797356"/>
                <a:gd name="connsiteY17" fmla="*/ 2989984 h 3215465"/>
                <a:gd name="connsiteX18" fmla="*/ 695857 w 3797356"/>
                <a:gd name="connsiteY18" fmla="*/ 3035746 h 3215465"/>
                <a:gd name="connsiteX19" fmla="*/ 1473867 w 3797356"/>
                <a:gd name="connsiteY19" fmla="*/ 1228178 h 3215465"/>
                <a:gd name="connsiteX20" fmla="*/ 2103139 w 3797356"/>
                <a:gd name="connsiteY20" fmla="*/ 1205297 h 3215465"/>
                <a:gd name="connsiteX21" fmla="*/ 3590509 w 3797356"/>
                <a:gd name="connsiteY21" fmla="*/ 1800193 h 3215465"/>
                <a:gd name="connsiteX22" fmla="*/ 3636274 w 3797356"/>
                <a:gd name="connsiteY22" fmla="*/ 1571386 h 3215465"/>
                <a:gd name="connsiteX0" fmla="*/ 3636274 w 3826507"/>
                <a:gd name="connsiteY0" fmla="*/ 1571386 h 3215465"/>
                <a:gd name="connsiteX1" fmla="*/ 2194669 w 3826507"/>
                <a:gd name="connsiteY1" fmla="*/ 1033693 h 3215465"/>
                <a:gd name="connsiteX2" fmla="*/ 2160346 w 3826507"/>
                <a:gd name="connsiteY2" fmla="*/ 564640 h 3215465"/>
                <a:gd name="connsiteX3" fmla="*/ 3029885 w 3826507"/>
                <a:gd name="connsiteY3" fmla="*/ 198551 h 3215465"/>
                <a:gd name="connsiteX4" fmla="*/ 3007002 w 3826507"/>
                <a:gd name="connsiteY4" fmla="*/ 84148 h 3215465"/>
                <a:gd name="connsiteX5" fmla="*/ 2068815 w 3826507"/>
                <a:gd name="connsiteY5" fmla="*/ 450238 h 3215465"/>
                <a:gd name="connsiteX6" fmla="*/ 1862872 w 3826507"/>
                <a:gd name="connsiteY6" fmla="*/ 862088 h 3215465"/>
                <a:gd name="connsiteX7" fmla="*/ 1634046 w 3826507"/>
                <a:gd name="connsiteY7" fmla="*/ 850649 h 3215465"/>
                <a:gd name="connsiteX8" fmla="*/ 1759899 w 3826507"/>
                <a:gd name="connsiteY8" fmla="*/ 324395 h 3215465"/>
                <a:gd name="connsiteX9" fmla="*/ 924684 w 3826507"/>
                <a:gd name="connsiteY9" fmla="*/ 4066 h 3215465"/>
                <a:gd name="connsiteX10" fmla="*/ 878919 w 3826507"/>
                <a:gd name="connsiteY10" fmla="*/ 141350 h 3215465"/>
                <a:gd name="connsiteX11" fmla="*/ 924682 w 3826507"/>
                <a:gd name="connsiteY11" fmla="*/ 107031 h 3215465"/>
                <a:gd name="connsiteX12" fmla="*/ 1576838 w 3826507"/>
                <a:gd name="connsiteY12" fmla="*/ 415916 h 3215465"/>
                <a:gd name="connsiteX13" fmla="*/ 1164951 w 3826507"/>
                <a:gd name="connsiteY13" fmla="*/ 1273939 h 3215465"/>
                <a:gd name="connsiteX14" fmla="*/ 123792 w 3826507"/>
                <a:gd name="connsiteY14" fmla="*/ 1273941 h 3215465"/>
                <a:gd name="connsiteX15" fmla="*/ 123792 w 3826507"/>
                <a:gd name="connsiteY15" fmla="*/ 1376902 h 3215465"/>
                <a:gd name="connsiteX16" fmla="*/ 1061979 w 3826507"/>
                <a:gd name="connsiteY16" fmla="*/ 1617147 h 3215465"/>
                <a:gd name="connsiteX17" fmla="*/ 604328 w 3826507"/>
                <a:gd name="connsiteY17" fmla="*/ 2989984 h 3215465"/>
                <a:gd name="connsiteX18" fmla="*/ 695857 w 3826507"/>
                <a:gd name="connsiteY18" fmla="*/ 3035746 h 3215465"/>
                <a:gd name="connsiteX19" fmla="*/ 1473867 w 3826507"/>
                <a:gd name="connsiteY19" fmla="*/ 1228178 h 3215465"/>
                <a:gd name="connsiteX20" fmla="*/ 2103139 w 3826507"/>
                <a:gd name="connsiteY20" fmla="*/ 1205297 h 3215465"/>
                <a:gd name="connsiteX21" fmla="*/ 3590509 w 3826507"/>
                <a:gd name="connsiteY21" fmla="*/ 1800193 h 3215465"/>
                <a:gd name="connsiteX22" fmla="*/ 3636274 w 3826507"/>
                <a:gd name="connsiteY22" fmla="*/ 1571386 h 3215465"/>
                <a:gd name="connsiteX0" fmla="*/ 3636274 w 3826507"/>
                <a:gd name="connsiteY0" fmla="*/ 1571386 h 3215465"/>
                <a:gd name="connsiteX1" fmla="*/ 2194669 w 3826507"/>
                <a:gd name="connsiteY1" fmla="*/ 1033693 h 3215465"/>
                <a:gd name="connsiteX2" fmla="*/ 2160346 w 3826507"/>
                <a:gd name="connsiteY2" fmla="*/ 564640 h 3215465"/>
                <a:gd name="connsiteX3" fmla="*/ 3029885 w 3826507"/>
                <a:gd name="connsiteY3" fmla="*/ 198551 h 3215465"/>
                <a:gd name="connsiteX4" fmla="*/ 3007002 w 3826507"/>
                <a:gd name="connsiteY4" fmla="*/ 84148 h 3215465"/>
                <a:gd name="connsiteX5" fmla="*/ 2068815 w 3826507"/>
                <a:gd name="connsiteY5" fmla="*/ 450238 h 3215465"/>
                <a:gd name="connsiteX6" fmla="*/ 1862872 w 3826507"/>
                <a:gd name="connsiteY6" fmla="*/ 862088 h 3215465"/>
                <a:gd name="connsiteX7" fmla="*/ 1634046 w 3826507"/>
                <a:gd name="connsiteY7" fmla="*/ 850649 h 3215465"/>
                <a:gd name="connsiteX8" fmla="*/ 1759899 w 3826507"/>
                <a:gd name="connsiteY8" fmla="*/ 324395 h 3215465"/>
                <a:gd name="connsiteX9" fmla="*/ 924684 w 3826507"/>
                <a:gd name="connsiteY9" fmla="*/ 4066 h 3215465"/>
                <a:gd name="connsiteX10" fmla="*/ 878919 w 3826507"/>
                <a:gd name="connsiteY10" fmla="*/ 141350 h 3215465"/>
                <a:gd name="connsiteX11" fmla="*/ 924682 w 3826507"/>
                <a:gd name="connsiteY11" fmla="*/ 107031 h 3215465"/>
                <a:gd name="connsiteX12" fmla="*/ 1576838 w 3826507"/>
                <a:gd name="connsiteY12" fmla="*/ 415916 h 3215465"/>
                <a:gd name="connsiteX13" fmla="*/ 1164951 w 3826507"/>
                <a:gd name="connsiteY13" fmla="*/ 1273939 h 3215465"/>
                <a:gd name="connsiteX14" fmla="*/ 123792 w 3826507"/>
                <a:gd name="connsiteY14" fmla="*/ 1273941 h 3215465"/>
                <a:gd name="connsiteX15" fmla="*/ 123792 w 3826507"/>
                <a:gd name="connsiteY15" fmla="*/ 1376902 h 3215465"/>
                <a:gd name="connsiteX16" fmla="*/ 1061979 w 3826507"/>
                <a:gd name="connsiteY16" fmla="*/ 1617147 h 3215465"/>
                <a:gd name="connsiteX17" fmla="*/ 604328 w 3826507"/>
                <a:gd name="connsiteY17" fmla="*/ 2989984 h 3215465"/>
                <a:gd name="connsiteX18" fmla="*/ 695857 w 3826507"/>
                <a:gd name="connsiteY18" fmla="*/ 3035746 h 3215465"/>
                <a:gd name="connsiteX19" fmla="*/ 1473867 w 3826507"/>
                <a:gd name="connsiteY19" fmla="*/ 1228178 h 3215465"/>
                <a:gd name="connsiteX20" fmla="*/ 2103139 w 3826507"/>
                <a:gd name="connsiteY20" fmla="*/ 1205297 h 3215465"/>
                <a:gd name="connsiteX21" fmla="*/ 3590509 w 3826507"/>
                <a:gd name="connsiteY21" fmla="*/ 1800193 h 3215465"/>
                <a:gd name="connsiteX22" fmla="*/ 3636274 w 3826507"/>
                <a:gd name="connsiteY22" fmla="*/ 1571386 h 3215465"/>
                <a:gd name="connsiteX0" fmla="*/ 3636274 w 3826507"/>
                <a:gd name="connsiteY0" fmla="*/ 1571386 h 3215465"/>
                <a:gd name="connsiteX1" fmla="*/ 2194669 w 3826507"/>
                <a:gd name="connsiteY1" fmla="*/ 1033693 h 3215465"/>
                <a:gd name="connsiteX2" fmla="*/ 2160346 w 3826507"/>
                <a:gd name="connsiteY2" fmla="*/ 564640 h 3215465"/>
                <a:gd name="connsiteX3" fmla="*/ 3029885 w 3826507"/>
                <a:gd name="connsiteY3" fmla="*/ 198551 h 3215465"/>
                <a:gd name="connsiteX4" fmla="*/ 3007002 w 3826507"/>
                <a:gd name="connsiteY4" fmla="*/ 84148 h 3215465"/>
                <a:gd name="connsiteX5" fmla="*/ 2068815 w 3826507"/>
                <a:gd name="connsiteY5" fmla="*/ 450238 h 3215465"/>
                <a:gd name="connsiteX6" fmla="*/ 1862872 w 3826507"/>
                <a:gd name="connsiteY6" fmla="*/ 862088 h 3215465"/>
                <a:gd name="connsiteX7" fmla="*/ 1645487 w 3826507"/>
                <a:gd name="connsiteY7" fmla="*/ 816328 h 3215465"/>
                <a:gd name="connsiteX8" fmla="*/ 1759899 w 3826507"/>
                <a:gd name="connsiteY8" fmla="*/ 324395 h 3215465"/>
                <a:gd name="connsiteX9" fmla="*/ 924684 w 3826507"/>
                <a:gd name="connsiteY9" fmla="*/ 4066 h 3215465"/>
                <a:gd name="connsiteX10" fmla="*/ 878919 w 3826507"/>
                <a:gd name="connsiteY10" fmla="*/ 141350 h 3215465"/>
                <a:gd name="connsiteX11" fmla="*/ 924682 w 3826507"/>
                <a:gd name="connsiteY11" fmla="*/ 107031 h 3215465"/>
                <a:gd name="connsiteX12" fmla="*/ 1576838 w 3826507"/>
                <a:gd name="connsiteY12" fmla="*/ 415916 h 3215465"/>
                <a:gd name="connsiteX13" fmla="*/ 1164951 w 3826507"/>
                <a:gd name="connsiteY13" fmla="*/ 1273939 h 3215465"/>
                <a:gd name="connsiteX14" fmla="*/ 123792 w 3826507"/>
                <a:gd name="connsiteY14" fmla="*/ 1273941 h 3215465"/>
                <a:gd name="connsiteX15" fmla="*/ 123792 w 3826507"/>
                <a:gd name="connsiteY15" fmla="*/ 1376902 h 3215465"/>
                <a:gd name="connsiteX16" fmla="*/ 1061979 w 3826507"/>
                <a:gd name="connsiteY16" fmla="*/ 1617147 h 3215465"/>
                <a:gd name="connsiteX17" fmla="*/ 604328 w 3826507"/>
                <a:gd name="connsiteY17" fmla="*/ 2989984 h 3215465"/>
                <a:gd name="connsiteX18" fmla="*/ 695857 w 3826507"/>
                <a:gd name="connsiteY18" fmla="*/ 3035746 h 3215465"/>
                <a:gd name="connsiteX19" fmla="*/ 1473867 w 3826507"/>
                <a:gd name="connsiteY19" fmla="*/ 1228178 h 3215465"/>
                <a:gd name="connsiteX20" fmla="*/ 2103139 w 3826507"/>
                <a:gd name="connsiteY20" fmla="*/ 1205297 h 3215465"/>
                <a:gd name="connsiteX21" fmla="*/ 3590509 w 3826507"/>
                <a:gd name="connsiteY21" fmla="*/ 1800193 h 3215465"/>
                <a:gd name="connsiteX22" fmla="*/ 3636274 w 3826507"/>
                <a:gd name="connsiteY22" fmla="*/ 1571386 h 3215465"/>
                <a:gd name="connsiteX0" fmla="*/ 3636274 w 3826507"/>
                <a:gd name="connsiteY0" fmla="*/ 1572279 h 3216358"/>
                <a:gd name="connsiteX1" fmla="*/ 2194669 w 3826507"/>
                <a:gd name="connsiteY1" fmla="*/ 1034586 h 3216358"/>
                <a:gd name="connsiteX2" fmla="*/ 2160346 w 3826507"/>
                <a:gd name="connsiteY2" fmla="*/ 565533 h 3216358"/>
                <a:gd name="connsiteX3" fmla="*/ 3029885 w 3826507"/>
                <a:gd name="connsiteY3" fmla="*/ 199444 h 3216358"/>
                <a:gd name="connsiteX4" fmla="*/ 3007002 w 3826507"/>
                <a:gd name="connsiteY4" fmla="*/ 85041 h 3216358"/>
                <a:gd name="connsiteX5" fmla="*/ 2068815 w 3826507"/>
                <a:gd name="connsiteY5" fmla="*/ 451131 h 3216358"/>
                <a:gd name="connsiteX6" fmla="*/ 1862872 w 3826507"/>
                <a:gd name="connsiteY6" fmla="*/ 862981 h 3216358"/>
                <a:gd name="connsiteX7" fmla="*/ 1645487 w 3826507"/>
                <a:gd name="connsiteY7" fmla="*/ 817221 h 3216358"/>
                <a:gd name="connsiteX8" fmla="*/ 1714134 w 3826507"/>
                <a:gd name="connsiteY8" fmla="*/ 348168 h 3216358"/>
                <a:gd name="connsiteX9" fmla="*/ 924684 w 3826507"/>
                <a:gd name="connsiteY9" fmla="*/ 4959 h 3216358"/>
                <a:gd name="connsiteX10" fmla="*/ 878919 w 3826507"/>
                <a:gd name="connsiteY10" fmla="*/ 142243 h 3216358"/>
                <a:gd name="connsiteX11" fmla="*/ 924682 w 3826507"/>
                <a:gd name="connsiteY11" fmla="*/ 107924 h 3216358"/>
                <a:gd name="connsiteX12" fmla="*/ 1576838 w 3826507"/>
                <a:gd name="connsiteY12" fmla="*/ 416809 h 3216358"/>
                <a:gd name="connsiteX13" fmla="*/ 1164951 w 3826507"/>
                <a:gd name="connsiteY13" fmla="*/ 1274832 h 3216358"/>
                <a:gd name="connsiteX14" fmla="*/ 123792 w 3826507"/>
                <a:gd name="connsiteY14" fmla="*/ 1274834 h 3216358"/>
                <a:gd name="connsiteX15" fmla="*/ 123792 w 3826507"/>
                <a:gd name="connsiteY15" fmla="*/ 1377795 h 3216358"/>
                <a:gd name="connsiteX16" fmla="*/ 1061979 w 3826507"/>
                <a:gd name="connsiteY16" fmla="*/ 1618040 h 3216358"/>
                <a:gd name="connsiteX17" fmla="*/ 604328 w 3826507"/>
                <a:gd name="connsiteY17" fmla="*/ 2990877 h 3216358"/>
                <a:gd name="connsiteX18" fmla="*/ 695857 w 3826507"/>
                <a:gd name="connsiteY18" fmla="*/ 3036639 h 3216358"/>
                <a:gd name="connsiteX19" fmla="*/ 1473867 w 3826507"/>
                <a:gd name="connsiteY19" fmla="*/ 1229071 h 3216358"/>
                <a:gd name="connsiteX20" fmla="*/ 2103139 w 3826507"/>
                <a:gd name="connsiteY20" fmla="*/ 1206190 h 3216358"/>
                <a:gd name="connsiteX21" fmla="*/ 3590509 w 3826507"/>
                <a:gd name="connsiteY21" fmla="*/ 1801086 h 3216358"/>
                <a:gd name="connsiteX22" fmla="*/ 3636274 w 3826507"/>
                <a:gd name="connsiteY22" fmla="*/ 1572279 h 3216358"/>
                <a:gd name="connsiteX0" fmla="*/ 3636274 w 3826507"/>
                <a:gd name="connsiteY0" fmla="*/ 1572279 h 3216358"/>
                <a:gd name="connsiteX1" fmla="*/ 2194669 w 3826507"/>
                <a:gd name="connsiteY1" fmla="*/ 1034586 h 3216358"/>
                <a:gd name="connsiteX2" fmla="*/ 2160346 w 3826507"/>
                <a:gd name="connsiteY2" fmla="*/ 565533 h 3216358"/>
                <a:gd name="connsiteX3" fmla="*/ 3029885 w 3826507"/>
                <a:gd name="connsiteY3" fmla="*/ 199444 h 3216358"/>
                <a:gd name="connsiteX4" fmla="*/ 3007002 w 3826507"/>
                <a:gd name="connsiteY4" fmla="*/ 85041 h 3216358"/>
                <a:gd name="connsiteX5" fmla="*/ 2068815 w 3826507"/>
                <a:gd name="connsiteY5" fmla="*/ 451131 h 3216358"/>
                <a:gd name="connsiteX6" fmla="*/ 1862872 w 3826507"/>
                <a:gd name="connsiteY6" fmla="*/ 862981 h 3216358"/>
                <a:gd name="connsiteX7" fmla="*/ 1645487 w 3826507"/>
                <a:gd name="connsiteY7" fmla="*/ 817221 h 3216358"/>
                <a:gd name="connsiteX8" fmla="*/ 1748458 w 3826507"/>
                <a:gd name="connsiteY8" fmla="*/ 348168 h 3216358"/>
                <a:gd name="connsiteX9" fmla="*/ 924684 w 3826507"/>
                <a:gd name="connsiteY9" fmla="*/ 4959 h 3216358"/>
                <a:gd name="connsiteX10" fmla="*/ 878919 w 3826507"/>
                <a:gd name="connsiteY10" fmla="*/ 142243 h 3216358"/>
                <a:gd name="connsiteX11" fmla="*/ 924682 w 3826507"/>
                <a:gd name="connsiteY11" fmla="*/ 107924 h 3216358"/>
                <a:gd name="connsiteX12" fmla="*/ 1576838 w 3826507"/>
                <a:gd name="connsiteY12" fmla="*/ 416809 h 3216358"/>
                <a:gd name="connsiteX13" fmla="*/ 1164951 w 3826507"/>
                <a:gd name="connsiteY13" fmla="*/ 1274832 h 3216358"/>
                <a:gd name="connsiteX14" fmla="*/ 123792 w 3826507"/>
                <a:gd name="connsiteY14" fmla="*/ 1274834 h 3216358"/>
                <a:gd name="connsiteX15" fmla="*/ 123792 w 3826507"/>
                <a:gd name="connsiteY15" fmla="*/ 1377795 h 3216358"/>
                <a:gd name="connsiteX16" fmla="*/ 1061979 w 3826507"/>
                <a:gd name="connsiteY16" fmla="*/ 1618040 h 3216358"/>
                <a:gd name="connsiteX17" fmla="*/ 604328 w 3826507"/>
                <a:gd name="connsiteY17" fmla="*/ 2990877 h 3216358"/>
                <a:gd name="connsiteX18" fmla="*/ 695857 w 3826507"/>
                <a:gd name="connsiteY18" fmla="*/ 3036639 h 3216358"/>
                <a:gd name="connsiteX19" fmla="*/ 1473867 w 3826507"/>
                <a:gd name="connsiteY19" fmla="*/ 1229071 h 3216358"/>
                <a:gd name="connsiteX20" fmla="*/ 2103139 w 3826507"/>
                <a:gd name="connsiteY20" fmla="*/ 1206190 h 3216358"/>
                <a:gd name="connsiteX21" fmla="*/ 3590509 w 3826507"/>
                <a:gd name="connsiteY21" fmla="*/ 1801086 h 3216358"/>
                <a:gd name="connsiteX22" fmla="*/ 3636274 w 3826507"/>
                <a:gd name="connsiteY22" fmla="*/ 1572279 h 3216358"/>
                <a:gd name="connsiteX0" fmla="*/ 3636274 w 3826507"/>
                <a:gd name="connsiteY0" fmla="*/ 1572279 h 3216358"/>
                <a:gd name="connsiteX1" fmla="*/ 2194669 w 3826507"/>
                <a:gd name="connsiteY1" fmla="*/ 1034586 h 3216358"/>
                <a:gd name="connsiteX2" fmla="*/ 2160346 w 3826507"/>
                <a:gd name="connsiteY2" fmla="*/ 565533 h 3216358"/>
                <a:gd name="connsiteX3" fmla="*/ 3029885 w 3826507"/>
                <a:gd name="connsiteY3" fmla="*/ 199444 h 3216358"/>
                <a:gd name="connsiteX4" fmla="*/ 3007002 w 3826507"/>
                <a:gd name="connsiteY4" fmla="*/ 85041 h 3216358"/>
                <a:gd name="connsiteX5" fmla="*/ 2068815 w 3826507"/>
                <a:gd name="connsiteY5" fmla="*/ 451131 h 3216358"/>
                <a:gd name="connsiteX6" fmla="*/ 1862872 w 3826507"/>
                <a:gd name="connsiteY6" fmla="*/ 862981 h 3216358"/>
                <a:gd name="connsiteX7" fmla="*/ 1645487 w 3826507"/>
                <a:gd name="connsiteY7" fmla="*/ 817221 h 3216358"/>
                <a:gd name="connsiteX8" fmla="*/ 1748458 w 3826507"/>
                <a:gd name="connsiteY8" fmla="*/ 348168 h 3216358"/>
                <a:gd name="connsiteX9" fmla="*/ 924684 w 3826507"/>
                <a:gd name="connsiteY9" fmla="*/ 4959 h 3216358"/>
                <a:gd name="connsiteX10" fmla="*/ 878919 w 3826507"/>
                <a:gd name="connsiteY10" fmla="*/ 142243 h 3216358"/>
                <a:gd name="connsiteX11" fmla="*/ 924682 w 3826507"/>
                <a:gd name="connsiteY11" fmla="*/ 107924 h 3216358"/>
                <a:gd name="connsiteX12" fmla="*/ 1634045 w 3826507"/>
                <a:gd name="connsiteY12" fmla="*/ 451130 h 3216358"/>
                <a:gd name="connsiteX13" fmla="*/ 1164951 w 3826507"/>
                <a:gd name="connsiteY13" fmla="*/ 1274832 h 3216358"/>
                <a:gd name="connsiteX14" fmla="*/ 123792 w 3826507"/>
                <a:gd name="connsiteY14" fmla="*/ 1274834 h 3216358"/>
                <a:gd name="connsiteX15" fmla="*/ 123792 w 3826507"/>
                <a:gd name="connsiteY15" fmla="*/ 1377795 h 3216358"/>
                <a:gd name="connsiteX16" fmla="*/ 1061979 w 3826507"/>
                <a:gd name="connsiteY16" fmla="*/ 1618040 h 3216358"/>
                <a:gd name="connsiteX17" fmla="*/ 604328 w 3826507"/>
                <a:gd name="connsiteY17" fmla="*/ 2990877 h 3216358"/>
                <a:gd name="connsiteX18" fmla="*/ 695857 w 3826507"/>
                <a:gd name="connsiteY18" fmla="*/ 3036639 h 3216358"/>
                <a:gd name="connsiteX19" fmla="*/ 1473867 w 3826507"/>
                <a:gd name="connsiteY19" fmla="*/ 1229071 h 3216358"/>
                <a:gd name="connsiteX20" fmla="*/ 2103139 w 3826507"/>
                <a:gd name="connsiteY20" fmla="*/ 1206190 h 3216358"/>
                <a:gd name="connsiteX21" fmla="*/ 3590509 w 3826507"/>
                <a:gd name="connsiteY21" fmla="*/ 1801086 h 3216358"/>
                <a:gd name="connsiteX22" fmla="*/ 3636274 w 3826507"/>
                <a:gd name="connsiteY22" fmla="*/ 1572279 h 3216358"/>
                <a:gd name="connsiteX0" fmla="*/ 3635543 w 3825776"/>
                <a:gd name="connsiteY0" fmla="*/ 1572279 h 3216358"/>
                <a:gd name="connsiteX1" fmla="*/ 2193938 w 3825776"/>
                <a:gd name="connsiteY1" fmla="*/ 1034586 h 3216358"/>
                <a:gd name="connsiteX2" fmla="*/ 2159615 w 3825776"/>
                <a:gd name="connsiteY2" fmla="*/ 565533 h 3216358"/>
                <a:gd name="connsiteX3" fmla="*/ 3029154 w 3825776"/>
                <a:gd name="connsiteY3" fmla="*/ 199444 h 3216358"/>
                <a:gd name="connsiteX4" fmla="*/ 3006271 w 3825776"/>
                <a:gd name="connsiteY4" fmla="*/ 85041 h 3216358"/>
                <a:gd name="connsiteX5" fmla="*/ 2068084 w 3825776"/>
                <a:gd name="connsiteY5" fmla="*/ 451131 h 3216358"/>
                <a:gd name="connsiteX6" fmla="*/ 1862141 w 3825776"/>
                <a:gd name="connsiteY6" fmla="*/ 862981 h 3216358"/>
                <a:gd name="connsiteX7" fmla="*/ 1644756 w 3825776"/>
                <a:gd name="connsiteY7" fmla="*/ 817221 h 3216358"/>
                <a:gd name="connsiteX8" fmla="*/ 1747727 w 3825776"/>
                <a:gd name="connsiteY8" fmla="*/ 348168 h 3216358"/>
                <a:gd name="connsiteX9" fmla="*/ 923953 w 3825776"/>
                <a:gd name="connsiteY9" fmla="*/ 4959 h 3216358"/>
                <a:gd name="connsiteX10" fmla="*/ 878188 w 3825776"/>
                <a:gd name="connsiteY10" fmla="*/ 142243 h 3216358"/>
                <a:gd name="connsiteX11" fmla="*/ 923951 w 3825776"/>
                <a:gd name="connsiteY11" fmla="*/ 107924 h 3216358"/>
                <a:gd name="connsiteX12" fmla="*/ 1633314 w 3825776"/>
                <a:gd name="connsiteY12" fmla="*/ 451130 h 3216358"/>
                <a:gd name="connsiteX13" fmla="*/ 1152779 w 3825776"/>
                <a:gd name="connsiteY13" fmla="*/ 1274832 h 3216358"/>
                <a:gd name="connsiteX14" fmla="*/ 123061 w 3825776"/>
                <a:gd name="connsiteY14" fmla="*/ 1274834 h 3216358"/>
                <a:gd name="connsiteX15" fmla="*/ 123061 w 3825776"/>
                <a:gd name="connsiteY15" fmla="*/ 1377795 h 3216358"/>
                <a:gd name="connsiteX16" fmla="*/ 1061248 w 3825776"/>
                <a:gd name="connsiteY16" fmla="*/ 1618040 h 3216358"/>
                <a:gd name="connsiteX17" fmla="*/ 603597 w 3825776"/>
                <a:gd name="connsiteY17" fmla="*/ 2990877 h 3216358"/>
                <a:gd name="connsiteX18" fmla="*/ 695126 w 3825776"/>
                <a:gd name="connsiteY18" fmla="*/ 3036639 h 3216358"/>
                <a:gd name="connsiteX19" fmla="*/ 1473136 w 3825776"/>
                <a:gd name="connsiteY19" fmla="*/ 1229071 h 3216358"/>
                <a:gd name="connsiteX20" fmla="*/ 2102408 w 3825776"/>
                <a:gd name="connsiteY20" fmla="*/ 1206190 h 3216358"/>
                <a:gd name="connsiteX21" fmla="*/ 3589778 w 3825776"/>
                <a:gd name="connsiteY21" fmla="*/ 1801086 h 3216358"/>
                <a:gd name="connsiteX22" fmla="*/ 3635543 w 3825776"/>
                <a:gd name="connsiteY22" fmla="*/ 1572279 h 3216358"/>
                <a:gd name="connsiteX0" fmla="*/ 3635543 w 3804687"/>
                <a:gd name="connsiteY0" fmla="*/ 1572279 h 3216358"/>
                <a:gd name="connsiteX1" fmla="*/ 2193938 w 3804687"/>
                <a:gd name="connsiteY1" fmla="*/ 1034586 h 3216358"/>
                <a:gd name="connsiteX2" fmla="*/ 2159615 w 3804687"/>
                <a:gd name="connsiteY2" fmla="*/ 565533 h 3216358"/>
                <a:gd name="connsiteX3" fmla="*/ 3029154 w 3804687"/>
                <a:gd name="connsiteY3" fmla="*/ 199444 h 3216358"/>
                <a:gd name="connsiteX4" fmla="*/ 3006271 w 3804687"/>
                <a:gd name="connsiteY4" fmla="*/ 85041 h 3216358"/>
                <a:gd name="connsiteX5" fmla="*/ 2068084 w 3804687"/>
                <a:gd name="connsiteY5" fmla="*/ 451131 h 3216358"/>
                <a:gd name="connsiteX6" fmla="*/ 1862141 w 3804687"/>
                <a:gd name="connsiteY6" fmla="*/ 862981 h 3216358"/>
                <a:gd name="connsiteX7" fmla="*/ 1644756 w 3804687"/>
                <a:gd name="connsiteY7" fmla="*/ 817221 h 3216358"/>
                <a:gd name="connsiteX8" fmla="*/ 1747727 w 3804687"/>
                <a:gd name="connsiteY8" fmla="*/ 348168 h 3216358"/>
                <a:gd name="connsiteX9" fmla="*/ 923953 w 3804687"/>
                <a:gd name="connsiteY9" fmla="*/ 4959 h 3216358"/>
                <a:gd name="connsiteX10" fmla="*/ 878188 w 3804687"/>
                <a:gd name="connsiteY10" fmla="*/ 142243 h 3216358"/>
                <a:gd name="connsiteX11" fmla="*/ 923951 w 3804687"/>
                <a:gd name="connsiteY11" fmla="*/ 107924 h 3216358"/>
                <a:gd name="connsiteX12" fmla="*/ 1633314 w 3804687"/>
                <a:gd name="connsiteY12" fmla="*/ 451130 h 3216358"/>
                <a:gd name="connsiteX13" fmla="*/ 1152779 w 3804687"/>
                <a:gd name="connsiteY13" fmla="*/ 1274832 h 3216358"/>
                <a:gd name="connsiteX14" fmla="*/ 123061 w 3804687"/>
                <a:gd name="connsiteY14" fmla="*/ 1274834 h 3216358"/>
                <a:gd name="connsiteX15" fmla="*/ 123061 w 3804687"/>
                <a:gd name="connsiteY15" fmla="*/ 1377795 h 3216358"/>
                <a:gd name="connsiteX16" fmla="*/ 1061248 w 3804687"/>
                <a:gd name="connsiteY16" fmla="*/ 1618040 h 3216358"/>
                <a:gd name="connsiteX17" fmla="*/ 603597 w 3804687"/>
                <a:gd name="connsiteY17" fmla="*/ 2990877 h 3216358"/>
                <a:gd name="connsiteX18" fmla="*/ 695126 w 3804687"/>
                <a:gd name="connsiteY18" fmla="*/ 3036639 h 3216358"/>
                <a:gd name="connsiteX19" fmla="*/ 1473136 w 3804687"/>
                <a:gd name="connsiteY19" fmla="*/ 1229071 h 3216358"/>
                <a:gd name="connsiteX20" fmla="*/ 1965112 w 3804687"/>
                <a:gd name="connsiteY20" fmla="*/ 1114668 h 3216358"/>
                <a:gd name="connsiteX21" fmla="*/ 3589778 w 3804687"/>
                <a:gd name="connsiteY21" fmla="*/ 1801086 h 3216358"/>
                <a:gd name="connsiteX22" fmla="*/ 3635543 w 3804687"/>
                <a:gd name="connsiteY22" fmla="*/ 1572279 h 3216358"/>
                <a:gd name="connsiteX0" fmla="*/ 3635543 w 3804687"/>
                <a:gd name="connsiteY0" fmla="*/ 1572279 h 3216358"/>
                <a:gd name="connsiteX1" fmla="*/ 2193938 w 3804687"/>
                <a:gd name="connsiteY1" fmla="*/ 1034586 h 3216358"/>
                <a:gd name="connsiteX2" fmla="*/ 2159615 w 3804687"/>
                <a:gd name="connsiteY2" fmla="*/ 565533 h 3216358"/>
                <a:gd name="connsiteX3" fmla="*/ 3029154 w 3804687"/>
                <a:gd name="connsiteY3" fmla="*/ 199444 h 3216358"/>
                <a:gd name="connsiteX4" fmla="*/ 3006271 w 3804687"/>
                <a:gd name="connsiteY4" fmla="*/ 85041 h 3216358"/>
                <a:gd name="connsiteX5" fmla="*/ 2068084 w 3804687"/>
                <a:gd name="connsiteY5" fmla="*/ 451131 h 3216358"/>
                <a:gd name="connsiteX6" fmla="*/ 1862141 w 3804687"/>
                <a:gd name="connsiteY6" fmla="*/ 862981 h 3216358"/>
                <a:gd name="connsiteX7" fmla="*/ 1644756 w 3804687"/>
                <a:gd name="connsiteY7" fmla="*/ 817221 h 3216358"/>
                <a:gd name="connsiteX8" fmla="*/ 1770610 w 3804687"/>
                <a:gd name="connsiteY8" fmla="*/ 348168 h 3216358"/>
                <a:gd name="connsiteX9" fmla="*/ 923953 w 3804687"/>
                <a:gd name="connsiteY9" fmla="*/ 4959 h 3216358"/>
                <a:gd name="connsiteX10" fmla="*/ 878188 w 3804687"/>
                <a:gd name="connsiteY10" fmla="*/ 142243 h 3216358"/>
                <a:gd name="connsiteX11" fmla="*/ 923951 w 3804687"/>
                <a:gd name="connsiteY11" fmla="*/ 107924 h 3216358"/>
                <a:gd name="connsiteX12" fmla="*/ 1633314 w 3804687"/>
                <a:gd name="connsiteY12" fmla="*/ 451130 h 3216358"/>
                <a:gd name="connsiteX13" fmla="*/ 1152779 w 3804687"/>
                <a:gd name="connsiteY13" fmla="*/ 1274832 h 3216358"/>
                <a:gd name="connsiteX14" fmla="*/ 123061 w 3804687"/>
                <a:gd name="connsiteY14" fmla="*/ 1274834 h 3216358"/>
                <a:gd name="connsiteX15" fmla="*/ 123061 w 3804687"/>
                <a:gd name="connsiteY15" fmla="*/ 1377795 h 3216358"/>
                <a:gd name="connsiteX16" fmla="*/ 1061248 w 3804687"/>
                <a:gd name="connsiteY16" fmla="*/ 1618040 h 3216358"/>
                <a:gd name="connsiteX17" fmla="*/ 603597 w 3804687"/>
                <a:gd name="connsiteY17" fmla="*/ 2990877 h 3216358"/>
                <a:gd name="connsiteX18" fmla="*/ 695126 w 3804687"/>
                <a:gd name="connsiteY18" fmla="*/ 3036639 h 3216358"/>
                <a:gd name="connsiteX19" fmla="*/ 1473136 w 3804687"/>
                <a:gd name="connsiteY19" fmla="*/ 1229071 h 3216358"/>
                <a:gd name="connsiteX20" fmla="*/ 1965112 w 3804687"/>
                <a:gd name="connsiteY20" fmla="*/ 1114668 h 3216358"/>
                <a:gd name="connsiteX21" fmla="*/ 3589778 w 3804687"/>
                <a:gd name="connsiteY21" fmla="*/ 1801086 h 3216358"/>
                <a:gd name="connsiteX22" fmla="*/ 3635543 w 3804687"/>
                <a:gd name="connsiteY22" fmla="*/ 1572279 h 3216358"/>
                <a:gd name="connsiteX0" fmla="*/ 3635543 w 3804687"/>
                <a:gd name="connsiteY0" fmla="*/ 1572279 h 3216358"/>
                <a:gd name="connsiteX1" fmla="*/ 2193938 w 3804687"/>
                <a:gd name="connsiteY1" fmla="*/ 1034586 h 3216358"/>
                <a:gd name="connsiteX2" fmla="*/ 2159615 w 3804687"/>
                <a:gd name="connsiteY2" fmla="*/ 565533 h 3216358"/>
                <a:gd name="connsiteX3" fmla="*/ 3029154 w 3804687"/>
                <a:gd name="connsiteY3" fmla="*/ 199444 h 3216358"/>
                <a:gd name="connsiteX4" fmla="*/ 3006271 w 3804687"/>
                <a:gd name="connsiteY4" fmla="*/ 85041 h 3216358"/>
                <a:gd name="connsiteX5" fmla="*/ 2068084 w 3804687"/>
                <a:gd name="connsiteY5" fmla="*/ 451131 h 3216358"/>
                <a:gd name="connsiteX6" fmla="*/ 1862141 w 3804687"/>
                <a:gd name="connsiteY6" fmla="*/ 862981 h 3216358"/>
                <a:gd name="connsiteX7" fmla="*/ 1644756 w 3804687"/>
                <a:gd name="connsiteY7" fmla="*/ 817221 h 3216358"/>
                <a:gd name="connsiteX8" fmla="*/ 1770610 w 3804687"/>
                <a:gd name="connsiteY8" fmla="*/ 348168 h 3216358"/>
                <a:gd name="connsiteX9" fmla="*/ 923953 w 3804687"/>
                <a:gd name="connsiteY9" fmla="*/ 4959 h 3216358"/>
                <a:gd name="connsiteX10" fmla="*/ 878188 w 3804687"/>
                <a:gd name="connsiteY10" fmla="*/ 142243 h 3216358"/>
                <a:gd name="connsiteX11" fmla="*/ 923951 w 3804687"/>
                <a:gd name="connsiteY11" fmla="*/ 107924 h 3216358"/>
                <a:gd name="connsiteX12" fmla="*/ 1656197 w 3804687"/>
                <a:gd name="connsiteY12" fmla="*/ 428249 h 3216358"/>
                <a:gd name="connsiteX13" fmla="*/ 1152779 w 3804687"/>
                <a:gd name="connsiteY13" fmla="*/ 1274832 h 3216358"/>
                <a:gd name="connsiteX14" fmla="*/ 123061 w 3804687"/>
                <a:gd name="connsiteY14" fmla="*/ 1274834 h 3216358"/>
                <a:gd name="connsiteX15" fmla="*/ 123061 w 3804687"/>
                <a:gd name="connsiteY15" fmla="*/ 1377795 h 3216358"/>
                <a:gd name="connsiteX16" fmla="*/ 1061248 w 3804687"/>
                <a:gd name="connsiteY16" fmla="*/ 1618040 h 3216358"/>
                <a:gd name="connsiteX17" fmla="*/ 603597 w 3804687"/>
                <a:gd name="connsiteY17" fmla="*/ 2990877 h 3216358"/>
                <a:gd name="connsiteX18" fmla="*/ 695126 w 3804687"/>
                <a:gd name="connsiteY18" fmla="*/ 3036639 h 3216358"/>
                <a:gd name="connsiteX19" fmla="*/ 1473136 w 3804687"/>
                <a:gd name="connsiteY19" fmla="*/ 1229071 h 3216358"/>
                <a:gd name="connsiteX20" fmla="*/ 1965112 w 3804687"/>
                <a:gd name="connsiteY20" fmla="*/ 1114668 h 3216358"/>
                <a:gd name="connsiteX21" fmla="*/ 3589778 w 3804687"/>
                <a:gd name="connsiteY21" fmla="*/ 1801086 h 3216358"/>
                <a:gd name="connsiteX22" fmla="*/ 3635543 w 3804687"/>
                <a:gd name="connsiteY22" fmla="*/ 1572279 h 3216358"/>
                <a:gd name="connsiteX0" fmla="*/ 3635543 w 3804687"/>
                <a:gd name="connsiteY0" fmla="*/ 1574230 h 3218309"/>
                <a:gd name="connsiteX1" fmla="*/ 2193938 w 3804687"/>
                <a:gd name="connsiteY1" fmla="*/ 1036537 h 3218309"/>
                <a:gd name="connsiteX2" fmla="*/ 2159615 w 3804687"/>
                <a:gd name="connsiteY2" fmla="*/ 567484 h 3218309"/>
                <a:gd name="connsiteX3" fmla="*/ 3029154 w 3804687"/>
                <a:gd name="connsiteY3" fmla="*/ 201395 h 3218309"/>
                <a:gd name="connsiteX4" fmla="*/ 3006271 w 3804687"/>
                <a:gd name="connsiteY4" fmla="*/ 86992 h 3218309"/>
                <a:gd name="connsiteX5" fmla="*/ 2068084 w 3804687"/>
                <a:gd name="connsiteY5" fmla="*/ 453082 h 3218309"/>
                <a:gd name="connsiteX6" fmla="*/ 1862141 w 3804687"/>
                <a:gd name="connsiteY6" fmla="*/ 864932 h 3218309"/>
                <a:gd name="connsiteX7" fmla="*/ 1644756 w 3804687"/>
                <a:gd name="connsiteY7" fmla="*/ 819172 h 3218309"/>
                <a:gd name="connsiteX8" fmla="*/ 1770610 w 3804687"/>
                <a:gd name="connsiteY8" fmla="*/ 350119 h 3218309"/>
                <a:gd name="connsiteX9" fmla="*/ 923953 w 3804687"/>
                <a:gd name="connsiteY9" fmla="*/ 6910 h 3218309"/>
                <a:gd name="connsiteX10" fmla="*/ 878188 w 3804687"/>
                <a:gd name="connsiteY10" fmla="*/ 144194 h 3218309"/>
                <a:gd name="connsiteX11" fmla="*/ 1656197 w 3804687"/>
                <a:gd name="connsiteY11" fmla="*/ 430200 h 3218309"/>
                <a:gd name="connsiteX12" fmla="*/ 1152779 w 3804687"/>
                <a:gd name="connsiteY12" fmla="*/ 1276783 h 3218309"/>
                <a:gd name="connsiteX13" fmla="*/ 123061 w 3804687"/>
                <a:gd name="connsiteY13" fmla="*/ 1276785 h 3218309"/>
                <a:gd name="connsiteX14" fmla="*/ 123061 w 3804687"/>
                <a:gd name="connsiteY14" fmla="*/ 1379746 h 3218309"/>
                <a:gd name="connsiteX15" fmla="*/ 1061248 w 3804687"/>
                <a:gd name="connsiteY15" fmla="*/ 1619991 h 3218309"/>
                <a:gd name="connsiteX16" fmla="*/ 603597 w 3804687"/>
                <a:gd name="connsiteY16" fmla="*/ 2992828 h 3218309"/>
                <a:gd name="connsiteX17" fmla="*/ 695126 w 3804687"/>
                <a:gd name="connsiteY17" fmla="*/ 3038590 h 3218309"/>
                <a:gd name="connsiteX18" fmla="*/ 1473136 w 3804687"/>
                <a:gd name="connsiteY18" fmla="*/ 1231022 h 3218309"/>
                <a:gd name="connsiteX19" fmla="*/ 1965112 w 3804687"/>
                <a:gd name="connsiteY19" fmla="*/ 1116619 h 3218309"/>
                <a:gd name="connsiteX20" fmla="*/ 3589778 w 3804687"/>
                <a:gd name="connsiteY20" fmla="*/ 1803037 h 3218309"/>
                <a:gd name="connsiteX21" fmla="*/ 3635543 w 3804687"/>
                <a:gd name="connsiteY21" fmla="*/ 1574230 h 3218309"/>
                <a:gd name="connsiteX0" fmla="*/ 3635543 w 3804687"/>
                <a:gd name="connsiteY0" fmla="*/ 1586065 h 3230144"/>
                <a:gd name="connsiteX1" fmla="*/ 2193938 w 3804687"/>
                <a:gd name="connsiteY1" fmla="*/ 1048372 h 3230144"/>
                <a:gd name="connsiteX2" fmla="*/ 2159615 w 3804687"/>
                <a:gd name="connsiteY2" fmla="*/ 579319 h 3230144"/>
                <a:gd name="connsiteX3" fmla="*/ 3029154 w 3804687"/>
                <a:gd name="connsiteY3" fmla="*/ 213230 h 3230144"/>
                <a:gd name="connsiteX4" fmla="*/ 3006271 w 3804687"/>
                <a:gd name="connsiteY4" fmla="*/ 98827 h 3230144"/>
                <a:gd name="connsiteX5" fmla="*/ 2068084 w 3804687"/>
                <a:gd name="connsiteY5" fmla="*/ 464917 h 3230144"/>
                <a:gd name="connsiteX6" fmla="*/ 1862141 w 3804687"/>
                <a:gd name="connsiteY6" fmla="*/ 876767 h 3230144"/>
                <a:gd name="connsiteX7" fmla="*/ 1644756 w 3804687"/>
                <a:gd name="connsiteY7" fmla="*/ 831007 h 3230144"/>
                <a:gd name="connsiteX8" fmla="*/ 1770610 w 3804687"/>
                <a:gd name="connsiteY8" fmla="*/ 361954 h 3230144"/>
                <a:gd name="connsiteX9" fmla="*/ 923953 w 3804687"/>
                <a:gd name="connsiteY9" fmla="*/ 18745 h 3230144"/>
                <a:gd name="connsiteX10" fmla="*/ 901071 w 3804687"/>
                <a:gd name="connsiteY10" fmla="*/ 87387 h 3230144"/>
                <a:gd name="connsiteX11" fmla="*/ 1656197 w 3804687"/>
                <a:gd name="connsiteY11" fmla="*/ 442035 h 3230144"/>
                <a:gd name="connsiteX12" fmla="*/ 1152779 w 3804687"/>
                <a:gd name="connsiteY12" fmla="*/ 1288618 h 3230144"/>
                <a:gd name="connsiteX13" fmla="*/ 123061 w 3804687"/>
                <a:gd name="connsiteY13" fmla="*/ 1288620 h 3230144"/>
                <a:gd name="connsiteX14" fmla="*/ 123061 w 3804687"/>
                <a:gd name="connsiteY14" fmla="*/ 1391581 h 3230144"/>
                <a:gd name="connsiteX15" fmla="*/ 1061248 w 3804687"/>
                <a:gd name="connsiteY15" fmla="*/ 1631826 h 3230144"/>
                <a:gd name="connsiteX16" fmla="*/ 603597 w 3804687"/>
                <a:gd name="connsiteY16" fmla="*/ 3004663 h 3230144"/>
                <a:gd name="connsiteX17" fmla="*/ 695126 w 3804687"/>
                <a:gd name="connsiteY17" fmla="*/ 3050425 h 3230144"/>
                <a:gd name="connsiteX18" fmla="*/ 1473136 w 3804687"/>
                <a:gd name="connsiteY18" fmla="*/ 1242857 h 3230144"/>
                <a:gd name="connsiteX19" fmla="*/ 1965112 w 3804687"/>
                <a:gd name="connsiteY19" fmla="*/ 1128454 h 3230144"/>
                <a:gd name="connsiteX20" fmla="*/ 3589778 w 3804687"/>
                <a:gd name="connsiteY20" fmla="*/ 1814872 h 3230144"/>
                <a:gd name="connsiteX21" fmla="*/ 3635543 w 3804687"/>
                <a:gd name="connsiteY21" fmla="*/ 1586065 h 3230144"/>
                <a:gd name="connsiteX0" fmla="*/ 3635543 w 3804687"/>
                <a:gd name="connsiteY0" fmla="*/ 1586065 h 3230144"/>
                <a:gd name="connsiteX1" fmla="*/ 2193938 w 3804687"/>
                <a:gd name="connsiteY1" fmla="*/ 1048372 h 3230144"/>
                <a:gd name="connsiteX2" fmla="*/ 2159615 w 3804687"/>
                <a:gd name="connsiteY2" fmla="*/ 579319 h 3230144"/>
                <a:gd name="connsiteX3" fmla="*/ 3029154 w 3804687"/>
                <a:gd name="connsiteY3" fmla="*/ 167469 h 3230144"/>
                <a:gd name="connsiteX4" fmla="*/ 3006271 w 3804687"/>
                <a:gd name="connsiteY4" fmla="*/ 98827 h 3230144"/>
                <a:gd name="connsiteX5" fmla="*/ 2068084 w 3804687"/>
                <a:gd name="connsiteY5" fmla="*/ 464917 h 3230144"/>
                <a:gd name="connsiteX6" fmla="*/ 1862141 w 3804687"/>
                <a:gd name="connsiteY6" fmla="*/ 876767 h 3230144"/>
                <a:gd name="connsiteX7" fmla="*/ 1644756 w 3804687"/>
                <a:gd name="connsiteY7" fmla="*/ 831007 h 3230144"/>
                <a:gd name="connsiteX8" fmla="*/ 1770610 w 3804687"/>
                <a:gd name="connsiteY8" fmla="*/ 361954 h 3230144"/>
                <a:gd name="connsiteX9" fmla="*/ 923953 w 3804687"/>
                <a:gd name="connsiteY9" fmla="*/ 18745 h 3230144"/>
                <a:gd name="connsiteX10" fmla="*/ 901071 w 3804687"/>
                <a:gd name="connsiteY10" fmla="*/ 87387 h 3230144"/>
                <a:gd name="connsiteX11" fmla="*/ 1656197 w 3804687"/>
                <a:gd name="connsiteY11" fmla="*/ 442035 h 3230144"/>
                <a:gd name="connsiteX12" fmla="*/ 1152779 w 3804687"/>
                <a:gd name="connsiteY12" fmla="*/ 1288618 h 3230144"/>
                <a:gd name="connsiteX13" fmla="*/ 123061 w 3804687"/>
                <a:gd name="connsiteY13" fmla="*/ 1288620 h 3230144"/>
                <a:gd name="connsiteX14" fmla="*/ 123061 w 3804687"/>
                <a:gd name="connsiteY14" fmla="*/ 1391581 h 3230144"/>
                <a:gd name="connsiteX15" fmla="*/ 1061248 w 3804687"/>
                <a:gd name="connsiteY15" fmla="*/ 1631826 h 3230144"/>
                <a:gd name="connsiteX16" fmla="*/ 603597 w 3804687"/>
                <a:gd name="connsiteY16" fmla="*/ 3004663 h 3230144"/>
                <a:gd name="connsiteX17" fmla="*/ 695126 w 3804687"/>
                <a:gd name="connsiteY17" fmla="*/ 3050425 h 3230144"/>
                <a:gd name="connsiteX18" fmla="*/ 1473136 w 3804687"/>
                <a:gd name="connsiteY18" fmla="*/ 1242857 h 3230144"/>
                <a:gd name="connsiteX19" fmla="*/ 1965112 w 3804687"/>
                <a:gd name="connsiteY19" fmla="*/ 1128454 h 3230144"/>
                <a:gd name="connsiteX20" fmla="*/ 3589778 w 3804687"/>
                <a:gd name="connsiteY20" fmla="*/ 1814872 h 3230144"/>
                <a:gd name="connsiteX21" fmla="*/ 3635543 w 3804687"/>
                <a:gd name="connsiteY21" fmla="*/ 1586065 h 3230144"/>
                <a:gd name="connsiteX0" fmla="*/ 3635543 w 3804687"/>
                <a:gd name="connsiteY0" fmla="*/ 1586065 h 3230144"/>
                <a:gd name="connsiteX1" fmla="*/ 2193938 w 3804687"/>
                <a:gd name="connsiteY1" fmla="*/ 1048372 h 3230144"/>
                <a:gd name="connsiteX2" fmla="*/ 2159615 w 3804687"/>
                <a:gd name="connsiteY2" fmla="*/ 579319 h 3230144"/>
                <a:gd name="connsiteX3" fmla="*/ 3029154 w 3804687"/>
                <a:gd name="connsiteY3" fmla="*/ 167469 h 3230144"/>
                <a:gd name="connsiteX4" fmla="*/ 3006271 w 3804687"/>
                <a:gd name="connsiteY4" fmla="*/ 98827 h 3230144"/>
                <a:gd name="connsiteX5" fmla="*/ 2068084 w 3804687"/>
                <a:gd name="connsiteY5" fmla="*/ 464917 h 3230144"/>
                <a:gd name="connsiteX6" fmla="*/ 1862141 w 3804687"/>
                <a:gd name="connsiteY6" fmla="*/ 876767 h 3230144"/>
                <a:gd name="connsiteX7" fmla="*/ 1644756 w 3804687"/>
                <a:gd name="connsiteY7" fmla="*/ 831007 h 3230144"/>
                <a:gd name="connsiteX8" fmla="*/ 1770610 w 3804687"/>
                <a:gd name="connsiteY8" fmla="*/ 361954 h 3230144"/>
                <a:gd name="connsiteX9" fmla="*/ 923953 w 3804687"/>
                <a:gd name="connsiteY9" fmla="*/ 18745 h 3230144"/>
                <a:gd name="connsiteX10" fmla="*/ 901071 w 3804687"/>
                <a:gd name="connsiteY10" fmla="*/ 87387 h 3230144"/>
                <a:gd name="connsiteX11" fmla="*/ 1656197 w 3804687"/>
                <a:gd name="connsiteY11" fmla="*/ 442035 h 3230144"/>
                <a:gd name="connsiteX12" fmla="*/ 1152779 w 3804687"/>
                <a:gd name="connsiteY12" fmla="*/ 1288618 h 3230144"/>
                <a:gd name="connsiteX13" fmla="*/ 123061 w 3804687"/>
                <a:gd name="connsiteY13" fmla="*/ 1288620 h 3230144"/>
                <a:gd name="connsiteX14" fmla="*/ 123061 w 3804687"/>
                <a:gd name="connsiteY14" fmla="*/ 1391581 h 3230144"/>
                <a:gd name="connsiteX15" fmla="*/ 1061248 w 3804687"/>
                <a:gd name="connsiteY15" fmla="*/ 1631826 h 3230144"/>
                <a:gd name="connsiteX16" fmla="*/ 603597 w 3804687"/>
                <a:gd name="connsiteY16" fmla="*/ 3004663 h 3230144"/>
                <a:gd name="connsiteX17" fmla="*/ 695126 w 3804687"/>
                <a:gd name="connsiteY17" fmla="*/ 3050425 h 3230144"/>
                <a:gd name="connsiteX18" fmla="*/ 1473136 w 3804687"/>
                <a:gd name="connsiteY18" fmla="*/ 1242857 h 3230144"/>
                <a:gd name="connsiteX19" fmla="*/ 1965112 w 3804687"/>
                <a:gd name="connsiteY19" fmla="*/ 1128454 h 3230144"/>
                <a:gd name="connsiteX20" fmla="*/ 3589778 w 3804687"/>
                <a:gd name="connsiteY20" fmla="*/ 1814872 h 3230144"/>
                <a:gd name="connsiteX21" fmla="*/ 3635543 w 3804687"/>
                <a:gd name="connsiteY21" fmla="*/ 1586065 h 3230144"/>
                <a:gd name="connsiteX0" fmla="*/ 3635543 w 3798618"/>
                <a:gd name="connsiteY0" fmla="*/ 1586065 h 3230144"/>
                <a:gd name="connsiteX1" fmla="*/ 2193938 w 3798618"/>
                <a:gd name="connsiteY1" fmla="*/ 1048372 h 3230144"/>
                <a:gd name="connsiteX2" fmla="*/ 2159615 w 3798618"/>
                <a:gd name="connsiteY2" fmla="*/ 579319 h 3230144"/>
                <a:gd name="connsiteX3" fmla="*/ 3029154 w 3798618"/>
                <a:gd name="connsiteY3" fmla="*/ 167469 h 3230144"/>
                <a:gd name="connsiteX4" fmla="*/ 3006271 w 3798618"/>
                <a:gd name="connsiteY4" fmla="*/ 98827 h 3230144"/>
                <a:gd name="connsiteX5" fmla="*/ 2068084 w 3798618"/>
                <a:gd name="connsiteY5" fmla="*/ 464917 h 3230144"/>
                <a:gd name="connsiteX6" fmla="*/ 1862141 w 3798618"/>
                <a:gd name="connsiteY6" fmla="*/ 876767 h 3230144"/>
                <a:gd name="connsiteX7" fmla="*/ 1644756 w 3798618"/>
                <a:gd name="connsiteY7" fmla="*/ 831007 h 3230144"/>
                <a:gd name="connsiteX8" fmla="*/ 1770610 w 3798618"/>
                <a:gd name="connsiteY8" fmla="*/ 361954 h 3230144"/>
                <a:gd name="connsiteX9" fmla="*/ 923953 w 3798618"/>
                <a:gd name="connsiteY9" fmla="*/ 18745 h 3230144"/>
                <a:gd name="connsiteX10" fmla="*/ 901071 w 3798618"/>
                <a:gd name="connsiteY10" fmla="*/ 87387 h 3230144"/>
                <a:gd name="connsiteX11" fmla="*/ 1656197 w 3798618"/>
                <a:gd name="connsiteY11" fmla="*/ 442035 h 3230144"/>
                <a:gd name="connsiteX12" fmla="*/ 1152779 w 3798618"/>
                <a:gd name="connsiteY12" fmla="*/ 1288618 h 3230144"/>
                <a:gd name="connsiteX13" fmla="*/ 123061 w 3798618"/>
                <a:gd name="connsiteY13" fmla="*/ 1288620 h 3230144"/>
                <a:gd name="connsiteX14" fmla="*/ 123061 w 3798618"/>
                <a:gd name="connsiteY14" fmla="*/ 1391581 h 3230144"/>
                <a:gd name="connsiteX15" fmla="*/ 1061248 w 3798618"/>
                <a:gd name="connsiteY15" fmla="*/ 1631826 h 3230144"/>
                <a:gd name="connsiteX16" fmla="*/ 603597 w 3798618"/>
                <a:gd name="connsiteY16" fmla="*/ 3004663 h 3230144"/>
                <a:gd name="connsiteX17" fmla="*/ 695126 w 3798618"/>
                <a:gd name="connsiteY17" fmla="*/ 3050425 h 3230144"/>
                <a:gd name="connsiteX18" fmla="*/ 1473136 w 3798618"/>
                <a:gd name="connsiteY18" fmla="*/ 1242857 h 3230144"/>
                <a:gd name="connsiteX19" fmla="*/ 2068084 w 3798618"/>
                <a:gd name="connsiteY19" fmla="*/ 1197096 h 3230144"/>
                <a:gd name="connsiteX20" fmla="*/ 3589778 w 3798618"/>
                <a:gd name="connsiteY20" fmla="*/ 1814872 h 3230144"/>
                <a:gd name="connsiteX21" fmla="*/ 3635543 w 3798618"/>
                <a:gd name="connsiteY21" fmla="*/ 1586065 h 3230144"/>
                <a:gd name="connsiteX0" fmla="*/ 3635543 w 3770749"/>
                <a:gd name="connsiteY0" fmla="*/ 1586065 h 3230144"/>
                <a:gd name="connsiteX1" fmla="*/ 2193938 w 3770749"/>
                <a:gd name="connsiteY1" fmla="*/ 1048372 h 3230144"/>
                <a:gd name="connsiteX2" fmla="*/ 2159615 w 3770749"/>
                <a:gd name="connsiteY2" fmla="*/ 579319 h 3230144"/>
                <a:gd name="connsiteX3" fmla="*/ 3029154 w 3770749"/>
                <a:gd name="connsiteY3" fmla="*/ 167469 h 3230144"/>
                <a:gd name="connsiteX4" fmla="*/ 3006271 w 3770749"/>
                <a:gd name="connsiteY4" fmla="*/ 98827 h 3230144"/>
                <a:gd name="connsiteX5" fmla="*/ 2068084 w 3770749"/>
                <a:gd name="connsiteY5" fmla="*/ 464917 h 3230144"/>
                <a:gd name="connsiteX6" fmla="*/ 1862141 w 3770749"/>
                <a:gd name="connsiteY6" fmla="*/ 876767 h 3230144"/>
                <a:gd name="connsiteX7" fmla="*/ 1644756 w 3770749"/>
                <a:gd name="connsiteY7" fmla="*/ 831007 h 3230144"/>
                <a:gd name="connsiteX8" fmla="*/ 1770610 w 3770749"/>
                <a:gd name="connsiteY8" fmla="*/ 361954 h 3230144"/>
                <a:gd name="connsiteX9" fmla="*/ 923953 w 3770749"/>
                <a:gd name="connsiteY9" fmla="*/ 18745 h 3230144"/>
                <a:gd name="connsiteX10" fmla="*/ 901071 w 3770749"/>
                <a:gd name="connsiteY10" fmla="*/ 87387 h 3230144"/>
                <a:gd name="connsiteX11" fmla="*/ 1656197 w 3770749"/>
                <a:gd name="connsiteY11" fmla="*/ 442035 h 3230144"/>
                <a:gd name="connsiteX12" fmla="*/ 1152779 w 3770749"/>
                <a:gd name="connsiteY12" fmla="*/ 1288618 h 3230144"/>
                <a:gd name="connsiteX13" fmla="*/ 123061 w 3770749"/>
                <a:gd name="connsiteY13" fmla="*/ 1288620 h 3230144"/>
                <a:gd name="connsiteX14" fmla="*/ 123061 w 3770749"/>
                <a:gd name="connsiteY14" fmla="*/ 1391581 h 3230144"/>
                <a:gd name="connsiteX15" fmla="*/ 1061248 w 3770749"/>
                <a:gd name="connsiteY15" fmla="*/ 1631826 h 3230144"/>
                <a:gd name="connsiteX16" fmla="*/ 603597 w 3770749"/>
                <a:gd name="connsiteY16" fmla="*/ 3004663 h 3230144"/>
                <a:gd name="connsiteX17" fmla="*/ 695126 w 3770749"/>
                <a:gd name="connsiteY17" fmla="*/ 3050425 h 3230144"/>
                <a:gd name="connsiteX18" fmla="*/ 1473136 w 3770749"/>
                <a:gd name="connsiteY18" fmla="*/ 1242857 h 3230144"/>
                <a:gd name="connsiteX19" fmla="*/ 2068084 w 3770749"/>
                <a:gd name="connsiteY19" fmla="*/ 1197096 h 3230144"/>
                <a:gd name="connsiteX20" fmla="*/ 3589778 w 3770749"/>
                <a:gd name="connsiteY20" fmla="*/ 1814872 h 3230144"/>
                <a:gd name="connsiteX21" fmla="*/ 3704189 w 3770749"/>
                <a:gd name="connsiteY21" fmla="*/ 1757674 h 3230144"/>
                <a:gd name="connsiteX22" fmla="*/ 3635543 w 3770749"/>
                <a:gd name="connsiteY22" fmla="*/ 1586065 h 3230144"/>
                <a:gd name="connsiteX0" fmla="*/ 3635543 w 3760034"/>
                <a:gd name="connsiteY0" fmla="*/ 1586065 h 3230144"/>
                <a:gd name="connsiteX1" fmla="*/ 2193938 w 3760034"/>
                <a:gd name="connsiteY1" fmla="*/ 1048372 h 3230144"/>
                <a:gd name="connsiteX2" fmla="*/ 2159615 w 3760034"/>
                <a:gd name="connsiteY2" fmla="*/ 579319 h 3230144"/>
                <a:gd name="connsiteX3" fmla="*/ 3029154 w 3760034"/>
                <a:gd name="connsiteY3" fmla="*/ 167469 h 3230144"/>
                <a:gd name="connsiteX4" fmla="*/ 3006271 w 3760034"/>
                <a:gd name="connsiteY4" fmla="*/ 98827 h 3230144"/>
                <a:gd name="connsiteX5" fmla="*/ 2068084 w 3760034"/>
                <a:gd name="connsiteY5" fmla="*/ 464917 h 3230144"/>
                <a:gd name="connsiteX6" fmla="*/ 1862141 w 3760034"/>
                <a:gd name="connsiteY6" fmla="*/ 876767 h 3230144"/>
                <a:gd name="connsiteX7" fmla="*/ 1644756 w 3760034"/>
                <a:gd name="connsiteY7" fmla="*/ 831007 h 3230144"/>
                <a:gd name="connsiteX8" fmla="*/ 1770610 w 3760034"/>
                <a:gd name="connsiteY8" fmla="*/ 361954 h 3230144"/>
                <a:gd name="connsiteX9" fmla="*/ 923953 w 3760034"/>
                <a:gd name="connsiteY9" fmla="*/ 18745 h 3230144"/>
                <a:gd name="connsiteX10" fmla="*/ 901071 w 3760034"/>
                <a:gd name="connsiteY10" fmla="*/ 87387 h 3230144"/>
                <a:gd name="connsiteX11" fmla="*/ 1656197 w 3760034"/>
                <a:gd name="connsiteY11" fmla="*/ 442035 h 3230144"/>
                <a:gd name="connsiteX12" fmla="*/ 1152779 w 3760034"/>
                <a:gd name="connsiteY12" fmla="*/ 1288618 h 3230144"/>
                <a:gd name="connsiteX13" fmla="*/ 123061 w 3760034"/>
                <a:gd name="connsiteY13" fmla="*/ 1288620 h 3230144"/>
                <a:gd name="connsiteX14" fmla="*/ 123061 w 3760034"/>
                <a:gd name="connsiteY14" fmla="*/ 1391581 h 3230144"/>
                <a:gd name="connsiteX15" fmla="*/ 1061248 w 3760034"/>
                <a:gd name="connsiteY15" fmla="*/ 1631826 h 3230144"/>
                <a:gd name="connsiteX16" fmla="*/ 603597 w 3760034"/>
                <a:gd name="connsiteY16" fmla="*/ 3004663 h 3230144"/>
                <a:gd name="connsiteX17" fmla="*/ 695126 w 3760034"/>
                <a:gd name="connsiteY17" fmla="*/ 3050425 h 3230144"/>
                <a:gd name="connsiteX18" fmla="*/ 1473136 w 3760034"/>
                <a:gd name="connsiteY18" fmla="*/ 1242857 h 3230144"/>
                <a:gd name="connsiteX19" fmla="*/ 2068084 w 3760034"/>
                <a:gd name="connsiteY19" fmla="*/ 1197096 h 3230144"/>
                <a:gd name="connsiteX20" fmla="*/ 3589778 w 3760034"/>
                <a:gd name="connsiteY20" fmla="*/ 1814872 h 3230144"/>
                <a:gd name="connsiteX21" fmla="*/ 3678789 w 3760034"/>
                <a:gd name="connsiteY21" fmla="*/ 1741799 h 3230144"/>
                <a:gd name="connsiteX22" fmla="*/ 3635543 w 3760034"/>
                <a:gd name="connsiteY22" fmla="*/ 1586065 h 3230144"/>
                <a:gd name="connsiteX0" fmla="*/ 3635543 w 3747225"/>
                <a:gd name="connsiteY0" fmla="*/ 1586065 h 3230144"/>
                <a:gd name="connsiteX1" fmla="*/ 2193938 w 3747225"/>
                <a:gd name="connsiteY1" fmla="*/ 1048372 h 3230144"/>
                <a:gd name="connsiteX2" fmla="*/ 2159615 w 3747225"/>
                <a:gd name="connsiteY2" fmla="*/ 579319 h 3230144"/>
                <a:gd name="connsiteX3" fmla="*/ 3029154 w 3747225"/>
                <a:gd name="connsiteY3" fmla="*/ 167469 h 3230144"/>
                <a:gd name="connsiteX4" fmla="*/ 3006271 w 3747225"/>
                <a:gd name="connsiteY4" fmla="*/ 98827 h 3230144"/>
                <a:gd name="connsiteX5" fmla="*/ 2068084 w 3747225"/>
                <a:gd name="connsiteY5" fmla="*/ 464917 h 3230144"/>
                <a:gd name="connsiteX6" fmla="*/ 1862141 w 3747225"/>
                <a:gd name="connsiteY6" fmla="*/ 876767 h 3230144"/>
                <a:gd name="connsiteX7" fmla="*/ 1644756 w 3747225"/>
                <a:gd name="connsiteY7" fmla="*/ 831007 h 3230144"/>
                <a:gd name="connsiteX8" fmla="*/ 1770610 w 3747225"/>
                <a:gd name="connsiteY8" fmla="*/ 361954 h 3230144"/>
                <a:gd name="connsiteX9" fmla="*/ 923953 w 3747225"/>
                <a:gd name="connsiteY9" fmla="*/ 18745 h 3230144"/>
                <a:gd name="connsiteX10" fmla="*/ 901071 w 3747225"/>
                <a:gd name="connsiteY10" fmla="*/ 87387 h 3230144"/>
                <a:gd name="connsiteX11" fmla="*/ 1656197 w 3747225"/>
                <a:gd name="connsiteY11" fmla="*/ 442035 h 3230144"/>
                <a:gd name="connsiteX12" fmla="*/ 1152779 w 3747225"/>
                <a:gd name="connsiteY12" fmla="*/ 1288618 h 3230144"/>
                <a:gd name="connsiteX13" fmla="*/ 123061 w 3747225"/>
                <a:gd name="connsiteY13" fmla="*/ 1288620 h 3230144"/>
                <a:gd name="connsiteX14" fmla="*/ 123061 w 3747225"/>
                <a:gd name="connsiteY14" fmla="*/ 1391581 h 3230144"/>
                <a:gd name="connsiteX15" fmla="*/ 1061248 w 3747225"/>
                <a:gd name="connsiteY15" fmla="*/ 1631826 h 3230144"/>
                <a:gd name="connsiteX16" fmla="*/ 603597 w 3747225"/>
                <a:gd name="connsiteY16" fmla="*/ 3004663 h 3230144"/>
                <a:gd name="connsiteX17" fmla="*/ 695126 w 3747225"/>
                <a:gd name="connsiteY17" fmla="*/ 3050425 h 3230144"/>
                <a:gd name="connsiteX18" fmla="*/ 1473136 w 3747225"/>
                <a:gd name="connsiteY18" fmla="*/ 1242857 h 3230144"/>
                <a:gd name="connsiteX19" fmla="*/ 2068084 w 3747225"/>
                <a:gd name="connsiteY19" fmla="*/ 1197096 h 3230144"/>
                <a:gd name="connsiteX20" fmla="*/ 3589778 w 3747225"/>
                <a:gd name="connsiteY20" fmla="*/ 1814872 h 3230144"/>
                <a:gd name="connsiteX21" fmla="*/ 3678789 w 3747225"/>
                <a:gd name="connsiteY21" fmla="*/ 1741799 h 3230144"/>
                <a:gd name="connsiteX22" fmla="*/ 3635543 w 3747225"/>
                <a:gd name="connsiteY22" fmla="*/ 1586065 h 3230144"/>
                <a:gd name="connsiteX0" fmla="*/ 3635543 w 3747225"/>
                <a:gd name="connsiteY0" fmla="*/ 1586065 h 3230144"/>
                <a:gd name="connsiteX1" fmla="*/ 2193938 w 3747225"/>
                <a:gd name="connsiteY1" fmla="*/ 1048372 h 3230144"/>
                <a:gd name="connsiteX2" fmla="*/ 2159615 w 3747225"/>
                <a:gd name="connsiteY2" fmla="*/ 579319 h 3230144"/>
                <a:gd name="connsiteX3" fmla="*/ 3029154 w 3747225"/>
                <a:gd name="connsiteY3" fmla="*/ 167469 h 3230144"/>
                <a:gd name="connsiteX4" fmla="*/ 3006271 w 3747225"/>
                <a:gd name="connsiteY4" fmla="*/ 98827 h 3230144"/>
                <a:gd name="connsiteX5" fmla="*/ 2068084 w 3747225"/>
                <a:gd name="connsiteY5" fmla="*/ 464917 h 3230144"/>
                <a:gd name="connsiteX6" fmla="*/ 1862141 w 3747225"/>
                <a:gd name="connsiteY6" fmla="*/ 876767 h 3230144"/>
                <a:gd name="connsiteX7" fmla="*/ 1644756 w 3747225"/>
                <a:gd name="connsiteY7" fmla="*/ 831007 h 3230144"/>
                <a:gd name="connsiteX8" fmla="*/ 1770610 w 3747225"/>
                <a:gd name="connsiteY8" fmla="*/ 361954 h 3230144"/>
                <a:gd name="connsiteX9" fmla="*/ 923953 w 3747225"/>
                <a:gd name="connsiteY9" fmla="*/ 18745 h 3230144"/>
                <a:gd name="connsiteX10" fmla="*/ 901071 w 3747225"/>
                <a:gd name="connsiteY10" fmla="*/ 87387 h 3230144"/>
                <a:gd name="connsiteX11" fmla="*/ 1656197 w 3747225"/>
                <a:gd name="connsiteY11" fmla="*/ 442035 h 3230144"/>
                <a:gd name="connsiteX12" fmla="*/ 1152779 w 3747225"/>
                <a:gd name="connsiteY12" fmla="*/ 1288618 h 3230144"/>
                <a:gd name="connsiteX13" fmla="*/ 123061 w 3747225"/>
                <a:gd name="connsiteY13" fmla="*/ 1288620 h 3230144"/>
                <a:gd name="connsiteX14" fmla="*/ 123061 w 3747225"/>
                <a:gd name="connsiteY14" fmla="*/ 1391581 h 3230144"/>
                <a:gd name="connsiteX15" fmla="*/ 1061248 w 3747225"/>
                <a:gd name="connsiteY15" fmla="*/ 1631826 h 3230144"/>
                <a:gd name="connsiteX16" fmla="*/ 603597 w 3747225"/>
                <a:gd name="connsiteY16" fmla="*/ 3004663 h 3230144"/>
                <a:gd name="connsiteX17" fmla="*/ 695126 w 3747225"/>
                <a:gd name="connsiteY17" fmla="*/ 3050425 h 3230144"/>
                <a:gd name="connsiteX18" fmla="*/ 1473136 w 3747225"/>
                <a:gd name="connsiteY18" fmla="*/ 1242857 h 3230144"/>
                <a:gd name="connsiteX19" fmla="*/ 2068084 w 3747225"/>
                <a:gd name="connsiteY19" fmla="*/ 1197096 h 3230144"/>
                <a:gd name="connsiteX20" fmla="*/ 3589778 w 3747225"/>
                <a:gd name="connsiteY20" fmla="*/ 1814872 h 3230144"/>
                <a:gd name="connsiteX21" fmla="*/ 3678789 w 3747225"/>
                <a:gd name="connsiteY21" fmla="*/ 1741799 h 3230144"/>
                <a:gd name="connsiteX22" fmla="*/ 3635543 w 3747225"/>
                <a:gd name="connsiteY22" fmla="*/ 1586065 h 3230144"/>
                <a:gd name="connsiteX0" fmla="*/ 3635543 w 3764110"/>
                <a:gd name="connsiteY0" fmla="*/ 1586065 h 3230144"/>
                <a:gd name="connsiteX1" fmla="*/ 2193938 w 3764110"/>
                <a:gd name="connsiteY1" fmla="*/ 1048372 h 3230144"/>
                <a:gd name="connsiteX2" fmla="*/ 2159615 w 3764110"/>
                <a:gd name="connsiteY2" fmla="*/ 579319 h 3230144"/>
                <a:gd name="connsiteX3" fmla="*/ 3029154 w 3764110"/>
                <a:gd name="connsiteY3" fmla="*/ 167469 h 3230144"/>
                <a:gd name="connsiteX4" fmla="*/ 3006271 w 3764110"/>
                <a:gd name="connsiteY4" fmla="*/ 98827 h 3230144"/>
                <a:gd name="connsiteX5" fmla="*/ 2068084 w 3764110"/>
                <a:gd name="connsiteY5" fmla="*/ 464917 h 3230144"/>
                <a:gd name="connsiteX6" fmla="*/ 1862141 w 3764110"/>
                <a:gd name="connsiteY6" fmla="*/ 876767 h 3230144"/>
                <a:gd name="connsiteX7" fmla="*/ 1644756 w 3764110"/>
                <a:gd name="connsiteY7" fmla="*/ 831007 h 3230144"/>
                <a:gd name="connsiteX8" fmla="*/ 1770610 w 3764110"/>
                <a:gd name="connsiteY8" fmla="*/ 361954 h 3230144"/>
                <a:gd name="connsiteX9" fmla="*/ 923953 w 3764110"/>
                <a:gd name="connsiteY9" fmla="*/ 18745 h 3230144"/>
                <a:gd name="connsiteX10" fmla="*/ 901071 w 3764110"/>
                <a:gd name="connsiteY10" fmla="*/ 87387 h 3230144"/>
                <a:gd name="connsiteX11" fmla="*/ 1656197 w 3764110"/>
                <a:gd name="connsiteY11" fmla="*/ 442035 h 3230144"/>
                <a:gd name="connsiteX12" fmla="*/ 1152779 w 3764110"/>
                <a:gd name="connsiteY12" fmla="*/ 1288618 h 3230144"/>
                <a:gd name="connsiteX13" fmla="*/ 123061 w 3764110"/>
                <a:gd name="connsiteY13" fmla="*/ 1288620 h 3230144"/>
                <a:gd name="connsiteX14" fmla="*/ 123061 w 3764110"/>
                <a:gd name="connsiteY14" fmla="*/ 1391581 h 3230144"/>
                <a:gd name="connsiteX15" fmla="*/ 1061248 w 3764110"/>
                <a:gd name="connsiteY15" fmla="*/ 1631826 h 3230144"/>
                <a:gd name="connsiteX16" fmla="*/ 603597 w 3764110"/>
                <a:gd name="connsiteY16" fmla="*/ 3004663 h 3230144"/>
                <a:gd name="connsiteX17" fmla="*/ 695126 w 3764110"/>
                <a:gd name="connsiteY17" fmla="*/ 3050425 h 3230144"/>
                <a:gd name="connsiteX18" fmla="*/ 1473136 w 3764110"/>
                <a:gd name="connsiteY18" fmla="*/ 1242857 h 3230144"/>
                <a:gd name="connsiteX19" fmla="*/ 2068084 w 3764110"/>
                <a:gd name="connsiteY19" fmla="*/ 1197096 h 3230144"/>
                <a:gd name="connsiteX20" fmla="*/ 3589778 w 3764110"/>
                <a:gd name="connsiteY20" fmla="*/ 1814872 h 3230144"/>
                <a:gd name="connsiteX21" fmla="*/ 3723239 w 3764110"/>
                <a:gd name="connsiteY21" fmla="*/ 1757674 h 3230144"/>
                <a:gd name="connsiteX22" fmla="*/ 3635543 w 3764110"/>
                <a:gd name="connsiteY22" fmla="*/ 1586065 h 3230144"/>
                <a:gd name="connsiteX0" fmla="*/ 3559343 w 3740776"/>
                <a:gd name="connsiteY0" fmla="*/ 1570190 h 3230144"/>
                <a:gd name="connsiteX1" fmla="*/ 2193938 w 3740776"/>
                <a:gd name="connsiteY1" fmla="*/ 1048372 h 3230144"/>
                <a:gd name="connsiteX2" fmla="*/ 2159615 w 3740776"/>
                <a:gd name="connsiteY2" fmla="*/ 579319 h 3230144"/>
                <a:gd name="connsiteX3" fmla="*/ 3029154 w 3740776"/>
                <a:gd name="connsiteY3" fmla="*/ 167469 h 3230144"/>
                <a:gd name="connsiteX4" fmla="*/ 3006271 w 3740776"/>
                <a:gd name="connsiteY4" fmla="*/ 98827 h 3230144"/>
                <a:gd name="connsiteX5" fmla="*/ 2068084 w 3740776"/>
                <a:gd name="connsiteY5" fmla="*/ 464917 h 3230144"/>
                <a:gd name="connsiteX6" fmla="*/ 1862141 w 3740776"/>
                <a:gd name="connsiteY6" fmla="*/ 876767 h 3230144"/>
                <a:gd name="connsiteX7" fmla="*/ 1644756 w 3740776"/>
                <a:gd name="connsiteY7" fmla="*/ 831007 h 3230144"/>
                <a:gd name="connsiteX8" fmla="*/ 1770610 w 3740776"/>
                <a:gd name="connsiteY8" fmla="*/ 361954 h 3230144"/>
                <a:gd name="connsiteX9" fmla="*/ 923953 w 3740776"/>
                <a:gd name="connsiteY9" fmla="*/ 18745 h 3230144"/>
                <a:gd name="connsiteX10" fmla="*/ 901071 w 3740776"/>
                <a:gd name="connsiteY10" fmla="*/ 87387 h 3230144"/>
                <a:gd name="connsiteX11" fmla="*/ 1656197 w 3740776"/>
                <a:gd name="connsiteY11" fmla="*/ 442035 h 3230144"/>
                <a:gd name="connsiteX12" fmla="*/ 1152779 w 3740776"/>
                <a:gd name="connsiteY12" fmla="*/ 1288618 h 3230144"/>
                <a:gd name="connsiteX13" fmla="*/ 123061 w 3740776"/>
                <a:gd name="connsiteY13" fmla="*/ 1288620 h 3230144"/>
                <a:gd name="connsiteX14" fmla="*/ 123061 w 3740776"/>
                <a:gd name="connsiteY14" fmla="*/ 1391581 h 3230144"/>
                <a:gd name="connsiteX15" fmla="*/ 1061248 w 3740776"/>
                <a:gd name="connsiteY15" fmla="*/ 1631826 h 3230144"/>
                <a:gd name="connsiteX16" fmla="*/ 603597 w 3740776"/>
                <a:gd name="connsiteY16" fmla="*/ 3004663 h 3230144"/>
                <a:gd name="connsiteX17" fmla="*/ 695126 w 3740776"/>
                <a:gd name="connsiteY17" fmla="*/ 3050425 h 3230144"/>
                <a:gd name="connsiteX18" fmla="*/ 1473136 w 3740776"/>
                <a:gd name="connsiteY18" fmla="*/ 1242857 h 3230144"/>
                <a:gd name="connsiteX19" fmla="*/ 2068084 w 3740776"/>
                <a:gd name="connsiteY19" fmla="*/ 1197096 h 3230144"/>
                <a:gd name="connsiteX20" fmla="*/ 3589778 w 3740776"/>
                <a:gd name="connsiteY20" fmla="*/ 1814872 h 3230144"/>
                <a:gd name="connsiteX21" fmla="*/ 3723239 w 3740776"/>
                <a:gd name="connsiteY21" fmla="*/ 1757674 h 3230144"/>
                <a:gd name="connsiteX22" fmla="*/ 3559343 w 3740776"/>
                <a:gd name="connsiteY22" fmla="*/ 1570190 h 3230144"/>
                <a:gd name="connsiteX0" fmla="*/ 3559343 w 3723239"/>
                <a:gd name="connsiteY0" fmla="*/ 1570190 h 3230144"/>
                <a:gd name="connsiteX1" fmla="*/ 2193938 w 3723239"/>
                <a:gd name="connsiteY1" fmla="*/ 1048372 h 3230144"/>
                <a:gd name="connsiteX2" fmla="*/ 2159615 w 3723239"/>
                <a:gd name="connsiteY2" fmla="*/ 579319 h 3230144"/>
                <a:gd name="connsiteX3" fmla="*/ 3029154 w 3723239"/>
                <a:gd name="connsiteY3" fmla="*/ 167469 h 3230144"/>
                <a:gd name="connsiteX4" fmla="*/ 3006271 w 3723239"/>
                <a:gd name="connsiteY4" fmla="*/ 98827 h 3230144"/>
                <a:gd name="connsiteX5" fmla="*/ 2068084 w 3723239"/>
                <a:gd name="connsiteY5" fmla="*/ 464917 h 3230144"/>
                <a:gd name="connsiteX6" fmla="*/ 1862141 w 3723239"/>
                <a:gd name="connsiteY6" fmla="*/ 876767 h 3230144"/>
                <a:gd name="connsiteX7" fmla="*/ 1644756 w 3723239"/>
                <a:gd name="connsiteY7" fmla="*/ 831007 h 3230144"/>
                <a:gd name="connsiteX8" fmla="*/ 1770610 w 3723239"/>
                <a:gd name="connsiteY8" fmla="*/ 361954 h 3230144"/>
                <a:gd name="connsiteX9" fmla="*/ 923953 w 3723239"/>
                <a:gd name="connsiteY9" fmla="*/ 18745 h 3230144"/>
                <a:gd name="connsiteX10" fmla="*/ 901071 w 3723239"/>
                <a:gd name="connsiteY10" fmla="*/ 87387 h 3230144"/>
                <a:gd name="connsiteX11" fmla="*/ 1656197 w 3723239"/>
                <a:gd name="connsiteY11" fmla="*/ 442035 h 3230144"/>
                <a:gd name="connsiteX12" fmla="*/ 1152779 w 3723239"/>
                <a:gd name="connsiteY12" fmla="*/ 1288618 h 3230144"/>
                <a:gd name="connsiteX13" fmla="*/ 123061 w 3723239"/>
                <a:gd name="connsiteY13" fmla="*/ 1288620 h 3230144"/>
                <a:gd name="connsiteX14" fmla="*/ 123061 w 3723239"/>
                <a:gd name="connsiteY14" fmla="*/ 1391581 h 3230144"/>
                <a:gd name="connsiteX15" fmla="*/ 1061248 w 3723239"/>
                <a:gd name="connsiteY15" fmla="*/ 1631826 h 3230144"/>
                <a:gd name="connsiteX16" fmla="*/ 603597 w 3723239"/>
                <a:gd name="connsiteY16" fmla="*/ 3004663 h 3230144"/>
                <a:gd name="connsiteX17" fmla="*/ 695126 w 3723239"/>
                <a:gd name="connsiteY17" fmla="*/ 3050425 h 3230144"/>
                <a:gd name="connsiteX18" fmla="*/ 1473136 w 3723239"/>
                <a:gd name="connsiteY18" fmla="*/ 1242857 h 3230144"/>
                <a:gd name="connsiteX19" fmla="*/ 2068084 w 3723239"/>
                <a:gd name="connsiteY19" fmla="*/ 1197096 h 3230144"/>
                <a:gd name="connsiteX20" fmla="*/ 3491353 w 3723239"/>
                <a:gd name="connsiteY20" fmla="*/ 1776772 h 3230144"/>
                <a:gd name="connsiteX21" fmla="*/ 3723239 w 3723239"/>
                <a:gd name="connsiteY21" fmla="*/ 1757674 h 3230144"/>
                <a:gd name="connsiteX22" fmla="*/ 3559343 w 3723239"/>
                <a:gd name="connsiteY22" fmla="*/ 1570190 h 3230144"/>
                <a:gd name="connsiteX0" fmla="*/ 3559343 w 3734192"/>
                <a:gd name="connsiteY0" fmla="*/ 1570190 h 3230144"/>
                <a:gd name="connsiteX1" fmla="*/ 2193938 w 3734192"/>
                <a:gd name="connsiteY1" fmla="*/ 1048372 h 3230144"/>
                <a:gd name="connsiteX2" fmla="*/ 2159615 w 3734192"/>
                <a:gd name="connsiteY2" fmla="*/ 579319 h 3230144"/>
                <a:gd name="connsiteX3" fmla="*/ 3029154 w 3734192"/>
                <a:gd name="connsiteY3" fmla="*/ 167469 h 3230144"/>
                <a:gd name="connsiteX4" fmla="*/ 3006271 w 3734192"/>
                <a:gd name="connsiteY4" fmla="*/ 98827 h 3230144"/>
                <a:gd name="connsiteX5" fmla="*/ 2068084 w 3734192"/>
                <a:gd name="connsiteY5" fmla="*/ 464917 h 3230144"/>
                <a:gd name="connsiteX6" fmla="*/ 1862141 w 3734192"/>
                <a:gd name="connsiteY6" fmla="*/ 876767 h 3230144"/>
                <a:gd name="connsiteX7" fmla="*/ 1644756 w 3734192"/>
                <a:gd name="connsiteY7" fmla="*/ 831007 h 3230144"/>
                <a:gd name="connsiteX8" fmla="*/ 1770610 w 3734192"/>
                <a:gd name="connsiteY8" fmla="*/ 361954 h 3230144"/>
                <a:gd name="connsiteX9" fmla="*/ 923953 w 3734192"/>
                <a:gd name="connsiteY9" fmla="*/ 18745 h 3230144"/>
                <a:gd name="connsiteX10" fmla="*/ 901071 w 3734192"/>
                <a:gd name="connsiteY10" fmla="*/ 87387 h 3230144"/>
                <a:gd name="connsiteX11" fmla="*/ 1656197 w 3734192"/>
                <a:gd name="connsiteY11" fmla="*/ 442035 h 3230144"/>
                <a:gd name="connsiteX12" fmla="*/ 1152779 w 3734192"/>
                <a:gd name="connsiteY12" fmla="*/ 1288618 h 3230144"/>
                <a:gd name="connsiteX13" fmla="*/ 123061 w 3734192"/>
                <a:gd name="connsiteY13" fmla="*/ 1288620 h 3230144"/>
                <a:gd name="connsiteX14" fmla="*/ 123061 w 3734192"/>
                <a:gd name="connsiteY14" fmla="*/ 1391581 h 3230144"/>
                <a:gd name="connsiteX15" fmla="*/ 1061248 w 3734192"/>
                <a:gd name="connsiteY15" fmla="*/ 1631826 h 3230144"/>
                <a:gd name="connsiteX16" fmla="*/ 603597 w 3734192"/>
                <a:gd name="connsiteY16" fmla="*/ 3004663 h 3230144"/>
                <a:gd name="connsiteX17" fmla="*/ 695126 w 3734192"/>
                <a:gd name="connsiteY17" fmla="*/ 3050425 h 3230144"/>
                <a:gd name="connsiteX18" fmla="*/ 1473136 w 3734192"/>
                <a:gd name="connsiteY18" fmla="*/ 1242857 h 3230144"/>
                <a:gd name="connsiteX19" fmla="*/ 2068084 w 3734192"/>
                <a:gd name="connsiteY19" fmla="*/ 1197096 h 3230144"/>
                <a:gd name="connsiteX20" fmla="*/ 3491353 w 3734192"/>
                <a:gd name="connsiteY20" fmla="*/ 1776772 h 3230144"/>
                <a:gd name="connsiteX21" fmla="*/ 3723239 w 3734192"/>
                <a:gd name="connsiteY21" fmla="*/ 1757674 h 3230144"/>
                <a:gd name="connsiteX22" fmla="*/ 3559343 w 3734192"/>
                <a:gd name="connsiteY22" fmla="*/ 1570190 h 3230144"/>
                <a:gd name="connsiteX0" fmla="*/ 3559343 w 3734192"/>
                <a:gd name="connsiteY0" fmla="*/ 1570190 h 3230144"/>
                <a:gd name="connsiteX1" fmla="*/ 2193938 w 3734192"/>
                <a:gd name="connsiteY1" fmla="*/ 1048372 h 3230144"/>
                <a:gd name="connsiteX2" fmla="*/ 2159615 w 3734192"/>
                <a:gd name="connsiteY2" fmla="*/ 579319 h 3230144"/>
                <a:gd name="connsiteX3" fmla="*/ 3029154 w 3734192"/>
                <a:gd name="connsiteY3" fmla="*/ 167469 h 3230144"/>
                <a:gd name="connsiteX4" fmla="*/ 3006271 w 3734192"/>
                <a:gd name="connsiteY4" fmla="*/ 98827 h 3230144"/>
                <a:gd name="connsiteX5" fmla="*/ 2068084 w 3734192"/>
                <a:gd name="connsiteY5" fmla="*/ 464917 h 3230144"/>
                <a:gd name="connsiteX6" fmla="*/ 1862141 w 3734192"/>
                <a:gd name="connsiteY6" fmla="*/ 876767 h 3230144"/>
                <a:gd name="connsiteX7" fmla="*/ 1644756 w 3734192"/>
                <a:gd name="connsiteY7" fmla="*/ 831007 h 3230144"/>
                <a:gd name="connsiteX8" fmla="*/ 1770610 w 3734192"/>
                <a:gd name="connsiteY8" fmla="*/ 361954 h 3230144"/>
                <a:gd name="connsiteX9" fmla="*/ 923953 w 3734192"/>
                <a:gd name="connsiteY9" fmla="*/ 18745 h 3230144"/>
                <a:gd name="connsiteX10" fmla="*/ 901071 w 3734192"/>
                <a:gd name="connsiteY10" fmla="*/ 87387 h 3230144"/>
                <a:gd name="connsiteX11" fmla="*/ 1656197 w 3734192"/>
                <a:gd name="connsiteY11" fmla="*/ 442035 h 3230144"/>
                <a:gd name="connsiteX12" fmla="*/ 1152779 w 3734192"/>
                <a:gd name="connsiteY12" fmla="*/ 1288618 h 3230144"/>
                <a:gd name="connsiteX13" fmla="*/ 123061 w 3734192"/>
                <a:gd name="connsiteY13" fmla="*/ 1288620 h 3230144"/>
                <a:gd name="connsiteX14" fmla="*/ 123061 w 3734192"/>
                <a:gd name="connsiteY14" fmla="*/ 1391581 h 3230144"/>
                <a:gd name="connsiteX15" fmla="*/ 1061248 w 3734192"/>
                <a:gd name="connsiteY15" fmla="*/ 1631826 h 3230144"/>
                <a:gd name="connsiteX16" fmla="*/ 603597 w 3734192"/>
                <a:gd name="connsiteY16" fmla="*/ 3004663 h 3230144"/>
                <a:gd name="connsiteX17" fmla="*/ 695126 w 3734192"/>
                <a:gd name="connsiteY17" fmla="*/ 3050425 h 3230144"/>
                <a:gd name="connsiteX18" fmla="*/ 1473136 w 3734192"/>
                <a:gd name="connsiteY18" fmla="*/ 1242857 h 3230144"/>
                <a:gd name="connsiteX19" fmla="*/ 2068084 w 3734192"/>
                <a:gd name="connsiteY19" fmla="*/ 1197096 h 3230144"/>
                <a:gd name="connsiteX20" fmla="*/ 3491353 w 3734192"/>
                <a:gd name="connsiteY20" fmla="*/ 1776772 h 3230144"/>
                <a:gd name="connsiteX21" fmla="*/ 3723239 w 3734192"/>
                <a:gd name="connsiteY21" fmla="*/ 1757674 h 3230144"/>
                <a:gd name="connsiteX22" fmla="*/ 3559343 w 3734192"/>
                <a:gd name="connsiteY22" fmla="*/ 1570190 h 3230144"/>
                <a:gd name="connsiteX0" fmla="*/ 3559343 w 3734192"/>
                <a:gd name="connsiteY0" fmla="*/ 1569037 h 3228991"/>
                <a:gd name="connsiteX1" fmla="*/ 2193938 w 3734192"/>
                <a:gd name="connsiteY1" fmla="*/ 1047219 h 3228991"/>
                <a:gd name="connsiteX2" fmla="*/ 2159615 w 3734192"/>
                <a:gd name="connsiteY2" fmla="*/ 578166 h 3228991"/>
                <a:gd name="connsiteX3" fmla="*/ 3029154 w 3734192"/>
                <a:gd name="connsiteY3" fmla="*/ 166316 h 3228991"/>
                <a:gd name="connsiteX4" fmla="*/ 3006271 w 3734192"/>
                <a:gd name="connsiteY4" fmla="*/ 97674 h 3228991"/>
                <a:gd name="connsiteX5" fmla="*/ 2068084 w 3734192"/>
                <a:gd name="connsiteY5" fmla="*/ 463764 h 3228991"/>
                <a:gd name="connsiteX6" fmla="*/ 1862141 w 3734192"/>
                <a:gd name="connsiteY6" fmla="*/ 875614 h 3228991"/>
                <a:gd name="connsiteX7" fmla="*/ 1644756 w 3734192"/>
                <a:gd name="connsiteY7" fmla="*/ 829854 h 3228991"/>
                <a:gd name="connsiteX8" fmla="*/ 1802360 w 3734192"/>
                <a:gd name="connsiteY8" fmla="*/ 344926 h 3228991"/>
                <a:gd name="connsiteX9" fmla="*/ 923953 w 3734192"/>
                <a:gd name="connsiteY9" fmla="*/ 17592 h 3228991"/>
                <a:gd name="connsiteX10" fmla="*/ 901071 w 3734192"/>
                <a:gd name="connsiteY10" fmla="*/ 86234 h 3228991"/>
                <a:gd name="connsiteX11" fmla="*/ 1656197 w 3734192"/>
                <a:gd name="connsiteY11" fmla="*/ 440882 h 3228991"/>
                <a:gd name="connsiteX12" fmla="*/ 1152779 w 3734192"/>
                <a:gd name="connsiteY12" fmla="*/ 1287465 h 3228991"/>
                <a:gd name="connsiteX13" fmla="*/ 123061 w 3734192"/>
                <a:gd name="connsiteY13" fmla="*/ 1287467 h 3228991"/>
                <a:gd name="connsiteX14" fmla="*/ 123061 w 3734192"/>
                <a:gd name="connsiteY14" fmla="*/ 1390428 h 3228991"/>
                <a:gd name="connsiteX15" fmla="*/ 1061248 w 3734192"/>
                <a:gd name="connsiteY15" fmla="*/ 1630673 h 3228991"/>
                <a:gd name="connsiteX16" fmla="*/ 603597 w 3734192"/>
                <a:gd name="connsiteY16" fmla="*/ 3003510 h 3228991"/>
                <a:gd name="connsiteX17" fmla="*/ 695126 w 3734192"/>
                <a:gd name="connsiteY17" fmla="*/ 3049272 h 3228991"/>
                <a:gd name="connsiteX18" fmla="*/ 1473136 w 3734192"/>
                <a:gd name="connsiteY18" fmla="*/ 1241704 h 3228991"/>
                <a:gd name="connsiteX19" fmla="*/ 2068084 w 3734192"/>
                <a:gd name="connsiteY19" fmla="*/ 1195943 h 3228991"/>
                <a:gd name="connsiteX20" fmla="*/ 3491353 w 3734192"/>
                <a:gd name="connsiteY20" fmla="*/ 1775619 h 3228991"/>
                <a:gd name="connsiteX21" fmla="*/ 3723239 w 3734192"/>
                <a:gd name="connsiteY21" fmla="*/ 1756521 h 3228991"/>
                <a:gd name="connsiteX22" fmla="*/ 3559343 w 3734192"/>
                <a:gd name="connsiteY22" fmla="*/ 1569037 h 3228991"/>
                <a:gd name="connsiteX0" fmla="*/ 3559343 w 3734192"/>
                <a:gd name="connsiteY0" fmla="*/ 1567915 h 3227869"/>
                <a:gd name="connsiteX1" fmla="*/ 2193938 w 3734192"/>
                <a:gd name="connsiteY1" fmla="*/ 1046097 h 3227869"/>
                <a:gd name="connsiteX2" fmla="*/ 2159615 w 3734192"/>
                <a:gd name="connsiteY2" fmla="*/ 577044 h 3227869"/>
                <a:gd name="connsiteX3" fmla="*/ 3029154 w 3734192"/>
                <a:gd name="connsiteY3" fmla="*/ 165194 h 3227869"/>
                <a:gd name="connsiteX4" fmla="*/ 3006271 w 3734192"/>
                <a:gd name="connsiteY4" fmla="*/ 96552 h 3227869"/>
                <a:gd name="connsiteX5" fmla="*/ 2068084 w 3734192"/>
                <a:gd name="connsiteY5" fmla="*/ 462642 h 3227869"/>
                <a:gd name="connsiteX6" fmla="*/ 1862141 w 3734192"/>
                <a:gd name="connsiteY6" fmla="*/ 874492 h 3227869"/>
                <a:gd name="connsiteX7" fmla="*/ 1644756 w 3734192"/>
                <a:gd name="connsiteY7" fmla="*/ 828732 h 3227869"/>
                <a:gd name="connsiteX8" fmla="*/ 1802360 w 3734192"/>
                <a:gd name="connsiteY8" fmla="*/ 343804 h 3227869"/>
                <a:gd name="connsiteX9" fmla="*/ 923953 w 3734192"/>
                <a:gd name="connsiteY9" fmla="*/ 16470 h 3227869"/>
                <a:gd name="connsiteX10" fmla="*/ 901071 w 3734192"/>
                <a:gd name="connsiteY10" fmla="*/ 85112 h 3227869"/>
                <a:gd name="connsiteX11" fmla="*/ 1716522 w 3734192"/>
                <a:gd name="connsiteY11" fmla="*/ 398485 h 3227869"/>
                <a:gd name="connsiteX12" fmla="*/ 1152779 w 3734192"/>
                <a:gd name="connsiteY12" fmla="*/ 1286343 h 3227869"/>
                <a:gd name="connsiteX13" fmla="*/ 123061 w 3734192"/>
                <a:gd name="connsiteY13" fmla="*/ 1286345 h 3227869"/>
                <a:gd name="connsiteX14" fmla="*/ 123061 w 3734192"/>
                <a:gd name="connsiteY14" fmla="*/ 1389306 h 3227869"/>
                <a:gd name="connsiteX15" fmla="*/ 1061248 w 3734192"/>
                <a:gd name="connsiteY15" fmla="*/ 1629551 h 3227869"/>
                <a:gd name="connsiteX16" fmla="*/ 603597 w 3734192"/>
                <a:gd name="connsiteY16" fmla="*/ 3002388 h 3227869"/>
                <a:gd name="connsiteX17" fmla="*/ 695126 w 3734192"/>
                <a:gd name="connsiteY17" fmla="*/ 3048150 h 3227869"/>
                <a:gd name="connsiteX18" fmla="*/ 1473136 w 3734192"/>
                <a:gd name="connsiteY18" fmla="*/ 1240582 h 3227869"/>
                <a:gd name="connsiteX19" fmla="*/ 2068084 w 3734192"/>
                <a:gd name="connsiteY19" fmla="*/ 1194821 h 3227869"/>
                <a:gd name="connsiteX20" fmla="*/ 3491353 w 3734192"/>
                <a:gd name="connsiteY20" fmla="*/ 1774497 h 3227869"/>
                <a:gd name="connsiteX21" fmla="*/ 3723239 w 3734192"/>
                <a:gd name="connsiteY21" fmla="*/ 1755399 h 3227869"/>
                <a:gd name="connsiteX22" fmla="*/ 3559343 w 3734192"/>
                <a:gd name="connsiteY22" fmla="*/ 1567915 h 3227869"/>
                <a:gd name="connsiteX0" fmla="*/ 3559343 w 3734192"/>
                <a:gd name="connsiteY0" fmla="*/ 1567915 h 3227869"/>
                <a:gd name="connsiteX1" fmla="*/ 2193938 w 3734192"/>
                <a:gd name="connsiteY1" fmla="*/ 1046097 h 3227869"/>
                <a:gd name="connsiteX2" fmla="*/ 2159615 w 3734192"/>
                <a:gd name="connsiteY2" fmla="*/ 577044 h 3227869"/>
                <a:gd name="connsiteX3" fmla="*/ 3029154 w 3734192"/>
                <a:gd name="connsiteY3" fmla="*/ 165194 h 3227869"/>
                <a:gd name="connsiteX4" fmla="*/ 3006271 w 3734192"/>
                <a:gd name="connsiteY4" fmla="*/ 96552 h 3227869"/>
                <a:gd name="connsiteX5" fmla="*/ 2068084 w 3734192"/>
                <a:gd name="connsiteY5" fmla="*/ 462642 h 3227869"/>
                <a:gd name="connsiteX6" fmla="*/ 1862141 w 3734192"/>
                <a:gd name="connsiteY6" fmla="*/ 874492 h 3227869"/>
                <a:gd name="connsiteX7" fmla="*/ 1644756 w 3734192"/>
                <a:gd name="connsiteY7" fmla="*/ 828732 h 3227869"/>
                <a:gd name="connsiteX8" fmla="*/ 1802360 w 3734192"/>
                <a:gd name="connsiteY8" fmla="*/ 343804 h 3227869"/>
                <a:gd name="connsiteX9" fmla="*/ 923953 w 3734192"/>
                <a:gd name="connsiteY9" fmla="*/ 16470 h 3227869"/>
                <a:gd name="connsiteX10" fmla="*/ 901071 w 3734192"/>
                <a:gd name="connsiteY10" fmla="*/ 85112 h 3227869"/>
                <a:gd name="connsiteX11" fmla="*/ 1716522 w 3734192"/>
                <a:gd name="connsiteY11" fmla="*/ 398485 h 3227869"/>
                <a:gd name="connsiteX12" fmla="*/ 1152779 w 3734192"/>
                <a:gd name="connsiteY12" fmla="*/ 1286343 h 3227869"/>
                <a:gd name="connsiteX13" fmla="*/ 123061 w 3734192"/>
                <a:gd name="connsiteY13" fmla="*/ 1286345 h 3227869"/>
                <a:gd name="connsiteX14" fmla="*/ 123061 w 3734192"/>
                <a:gd name="connsiteY14" fmla="*/ 1389306 h 3227869"/>
                <a:gd name="connsiteX15" fmla="*/ 1061248 w 3734192"/>
                <a:gd name="connsiteY15" fmla="*/ 1629551 h 3227869"/>
                <a:gd name="connsiteX16" fmla="*/ 603597 w 3734192"/>
                <a:gd name="connsiteY16" fmla="*/ 3002388 h 3227869"/>
                <a:gd name="connsiteX17" fmla="*/ 695126 w 3734192"/>
                <a:gd name="connsiteY17" fmla="*/ 3048150 h 3227869"/>
                <a:gd name="connsiteX18" fmla="*/ 1473136 w 3734192"/>
                <a:gd name="connsiteY18" fmla="*/ 1240582 h 3227869"/>
                <a:gd name="connsiteX19" fmla="*/ 2068084 w 3734192"/>
                <a:gd name="connsiteY19" fmla="*/ 1194821 h 3227869"/>
                <a:gd name="connsiteX20" fmla="*/ 3491353 w 3734192"/>
                <a:gd name="connsiteY20" fmla="*/ 1774497 h 3227869"/>
                <a:gd name="connsiteX21" fmla="*/ 3723239 w 3734192"/>
                <a:gd name="connsiteY21" fmla="*/ 1755399 h 3227869"/>
                <a:gd name="connsiteX22" fmla="*/ 3559343 w 3734192"/>
                <a:gd name="connsiteY22" fmla="*/ 1567915 h 3227869"/>
                <a:gd name="connsiteX0" fmla="*/ 3559343 w 3734192"/>
                <a:gd name="connsiteY0" fmla="*/ 1567915 h 3227869"/>
                <a:gd name="connsiteX1" fmla="*/ 2193938 w 3734192"/>
                <a:gd name="connsiteY1" fmla="*/ 1046097 h 3227869"/>
                <a:gd name="connsiteX2" fmla="*/ 2159615 w 3734192"/>
                <a:gd name="connsiteY2" fmla="*/ 577044 h 3227869"/>
                <a:gd name="connsiteX3" fmla="*/ 3029154 w 3734192"/>
                <a:gd name="connsiteY3" fmla="*/ 165194 h 3227869"/>
                <a:gd name="connsiteX4" fmla="*/ 3006271 w 3734192"/>
                <a:gd name="connsiteY4" fmla="*/ 96552 h 3227869"/>
                <a:gd name="connsiteX5" fmla="*/ 2068084 w 3734192"/>
                <a:gd name="connsiteY5" fmla="*/ 462642 h 3227869"/>
                <a:gd name="connsiteX6" fmla="*/ 1862141 w 3734192"/>
                <a:gd name="connsiteY6" fmla="*/ 874492 h 3227869"/>
                <a:gd name="connsiteX7" fmla="*/ 1644756 w 3734192"/>
                <a:gd name="connsiteY7" fmla="*/ 828732 h 3227869"/>
                <a:gd name="connsiteX8" fmla="*/ 1802360 w 3734192"/>
                <a:gd name="connsiteY8" fmla="*/ 343804 h 3227869"/>
                <a:gd name="connsiteX9" fmla="*/ 923953 w 3734192"/>
                <a:gd name="connsiteY9" fmla="*/ 16470 h 3227869"/>
                <a:gd name="connsiteX10" fmla="*/ 901071 w 3734192"/>
                <a:gd name="connsiteY10" fmla="*/ 85112 h 3227869"/>
                <a:gd name="connsiteX11" fmla="*/ 1716522 w 3734192"/>
                <a:gd name="connsiteY11" fmla="*/ 398485 h 3227869"/>
                <a:gd name="connsiteX12" fmla="*/ 1152779 w 3734192"/>
                <a:gd name="connsiteY12" fmla="*/ 1286343 h 3227869"/>
                <a:gd name="connsiteX13" fmla="*/ 123061 w 3734192"/>
                <a:gd name="connsiteY13" fmla="*/ 1286345 h 3227869"/>
                <a:gd name="connsiteX14" fmla="*/ 123061 w 3734192"/>
                <a:gd name="connsiteY14" fmla="*/ 1389306 h 3227869"/>
                <a:gd name="connsiteX15" fmla="*/ 1061248 w 3734192"/>
                <a:gd name="connsiteY15" fmla="*/ 1629551 h 3227869"/>
                <a:gd name="connsiteX16" fmla="*/ 603597 w 3734192"/>
                <a:gd name="connsiteY16" fmla="*/ 3002388 h 3227869"/>
                <a:gd name="connsiteX17" fmla="*/ 695126 w 3734192"/>
                <a:gd name="connsiteY17" fmla="*/ 3048150 h 3227869"/>
                <a:gd name="connsiteX18" fmla="*/ 1473136 w 3734192"/>
                <a:gd name="connsiteY18" fmla="*/ 1240582 h 3227869"/>
                <a:gd name="connsiteX19" fmla="*/ 2068084 w 3734192"/>
                <a:gd name="connsiteY19" fmla="*/ 1194821 h 3227869"/>
                <a:gd name="connsiteX20" fmla="*/ 3491353 w 3734192"/>
                <a:gd name="connsiteY20" fmla="*/ 1774497 h 3227869"/>
                <a:gd name="connsiteX21" fmla="*/ 3723239 w 3734192"/>
                <a:gd name="connsiteY21" fmla="*/ 1755399 h 3227869"/>
                <a:gd name="connsiteX22" fmla="*/ 3559343 w 3734192"/>
                <a:gd name="connsiteY22" fmla="*/ 1567915 h 3227869"/>
                <a:gd name="connsiteX0" fmla="*/ 3559343 w 3734192"/>
                <a:gd name="connsiteY0" fmla="*/ 1567915 h 3227869"/>
                <a:gd name="connsiteX1" fmla="*/ 2193938 w 3734192"/>
                <a:gd name="connsiteY1" fmla="*/ 1046097 h 3227869"/>
                <a:gd name="connsiteX2" fmla="*/ 2159615 w 3734192"/>
                <a:gd name="connsiteY2" fmla="*/ 577044 h 3227869"/>
                <a:gd name="connsiteX3" fmla="*/ 3029154 w 3734192"/>
                <a:gd name="connsiteY3" fmla="*/ 165194 h 3227869"/>
                <a:gd name="connsiteX4" fmla="*/ 3006271 w 3734192"/>
                <a:gd name="connsiteY4" fmla="*/ 96552 h 3227869"/>
                <a:gd name="connsiteX5" fmla="*/ 2068084 w 3734192"/>
                <a:gd name="connsiteY5" fmla="*/ 462642 h 3227869"/>
                <a:gd name="connsiteX6" fmla="*/ 1862141 w 3734192"/>
                <a:gd name="connsiteY6" fmla="*/ 874492 h 3227869"/>
                <a:gd name="connsiteX7" fmla="*/ 1666981 w 3734192"/>
                <a:gd name="connsiteY7" fmla="*/ 835082 h 3227869"/>
                <a:gd name="connsiteX8" fmla="*/ 1802360 w 3734192"/>
                <a:gd name="connsiteY8" fmla="*/ 343804 h 3227869"/>
                <a:gd name="connsiteX9" fmla="*/ 923953 w 3734192"/>
                <a:gd name="connsiteY9" fmla="*/ 16470 h 3227869"/>
                <a:gd name="connsiteX10" fmla="*/ 901071 w 3734192"/>
                <a:gd name="connsiteY10" fmla="*/ 85112 h 3227869"/>
                <a:gd name="connsiteX11" fmla="*/ 1716522 w 3734192"/>
                <a:gd name="connsiteY11" fmla="*/ 398485 h 3227869"/>
                <a:gd name="connsiteX12" fmla="*/ 1152779 w 3734192"/>
                <a:gd name="connsiteY12" fmla="*/ 1286343 h 3227869"/>
                <a:gd name="connsiteX13" fmla="*/ 123061 w 3734192"/>
                <a:gd name="connsiteY13" fmla="*/ 1286345 h 3227869"/>
                <a:gd name="connsiteX14" fmla="*/ 123061 w 3734192"/>
                <a:gd name="connsiteY14" fmla="*/ 1389306 h 3227869"/>
                <a:gd name="connsiteX15" fmla="*/ 1061248 w 3734192"/>
                <a:gd name="connsiteY15" fmla="*/ 1629551 h 3227869"/>
                <a:gd name="connsiteX16" fmla="*/ 603597 w 3734192"/>
                <a:gd name="connsiteY16" fmla="*/ 3002388 h 3227869"/>
                <a:gd name="connsiteX17" fmla="*/ 695126 w 3734192"/>
                <a:gd name="connsiteY17" fmla="*/ 3048150 h 3227869"/>
                <a:gd name="connsiteX18" fmla="*/ 1473136 w 3734192"/>
                <a:gd name="connsiteY18" fmla="*/ 1240582 h 3227869"/>
                <a:gd name="connsiteX19" fmla="*/ 2068084 w 3734192"/>
                <a:gd name="connsiteY19" fmla="*/ 1194821 h 3227869"/>
                <a:gd name="connsiteX20" fmla="*/ 3491353 w 3734192"/>
                <a:gd name="connsiteY20" fmla="*/ 1774497 h 3227869"/>
                <a:gd name="connsiteX21" fmla="*/ 3723239 w 3734192"/>
                <a:gd name="connsiteY21" fmla="*/ 1755399 h 3227869"/>
                <a:gd name="connsiteX22" fmla="*/ 3559343 w 3734192"/>
                <a:gd name="connsiteY22" fmla="*/ 1567915 h 3227869"/>
                <a:gd name="connsiteX0" fmla="*/ 3559343 w 3734192"/>
                <a:gd name="connsiteY0" fmla="*/ 1554732 h 3214686"/>
                <a:gd name="connsiteX1" fmla="*/ 2193938 w 3734192"/>
                <a:gd name="connsiteY1" fmla="*/ 1032914 h 3214686"/>
                <a:gd name="connsiteX2" fmla="*/ 2159615 w 3734192"/>
                <a:gd name="connsiteY2" fmla="*/ 563861 h 3214686"/>
                <a:gd name="connsiteX3" fmla="*/ 3029154 w 3734192"/>
                <a:gd name="connsiteY3" fmla="*/ 152011 h 3214686"/>
                <a:gd name="connsiteX4" fmla="*/ 3006271 w 3734192"/>
                <a:gd name="connsiteY4" fmla="*/ 83369 h 3214686"/>
                <a:gd name="connsiteX5" fmla="*/ 2068084 w 3734192"/>
                <a:gd name="connsiteY5" fmla="*/ 449459 h 3214686"/>
                <a:gd name="connsiteX6" fmla="*/ 1862141 w 3734192"/>
                <a:gd name="connsiteY6" fmla="*/ 861309 h 3214686"/>
                <a:gd name="connsiteX7" fmla="*/ 1666981 w 3734192"/>
                <a:gd name="connsiteY7" fmla="*/ 821899 h 3214686"/>
                <a:gd name="connsiteX8" fmla="*/ 1802360 w 3734192"/>
                <a:gd name="connsiteY8" fmla="*/ 330621 h 3214686"/>
                <a:gd name="connsiteX9" fmla="*/ 1028728 w 3734192"/>
                <a:gd name="connsiteY9" fmla="*/ 19162 h 3214686"/>
                <a:gd name="connsiteX10" fmla="*/ 901071 w 3734192"/>
                <a:gd name="connsiteY10" fmla="*/ 71929 h 3214686"/>
                <a:gd name="connsiteX11" fmla="*/ 1716522 w 3734192"/>
                <a:gd name="connsiteY11" fmla="*/ 385302 h 3214686"/>
                <a:gd name="connsiteX12" fmla="*/ 1152779 w 3734192"/>
                <a:gd name="connsiteY12" fmla="*/ 1273160 h 3214686"/>
                <a:gd name="connsiteX13" fmla="*/ 123061 w 3734192"/>
                <a:gd name="connsiteY13" fmla="*/ 1273162 h 3214686"/>
                <a:gd name="connsiteX14" fmla="*/ 123061 w 3734192"/>
                <a:gd name="connsiteY14" fmla="*/ 1376123 h 3214686"/>
                <a:gd name="connsiteX15" fmla="*/ 1061248 w 3734192"/>
                <a:gd name="connsiteY15" fmla="*/ 1616368 h 3214686"/>
                <a:gd name="connsiteX16" fmla="*/ 603597 w 3734192"/>
                <a:gd name="connsiteY16" fmla="*/ 2989205 h 3214686"/>
                <a:gd name="connsiteX17" fmla="*/ 695126 w 3734192"/>
                <a:gd name="connsiteY17" fmla="*/ 3034967 h 3214686"/>
                <a:gd name="connsiteX18" fmla="*/ 1473136 w 3734192"/>
                <a:gd name="connsiteY18" fmla="*/ 1227399 h 3214686"/>
                <a:gd name="connsiteX19" fmla="*/ 2068084 w 3734192"/>
                <a:gd name="connsiteY19" fmla="*/ 1181638 h 3214686"/>
                <a:gd name="connsiteX20" fmla="*/ 3491353 w 3734192"/>
                <a:gd name="connsiteY20" fmla="*/ 1761314 h 3214686"/>
                <a:gd name="connsiteX21" fmla="*/ 3723239 w 3734192"/>
                <a:gd name="connsiteY21" fmla="*/ 1742216 h 3214686"/>
                <a:gd name="connsiteX22" fmla="*/ 3559343 w 3734192"/>
                <a:gd name="connsiteY22" fmla="*/ 1554732 h 3214686"/>
                <a:gd name="connsiteX0" fmla="*/ 3559343 w 3734192"/>
                <a:gd name="connsiteY0" fmla="*/ 1548431 h 3208385"/>
                <a:gd name="connsiteX1" fmla="*/ 2193938 w 3734192"/>
                <a:gd name="connsiteY1" fmla="*/ 1026613 h 3208385"/>
                <a:gd name="connsiteX2" fmla="*/ 2159615 w 3734192"/>
                <a:gd name="connsiteY2" fmla="*/ 557560 h 3208385"/>
                <a:gd name="connsiteX3" fmla="*/ 3029154 w 3734192"/>
                <a:gd name="connsiteY3" fmla="*/ 145710 h 3208385"/>
                <a:gd name="connsiteX4" fmla="*/ 3006271 w 3734192"/>
                <a:gd name="connsiteY4" fmla="*/ 77068 h 3208385"/>
                <a:gd name="connsiteX5" fmla="*/ 2068084 w 3734192"/>
                <a:gd name="connsiteY5" fmla="*/ 443158 h 3208385"/>
                <a:gd name="connsiteX6" fmla="*/ 1862141 w 3734192"/>
                <a:gd name="connsiteY6" fmla="*/ 855008 h 3208385"/>
                <a:gd name="connsiteX7" fmla="*/ 1666981 w 3734192"/>
                <a:gd name="connsiteY7" fmla="*/ 815598 h 3208385"/>
                <a:gd name="connsiteX8" fmla="*/ 1802360 w 3734192"/>
                <a:gd name="connsiteY8" fmla="*/ 324320 h 3208385"/>
                <a:gd name="connsiteX9" fmla="*/ 1028728 w 3734192"/>
                <a:gd name="connsiteY9" fmla="*/ 12861 h 3208385"/>
                <a:gd name="connsiteX10" fmla="*/ 1012196 w 3734192"/>
                <a:gd name="connsiteY10" fmla="*/ 91028 h 3208385"/>
                <a:gd name="connsiteX11" fmla="*/ 1716522 w 3734192"/>
                <a:gd name="connsiteY11" fmla="*/ 379001 h 3208385"/>
                <a:gd name="connsiteX12" fmla="*/ 1152779 w 3734192"/>
                <a:gd name="connsiteY12" fmla="*/ 1266859 h 3208385"/>
                <a:gd name="connsiteX13" fmla="*/ 123061 w 3734192"/>
                <a:gd name="connsiteY13" fmla="*/ 1266861 h 3208385"/>
                <a:gd name="connsiteX14" fmla="*/ 123061 w 3734192"/>
                <a:gd name="connsiteY14" fmla="*/ 1369822 h 3208385"/>
                <a:gd name="connsiteX15" fmla="*/ 1061248 w 3734192"/>
                <a:gd name="connsiteY15" fmla="*/ 1610067 h 3208385"/>
                <a:gd name="connsiteX16" fmla="*/ 603597 w 3734192"/>
                <a:gd name="connsiteY16" fmla="*/ 2982904 h 3208385"/>
                <a:gd name="connsiteX17" fmla="*/ 695126 w 3734192"/>
                <a:gd name="connsiteY17" fmla="*/ 3028666 h 3208385"/>
                <a:gd name="connsiteX18" fmla="*/ 1473136 w 3734192"/>
                <a:gd name="connsiteY18" fmla="*/ 1221098 h 3208385"/>
                <a:gd name="connsiteX19" fmla="*/ 2068084 w 3734192"/>
                <a:gd name="connsiteY19" fmla="*/ 1175337 h 3208385"/>
                <a:gd name="connsiteX20" fmla="*/ 3491353 w 3734192"/>
                <a:gd name="connsiteY20" fmla="*/ 1755013 h 3208385"/>
                <a:gd name="connsiteX21" fmla="*/ 3723239 w 3734192"/>
                <a:gd name="connsiteY21" fmla="*/ 1735915 h 3208385"/>
                <a:gd name="connsiteX22" fmla="*/ 3559343 w 3734192"/>
                <a:gd name="connsiteY22" fmla="*/ 1548431 h 3208385"/>
                <a:gd name="connsiteX0" fmla="*/ 3559343 w 3734192"/>
                <a:gd name="connsiteY0" fmla="*/ 1549173 h 3209127"/>
                <a:gd name="connsiteX1" fmla="*/ 2193938 w 3734192"/>
                <a:gd name="connsiteY1" fmla="*/ 1027355 h 3209127"/>
                <a:gd name="connsiteX2" fmla="*/ 2159615 w 3734192"/>
                <a:gd name="connsiteY2" fmla="*/ 558302 h 3209127"/>
                <a:gd name="connsiteX3" fmla="*/ 3029154 w 3734192"/>
                <a:gd name="connsiteY3" fmla="*/ 146452 h 3209127"/>
                <a:gd name="connsiteX4" fmla="*/ 3006271 w 3734192"/>
                <a:gd name="connsiteY4" fmla="*/ 77810 h 3209127"/>
                <a:gd name="connsiteX5" fmla="*/ 2068084 w 3734192"/>
                <a:gd name="connsiteY5" fmla="*/ 443900 h 3209127"/>
                <a:gd name="connsiteX6" fmla="*/ 1862141 w 3734192"/>
                <a:gd name="connsiteY6" fmla="*/ 855750 h 3209127"/>
                <a:gd name="connsiteX7" fmla="*/ 1666981 w 3734192"/>
                <a:gd name="connsiteY7" fmla="*/ 816340 h 3209127"/>
                <a:gd name="connsiteX8" fmla="*/ 1802360 w 3734192"/>
                <a:gd name="connsiteY8" fmla="*/ 325062 h 3209127"/>
                <a:gd name="connsiteX9" fmla="*/ 1028728 w 3734192"/>
                <a:gd name="connsiteY9" fmla="*/ 13603 h 3209127"/>
                <a:gd name="connsiteX10" fmla="*/ 1012196 w 3734192"/>
                <a:gd name="connsiteY10" fmla="*/ 91770 h 3209127"/>
                <a:gd name="connsiteX11" fmla="*/ 1729222 w 3734192"/>
                <a:gd name="connsiteY11" fmla="*/ 414668 h 3209127"/>
                <a:gd name="connsiteX12" fmla="*/ 1152779 w 3734192"/>
                <a:gd name="connsiteY12" fmla="*/ 1267601 h 3209127"/>
                <a:gd name="connsiteX13" fmla="*/ 123061 w 3734192"/>
                <a:gd name="connsiteY13" fmla="*/ 1267603 h 3209127"/>
                <a:gd name="connsiteX14" fmla="*/ 123061 w 3734192"/>
                <a:gd name="connsiteY14" fmla="*/ 1370564 h 3209127"/>
                <a:gd name="connsiteX15" fmla="*/ 1061248 w 3734192"/>
                <a:gd name="connsiteY15" fmla="*/ 1610809 h 3209127"/>
                <a:gd name="connsiteX16" fmla="*/ 603597 w 3734192"/>
                <a:gd name="connsiteY16" fmla="*/ 2983646 h 3209127"/>
                <a:gd name="connsiteX17" fmla="*/ 695126 w 3734192"/>
                <a:gd name="connsiteY17" fmla="*/ 3029408 h 3209127"/>
                <a:gd name="connsiteX18" fmla="*/ 1473136 w 3734192"/>
                <a:gd name="connsiteY18" fmla="*/ 1221840 h 3209127"/>
                <a:gd name="connsiteX19" fmla="*/ 2068084 w 3734192"/>
                <a:gd name="connsiteY19" fmla="*/ 1176079 h 3209127"/>
                <a:gd name="connsiteX20" fmla="*/ 3491353 w 3734192"/>
                <a:gd name="connsiteY20" fmla="*/ 1755755 h 3209127"/>
                <a:gd name="connsiteX21" fmla="*/ 3723239 w 3734192"/>
                <a:gd name="connsiteY21" fmla="*/ 1736657 h 3209127"/>
                <a:gd name="connsiteX22" fmla="*/ 3559343 w 3734192"/>
                <a:gd name="connsiteY22" fmla="*/ 1549173 h 3209127"/>
                <a:gd name="connsiteX0" fmla="*/ 3559343 w 3734192"/>
                <a:gd name="connsiteY0" fmla="*/ 1550620 h 3210574"/>
                <a:gd name="connsiteX1" fmla="*/ 2193938 w 3734192"/>
                <a:gd name="connsiteY1" fmla="*/ 1028802 h 3210574"/>
                <a:gd name="connsiteX2" fmla="*/ 2159615 w 3734192"/>
                <a:gd name="connsiteY2" fmla="*/ 559749 h 3210574"/>
                <a:gd name="connsiteX3" fmla="*/ 3029154 w 3734192"/>
                <a:gd name="connsiteY3" fmla="*/ 147899 h 3210574"/>
                <a:gd name="connsiteX4" fmla="*/ 3006271 w 3734192"/>
                <a:gd name="connsiteY4" fmla="*/ 79257 h 3210574"/>
                <a:gd name="connsiteX5" fmla="*/ 2068084 w 3734192"/>
                <a:gd name="connsiteY5" fmla="*/ 445347 h 3210574"/>
                <a:gd name="connsiteX6" fmla="*/ 1862141 w 3734192"/>
                <a:gd name="connsiteY6" fmla="*/ 857197 h 3210574"/>
                <a:gd name="connsiteX7" fmla="*/ 1666981 w 3734192"/>
                <a:gd name="connsiteY7" fmla="*/ 817787 h 3210574"/>
                <a:gd name="connsiteX8" fmla="*/ 1802360 w 3734192"/>
                <a:gd name="connsiteY8" fmla="*/ 326509 h 3210574"/>
                <a:gd name="connsiteX9" fmla="*/ 1028728 w 3734192"/>
                <a:gd name="connsiteY9" fmla="*/ 15050 h 3210574"/>
                <a:gd name="connsiteX10" fmla="*/ 1015371 w 3734192"/>
                <a:gd name="connsiteY10" fmla="*/ 86867 h 3210574"/>
                <a:gd name="connsiteX11" fmla="*/ 1729222 w 3734192"/>
                <a:gd name="connsiteY11" fmla="*/ 416115 h 3210574"/>
                <a:gd name="connsiteX12" fmla="*/ 1152779 w 3734192"/>
                <a:gd name="connsiteY12" fmla="*/ 1269048 h 3210574"/>
                <a:gd name="connsiteX13" fmla="*/ 123061 w 3734192"/>
                <a:gd name="connsiteY13" fmla="*/ 1269050 h 3210574"/>
                <a:gd name="connsiteX14" fmla="*/ 123061 w 3734192"/>
                <a:gd name="connsiteY14" fmla="*/ 1372011 h 3210574"/>
                <a:gd name="connsiteX15" fmla="*/ 1061248 w 3734192"/>
                <a:gd name="connsiteY15" fmla="*/ 1612256 h 3210574"/>
                <a:gd name="connsiteX16" fmla="*/ 603597 w 3734192"/>
                <a:gd name="connsiteY16" fmla="*/ 2985093 h 3210574"/>
                <a:gd name="connsiteX17" fmla="*/ 695126 w 3734192"/>
                <a:gd name="connsiteY17" fmla="*/ 3030855 h 3210574"/>
                <a:gd name="connsiteX18" fmla="*/ 1473136 w 3734192"/>
                <a:gd name="connsiteY18" fmla="*/ 1223287 h 3210574"/>
                <a:gd name="connsiteX19" fmla="*/ 2068084 w 3734192"/>
                <a:gd name="connsiteY19" fmla="*/ 1177526 h 3210574"/>
                <a:gd name="connsiteX20" fmla="*/ 3491353 w 3734192"/>
                <a:gd name="connsiteY20" fmla="*/ 1757202 h 3210574"/>
                <a:gd name="connsiteX21" fmla="*/ 3723239 w 3734192"/>
                <a:gd name="connsiteY21" fmla="*/ 1738104 h 3210574"/>
                <a:gd name="connsiteX22" fmla="*/ 3559343 w 3734192"/>
                <a:gd name="connsiteY22" fmla="*/ 1550620 h 3210574"/>
                <a:gd name="connsiteX0" fmla="*/ 3559343 w 3734192"/>
                <a:gd name="connsiteY0" fmla="*/ 1547435 h 3207389"/>
                <a:gd name="connsiteX1" fmla="*/ 2193938 w 3734192"/>
                <a:gd name="connsiteY1" fmla="*/ 1025617 h 3207389"/>
                <a:gd name="connsiteX2" fmla="*/ 2159615 w 3734192"/>
                <a:gd name="connsiteY2" fmla="*/ 556564 h 3207389"/>
                <a:gd name="connsiteX3" fmla="*/ 3029154 w 3734192"/>
                <a:gd name="connsiteY3" fmla="*/ 144714 h 3207389"/>
                <a:gd name="connsiteX4" fmla="*/ 3006271 w 3734192"/>
                <a:gd name="connsiteY4" fmla="*/ 76072 h 3207389"/>
                <a:gd name="connsiteX5" fmla="*/ 2068084 w 3734192"/>
                <a:gd name="connsiteY5" fmla="*/ 442162 h 3207389"/>
                <a:gd name="connsiteX6" fmla="*/ 1862141 w 3734192"/>
                <a:gd name="connsiteY6" fmla="*/ 854012 h 3207389"/>
                <a:gd name="connsiteX7" fmla="*/ 1666981 w 3734192"/>
                <a:gd name="connsiteY7" fmla="*/ 814602 h 3207389"/>
                <a:gd name="connsiteX8" fmla="*/ 1802360 w 3734192"/>
                <a:gd name="connsiteY8" fmla="*/ 323324 h 3207389"/>
                <a:gd name="connsiteX9" fmla="*/ 1028728 w 3734192"/>
                <a:gd name="connsiteY9" fmla="*/ 11865 h 3207389"/>
                <a:gd name="connsiteX10" fmla="*/ 1015371 w 3734192"/>
                <a:gd name="connsiteY10" fmla="*/ 83682 h 3207389"/>
                <a:gd name="connsiteX11" fmla="*/ 1729222 w 3734192"/>
                <a:gd name="connsiteY11" fmla="*/ 412930 h 3207389"/>
                <a:gd name="connsiteX12" fmla="*/ 1152779 w 3734192"/>
                <a:gd name="connsiteY12" fmla="*/ 1265863 h 3207389"/>
                <a:gd name="connsiteX13" fmla="*/ 123061 w 3734192"/>
                <a:gd name="connsiteY13" fmla="*/ 1265865 h 3207389"/>
                <a:gd name="connsiteX14" fmla="*/ 123061 w 3734192"/>
                <a:gd name="connsiteY14" fmla="*/ 1368826 h 3207389"/>
                <a:gd name="connsiteX15" fmla="*/ 1061248 w 3734192"/>
                <a:gd name="connsiteY15" fmla="*/ 1609071 h 3207389"/>
                <a:gd name="connsiteX16" fmla="*/ 603597 w 3734192"/>
                <a:gd name="connsiteY16" fmla="*/ 2981908 h 3207389"/>
                <a:gd name="connsiteX17" fmla="*/ 695126 w 3734192"/>
                <a:gd name="connsiteY17" fmla="*/ 3027670 h 3207389"/>
                <a:gd name="connsiteX18" fmla="*/ 1473136 w 3734192"/>
                <a:gd name="connsiteY18" fmla="*/ 1220102 h 3207389"/>
                <a:gd name="connsiteX19" fmla="*/ 2068084 w 3734192"/>
                <a:gd name="connsiteY19" fmla="*/ 1174341 h 3207389"/>
                <a:gd name="connsiteX20" fmla="*/ 3491353 w 3734192"/>
                <a:gd name="connsiteY20" fmla="*/ 1754017 h 3207389"/>
                <a:gd name="connsiteX21" fmla="*/ 3723239 w 3734192"/>
                <a:gd name="connsiteY21" fmla="*/ 1734919 h 3207389"/>
                <a:gd name="connsiteX22" fmla="*/ 3559343 w 3734192"/>
                <a:gd name="connsiteY22" fmla="*/ 1547435 h 3207389"/>
                <a:gd name="connsiteX0" fmla="*/ 3558330 w 3733179"/>
                <a:gd name="connsiteY0" fmla="*/ 1547435 h 3207389"/>
                <a:gd name="connsiteX1" fmla="*/ 2192925 w 3733179"/>
                <a:gd name="connsiteY1" fmla="*/ 1025617 h 3207389"/>
                <a:gd name="connsiteX2" fmla="*/ 2158602 w 3733179"/>
                <a:gd name="connsiteY2" fmla="*/ 556564 h 3207389"/>
                <a:gd name="connsiteX3" fmla="*/ 3028141 w 3733179"/>
                <a:gd name="connsiteY3" fmla="*/ 144714 h 3207389"/>
                <a:gd name="connsiteX4" fmla="*/ 3005258 w 3733179"/>
                <a:gd name="connsiteY4" fmla="*/ 76072 h 3207389"/>
                <a:gd name="connsiteX5" fmla="*/ 2067071 w 3733179"/>
                <a:gd name="connsiteY5" fmla="*/ 442162 h 3207389"/>
                <a:gd name="connsiteX6" fmla="*/ 1861128 w 3733179"/>
                <a:gd name="connsiteY6" fmla="*/ 854012 h 3207389"/>
                <a:gd name="connsiteX7" fmla="*/ 1665968 w 3733179"/>
                <a:gd name="connsiteY7" fmla="*/ 814602 h 3207389"/>
                <a:gd name="connsiteX8" fmla="*/ 1801347 w 3733179"/>
                <a:gd name="connsiteY8" fmla="*/ 323324 h 3207389"/>
                <a:gd name="connsiteX9" fmla="*/ 1027715 w 3733179"/>
                <a:gd name="connsiteY9" fmla="*/ 11865 h 3207389"/>
                <a:gd name="connsiteX10" fmla="*/ 1014358 w 3733179"/>
                <a:gd name="connsiteY10" fmla="*/ 83682 h 3207389"/>
                <a:gd name="connsiteX11" fmla="*/ 1728209 w 3733179"/>
                <a:gd name="connsiteY11" fmla="*/ 412930 h 3207389"/>
                <a:gd name="connsiteX12" fmla="*/ 1135891 w 3733179"/>
                <a:gd name="connsiteY12" fmla="*/ 1265863 h 3207389"/>
                <a:gd name="connsiteX13" fmla="*/ 122048 w 3733179"/>
                <a:gd name="connsiteY13" fmla="*/ 1265865 h 3207389"/>
                <a:gd name="connsiteX14" fmla="*/ 122048 w 3733179"/>
                <a:gd name="connsiteY14" fmla="*/ 1368826 h 3207389"/>
                <a:gd name="connsiteX15" fmla="*/ 1060235 w 3733179"/>
                <a:gd name="connsiteY15" fmla="*/ 1609071 h 3207389"/>
                <a:gd name="connsiteX16" fmla="*/ 602584 w 3733179"/>
                <a:gd name="connsiteY16" fmla="*/ 2981908 h 3207389"/>
                <a:gd name="connsiteX17" fmla="*/ 694113 w 3733179"/>
                <a:gd name="connsiteY17" fmla="*/ 3027670 h 3207389"/>
                <a:gd name="connsiteX18" fmla="*/ 1472123 w 3733179"/>
                <a:gd name="connsiteY18" fmla="*/ 1220102 h 3207389"/>
                <a:gd name="connsiteX19" fmla="*/ 2067071 w 3733179"/>
                <a:gd name="connsiteY19" fmla="*/ 1174341 h 3207389"/>
                <a:gd name="connsiteX20" fmla="*/ 3490340 w 3733179"/>
                <a:gd name="connsiteY20" fmla="*/ 1754017 h 3207389"/>
                <a:gd name="connsiteX21" fmla="*/ 3722226 w 3733179"/>
                <a:gd name="connsiteY21" fmla="*/ 1734919 h 3207389"/>
                <a:gd name="connsiteX22" fmla="*/ 3558330 w 3733179"/>
                <a:gd name="connsiteY22" fmla="*/ 1547435 h 3207389"/>
                <a:gd name="connsiteX0" fmla="*/ 3558330 w 3733179"/>
                <a:gd name="connsiteY0" fmla="*/ 1547435 h 3208053"/>
                <a:gd name="connsiteX1" fmla="*/ 2192925 w 3733179"/>
                <a:gd name="connsiteY1" fmla="*/ 1025617 h 3208053"/>
                <a:gd name="connsiteX2" fmla="*/ 2158602 w 3733179"/>
                <a:gd name="connsiteY2" fmla="*/ 556564 h 3208053"/>
                <a:gd name="connsiteX3" fmla="*/ 3028141 w 3733179"/>
                <a:gd name="connsiteY3" fmla="*/ 144714 h 3208053"/>
                <a:gd name="connsiteX4" fmla="*/ 3005258 w 3733179"/>
                <a:gd name="connsiteY4" fmla="*/ 76072 h 3208053"/>
                <a:gd name="connsiteX5" fmla="*/ 2067071 w 3733179"/>
                <a:gd name="connsiteY5" fmla="*/ 442162 h 3208053"/>
                <a:gd name="connsiteX6" fmla="*/ 1861128 w 3733179"/>
                <a:gd name="connsiteY6" fmla="*/ 854012 h 3208053"/>
                <a:gd name="connsiteX7" fmla="*/ 1665968 w 3733179"/>
                <a:gd name="connsiteY7" fmla="*/ 814602 h 3208053"/>
                <a:gd name="connsiteX8" fmla="*/ 1801347 w 3733179"/>
                <a:gd name="connsiteY8" fmla="*/ 323324 h 3208053"/>
                <a:gd name="connsiteX9" fmla="*/ 1027715 w 3733179"/>
                <a:gd name="connsiteY9" fmla="*/ 11865 h 3208053"/>
                <a:gd name="connsiteX10" fmla="*/ 1014358 w 3733179"/>
                <a:gd name="connsiteY10" fmla="*/ 83682 h 3208053"/>
                <a:gd name="connsiteX11" fmla="*/ 1728209 w 3733179"/>
                <a:gd name="connsiteY11" fmla="*/ 412930 h 3208053"/>
                <a:gd name="connsiteX12" fmla="*/ 1135891 w 3733179"/>
                <a:gd name="connsiteY12" fmla="*/ 1265863 h 3208053"/>
                <a:gd name="connsiteX13" fmla="*/ 122048 w 3733179"/>
                <a:gd name="connsiteY13" fmla="*/ 1265865 h 3208053"/>
                <a:gd name="connsiteX14" fmla="*/ 122048 w 3733179"/>
                <a:gd name="connsiteY14" fmla="*/ 1368826 h 3208053"/>
                <a:gd name="connsiteX15" fmla="*/ 1060235 w 3733179"/>
                <a:gd name="connsiteY15" fmla="*/ 1609071 h 3208053"/>
                <a:gd name="connsiteX16" fmla="*/ 602584 w 3733179"/>
                <a:gd name="connsiteY16" fmla="*/ 2981908 h 3208053"/>
                <a:gd name="connsiteX17" fmla="*/ 694113 w 3733179"/>
                <a:gd name="connsiteY17" fmla="*/ 3027670 h 3208053"/>
                <a:gd name="connsiteX18" fmla="*/ 1427673 w 3733179"/>
                <a:gd name="connsiteY18" fmla="*/ 1210577 h 3208053"/>
                <a:gd name="connsiteX19" fmla="*/ 2067071 w 3733179"/>
                <a:gd name="connsiteY19" fmla="*/ 1174341 h 3208053"/>
                <a:gd name="connsiteX20" fmla="*/ 3490340 w 3733179"/>
                <a:gd name="connsiteY20" fmla="*/ 1754017 h 3208053"/>
                <a:gd name="connsiteX21" fmla="*/ 3722226 w 3733179"/>
                <a:gd name="connsiteY21" fmla="*/ 1734919 h 3208053"/>
                <a:gd name="connsiteX22" fmla="*/ 3558330 w 3733179"/>
                <a:gd name="connsiteY22" fmla="*/ 1547435 h 3208053"/>
                <a:gd name="connsiteX0" fmla="*/ 3558330 w 3735368"/>
                <a:gd name="connsiteY0" fmla="*/ 1547435 h 3208053"/>
                <a:gd name="connsiteX1" fmla="*/ 2151650 w 3735368"/>
                <a:gd name="connsiteY1" fmla="*/ 1012917 h 3208053"/>
                <a:gd name="connsiteX2" fmla="*/ 2158602 w 3735368"/>
                <a:gd name="connsiteY2" fmla="*/ 556564 h 3208053"/>
                <a:gd name="connsiteX3" fmla="*/ 3028141 w 3735368"/>
                <a:gd name="connsiteY3" fmla="*/ 144714 h 3208053"/>
                <a:gd name="connsiteX4" fmla="*/ 3005258 w 3735368"/>
                <a:gd name="connsiteY4" fmla="*/ 76072 h 3208053"/>
                <a:gd name="connsiteX5" fmla="*/ 2067071 w 3735368"/>
                <a:gd name="connsiteY5" fmla="*/ 442162 h 3208053"/>
                <a:gd name="connsiteX6" fmla="*/ 1861128 w 3735368"/>
                <a:gd name="connsiteY6" fmla="*/ 854012 h 3208053"/>
                <a:gd name="connsiteX7" fmla="*/ 1665968 w 3735368"/>
                <a:gd name="connsiteY7" fmla="*/ 814602 h 3208053"/>
                <a:gd name="connsiteX8" fmla="*/ 1801347 w 3735368"/>
                <a:gd name="connsiteY8" fmla="*/ 323324 h 3208053"/>
                <a:gd name="connsiteX9" fmla="*/ 1027715 w 3735368"/>
                <a:gd name="connsiteY9" fmla="*/ 11865 h 3208053"/>
                <a:gd name="connsiteX10" fmla="*/ 1014358 w 3735368"/>
                <a:gd name="connsiteY10" fmla="*/ 83682 h 3208053"/>
                <a:gd name="connsiteX11" fmla="*/ 1728209 w 3735368"/>
                <a:gd name="connsiteY11" fmla="*/ 412930 h 3208053"/>
                <a:gd name="connsiteX12" fmla="*/ 1135891 w 3735368"/>
                <a:gd name="connsiteY12" fmla="*/ 1265863 h 3208053"/>
                <a:gd name="connsiteX13" fmla="*/ 122048 w 3735368"/>
                <a:gd name="connsiteY13" fmla="*/ 1265865 h 3208053"/>
                <a:gd name="connsiteX14" fmla="*/ 122048 w 3735368"/>
                <a:gd name="connsiteY14" fmla="*/ 1368826 h 3208053"/>
                <a:gd name="connsiteX15" fmla="*/ 1060235 w 3735368"/>
                <a:gd name="connsiteY15" fmla="*/ 1609071 h 3208053"/>
                <a:gd name="connsiteX16" fmla="*/ 602584 w 3735368"/>
                <a:gd name="connsiteY16" fmla="*/ 2981908 h 3208053"/>
                <a:gd name="connsiteX17" fmla="*/ 694113 w 3735368"/>
                <a:gd name="connsiteY17" fmla="*/ 3027670 h 3208053"/>
                <a:gd name="connsiteX18" fmla="*/ 1427673 w 3735368"/>
                <a:gd name="connsiteY18" fmla="*/ 1210577 h 3208053"/>
                <a:gd name="connsiteX19" fmla="*/ 2067071 w 3735368"/>
                <a:gd name="connsiteY19" fmla="*/ 1174341 h 3208053"/>
                <a:gd name="connsiteX20" fmla="*/ 3490340 w 3735368"/>
                <a:gd name="connsiteY20" fmla="*/ 1754017 h 3208053"/>
                <a:gd name="connsiteX21" fmla="*/ 3722226 w 3735368"/>
                <a:gd name="connsiteY21" fmla="*/ 1734919 h 3208053"/>
                <a:gd name="connsiteX22" fmla="*/ 3558330 w 3735368"/>
                <a:gd name="connsiteY22" fmla="*/ 1547435 h 3208053"/>
                <a:gd name="connsiteX0" fmla="*/ 3558330 w 3735368"/>
                <a:gd name="connsiteY0" fmla="*/ 1547435 h 3208053"/>
                <a:gd name="connsiteX1" fmla="*/ 2151650 w 3735368"/>
                <a:gd name="connsiteY1" fmla="*/ 1012917 h 3208053"/>
                <a:gd name="connsiteX2" fmla="*/ 2142727 w 3735368"/>
                <a:gd name="connsiteY2" fmla="*/ 518464 h 3208053"/>
                <a:gd name="connsiteX3" fmla="*/ 3028141 w 3735368"/>
                <a:gd name="connsiteY3" fmla="*/ 144714 h 3208053"/>
                <a:gd name="connsiteX4" fmla="*/ 3005258 w 3735368"/>
                <a:gd name="connsiteY4" fmla="*/ 76072 h 3208053"/>
                <a:gd name="connsiteX5" fmla="*/ 2067071 w 3735368"/>
                <a:gd name="connsiteY5" fmla="*/ 442162 h 3208053"/>
                <a:gd name="connsiteX6" fmla="*/ 1861128 w 3735368"/>
                <a:gd name="connsiteY6" fmla="*/ 854012 h 3208053"/>
                <a:gd name="connsiteX7" fmla="*/ 1665968 w 3735368"/>
                <a:gd name="connsiteY7" fmla="*/ 814602 h 3208053"/>
                <a:gd name="connsiteX8" fmla="*/ 1801347 w 3735368"/>
                <a:gd name="connsiteY8" fmla="*/ 323324 h 3208053"/>
                <a:gd name="connsiteX9" fmla="*/ 1027715 w 3735368"/>
                <a:gd name="connsiteY9" fmla="*/ 11865 h 3208053"/>
                <a:gd name="connsiteX10" fmla="*/ 1014358 w 3735368"/>
                <a:gd name="connsiteY10" fmla="*/ 83682 h 3208053"/>
                <a:gd name="connsiteX11" fmla="*/ 1728209 w 3735368"/>
                <a:gd name="connsiteY11" fmla="*/ 412930 h 3208053"/>
                <a:gd name="connsiteX12" fmla="*/ 1135891 w 3735368"/>
                <a:gd name="connsiteY12" fmla="*/ 1265863 h 3208053"/>
                <a:gd name="connsiteX13" fmla="*/ 122048 w 3735368"/>
                <a:gd name="connsiteY13" fmla="*/ 1265865 h 3208053"/>
                <a:gd name="connsiteX14" fmla="*/ 122048 w 3735368"/>
                <a:gd name="connsiteY14" fmla="*/ 1368826 h 3208053"/>
                <a:gd name="connsiteX15" fmla="*/ 1060235 w 3735368"/>
                <a:gd name="connsiteY15" fmla="*/ 1609071 h 3208053"/>
                <a:gd name="connsiteX16" fmla="*/ 602584 w 3735368"/>
                <a:gd name="connsiteY16" fmla="*/ 2981908 h 3208053"/>
                <a:gd name="connsiteX17" fmla="*/ 694113 w 3735368"/>
                <a:gd name="connsiteY17" fmla="*/ 3027670 h 3208053"/>
                <a:gd name="connsiteX18" fmla="*/ 1427673 w 3735368"/>
                <a:gd name="connsiteY18" fmla="*/ 1210577 h 3208053"/>
                <a:gd name="connsiteX19" fmla="*/ 2067071 w 3735368"/>
                <a:gd name="connsiteY19" fmla="*/ 1174341 h 3208053"/>
                <a:gd name="connsiteX20" fmla="*/ 3490340 w 3735368"/>
                <a:gd name="connsiteY20" fmla="*/ 1754017 h 3208053"/>
                <a:gd name="connsiteX21" fmla="*/ 3722226 w 3735368"/>
                <a:gd name="connsiteY21" fmla="*/ 1734919 h 3208053"/>
                <a:gd name="connsiteX22" fmla="*/ 3558330 w 3735368"/>
                <a:gd name="connsiteY22" fmla="*/ 1547435 h 3208053"/>
                <a:gd name="connsiteX0" fmla="*/ 3558330 w 3735368"/>
                <a:gd name="connsiteY0" fmla="*/ 1547435 h 3208053"/>
                <a:gd name="connsiteX1" fmla="*/ 2151650 w 3735368"/>
                <a:gd name="connsiteY1" fmla="*/ 1012917 h 3208053"/>
                <a:gd name="connsiteX2" fmla="*/ 2120502 w 3735368"/>
                <a:gd name="connsiteY2" fmla="*/ 499414 h 3208053"/>
                <a:gd name="connsiteX3" fmla="*/ 3028141 w 3735368"/>
                <a:gd name="connsiteY3" fmla="*/ 144714 h 3208053"/>
                <a:gd name="connsiteX4" fmla="*/ 3005258 w 3735368"/>
                <a:gd name="connsiteY4" fmla="*/ 76072 h 3208053"/>
                <a:gd name="connsiteX5" fmla="*/ 2067071 w 3735368"/>
                <a:gd name="connsiteY5" fmla="*/ 442162 h 3208053"/>
                <a:gd name="connsiteX6" fmla="*/ 1861128 w 3735368"/>
                <a:gd name="connsiteY6" fmla="*/ 854012 h 3208053"/>
                <a:gd name="connsiteX7" fmla="*/ 1665968 w 3735368"/>
                <a:gd name="connsiteY7" fmla="*/ 814602 h 3208053"/>
                <a:gd name="connsiteX8" fmla="*/ 1801347 w 3735368"/>
                <a:gd name="connsiteY8" fmla="*/ 323324 h 3208053"/>
                <a:gd name="connsiteX9" fmla="*/ 1027715 w 3735368"/>
                <a:gd name="connsiteY9" fmla="*/ 11865 h 3208053"/>
                <a:gd name="connsiteX10" fmla="*/ 1014358 w 3735368"/>
                <a:gd name="connsiteY10" fmla="*/ 83682 h 3208053"/>
                <a:gd name="connsiteX11" fmla="*/ 1728209 w 3735368"/>
                <a:gd name="connsiteY11" fmla="*/ 412930 h 3208053"/>
                <a:gd name="connsiteX12" fmla="*/ 1135891 w 3735368"/>
                <a:gd name="connsiteY12" fmla="*/ 1265863 h 3208053"/>
                <a:gd name="connsiteX13" fmla="*/ 122048 w 3735368"/>
                <a:gd name="connsiteY13" fmla="*/ 1265865 h 3208053"/>
                <a:gd name="connsiteX14" fmla="*/ 122048 w 3735368"/>
                <a:gd name="connsiteY14" fmla="*/ 1368826 h 3208053"/>
                <a:gd name="connsiteX15" fmla="*/ 1060235 w 3735368"/>
                <a:gd name="connsiteY15" fmla="*/ 1609071 h 3208053"/>
                <a:gd name="connsiteX16" fmla="*/ 602584 w 3735368"/>
                <a:gd name="connsiteY16" fmla="*/ 2981908 h 3208053"/>
                <a:gd name="connsiteX17" fmla="*/ 694113 w 3735368"/>
                <a:gd name="connsiteY17" fmla="*/ 3027670 h 3208053"/>
                <a:gd name="connsiteX18" fmla="*/ 1427673 w 3735368"/>
                <a:gd name="connsiteY18" fmla="*/ 1210577 h 3208053"/>
                <a:gd name="connsiteX19" fmla="*/ 2067071 w 3735368"/>
                <a:gd name="connsiteY19" fmla="*/ 1174341 h 3208053"/>
                <a:gd name="connsiteX20" fmla="*/ 3490340 w 3735368"/>
                <a:gd name="connsiteY20" fmla="*/ 1754017 h 3208053"/>
                <a:gd name="connsiteX21" fmla="*/ 3722226 w 3735368"/>
                <a:gd name="connsiteY21" fmla="*/ 1734919 h 3208053"/>
                <a:gd name="connsiteX22" fmla="*/ 3558330 w 3735368"/>
                <a:gd name="connsiteY22" fmla="*/ 1547435 h 3208053"/>
                <a:gd name="connsiteX0" fmla="*/ 3558330 w 3735368"/>
                <a:gd name="connsiteY0" fmla="*/ 1547435 h 3208053"/>
                <a:gd name="connsiteX1" fmla="*/ 2151650 w 3735368"/>
                <a:gd name="connsiteY1" fmla="*/ 1012917 h 3208053"/>
                <a:gd name="connsiteX2" fmla="*/ 1983418 w 3735368"/>
                <a:gd name="connsiteY2" fmla="*/ 877238 h 3208053"/>
                <a:gd name="connsiteX3" fmla="*/ 2120502 w 3735368"/>
                <a:gd name="connsiteY3" fmla="*/ 499414 h 3208053"/>
                <a:gd name="connsiteX4" fmla="*/ 3028141 w 3735368"/>
                <a:gd name="connsiteY4" fmla="*/ 144714 h 3208053"/>
                <a:gd name="connsiteX5" fmla="*/ 3005258 w 3735368"/>
                <a:gd name="connsiteY5" fmla="*/ 76072 h 3208053"/>
                <a:gd name="connsiteX6" fmla="*/ 2067071 w 3735368"/>
                <a:gd name="connsiteY6" fmla="*/ 442162 h 3208053"/>
                <a:gd name="connsiteX7" fmla="*/ 1861128 w 3735368"/>
                <a:gd name="connsiteY7" fmla="*/ 854012 h 3208053"/>
                <a:gd name="connsiteX8" fmla="*/ 1665968 w 3735368"/>
                <a:gd name="connsiteY8" fmla="*/ 814602 h 3208053"/>
                <a:gd name="connsiteX9" fmla="*/ 1801347 w 3735368"/>
                <a:gd name="connsiteY9" fmla="*/ 323324 h 3208053"/>
                <a:gd name="connsiteX10" fmla="*/ 1027715 w 3735368"/>
                <a:gd name="connsiteY10" fmla="*/ 11865 h 3208053"/>
                <a:gd name="connsiteX11" fmla="*/ 1014358 w 3735368"/>
                <a:gd name="connsiteY11" fmla="*/ 83682 h 3208053"/>
                <a:gd name="connsiteX12" fmla="*/ 1728209 w 3735368"/>
                <a:gd name="connsiteY12" fmla="*/ 412930 h 3208053"/>
                <a:gd name="connsiteX13" fmla="*/ 1135891 w 3735368"/>
                <a:gd name="connsiteY13" fmla="*/ 1265863 h 3208053"/>
                <a:gd name="connsiteX14" fmla="*/ 122048 w 3735368"/>
                <a:gd name="connsiteY14" fmla="*/ 1265865 h 3208053"/>
                <a:gd name="connsiteX15" fmla="*/ 122048 w 3735368"/>
                <a:gd name="connsiteY15" fmla="*/ 1368826 h 3208053"/>
                <a:gd name="connsiteX16" fmla="*/ 1060235 w 3735368"/>
                <a:gd name="connsiteY16" fmla="*/ 1609071 h 3208053"/>
                <a:gd name="connsiteX17" fmla="*/ 602584 w 3735368"/>
                <a:gd name="connsiteY17" fmla="*/ 2981908 h 3208053"/>
                <a:gd name="connsiteX18" fmla="*/ 694113 w 3735368"/>
                <a:gd name="connsiteY18" fmla="*/ 3027670 h 3208053"/>
                <a:gd name="connsiteX19" fmla="*/ 1427673 w 3735368"/>
                <a:gd name="connsiteY19" fmla="*/ 1210577 h 3208053"/>
                <a:gd name="connsiteX20" fmla="*/ 2067071 w 3735368"/>
                <a:gd name="connsiteY20" fmla="*/ 1174341 h 3208053"/>
                <a:gd name="connsiteX21" fmla="*/ 3490340 w 3735368"/>
                <a:gd name="connsiteY21" fmla="*/ 1754017 h 3208053"/>
                <a:gd name="connsiteX22" fmla="*/ 3722226 w 3735368"/>
                <a:gd name="connsiteY22" fmla="*/ 1734919 h 3208053"/>
                <a:gd name="connsiteX23" fmla="*/ 3558330 w 3735368"/>
                <a:gd name="connsiteY23" fmla="*/ 1547435 h 3208053"/>
                <a:gd name="connsiteX0" fmla="*/ 3558330 w 3735368"/>
                <a:gd name="connsiteY0" fmla="*/ 1547435 h 3208053"/>
                <a:gd name="connsiteX1" fmla="*/ 2151650 w 3735368"/>
                <a:gd name="connsiteY1" fmla="*/ 1012917 h 3208053"/>
                <a:gd name="connsiteX2" fmla="*/ 1983418 w 3735368"/>
                <a:gd name="connsiteY2" fmla="*/ 877238 h 3208053"/>
                <a:gd name="connsiteX3" fmla="*/ 2168127 w 3735368"/>
                <a:gd name="connsiteY3" fmla="*/ 537514 h 3208053"/>
                <a:gd name="connsiteX4" fmla="*/ 3028141 w 3735368"/>
                <a:gd name="connsiteY4" fmla="*/ 144714 h 3208053"/>
                <a:gd name="connsiteX5" fmla="*/ 3005258 w 3735368"/>
                <a:gd name="connsiteY5" fmla="*/ 76072 h 3208053"/>
                <a:gd name="connsiteX6" fmla="*/ 2067071 w 3735368"/>
                <a:gd name="connsiteY6" fmla="*/ 442162 h 3208053"/>
                <a:gd name="connsiteX7" fmla="*/ 1861128 w 3735368"/>
                <a:gd name="connsiteY7" fmla="*/ 854012 h 3208053"/>
                <a:gd name="connsiteX8" fmla="*/ 1665968 w 3735368"/>
                <a:gd name="connsiteY8" fmla="*/ 814602 h 3208053"/>
                <a:gd name="connsiteX9" fmla="*/ 1801347 w 3735368"/>
                <a:gd name="connsiteY9" fmla="*/ 323324 h 3208053"/>
                <a:gd name="connsiteX10" fmla="*/ 1027715 w 3735368"/>
                <a:gd name="connsiteY10" fmla="*/ 11865 h 3208053"/>
                <a:gd name="connsiteX11" fmla="*/ 1014358 w 3735368"/>
                <a:gd name="connsiteY11" fmla="*/ 83682 h 3208053"/>
                <a:gd name="connsiteX12" fmla="*/ 1728209 w 3735368"/>
                <a:gd name="connsiteY12" fmla="*/ 412930 h 3208053"/>
                <a:gd name="connsiteX13" fmla="*/ 1135891 w 3735368"/>
                <a:gd name="connsiteY13" fmla="*/ 1265863 h 3208053"/>
                <a:gd name="connsiteX14" fmla="*/ 122048 w 3735368"/>
                <a:gd name="connsiteY14" fmla="*/ 1265865 h 3208053"/>
                <a:gd name="connsiteX15" fmla="*/ 122048 w 3735368"/>
                <a:gd name="connsiteY15" fmla="*/ 1368826 h 3208053"/>
                <a:gd name="connsiteX16" fmla="*/ 1060235 w 3735368"/>
                <a:gd name="connsiteY16" fmla="*/ 1609071 h 3208053"/>
                <a:gd name="connsiteX17" fmla="*/ 602584 w 3735368"/>
                <a:gd name="connsiteY17" fmla="*/ 2981908 h 3208053"/>
                <a:gd name="connsiteX18" fmla="*/ 694113 w 3735368"/>
                <a:gd name="connsiteY18" fmla="*/ 3027670 h 3208053"/>
                <a:gd name="connsiteX19" fmla="*/ 1427673 w 3735368"/>
                <a:gd name="connsiteY19" fmla="*/ 1210577 h 3208053"/>
                <a:gd name="connsiteX20" fmla="*/ 2067071 w 3735368"/>
                <a:gd name="connsiteY20" fmla="*/ 1174341 h 3208053"/>
                <a:gd name="connsiteX21" fmla="*/ 3490340 w 3735368"/>
                <a:gd name="connsiteY21" fmla="*/ 1754017 h 3208053"/>
                <a:gd name="connsiteX22" fmla="*/ 3722226 w 3735368"/>
                <a:gd name="connsiteY22" fmla="*/ 1734919 h 3208053"/>
                <a:gd name="connsiteX23" fmla="*/ 3558330 w 3735368"/>
                <a:gd name="connsiteY23" fmla="*/ 1547435 h 3208053"/>
                <a:gd name="connsiteX0" fmla="*/ 3558330 w 3735368"/>
                <a:gd name="connsiteY0" fmla="*/ 1547435 h 3208053"/>
                <a:gd name="connsiteX1" fmla="*/ 2151650 w 3735368"/>
                <a:gd name="connsiteY1" fmla="*/ 1012917 h 3208053"/>
                <a:gd name="connsiteX2" fmla="*/ 1983418 w 3735368"/>
                <a:gd name="connsiteY2" fmla="*/ 877238 h 3208053"/>
                <a:gd name="connsiteX3" fmla="*/ 2168127 w 3735368"/>
                <a:gd name="connsiteY3" fmla="*/ 537514 h 3208053"/>
                <a:gd name="connsiteX4" fmla="*/ 3028141 w 3735368"/>
                <a:gd name="connsiteY4" fmla="*/ 144714 h 3208053"/>
                <a:gd name="connsiteX5" fmla="*/ 3005258 w 3735368"/>
                <a:gd name="connsiteY5" fmla="*/ 76072 h 3208053"/>
                <a:gd name="connsiteX6" fmla="*/ 2108346 w 3735368"/>
                <a:gd name="connsiteY6" fmla="*/ 477087 h 3208053"/>
                <a:gd name="connsiteX7" fmla="*/ 1861128 w 3735368"/>
                <a:gd name="connsiteY7" fmla="*/ 854012 h 3208053"/>
                <a:gd name="connsiteX8" fmla="*/ 1665968 w 3735368"/>
                <a:gd name="connsiteY8" fmla="*/ 814602 h 3208053"/>
                <a:gd name="connsiteX9" fmla="*/ 1801347 w 3735368"/>
                <a:gd name="connsiteY9" fmla="*/ 323324 h 3208053"/>
                <a:gd name="connsiteX10" fmla="*/ 1027715 w 3735368"/>
                <a:gd name="connsiteY10" fmla="*/ 11865 h 3208053"/>
                <a:gd name="connsiteX11" fmla="*/ 1014358 w 3735368"/>
                <a:gd name="connsiteY11" fmla="*/ 83682 h 3208053"/>
                <a:gd name="connsiteX12" fmla="*/ 1728209 w 3735368"/>
                <a:gd name="connsiteY12" fmla="*/ 412930 h 3208053"/>
                <a:gd name="connsiteX13" fmla="*/ 1135891 w 3735368"/>
                <a:gd name="connsiteY13" fmla="*/ 1265863 h 3208053"/>
                <a:gd name="connsiteX14" fmla="*/ 122048 w 3735368"/>
                <a:gd name="connsiteY14" fmla="*/ 1265865 h 3208053"/>
                <a:gd name="connsiteX15" fmla="*/ 122048 w 3735368"/>
                <a:gd name="connsiteY15" fmla="*/ 1368826 h 3208053"/>
                <a:gd name="connsiteX16" fmla="*/ 1060235 w 3735368"/>
                <a:gd name="connsiteY16" fmla="*/ 1609071 h 3208053"/>
                <a:gd name="connsiteX17" fmla="*/ 602584 w 3735368"/>
                <a:gd name="connsiteY17" fmla="*/ 2981908 h 3208053"/>
                <a:gd name="connsiteX18" fmla="*/ 694113 w 3735368"/>
                <a:gd name="connsiteY18" fmla="*/ 3027670 h 3208053"/>
                <a:gd name="connsiteX19" fmla="*/ 1427673 w 3735368"/>
                <a:gd name="connsiteY19" fmla="*/ 1210577 h 3208053"/>
                <a:gd name="connsiteX20" fmla="*/ 2067071 w 3735368"/>
                <a:gd name="connsiteY20" fmla="*/ 1174341 h 3208053"/>
                <a:gd name="connsiteX21" fmla="*/ 3490340 w 3735368"/>
                <a:gd name="connsiteY21" fmla="*/ 1754017 h 3208053"/>
                <a:gd name="connsiteX22" fmla="*/ 3722226 w 3735368"/>
                <a:gd name="connsiteY22" fmla="*/ 1734919 h 3208053"/>
                <a:gd name="connsiteX23" fmla="*/ 3558330 w 3735368"/>
                <a:gd name="connsiteY23" fmla="*/ 1547435 h 3208053"/>
                <a:gd name="connsiteX0" fmla="*/ 3558330 w 3735368"/>
                <a:gd name="connsiteY0" fmla="*/ 1547435 h 3208053"/>
                <a:gd name="connsiteX1" fmla="*/ 2151650 w 3735368"/>
                <a:gd name="connsiteY1" fmla="*/ 1012917 h 3208053"/>
                <a:gd name="connsiteX2" fmla="*/ 1983418 w 3735368"/>
                <a:gd name="connsiteY2" fmla="*/ 877238 h 3208053"/>
                <a:gd name="connsiteX3" fmla="*/ 2168127 w 3735368"/>
                <a:gd name="connsiteY3" fmla="*/ 537514 h 3208053"/>
                <a:gd name="connsiteX4" fmla="*/ 3028141 w 3735368"/>
                <a:gd name="connsiteY4" fmla="*/ 144714 h 3208053"/>
                <a:gd name="connsiteX5" fmla="*/ 3005258 w 3735368"/>
                <a:gd name="connsiteY5" fmla="*/ 76072 h 3208053"/>
                <a:gd name="connsiteX6" fmla="*/ 2178196 w 3735368"/>
                <a:gd name="connsiteY6" fmla="*/ 426287 h 3208053"/>
                <a:gd name="connsiteX7" fmla="*/ 1861128 w 3735368"/>
                <a:gd name="connsiteY7" fmla="*/ 854012 h 3208053"/>
                <a:gd name="connsiteX8" fmla="*/ 1665968 w 3735368"/>
                <a:gd name="connsiteY8" fmla="*/ 814602 h 3208053"/>
                <a:gd name="connsiteX9" fmla="*/ 1801347 w 3735368"/>
                <a:gd name="connsiteY9" fmla="*/ 323324 h 3208053"/>
                <a:gd name="connsiteX10" fmla="*/ 1027715 w 3735368"/>
                <a:gd name="connsiteY10" fmla="*/ 11865 h 3208053"/>
                <a:gd name="connsiteX11" fmla="*/ 1014358 w 3735368"/>
                <a:gd name="connsiteY11" fmla="*/ 83682 h 3208053"/>
                <a:gd name="connsiteX12" fmla="*/ 1728209 w 3735368"/>
                <a:gd name="connsiteY12" fmla="*/ 412930 h 3208053"/>
                <a:gd name="connsiteX13" fmla="*/ 1135891 w 3735368"/>
                <a:gd name="connsiteY13" fmla="*/ 1265863 h 3208053"/>
                <a:gd name="connsiteX14" fmla="*/ 122048 w 3735368"/>
                <a:gd name="connsiteY14" fmla="*/ 1265865 h 3208053"/>
                <a:gd name="connsiteX15" fmla="*/ 122048 w 3735368"/>
                <a:gd name="connsiteY15" fmla="*/ 1368826 h 3208053"/>
                <a:gd name="connsiteX16" fmla="*/ 1060235 w 3735368"/>
                <a:gd name="connsiteY16" fmla="*/ 1609071 h 3208053"/>
                <a:gd name="connsiteX17" fmla="*/ 602584 w 3735368"/>
                <a:gd name="connsiteY17" fmla="*/ 2981908 h 3208053"/>
                <a:gd name="connsiteX18" fmla="*/ 694113 w 3735368"/>
                <a:gd name="connsiteY18" fmla="*/ 3027670 h 3208053"/>
                <a:gd name="connsiteX19" fmla="*/ 1427673 w 3735368"/>
                <a:gd name="connsiteY19" fmla="*/ 1210577 h 3208053"/>
                <a:gd name="connsiteX20" fmla="*/ 2067071 w 3735368"/>
                <a:gd name="connsiteY20" fmla="*/ 1174341 h 3208053"/>
                <a:gd name="connsiteX21" fmla="*/ 3490340 w 3735368"/>
                <a:gd name="connsiteY21" fmla="*/ 1754017 h 3208053"/>
                <a:gd name="connsiteX22" fmla="*/ 3722226 w 3735368"/>
                <a:gd name="connsiteY22" fmla="*/ 1734919 h 3208053"/>
                <a:gd name="connsiteX23" fmla="*/ 3558330 w 3735368"/>
                <a:gd name="connsiteY23" fmla="*/ 1547435 h 3208053"/>
                <a:gd name="connsiteX0" fmla="*/ 3558330 w 3735368"/>
                <a:gd name="connsiteY0" fmla="*/ 1547435 h 3208053"/>
                <a:gd name="connsiteX1" fmla="*/ 2151650 w 3735368"/>
                <a:gd name="connsiteY1" fmla="*/ 1012917 h 3208053"/>
                <a:gd name="connsiteX2" fmla="*/ 1983418 w 3735368"/>
                <a:gd name="connsiteY2" fmla="*/ 877238 h 3208053"/>
                <a:gd name="connsiteX3" fmla="*/ 2231627 w 3735368"/>
                <a:gd name="connsiteY3" fmla="*/ 489889 h 3208053"/>
                <a:gd name="connsiteX4" fmla="*/ 3028141 w 3735368"/>
                <a:gd name="connsiteY4" fmla="*/ 144714 h 3208053"/>
                <a:gd name="connsiteX5" fmla="*/ 3005258 w 3735368"/>
                <a:gd name="connsiteY5" fmla="*/ 76072 h 3208053"/>
                <a:gd name="connsiteX6" fmla="*/ 2178196 w 3735368"/>
                <a:gd name="connsiteY6" fmla="*/ 426287 h 3208053"/>
                <a:gd name="connsiteX7" fmla="*/ 1861128 w 3735368"/>
                <a:gd name="connsiteY7" fmla="*/ 854012 h 3208053"/>
                <a:gd name="connsiteX8" fmla="*/ 1665968 w 3735368"/>
                <a:gd name="connsiteY8" fmla="*/ 814602 h 3208053"/>
                <a:gd name="connsiteX9" fmla="*/ 1801347 w 3735368"/>
                <a:gd name="connsiteY9" fmla="*/ 323324 h 3208053"/>
                <a:gd name="connsiteX10" fmla="*/ 1027715 w 3735368"/>
                <a:gd name="connsiteY10" fmla="*/ 11865 h 3208053"/>
                <a:gd name="connsiteX11" fmla="*/ 1014358 w 3735368"/>
                <a:gd name="connsiteY11" fmla="*/ 83682 h 3208053"/>
                <a:gd name="connsiteX12" fmla="*/ 1728209 w 3735368"/>
                <a:gd name="connsiteY12" fmla="*/ 412930 h 3208053"/>
                <a:gd name="connsiteX13" fmla="*/ 1135891 w 3735368"/>
                <a:gd name="connsiteY13" fmla="*/ 1265863 h 3208053"/>
                <a:gd name="connsiteX14" fmla="*/ 122048 w 3735368"/>
                <a:gd name="connsiteY14" fmla="*/ 1265865 h 3208053"/>
                <a:gd name="connsiteX15" fmla="*/ 122048 w 3735368"/>
                <a:gd name="connsiteY15" fmla="*/ 1368826 h 3208053"/>
                <a:gd name="connsiteX16" fmla="*/ 1060235 w 3735368"/>
                <a:gd name="connsiteY16" fmla="*/ 1609071 h 3208053"/>
                <a:gd name="connsiteX17" fmla="*/ 602584 w 3735368"/>
                <a:gd name="connsiteY17" fmla="*/ 2981908 h 3208053"/>
                <a:gd name="connsiteX18" fmla="*/ 694113 w 3735368"/>
                <a:gd name="connsiteY18" fmla="*/ 3027670 h 3208053"/>
                <a:gd name="connsiteX19" fmla="*/ 1427673 w 3735368"/>
                <a:gd name="connsiteY19" fmla="*/ 1210577 h 3208053"/>
                <a:gd name="connsiteX20" fmla="*/ 2067071 w 3735368"/>
                <a:gd name="connsiteY20" fmla="*/ 1174341 h 3208053"/>
                <a:gd name="connsiteX21" fmla="*/ 3490340 w 3735368"/>
                <a:gd name="connsiteY21" fmla="*/ 1754017 h 3208053"/>
                <a:gd name="connsiteX22" fmla="*/ 3722226 w 3735368"/>
                <a:gd name="connsiteY22" fmla="*/ 1734919 h 3208053"/>
                <a:gd name="connsiteX23" fmla="*/ 3558330 w 3735368"/>
                <a:gd name="connsiteY23" fmla="*/ 1547435 h 3208053"/>
                <a:gd name="connsiteX0" fmla="*/ 3558330 w 3735368"/>
                <a:gd name="connsiteY0" fmla="*/ 1547435 h 3208053"/>
                <a:gd name="connsiteX1" fmla="*/ 2151650 w 3735368"/>
                <a:gd name="connsiteY1" fmla="*/ 1012917 h 3208053"/>
                <a:gd name="connsiteX2" fmla="*/ 1983418 w 3735368"/>
                <a:gd name="connsiteY2" fmla="*/ 877238 h 3208053"/>
                <a:gd name="connsiteX3" fmla="*/ 2231627 w 3735368"/>
                <a:gd name="connsiteY3" fmla="*/ 489889 h 3208053"/>
                <a:gd name="connsiteX4" fmla="*/ 3028141 w 3735368"/>
                <a:gd name="connsiteY4" fmla="*/ 144714 h 3208053"/>
                <a:gd name="connsiteX5" fmla="*/ 3005258 w 3735368"/>
                <a:gd name="connsiteY5" fmla="*/ 76072 h 3208053"/>
                <a:gd name="connsiteX6" fmla="*/ 2178196 w 3735368"/>
                <a:gd name="connsiteY6" fmla="*/ 426287 h 3208053"/>
                <a:gd name="connsiteX7" fmla="*/ 1861128 w 3735368"/>
                <a:gd name="connsiteY7" fmla="*/ 854012 h 3208053"/>
                <a:gd name="connsiteX8" fmla="*/ 1665968 w 3735368"/>
                <a:gd name="connsiteY8" fmla="*/ 814602 h 3208053"/>
                <a:gd name="connsiteX9" fmla="*/ 1801347 w 3735368"/>
                <a:gd name="connsiteY9" fmla="*/ 323324 h 3208053"/>
                <a:gd name="connsiteX10" fmla="*/ 1027715 w 3735368"/>
                <a:gd name="connsiteY10" fmla="*/ 11865 h 3208053"/>
                <a:gd name="connsiteX11" fmla="*/ 1014358 w 3735368"/>
                <a:gd name="connsiteY11" fmla="*/ 83682 h 3208053"/>
                <a:gd name="connsiteX12" fmla="*/ 1728209 w 3735368"/>
                <a:gd name="connsiteY12" fmla="*/ 412930 h 3208053"/>
                <a:gd name="connsiteX13" fmla="*/ 1135891 w 3735368"/>
                <a:gd name="connsiteY13" fmla="*/ 1265863 h 3208053"/>
                <a:gd name="connsiteX14" fmla="*/ 122048 w 3735368"/>
                <a:gd name="connsiteY14" fmla="*/ 1265865 h 3208053"/>
                <a:gd name="connsiteX15" fmla="*/ 122048 w 3735368"/>
                <a:gd name="connsiteY15" fmla="*/ 1368826 h 3208053"/>
                <a:gd name="connsiteX16" fmla="*/ 1060235 w 3735368"/>
                <a:gd name="connsiteY16" fmla="*/ 1609071 h 3208053"/>
                <a:gd name="connsiteX17" fmla="*/ 602584 w 3735368"/>
                <a:gd name="connsiteY17" fmla="*/ 2981908 h 3208053"/>
                <a:gd name="connsiteX18" fmla="*/ 694113 w 3735368"/>
                <a:gd name="connsiteY18" fmla="*/ 3027670 h 3208053"/>
                <a:gd name="connsiteX19" fmla="*/ 1427673 w 3735368"/>
                <a:gd name="connsiteY19" fmla="*/ 1210577 h 3208053"/>
                <a:gd name="connsiteX20" fmla="*/ 2067071 w 3735368"/>
                <a:gd name="connsiteY20" fmla="*/ 1174341 h 3208053"/>
                <a:gd name="connsiteX21" fmla="*/ 3490340 w 3735368"/>
                <a:gd name="connsiteY21" fmla="*/ 1754017 h 3208053"/>
                <a:gd name="connsiteX22" fmla="*/ 3722226 w 3735368"/>
                <a:gd name="connsiteY22" fmla="*/ 1734919 h 3208053"/>
                <a:gd name="connsiteX23" fmla="*/ 3558330 w 3735368"/>
                <a:gd name="connsiteY23" fmla="*/ 1547435 h 3208053"/>
                <a:gd name="connsiteX0" fmla="*/ 3558330 w 3735368"/>
                <a:gd name="connsiteY0" fmla="*/ 1547435 h 3208053"/>
                <a:gd name="connsiteX1" fmla="*/ 2151650 w 3735368"/>
                <a:gd name="connsiteY1" fmla="*/ 1012917 h 3208053"/>
                <a:gd name="connsiteX2" fmla="*/ 1983418 w 3735368"/>
                <a:gd name="connsiteY2" fmla="*/ 877238 h 3208053"/>
                <a:gd name="connsiteX3" fmla="*/ 2231627 w 3735368"/>
                <a:gd name="connsiteY3" fmla="*/ 489889 h 3208053"/>
                <a:gd name="connsiteX4" fmla="*/ 3028141 w 3735368"/>
                <a:gd name="connsiteY4" fmla="*/ 144714 h 3208053"/>
                <a:gd name="connsiteX5" fmla="*/ 3005258 w 3735368"/>
                <a:gd name="connsiteY5" fmla="*/ 76072 h 3208053"/>
                <a:gd name="connsiteX6" fmla="*/ 2178196 w 3735368"/>
                <a:gd name="connsiteY6" fmla="*/ 426287 h 3208053"/>
                <a:gd name="connsiteX7" fmla="*/ 1861128 w 3735368"/>
                <a:gd name="connsiteY7" fmla="*/ 854012 h 3208053"/>
                <a:gd name="connsiteX8" fmla="*/ 1665968 w 3735368"/>
                <a:gd name="connsiteY8" fmla="*/ 814602 h 3208053"/>
                <a:gd name="connsiteX9" fmla="*/ 1801347 w 3735368"/>
                <a:gd name="connsiteY9" fmla="*/ 323324 h 3208053"/>
                <a:gd name="connsiteX10" fmla="*/ 1027715 w 3735368"/>
                <a:gd name="connsiteY10" fmla="*/ 11865 h 3208053"/>
                <a:gd name="connsiteX11" fmla="*/ 1014358 w 3735368"/>
                <a:gd name="connsiteY11" fmla="*/ 83682 h 3208053"/>
                <a:gd name="connsiteX12" fmla="*/ 1728209 w 3735368"/>
                <a:gd name="connsiteY12" fmla="*/ 412930 h 3208053"/>
                <a:gd name="connsiteX13" fmla="*/ 1135891 w 3735368"/>
                <a:gd name="connsiteY13" fmla="*/ 1265863 h 3208053"/>
                <a:gd name="connsiteX14" fmla="*/ 122048 w 3735368"/>
                <a:gd name="connsiteY14" fmla="*/ 1265865 h 3208053"/>
                <a:gd name="connsiteX15" fmla="*/ 122048 w 3735368"/>
                <a:gd name="connsiteY15" fmla="*/ 1368826 h 3208053"/>
                <a:gd name="connsiteX16" fmla="*/ 1060235 w 3735368"/>
                <a:gd name="connsiteY16" fmla="*/ 1609071 h 3208053"/>
                <a:gd name="connsiteX17" fmla="*/ 602584 w 3735368"/>
                <a:gd name="connsiteY17" fmla="*/ 2981908 h 3208053"/>
                <a:gd name="connsiteX18" fmla="*/ 694113 w 3735368"/>
                <a:gd name="connsiteY18" fmla="*/ 3027670 h 3208053"/>
                <a:gd name="connsiteX19" fmla="*/ 1427673 w 3735368"/>
                <a:gd name="connsiteY19" fmla="*/ 1210577 h 3208053"/>
                <a:gd name="connsiteX20" fmla="*/ 2067071 w 3735368"/>
                <a:gd name="connsiteY20" fmla="*/ 1174341 h 3208053"/>
                <a:gd name="connsiteX21" fmla="*/ 3490340 w 3735368"/>
                <a:gd name="connsiteY21" fmla="*/ 1754017 h 3208053"/>
                <a:gd name="connsiteX22" fmla="*/ 3722226 w 3735368"/>
                <a:gd name="connsiteY22" fmla="*/ 1734919 h 3208053"/>
                <a:gd name="connsiteX23" fmla="*/ 3558330 w 3735368"/>
                <a:gd name="connsiteY23" fmla="*/ 1547435 h 3208053"/>
                <a:gd name="connsiteX0" fmla="*/ 3558330 w 3735368"/>
                <a:gd name="connsiteY0" fmla="*/ 1547435 h 3208053"/>
                <a:gd name="connsiteX1" fmla="*/ 2151650 w 3735368"/>
                <a:gd name="connsiteY1" fmla="*/ 1012917 h 3208053"/>
                <a:gd name="connsiteX2" fmla="*/ 1983418 w 3735368"/>
                <a:gd name="connsiteY2" fmla="*/ 877238 h 3208053"/>
                <a:gd name="connsiteX3" fmla="*/ 2231627 w 3735368"/>
                <a:gd name="connsiteY3" fmla="*/ 489889 h 3208053"/>
                <a:gd name="connsiteX4" fmla="*/ 3028141 w 3735368"/>
                <a:gd name="connsiteY4" fmla="*/ 144714 h 3208053"/>
                <a:gd name="connsiteX5" fmla="*/ 3005258 w 3735368"/>
                <a:gd name="connsiteY5" fmla="*/ 76072 h 3208053"/>
                <a:gd name="connsiteX6" fmla="*/ 2178196 w 3735368"/>
                <a:gd name="connsiteY6" fmla="*/ 426287 h 3208053"/>
                <a:gd name="connsiteX7" fmla="*/ 1861128 w 3735368"/>
                <a:gd name="connsiteY7" fmla="*/ 854012 h 3208053"/>
                <a:gd name="connsiteX8" fmla="*/ 1665968 w 3735368"/>
                <a:gd name="connsiteY8" fmla="*/ 814602 h 3208053"/>
                <a:gd name="connsiteX9" fmla="*/ 1801347 w 3735368"/>
                <a:gd name="connsiteY9" fmla="*/ 323324 h 3208053"/>
                <a:gd name="connsiteX10" fmla="*/ 1027715 w 3735368"/>
                <a:gd name="connsiteY10" fmla="*/ 11865 h 3208053"/>
                <a:gd name="connsiteX11" fmla="*/ 1014358 w 3735368"/>
                <a:gd name="connsiteY11" fmla="*/ 83682 h 3208053"/>
                <a:gd name="connsiteX12" fmla="*/ 1728209 w 3735368"/>
                <a:gd name="connsiteY12" fmla="*/ 412930 h 3208053"/>
                <a:gd name="connsiteX13" fmla="*/ 1135891 w 3735368"/>
                <a:gd name="connsiteY13" fmla="*/ 1265863 h 3208053"/>
                <a:gd name="connsiteX14" fmla="*/ 122048 w 3735368"/>
                <a:gd name="connsiteY14" fmla="*/ 1265865 h 3208053"/>
                <a:gd name="connsiteX15" fmla="*/ 122048 w 3735368"/>
                <a:gd name="connsiteY15" fmla="*/ 1368826 h 3208053"/>
                <a:gd name="connsiteX16" fmla="*/ 1060235 w 3735368"/>
                <a:gd name="connsiteY16" fmla="*/ 1609071 h 3208053"/>
                <a:gd name="connsiteX17" fmla="*/ 602584 w 3735368"/>
                <a:gd name="connsiteY17" fmla="*/ 2981908 h 3208053"/>
                <a:gd name="connsiteX18" fmla="*/ 694113 w 3735368"/>
                <a:gd name="connsiteY18" fmla="*/ 3027670 h 3208053"/>
                <a:gd name="connsiteX19" fmla="*/ 1427673 w 3735368"/>
                <a:gd name="connsiteY19" fmla="*/ 1210577 h 3208053"/>
                <a:gd name="connsiteX20" fmla="*/ 2067071 w 3735368"/>
                <a:gd name="connsiteY20" fmla="*/ 1174341 h 3208053"/>
                <a:gd name="connsiteX21" fmla="*/ 3490340 w 3735368"/>
                <a:gd name="connsiteY21" fmla="*/ 1754017 h 3208053"/>
                <a:gd name="connsiteX22" fmla="*/ 3722226 w 3735368"/>
                <a:gd name="connsiteY22" fmla="*/ 1734919 h 3208053"/>
                <a:gd name="connsiteX23" fmla="*/ 3558330 w 3735368"/>
                <a:gd name="connsiteY23" fmla="*/ 1547435 h 3208053"/>
                <a:gd name="connsiteX0" fmla="*/ 3558330 w 3731869"/>
                <a:gd name="connsiteY0" fmla="*/ 1547435 h 3208053"/>
                <a:gd name="connsiteX1" fmla="*/ 2218325 w 3731869"/>
                <a:gd name="connsiteY1" fmla="*/ 1038317 h 3208053"/>
                <a:gd name="connsiteX2" fmla="*/ 1983418 w 3731869"/>
                <a:gd name="connsiteY2" fmla="*/ 877238 h 3208053"/>
                <a:gd name="connsiteX3" fmla="*/ 2231627 w 3731869"/>
                <a:gd name="connsiteY3" fmla="*/ 489889 h 3208053"/>
                <a:gd name="connsiteX4" fmla="*/ 3028141 w 3731869"/>
                <a:gd name="connsiteY4" fmla="*/ 144714 h 3208053"/>
                <a:gd name="connsiteX5" fmla="*/ 3005258 w 3731869"/>
                <a:gd name="connsiteY5" fmla="*/ 76072 h 3208053"/>
                <a:gd name="connsiteX6" fmla="*/ 2178196 w 3731869"/>
                <a:gd name="connsiteY6" fmla="*/ 426287 h 3208053"/>
                <a:gd name="connsiteX7" fmla="*/ 1861128 w 3731869"/>
                <a:gd name="connsiteY7" fmla="*/ 854012 h 3208053"/>
                <a:gd name="connsiteX8" fmla="*/ 1665968 w 3731869"/>
                <a:gd name="connsiteY8" fmla="*/ 814602 h 3208053"/>
                <a:gd name="connsiteX9" fmla="*/ 1801347 w 3731869"/>
                <a:gd name="connsiteY9" fmla="*/ 323324 h 3208053"/>
                <a:gd name="connsiteX10" fmla="*/ 1027715 w 3731869"/>
                <a:gd name="connsiteY10" fmla="*/ 11865 h 3208053"/>
                <a:gd name="connsiteX11" fmla="*/ 1014358 w 3731869"/>
                <a:gd name="connsiteY11" fmla="*/ 83682 h 3208053"/>
                <a:gd name="connsiteX12" fmla="*/ 1728209 w 3731869"/>
                <a:gd name="connsiteY12" fmla="*/ 412930 h 3208053"/>
                <a:gd name="connsiteX13" fmla="*/ 1135891 w 3731869"/>
                <a:gd name="connsiteY13" fmla="*/ 1265863 h 3208053"/>
                <a:gd name="connsiteX14" fmla="*/ 122048 w 3731869"/>
                <a:gd name="connsiteY14" fmla="*/ 1265865 h 3208053"/>
                <a:gd name="connsiteX15" fmla="*/ 122048 w 3731869"/>
                <a:gd name="connsiteY15" fmla="*/ 1368826 h 3208053"/>
                <a:gd name="connsiteX16" fmla="*/ 1060235 w 3731869"/>
                <a:gd name="connsiteY16" fmla="*/ 1609071 h 3208053"/>
                <a:gd name="connsiteX17" fmla="*/ 602584 w 3731869"/>
                <a:gd name="connsiteY17" fmla="*/ 2981908 h 3208053"/>
                <a:gd name="connsiteX18" fmla="*/ 694113 w 3731869"/>
                <a:gd name="connsiteY18" fmla="*/ 3027670 h 3208053"/>
                <a:gd name="connsiteX19" fmla="*/ 1427673 w 3731869"/>
                <a:gd name="connsiteY19" fmla="*/ 1210577 h 3208053"/>
                <a:gd name="connsiteX20" fmla="*/ 2067071 w 3731869"/>
                <a:gd name="connsiteY20" fmla="*/ 1174341 h 3208053"/>
                <a:gd name="connsiteX21" fmla="*/ 3490340 w 3731869"/>
                <a:gd name="connsiteY21" fmla="*/ 1754017 h 3208053"/>
                <a:gd name="connsiteX22" fmla="*/ 3722226 w 3731869"/>
                <a:gd name="connsiteY22" fmla="*/ 1734919 h 3208053"/>
                <a:gd name="connsiteX23" fmla="*/ 3558330 w 3731869"/>
                <a:gd name="connsiteY23" fmla="*/ 1547435 h 3208053"/>
                <a:gd name="connsiteX0" fmla="*/ 3558330 w 3731869"/>
                <a:gd name="connsiteY0" fmla="*/ 1547435 h 3208053"/>
                <a:gd name="connsiteX1" fmla="*/ 2218325 w 3731869"/>
                <a:gd name="connsiteY1" fmla="*/ 1038317 h 3208053"/>
                <a:gd name="connsiteX2" fmla="*/ 1983418 w 3731869"/>
                <a:gd name="connsiteY2" fmla="*/ 877238 h 3208053"/>
                <a:gd name="connsiteX3" fmla="*/ 2231627 w 3731869"/>
                <a:gd name="connsiteY3" fmla="*/ 489889 h 3208053"/>
                <a:gd name="connsiteX4" fmla="*/ 3028141 w 3731869"/>
                <a:gd name="connsiteY4" fmla="*/ 144714 h 3208053"/>
                <a:gd name="connsiteX5" fmla="*/ 3005258 w 3731869"/>
                <a:gd name="connsiteY5" fmla="*/ 76072 h 3208053"/>
                <a:gd name="connsiteX6" fmla="*/ 2178196 w 3731869"/>
                <a:gd name="connsiteY6" fmla="*/ 426287 h 3208053"/>
                <a:gd name="connsiteX7" fmla="*/ 1870653 w 3731869"/>
                <a:gd name="connsiteY7" fmla="*/ 876237 h 3208053"/>
                <a:gd name="connsiteX8" fmla="*/ 1665968 w 3731869"/>
                <a:gd name="connsiteY8" fmla="*/ 814602 h 3208053"/>
                <a:gd name="connsiteX9" fmla="*/ 1801347 w 3731869"/>
                <a:gd name="connsiteY9" fmla="*/ 323324 h 3208053"/>
                <a:gd name="connsiteX10" fmla="*/ 1027715 w 3731869"/>
                <a:gd name="connsiteY10" fmla="*/ 11865 h 3208053"/>
                <a:gd name="connsiteX11" fmla="*/ 1014358 w 3731869"/>
                <a:gd name="connsiteY11" fmla="*/ 83682 h 3208053"/>
                <a:gd name="connsiteX12" fmla="*/ 1728209 w 3731869"/>
                <a:gd name="connsiteY12" fmla="*/ 412930 h 3208053"/>
                <a:gd name="connsiteX13" fmla="*/ 1135891 w 3731869"/>
                <a:gd name="connsiteY13" fmla="*/ 1265863 h 3208053"/>
                <a:gd name="connsiteX14" fmla="*/ 122048 w 3731869"/>
                <a:gd name="connsiteY14" fmla="*/ 1265865 h 3208053"/>
                <a:gd name="connsiteX15" fmla="*/ 122048 w 3731869"/>
                <a:gd name="connsiteY15" fmla="*/ 1368826 h 3208053"/>
                <a:gd name="connsiteX16" fmla="*/ 1060235 w 3731869"/>
                <a:gd name="connsiteY16" fmla="*/ 1609071 h 3208053"/>
                <a:gd name="connsiteX17" fmla="*/ 602584 w 3731869"/>
                <a:gd name="connsiteY17" fmla="*/ 2981908 h 3208053"/>
                <a:gd name="connsiteX18" fmla="*/ 694113 w 3731869"/>
                <a:gd name="connsiteY18" fmla="*/ 3027670 h 3208053"/>
                <a:gd name="connsiteX19" fmla="*/ 1427673 w 3731869"/>
                <a:gd name="connsiteY19" fmla="*/ 1210577 h 3208053"/>
                <a:gd name="connsiteX20" fmla="*/ 2067071 w 3731869"/>
                <a:gd name="connsiteY20" fmla="*/ 1174341 h 3208053"/>
                <a:gd name="connsiteX21" fmla="*/ 3490340 w 3731869"/>
                <a:gd name="connsiteY21" fmla="*/ 1754017 h 3208053"/>
                <a:gd name="connsiteX22" fmla="*/ 3722226 w 3731869"/>
                <a:gd name="connsiteY22" fmla="*/ 1734919 h 3208053"/>
                <a:gd name="connsiteX23" fmla="*/ 3558330 w 3731869"/>
                <a:gd name="connsiteY23" fmla="*/ 1547435 h 3208053"/>
                <a:gd name="connsiteX0" fmla="*/ 3558330 w 3731869"/>
                <a:gd name="connsiteY0" fmla="*/ 1547435 h 3208053"/>
                <a:gd name="connsiteX1" fmla="*/ 2218325 w 3731869"/>
                <a:gd name="connsiteY1" fmla="*/ 1038317 h 3208053"/>
                <a:gd name="connsiteX2" fmla="*/ 1983418 w 3731869"/>
                <a:gd name="connsiteY2" fmla="*/ 877238 h 3208053"/>
                <a:gd name="connsiteX3" fmla="*/ 2231627 w 3731869"/>
                <a:gd name="connsiteY3" fmla="*/ 489889 h 3208053"/>
                <a:gd name="connsiteX4" fmla="*/ 3028141 w 3731869"/>
                <a:gd name="connsiteY4" fmla="*/ 144714 h 3208053"/>
                <a:gd name="connsiteX5" fmla="*/ 3005258 w 3731869"/>
                <a:gd name="connsiteY5" fmla="*/ 76072 h 3208053"/>
                <a:gd name="connsiteX6" fmla="*/ 2178196 w 3731869"/>
                <a:gd name="connsiteY6" fmla="*/ 426287 h 3208053"/>
                <a:gd name="connsiteX7" fmla="*/ 1857953 w 3731869"/>
                <a:gd name="connsiteY7" fmla="*/ 911162 h 3208053"/>
                <a:gd name="connsiteX8" fmla="*/ 1665968 w 3731869"/>
                <a:gd name="connsiteY8" fmla="*/ 814602 h 3208053"/>
                <a:gd name="connsiteX9" fmla="*/ 1801347 w 3731869"/>
                <a:gd name="connsiteY9" fmla="*/ 323324 h 3208053"/>
                <a:gd name="connsiteX10" fmla="*/ 1027715 w 3731869"/>
                <a:gd name="connsiteY10" fmla="*/ 11865 h 3208053"/>
                <a:gd name="connsiteX11" fmla="*/ 1014358 w 3731869"/>
                <a:gd name="connsiteY11" fmla="*/ 83682 h 3208053"/>
                <a:gd name="connsiteX12" fmla="*/ 1728209 w 3731869"/>
                <a:gd name="connsiteY12" fmla="*/ 412930 h 3208053"/>
                <a:gd name="connsiteX13" fmla="*/ 1135891 w 3731869"/>
                <a:gd name="connsiteY13" fmla="*/ 1265863 h 3208053"/>
                <a:gd name="connsiteX14" fmla="*/ 122048 w 3731869"/>
                <a:gd name="connsiteY14" fmla="*/ 1265865 h 3208053"/>
                <a:gd name="connsiteX15" fmla="*/ 122048 w 3731869"/>
                <a:gd name="connsiteY15" fmla="*/ 1368826 h 3208053"/>
                <a:gd name="connsiteX16" fmla="*/ 1060235 w 3731869"/>
                <a:gd name="connsiteY16" fmla="*/ 1609071 h 3208053"/>
                <a:gd name="connsiteX17" fmla="*/ 602584 w 3731869"/>
                <a:gd name="connsiteY17" fmla="*/ 2981908 h 3208053"/>
                <a:gd name="connsiteX18" fmla="*/ 694113 w 3731869"/>
                <a:gd name="connsiteY18" fmla="*/ 3027670 h 3208053"/>
                <a:gd name="connsiteX19" fmla="*/ 1427673 w 3731869"/>
                <a:gd name="connsiteY19" fmla="*/ 1210577 h 3208053"/>
                <a:gd name="connsiteX20" fmla="*/ 2067071 w 3731869"/>
                <a:gd name="connsiteY20" fmla="*/ 1174341 h 3208053"/>
                <a:gd name="connsiteX21" fmla="*/ 3490340 w 3731869"/>
                <a:gd name="connsiteY21" fmla="*/ 1754017 h 3208053"/>
                <a:gd name="connsiteX22" fmla="*/ 3722226 w 3731869"/>
                <a:gd name="connsiteY22" fmla="*/ 1734919 h 3208053"/>
                <a:gd name="connsiteX23" fmla="*/ 3558330 w 3731869"/>
                <a:gd name="connsiteY23" fmla="*/ 1547435 h 3208053"/>
                <a:gd name="connsiteX0" fmla="*/ 3558330 w 3731869"/>
                <a:gd name="connsiteY0" fmla="*/ 1547435 h 3208053"/>
                <a:gd name="connsiteX1" fmla="*/ 2218325 w 3731869"/>
                <a:gd name="connsiteY1" fmla="*/ 1038317 h 3208053"/>
                <a:gd name="connsiteX2" fmla="*/ 1983418 w 3731869"/>
                <a:gd name="connsiteY2" fmla="*/ 877238 h 3208053"/>
                <a:gd name="connsiteX3" fmla="*/ 2231627 w 3731869"/>
                <a:gd name="connsiteY3" fmla="*/ 489889 h 3208053"/>
                <a:gd name="connsiteX4" fmla="*/ 3028141 w 3731869"/>
                <a:gd name="connsiteY4" fmla="*/ 144714 h 3208053"/>
                <a:gd name="connsiteX5" fmla="*/ 3005258 w 3731869"/>
                <a:gd name="connsiteY5" fmla="*/ 76072 h 3208053"/>
                <a:gd name="connsiteX6" fmla="*/ 2178196 w 3731869"/>
                <a:gd name="connsiteY6" fmla="*/ 426287 h 3208053"/>
                <a:gd name="connsiteX7" fmla="*/ 1857953 w 3731869"/>
                <a:gd name="connsiteY7" fmla="*/ 911162 h 3208053"/>
                <a:gd name="connsiteX8" fmla="*/ 1659618 w 3731869"/>
                <a:gd name="connsiteY8" fmla="*/ 855877 h 3208053"/>
                <a:gd name="connsiteX9" fmla="*/ 1801347 w 3731869"/>
                <a:gd name="connsiteY9" fmla="*/ 323324 h 3208053"/>
                <a:gd name="connsiteX10" fmla="*/ 1027715 w 3731869"/>
                <a:gd name="connsiteY10" fmla="*/ 11865 h 3208053"/>
                <a:gd name="connsiteX11" fmla="*/ 1014358 w 3731869"/>
                <a:gd name="connsiteY11" fmla="*/ 83682 h 3208053"/>
                <a:gd name="connsiteX12" fmla="*/ 1728209 w 3731869"/>
                <a:gd name="connsiteY12" fmla="*/ 412930 h 3208053"/>
                <a:gd name="connsiteX13" fmla="*/ 1135891 w 3731869"/>
                <a:gd name="connsiteY13" fmla="*/ 1265863 h 3208053"/>
                <a:gd name="connsiteX14" fmla="*/ 122048 w 3731869"/>
                <a:gd name="connsiteY14" fmla="*/ 1265865 h 3208053"/>
                <a:gd name="connsiteX15" fmla="*/ 122048 w 3731869"/>
                <a:gd name="connsiteY15" fmla="*/ 1368826 h 3208053"/>
                <a:gd name="connsiteX16" fmla="*/ 1060235 w 3731869"/>
                <a:gd name="connsiteY16" fmla="*/ 1609071 h 3208053"/>
                <a:gd name="connsiteX17" fmla="*/ 602584 w 3731869"/>
                <a:gd name="connsiteY17" fmla="*/ 2981908 h 3208053"/>
                <a:gd name="connsiteX18" fmla="*/ 694113 w 3731869"/>
                <a:gd name="connsiteY18" fmla="*/ 3027670 h 3208053"/>
                <a:gd name="connsiteX19" fmla="*/ 1427673 w 3731869"/>
                <a:gd name="connsiteY19" fmla="*/ 1210577 h 3208053"/>
                <a:gd name="connsiteX20" fmla="*/ 2067071 w 3731869"/>
                <a:gd name="connsiteY20" fmla="*/ 1174341 h 3208053"/>
                <a:gd name="connsiteX21" fmla="*/ 3490340 w 3731869"/>
                <a:gd name="connsiteY21" fmla="*/ 1754017 h 3208053"/>
                <a:gd name="connsiteX22" fmla="*/ 3722226 w 3731869"/>
                <a:gd name="connsiteY22" fmla="*/ 1734919 h 3208053"/>
                <a:gd name="connsiteX23" fmla="*/ 3558330 w 3731869"/>
                <a:gd name="connsiteY23" fmla="*/ 1547435 h 3208053"/>
                <a:gd name="connsiteX0" fmla="*/ 3558330 w 3731869"/>
                <a:gd name="connsiteY0" fmla="*/ 1547642 h 3208260"/>
                <a:gd name="connsiteX1" fmla="*/ 2218325 w 3731869"/>
                <a:gd name="connsiteY1" fmla="*/ 1038524 h 3208260"/>
                <a:gd name="connsiteX2" fmla="*/ 1983418 w 3731869"/>
                <a:gd name="connsiteY2" fmla="*/ 877445 h 3208260"/>
                <a:gd name="connsiteX3" fmla="*/ 2231627 w 3731869"/>
                <a:gd name="connsiteY3" fmla="*/ 490096 h 3208260"/>
                <a:gd name="connsiteX4" fmla="*/ 3028141 w 3731869"/>
                <a:gd name="connsiteY4" fmla="*/ 144921 h 3208260"/>
                <a:gd name="connsiteX5" fmla="*/ 3005258 w 3731869"/>
                <a:gd name="connsiteY5" fmla="*/ 76279 h 3208260"/>
                <a:gd name="connsiteX6" fmla="*/ 2178196 w 3731869"/>
                <a:gd name="connsiteY6" fmla="*/ 426494 h 3208260"/>
                <a:gd name="connsiteX7" fmla="*/ 1857953 w 3731869"/>
                <a:gd name="connsiteY7" fmla="*/ 911369 h 3208260"/>
                <a:gd name="connsiteX8" fmla="*/ 1659618 w 3731869"/>
                <a:gd name="connsiteY8" fmla="*/ 856084 h 3208260"/>
                <a:gd name="connsiteX9" fmla="*/ 1810872 w 3731869"/>
                <a:gd name="connsiteY9" fmla="*/ 326706 h 3208260"/>
                <a:gd name="connsiteX10" fmla="*/ 1027715 w 3731869"/>
                <a:gd name="connsiteY10" fmla="*/ 12072 h 3208260"/>
                <a:gd name="connsiteX11" fmla="*/ 1014358 w 3731869"/>
                <a:gd name="connsiteY11" fmla="*/ 83889 h 3208260"/>
                <a:gd name="connsiteX12" fmla="*/ 1728209 w 3731869"/>
                <a:gd name="connsiteY12" fmla="*/ 413137 h 3208260"/>
                <a:gd name="connsiteX13" fmla="*/ 1135891 w 3731869"/>
                <a:gd name="connsiteY13" fmla="*/ 1266070 h 3208260"/>
                <a:gd name="connsiteX14" fmla="*/ 122048 w 3731869"/>
                <a:gd name="connsiteY14" fmla="*/ 1266072 h 3208260"/>
                <a:gd name="connsiteX15" fmla="*/ 122048 w 3731869"/>
                <a:gd name="connsiteY15" fmla="*/ 1369033 h 3208260"/>
                <a:gd name="connsiteX16" fmla="*/ 1060235 w 3731869"/>
                <a:gd name="connsiteY16" fmla="*/ 1609278 h 3208260"/>
                <a:gd name="connsiteX17" fmla="*/ 602584 w 3731869"/>
                <a:gd name="connsiteY17" fmla="*/ 2982115 h 3208260"/>
                <a:gd name="connsiteX18" fmla="*/ 694113 w 3731869"/>
                <a:gd name="connsiteY18" fmla="*/ 3027877 h 3208260"/>
                <a:gd name="connsiteX19" fmla="*/ 1427673 w 3731869"/>
                <a:gd name="connsiteY19" fmla="*/ 1210784 h 3208260"/>
                <a:gd name="connsiteX20" fmla="*/ 2067071 w 3731869"/>
                <a:gd name="connsiteY20" fmla="*/ 1174548 h 3208260"/>
                <a:gd name="connsiteX21" fmla="*/ 3490340 w 3731869"/>
                <a:gd name="connsiteY21" fmla="*/ 1754224 h 3208260"/>
                <a:gd name="connsiteX22" fmla="*/ 3722226 w 3731869"/>
                <a:gd name="connsiteY22" fmla="*/ 1735126 h 3208260"/>
                <a:gd name="connsiteX23" fmla="*/ 3558330 w 3731869"/>
                <a:gd name="connsiteY23" fmla="*/ 1547642 h 3208260"/>
                <a:gd name="connsiteX0" fmla="*/ 3558330 w 3731869"/>
                <a:gd name="connsiteY0" fmla="*/ 1547642 h 3203842"/>
                <a:gd name="connsiteX1" fmla="*/ 2218325 w 3731869"/>
                <a:gd name="connsiteY1" fmla="*/ 1038524 h 3203842"/>
                <a:gd name="connsiteX2" fmla="*/ 1983418 w 3731869"/>
                <a:gd name="connsiteY2" fmla="*/ 877445 h 3203842"/>
                <a:gd name="connsiteX3" fmla="*/ 2231627 w 3731869"/>
                <a:gd name="connsiteY3" fmla="*/ 490096 h 3203842"/>
                <a:gd name="connsiteX4" fmla="*/ 3028141 w 3731869"/>
                <a:gd name="connsiteY4" fmla="*/ 144921 h 3203842"/>
                <a:gd name="connsiteX5" fmla="*/ 3005258 w 3731869"/>
                <a:gd name="connsiteY5" fmla="*/ 76279 h 3203842"/>
                <a:gd name="connsiteX6" fmla="*/ 2178196 w 3731869"/>
                <a:gd name="connsiteY6" fmla="*/ 426494 h 3203842"/>
                <a:gd name="connsiteX7" fmla="*/ 1857953 w 3731869"/>
                <a:gd name="connsiteY7" fmla="*/ 911369 h 3203842"/>
                <a:gd name="connsiteX8" fmla="*/ 1659618 w 3731869"/>
                <a:gd name="connsiteY8" fmla="*/ 856084 h 3203842"/>
                <a:gd name="connsiteX9" fmla="*/ 1810872 w 3731869"/>
                <a:gd name="connsiteY9" fmla="*/ 326706 h 3203842"/>
                <a:gd name="connsiteX10" fmla="*/ 1027715 w 3731869"/>
                <a:gd name="connsiteY10" fmla="*/ 12072 h 3203842"/>
                <a:gd name="connsiteX11" fmla="*/ 1014358 w 3731869"/>
                <a:gd name="connsiteY11" fmla="*/ 83889 h 3203842"/>
                <a:gd name="connsiteX12" fmla="*/ 1728209 w 3731869"/>
                <a:gd name="connsiteY12" fmla="*/ 413137 h 3203842"/>
                <a:gd name="connsiteX13" fmla="*/ 1135891 w 3731869"/>
                <a:gd name="connsiteY13" fmla="*/ 1266070 h 3203842"/>
                <a:gd name="connsiteX14" fmla="*/ 122048 w 3731869"/>
                <a:gd name="connsiteY14" fmla="*/ 1266072 h 3203842"/>
                <a:gd name="connsiteX15" fmla="*/ 122048 w 3731869"/>
                <a:gd name="connsiteY15" fmla="*/ 1369033 h 3203842"/>
                <a:gd name="connsiteX16" fmla="*/ 1060235 w 3731869"/>
                <a:gd name="connsiteY16" fmla="*/ 1609278 h 3203842"/>
                <a:gd name="connsiteX17" fmla="*/ 602584 w 3731869"/>
                <a:gd name="connsiteY17" fmla="*/ 2982115 h 3203842"/>
                <a:gd name="connsiteX18" fmla="*/ 694113 w 3731869"/>
                <a:gd name="connsiteY18" fmla="*/ 3027877 h 3203842"/>
                <a:gd name="connsiteX19" fmla="*/ 1402273 w 3731869"/>
                <a:gd name="connsiteY19" fmla="*/ 1274284 h 3203842"/>
                <a:gd name="connsiteX20" fmla="*/ 2067071 w 3731869"/>
                <a:gd name="connsiteY20" fmla="*/ 1174548 h 3203842"/>
                <a:gd name="connsiteX21" fmla="*/ 3490340 w 3731869"/>
                <a:gd name="connsiteY21" fmla="*/ 1754224 h 3203842"/>
                <a:gd name="connsiteX22" fmla="*/ 3722226 w 3731869"/>
                <a:gd name="connsiteY22" fmla="*/ 1735126 h 3203842"/>
                <a:gd name="connsiteX23" fmla="*/ 3558330 w 3731869"/>
                <a:gd name="connsiteY23" fmla="*/ 1547642 h 3203842"/>
                <a:gd name="connsiteX0" fmla="*/ 3561992 w 3735531"/>
                <a:gd name="connsiteY0" fmla="*/ 1547642 h 3203842"/>
                <a:gd name="connsiteX1" fmla="*/ 2221987 w 3735531"/>
                <a:gd name="connsiteY1" fmla="*/ 1038524 h 3203842"/>
                <a:gd name="connsiteX2" fmla="*/ 1987080 w 3735531"/>
                <a:gd name="connsiteY2" fmla="*/ 877445 h 3203842"/>
                <a:gd name="connsiteX3" fmla="*/ 2235289 w 3735531"/>
                <a:gd name="connsiteY3" fmla="*/ 490096 h 3203842"/>
                <a:gd name="connsiteX4" fmla="*/ 3031803 w 3735531"/>
                <a:gd name="connsiteY4" fmla="*/ 144921 h 3203842"/>
                <a:gd name="connsiteX5" fmla="*/ 3008920 w 3735531"/>
                <a:gd name="connsiteY5" fmla="*/ 76279 h 3203842"/>
                <a:gd name="connsiteX6" fmla="*/ 2181858 w 3735531"/>
                <a:gd name="connsiteY6" fmla="*/ 426494 h 3203842"/>
                <a:gd name="connsiteX7" fmla="*/ 1861615 w 3735531"/>
                <a:gd name="connsiteY7" fmla="*/ 911369 h 3203842"/>
                <a:gd name="connsiteX8" fmla="*/ 1663280 w 3735531"/>
                <a:gd name="connsiteY8" fmla="*/ 856084 h 3203842"/>
                <a:gd name="connsiteX9" fmla="*/ 1814534 w 3735531"/>
                <a:gd name="connsiteY9" fmla="*/ 326706 h 3203842"/>
                <a:gd name="connsiteX10" fmla="*/ 1031377 w 3735531"/>
                <a:gd name="connsiteY10" fmla="*/ 12072 h 3203842"/>
                <a:gd name="connsiteX11" fmla="*/ 1018020 w 3735531"/>
                <a:gd name="connsiteY11" fmla="*/ 83889 h 3203842"/>
                <a:gd name="connsiteX12" fmla="*/ 1731871 w 3735531"/>
                <a:gd name="connsiteY12" fmla="*/ 413137 h 3203842"/>
                <a:gd name="connsiteX13" fmla="*/ 1196703 w 3735531"/>
                <a:gd name="connsiteY13" fmla="*/ 1297820 h 3203842"/>
                <a:gd name="connsiteX14" fmla="*/ 125710 w 3735531"/>
                <a:gd name="connsiteY14" fmla="*/ 1266072 h 3203842"/>
                <a:gd name="connsiteX15" fmla="*/ 125710 w 3735531"/>
                <a:gd name="connsiteY15" fmla="*/ 1369033 h 3203842"/>
                <a:gd name="connsiteX16" fmla="*/ 1063897 w 3735531"/>
                <a:gd name="connsiteY16" fmla="*/ 1609278 h 3203842"/>
                <a:gd name="connsiteX17" fmla="*/ 606246 w 3735531"/>
                <a:gd name="connsiteY17" fmla="*/ 2982115 h 3203842"/>
                <a:gd name="connsiteX18" fmla="*/ 697775 w 3735531"/>
                <a:gd name="connsiteY18" fmla="*/ 3027877 h 3203842"/>
                <a:gd name="connsiteX19" fmla="*/ 1405935 w 3735531"/>
                <a:gd name="connsiteY19" fmla="*/ 1274284 h 3203842"/>
                <a:gd name="connsiteX20" fmla="*/ 2070733 w 3735531"/>
                <a:gd name="connsiteY20" fmla="*/ 1174548 h 3203842"/>
                <a:gd name="connsiteX21" fmla="*/ 3494002 w 3735531"/>
                <a:gd name="connsiteY21" fmla="*/ 1754224 h 3203842"/>
                <a:gd name="connsiteX22" fmla="*/ 3725888 w 3735531"/>
                <a:gd name="connsiteY22" fmla="*/ 1735126 h 3203842"/>
                <a:gd name="connsiteX23" fmla="*/ 3561992 w 3735531"/>
                <a:gd name="connsiteY23" fmla="*/ 1547642 h 3203842"/>
                <a:gd name="connsiteX0" fmla="*/ 3561992 w 3735531"/>
                <a:gd name="connsiteY0" fmla="*/ 1547642 h 3203842"/>
                <a:gd name="connsiteX1" fmla="*/ 2221987 w 3735531"/>
                <a:gd name="connsiteY1" fmla="*/ 1038524 h 3203842"/>
                <a:gd name="connsiteX2" fmla="*/ 1987080 w 3735531"/>
                <a:gd name="connsiteY2" fmla="*/ 877445 h 3203842"/>
                <a:gd name="connsiteX3" fmla="*/ 2235289 w 3735531"/>
                <a:gd name="connsiteY3" fmla="*/ 490096 h 3203842"/>
                <a:gd name="connsiteX4" fmla="*/ 3031803 w 3735531"/>
                <a:gd name="connsiteY4" fmla="*/ 144921 h 3203842"/>
                <a:gd name="connsiteX5" fmla="*/ 3008920 w 3735531"/>
                <a:gd name="connsiteY5" fmla="*/ 76279 h 3203842"/>
                <a:gd name="connsiteX6" fmla="*/ 2181858 w 3735531"/>
                <a:gd name="connsiteY6" fmla="*/ 426494 h 3203842"/>
                <a:gd name="connsiteX7" fmla="*/ 1861615 w 3735531"/>
                <a:gd name="connsiteY7" fmla="*/ 911369 h 3203842"/>
                <a:gd name="connsiteX8" fmla="*/ 1663280 w 3735531"/>
                <a:gd name="connsiteY8" fmla="*/ 856084 h 3203842"/>
                <a:gd name="connsiteX9" fmla="*/ 1814534 w 3735531"/>
                <a:gd name="connsiteY9" fmla="*/ 326706 h 3203842"/>
                <a:gd name="connsiteX10" fmla="*/ 1031377 w 3735531"/>
                <a:gd name="connsiteY10" fmla="*/ 12072 h 3203842"/>
                <a:gd name="connsiteX11" fmla="*/ 1018020 w 3735531"/>
                <a:gd name="connsiteY11" fmla="*/ 83889 h 3203842"/>
                <a:gd name="connsiteX12" fmla="*/ 1731871 w 3735531"/>
                <a:gd name="connsiteY12" fmla="*/ 413137 h 3203842"/>
                <a:gd name="connsiteX13" fmla="*/ 1196703 w 3735531"/>
                <a:gd name="connsiteY13" fmla="*/ 1297820 h 3203842"/>
                <a:gd name="connsiteX14" fmla="*/ 125710 w 3735531"/>
                <a:gd name="connsiteY14" fmla="*/ 1266072 h 3203842"/>
                <a:gd name="connsiteX15" fmla="*/ 125710 w 3735531"/>
                <a:gd name="connsiteY15" fmla="*/ 1369033 h 3203842"/>
                <a:gd name="connsiteX16" fmla="*/ 1063897 w 3735531"/>
                <a:gd name="connsiteY16" fmla="*/ 1609278 h 3203842"/>
                <a:gd name="connsiteX17" fmla="*/ 606246 w 3735531"/>
                <a:gd name="connsiteY17" fmla="*/ 2982115 h 3203842"/>
                <a:gd name="connsiteX18" fmla="*/ 697775 w 3735531"/>
                <a:gd name="connsiteY18" fmla="*/ 3027877 h 3203842"/>
                <a:gd name="connsiteX19" fmla="*/ 1405935 w 3735531"/>
                <a:gd name="connsiteY19" fmla="*/ 1274284 h 3203842"/>
                <a:gd name="connsiteX20" fmla="*/ 2070733 w 3735531"/>
                <a:gd name="connsiteY20" fmla="*/ 1174548 h 3203842"/>
                <a:gd name="connsiteX21" fmla="*/ 3494002 w 3735531"/>
                <a:gd name="connsiteY21" fmla="*/ 1754224 h 3203842"/>
                <a:gd name="connsiteX22" fmla="*/ 3725888 w 3735531"/>
                <a:gd name="connsiteY22" fmla="*/ 1735126 h 3203842"/>
                <a:gd name="connsiteX23" fmla="*/ 3561992 w 3735531"/>
                <a:gd name="connsiteY23" fmla="*/ 1547642 h 3203842"/>
                <a:gd name="connsiteX0" fmla="*/ 3561992 w 3735531"/>
                <a:gd name="connsiteY0" fmla="*/ 1547642 h 3203842"/>
                <a:gd name="connsiteX1" fmla="*/ 2221987 w 3735531"/>
                <a:gd name="connsiteY1" fmla="*/ 1038524 h 3203842"/>
                <a:gd name="connsiteX2" fmla="*/ 1987080 w 3735531"/>
                <a:gd name="connsiteY2" fmla="*/ 877445 h 3203842"/>
                <a:gd name="connsiteX3" fmla="*/ 2235289 w 3735531"/>
                <a:gd name="connsiteY3" fmla="*/ 490096 h 3203842"/>
                <a:gd name="connsiteX4" fmla="*/ 3031803 w 3735531"/>
                <a:gd name="connsiteY4" fmla="*/ 144921 h 3203842"/>
                <a:gd name="connsiteX5" fmla="*/ 3008920 w 3735531"/>
                <a:gd name="connsiteY5" fmla="*/ 76279 h 3203842"/>
                <a:gd name="connsiteX6" fmla="*/ 2181858 w 3735531"/>
                <a:gd name="connsiteY6" fmla="*/ 426494 h 3203842"/>
                <a:gd name="connsiteX7" fmla="*/ 1861615 w 3735531"/>
                <a:gd name="connsiteY7" fmla="*/ 911369 h 3203842"/>
                <a:gd name="connsiteX8" fmla="*/ 1663280 w 3735531"/>
                <a:gd name="connsiteY8" fmla="*/ 856084 h 3203842"/>
                <a:gd name="connsiteX9" fmla="*/ 1814534 w 3735531"/>
                <a:gd name="connsiteY9" fmla="*/ 326706 h 3203842"/>
                <a:gd name="connsiteX10" fmla="*/ 1031377 w 3735531"/>
                <a:gd name="connsiteY10" fmla="*/ 12072 h 3203842"/>
                <a:gd name="connsiteX11" fmla="*/ 1018020 w 3735531"/>
                <a:gd name="connsiteY11" fmla="*/ 83889 h 3203842"/>
                <a:gd name="connsiteX12" fmla="*/ 1731871 w 3735531"/>
                <a:gd name="connsiteY12" fmla="*/ 413137 h 3203842"/>
                <a:gd name="connsiteX13" fmla="*/ 1196703 w 3735531"/>
                <a:gd name="connsiteY13" fmla="*/ 1297820 h 3203842"/>
                <a:gd name="connsiteX14" fmla="*/ 125710 w 3735531"/>
                <a:gd name="connsiteY14" fmla="*/ 1266072 h 3203842"/>
                <a:gd name="connsiteX15" fmla="*/ 125710 w 3735531"/>
                <a:gd name="connsiteY15" fmla="*/ 1369033 h 3203842"/>
                <a:gd name="connsiteX16" fmla="*/ 1063897 w 3735531"/>
                <a:gd name="connsiteY16" fmla="*/ 1609278 h 3203842"/>
                <a:gd name="connsiteX17" fmla="*/ 606246 w 3735531"/>
                <a:gd name="connsiteY17" fmla="*/ 2982115 h 3203842"/>
                <a:gd name="connsiteX18" fmla="*/ 697775 w 3735531"/>
                <a:gd name="connsiteY18" fmla="*/ 3027877 h 3203842"/>
                <a:gd name="connsiteX19" fmla="*/ 1405935 w 3735531"/>
                <a:gd name="connsiteY19" fmla="*/ 1274284 h 3203842"/>
                <a:gd name="connsiteX20" fmla="*/ 2070733 w 3735531"/>
                <a:gd name="connsiteY20" fmla="*/ 1174548 h 3203842"/>
                <a:gd name="connsiteX21" fmla="*/ 3494002 w 3735531"/>
                <a:gd name="connsiteY21" fmla="*/ 1754224 h 3203842"/>
                <a:gd name="connsiteX22" fmla="*/ 3725888 w 3735531"/>
                <a:gd name="connsiteY22" fmla="*/ 1735126 h 3203842"/>
                <a:gd name="connsiteX23" fmla="*/ 3561992 w 3735531"/>
                <a:gd name="connsiteY23" fmla="*/ 1547642 h 3203842"/>
                <a:gd name="connsiteX0" fmla="*/ 3561992 w 3735531"/>
                <a:gd name="connsiteY0" fmla="*/ 1547642 h 3203842"/>
                <a:gd name="connsiteX1" fmla="*/ 2221987 w 3735531"/>
                <a:gd name="connsiteY1" fmla="*/ 1038524 h 3203842"/>
                <a:gd name="connsiteX2" fmla="*/ 1987080 w 3735531"/>
                <a:gd name="connsiteY2" fmla="*/ 877445 h 3203842"/>
                <a:gd name="connsiteX3" fmla="*/ 2235289 w 3735531"/>
                <a:gd name="connsiteY3" fmla="*/ 490096 h 3203842"/>
                <a:gd name="connsiteX4" fmla="*/ 3031803 w 3735531"/>
                <a:gd name="connsiteY4" fmla="*/ 144921 h 3203842"/>
                <a:gd name="connsiteX5" fmla="*/ 3008920 w 3735531"/>
                <a:gd name="connsiteY5" fmla="*/ 76279 h 3203842"/>
                <a:gd name="connsiteX6" fmla="*/ 2181858 w 3735531"/>
                <a:gd name="connsiteY6" fmla="*/ 426494 h 3203842"/>
                <a:gd name="connsiteX7" fmla="*/ 1861615 w 3735531"/>
                <a:gd name="connsiteY7" fmla="*/ 911369 h 3203842"/>
                <a:gd name="connsiteX8" fmla="*/ 1663280 w 3735531"/>
                <a:gd name="connsiteY8" fmla="*/ 856084 h 3203842"/>
                <a:gd name="connsiteX9" fmla="*/ 1814534 w 3735531"/>
                <a:gd name="connsiteY9" fmla="*/ 326706 h 3203842"/>
                <a:gd name="connsiteX10" fmla="*/ 1031377 w 3735531"/>
                <a:gd name="connsiteY10" fmla="*/ 12072 h 3203842"/>
                <a:gd name="connsiteX11" fmla="*/ 1018020 w 3735531"/>
                <a:gd name="connsiteY11" fmla="*/ 83889 h 3203842"/>
                <a:gd name="connsiteX12" fmla="*/ 1731871 w 3735531"/>
                <a:gd name="connsiteY12" fmla="*/ 413137 h 3203842"/>
                <a:gd name="connsiteX13" fmla="*/ 1196703 w 3735531"/>
                <a:gd name="connsiteY13" fmla="*/ 1297820 h 3203842"/>
                <a:gd name="connsiteX14" fmla="*/ 125710 w 3735531"/>
                <a:gd name="connsiteY14" fmla="*/ 1266072 h 3203842"/>
                <a:gd name="connsiteX15" fmla="*/ 125710 w 3735531"/>
                <a:gd name="connsiteY15" fmla="*/ 1369033 h 3203842"/>
                <a:gd name="connsiteX16" fmla="*/ 1063897 w 3735531"/>
                <a:gd name="connsiteY16" fmla="*/ 1609278 h 3203842"/>
                <a:gd name="connsiteX17" fmla="*/ 606246 w 3735531"/>
                <a:gd name="connsiteY17" fmla="*/ 2982115 h 3203842"/>
                <a:gd name="connsiteX18" fmla="*/ 697775 w 3735531"/>
                <a:gd name="connsiteY18" fmla="*/ 3027877 h 3203842"/>
                <a:gd name="connsiteX19" fmla="*/ 1405935 w 3735531"/>
                <a:gd name="connsiteY19" fmla="*/ 1274284 h 3203842"/>
                <a:gd name="connsiteX20" fmla="*/ 2070733 w 3735531"/>
                <a:gd name="connsiteY20" fmla="*/ 1174548 h 3203842"/>
                <a:gd name="connsiteX21" fmla="*/ 3494002 w 3735531"/>
                <a:gd name="connsiteY21" fmla="*/ 1754224 h 3203842"/>
                <a:gd name="connsiteX22" fmla="*/ 3725888 w 3735531"/>
                <a:gd name="connsiteY22" fmla="*/ 1735126 h 3203842"/>
                <a:gd name="connsiteX23" fmla="*/ 3561992 w 3735531"/>
                <a:gd name="connsiteY23" fmla="*/ 1547642 h 3203842"/>
                <a:gd name="connsiteX0" fmla="*/ 3561992 w 3735531"/>
                <a:gd name="connsiteY0" fmla="*/ 1547642 h 3203842"/>
                <a:gd name="connsiteX1" fmla="*/ 2221987 w 3735531"/>
                <a:gd name="connsiteY1" fmla="*/ 1038524 h 3203842"/>
                <a:gd name="connsiteX2" fmla="*/ 1987080 w 3735531"/>
                <a:gd name="connsiteY2" fmla="*/ 877445 h 3203842"/>
                <a:gd name="connsiteX3" fmla="*/ 2235289 w 3735531"/>
                <a:gd name="connsiteY3" fmla="*/ 490096 h 3203842"/>
                <a:gd name="connsiteX4" fmla="*/ 3031803 w 3735531"/>
                <a:gd name="connsiteY4" fmla="*/ 144921 h 3203842"/>
                <a:gd name="connsiteX5" fmla="*/ 3008920 w 3735531"/>
                <a:gd name="connsiteY5" fmla="*/ 76279 h 3203842"/>
                <a:gd name="connsiteX6" fmla="*/ 2181858 w 3735531"/>
                <a:gd name="connsiteY6" fmla="*/ 426494 h 3203842"/>
                <a:gd name="connsiteX7" fmla="*/ 1861615 w 3735531"/>
                <a:gd name="connsiteY7" fmla="*/ 911369 h 3203842"/>
                <a:gd name="connsiteX8" fmla="*/ 1663280 w 3735531"/>
                <a:gd name="connsiteY8" fmla="*/ 856084 h 3203842"/>
                <a:gd name="connsiteX9" fmla="*/ 1814534 w 3735531"/>
                <a:gd name="connsiteY9" fmla="*/ 326706 h 3203842"/>
                <a:gd name="connsiteX10" fmla="*/ 1031377 w 3735531"/>
                <a:gd name="connsiteY10" fmla="*/ 12072 h 3203842"/>
                <a:gd name="connsiteX11" fmla="*/ 1018020 w 3735531"/>
                <a:gd name="connsiteY11" fmla="*/ 83889 h 3203842"/>
                <a:gd name="connsiteX12" fmla="*/ 1731871 w 3735531"/>
                <a:gd name="connsiteY12" fmla="*/ 413137 h 3203842"/>
                <a:gd name="connsiteX13" fmla="*/ 1196703 w 3735531"/>
                <a:gd name="connsiteY13" fmla="*/ 1297820 h 3203842"/>
                <a:gd name="connsiteX14" fmla="*/ 125710 w 3735531"/>
                <a:gd name="connsiteY14" fmla="*/ 1266072 h 3203842"/>
                <a:gd name="connsiteX15" fmla="*/ 125710 w 3735531"/>
                <a:gd name="connsiteY15" fmla="*/ 1369033 h 3203842"/>
                <a:gd name="connsiteX16" fmla="*/ 1063897 w 3735531"/>
                <a:gd name="connsiteY16" fmla="*/ 1609278 h 3203842"/>
                <a:gd name="connsiteX17" fmla="*/ 606246 w 3735531"/>
                <a:gd name="connsiteY17" fmla="*/ 2982115 h 3203842"/>
                <a:gd name="connsiteX18" fmla="*/ 697775 w 3735531"/>
                <a:gd name="connsiteY18" fmla="*/ 3027877 h 3203842"/>
                <a:gd name="connsiteX19" fmla="*/ 1405935 w 3735531"/>
                <a:gd name="connsiteY19" fmla="*/ 1274284 h 3203842"/>
                <a:gd name="connsiteX20" fmla="*/ 2070733 w 3735531"/>
                <a:gd name="connsiteY20" fmla="*/ 1174548 h 3203842"/>
                <a:gd name="connsiteX21" fmla="*/ 3494002 w 3735531"/>
                <a:gd name="connsiteY21" fmla="*/ 1754224 h 3203842"/>
                <a:gd name="connsiteX22" fmla="*/ 3725888 w 3735531"/>
                <a:gd name="connsiteY22" fmla="*/ 1735126 h 3203842"/>
                <a:gd name="connsiteX23" fmla="*/ 3561992 w 3735531"/>
                <a:gd name="connsiteY23" fmla="*/ 1547642 h 3203842"/>
                <a:gd name="connsiteX0" fmla="*/ 3561992 w 3735531"/>
                <a:gd name="connsiteY0" fmla="*/ 1547642 h 3203842"/>
                <a:gd name="connsiteX1" fmla="*/ 2221987 w 3735531"/>
                <a:gd name="connsiteY1" fmla="*/ 1038524 h 3203842"/>
                <a:gd name="connsiteX2" fmla="*/ 1987080 w 3735531"/>
                <a:gd name="connsiteY2" fmla="*/ 877445 h 3203842"/>
                <a:gd name="connsiteX3" fmla="*/ 2235289 w 3735531"/>
                <a:gd name="connsiteY3" fmla="*/ 490096 h 3203842"/>
                <a:gd name="connsiteX4" fmla="*/ 3031803 w 3735531"/>
                <a:gd name="connsiteY4" fmla="*/ 144921 h 3203842"/>
                <a:gd name="connsiteX5" fmla="*/ 3008920 w 3735531"/>
                <a:gd name="connsiteY5" fmla="*/ 76279 h 3203842"/>
                <a:gd name="connsiteX6" fmla="*/ 2181858 w 3735531"/>
                <a:gd name="connsiteY6" fmla="*/ 426494 h 3203842"/>
                <a:gd name="connsiteX7" fmla="*/ 1861615 w 3735531"/>
                <a:gd name="connsiteY7" fmla="*/ 911369 h 3203842"/>
                <a:gd name="connsiteX8" fmla="*/ 1663280 w 3735531"/>
                <a:gd name="connsiteY8" fmla="*/ 856084 h 3203842"/>
                <a:gd name="connsiteX9" fmla="*/ 1814534 w 3735531"/>
                <a:gd name="connsiteY9" fmla="*/ 326706 h 3203842"/>
                <a:gd name="connsiteX10" fmla="*/ 1031377 w 3735531"/>
                <a:gd name="connsiteY10" fmla="*/ 12072 h 3203842"/>
                <a:gd name="connsiteX11" fmla="*/ 1018020 w 3735531"/>
                <a:gd name="connsiteY11" fmla="*/ 83889 h 3203842"/>
                <a:gd name="connsiteX12" fmla="*/ 1731871 w 3735531"/>
                <a:gd name="connsiteY12" fmla="*/ 413137 h 3203842"/>
                <a:gd name="connsiteX13" fmla="*/ 1196703 w 3735531"/>
                <a:gd name="connsiteY13" fmla="*/ 1297820 h 3203842"/>
                <a:gd name="connsiteX14" fmla="*/ 125710 w 3735531"/>
                <a:gd name="connsiteY14" fmla="*/ 1266072 h 3203842"/>
                <a:gd name="connsiteX15" fmla="*/ 125710 w 3735531"/>
                <a:gd name="connsiteY15" fmla="*/ 1356333 h 3203842"/>
                <a:gd name="connsiteX16" fmla="*/ 1063897 w 3735531"/>
                <a:gd name="connsiteY16" fmla="*/ 1609278 h 3203842"/>
                <a:gd name="connsiteX17" fmla="*/ 606246 w 3735531"/>
                <a:gd name="connsiteY17" fmla="*/ 2982115 h 3203842"/>
                <a:gd name="connsiteX18" fmla="*/ 697775 w 3735531"/>
                <a:gd name="connsiteY18" fmla="*/ 3027877 h 3203842"/>
                <a:gd name="connsiteX19" fmla="*/ 1405935 w 3735531"/>
                <a:gd name="connsiteY19" fmla="*/ 1274284 h 3203842"/>
                <a:gd name="connsiteX20" fmla="*/ 2070733 w 3735531"/>
                <a:gd name="connsiteY20" fmla="*/ 1174548 h 3203842"/>
                <a:gd name="connsiteX21" fmla="*/ 3494002 w 3735531"/>
                <a:gd name="connsiteY21" fmla="*/ 1754224 h 3203842"/>
                <a:gd name="connsiteX22" fmla="*/ 3725888 w 3735531"/>
                <a:gd name="connsiteY22" fmla="*/ 1735126 h 3203842"/>
                <a:gd name="connsiteX23" fmla="*/ 3561992 w 3735531"/>
                <a:gd name="connsiteY23" fmla="*/ 1547642 h 3203842"/>
                <a:gd name="connsiteX0" fmla="*/ 3561992 w 3735531"/>
                <a:gd name="connsiteY0" fmla="*/ 1547642 h 3203842"/>
                <a:gd name="connsiteX1" fmla="*/ 2221987 w 3735531"/>
                <a:gd name="connsiteY1" fmla="*/ 1038524 h 3203842"/>
                <a:gd name="connsiteX2" fmla="*/ 1987080 w 3735531"/>
                <a:gd name="connsiteY2" fmla="*/ 877445 h 3203842"/>
                <a:gd name="connsiteX3" fmla="*/ 2235289 w 3735531"/>
                <a:gd name="connsiteY3" fmla="*/ 490096 h 3203842"/>
                <a:gd name="connsiteX4" fmla="*/ 3031803 w 3735531"/>
                <a:gd name="connsiteY4" fmla="*/ 144921 h 3203842"/>
                <a:gd name="connsiteX5" fmla="*/ 3008920 w 3735531"/>
                <a:gd name="connsiteY5" fmla="*/ 76279 h 3203842"/>
                <a:gd name="connsiteX6" fmla="*/ 2181858 w 3735531"/>
                <a:gd name="connsiteY6" fmla="*/ 426494 h 3203842"/>
                <a:gd name="connsiteX7" fmla="*/ 1861615 w 3735531"/>
                <a:gd name="connsiteY7" fmla="*/ 911369 h 3203842"/>
                <a:gd name="connsiteX8" fmla="*/ 1663280 w 3735531"/>
                <a:gd name="connsiteY8" fmla="*/ 856084 h 3203842"/>
                <a:gd name="connsiteX9" fmla="*/ 1814534 w 3735531"/>
                <a:gd name="connsiteY9" fmla="*/ 326706 h 3203842"/>
                <a:gd name="connsiteX10" fmla="*/ 1031377 w 3735531"/>
                <a:gd name="connsiteY10" fmla="*/ 12072 h 3203842"/>
                <a:gd name="connsiteX11" fmla="*/ 1018020 w 3735531"/>
                <a:gd name="connsiteY11" fmla="*/ 83889 h 3203842"/>
                <a:gd name="connsiteX12" fmla="*/ 1731871 w 3735531"/>
                <a:gd name="connsiteY12" fmla="*/ 413137 h 3203842"/>
                <a:gd name="connsiteX13" fmla="*/ 1479081 w 3735531"/>
                <a:gd name="connsiteY13" fmla="*/ 947295 h 3203842"/>
                <a:gd name="connsiteX14" fmla="*/ 1196703 w 3735531"/>
                <a:gd name="connsiteY14" fmla="*/ 1297820 h 3203842"/>
                <a:gd name="connsiteX15" fmla="*/ 125710 w 3735531"/>
                <a:gd name="connsiteY15" fmla="*/ 1266072 h 3203842"/>
                <a:gd name="connsiteX16" fmla="*/ 125710 w 3735531"/>
                <a:gd name="connsiteY16" fmla="*/ 1356333 h 3203842"/>
                <a:gd name="connsiteX17" fmla="*/ 1063897 w 3735531"/>
                <a:gd name="connsiteY17" fmla="*/ 1609278 h 3203842"/>
                <a:gd name="connsiteX18" fmla="*/ 606246 w 3735531"/>
                <a:gd name="connsiteY18" fmla="*/ 2982115 h 3203842"/>
                <a:gd name="connsiteX19" fmla="*/ 697775 w 3735531"/>
                <a:gd name="connsiteY19" fmla="*/ 3027877 h 3203842"/>
                <a:gd name="connsiteX20" fmla="*/ 1405935 w 3735531"/>
                <a:gd name="connsiteY20" fmla="*/ 1274284 h 3203842"/>
                <a:gd name="connsiteX21" fmla="*/ 2070733 w 3735531"/>
                <a:gd name="connsiteY21" fmla="*/ 1174548 h 3203842"/>
                <a:gd name="connsiteX22" fmla="*/ 3494002 w 3735531"/>
                <a:gd name="connsiteY22" fmla="*/ 1754224 h 3203842"/>
                <a:gd name="connsiteX23" fmla="*/ 3725888 w 3735531"/>
                <a:gd name="connsiteY23" fmla="*/ 1735126 h 3203842"/>
                <a:gd name="connsiteX24" fmla="*/ 3561992 w 3735531"/>
                <a:gd name="connsiteY24" fmla="*/ 1547642 h 3203842"/>
                <a:gd name="connsiteX0" fmla="*/ 3561992 w 3735531"/>
                <a:gd name="connsiteY0" fmla="*/ 1547642 h 3203842"/>
                <a:gd name="connsiteX1" fmla="*/ 2221987 w 3735531"/>
                <a:gd name="connsiteY1" fmla="*/ 1038524 h 3203842"/>
                <a:gd name="connsiteX2" fmla="*/ 1987080 w 3735531"/>
                <a:gd name="connsiteY2" fmla="*/ 877445 h 3203842"/>
                <a:gd name="connsiteX3" fmla="*/ 2235289 w 3735531"/>
                <a:gd name="connsiteY3" fmla="*/ 490096 h 3203842"/>
                <a:gd name="connsiteX4" fmla="*/ 3031803 w 3735531"/>
                <a:gd name="connsiteY4" fmla="*/ 144921 h 3203842"/>
                <a:gd name="connsiteX5" fmla="*/ 3008920 w 3735531"/>
                <a:gd name="connsiteY5" fmla="*/ 76279 h 3203842"/>
                <a:gd name="connsiteX6" fmla="*/ 2181858 w 3735531"/>
                <a:gd name="connsiteY6" fmla="*/ 426494 h 3203842"/>
                <a:gd name="connsiteX7" fmla="*/ 1861615 w 3735531"/>
                <a:gd name="connsiteY7" fmla="*/ 911369 h 3203842"/>
                <a:gd name="connsiteX8" fmla="*/ 1561631 w 3735531"/>
                <a:gd name="connsiteY8" fmla="*/ 972695 h 3203842"/>
                <a:gd name="connsiteX9" fmla="*/ 1663280 w 3735531"/>
                <a:gd name="connsiteY9" fmla="*/ 856084 h 3203842"/>
                <a:gd name="connsiteX10" fmla="*/ 1814534 w 3735531"/>
                <a:gd name="connsiteY10" fmla="*/ 326706 h 3203842"/>
                <a:gd name="connsiteX11" fmla="*/ 1031377 w 3735531"/>
                <a:gd name="connsiteY11" fmla="*/ 12072 h 3203842"/>
                <a:gd name="connsiteX12" fmla="*/ 1018020 w 3735531"/>
                <a:gd name="connsiteY12" fmla="*/ 83889 h 3203842"/>
                <a:gd name="connsiteX13" fmla="*/ 1731871 w 3735531"/>
                <a:gd name="connsiteY13" fmla="*/ 413137 h 3203842"/>
                <a:gd name="connsiteX14" fmla="*/ 1479081 w 3735531"/>
                <a:gd name="connsiteY14" fmla="*/ 947295 h 3203842"/>
                <a:gd name="connsiteX15" fmla="*/ 1196703 w 3735531"/>
                <a:gd name="connsiteY15" fmla="*/ 1297820 h 3203842"/>
                <a:gd name="connsiteX16" fmla="*/ 125710 w 3735531"/>
                <a:gd name="connsiteY16" fmla="*/ 1266072 h 3203842"/>
                <a:gd name="connsiteX17" fmla="*/ 125710 w 3735531"/>
                <a:gd name="connsiteY17" fmla="*/ 1356333 h 3203842"/>
                <a:gd name="connsiteX18" fmla="*/ 1063897 w 3735531"/>
                <a:gd name="connsiteY18" fmla="*/ 1609278 h 3203842"/>
                <a:gd name="connsiteX19" fmla="*/ 606246 w 3735531"/>
                <a:gd name="connsiteY19" fmla="*/ 2982115 h 3203842"/>
                <a:gd name="connsiteX20" fmla="*/ 697775 w 3735531"/>
                <a:gd name="connsiteY20" fmla="*/ 3027877 h 3203842"/>
                <a:gd name="connsiteX21" fmla="*/ 1405935 w 3735531"/>
                <a:gd name="connsiteY21" fmla="*/ 1274284 h 3203842"/>
                <a:gd name="connsiteX22" fmla="*/ 2070733 w 3735531"/>
                <a:gd name="connsiteY22" fmla="*/ 1174548 h 3203842"/>
                <a:gd name="connsiteX23" fmla="*/ 3494002 w 3735531"/>
                <a:gd name="connsiteY23" fmla="*/ 1754224 h 3203842"/>
                <a:gd name="connsiteX24" fmla="*/ 3725888 w 3735531"/>
                <a:gd name="connsiteY24" fmla="*/ 1735126 h 3203842"/>
                <a:gd name="connsiteX25" fmla="*/ 3561992 w 3735531"/>
                <a:gd name="connsiteY25" fmla="*/ 1547642 h 3203842"/>
                <a:gd name="connsiteX0" fmla="*/ 3561992 w 3735531"/>
                <a:gd name="connsiteY0" fmla="*/ 1547642 h 3203842"/>
                <a:gd name="connsiteX1" fmla="*/ 2221987 w 3735531"/>
                <a:gd name="connsiteY1" fmla="*/ 1038524 h 3203842"/>
                <a:gd name="connsiteX2" fmla="*/ 1987080 w 3735531"/>
                <a:gd name="connsiteY2" fmla="*/ 877445 h 3203842"/>
                <a:gd name="connsiteX3" fmla="*/ 2235289 w 3735531"/>
                <a:gd name="connsiteY3" fmla="*/ 490096 h 3203842"/>
                <a:gd name="connsiteX4" fmla="*/ 3031803 w 3735531"/>
                <a:gd name="connsiteY4" fmla="*/ 144921 h 3203842"/>
                <a:gd name="connsiteX5" fmla="*/ 3008920 w 3735531"/>
                <a:gd name="connsiteY5" fmla="*/ 76279 h 3203842"/>
                <a:gd name="connsiteX6" fmla="*/ 2181858 w 3735531"/>
                <a:gd name="connsiteY6" fmla="*/ 426494 h 3203842"/>
                <a:gd name="connsiteX7" fmla="*/ 1861615 w 3735531"/>
                <a:gd name="connsiteY7" fmla="*/ 911369 h 3203842"/>
                <a:gd name="connsiteX8" fmla="*/ 1561631 w 3735531"/>
                <a:gd name="connsiteY8" fmla="*/ 972695 h 3203842"/>
                <a:gd name="connsiteX9" fmla="*/ 1663280 w 3735531"/>
                <a:gd name="connsiteY9" fmla="*/ 856084 h 3203842"/>
                <a:gd name="connsiteX10" fmla="*/ 1679106 w 3735531"/>
                <a:gd name="connsiteY10" fmla="*/ 804420 h 3203842"/>
                <a:gd name="connsiteX11" fmla="*/ 1814534 w 3735531"/>
                <a:gd name="connsiteY11" fmla="*/ 326706 h 3203842"/>
                <a:gd name="connsiteX12" fmla="*/ 1031377 w 3735531"/>
                <a:gd name="connsiteY12" fmla="*/ 12072 h 3203842"/>
                <a:gd name="connsiteX13" fmla="*/ 1018020 w 3735531"/>
                <a:gd name="connsiteY13" fmla="*/ 83889 h 3203842"/>
                <a:gd name="connsiteX14" fmla="*/ 1731871 w 3735531"/>
                <a:gd name="connsiteY14" fmla="*/ 413137 h 3203842"/>
                <a:gd name="connsiteX15" fmla="*/ 1479081 w 3735531"/>
                <a:gd name="connsiteY15" fmla="*/ 947295 h 3203842"/>
                <a:gd name="connsiteX16" fmla="*/ 1196703 w 3735531"/>
                <a:gd name="connsiteY16" fmla="*/ 1297820 h 3203842"/>
                <a:gd name="connsiteX17" fmla="*/ 125710 w 3735531"/>
                <a:gd name="connsiteY17" fmla="*/ 1266072 h 3203842"/>
                <a:gd name="connsiteX18" fmla="*/ 125710 w 3735531"/>
                <a:gd name="connsiteY18" fmla="*/ 1356333 h 3203842"/>
                <a:gd name="connsiteX19" fmla="*/ 1063897 w 3735531"/>
                <a:gd name="connsiteY19" fmla="*/ 1609278 h 3203842"/>
                <a:gd name="connsiteX20" fmla="*/ 606246 w 3735531"/>
                <a:gd name="connsiteY20" fmla="*/ 2982115 h 3203842"/>
                <a:gd name="connsiteX21" fmla="*/ 697775 w 3735531"/>
                <a:gd name="connsiteY21" fmla="*/ 3027877 h 3203842"/>
                <a:gd name="connsiteX22" fmla="*/ 1405935 w 3735531"/>
                <a:gd name="connsiteY22" fmla="*/ 1274284 h 3203842"/>
                <a:gd name="connsiteX23" fmla="*/ 2070733 w 3735531"/>
                <a:gd name="connsiteY23" fmla="*/ 1174548 h 3203842"/>
                <a:gd name="connsiteX24" fmla="*/ 3494002 w 3735531"/>
                <a:gd name="connsiteY24" fmla="*/ 1754224 h 3203842"/>
                <a:gd name="connsiteX25" fmla="*/ 3725888 w 3735531"/>
                <a:gd name="connsiteY25" fmla="*/ 1735126 h 3203842"/>
                <a:gd name="connsiteX26" fmla="*/ 3561992 w 3735531"/>
                <a:gd name="connsiteY26" fmla="*/ 1547642 h 3203842"/>
                <a:gd name="connsiteX0" fmla="*/ 3561992 w 3735531"/>
                <a:gd name="connsiteY0" fmla="*/ 1547642 h 3203842"/>
                <a:gd name="connsiteX1" fmla="*/ 2221987 w 3735531"/>
                <a:gd name="connsiteY1" fmla="*/ 1038524 h 3203842"/>
                <a:gd name="connsiteX2" fmla="*/ 1987080 w 3735531"/>
                <a:gd name="connsiteY2" fmla="*/ 877445 h 3203842"/>
                <a:gd name="connsiteX3" fmla="*/ 2235289 w 3735531"/>
                <a:gd name="connsiteY3" fmla="*/ 490096 h 3203842"/>
                <a:gd name="connsiteX4" fmla="*/ 3031803 w 3735531"/>
                <a:gd name="connsiteY4" fmla="*/ 144921 h 3203842"/>
                <a:gd name="connsiteX5" fmla="*/ 3008920 w 3735531"/>
                <a:gd name="connsiteY5" fmla="*/ 76279 h 3203842"/>
                <a:gd name="connsiteX6" fmla="*/ 2181858 w 3735531"/>
                <a:gd name="connsiteY6" fmla="*/ 426494 h 3203842"/>
                <a:gd name="connsiteX7" fmla="*/ 1861615 w 3735531"/>
                <a:gd name="connsiteY7" fmla="*/ 911369 h 3203842"/>
                <a:gd name="connsiteX8" fmla="*/ 1555281 w 3735531"/>
                <a:gd name="connsiteY8" fmla="*/ 991745 h 3203842"/>
                <a:gd name="connsiteX9" fmla="*/ 1663280 w 3735531"/>
                <a:gd name="connsiteY9" fmla="*/ 856084 h 3203842"/>
                <a:gd name="connsiteX10" fmla="*/ 1679106 w 3735531"/>
                <a:gd name="connsiteY10" fmla="*/ 804420 h 3203842"/>
                <a:gd name="connsiteX11" fmla="*/ 1814534 w 3735531"/>
                <a:gd name="connsiteY11" fmla="*/ 326706 h 3203842"/>
                <a:gd name="connsiteX12" fmla="*/ 1031377 w 3735531"/>
                <a:gd name="connsiteY12" fmla="*/ 12072 h 3203842"/>
                <a:gd name="connsiteX13" fmla="*/ 1018020 w 3735531"/>
                <a:gd name="connsiteY13" fmla="*/ 83889 h 3203842"/>
                <a:gd name="connsiteX14" fmla="*/ 1731871 w 3735531"/>
                <a:gd name="connsiteY14" fmla="*/ 413137 h 3203842"/>
                <a:gd name="connsiteX15" fmla="*/ 1479081 w 3735531"/>
                <a:gd name="connsiteY15" fmla="*/ 947295 h 3203842"/>
                <a:gd name="connsiteX16" fmla="*/ 1196703 w 3735531"/>
                <a:gd name="connsiteY16" fmla="*/ 1297820 h 3203842"/>
                <a:gd name="connsiteX17" fmla="*/ 125710 w 3735531"/>
                <a:gd name="connsiteY17" fmla="*/ 1266072 h 3203842"/>
                <a:gd name="connsiteX18" fmla="*/ 125710 w 3735531"/>
                <a:gd name="connsiteY18" fmla="*/ 1356333 h 3203842"/>
                <a:gd name="connsiteX19" fmla="*/ 1063897 w 3735531"/>
                <a:gd name="connsiteY19" fmla="*/ 1609278 h 3203842"/>
                <a:gd name="connsiteX20" fmla="*/ 606246 w 3735531"/>
                <a:gd name="connsiteY20" fmla="*/ 2982115 h 3203842"/>
                <a:gd name="connsiteX21" fmla="*/ 697775 w 3735531"/>
                <a:gd name="connsiteY21" fmla="*/ 3027877 h 3203842"/>
                <a:gd name="connsiteX22" fmla="*/ 1405935 w 3735531"/>
                <a:gd name="connsiteY22" fmla="*/ 1274284 h 3203842"/>
                <a:gd name="connsiteX23" fmla="*/ 2070733 w 3735531"/>
                <a:gd name="connsiteY23" fmla="*/ 1174548 h 3203842"/>
                <a:gd name="connsiteX24" fmla="*/ 3494002 w 3735531"/>
                <a:gd name="connsiteY24" fmla="*/ 1754224 h 3203842"/>
                <a:gd name="connsiteX25" fmla="*/ 3725888 w 3735531"/>
                <a:gd name="connsiteY25" fmla="*/ 1735126 h 3203842"/>
                <a:gd name="connsiteX26" fmla="*/ 3561992 w 3735531"/>
                <a:gd name="connsiteY26" fmla="*/ 1547642 h 3203842"/>
                <a:gd name="connsiteX0" fmla="*/ 3561992 w 3735531"/>
                <a:gd name="connsiteY0" fmla="*/ 1547642 h 3203842"/>
                <a:gd name="connsiteX1" fmla="*/ 2221987 w 3735531"/>
                <a:gd name="connsiteY1" fmla="*/ 1038524 h 3203842"/>
                <a:gd name="connsiteX2" fmla="*/ 1987080 w 3735531"/>
                <a:gd name="connsiteY2" fmla="*/ 877445 h 3203842"/>
                <a:gd name="connsiteX3" fmla="*/ 2235289 w 3735531"/>
                <a:gd name="connsiteY3" fmla="*/ 490096 h 3203842"/>
                <a:gd name="connsiteX4" fmla="*/ 3031803 w 3735531"/>
                <a:gd name="connsiteY4" fmla="*/ 144921 h 3203842"/>
                <a:gd name="connsiteX5" fmla="*/ 3008920 w 3735531"/>
                <a:gd name="connsiteY5" fmla="*/ 76279 h 3203842"/>
                <a:gd name="connsiteX6" fmla="*/ 2181858 w 3735531"/>
                <a:gd name="connsiteY6" fmla="*/ 426494 h 3203842"/>
                <a:gd name="connsiteX7" fmla="*/ 1861615 w 3735531"/>
                <a:gd name="connsiteY7" fmla="*/ 911369 h 3203842"/>
                <a:gd name="connsiteX8" fmla="*/ 1828331 w 3735531"/>
                <a:gd name="connsiteY8" fmla="*/ 985395 h 3203842"/>
                <a:gd name="connsiteX9" fmla="*/ 1555281 w 3735531"/>
                <a:gd name="connsiteY9" fmla="*/ 991745 h 3203842"/>
                <a:gd name="connsiteX10" fmla="*/ 1663280 w 3735531"/>
                <a:gd name="connsiteY10" fmla="*/ 856084 h 3203842"/>
                <a:gd name="connsiteX11" fmla="*/ 1679106 w 3735531"/>
                <a:gd name="connsiteY11" fmla="*/ 804420 h 3203842"/>
                <a:gd name="connsiteX12" fmla="*/ 1814534 w 3735531"/>
                <a:gd name="connsiteY12" fmla="*/ 326706 h 3203842"/>
                <a:gd name="connsiteX13" fmla="*/ 1031377 w 3735531"/>
                <a:gd name="connsiteY13" fmla="*/ 12072 h 3203842"/>
                <a:gd name="connsiteX14" fmla="*/ 1018020 w 3735531"/>
                <a:gd name="connsiteY14" fmla="*/ 83889 h 3203842"/>
                <a:gd name="connsiteX15" fmla="*/ 1731871 w 3735531"/>
                <a:gd name="connsiteY15" fmla="*/ 413137 h 3203842"/>
                <a:gd name="connsiteX16" fmla="*/ 1479081 w 3735531"/>
                <a:gd name="connsiteY16" fmla="*/ 947295 h 3203842"/>
                <a:gd name="connsiteX17" fmla="*/ 1196703 w 3735531"/>
                <a:gd name="connsiteY17" fmla="*/ 1297820 h 3203842"/>
                <a:gd name="connsiteX18" fmla="*/ 125710 w 3735531"/>
                <a:gd name="connsiteY18" fmla="*/ 1266072 h 3203842"/>
                <a:gd name="connsiteX19" fmla="*/ 125710 w 3735531"/>
                <a:gd name="connsiteY19" fmla="*/ 1356333 h 3203842"/>
                <a:gd name="connsiteX20" fmla="*/ 1063897 w 3735531"/>
                <a:gd name="connsiteY20" fmla="*/ 1609278 h 3203842"/>
                <a:gd name="connsiteX21" fmla="*/ 606246 w 3735531"/>
                <a:gd name="connsiteY21" fmla="*/ 2982115 h 3203842"/>
                <a:gd name="connsiteX22" fmla="*/ 697775 w 3735531"/>
                <a:gd name="connsiteY22" fmla="*/ 3027877 h 3203842"/>
                <a:gd name="connsiteX23" fmla="*/ 1405935 w 3735531"/>
                <a:gd name="connsiteY23" fmla="*/ 1274284 h 3203842"/>
                <a:gd name="connsiteX24" fmla="*/ 2070733 w 3735531"/>
                <a:gd name="connsiteY24" fmla="*/ 1174548 h 3203842"/>
                <a:gd name="connsiteX25" fmla="*/ 3494002 w 3735531"/>
                <a:gd name="connsiteY25" fmla="*/ 1754224 h 3203842"/>
                <a:gd name="connsiteX26" fmla="*/ 3725888 w 3735531"/>
                <a:gd name="connsiteY26" fmla="*/ 1735126 h 3203842"/>
                <a:gd name="connsiteX27" fmla="*/ 3561992 w 3735531"/>
                <a:gd name="connsiteY27" fmla="*/ 1547642 h 3203842"/>
                <a:gd name="connsiteX0" fmla="*/ 3561992 w 3735531"/>
                <a:gd name="connsiteY0" fmla="*/ 1547642 h 3203842"/>
                <a:gd name="connsiteX1" fmla="*/ 2221987 w 3735531"/>
                <a:gd name="connsiteY1" fmla="*/ 1038524 h 3203842"/>
                <a:gd name="connsiteX2" fmla="*/ 1971205 w 3735531"/>
                <a:gd name="connsiteY2" fmla="*/ 896495 h 3203842"/>
                <a:gd name="connsiteX3" fmla="*/ 2235289 w 3735531"/>
                <a:gd name="connsiteY3" fmla="*/ 490096 h 3203842"/>
                <a:gd name="connsiteX4" fmla="*/ 3031803 w 3735531"/>
                <a:gd name="connsiteY4" fmla="*/ 144921 h 3203842"/>
                <a:gd name="connsiteX5" fmla="*/ 3008920 w 3735531"/>
                <a:gd name="connsiteY5" fmla="*/ 76279 h 3203842"/>
                <a:gd name="connsiteX6" fmla="*/ 2181858 w 3735531"/>
                <a:gd name="connsiteY6" fmla="*/ 426494 h 3203842"/>
                <a:gd name="connsiteX7" fmla="*/ 1861615 w 3735531"/>
                <a:gd name="connsiteY7" fmla="*/ 911369 h 3203842"/>
                <a:gd name="connsiteX8" fmla="*/ 1828331 w 3735531"/>
                <a:gd name="connsiteY8" fmla="*/ 985395 h 3203842"/>
                <a:gd name="connsiteX9" fmla="*/ 1555281 w 3735531"/>
                <a:gd name="connsiteY9" fmla="*/ 991745 h 3203842"/>
                <a:gd name="connsiteX10" fmla="*/ 1663280 w 3735531"/>
                <a:gd name="connsiteY10" fmla="*/ 856084 h 3203842"/>
                <a:gd name="connsiteX11" fmla="*/ 1679106 w 3735531"/>
                <a:gd name="connsiteY11" fmla="*/ 804420 h 3203842"/>
                <a:gd name="connsiteX12" fmla="*/ 1814534 w 3735531"/>
                <a:gd name="connsiteY12" fmla="*/ 326706 h 3203842"/>
                <a:gd name="connsiteX13" fmla="*/ 1031377 w 3735531"/>
                <a:gd name="connsiteY13" fmla="*/ 12072 h 3203842"/>
                <a:gd name="connsiteX14" fmla="*/ 1018020 w 3735531"/>
                <a:gd name="connsiteY14" fmla="*/ 83889 h 3203842"/>
                <a:gd name="connsiteX15" fmla="*/ 1731871 w 3735531"/>
                <a:gd name="connsiteY15" fmla="*/ 413137 h 3203842"/>
                <a:gd name="connsiteX16" fmla="*/ 1479081 w 3735531"/>
                <a:gd name="connsiteY16" fmla="*/ 947295 h 3203842"/>
                <a:gd name="connsiteX17" fmla="*/ 1196703 w 3735531"/>
                <a:gd name="connsiteY17" fmla="*/ 1297820 h 3203842"/>
                <a:gd name="connsiteX18" fmla="*/ 125710 w 3735531"/>
                <a:gd name="connsiteY18" fmla="*/ 1266072 h 3203842"/>
                <a:gd name="connsiteX19" fmla="*/ 125710 w 3735531"/>
                <a:gd name="connsiteY19" fmla="*/ 1356333 h 3203842"/>
                <a:gd name="connsiteX20" fmla="*/ 1063897 w 3735531"/>
                <a:gd name="connsiteY20" fmla="*/ 1609278 h 3203842"/>
                <a:gd name="connsiteX21" fmla="*/ 606246 w 3735531"/>
                <a:gd name="connsiteY21" fmla="*/ 2982115 h 3203842"/>
                <a:gd name="connsiteX22" fmla="*/ 697775 w 3735531"/>
                <a:gd name="connsiteY22" fmla="*/ 3027877 h 3203842"/>
                <a:gd name="connsiteX23" fmla="*/ 1405935 w 3735531"/>
                <a:gd name="connsiteY23" fmla="*/ 1274284 h 3203842"/>
                <a:gd name="connsiteX24" fmla="*/ 2070733 w 3735531"/>
                <a:gd name="connsiteY24" fmla="*/ 1174548 h 3203842"/>
                <a:gd name="connsiteX25" fmla="*/ 3494002 w 3735531"/>
                <a:gd name="connsiteY25" fmla="*/ 1754224 h 3203842"/>
                <a:gd name="connsiteX26" fmla="*/ 3725888 w 3735531"/>
                <a:gd name="connsiteY26" fmla="*/ 1735126 h 3203842"/>
                <a:gd name="connsiteX27" fmla="*/ 3561992 w 3735531"/>
                <a:gd name="connsiteY27" fmla="*/ 1547642 h 3203842"/>
                <a:gd name="connsiteX0" fmla="*/ 3561992 w 3733164"/>
                <a:gd name="connsiteY0" fmla="*/ 1547642 h 3203842"/>
                <a:gd name="connsiteX1" fmla="*/ 2269612 w 3733164"/>
                <a:gd name="connsiteY1" fmla="*/ 1073449 h 3203842"/>
                <a:gd name="connsiteX2" fmla="*/ 1971205 w 3733164"/>
                <a:gd name="connsiteY2" fmla="*/ 896495 h 3203842"/>
                <a:gd name="connsiteX3" fmla="*/ 2235289 w 3733164"/>
                <a:gd name="connsiteY3" fmla="*/ 490096 h 3203842"/>
                <a:gd name="connsiteX4" fmla="*/ 3031803 w 3733164"/>
                <a:gd name="connsiteY4" fmla="*/ 144921 h 3203842"/>
                <a:gd name="connsiteX5" fmla="*/ 3008920 w 3733164"/>
                <a:gd name="connsiteY5" fmla="*/ 76279 h 3203842"/>
                <a:gd name="connsiteX6" fmla="*/ 2181858 w 3733164"/>
                <a:gd name="connsiteY6" fmla="*/ 426494 h 3203842"/>
                <a:gd name="connsiteX7" fmla="*/ 1861615 w 3733164"/>
                <a:gd name="connsiteY7" fmla="*/ 911369 h 3203842"/>
                <a:gd name="connsiteX8" fmla="*/ 1828331 w 3733164"/>
                <a:gd name="connsiteY8" fmla="*/ 985395 h 3203842"/>
                <a:gd name="connsiteX9" fmla="*/ 1555281 w 3733164"/>
                <a:gd name="connsiteY9" fmla="*/ 991745 h 3203842"/>
                <a:gd name="connsiteX10" fmla="*/ 1663280 w 3733164"/>
                <a:gd name="connsiteY10" fmla="*/ 856084 h 3203842"/>
                <a:gd name="connsiteX11" fmla="*/ 1679106 w 3733164"/>
                <a:gd name="connsiteY11" fmla="*/ 804420 h 3203842"/>
                <a:gd name="connsiteX12" fmla="*/ 1814534 w 3733164"/>
                <a:gd name="connsiteY12" fmla="*/ 326706 h 3203842"/>
                <a:gd name="connsiteX13" fmla="*/ 1031377 w 3733164"/>
                <a:gd name="connsiteY13" fmla="*/ 12072 h 3203842"/>
                <a:gd name="connsiteX14" fmla="*/ 1018020 w 3733164"/>
                <a:gd name="connsiteY14" fmla="*/ 83889 h 3203842"/>
                <a:gd name="connsiteX15" fmla="*/ 1731871 w 3733164"/>
                <a:gd name="connsiteY15" fmla="*/ 413137 h 3203842"/>
                <a:gd name="connsiteX16" fmla="*/ 1479081 w 3733164"/>
                <a:gd name="connsiteY16" fmla="*/ 947295 h 3203842"/>
                <a:gd name="connsiteX17" fmla="*/ 1196703 w 3733164"/>
                <a:gd name="connsiteY17" fmla="*/ 1297820 h 3203842"/>
                <a:gd name="connsiteX18" fmla="*/ 125710 w 3733164"/>
                <a:gd name="connsiteY18" fmla="*/ 1266072 h 3203842"/>
                <a:gd name="connsiteX19" fmla="*/ 125710 w 3733164"/>
                <a:gd name="connsiteY19" fmla="*/ 1356333 h 3203842"/>
                <a:gd name="connsiteX20" fmla="*/ 1063897 w 3733164"/>
                <a:gd name="connsiteY20" fmla="*/ 1609278 h 3203842"/>
                <a:gd name="connsiteX21" fmla="*/ 606246 w 3733164"/>
                <a:gd name="connsiteY21" fmla="*/ 2982115 h 3203842"/>
                <a:gd name="connsiteX22" fmla="*/ 697775 w 3733164"/>
                <a:gd name="connsiteY22" fmla="*/ 3027877 h 3203842"/>
                <a:gd name="connsiteX23" fmla="*/ 1405935 w 3733164"/>
                <a:gd name="connsiteY23" fmla="*/ 1274284 h 3203842"/>
                <a:gd name="connsiteX24" fmla="*/ 2070733 w 3733164"/>
                <a:gd name="connsiteY24" fmla="*/ 1174548 h 3203842"/>
                <a:gd name="connsiteX25" fmla="*/ 3494002 w 3733164"/>
                <a:gd name="connsiteY25" fmla="*/ 1754224 h 3203842"/>
                <a:gd name="connsiteX26" fmla="*/ 3725888 w 3733164"/>
                <a:gd name="connsiteY26" fmla="*/ 1735126 h 3203842"/>
                <a:gd name="connsiteX27" fmla="*/ 3561992 w 3733164"/>
                <a:gd name="connsiteY27" fmla="*/ 1547642 h 3203842"/>
                <a:gd name="connsiteX0" fmla="*/ 3561992 w 3731073"/>
                <a:gd name="connsiteY0" fmla="*/ 1547642 h 3203842"/>
                <a:gd name="connsiteX1" fmla="*/ 2314062 w 3731073"/>
                <a:gd name="connsiteY1" fmla="*/ 1108374 h 3203842"/>
                <a:gd name="connsiteX2" fmla="*/ 1971205 w 3731073"/>
                <a:gd name="connsiteY2" fmla="*/ 896495 h 3203842"/>
                <a:gd name="connsiteX3" fmla="*/ 2235289 w 3731073"/>
                <a:gd name="connsiteY3" fmla="*/ 490096 h 3203842"/>
                <a:gd name="connsiteX4" fmla="*/ 3031803 w 3731073"/>
                <a:gd name="connsiteY4" fmla="*/ 144921 h 3203842"/>
                <a:gd name="connsiteX5" fmla="*/ 3008920 w 3731073"/>
                <a:gd name="connsiteY5" fmla="*/ 76279 h 3203842"/>
                <a:gd name="connsiteX6" fmla="*/ 2181858 w 3731073"/>
                <a:gd name="connsiteY6" fmla="*/ 426494 h 3203842"/>
                <a:gd name="connsiteX7" fmla="*/ 1861615 w 3731073"/>
                <a:gd name="connsiteY7" fmla="*/ 911369 h 3203842"/>
                <a:gd name="connsiteX8" fmla="*/ 1828331 w 3731073"/>
                <a:gd name="connsiteY8" fmla="*/ 985395 h 3203842"/>
                <a:gd name="connsiteX9" fmla="*/ 1555281 w 3731073"/>
                <a:gd name="connsiteY9" fmla="*/ 991745 h 3203842"/>
                <a:gd name="connsiteX10" fmla="*/ 1663280 w 3731073"/>
                <a:gd name="connsiteY10" fmla="*/ 856084 h 3203842"/>
                <a:gd name="connsiteX11" fmla="*/ 1679106 w 3731073"/>
                <a:gd name="connsiteY11" fmla="*/ 804420 h 3203842"/>
                <a:gd name="connsiteX12" fmla="*/ 1814534 w 3731073"/>
                <a:gd name="connsiteY12" fmla="*/ 326706 h 3203842"/>
                <a:gd name="connsiteX13" fmla="*/ 1031377 w 3731073"/>
                <a:gd name="connsiteY13" fmla="*/ 12072 h 3203842"/>
                <a:gd name="connsiteX14" fmla="*/ 1018020 w 3731073"/>
                <a:gd name="connsiteY14" fmla="*/ 83889 h 3203842"/>
                <a:gd name="connsiteX15" fmla="*/ 1731871 w 3731073"/>
                <a:gd name="connsiteY15" fmla="*/ 413137 h 3203842"/>
                <a:gd name="connsiteX16" fmla="*/ 1479081 w 3731073"/>
                <a:gd name="connsiteY16" fmla="*/ 947295 h 3203842"/>
                <a:gd name="connsiteX17" fmla="*/ 1196703 w 3731073"/>
                <a:gd name="connsiteY17" fmla="*/ 1297820 h 3203842"/>
                <a:gd name="connsiteX18" fmla="*/ 125710 w 3731073"/>
                <a:gd name="connsiteY18" fmla="*/ 1266072 h 3203842"/>
                <a:gd name="connsiteX19" fmla="*/ 125710 w 3731073"/>
                <a:gd name="connsiteY19" fmla="*/ 1356333 h 3203842"/>
                <a:gd name="connsiteX20" fmla="*/ 1063897 w 3731073"/>
                <a:gd name="connsiteY20" fmla="*/ 1609278 h 3203842"/>
                <a:gd name="connsiteX21" fmla="*/ 606246 w 3731073"/>
                <a:gd name="connsiteY21" fmla="*/ 2982115 h 3203842"/>
                <a:gd name="connsiteX22" fmla="*/ 697775 w 3731073"/>
                <a:gd name="connsiteY22" fmla="*/ 3027877 h 3203842"/>
                <a:gd name="connsiteX23" fmla="*/ 1405935 w 3731073"/>
                <a:gd name="connsiteY23" fmla="*/ 1274284 h 3203842"/>
                <a:gd name="connsiteX24" fmla="*/ 2070733 w 3731073"/>
                <a:gd name="connsiteY24" fmla="*/ 1174548 h 3203842"/>
                <a:gd name="connsiteX25" fmla="*/ 3494002 w 3731073"/>
                <a:gd name="connsiteY25" fmla="*/ 1754224 h 3203842"/>
                <a:gd name="connsiteX26" fmla="*/ 3725888 w 3731073"/>
                <a:gd name="connsiteY26" fmla="*/ 1735126 h 3203842"/>
                <a:gd name="connsiteX27" fmla="*/ 3561992 w 3731073"/>
                <a:gd name="connsiteY27" fmla="*/ 1547642 h 3203842"/>
                <a:gd name="connsiteX0" fmla="*/ 3561992 w 3729252"/>
                <a:gd name="connsiteY0" fmla="*/ 1547642 h 3203842"/>
                <a:gd name="connsiteX1" fmla="*/ 2355337 w 3729252"/>
                <a:gd name="connsiteY1" fmla="*/ 1133774 h 3203842"/>
                <a:gd name="connsiteX2" fmla="*/ 1971205 w 3729252"/>
                <a:gd name="connsiteY2" fmla="*/ 896495 h 3203842"/>
                <a:gd name="connsiteX3" fmla="*/ 2235289 w 3729252"/>
                <a:gd name="connsiteY3" fmla="*/ 490096 h 3203842"/>
                <a:gd name="connsiteX4" fmla="*/ 3031803 w 3729252"/>
                <a:gd name="connsiteY4" fmla="*/ 144921 h 3203842"/>
                <a:gd name="connsiteX5" fmla="*/ 3008920 w 3729252"/>
                <a:gd name="connsiteY5" fmla="*/ 76279 h 3203842"/>
                <a:gd name="connsiteX6" fmla="*/ 2181858 w 3729252"/>
                <a:gd name="connsiteY6" fmla="*/ 426494 h 3203842"/>
                <a:gd name="connsiteX7" fmla="*/ 1861615 w 3729252"/>
                <a:gd name="connsiteY7" fmla="*/ 911369 h 3203842"/>
                <a:gd name="connsiteX8" fmla="*/ 1828331 w 3729252"/>
                <a:gd name="connsiteY8" fmla="*/ 985395 h 3203842"/>
                <a:gd name="connsiteX9" fmla="*/ 1555281 w 3729252"/>
                <a:gd name="connsiteY9" fmla="*/ 991745 h 3203842"/>
                <a:gd name="connsiteX10" fmla="*/ 1663280 w 3729252"/>
                <a:gd name="connsiteY10" fmla="*/ 856084 h 3203842"/>
                <a:gd name="connsiteX11" fmla="*/ 1679106 w 3729252"/>
                <a:gd name="connsiteY11" fmla="*/ 804420 h 3203842"/>
                <a:gd name="connsiteX12" fmla="*/ 1814534 w 3729252"/>
                <a:gd name="connsiteY12" fmla="*/ 326706 h 3203842"/>
                <a:gd name="connsiteX13" fmla="*/ 1031377 w 3729252"/>
                <a:gd name="connsiteY13" fmla="*/ 12072 h 3203842"/>
                <a:gd name="connsiteX14" fmla="*/ 1018020 w 3729252"/>
                <a:gd name="connsiteY14" fmla="*/ 83889 h 3203842"/>
                <a:gd name="connsiteX15" fmla="*/ 1731871 w 3729252"/>
                <a:gd name="connsiteY15" fmla="*/ 413137 h 3203842"/>
                <a:gd name="connsiteX16" fmla="*/ 1479081 w 3729252"/>
                <a:gd name="connsiteY16" fmla="*/ 947295 h 3203842"/>
                <a:gd name="connsiteX17" fmla="*/ 1196703 w 3729252"/>
                <a:gd name="connsiteY17" fmla="*/ 1297820 h 3203842"/>
                <a:gd name="connsiteX18" fmla="*/ 125710 w 3729252"/>
                <a:gd name="connsiteY18" fmla="*/ 1266072 h 3203842"/>
                <a:gd name="connsiteX19" fmla="*/ 125710 w 3729252"/>
                <a:gd name="connsiteY19" fmla="*/ 1356333 h 3203842"/>
                <a:gd name="connsiteX20" fmla="*/ 1063897 w 3729252"/>
                <a:gd name="connsiteY20" fmla="*/ 1609278 h 3203842"/>
                <a:gd name="connsiteX21" fmla="*/ 606246 w 3729252"/>
                <a:gd name="connsiteY21" fmla="*/ 2982115 h 3203842"/>
                <a:gd name="connsiteX22" fmla="*/ 697775 w 3729252"/>
                <a:gd name="connsiteY22" fmla="*/ 3027877 h 3203842"/>
                <a:gd name="connsiteX23" fmla="*/ 1405935 w 3729252"/>
                <a:gd name="connsiteY23" fmla="*/ 1274284 h 3203842"/>
                <a:gd name="connsiteX24" fmla="*/ 2070733 w 3729252"/>
                <a:gd name="connsiteY24" fmla="*/ 1174548 h 3203842"/>
                <a:gd name="connsiteX25" fmla="*/ 3494002 w 3729252"/>
                <a:gd name="connsiteY25" fmla="*/ 1754224 h 3203842"/>
                <a:gd name="connsiteX26" fmla="*/ 3725888 w 3729252"/>
                <a:gd name="connsiteY26" fmla="*/ 1735126 h 3203842"/>
                <a:gd name="connsiteX27" fmla="*/ 3561992 w 3729252"/>
                <a:gd name="connsiteY27" fmla="*/ 1547642 h 3203842"/>
                <a:gd name="connsiteX0" fmla="*/ 3561992 w 3727569"/>
                <a:gd name="connsiteY0" fmla="*/ 1547642 h 3203842"/>
                <a:gd name="connsiteX1" fmla="*/ 2396612 w 3727569"/>
                <a:gd name="connsiteY1" fmla="*/ 1165524 h 3203842"/>
                <a:gd name="connsiteX2" fmla="*/ 1971205 w 3727569"/>
                <a:gd name="connsiteY2" fmla="*/ 896495 h 3203842"/>
                <a:gd name="connsiteX3" fmla="*/ 2235289 w 3727569"/>
                <a:gd name="connsiteY3" fmla="*/ 490096 h 3203842"/>
                <a:gd name="connsiteX4" fmla="*/ 3031803 w 3727569"/>
                <a:gd name="connsiteY4" fmla="*/ 144921 h 3203842"/>
                <a:gd name="connsiteX5" fmla="*/ 3008920 w 3727569"/>
                <a:gd name="connsiteY5" fmla="*/ 76279 h 3203842"/>
                <a:gd name="connsiteX6" fmla="*/ 2181858 w 3727569"/>
                <a:gd name="connsiteY6" fmla="*/ 426494 h 3203842"/>
                <a:gd name="connsiteX7" fmla="*/ 1861615 w 3727569"/>
                <a:gd name="connsiteY7" fmla="*/ 911369 h 3203842"/>
                <a:gd name="connsiteX8" fmla="*/ 1828331 w 3727569"/>
                <a:gd name="connsiteY8" fmla="*/ 985395 h 3203842"/>
                <a:gd name="connsiteX9" fmla="*/ 1555281 w 3727569"/>
                <a:gd name="connsiteY9" fmla="*/ 991745 h 3203842"/>
                <a:gd name="connsiteX10" fmla="*/ 1663280 w 3727569"/>
                <a:gd name="connsiteY10" fmla="*/ 856084 h 3203842"/>
                <a:gd name="connsiteX11" fmla="*/ 1679106 w 3727569"/>
                <a:gd name="connsiteY11" fmla="*/ 804420 h 3203842"/>
                <a:gd name="connsiteX12" fmla="*/ 1814534 w 3727569"/>
                <a:gd name="connsiteY12" fmla="*/ 326706 h 3203842"/>
                <a:gd name="connsiteX13" fmla="*/ 1031377 w 3727569"/>
                <a:gd name="connsiteY13" fmla="*/ 12072 h 3203842"/>
                <a:gd name="connsiteX14" fmla="*/ 1018020 w 3727569"/>
                <a:gd name="connsiteY14" fmla="*/ 83889 h 3203842"/>
                <a:gd name="connsiteX15" fmla="*/ 1731871 w 3727569"/>
                <a:gd name="connsiteY15" fmla="*/ 413137 h 3203842"/>
                <a:gd name="connsiteX16" fmla="*/ 1479081 w 3727569"/>
                <a:gd name="connsiteY16" fmla="*/ 947295 h 3203842"/>
                <a:gd name="connsiteX17" fmla="*/ 1196703 w 3727569"/>
                <a:gd name="connsiteY17" fmla="*/ 1297820 h 3203842"/>
                <a:gd name="connsiteX18" fmla="*/ 125710 w 3727569"/>
                <a:gd name="connsiteY18" fmla="*/ 1266072 h 3203842"/>
                <a:gd name="connsiteX19" fmla="*/ 125710 w 3727569"/>
                <a:gd name="connsiteY19" fmla="*/ 1356333 h 3203842"/>
                <a:gd name="connsiteX20" fmla="*/ 1063897 w 3727569"/>
                <a:gd name="connsiteY20" fmla="*/ 1609278 h 3203842"/>
                <a:gd name="connsiteX21" fmla="*/ 606246 w 3727569"/>
                <a:gd name="connsiteY21" fmla="*/ 2982115 h 3203842"/>
                <a:gd name="connsiteX22" fmla="*/ 697775 w 3727569"/>
                <a:gd name="connsiteY22" fmla="*/ 3027877 h 3203842"/>
                <a:gd name="connsiteX23" fmla="*/ 1405935 w 3727569"/>
                <a:gd name="connsiteY23" fmla="*/ 1274284 h 3203842"/>
                <a:gd name="connsiteX24" fmla="*/ 2070733 w 3727569"/>
                <a:gd name="connsiteY24" fmla="*/ 1174548 h 3203842"/>
                <a:gd name="connsiteX25" fmla="*/ 3494002 w 3727569"/>
                <a:gd name="connsiteY25" fmla="*/ 1754224 h 3203842"/>
                <a:gd name="connsiteX26" fmla="*/ 3725888 w 3727569"/>
                <a:gd name="connsiteY26" fmla="*/ 1735126 h 3203842"/>
                <a:gd name="connsiteX27" fmla="*/ 3561992 w 3727569"/>
                <a:gd name="connsiteY27" fmla="*/ 1547642 h 3203842"/>
                <a:gd name="connsiteX0" fmla="*/ 3561992 w 3727569"/>
                <a:gd name="connsiteY0" fmla="*/ 1547642 h 3203842"/>
                <a:gd name="connsiteX1" fmla="*/ 2396612 w 3727569"/>
                <a:gd name="connsiteY1" fmla="*/ 1165524 h 3203842"/>
                <a:gd name="connsiteX2" fmla="*/ 1971205 w 3727569"/>
                <a:gd name="connsiteY2" fmla="*/ 896495 h 3203842"/>
                <a:gd name="connsiteX3" fmla="*/ 2235289 w 3727569"/>
                <a:gd name="connsiteY3" fmla="*/ 490096 h 3203842"/>
                <a:gd name="connsiteX4" fmla="*/ 3031803 w 3727569"/>
                <a:gd name="connsiteY4" fmla="*/ 144921 h 3203842"/>
                <a:gd name="connsiteX5" fmla="*/ 3008920 w 3727569"/>
                <a:gd name="connsiteY5" fmla="*/ 76279 h 3203842"/>
                <a:gd name="connsiteX6" fmla="*/ 2181858 w 3727569"/>
                <a:gd name="connsiteY6" fmla="*/ 426494 h 3203842"/>
                <a:gd name="connsiteX7" fmla="*/ 1861615 w 3727569"/>
                <a:gd name="connsiteY7" fmla="*/ 911369 h 3203842"/>
                <a:gd name="connsiteX8" fmla="*/ 1806106 w 3727569"/>
                <a:gd name="connsiteY8" fmla="*/ 988570 h 3203842"/>
                <a:gd name="connsiteX9" fmla="*/ 1555281 w 3727569"/>
                <a:gd name="connsiteY9" fmla="*/ 991745 h 3203842"/>
                <a:gd name="connsiteX10" fmla="*/ 1663280 w 3727569"/>
                <a:gd name="connsiteY10" fmla="*/ 856084 h 3203842"/>
                <a:gd name="connsiteX11" fmla="*/ 1679106 w 3727569"/>
                <a:gd name="connsiteY11" fmla="*/ 804420 h 3203842"/>
                <a:gd name="connsiteX12" fmla="*/ 1814534 w 3727569"/>
                <a:gd name="connsiteY12" fmla="*/ 326706 h 3203842"/>
                <a:gd name="connsiteX13" fmla="*/ 1031377 w 3727569"/>
                <a:gd name="connsiteY13" fmla="*/ 12072 h 3203842"/>
                <a:gd name="connsiteX14" fmla="*/ 1018020 w 3727569"/>
                <a:gd name="connsiteY14" fmla="*/ 83889 h 3203842"/>
                <a:gd name="connsiteX15" fmla="*/ 1731871 w 3727569"/>
                <a:gd name="connsiteY15" fmla="*/ 413137 h 3203842"/>
                <a:gd name="connsiteX16" fmla="*/ 1479081 w 3727569"/>
                <a:gd name="connsiteY16" fmla="*/ 947295 h 3203842"/>
                <a:gd name="connsiteX17" fmla="*/ 1196703 w 3727569"/>
                <a:gd name="connsiteY17" fmla="*/ 1297820 h 3203842"/>
                <a:gd name="connsiteX18" fmla="*/ 125710 w 3727569"/>
                <a:gd name="connsiteY18" fmla="*/ 1266072 h 3203842"/>
                <a:gd name="connsiteX19" fmla="*/ 125710 w 3727569"/>
                <a:gd name="connsiteY19" fmla="*/ 1356333 h 3203842"/>
                <a:gd name="connsiteX20" fmla="*/ 1063897 w 3727569"/>
                <a:gd name="connsiteY20" fmla="*/ 1609278 h 3203842"/>
                <a:gd name="connsiteX21" fmla="*/ 606246 w 3727569"/>
                <a:gd name="connsiteY21" fmla="*/ 2982115 h 3203842"/>
                <a:gd name="connsiteX22" fmla="*/ 697775 w 3727569"/>
                <a:gd name="connsiteY22" fmla="*/ 3027877 h 3203842"/>
                <a:gd name="connsiteX23" fmla="*/ 1405935 w 3727569"/>
                <a:gd name="connsiteY23" fmla="*/ 1274284 h 3203842"/>
                <a:gd name="connsiteX24" fmla="*/ 2070733 w 3727569"/>
                <a:gd name="connsiteY24" fmla="*/ 1174548 h 3203842"/>
                <a:gd name="connsiteX25" fmla="*/ 3494002 w 3727569"/>
                <a:gd name="connsiteY25" fmla="*/ 1754224 h 3203842"/>
                <a:gd name="connsiteX26" fmla="*/ 3725888 w 3727569"/>
                <a:gd name="connsiteY26" fmla="*/ 1735126 h 3203842"/>
                <a:gd name="connsiteX27" fmla="*/ 3561992 w 3727569"/>
                <a:gd name="connsiteY27" fmla="*/ 1547642 h 3203842"/>
                <a:gd name="connsiteX0" fmla="*/ 3561992 w 3727569"/>
                <a:gd name="connsiteY0" fmla="*/ 1547642 h 3203842"/>
                <a:gd name="connsiteX1" fmla="*/ 2396612 w 3727569"/>
                <a:gd name="connsiteY1" fmla="*/ 1165524 h 3203842"/>
                <a:gd name="connsiteX2" fmla="*/ 1971205 w 3727569"/>
                <a:gd name="connsiteY2" fmla="*/ 896495 h 3203842"/>
                <a:gd name="connsiteX3" fmla="*/ 2235289 w 3727569"/>
                <a:gd name="connsiteY3" fmla="*/ 490096 h 3203842"/>
                <a:gd name="connsiteX4" fmla="*/ 3031803 w 3727569"/>
                <a:gd name="connsiteY4" fmla="*/ 144921 h 3203842"/>
                <a:gd name="connsiteX5" fmla="*/ 3008920 w 3727569"/>
                <a:gd name="connsiteY5" fmla="*/ 76279 h 3203842"/>
                <a:gd name="connsiteX6" fmla="*/ 2181858 w 3727569"/>
                <a:gd name="connsiteY6" fmla="*/ 426494 h 3203842"/>
                <a:gd name="connsiteX7" fmla="*/ 1861615 w 3727569"/>
                <a:gd name="connsiteY7" fmla="*/ 911369 h 3203842"/>
                <a:gd name="connsiteX8" fmla="*/ 1806106 w 3727569"/>
                <a:gd name="connsiteY8" fmla="*/ 988570 h 3203842"/>
                <a:gd name="connsiteX9" fmla="*/ 1555281 w 3727569"/>
                <a:gd name="connsiteY9" fmla="*/ 991745 h 3203842"/>
                <a:gd name="connsiteX10" fmla="*/ 1663280 w 3727569"/>
                <a:gd name="connsiteY10" fmla="*/ 856084 h 3203842"/>
                <a:gd name="connsiteX11" fmla="*/ 1679106 w 3727569"/>
                <a:gd name="connsiteY11" fmla="*/ 804420 h 3203842"/>
                <a:gd name="connsiteX12" fmla="*/ 1814534 w 3727569"/>
                <a:gd name="connsiteY12" fmla="*/ 326706 h 3203842"/>
                <a:gd name="connsiteX13" fmla="*/ 1031377 w 3727569"/>
                <a:gd name="connsiteY13" fmla="*/ 12072 h 3203842"/>
                <a:gd name="connsiteX14" fmla="*/ 1018020 w 3727569"/>
                <a:gd name="connsiteY14" fmla="*/ 83889 h 3203842"/>
                <a:gd name="connsiteX15" fmla="*/ 1731871 w 3727569"/>
                <a:gd name="connsiteY15" fmla="*/ 413137 h 3203842"/>
                <a:gd name="connsiteX16" fmla="*/ 1479081 w 3727569"/>
                <a:gd name="connsiteY16" fmla="*/ 947295 h 3203842"/>
                <a:gd name="connsiteX17" fmla="*/ 1196703 w 3727569"/>
                <a:gd name="connsiteY17" fmla="*/ 1297820 h 3203842"/>
                <a:gd name="connsiteX18" fmla="*/ 125710 w 3727569"/>
                <a:gd name="connsiteY18" fmla="*/ 1266072 h 3203842"/>
                <a:gd name="connsiteX19" fmla="*/ 125710 w 3727569"/>
                <a:gd name="connsiteY19" fmla="*/ 1356333 h 3203842"/>
                <a:gd name="connsiteX20" fmla="*/ 1063897 w 3727569"/>
                <a:gd name="connsiteY20" fmla="*/ 1609278 h 3203842"/>
                <a:gd name="connsiteX21" fmla="*/ 606246 w 3727569"/>
                <a:gd name="connsiteY21" fmla="*/ 2982115 h 3203842"/>
                <a:gd name="connsiteX22" fmla="*/ 697775 w 3727569"/>
                <a:gd name="connsiteY22" fmla="*/ 3027877 h 3203842"/>
                <a:gd name="connsiteX23" fmla="*/ 1405935 w 3727569"/>
                <a:gd name="connsiteY23" fmla="*/ 1274284 h 3203842"/>
                <a:gd name="connsiteX24" fmla="*/ 2070733 w 3727569"/>
                <a:gd name="connsiteY24" fmla="*/ 1174548 h 3203842"/>
                <a:gd name="connsiteX25" fmla="*/ 3494002 w 3727569"/>
                <a:gd name="connsiteY25" fmla="*/ 1754224 h 3203842"/>
                <a:gd name="connsiteX26" fmla="*/ 3725888 w 3727569"/>
                <a:gd name="connsiteY26" fmla="*/ 1735126 h 3203842"/>
                <a:gd name="connsiteX27" fmla="*/ 3561992 w 3727569"/>
                <a:gd name="connsiteY27" fmla="*/ 1547642 h 3203842"/>
                <a:gd name="connsiteX0" fmla="*/ 3561992 w 3727569"/>
                <a:gd name="connsiteY0" fmla="*/ 1547642 h 3203842"/>
                <a:gd name="connsiteX1" fmla="*/ 2396612 w 3727569"/>
                <a:gd name="connsiteY1" fmla="*/ 1165524 h 3203842"/>
                <a:gd name="connsiteX2" fmla="*/ 1971205 w 3727569"/>
                <a:gd name="connsiteY2" fmla="*/ 896495 h 3203842"/>
                <a:gd name="connsiteX3" fmla="*/ 2235289 w 3727569"/>
                <a:gd name="connsiteY3" fmla="*/ 490096 h 3203842"/>
                <a:gd name="connsiteX4" fmla="*/ 3031803 w 3727569"/>
                <a:gd name="connsiteY4" fmla="*/ 144921 h 3203842"/>
                <a:gd name="connsiteX5" fmla="*/ 3008920 w 3727569"/>
                <a:gd name="connsiteY5" fmla="*/ 76279 h 3203842"/>
                <a:gd name="connsiteX6" fmla="*/ 2181858 w 3727569"/>
                <a:gd name="connsiteY6" fmla="*/ 426494 h 3203842"/>
                <a:gd name="connsiteX7" fmla="*/ 1861615 w 3727569"/>
                <a:gd name="connsiteY7" fmla="*/ 911369 h 3203842"/>
                <a:gd name="connsiteX8" fmla="*/ 1806106 w 3727569"/>
                <a:gd name="connsiteY8" fmla="*/ 988570 h 3203842"/>
                <a:gd name="connsiteX9" fmla="*/ 1555281 w 3727569"/>
                <a:gd name="connsiteY9" fmla="*/ 991745 h 3203842"/>
                <a:gd name="connsiteX10" fmla="*/ 1679106 w 3727569"/>
                <a:gd name="connsiteY10" fmla="*/ 804420 h 3203842"/>
                <a:gd name="connsiteX11" fmla="*/ 1814534 w 3727569"/>
                <a:gd name="connsiteY11" fmla="*/ 326706 h 3203842"/>
                <a:gd name="connsiteX12" fmla="*/ 1031377 w 3727569"/>
                <a:gd name="connsiteY12" fmla="*/ 12072 h 3203842"/>
                <a:gd name="connsiteX13" fmla="*/ 1018020 w 3727569"/>
                <a:gd name="connsiteY13" fmla="*/ 83889 h 3203842"/>
                <a:gd name="connsiteX14" fmla="*/ 1731871 w 3727569"/>
                <a:gd name="connsiteY14" fmla="*/ 413137 h 3203842"/>
                <a:gd name="connsiteX15" fmla="*/ 1479081 w 3727569"/>
                <a:gd name="connsiteY15" fmla="*/ 947295 h 3203842"/>
                <a:gd name="connsiteX16" fmla="*/ 1196703 w 3727569"/>
                <a:gd name="connsiteY16" fmla="*/ 1297820 h 3203842"/>
                <a:gd name="connsiteX17" fmla="*/ 125710 w 3727569"/>
                <a:gd name="connsiteY17" fmla="*/ 1266072 h 3203842"/>
                <a:gd name="connsiteX18" fmla="*/ 125710 w 3727569"/>
                <a:gd name="connsiteY18" fmla="*/ 1356333 h 3203842"/>
                <a:gd name="connsiteX19" fmla="*/ 1063897 w 3727569"/>
                <a:gd name="connsiteY19" fmla="*/ 1609278 h 3203842"/>
                <a:gd name="connsiteX20" fmla="*/ 606246 w 3727569"/>
                <a:gd name="connsiteY20" fmla="*/ 2982115 h 3203842"/>
                <a:gd name="connsiteX21" fmla="*/ 697775 w 3727569"/>
                <a:gd name="connsiteY21" fmla="*/ 3027877 h 3203842"/>
                <a:gd name="connsiteX22" fmla="*/ 1405935 w 3727569"/>
                <a:gd name="connsiteY22" fmla="*/ 1274284 h 3203842"/>
                <a:gd name="connsiteX23" fmla="*/ 2070733 w 3727569"/>
                <a:gd name="connsiteY23" fmla="*/ 1174548 h 3203842"/>
                <a:gd name="connsiteX24" fmla="*/ 3494002 w 3727569"/>
                <a:gd name="connsiteY24" fmla="*/ 1754224 h 3203842"/>
                <a:gd name="connsiteX25" fmla="*/ 3725888 w 3727569"/>
                <a:gd name="connsiteY25" fmla="*/ 1735126 h 3203842"/>
                <a:gd name="connsiteX26" fmla="*/ 3561992 w 3727569"/>
                <a:gd name="connsiteY26" fmla="*/ 1547642 h 3203842"/>
                <a:gd name="connsiteX0" fmla="*/ 3561992 w 3727569"/>
                <a:gd name="connsiteY0" fmla="*/ 1547642 h 3203842"/>
                <a:gd name="connsiteX1" fmla="*/ 2396612 w 3727569"/>
                <a:gd name="connsiteY1" fmla="*/ 1165524 h 3203842"/>
                <a:gd name="connsiteX2" fmla="*/ 1971205 w 3727569"/>
                <a:gd name="connsiteY2" fmla="*/ 896495 h 3203842"/>
                <a:gd name="connsiteX3" fmla="*/ 2235289 w 3727569"/>
                <a:gd name="connsiteY3" fmla="*/ 490096 h 3203842"/>
                <a:gd name="connsiteX4" fmla="*/ 3031803 w 3727569"/>
                <a:gd name="connsiteY4" fmla="*/ 144921 h 3203842"/>
                <a:gd name="connsiteX5" fmla="*/ 3008920 w 3727569"/>
                <a:gd name="connsiteY5" fmla="*/ 76279 h 3203842"/>
                <a:gd name="connsiteX6" fmla="*/ 2181858 w 3727569"/>
                <a:gd name="connsiteY6" fmla="*/ 426494 h 3203842"/>
                <a:gd name="connsiteX7" fmla="*/ 1861615 w 3727569"/>
                <a:gd name="connsiteY7" fmla="*/ 911369 h 3203842"/>
                <a:gd name="connsiteX8" fmla="*/ 1806106 w 3727569"/>
                <a:gd name="connsiteY8" fmla="*/ 988570 h 3203842"/>
                <a:gd name="connsiteX9" fmla="*/ 1555281 w 3727569"/>
                <a:gd name="connsiteY9" fmla="*/ 991745 h 3203842"/>
                <a:gd name="connsiteX10" fmla="*/ 1698156 w 3727569"/>
                <a:gd name="connsiteY10" fmla="*/ 769495 h 3203842"/>
                <a:gd name="connsiteX11" fmla="*/ 1814534 w 3727569"/>
                <a:gd name="connsiteY11" fmla="*/ 326706 h 3203842"/>
                <a:gd name="connsiteX12" fmla="*/ 1031377 w 3727569"/>
                <a:gd name="connsiteY12" fmla="*/ 12072 h 3203842"/>
                <a:gd name="connsiteX13" fmla="*/ 1018020 w 3727569"/>
                <a:gd name="connsiteY13" fmla="*/ 83889 h 3203842"/>
                <a:gd name="connsiteX14" fmla="*/ 1731871 w 3727569"/>
                <a:gd name="connsiteY14" fmla="*/ 413137 h 3203842"/>
                <a:gd name="connsiteX15" fmla="*/ 1479081 w 3727569"/>
                <a:gd name="connsiteY15" fmla="*/ 947295 h 3203842"/>
                <a:gd name="connsiteX16" fmla="*/ 1196703 w 3727569"/>
                <a:gd name="connsiteY16" fmla="*/ 1297820 h 3203842"/>
                <a:gd name="connsiteX17" fmla="*/ 125710 w 3727569"/>
                <a:gd name="connsiteY17" fmla="*/ 1266072 h 3203842"/>
                <a:gd name="connsiteX18" fmla="*/ 125710 w 3727569"/>
                <a:gd name="connsiteY18" fmla="*/ 1356333 h 3203842"/>
                <a:gd name="connsiteX19" fmla="*/ 1063897 w 3727569"/>
                <a:gd name="connsiteY19" fmla="*/ 1609278 h 3203842"/>
                <a:gd name="connsiteX20" fmla="*/ 606246 w 3727569"/>
                <a:gd name="connsiteY20" fmla="*/ 2982115 h 3203842"/>
                <a:gd name="connsiteX21" fmla="*/ 697775 w 3727569"/>
                <a:gd name="connsiteY21" fmla="*/ 3027877 h 3203842"/>
                <a:gd name="connsiteX22" fmla="*/ 1405935 w 3727569"/>
                <a:gd name="connsiteY22" fmla="*/ 1274284 h 3203842"/>
                <a:gd name="connsiteX23" fmla="*/ 2070733 w 3727569"/>
                <a:gd name="connsiteY23" fmla="*/ 1174548 h 3203842"/>
                <a:gd name="connsiteX24" fmla="*/ 3494002 w 3727569"/>
                <a:gd name="connsiteY24" fmla="*/ 1754224 h 3203842"/>
                <a:gd name="connsiteX25" fmla="*/ 3725888 w 3727569"/>
                <a:gd name="connsiteY25" fmla="*/ 1735126 h 3203842"/>
                <a:gd name="connsiteX26" fmla="*/ 3561992 w 3727569"/>
                <a:gd name="connsiteY26" fmla="*/ 1547642 h 3203842"/>
                <a:gd name="connsiteX0" fmla="*/ 3558128 w 3723705"/>
                <a:gd name="connsiteY0" fmla="*/ 1547642 h 3203842"/>
                <a:gd name="connsiteX1" fmla="*/ 2392748 w 3723705"/>
                <a:gd name="connsiteY1" fmla="*/ 1165524 h 3203842"/>
                <a:gd name="connsiteX2" fmla="*/ 1967341 w 3723705"/>
                <a:gd name="connsiteY2" fmla="*/ 896495 h 3203842"/>
                <a:gd name="connsiteX3" fmla="*/ 2231425 w 3723705"/>
                <a:gd name="connsiteY3" fmla="*/ 490096 h 3203842"/>
                <a:gd name="connsiteX4" fmla="*/ 3027939 w 3723705"/>
                <a:gd name="connsiteY4" fmla="*/ 144921 h 3203842"/>
                <a:gd name="connsiteX5" fmla="*/ 3005056 w 3723705"/>
                <a:gd name="connsiteY5" fmla="*/ 76279 h 3203842"/>
                <a:gd name="connsiteX6" fmla="*/ 2177994 w 3723705"/>
                <a:gd name="connsiteY6" fmla="*/ 426494 h 3203842"/>
                <a:gd name="connsiteX7" fmla="*/ 1857751 w 3723705"/>
                <a:gd name="connsiteY7" fmla="*/ 911369 h 3203842"/>
                <a:gd name="connsiteX8" fmla="*/ 1802242 w 3723705"/>
                <a:gd name="connsiteY8" fmla="*/ 988570 h 3203842"/>
                <a:gd name="connsiteX9" fmla="*/ 1551417 w 3723705"/>
                <a:gd name="connsiteY9" fmla="*/ 991745 h 3203842"/>
                <a:gd name="connsiteX10" fmla="*/ 1694292 w 3723705"/>
                <a:gd name="connsiteY10" fmla="*/ 769495 h 3203842"/>
                <a:gd name="connsiteX11" fmla="*/ 1810670 w 3723705"/>
                <a:gd name="connsiteY11" fmla="*/ 326706 h 3203842"/>
                <a:gd name="connsiteX12" fmla="*/ 1027513 w 3723705"/>
                <a:gd name="connsiteY12" fmla="*/ 12072 h 3203842"/>
                <a:gd name="connsiteX13" fmla="*/ 1014156 w 3723705"/>
                <a:gd name="connsiteY13" fmla="*/ 83889 h 3203842"/>
                <a:gd name="connsiteX14" fmla="*/ 1728007 w 3723705"/>
                <a:gd name="connsiteY14" fmla="*/ 413137 h 3203842"/>
                <a:gd name="connsiteX15" fmla="*/ 1475217 w 3723705"/>
                <a:gd name="connsiteY15" fmla="*/ 947295 h 3203842"/>
                <a:gd name="connsiteX16" fmla="*/ 1132514 w 3723705"/>
                <a:gd name="connsiteY16" fmla="*/ 1354970 h 3203842"/>
                <a:gd name="connsiteX17" fmla="*/ 121846 w 3723705"/>
                <a:gd name="connsiteY17" fmla="*/ 1266072 h 3203842"/>
                <a:gd name="connsiteX18" fmla="*/ 121846 w 3723705"/>
                <a:gd name="connsiteY18" fmla="*/ 1356333 h 3203842"/>
                <a:gd name="connsiteX19" fmla="*/ 1060033 w 3723705"/>
                <a:gd name="connsiteY19" fmla="*/ 1609278 h 3203842"/>
                <a:gd name="connsiteX20" fmla="*/ 602382 w 3723705"/>
                <a:gd name="connsiteY20" fmla="*/ 2982115 h 3203842"/>
                <a:gd name="connsiteX21" fmla="*/ 693911 w 3723705"/>
                <a:gd name="connsiteY21" fmla="*/ 3027877 h 3203842"/>
                <a:gd name="connsiteX22" fmla="*/ 1402071 w 3723705"/>
                <a:gd name="connsiteY22" fmla="*/ 1274284 h 3203842"/>
                <a:gd name="connsiteX23" fmla="*/ 2066869 w 3723705"/>
                <a:gd name="connsiteY23" fmla="*/ 1174548 h 3203842"/>
                <a:gd name="connsiteX24" fmla="*/ 3490138 w 3723705"/>
                <a:gd name="connsiteY24" fmla="*/ 1754224 h 3203842"/>
                <a:gd name="connsiteX25" fmla="*/ 3722024 w 3723705"/>
                <a:gd name="connsiteY25" fmla="*/ 1735126 h 3203842"/>
                <a:gd name="connsiteX26" fmla="*/ 3558128 w 3723705"/>
                <a:gd name="connsiteY26" fmla="*/ 1547642 h 3203842"/>
                <a:gd name="connsiteX0" fmla="*/ 3554676 w 3720253"/>
                <a:gd name="connsiteY0" fmla="*/ 1547642 h 3203842"/>
                <a:gd name="connsiteX1" fmla="*/ 2389296 w 3720253"/>
                <a:gd name="connsiteY1" fmla="*/ 1165524 h 3203842"/>
                <a:gd name="connsiteX2" fmla="*/ 1963889 w 3720253"/>
                <a:gd name="connsiteY2" fmla="*/ 896495 h 3203842"/>
                <a:gd name="connsiteX3" fmla="*/ 2227973 w 3720253"/>
                <a:gd name="connsiteY3" fmla="*/ 490096 h 3203842"/>
                <a:gd name="connsiteX4" fmla="*/ 3024487 w 3720253"/>
                <a:gd name="connsiteY4" fmla="*/ 144921 h 3203842"/>
                <a:gd name="connsiteX5" fmla="*/ 3001604 w 3720253"/>
                <a:gd name="connsiteY5" fmla="*/ 76279 h 3203842"/>
                <a:gd name="connsiteX6" fmla="*/ 2174542 w 3720253"/>
                <a:gd name="connsiteY6" fmla="*/ 426494 h 3203842"/>
                <a:gd name="connsiteX7" fmla="*/ 1854299 w 3720253"/>
                <a:gd name="connsiteY7" fmla="*/ 911369 h 3203842"/>
                <a:gd name="connsiteX8" fmla="*/ 1798790 w 3720253"/>
                <a:gd name="connsiteY8" fmla="*/ 988570 h 3203842"/>
                <a:gd name="connsiteX9" fmla="*/ 1547965 w 3720253"/>
                <a:gd name="connsiteY9" fmla="*/ 991745 h 3203842"/>
                <a:gd name="connsiteX10" fmla="*/ 1690840 w 3720253"/>
                <a:gd name="connsiteY10" fmla="*/ 769495 h 3203842"/>
                <a:gd name="connsiteX11" fmla="*/ 1807218 w 3720253"/>
                <a:gd name="connsiteY11" fmla="*/ 326706 h 3203842"/>
                <a:gd name="connsiteX12" fmla="*/ 1024061 w 3720253"/>
                <a:gd name="connsiteY12" fmla="*/ 12072 h 3203842"/>
                <a:gd name="connsiteX13" fmla="*/ 1010704 w 3720253"/>
                <a:gd name="connsiteY13" fmla="*/ 83889 h 3203842"/>
                <a:gd name="connsiteX14" fmla="*/ 1724555 w 3720253"/>
                <a:gd name="connsiteY14" fmla="*/ 413137 h 3203842"/>
                <a:gd name="connsiteX15" fmla="*/ 1471765 w 3720253"/>
                <a:gd name="connsiteY15" fmla="*/ 947295 h 3203842"/>
                <a:gd name="connsiteX16" fmla="*/ 1129062 w 3720253"/>
                <a:gd name="connsiteY16" fmla="*/ 1354970 h 3203842"/>
                <a:gd name="connsiteX17" fmla="*/ 118394 w 3720253"/>
                <a:gd name="connsiteY17" fmla="*/ 1266072 h 3203842"/>
                <a:gd name="connsiteX18" fmla="*/ 124744 w 3720253"/>
                <a:gd name="connsiteY18" fmla="*/ 1343633 h 3203842"/>
                <a:gd name="connsiteX19" fmla="*/ 1056581 w 3720253"/>
                <a:gd name="connsiteY19" fmla="*/ 1609278 h 3203842"/>
                <a:gd name="connsiteX20" fmla="*/ 598930 w 3720253"/>
                <a:gd name="connsiteY20" fmla="*/ 2982115 h 3203842"/>
                <a:gd name="connsiteX21" fmla="*/ 690459 w 3720253"/>
                <a:gd name="connsiteY21" fmla="*/ 3027877 h 3203842"/>
                <a:gd name="connsiteX22" fmla="*/ 1398619 w 3720253"/>
                <a:gd name="connsiteY22" fmla="*/ 1274284 h 3203842"/>
                <a:gd name="connsiteX23" fmla="*/ 2063417 w 3720253"/>
                <a:gd name="connsiteY23" fmla="*/ 1174548 h 3203842"/>
                <a:gd name="connsiteX24" fmla="*/ 3486686 w 3720253"/>
                <a:gd name="connsiteY24" fmla="*/ 1754224 h 3203842"/>
                <a:gd name="connsiteX25" fmla="*/ 3718572 w 3720253"/>
                <a:gd name="connsiteY25" fmla="*/ 1735126 h 3203842"/>
                <a:gd name="connsiteX26" fmla="*/ 3554676 w 3720253"/>
                <a:gd name="connsiteY26" fmla="*/ 1547642 h 3203842"/>
                <a:gd name="connsiteX0" fmla="*/ 3554676 w 3720253"/>
                <a:gd name="connsiteY0" fmla="*/ 1547642 h 3203842"/>
                <a:gd name="connsiteX1" fmla="*/ 2389296 w 3720253"/>
                <a:gd name="connsiteY1" fmla="*/ 1165524 h 3203842"/>
                <a:gd name="connsiteX2" fmla="*/ 1963889 w 3720253"/>
                <a:gd name="connsiteY2" fmla="*/ 896495 h 3203842"/>
                <a:gd name="connsiteX3" fmla="*/ 2227973 w 3720253"/>
                <a:gd name="connsiteY3" fmla="*/ 490096 h 3203842"/>
                <a:gd name="connsiteX4" fmla="*/ 3024487 w 3720253"/>
                <a:gd name="connsiteY4" fmla="*/ 144921 h 3203842"/>
                <a:gd name="connsiteX5" fmla="*/ 3001604 w 3720253"/>
                <a:gd name="connsiteY5" fmla="*/ 76279 h 3203842"/>
                <a:gd name="connsiteX6" fmla="*/ 2174542 w 3720253"/>
                <a:gd name="connsiteY6" fmla="*/ 426494 h 3203842"/>
                <a:gd name="connsiteX7" fmla="*/ 1854299 w 3720253"/>
                <a:gd name="connsiteY7" fmla="*/ 911369 h 3203842"/>
                <a:gd name="connsiteX8" fmla="*/ 1798790 w 3720253"/>
                <a:gd name="connsiteY8" fmla="*/ 988570 h 3203842"/>
                <a:gd name="connsiteX9" fmla="*/ 1547965 w 3720253"/>
                <a:gd name="connsiteY9" fmla="*/ 991745 h 3203842"/>
                <a:gd name="connsiteX10" fmla="*/ 1690840 w 3720253"/>
                <a:gd name="connsiteY10" fmla="*/ 769495 h 3203842"/>
                <a:gd name="connsiteX11" fmla="*/ 1807218 w 3720253"/>
                <a:gd name="connsiteY11" fmla="*/ 326706 h 3203842"/>
                <a:gd name="connsiteX12" fmla="*/ 1024061 w 3720253"/>
                <a:gd name="connsiteY12" fmla="*/ 12072 h 3203842"/>
                <a:gd name="connsiteX13" fmla="*/ 1010704 w 3720253"/>
                <a:gd name="connsiteY13" fmla="*/ 83889 h 3203842"/>
                <a:gd name="connsiteX14" fmla="*/ 1724555 w 3720253"/>
                <a:gd name="connsiteY14" fmla="*/ 413137 h 3203842"/>
                <a:gd name="connsiteX15" fmla="*/ 1471765 w 3720253"/>
                <a:gd name="connsiteY15" fmla="*/ 947295 h 3203842"/>
                <a:gd name="connsiteX16" fmla="*/ 1129062 w 3720253"/>
                <a:gd name="connsiteY16" fmla="*/ 1354970 h 3203842"/>
                <a:gd name="connsiteX17" fmla="*/ 118394 w 3720253"/>
                <a:gd name="connsiteY17" fmla="*/ 1266072 h 3203842"/>
                <a:gd name="connsiteX18" fmla="*/ 124744 w 3720253"/>
                <a:gd name="connsiteY18" fmla="*/ 1343633 h 3203842"/>
                <a:gd name="connsiteX19" fmla="*/ 1056581 w 3720253"/>
                <a:gd name="connsiteY19" fmla="*/ 1609278 h 3203842"/>
                <a:gd name="connsiteX20" fmla="*/ 598930 w 3720253"/>
                <a:gd name="connsiteY20" fmla="*/ 2982115 h 3203842"/>
                <a:gd name="connsiteX21" fmla="*/ 690459 w 3720253"/>
                <a:gd name="connsiteY21" fmla="*/ 3027877 h 3203842"/>
                <a:gd name="connsiteX22" fmla="*/ 1398619 w 3720253"/>
                <a:gd name="connsiteY22" fmla="*/ 1274284 h 3203842"/>
                <a:gd name="connsiteX23" fmla="*/ 2063417 w 3720253"/>
                <a:gd name="connsiteY23" fmla="*/ 1174548 h 3203842"/>
                <a:gd name="connsiteX24" fmla="*/ 3486686 w 3720253"/>
                <a:gd name="connsiteY24" fmla="*/ 1754224 h 3203842"/>
                <a:gd name="connsiteX25" fmla="*/ 3718572 w 3720253"/>
                <a:gd name="connsiteY25" fmla="*/ 1735126 h 3203842"/>
                <a:gd name="connsiteX26" fmla="*/ 3554676 w 3720253"/>
                <a:gd name="connsiteY26" fmla="*/ 1547642 h 3203842"/>
                <a:gd name="connsiteX0" fmla="*/ 3522822 w 3688399"/>
                <a:gd name="connsiteY0" fmla="*/ 1547642 h 3203842"/>
                <a:gd name="connsiteX1" fmla="*/ 2357442 w 3688399"/>
                <a:gd name="connsiteY1" fmla="*/ 1165524 h 3203842"/>
                <a:gd name="connsiteX2" fmla="*/ 1932035 w 3688399"/>
                <a:gd name="connsiteY2" fmla="*/ 896495 h 3203842"/>
                <a:gd name="connsiteX3" fmla="*/ 2196119 w 3688399"/>
                <a:gd name="connsiteY3" fmla="*/ 490096 h 3203842"/>
                <a:gd name="connsiteX4" fmla="*/ 2992633 w 3688399"/>
                <a:gd name="connsiteY4" fmla="*/ 144921 h 3203842"/>
                <a:gd name="connsiteX5" fmla="*/ 2969750 w 3688399"/>
                <a:gd name="connsiteY5" fmla="*/ 76279 h 3203842"/>
                <a:gd name="connsiteX6" fmla="*/ 2142688 w 3688399"/>
                <a:gd name="connsiteY6" fmla="*/ 426494 h 3203842"/>
                <a:gd name="connsiteX7" fmla="*/ 1822445 w 3688399"/>
                <a:gd name="connsiteY7" fmla="*/ 911369 h 3203842"/>
                <a:gd name="connsiteX8" fmla="*/ 1766936 w 3688399"/>
                <a:gd name="connsiteY8" fmla="*/ 988570 h 3203842"/>
                <a:gd name="connsiteX9" fmla="*/ 1516111 w 3688399"/>
                <a:gd name="connsiteY9" fmla="*/ 991745 h 3203842"/>
                <a:gd name="connsiteX10" fmla="*/ 1658986 w 3688399"/>
                <a:gd name="connsiteY10" fmla="*/ 769495 h 3203842"/>
                <a:gd name="connsiteX11" fmla="*/ 1775364 w 3688399"/>
                <a:gd name="connsiteY11" fmla="*/ 326706 h 3203842"/>
                <a:gd name="connsiteX12" fmla="*/ 992207 w 3688399"/>
                <a:gd name="connsiteY12" fmla="*/ 12072 h 3203842"/>
                <a:gd name="connsiteX13" fmla="*/ 978850 w 3688399"/>
                <a:gd name="connsiteY13" fmla="*/ 83889 h 3203842"/>
                <a:gd name="connsiteX14" fmla="*/ 1692701 w 3688399"/>
                <a:gd name="connsiteY14" fmla="*/ 413137 h 3203842"/>
                <a:gd name="connsiteX15" fmla="*/ 1439911 w 3688399"/>
                <a:gd name="connsiteY15" fmla="*/ 947295 h 3203842"/>
                <a:gd name="connsiteX16" fmla="*/ 1097208 w 3688399"/>
                <a:gd name="connsiteY16" fmla="*/ 1354970 h 3203842"/>
                <a:gd name="connsiteX17" fmla="*/ 146865 w 3688399"/>
                <a:gd name="connsiteY17" fmla="*/ 1288297 h 3203842"/>
                <a:gd name="connsiteX18" fmla="*/ 92890 w 3688399"/>
                <a:gd name="connsiteY18" fmla="*/ 1343633 h 3203842"/>
                <a:gd name="connsiteX19" fmla="*/ 1024727 w 3688399"/>
                <a:gd name="connsiteY19" fmla="*/ 1609278 h 3203842"/>
                <a:gd name="connsiteX20" fmla="*/ 567076 w 3688399"/>
                <a:gd name="connsiteY20" fmla="*/ 2982115 h 3203842"/>
                <a:gd name="connsiteX21" fmla="*/ 658605 w 3688399"/>
                <a:gd name="connsiteY21" fmla="*/ 3027877 h 3203842"/>
                <a:gd name="connsiteX22" fmla="*/ 1366765 w 3688399"/>
                <a:gd name="connsiteY22" fmla="*/ 1274284 h 3203842"/>
                <a:gd name="connsiteX23" fmla="*/ 2031563 w 3688399"/>
                <a:gd name="connsiteY23" fmla="*/ 1174548 h 3203842"/>
                <a:gd name="connsiteX24" fmla="*/ 3454832 w 3688399"/>
                <a:gd name="connsiteY24" fmla="*/ 1754224 h 3203842"/>
                <a:gd name="connsiteX25" fmla="*/ 3686718 w 3688399"/>
                <a:gd name="connsiteY25" fmla="*/ 1735126 h 3203842"/>
                <a:gd name="connsiteX26" fmla="*/ 3522822 w 3688399"/>
                <a:gd name="connsiteY26" fmla="*/ 1547642 h 3203842"/>
                <a:gd name="connsiteX0" fmla="*/ 3522822 w 3688399"/>
                <a:gd name="connsiteY0" fmla="*/ 1547642 h 3195666"/>
                <a:gd name="connsiteX1" fmla="*/ 2357442 w 3688399"/>
                <a:gd name="connsiteY1" fmla="*/ 1165524 h 3195666"/>
                <a:gd name="connsiteX2" fmla="*/ 1932035 w 3688399"/>
                <a:gd name="connsiteY2" fmla="*/ 896495 h 3195666"/>
                <a:gd name="connsiteX3" fmla="*/ 2196119 w 3688399"/>
                <a:gd name="connsiteY3" fmla="*/ 490096 h 3195666"/>
                <a:gd name="connsiteX4" fmla="*/ 2992633 w 3688399"/>
                <a:gd name="connsiteY4" fmla="*/ 144921 h 3195666"/>
                <a:gd name="connsiteX5" fmla="*/ 2969750 w 3688399"/>
                <a:gd name="connsiteY5" fmla="*/ 76279 h 3195666"/>
                <a:gd name="connsiteX6" fmla="*/ 2142688 w 3688399"/>
                <a:gd name="connsiteY6" fmla="*/ 426494 h 3195666"/>
                <a:gd name="connsiteX7" fmla="*/ 1822445 w 3688399"/>
                <a:gd name="connsiteY7" fmla="*/ 911369 h 3195666"/>
                <a:gd name="connsiteX8" fmla="*/ 1766936 w 3688399"/>
                <a:gd name="connsiteY8" fmla="*/ 988570 h 3195666"/>
                <a:gd name="connsiteX9" fmla="*/ 1516111 w 3688399"/>
                <a:gd name="connsiteY9" fmla="*/ 991745 h 3195666"/>
                <a:gd name="connsiteX10" fmla="*/ 1658986 w 3688399"/>
                <a:gd name="connsiteY10" fmla="*/ 769495 h 3195666"/>
                <a:gd name="connsiteX11" fmla="*/ 1775364 w 3688399"/>
                <a:gd name="connsiteY11" fmla="*/ 326706 h 3195666"/>
                <a:gd name="connsiteX12" fmla="*/ 992207 w 3688399"/>
                <a:gd name="connsiteY12" fmla="*/ 12072 h 3195666"/>
                <a:gd name="connsiteX13" fmla="*/ 978850 w 3688399"/>
                <a:gd name="connsiteY13" fmla="*/ 83889 h 3195666"/>
                <a:gd name="connsiteX14" fmla="*/ 1692701 w 3688399"/>
                <a:gd name="connsiteY14" fmla="*/ 413137 h 3195666"/>
                <a:gd name="connsiteX15" fmla="*/ 1439911 w 3688399"/>
                <a:gd name="connsiteY15" fmla="*/ 947295 h 3195666"/>
                <a:gd name="connsiteX16" fmla="*/ 1097208 w 3688399"/>
                <a:gd name="connsiteY16" fmla="*/ 1354970 h 3195666"/>
                <a:gd name="connsiteX17" fmla="*/ 146865 w 3688399"/>
                <a:gd name="connsiteY17" fmla="*/ 1288297 h 3195666"/>
                <a:gd name="connsiteX18" fmla="*/ 92890 w 3688399"/>
                <a:gd name="connsiteY18" fmla="*/ 1343633 h 3195666"/>
                <a:gd name="connsiteX19" fmla="*/ 1024727 w 3688399"/>
                <a:gd name="connsiteY19" fmla="*/ 1609278 h 3195666"/>
                <a:gd name="connsiteX20" fmla="*/ 567076 w 3688399"/>
                <a:gd name="connsiteY20" fmla="*/ 2982115 h 3195666"/>
                <a:gd name="connsiteX21" fmla="*/ 658605 w 3688399"/>
                <a:gd name="connsiteY21" fmla="*/ 3015177 h 3195666"/>
                <a:gd name="connsiteX22" fmla="*/ 1366765 w 3688399"/>
                <a:gd name="connsiteY22" fmla="*/ 1274284 h 3195666"/>
                <a:gd name="connsiteX23" fmla="*/ 2031563 w 3688399"/>
                <a:gd name="connsiteY23" fmla="*/ 1174548 h 3195666"/>
                <a:gd name="connsiteX24" fmla="*/ 3454832 w 3688399"/>
                <a:gd name="connsiteY24" fmla="*/ 1754224 h 3195666"/>
                <a:gd name="connsiteX25" fmla="*/ 3686718 w 3688399"/>
                <a:gd name="connsiteY25" fmla="*/ 1735126 h 3195666"/>
                <a:gd name="connsiteX26" fmla="*/ 3522822 w 3688399"/>
                <a:gd name="connsiteY26" fmla="*/ 1547642 h 3195666"/>
                <a:gd name="connsiteX0" fmla="*/ 3522822 w 3688399"/>
                <a:gd name="connsiteY0" fmla="*/ 1547642 h 3133435"/>
                <a:gd name="connsiteX1" fmla="*/ 2357442 w 3688399"/>
                <a:gd name="connsiteY1" fmla="*/ 1165524 h 3133435"/>
                <a:gd name="connsiteX2" fmla="*/ 1932035 w 3688399"/>
                <a:gd name="connsiteY2" fmla="*/ 896495 h 3133435"/>
                <a:gd name="connsiteX3" fmla="*/ 2196119 w 3688399"/>
                <a:gd name="connsiteY3" fmla="*/ 490096 h 3133435"/>
                <a:gd name="connsiteX4" fmla="*/ 2992633 w 3688399"/>
                <a:gd name="connsiteY4" fmla="*/ 144921 h 3133435"/>
                <a:gd name="connsiteX5" fmla="*/ 2969750 w 3688399"/>
                <a:gd name="connsiteY5" fmla="*/ 76279 h 3133435"/>
                <a:gd name="connsiteX6" fmla="*/ 2142688 w 3688399"/>
                <a:gd name="connsiteY6" fmla="*/ 426494 h 3133435"/>
                <a:gd name="connsiteX7" fmla="*/ 1822445 w 3688399"/>
                <a:gd name="connsiteY7" fmla="*/ 911369 h 3133435"/>
                <a:gd name="connsiteX8" fmla="*/ 1766936 w 3688399"/>
                <a:gd name="connsiteY8" fmla="*/ 988570 h 3133435"/>
                <a:gd name="connsiteX9" fmla="*/ 1516111 w 3688399"/>
                <a:gd name="connsiteY9" fmla="*/ 991745 h 3133435"/>
                <a:gd name="connsiteX10" fmla="*/ 1658986 w 3688399"/>
                <a:gd name="connsiteY10" fmla="*/ 769495 h 3133435"/>
                <a:gd name="connsiteX11" fmla="*/ 1775364 w 3688399"/>
                <a:gd name="connsiteY11" fmla="*/ 326706 h 3133435"/>
                <a:gd name="connsiteX12" fmla="*/ 992207 w 3688399"/>
                <a:gd name="connsiteY12" fmla="*/ 12072 h 3133435"/>
                <a:gd name="connsiteX13" fmla="*/ 978850 w 3688399"/>
                <a:gd name="connsiteY13" fmla="*/ 83889 h 3133435"/>
                <a:gd name="connsiteX14" fmla="*/ 1692701 w 3688399"/>
                <a:gd name="connsiteY14" fmla="*/ 413137 h 3133435"/>
                <a:gd name="connsiteX15" fmla="*/ 1439911 w 3688399"/>
                <a:gd name="connsiteY15" fmla="*/ 947295 h 3133435"/>
                <a:gd name="connsiteX16" fmla="*/ 1097208 w 3688399"/>
                <a:gd name="connsiteY16" fmla="*/ 1354970 h 3133435"/>
                <a:gd name="connsiteX17" fmla="*/ 146865 w 3688399"/>
                <a:gd name="connsiteY17" fmla="*/ 1288297 h 3133435"/>
                <a:gd name="connsiteX18" fmla="*/ 92890 w 3688399"/>
                <a:gd name="connsiteY18" fmla="*/ 1343633 h 3133435"/>
                <a:gd name="connsiteX19" fmla="*/ 1024727 w 3688399"/>
                <a:gd name="connsiteY19" fmla="*/ 1609278 h 3133435"/>
                <a:gd name="connsiteX20" fmla="*/ 567076 w 3688399"/>
                <a:gd name="connsiteY20" fmla="*/ 2982115 h 3133435"/>
                <a:gd name="connsiteX21" fmla="*/ 658605 w 3688399"/>
                <a:gd name="connsiteY21" fmla="*/ 3015177 h 3133435"/>
                <a:gd name="connsiteX22" fmla="*/ 998588 w 3688399"/>
                <a:gd name="connsiteY22" fmla="*/ 2239520 h 3133435"/>
                <a:gd name="connsiteX23" fmla="*/ 1366765 w 3688399"/>
                <a:gd name="connsiteY23" fmla="*/ 1274284 h 3133435"/>
                <a:gd name="connsiteX24" fmla="*/ 2031563 w 3688399"/>
                <a:gd name="connsiteY24" fmla="*/ 1174548 h 3133435"/>
                <a:gd name="connsiteX25" fmla="*/ 3454832 w 3688399"/>
                <a:gd name="connsiteY25" fmla="*/ 1754224 h 3133435"/>
                <a:gd name="connsiteX26" fmla="*/ 3686718 w 3688399"/>
                <a:gd name="connsiteY26" fmla="*/ 1735126 h 3133435"/>
                <a:gd name="connsiteX27" fmla="*/ 3522822 w 3688399"/>
                <a:gd name="connsiteY27" fmla="*/ 1547642 h 3133435"/>
                <a:gd name="connsiteX0" fmla="*/ 3522822 w 3688399"/>
                <a:gd name="connsiteY0" fmla="*/ 1547642 h 3143225"/>
                <a:gd name="connsiteX1" fmla="*/ 2357442 w 3688399"/>
                <a:gd name="connsiteY1" fmla="*/ 1165524 h 3143225"/>
                <a:gd name="connsiteX2" fmla="*/ 1932035 w 3688399"/>
                <a:gd name="connsiteY2" fmla="*/ 896495 h 3143225"/>
                <a:gd name="connsiteX3" fmla="*/ 2196119 w 3688399"/>
                <a:gd name="connsiteY3" fmla="*/ 490096 h 3143225"/>
                <a:gd name="connsiteX4" fmla="*/ 2992633 w 3688399"/>
                <a:gd name="connsiteY4" fmla="*/ 144921 h 3143225"/>
                <a:gd name="connsiteX5" fmla="*/ 2969750 w 3688399"/>
                <a:gd name="connsiteY5" fmla="*/ 76279 h 3143225"/>
                <a:gd name="connsiteX6" fmla="*/ 2142688 w 3688399"/>
                <a:gd name="connsiteY6" fmla="*/ 426494 h 3143225"/>
                <a:gd name="connsiteX7" fmla="*/ 1822445 w 3688399"/>
                <a:gd name="connsiteY7" fmla="*/ 911369 h 3143225"/>
                <a:gd name="connsiteX8" fmla="*/ 1766936 w 3688399"/>
                <a:gd name="connsiteY8" fmla="*/ 988570 h 3143225"/>
                <a:gd name="connsiteX9" fmla="*/ 1516111 w 3688399"/>
                <a:gd name="connsiteY9" fmla="*/ 991745 h 3143225"/>
                <a:gd name="connsiteX10" fmla="*/ 1658986 w 3688399"/>
                <a:gd name="connsiteY10" fmla="*/ 769495 h 3143225"/>
                <a:gd name="connsiteX11" fmla="*/ 1775364 w 3688399"/>
                <a:gd name="connsiteY11" fmla="*/ 326706 h 3143225"/>
                <a:gd name="connsiteX12" fmla="*/ 992207 w 3688399"/>
                <a:gd name="connsiteY12" fmla="*/ 12072 h 3143225"/>
                <a:gd name="connsiteX13" fmla="*/ 978850 w 3688399"/>
                <a:gd name="connsiteY13" fmla="*/ 83889 h 3143225"/>
                <a:gd name="connsiteX14" fmla="*/ 1692701 w 3688399"/>
                <a:gd name="connsiteY14" fmla="*/ 413137 h 3143225"/>
                <a:gd name="connsiteX15" fmla="*/ 1439911 w 3688399"/>
                <a:gd name="connsiteY15" fmla="*/ 947295 h 3143225"/>
                <a:gd name="connsiteX16" fmla="*/ 1097208 w 3688399"/>
                <a:gd name="connsiteY16" fmla="*/ 1354970 h 3143225"/>
                <a:gd name="connsiteX17" fmla="*/ 146865 w 3688399"/>
                <a:gd name="connsiteY17" fmla="*/ 1288297 h 3143225"/>
                <a:gd name="connsiteX18" fmla="*/ 92890 w 3688399"/>
                <a:gd name="connsiteY18" fmla="*/ 1343633 h 3143225"/>
                <a:gd name="connsiteX19" fmla="*/ 1024727 w 3688399"/>
                <a:gd name="connsiteY19" fmla="*/ 1609278 h 3143225"/>
                <a:gd name="connsiteX20" fmla="*/ 608351 w 3688399"/>
                <a:gd name="connsiteY20" fmla="*/ 2997990 h 3143225"/>
                <a:gd name="connsiteX21" fmla="*/ 658605 w 3688399"/>
                <a:gd name="connsiteY21" fmla="*/ 3015177 h 3143225"/>
                <a:gd name="connsiteX22" fmla="*/ 998588 w 3688399"/>
                <a:gd name="connsiteY22" fmla="*/ 2239520 h 3143225"/>
                <a:gd name="connsiteX23" fmla="*/ 1366765 w 3688399"/>
                <a:gd name="connsiteY23" fmla="*/ 1274284 h 3143225"/>
                <a:gd name="connsiteX24" fmla="*/ 2031563 w 3688399"/>
                <a:gd name="connsiteY24" fmla="*/ 1174548 h 3143225"/>
                <a:gd name="connsiteX25" fmla="*/ 3454832 w 3688399"/>
                <a:gd name="connsiteY25" fmla="*/ 1754224 h 3143225"/>
                <a:gd name="connsiteX26" fmla="*/ 3686718 w 3688399"/>
                <a:gd name="connsiteY26" fmla="*/ 1735126 h 3143225"/>
                <a:gd name="connsiteX27" fmla="*/ 3522822 w 3688399"/>
                <a:gd name="connsiteY27" fmla="*/ 1547642 h 3143225"/>
                <a:gd name="connsiteX0" fmla="*/ 3522822 w 3688399"/>
                <a:gd name="connsiteY0" fmla="*/ 1547642 h 3131703"/>
                <a:gd name="connsiteX1" fmla="*/ 2357442 w 3688399"/>
                <a:gd name="connsiteY1" fmla="*/ 1165524 h 3131703"/>
                <a:gd name="connsiteX2" fmla="*/ 1932035 w 3688399"/>
                <a:gd name="connsiteY2" fmla="*/ 896495 h 3131703"/>
                <a:gd name="connsiteX3" fmla="*/ 2196119 w 3688399"/>
                <a:gd name="connsiteY3" fmla="*/ 490096 h 3131703"/>
                <a:gd name="connsiteX4" fmla="*/ 2992633 w 3688399"/>
                <a:gd name="connsiteY4" fmla="*/ 144921 h 3131703"/>
                <a:gd name="connsiteX5" fmla="*/ 2969750 w 3688399"/>
                <a:gd name="connsiteY5" fmla="*/ 76279 h 3131703"/>
                <a:gd name="connsiteX6" fmla="*/ 2142688 w 3688399"/>
                <a:gd name="connsiteY6" fmla="*/ 426494 h 3131703"/>
                <a:gd name="connsiteX7" fmla="*/ 1822445 w 3688399"/>
                <a:gd name="connsiteY7" fmla="*/ 911369 h 3131703"/>
                <a:gd name="connsiteX8" fmla="*/ 1766936 w 3688399"/>
                <a:gd name="connsiteY8" fmla="*/ 988570 h 3131703"/>
                <a:gd name="connsiteX9" fmla="*/ 1516111 w 3688399"/>
                <a:gd name="connsiteY9" fmla="*/ 991745 h 3131703"/>
                <a:gd name="connsiteX10" fmla="*/ 1658986 w 3688399"/>
                <a:gd name="connsiteY10" fmla="*/ 769495 h 3131703"/>
                <a:gd name="connsiteX11" fmla="*/ 1775364 w 3688399"/>
                <a:gd name="connsiteY11" fmla="*/ 326706 h 3131703"/>
                <a:gd name="connsiteX12" fmla="*/ 992207 w 3688399"/>
                <a:gd name="connsiteY12" fmla="*/ 12072 h 3131703"/>
                <a:gd name="connsiteX13" fmla="*/ 978850 w 3688399"/>
                <a:gd name="connsiteY13" fmla="*/ 83889 h 3131703"/>
                <a:gd name="connsiteX14" fmla="*/ 1692701 w 3688399"/>
                <a:gd name="connsiteY14" fmla="*/ 413137 h 3131703"/>
                <a:gd name="connsiteX15" fmla="*/ 1439911 w 3688399"/>
                <a:gd name="connsiteY15" fmla="*/ 947295 h 3131703"/>
                <a:gd name="connsiteX16" fmla="*/ 1097208 w 3688399"/>
                <a:gd name="connsiteY16" fmla="*/ 1354970 h 3131703"/>
                <a:gd name="connsiteX17" fmla="*/ 146865 w 3688399"/>
                <a:gd name="connsiteY17" fmla="*/ 1288297 h 3131703"/>
                <a:gd name="connsiteX18" fmla="*/ 92890 w 3688399"/>
                <a:gd name="connsiteY18" fmla="*/ 1343633 h 3131703"/>
                <a:gd name="connsiteX19" fmla="*/ 1024727 w 3688399"/>
                <a:gd name="connsiteY19" fmla="*/ 1609278 h 3131703"/>
                <a:gd name="connsiteX20" fmla="*/ 608351 w 3688399"/>
                <a:gd name="connsiteY20" fmla="*/ 2997990 h 3131703"/>
                <a:gd name="connsiteX21" fmla="*/ 658605 w 3688399"/>
                <a:gd name="connsiteY21" fmla="*/ 3015177 h 3131703"/>
                <a:gd name="connsiteX22" fmla="*/ 998588 w 3688399"/>
                <a:gd name="connsiteY22" fmla="*/ 2239520 h 3131703"/>
                <a:gd name="connsiteX23" fmla="*/ 1366765 w 3688399"/>
                <a:gd name="connsiteY23" fmla="*/ 1274284 h 3131703"/>
                <a:gd name="connsiteX24" fmla="*/ 2031563 w 3688399"/>
                <a:gd name="connsiteY24" fmla="*/ 1174548 h 3131703"/>
                <a:gd name="connsiteX25" fmla="*/ 3454832 w 3688399"/>
                <a:gd name="connsiteY25" fmla="*/ 1754224 h 3131703"/>
                <a:gd name="connsiteX26" fmla="*/ 3686718 w 3688399"/>
                <a:gd name="connsiteY26" fmla="*/ 1735126 h 3131703"/>
                <a:gd name="connsiteX27" fmla="*/ 3522822 w 3688399"/>
                <a:gd name="connsiteY27" fmla="*/ 1547642 h 3131703"/>
                <a:gd name="connsiteX0" fmla="*/ 3485142 w 3650719"/>
                <a:gd name="connsiteY0" fmla="*/ 1547642 h 3131703"/>
                <a:gd name="connsiteX1" fmla="*/ 2319762 w 3650719"/>
                <a:gd name="connsiteY1" fmla="*/ 1165524 h 3131703"/>
                <a:gd name="connsiteX2" fmla="*/ 1894355 w 3650719"/>
                <a:gd name="connsiteY2" fmla="*/ 896495 h 3131703"/>
                <a:gd name="connsiteX3" fmla="*/ 2158439 w 3650719"/>
                <a:gd name="connsiteY3" fmla="*/ 490096 h 3131703"/>
                <a:gd name="connsiteX4" fmla="*/ 2954953 w 3650719"/>
                <a:gd name="connsiteY4" fmla="*/ 144921 h 3131703"/>
                <a:gd name="connsiteX5" fmla="*/ 2932070 w 3650719"/>
                <a:gd name="connsiteY5" fmla="*/ 76279 h 3131703"/>
                <a:gd name="connsiteX6" fmla="*/ 2105008 w 3650719"/>
                <a:gd name="connsiteY6" fmla="*/ 426494 h 3131703"/>
                <a:gd name="connsiteX7" fmla="*/ 1784765 w 3650719"/>
                <a:gd name="connsiteY7" fmla="*/ 911369 h 3131703"/>
                <a:gd name="connsiteX8" fmla="*/ 1729256 w 3650719"/>
                <a:gd name="connsiteY8" fmla="*/ 988570 h 3131703"/>
                <a:gd name="connsiteX9" fmla="*/ 1478431 w 3650719"/>
                <a:gd name="connsiteY9" fmla="*/ 991745 h 3131703"/>
                <a:gd name="connsiteX10" fmla="*/ 1621306 w 3650719"/>
                <a:gd name="connsiteY10" fmla="*/ 769495 h 3131703"/>
                <a:gd name="connsiteX11" fmla="*/ 1737684 w 3650719"/>
                <a:gd name="connsiteY11" fmla="*/ 326706 h 3131703"/>
                <a:gd name="connsiteX12" fmla="*/ 954527 w 3650719"/>
                <a:gd name="connsiteY12" fmla="*/ 12072 h 3131703"/>
                <a:gd name="connsiteX13" fmla="*/ 941170 w 3650719"/>
                <a:gd name="connsiteY13" fmla="*/ 83889 h 3131703"/>
                <a:gd name="connsiteX14" fmla="*/ 1655021 w 3650719"/>
                <a:gd name="connsiteY14" fmla="*/ 413137 h 3131703"/>
                <a:gd name="connsiteX15" fmla="*/ 1402231 w 3650719"/>
                <a:gd name="connsiteY15" fmla="*/ 947295 h 3131703"/>
                <a:gd name="connsiteX16" fmla="*/ 1059528 w 3650719"/>
                <a:gd name="connsiteY16" fmla="*/ 1354970 h 3131703"/>
                <a:gd name="connsiteX17" fmla="*/ 119533 w 3650719"/>
                <a:gd name="connsiteY17" fmla="*/ 1302896 h 3131703"/>
                <a:gd name="connsiteX18" fmla="*/ 109185 w 3650719"/>
                <a:gd name="connsiteY18" fmla="*/ 1288297 h 3131703"/>
                <a:gd name="connsiteX19" fmla="*/ 55210 w 3650719"/>
                <a:gd name="connsiteY19" fmla="*/ 1343633 h 3131703"/>
                <a:gd name="connsiteX20" fmla="*/ 987047 w 3650719"/>
                <a:gd name="connsiteY20" fmla="*/ 1609278 h 3131703"/>
                <a:gd name="connsiteX21" fmla="*/ 570671 w 3650719"/>
                <a:gd name="connsiteY21" fmla="*/ 2997990 h 3131703"/>
                <a:gd name="connsiteX22" fmla="*/ 620925 w 3650719"/>
                <a:gd name="connsiteY22" fmla="*/ 3015177 h 3131703"/>
                <a:gd name="connsiteX23" fmla="*/ 960908 w 3650719"/>
                <a:gd name="connsiteY23" fmla="*/ 2239520 h 3131703"/>
                <a:gd name="connsiteX24" fmla="*/ 1329085 w 3650719"/>
                <a:gd name="connsiteY24" fmla="*/ 1274284 h 3131703"/>
                <a:gd name="connsiteX25" fmla="*/ 1993883 w 3650719"/>
                <a:gd name="connsiteY25" fmla="*/ 1174548 h 3131703"/>
                <a:gd name="connsiteX26" fmla="*/ 3417152 w 3650719"/>
                <a:gd name="connsiteY26" fmla="*/ 1754224 h 3131703"/>
                <a:gd name="connsiteX27" fmla="*/ 3649038 w 3650719"/>
                <a:gd name="connsiteY27" fmla="*/ 1735126 h 3131703"/>
                <a:gd name="connsiteX28" fmla="*/ 3485142 w 3650719"/>
                <a:gd name="connsiteY28" fmla="*/ 1547642 h 3131703"/>
                <a:gd name="connsiteX0" fmla="*/ 3522821 w 3688398"/>
                <a:gd name="connsiteY0" fmla="*/ 1547642 h 3131703"/>
                <a:gd name="connsiteX1" fmla="*/ 2357441 w 3688398"/>
                <a:gd name="connsiteY1" fmla="*/ 1165524 h 3131703"/>
                <a:gd name="connsiteX2" fmla="*/ 1932034 w 3688398"/>
                <a:gd name="connsiteY2" fmla="*/ 896495 h 3131703"/>
                <a:gd name="connsiteX3" fmla="*/ 2196118 w 3688398"/>
                <a:gd name="connsiteY3" fmla="*/ 490096 h 3131703"/>
                <a:gd name="connsiteX4" fmla="*/ 2992632 w 3688398"/>
                <a:gd name="connsiteY4" fmla="*/ 144921 h 3131703"/>
                <a:gd name="connsiteX5" fmla="*/ 2969749 w 3688398"/>
                <a:gd name="connsiteY5" fmla="*/ 76279 h 3131703"/>
                <a:gd name="connsiteX6" fmla="*/ 2142687 w 3688398"/>
                <a:gd name="connsiteY6" fmla="*/ 426494 h 3131703"/>
                <a:gd name="connsiteX7" fmla="*/ 1822444 w 3688398"/>
                <a:gd name="connsiteY7" fmla="*/ 911369 h 3131703"/>
                <a:gd name="connsiteX8" fmla="*/ 1766935 w 3688398"/>
                <a:gd name="connsiteY8" fmla="*/ 988570 h 3131703"/>
                <a:gd name="connsiteX9" fmla="*/ 1516110 w 3688398"/>
                <a:gd name="connsiteY9" fmla="*/ 991745 h 3131703"/>
                <a:gd name="connsiteX10" fmla="*/ 1658985 w 3688398"/>
                <a:gd name="connsiteY10" fmla="*/ 769495 h 3131703"/>
                <a:gd name="connsiteX11" fmla="*/ 1775363 w 3688398"/>
                <a:gd name="connsiteY11" fmla="*/ 326706 h 3131703"/>
                <a:gd name="connsiteX12" fmla="*/ 992206 w 3688398"/>
                <a:gd name="connsiteY12" fmla="*/ 12072 h 3131703"/>
                <a:gd name="connsiteX13" fmla="*/ 978849 w 3688398"/>
                <a:gd name="connsiteY13" fmla="*/ 83889 h 3131703"/>
                <a:gd name="connsiteX14" fmla="*/ 1692700 w 3688398"/>
                <a:gd name="connsiteY14" fmla="*/ 413137 h 3131703"/>
                <a:gd name="connsiteX15" fmla="*/ 1439910 w 3688398"/>
                <a:gd name="connsiteY15" fmla="*/ 947295 h 3131703"/>
                <a:gd name="connsiteX16" fmla="*/ 1097207 w 3688398"/>
                <a:gd name="connsiteY16" fmla="*/ 1354970 h 3131703"/>
                <a:gd name="connsiteX17" fmla="*/ 146864 w 3688398"/>
                <a:gd name="connsiteY17" fmla="*/ 1288297 h 3131703"/>
                <a:gd name="connsiteX18" fmla="*/ 92889 w 3688398"/>
                <a:gd name="connsiteY18" fmla="*/ 1343633 h 3131703"/>
                <a:gd name="connsiteX19" fmla="*/ 1024726 w 3688398"/>
                <a:gd name="connsiteY19" fmla="*/ 1609278 h 3131703"/>
                <a:gd name="connsiteX20" fmla="*/ 608350 w 3688398"/>
                <a:gd name="connsiteY20" fmla="*/ 2997990 h 3131703"/>
                <a:gd name="connsiteX21" fmla="*/ 658604 w 3688398"/>
                <a:gd name="connsiteY21" fmla="*/ 3015177 h 3131703"/>
                <a:gd name="connsiteX22" fmla="*/ 998587 w 3688398"/>
                <a:gd name="connsiteY22" fmla="*/ 2239520 h 3131703"/>
                <a:gd name="connsiteX23" fmla="*/ 1366764 w 3688398"/>
                <a:gd name="connsiteY23" fmla="*/ 1274284 h 3131703"/>
                <a:gd name="connsiteX24" fmla="*/ 2031562 w 3688398"/>
                <a:gd name="connsiteY24" fmla="*/ 1174548 h 3131703"/>
                <a:gd name="connsiteX25" fmla="*/ 3454831 w 3688398"/>
                <a:gd name="connsiteY25" fmla="*/ 1754224 h 3131703"/>
                <a:gd name="connsiteX26" fmla="*/ 3686717 w 3688398"/>
                <a:gd name="connsiteY26" fmla="*/ 1735126 h 3131703"/>
                <a:gd name="connsiteX27" fmla="*/ 3522821 w 3688398"/>
                <a:gd name="connsiteY27" fmla="*/ 1547642 h 3131703"/>
                <a:gd name="connsiteX0" fmla="*/ 3524315 w 3689892"/>
                <a:gd name="connsiteY0" fmla="*/ 1547642 h 3131703"/>
                <a:gd name="connsiteX1" fmla="*/ 2358935 w 3689892"/>
                <a:gd name="connsiteY1" fmla="*/ 1165524 h 3131703"/>
                <a:gd name="connsiteX2" fmla="*/ 1933528 w 3689892"/>
                <a:gd name="connsiteY2" fmla="*/ 896495 h 3131703"/>
                <a:gd name="connsiteX3" fmla="*/ 2197612 w 3689892"/>
                <a:gd name="connsiteY3" fmla="*/ 490096 h 3131703"/>
                <a:gd name="connsiteX4" fmla="*/ 2994126 w 3689892"/>
                <a:gd name="connsiteY4" fmla="*/ 144921 h 3131703"/>
                <a:gd name="connsiteX5" fmla="*/ 2971243 w 3689892"/>
                <a:gd name="connsiteY5" fmla="*/ 76279 h 3131703"/>
                <a:gd name="connsiteX6" fmla="*/ 2144181 w 3689892"/>
                <a:gd name="connsiteY6" fmla="*/ 426494 h 3131703"/>
                <a:gd name="connsiteX7" fmla="*/ 1823938 w 3689892"/>
                <a:gd name="connsiteY7" fmla="*/ 911369 h 3131703"/>
                <a:gd name="connsiteX8" fmla="*/ 1768429 w 3689892"/>
                <a:gd name="connsiteY8" fmla="*/ 988570 h 3131703"/>
                <a:gd name="connsiteX9" fmla="*/ 1517604 w 3689892"/>
                <a:gd name="connsiteY9" fmla="*/ 991745 h 3131703"/>
                <a:gd name="connsiteX10" fmla="*/ 1660479 w 3689892"/>
                <a:gd name="connsiteY10" fmla="*/ 769495 h 3131703"/>
                <a:gd name="connsiteX11" fmla="*/ 1776857 w 3689892"/>
                <a:gd name="connsiteY11" fmla="*/ 326706 h 3131703"/>
                <a:gd name="connsiteX12" fmla="*/ 993700 w 3689892"/>
                <a:gd name="connsiteY12" fmla="*/ 12072 h 3131703"/>
                <a:gd name="connsiteX13" fmla="*/ 980343 w 3689892"/>
                <a:gd name="connsiteY13" fmla="*/ 83889 h 3131703"/>
                <a:gd name="connsiteX14" fmla="*/ 1694194 w 3689892"/>
                <a:gd name="connsiteY14" fmla="*/ 413137 h 3131703"/>
                <a:gd name="connsiteX15" fmla="*/ 1441404 w 3689892"/>
                <a:gd name="connsiteY15" fmla="*/ 947295 h 3131703"/>
                <a:gd name="connsiteX16" fmla="*/ 1098701 w 3689892"/>
                <a:gd name="connsiteY16" fmla="*/ 1354970 h 3131703"/>
                <a:gd name="connsiteX17" fmla="*/ 145183 w 3689892"/>
                <a:gd name="connsiteY17" fmla="*/ 1300997 h 3131703"/>
                <a:gd name="connsiteX18" fmla="*/ 94383 w 3689892"/>
                <a:gd name="connsiteY18" fmla="*/ 1343633 h 3131703"/>
                <a:gd name="connsiteX19" fmla="*/ 1026220 w 3689892"/>
                <a:gd name="connsiteY19" fmla="*/ 1609278 h 3131703"/>
                <a:gd name="connsiteX20" fmla="*/ 609844 w 3689892"/>
                <a:gd name="connsiteY20" fmla="*/ 2997990 h 3131703"/>
                <a:gd name="connsiteX21" fmla="*/ 660098 w 3689892"/>
                <a:gd name="connsiteY21" fmla="*/ 3015177 h 3131703"/>
                <a:gd name="connsiteX22" fmla="*/ 1000081 w 3689892"/>
                <a:gd name="connsiteY22" fmla="*/ 2239520 h 3131703"/>
                <a:gd name="connsiteX23" fmla="*/ 1368258 w 3689892"/>
                <a:gd name="connsiteY23" fmla="*/ 1274284 h 3131703"/>
                <a:gd name="connsiteX24" fmla="*/ 2033056 w 3689892"/>
                <a:gd name="connsiteY24" fmla="*/ 1174548 h 3131703"/>
                <a:gd name="connsiteX25" fmla="*/ 3456325 w 3689892"/>
                <a:gd name="connsiteY25" fmla="*/ 1754224 h 3131703"/>
                <a:gd name="connsiteX26" fmla="*/ 3688211 w 3689892"/>
                <a:gd name="connsiteY26" fmla="*/ 1735126 h 3131703"/>
                <a:gd name="connsiteX27" fmla="*/ 3524315 w 3689892"/>
                <a:gd name="connsiteY27" fmla="*/ 1547642 h 3131703"/>
                <a:gd name="connsiteX0" fmla="*/ 3568957 w 3734534"/>
                <a:gd name="connsiteY0" fmla="*/ 1547642 h 3131703"/>
                <a:gd name="connsiteX1" fmla="*/ 2403577 w 3734534"/>
                <a:gd name="connsiteY1" fmla="*/ 1165524 h 3131703"/>
                <a:gd name="connsiteX2" fmla="*/ 1978170 w 3734534"/>
                <a:gd name="connsiteY2" fmla="*/ 896495 h 3131703"/>
                <a:gd name="connsiteX3" fmla="*/ 2242254 w 3734534"/>
                <a:gd name="connsiteY3" fmla="*/ 490096 h 3131703"/>
                <a:gd name="connsiteX4" fmla="*/ 3038768 w 3734534"/>
                <a:gd name="connsiteY4" fmla="*/ 144921 h 3131703"/>
                <a:gd name="connsiteX5" fmla="*/ 3015885 w 3734534"/>
                <a:gd name="connsiteY5" fmla="*/ 76279 h 3131703"/>
                <a:gd name="connsiteX6" fmla="*/ 2188823 w 3734534"/>
                <a:gd name="connsiteY6" fmla="*/ 426494 h 3131703"/>
                <a:gd name="connsiteX7" fmla="*/ 1868580 w 3734534"/>
                <a:gd name="connsiteY7" fmla="*/ 911369 h 3131703"/>
                <a:gd name="connsiteX8" fmla="*/ 1813071 w 3734534"/>
                <a:gd name="connsiteY8" fmla="*/ 988570 h 3131703"/>
                <a:gd name="connsiteX9" fmla="*/ 1562246 w 3734534"/>
                <a:gd name="connsiteY9" fmla="*/ 991745 h 3131703"/>
                <a:gd name="connsiteX10" fmla="*/ 1705121 w 3734534"/>
                <a:gd name="connsiteY10" fmla="*/ 769495 h 3131703"/>
                <a:gd name="connsiteX11" fmla="*/ 1821499 w 3734534"/>
                <a:gd name="connsiteY11" fmla="*/ 326706 h 3131703"/>
                <a:gd name="connsiteX12" fmla="*/ 1038342 w 3734534"/>
                <a:gd name="connsiteY12" fmla="*/ 12072 h 3131703"/>
                <a:gd name="connsiteX13" fmla="*/ 1024985 w 3734534"/>
                <a:gd name="connsiteY13" fmla="*/ 83889 h 3131703"/>
                <a:gd name="connsiteX14" fmla="*/ 1738836 w 3734534"/>
                <a:gd name="connsiteY14" fmla="*/ 413137 h 3131703"/>
                <a:gd name="connsiteX15" fmla="*/ 1486046 w 3734534"/>
                <a:gd name="connsiteY15" fmla="*/ 947295 h 3131703"/>
                <a:gd name="connsiteX16" fmla="*/ 1143343 w 3734534"/>
                <a:gd name="connsiteY16" fmla="*/ 1354970 h 3131703"/>
                <a:gd name="connsiteX17" fmla="*/ 189825 w 3734534"/>
                <a:gd name="connsiteY17" fmla="*/ 1300997 h 3131703"/>
                <a:gd name="connsiteX18" fmla="*/ 139025 w 3734534"/>
                <a:gd name="connsiteY18" fmla="*/ 1343633 h 3131703"/>
                <a:gd name="connsiteX19" fmla="*/ 1070862 w 3734534"/>
                <a:gd name="connsiteY19" fmla="*/ 1609278 h 3131703"/>
                <a:gd name="connsiteX20" fmla="*/ 654486 w 3734534"/>
                <a:gd name="connsiteY20" fmla="*/ 2997990 h 3131703"/>
                <a:gd name="connsiteX21" fmla="*/ 704740 w 3734534"/>
                <a:gd name="connsiteY21" fmla="*/ 3015177 h 3131703"/>
                <a:gd name="connsiteX22" fmla="*/ 1044723 w 3734534"/>
                <a:gd name="connsiteY22" fmla="*/ 2239520 h 3131703"/>
                <a:gd name="connsiteX23" fmla="*/ 1412900 w 3734534"/>
                <a:gd name="connsiteY23" fmla="*/ 1274284 h 3131703"/>
                <a:gd name="connsiteX24" fmla="*/ 2077698 w 3734534"/>
                <a:gd name="connsiteY24" fmla="*/ 1174548 h 3131703"/>
                <a:gd name="connsiteX25" fmla="*/ 3500967 w 3734534"/>
                <a:gd name="connsiteY25" fmla="*/ 1754224 h 3131703"/>
                <a:gd name="connsiteX26" fmla="*/ 3732853 w 3734534"/>
                <a:gd name="connsiteY26" fmla="*/ 1735126 h 3131703"/>
                <a:gd name="connsiteX27" fmla="*/ 3568957 w 3734534"/>
                <a:gd name="connsiteY27" fmla="*/ 1547642 h 3131703"/>
                <a:gd name="connsiteX0" fmla="*/ 3568957 w 3734534"/>
                <a:gd name="connsiteY0" fmla="*/ 1547642 h 3131703"/>
                <a:gd name="connsiteX1" fmla="*/ 2403577 w 3734534"/>
                <a:gd name="connsiteY1" fmla="*/ 1165524 h 3131703"/>
                <a:gd name="connsiteX2" fmla="*/ 1978170 w 3734534"/>
                <a:gd name="connsiteY2" fmla="*/ 896495 h 3131703"/>
                <a:gd name="connsiteX3" fmla="*/ 2242254 w 3734534"/>
                <a:gd name="connsiteY3" fmla="*/ 490096 h 3131703"/>
                <a:gd name="connsiteX4" fmla="*/ 3038768 w 3734534"/>
                <a:gd name="connsiteY4" fmla="*/ 144921 h 3131703"/>
                <a:gd name="connsiteX5" fmla="*/ 3015885 w 3734534"/>
                <a:gd name="connsiteY5" fmla="*/ 76279 h 3131703"/>
                <a:gd name="connsiteX6" fmla="*/ 2188823 w 3734534"/>
                <a:gd name="connsiteY6" fmla="*/ 426494 h 3131703"/>
                <a:gd name="connsiteX7" fmla="*/ 1868580 w 3734534"/>
                <a:gd name="connsiteY7" fmla="*/ 911369 h 3131703"/>
                <a:gd name="connsiteX8" fmla="*/ 1813071 w 3734534"/>
                <a:gd name="connsiteY8" fmla="*/ 988570 h 3131703"/>
                <a:gd name="connsiteX9" fmla="*/ 1562246 w 3734534"/>
                <a:gd name="connsiteY9" fmla="*/ 991745 h 3131703"/>
                <a:gd name="connsiteX10" fmla="*/ 1705121 w 3734534"/>
                <a:gd name="connsiteY10" fmla="*/ 769495 h 3131703"/>
                <a:gd name="connsiteX11" fmla="*/ 1821499 w 3734534"/>
                <a:gd name="connsiteY11" fmla="*/ 326706 h 3131703"/>
                <a:gd name="connsiteX12" fmla="*/ 1038342 w 3734534"/>
                <a:gd name="connsiteY12" fmla="*/ 12072 h 3131703"/>
                <a:gd name="connsiteX13" fmla="*/ 1024985 w 3734534"/>
                <a:gd name="connsiteY13" fmla="*/ 83889 h 3131703"/>
                <a:gd name="connsiteX14" fmla="*/ 1738836 w 3734534"/>
                <a:gd name="connsiteY14" fmla="*/ 413137 h 3131703"/>
                <a:gd name="connsiteX15" fmla="*/ 1486046 w 3734534"/>
                <a:gd name="connsiteY15" fmla="*/ 947295 h 3131703"/>
                <a:gd name="connsiteX16" fmla="*/ 1143343 w 3734534"/>
                <a:gd name="connsiteY16" fmla="*/ 1354970 h 3131703"/>
                <a:gd name="connsiteX17" fmla="*/ 189825 w 3734534"/>
                <a:gd name="connsiteY17" fmla="*/ 1300997 h 3131703"/>
                <a:gd name="connsiteX18" fmla="*/ 139025 w 3734534"/>
                <a:gd name="connsiteY18" fmla="*/ 1343633 h 3131703"/>
                <a:gd name="connsiteX19" fmla="*/ 1070862 w 3734534"/>
                <a:gd name="connsiteY19" fmla="*/ 1609278 h 3131703"/>
                <a:gd name="connsiteX20" fmla="*/ 654486 w 3734534"/>
                <a:gd name="connsiteY20" fmla="*/ 2997990 h 3131703"/>
                <a:gd name="connsiteX21" fmla="*/ 704740 w 3734534"/>
                <a:gd name="connsiteY21" fmla="*/ 3015177 h 3131703"/>
                <a:gd name="connsiteX22" fmla="*/ 1044723 w 3734534"/>
                <a:gd name="connsiteY22" fmla="*/ 2239520 h 3131703"/>
                <a:gd name="connsiteX23" fmla="*/ 1412900 w 3734534"/>
                <a:gd name="connsiteY23" fmla="*/ 1274284 h 3131703"/>
                <a:gd name="connsiteX24" fmla="*/ 2077698 w 3734534"/>
                <a:gd name="connsiteY24" fmla="*/ 1174548 h 3131703"/>
                <a:gd name="connsiteX25" fmla="*/ 3500967 w 3734534"/>
                <a:gd name="connsiteY25" fmla="*/ 1754224 h 3131703"/>
                <a:gd name="connsiteX26" fmla="*/ 3732853 w 3734534"/>
                <a:gd name="connsiteY26" fmla="*/ 1735126 h 3131703"/>
                <a:gd name="connsiteX27" fmla="*/ 3568957 w 3734534"/>
                <a:gd name="connsiteY27" fmla="*/ 1547642 h 3131703"/>
                <a:gd name="connsiteX0" fmla="*/ 3543835 w 3709412"/>
                <a:gd name="connsiteY0" fmla="*/ 1547642 h 3131703"/>
                <a:gd name="connsiteX1" fmla="*/ 2378455 w 3709412"/>
                <a:gd name="connsiteY1" fmla="*/ 1165524 h 3131703"/>
                <a:gd name="connsiteX2" fmla="*/ 1953048 w 3709412"/>
                <a:gd name="connsiteY2" fmla="*/ 896495 h 3131703"/>
                <a:gd name="connsiteX3" fmla="*/ 2217132 w 3709412"/>
                <a:gd name="connsiteY3" fmla="*/ 490096 h 3131703"/>
                <a:gd name="connsiteX4" fmla="*/ 3013646 w 3709412"/>
                <a:gd name="connsiteY4" fmla="*/ 144921 h 3131703"/>
                <a:gd name="connsiteX5" fmla="*/ 2990763 w 3709412"/>
                <a:gd name="connsiteY5" fmla="*/ 76279 h 3131703"/>
                <a:gd name="connsiteX6" fmla="*/ 2163701 w 3709412"/>
                <a:gd name="connsiteY6" fmla="*/ 426494 h 3131703"/>
                <a:gd name="connsiteX7" fmla="*/ 1843458 w 3709412"/>
                <a:gd name="connsiteY7" fmla="*/ 911369 h 3131703"/>
                <a:gd name="connsiteX8" fmla="*/ 1787949 w 3709412"/>
                <a:gd name="connsiteY8" fmla="*/ 988570 h 3131703"/>
                <a:gd name="connsiteX9" fmla="*/ 1537124 w 3709412"/>
                <a:gd name="connsiteY9" fmla="*/ 991745 h 3131703"/>
                <a:gd name="connsiteX10" fmla="*/ 1679999 w 3709412"/>
                <a:gd name="connsiteY10" fmla="*/ 769495 h 3131703"/>
                <a:gd name="connsiteX11" fmla="*/ 1796377 w 3709412"/>
                <a:gd name="connsiteY11" fmla="*/ 326706 h 3131703"/>
                <a:gd name="connsiteX12" fmla="*/ 1013220 w 3709412"/>
                <a:gd name="connsiteY12" fmla="*/ 12072 h 3131703"/>
                <a:gd name="connsiteX13" fmla="*/ 999863 w 3709412"/>
                <a:gd name="connsiteY13" fmla="*/ 83889 h 3131703"/>
                <a:gd name="connsiteX14" fmla="*/ 1713714 w 3709412"/>
                <a:gd name="connsiteY14" fmla="*/ 413137 h 3131703"/>
                <a:gd name="connsiteX15" fmla="*/ 1460924 w 3709412"/>
                <a:gd name="connsiteY15" fmla="*/ 947295 h 3131703"/>
                <a:gd name="connsiteX16" fmla="*/ 1118221 w 3709412"/>
                <a:gd name="connsiteY16" fmla="*/ 1354970 h 3131703"/>
                <a:gd name="connsiteX17" fmla="*/ 126603 w 3709412"/>
                <a:gd name="connsiteY17" fmla="*/ 1297822 h 3131703"/>
                <a:gd name="connsiteX18" fmla="*/ 113903 w 3709412"/>
                <a:gd name="connsiteY18" fmla="*/ 1343633 h 3131703"/>
                <a:gd name="connsiteX19" fmla="*/ 1045740 w 3709412"/>
                <a:gd name="connsiteY19" fmla="*/ 1609278 h 3131703"/>
                <a:gd name="connsiteX20" fmla="*/ 629364 w 3709412"/>
                <a:gd name="connsiteY20" fmla="*/ 2997990 h 3131703"/>
                <a:gd name="connsiteX21" fmla="*/ 679618 w 3709412"/>
                <a:gd name="connsiteY21" fmla="*/ 3015177 h 3131703"/>
                <a:gd name="connsiteX22" fmla="*/ 1019601 w 3709412"/>
                <a:gd name="connsiteY22" fmla="*/ 2239520 h 3131703"/>
                <a:gd name="connsiteX23" fmla="*/ 1387778 w 3709412"/>
                <a:gd name="connsiteY23" fmla="*/ 1274284 h 3131703"/>
                <a:gd name="connsiteX24" fmla="*/ 2052576 w 3709412"/>
                <a:gd name="connsiteY24" fmla="*/ 1174548 h 3131703"/>
                <a:gd name="connsiteX25" fmla="*/ 3475845 w 3709412"/>
                <a:gd name="connsiteY25" fmla="*/ 1754224 h 3131703"/>
                <a:gd name="connsiteX26" fmla="*/ 3707731 w 3709412"/>
                <a:gd name="connsiteY26" fmla="*/ 1735126 h 3131703"/>
                <a:gd name="connsiteX27" fmla="*/ 3543835 w 3709412"/>
                <a:gd name="connsiteY27" fmla="*/ 1547642 h 3131703"/>
                <a:gd name="connsiteX0" fmla="*/ 3543835 w 3709412"/>
                <a:gd name="connsiteY0" fmla="*/ 1547642 h 3131703"/>
                <a:gd name="connsiteX1" fmla="*/ 2378455 w 3709412"/>
                <a:gd name="connsiteY1" fmla="*/ 1165524 h 3131703"/>
                <a:gd name="connsiteX2" fmla="*/ 1953048 w 3709412"/>
                <a:gd name="connsiteY2" fmla="*/ 896495 h 3131703"/>
                <a:gd name="connsiteX3" fmla="*/ 2217132 w 3709412"/>
                <a:gd name="connsiteY3" fmla="*/ 490096 h 3131703"/>
                <a:gd name="connsiteX4" fmla="*/ 3013646 w 3709412"/>
                <a:gd name="connsiteY4" fmla="*/ 144921 h 3131703"/>
                <a:gd name="connsiteX5" fmla="*/ 2997113 w 3709412"/>
                <a:gd name="connsiteY5" fmla="*/ 98504 h 3131703"/>
                <a:gd name="connsiteX6" fmla="*/ 2163701 w 3709412"/>
                <a:gd name="connsiteY6" fmla="*/ 426494 h 3131703"/>
                <a:gd name="connsiteX7" fmla="*/ 1843458 w 3709412"/>
                <a:gd name="connsiteY7" fmla="*/ 911369 h 3131703"/>
                <a:gd name="connsiteX8" fmla="*/ 1787949 w 3709412"/>
                <a:gd name="connsiteY8" fmla="*/ 988570 h 3131703"/>
                <a:gd name="connsiteX9" fmla="*/ 1537124 w 3709412"/>
                <a:gd name="connsiteY9" fmla="*/ 991745 h 3131703"/>
                <a:gd name="connsiteX10" fmla="*/ 1679999 w 3709412"/>
                <a:gd name="connsiteY10" fmla="*/ 769495 h 3131703"/>
                <a:gd name="connsiteX11" fmla="*/ 1796377 w 3709412"/>
                <a:gd name="connsiteY11" fmla="*/ 326706 h 3131703"/>
                <a:gd name="connsiteX12" fmla="*/ 1013220 w 3709412"/>
                <a:gd name="connsiteY12" fmla="*/ 12072 h 3131703"/>
                <a:gd name="connsiteX13" fmla="*/ 999863 w 3709412"/>
                <a:gd name="connsiteY13" fmla="*/ 83889 h 3131703"/>
                <a:gd name="connsiteX14" fmla="*/ 1713714 w 3709412"/>
                <a:gd name="connsiteY14" fmla="*/ 413137 h 3131703"/>
                <a:gd name="connsiteX15" fmla="*/ 1460924 w 3709412"/>
                <a:gd name="connsiteY15" fmla="*/ 947295 h 3131703"/>
                <a:gd name="connsiteX16" fmla="*/ 1118221 w 3709412"/>
                <a:gd name="connsiteY16" fmla="*/ 1354970 h 3131703"/>
                <a:gd name="connsiteX17" fmla="*/ 126603 w 3709412"/>
                <a:gd name="connsiteY17" fmla="*/ 1297822 h 3131703"/>
                <a:gd name="connsiteX18" fmla="*/ 113903 w 3709412"/>
                <a:gd name="connsiteY18" fmla="*/ 1343633 h 3131703"/>
                <a:gd name="connsiteX19" fmla="*/ 1045740 w 3709412"/>
                <a:gd name="connsiteY19" fmla="*/ 1609278 h 3131703"/>
                <a:gd name="connsiteX20" fmla="*/ 629364 w 3709412"/>
                <a:gd name="connsiteY20" fmla="*/ 2997990 h 3131703"/>
                <a:gd name="connsiteX21" fmla="*/ 679618 w 3709412"/>
                <a:gd name="connsiteY21" fmla="*/ 3015177 h 3131703"/>
                <a:gd name="connsiteX22" fmla="*/ 1019601 w 3709412"/>
                <a:gd name="connsiteY22" fmla="*/ 2239520 h 3131703"/>
                <a:gd name="connsiteX23" fmla="*/ 1387778 w 3709412"/>
                <a:gd name="connsiteY23" fmla="*/ 1274284 h 3131703"/>
                <a:gd name="connsiteX24" fmla="*/ 2052576 w 3709412"/>
                <a:gd name="connsiteY24" fmla="*/ 1174548 h 3131703"/>
                <a:gd name="connsiteX25" fmla="*/ 3475845 w 3709412"/>
                <a:gd name="connsiteY25" fmla="*/ 1754224 h 3131703"/>
                <a:gd name="connsiteX26" fmla="*/ 3707731 w 3709412"/>
                <a:gd name="connsiteY26" fmla="*/ 1735126 h 3131703"/>
                <a:gd name="connsiteX27" fmla="*/ 3543835 w 3709412"/>
                <a:gd name="connsiteY27" fmla="*/ 1547642 h 3131703"/>
                <a:gd name="connsiteX0" fmla="*/ 3543835 w 3709412"/>
                <a:gd name="connsiteY0" fmla="*/ 1547642 h 3131703"/>
                <a:gd name="connsiteX1" fmla="*/ 2378455 w 3709412"/>
                <a:gd name="connsiteY1" fmla="*/ 1165524 h 3131703"/>
                <a:gd name="connsiteX2" fmla="*/ 1953048 w 3709412"/>
                <a:gd name="connsiteY2" fmla="*/ 896495 h 3131703"/>
                <a:gd name="connsiteX3" fmla="*/ 2217132 w 3709412"/>
                <a:gd name="connsiteY3" fmla="*/ 490096 h 3131703"/>
                <a:gd name="connsiteX4" fmla="*/ 3013646 w 3709412"/>
                <a:gd name="connsiteY4" fmla="*/ 144921 h 3131703"/>
                <a:gd name="connsiteX5" fmla="*/ 2993938 w 3709412"/>
                <a:gd name="connsiteY5" fmla="*/ 114379 h 3131703"/>
                <a:gd name="connsiteX6" fmla="*/ 2163701 w 3709412"/>
                <a:gd name="connsiteY6" fmla="*/ 426494 h 3131703"/>
                <a:gd name="connsiteX7" fmla="*/ 1843458 w 3709412"/>
                <a:gd name="connsiteY7" fmla="*/ 911369 h 3131703"/>
                <a:gd name="connsiteX8" fmla="*/ 1787949 w 3709412"/>
                <a:gd name="connsiteY8" fmla="*/ 988570 h 3131703"/>
                <a:gd name="connsiteX9" fmla="*/ 1537124 w 3709412"/>
                <a:gd name="connsiteY9" fmla="*/ 991745 h 3131703"/>
                <a:gd name="connsiteX10" fmla="*/ 1679999 w 3709412"/>
                <a:gd name="connsiteY10" fmla="*/ 769495 h 3131703"/>
                <a:gd name="connsiteX11" fmla="*/ 1796377 w 3709412"/>
                <a:gd name="connsiteY11" fmla="*/ 326706 h 3131703"/>
                <a:gd name="connsiteX12" fmla="*/ 1013220 w 3709412"/>
                <a:gd name="connsiteY12" fmla="*/ 12072 h 3131703"/>
                <a:gd name="connsiteX13" fmla="*/ 999863 w 3709412"/>
                <a:gd name="connsiteY13" fmla="*/ 83889 h 3131703"/>
                <a:gd name="connsiteX14" fmla="*/ 1713714 w 3709412"/>
                <a:gd name="connsiteY14" fmla="*/ 413137 h 3131703"/>
                <a:gd name="connsiteX15" fmla="*/ 1460924 w 3709412"/>
                <a:gd name="connsiteY15" fmla="*/ 947295 h 3131703"/>
                <a:gd name="connsiteX16" fmla="*/ 1118221 w 3709412"/>
                <a:gd name="connsiteY16" fmla="*/ 1354970 h 3131703"/>
                <a:gd name="connsiteX17" fmla="*/ 126603 w 3709412"/>
                <a:gd name="connsiteY17" fmla="*/ 1297822 h 3131703"/>
                <a:gd name="connsiteX18" fmla="*/ 113903 w 3709412"/>
                <a:gd name="connsiteY18" fmla="*/ 1343633 h 3131703"/>
                <a:gd name="connsiteX19" fmla="*/ 1045740 w 3709412"/>
                <a:gd name="connsiteY19" fmla="*/ 1609278 h 3131703"/>
                <a:gd name="connsiteX20" fmla="*/ 629364 w 3709412"/>
                <a:gd name="connsiteY20" fmla="*/ 2997990 h 3131703"/>
                <a:gd name="connsiteX21" fmla="*/ 679618 w 3709412"/>
                <a:gd name="connsiteY21" fmla="*/ 3015177 h 3131703"/>
                <a:gd name="connsiteX22" fmla="*/ 1019601 w 3709412"/>
                <a:gd name="connsiteY22" fmla="*/ 2239520 h 3131703"/>
                <a:gd name="connsiteX23" fmla="*/ 1387778 w 3709412"/>
                <a:gd name="connsiteY23" fmla="*/ 1274284 h 3131703"/>
                <a:gd name="connsiteX24" fmla="*/ 2052576 w 3709412"/>
                <a:gd name="connsiteY24" fmla="*/ 1174548 h 3131703"/>
                <a:gd name="connsiteX25" fmla="*/ 3475845 w 3709412"/>
                <a:gd name="connsiteY25" fmla="*/ 1754224 h 3131703"/>
                <a:gd name="connsiteX26" fmla="*/ 3707731 w 3709412"/>
                <a:gd name="connsiteY26" fmla="*/ 1735126 h 3131703"/>
                <a:gd name="connsiteX27" fmla="*/ 3543835 w 3709412"/>
                <a:gd name="connsiteY27" fmla="*/ 1547642 h 3131703"/>
                <a:gd name="connsiteX0" fmla="*/ 3543835 w 3709412"/>
                <a:gd name="connsiteY0" fmla="*/ 1547642 h 3131703"/>
                <a:gd name="connsiteX1" fmla="*/ 2378455 w 3709412"/>
                <a:gd name="connsiteY1" fmla="*/ 1165524 h 3131703"/>
                <a:gd name="connsiteX2" fmla="*/ 1953048 w 3709412"/>
                <a:gd name="connsiteY2" fmla="*/ 896495 h 3131703"/>
                <a:gd name="connsiteX3" fmla="*/ 2217132 w 3709412"/>
                <a:gd name="connsiteY3" fmla="*/ 490096 h 3131703"/>
                <a:gd name="connsiteX4" fmla="*/ 3013646 w 3709412"/>
                <a:gd name="connsiteY4" fmla="*/ 144921 h 3131703"/>
                <a:gd name="connsiteX5" fmla="*/ 2993938 w 3709412"/>
                <a:gd name="connsiteY5" fmla="*/ 114379 h 3131703"/>
                <a:gd name="connsiteX6" fmla="*/ 2204976 w 3709412"/>
                <a:gd name="connsiteY6" fmla="*/ 397919 h 3131703"/>
                <a:gd name="connsiteX7" fmla="*/ 1843458 w 3709412"/>
                <a:gd name="connsiteY7" fmla="*/ 911369 h 3131703"/>
                <a:gd name="connsiteX8" fmla="*/ 1787949 w 3709412"/>
                <a:gd name="connsiteY8" fmla="*/ 988570 h 3131703"/>
                <a:gd name="connsiteX9" fmla="*/ 1537124 w 3709412"/>
                <a:gd name="connsiteY9" fmla="*/ 991745 h 3131703"/>
                <a:gd name="connsiteX10" fmla="*/ 1679999 w 3709412"/>
                <a:gd name="connsiteY10" fmla="*/ 769495 h 3131703"/>
                <a:gd name="connsiteX11" fmla="*/ 1796377 w 3709412"/>
                <a:gd name="connsiteY11" fmla="*/ 326706 h 3131703"/>
                <a:gd name="connsiteX12" fmla="*/ 1013220 w 3709412"/>
                <a:gd name="connsiteY12" fmla="*/ 12072 h 3131703"/>
                <a:gd name="connsiteX13" fmla="*/ 999863 w 3709412"/>
                <a:gd name="connsiteY13" fmla="*/ 83889 h 3131703"/>
                <a:gd name="connsiteX14" fmla="*/ 1713714 w 3709412"/>
                <a:gd name="connsiteY14" fmla="*/ 413137 h 3131703"/>
                <a:gd name="connsiteX15" fmla="*/ 1460924 w 3709412"/>
                <a:gd name="connsiteY15" fmla="*/ 947295 h 3131703"/>
                <a:gd name="connsiteX16" fmla="*/ 1118221 w 3709412"/>
                <a:gd name="connsiteY16" fmla="*/ 1354970 h 3131703"/>
                <a:gd name="connsiteX17" fmla="*/ 126603 w 3709412"/>
                <a:gd name="connsiteY17" fmla="*/ 1297822 h 3131703"/>
                <a:gd name="connsiteX18" fmla="*/ 113903 w 3709412"/>
                <a:gd name="connsiteY18" fmla="*/ 1343633 h 3131703"/>
                <a:gd name="connsiteX19" fmla="*/ 1045740 w 3709412"/>
                <a:gd name="connsiteY19" fmla="*/ 1609278 h 3131703"/>
                <a:gd name="connsiteX20" fmla="*/ 629364 w 3709412"/>
                <a:gd name="connsiteY20" fmla="*/ 2997990 h 3131703"/>
                <a:gd name="connsiteX21" fmla="*/ 679618 w 3709412"/>
                <a:gd name="connsiteY21" fmla="*/ 3015177 h 3131703"/>
                <a:gd name="connsiteX22" fmla="*/ 1019601 w 3709412"/>
                <a:gd name="connsiteY22" fmla="*/ 2239520 h 3131703"/>
                <a:gd name="connsiteX23" fmla="*/ 1387778 w 3709412"/>
                <a:gd name="connsiteY23" fmla="*/ 1274284 h 3131703"/>
                <a:gd name="connsiteX24" fmla="*/ 2052576 w 3709412"/>
                <a:gd name="connsiteY24" fmla="*/ 1174548 h 3131703"/>
                <a:gd name="connsiteX25" fmla="*/ 3475845 w 3709412"/>
                <a:gd name="connsiteY25" fmla="*/ 1754224 h 3131703"/>
                <a:gd name="connsiteX26" fmla="*/ 3707731 w 3709412"/>
                <a:gd name="connsiteY26" fmla="*/ 1735126 h 3131703"/>
                <a:gd name="connsiteX27" fmla="*/ 3543835 w 3709412"/>
                <a:gd name="connsiteY27" fmla="*/ 1547642 h 3131703"/>
                <a:gd name="connsiteX0" fmla="*/ 3543835 w 3709412"/>
                <a:gd name="connsiteY0" fmla="*/ 1547642 h 3131703"/>
                <a:gd name="connsiteX1" fmla="*/ 2378455 w 3709412"/>
                <a:gd name="connsiteY1" fmla="*/ 1165524 h 3131703"/>
                <a:gd name="connsiteX2" fmla="*/ 1953048 w 3709412"/>
                <a:gd name="connsiteY2" fmla="*/ 896495 h 3131703"/>
                <a:gd name="connsiteX3" fmla="*/ 2274282 w 3709412"/>
                <a:gd name="connsiteY3" fmla="*/ 417071 h 3131703"/>
                <a:gd name="connsiteX4" fmla="*/ 3013646 w 3709412"/>
                <a:gd name="connsiteY4" fmla="*/ 144921 h 3131703"/>
                <a:gd name="connsiteX5" fmla="*/ 2993938 w 3709412"/>
                <a:gd name="connsiteY5" fmla="*/ 114379 h 3131703"/>
                <a:gd name="connsiteX6" fmla="*/ 2204976 w 3709412"/>
                <a:gd name="connsiteY6" fmla="*/ 397919 h 3131703"/>
                <a:gd name="connsiteX7" fmla="*/ 1843458 w 3709412"/>
                <a:gd name="connsiteY7" fmla="*/ 911369 h 3131703"/>
                <a:gd name="connsiteX8" fmla="*/ 1787949 w 3709412"/>
                <a:gd name="connsiteY8" fmla="*/ 988570 h 3131703"/>
                <a:gd name="connsiteX9" fmla="*/ 1537124 w 3709412"/>
                <a:gd name="connsiteY9" fmla="*/ 991745 h 3131703"/>
                <a:gd name="connsiteX10" fmla="*/ 1679999 w 3709412"/>
                <a:gd name="connsiteY10" fmla="*/ 769495 h 3131703"/>
                <a:gd name="connsiteX11" fmla="*/ 1796377 w 3709412"/>
                <a:gd name="connsiteY11" fmla="*/ 326706 h 3131703"/>
                <a:gd name="connsiteX12" fmla="*/ 1013220 w 3709412"/>
                <a:gd name="connsiteY12" fmla="*/ 12072 h 3131703"/>
                <a:gd name="connsiteX13" fmla="*/ 999863 w 3709412"/>
                <a:gd name="connsiteY13" fmla="*/ 83889 h 3131703"/>
                <a:gd name="connsiteX14" fmla="*/ 1713714 w 3709412"/>
                <a:gd name="connsiteY14" fmla="*/ 413137 h 3131703"/>
                <a:gd name="connsiteX15" fmla="*/ 1460924 w 3709412"/>
                <a:gd name="connsiteY15" fmla="*/ 947295 h 3131703"/>
                <a:gd name="connsiteX16" fmla="*/ 1118221 w 3709412"/>
                <a:gd name="connsiteY16" fmla="*/ 1354970 h 3131703"/>
                <a:gd name="connsiteX17" fmla="*/ 126603 w 3709412"/>
                <a:gd name="connsiteY17" fmla="*/ 1297822 h 3131703"/>
                <a:gd name="connsiteX18" fmla="*/ 113903 w 3709412"/>
                <a:gd name="connsiteY18" fmla="*/ 1343633 h 3131703"/>
                <a:gd name="connsiteX19" fmla="*/ 1045740 w 3709412"/>
                <a:gd name="connsiteY19" fmla="*/ 1609278 h 3131703"/>
                <a:gd name="connsiteX20" fmla="*/ 629364 w 3709412"/>
                <a:gd name="connsiteY20" fmla="*/ 2997990 h 3131703"/>
                <a:gd name="connsiteX21" fmla="*/ 679618 w 3709412"/>
                <a:gd name="connsiteY21" fmla="*/ 3015177 h 3131703"/>
                <a:gd name="connsiteX22" fmla="*/ 1019601 w 3709412"/>
                <a:gd name="connsiteY22" fmla="*/ 2239520 h 3131703"/>
                <a:gd name="connsiteX23" fmla="*/ 1387778 w 3709412"/>
                <a:gd name="connsiteY23" fmla="*/ 1274284 h 3131703"/>
                <a:gd name="connsiteX24" fmla="*/ 2052576 w 3709412"/>
                <a:gd name="connsiteY24" fmla="*/ 1174548 h 3131703"/>
                <a:gd name="connsiteX25" fmla="*/ 3475845 w 3709412"/>
                <a:gd name="connsiteY25" fmla="*/ 1754224 h 3131703"/>
                <a:gd name="connsiteX26" fmla="*/ 3707731 w 3709412"/>
                <a:gd name="connsiteY26" fmla="*/ 1735126 h 3131703"/>
                <a:gd name="connsiteX27" fmla="*/ 3543835 w 3709412"/>
                <a:gd name="connsiteY27" fmla="*/ 1547642 h 3131703"/>
                <a:gd name="connsiteX0" fmla="*/ 3543835 w 3709412"/>
                <a:gd name="connsiteY0" fmla="*/ 1547642 h 3131703"/>
                <a:gd name="connsiteX1" fmla="*/ 2378455 w 3709412"/>
                <a:gd name="connsiteY1" fmla="*/ 1165524 h 3131703"/>
                <a:gd name="connsiteX2" fmla="*/ 1978448 w 3709412"/>
                <a:gd name="connsiteY2" fmla="*/ 909195 h 3131703"/>
                <a:gd name="connsiteX3" fmla="*/ 2274282 w 3709412"/>
                <a:gd name="connsiteY3" fmla="*/ 417071 h 3131703"/>
                <a:gd name="connsiteX4" fmla="*/ 3013646 w 3709412"/>
                <a:gd name="connsiteY4" fmla="*/ 144921 h 3131703"/>
                <a:gd name="connsiteX5" fmla="*/ 2993938 w 3709412"/>
                <a:gd name="connsiteY5" fmla="*/ 114379 h 3131703"/>
                <a:gd name="connsiteX6" fmla="*/ 2204976 w 3709412"/>
                <a:gd name="connsiteY6" fmla="*/ 397919 h 3131703"/>
                <a:gd name="connsiteX7" fmla="*/ 1843458 w 3709412"/>
                <a:gd name="connsiteY7" fmla="*/ 911369 h 3131703"/>
                <a:gd name="connsiteX8" fmla="*/ 1787949 w 3709412"/>
                <a:gd name="connsiteY8" fmla="*/ 988570 h 3131703"/>
                <a:gd name="connsiteX9" fmla="*/ 1537124 w 3709412"/>
                <a:gd name="connsiteY9" fmla="*/ 991745 h 3131703"/>
                <a:gd name="connsiteX10" fmla="*/ 1679999 w 3709412"/>
                <a:gd name="connsiteY10" fmla="*/ 769495 h 3131703"/>
                <a:gd name="connsiteX11" fmla="*/ 1796377 w 3709412"/>
                <a:gd name="connsiteY11" fmla="*/ 326706 h 3131703"/>
                <a:gd name="connsiteX12" fmla="*/ 1013220 w 3709412"/>
                <a:gd name="connsiteY12" fmla="*/ 12072 h 3131703"/>
                <a:gd name="connsiteX13" fmla="*/ 999863 w 3709412"/>
                <a:gd name="connsiteY13" fmla="*/ 83889 h 3131703"/>
                <a:gd name="connsiteX14" fmla="*/ 1713714 w 3709412"/>
                <a:gd name="connsiteY14" fmla="*/ 413137 h 3131703"/>
                <a:gd name="connsiteX15" fmla="*/ 1460924 w 3709412"/>
                <a:gd name="connsiteY15" fmla="*/ 947295 h 3131703"/>
                <a:gd name="connsiteX16" fmla="*/ 1118221 w 3709412"/>
                <a:gd name="connsiteY16" fmla="*/ 1354970 h 3131703"/>
                <a:gd name="connsiteX17" fmla="*/ 126603 w 3709412"/>
                <a:gd name="connsiteY17" fmla="*/ 1297822 h 3131703"/>
                <a:gd name="connsiteX18" fmla="*/ 113903 w 3709412"/>
                <a:gd name="connsiteY18" fmla="*/ 1343633 h 3131703"/>
                <a:gd name="connsiteX19" fmla="*/ 1045740 w 3709412"/>
                <a:gd name="connsiteY19" fmla="*/ 1609278 h 3131703"/>
                <a:gd name="connsiteX20" fmla="*/ 629364 w 3709412"/>
                <a:gd name="connsiteY20" fmla="*/ 2997990 h 3131703"/>
                <a:gd name="connsiteX21" fmla="*/ 679618 w 3709412"/>
                <a:gd name="connsiteY21" fmla="*/ 3015177 h 3131703"/>
                <a:gd name="connsiteX22" fmla="*/ 1019601 w 3709412"/>
                <a:gd name="connsiteY22" fmla="*/ 2239520 h 3131703"/>
                <a:gd name="connsiteX23" fmla="*/ 1387778 w 3709412"/>
                <a:gd name="connsiteY23" fmla="*/ 1274284 h 3131703"/>
                <a:gd name="connsiteX24" fmla="*/ 2052576 w 3709412"/>
                <a:gd name="connsiteY24" fmla="*/ 1174548 h 3131703"/>
                <a:gd name="connsiteX25" fmla="*/ 3475845 w 3709412"/>
                <a:gd name="connsiteY25" fmla="*/ 1754224 h 3131703"/>
                <a:gd name="connsiteX26" fmla="*/ 3707731 w 3709412"/>
                <a:gd name="connsiteY26" fmla="*/ 1735126 h 3131703"/>
                <a:gd name="connsiteX27" fmla="*/ 3543835 w 3709412"/>
                <a:gd name="connsiteY27" fmla="*/ 1547642 h 3131703"/>
                <a:gd name="connsiteX0" fmla="*/ 3543835 w 3709412"/>
                <a:gd name="connsiteY0" fmla="*/ 1547642 h 3131703"/>
                <a:gd name="connsiteX1" fmla="*/ 2378455 w 3709412"/>
                <a:gd name="connsiteY1" fmla="*/ 1165524 h 3131703"/>
                <a:gd name="connsiteX2" fmla="*/ 1978448 w 3709412"/>
                <a:gd name="connsiteY2" fmla="*/ 909195 h 3131703"/>
                <a:gd name="connsiteX3" fmla="*/ 2274282 w 3709412"/>
                <a:gd name="connsiteY3" fmla="*/ 417071 h 3131703"/>
                <a:gd name="connsiteX4" fmla="*/ 3013646 w 3709412"/>
                <a:gd name="connsiteY4" fmla="*/ 144921 h 3131703"/>
                <a:gd name="connsiteX5" fmla="*/ 2993938 w 3709412"/>
                <a:gd name="connsiteY5" fmla="*/ 114379 h 3131703"/>
                <a:gd name="connsiteX6" fmla="*/ 2204976 w 3709412"/>
                <a:gd name="connsiteY6" fmla="*/ 397919 h 3131703"/>
                <a:gd name="connsiteX7" fmla="*/ 1881558 w 3709412"/>
                <a:gd name="connsiteY7" fmla="*/ 924069 h 3131703"/>
                <a:gd name="connsiteX8" fmla="*/ 1787949 w 3709412"/>
                <a:gd name="connsiteY8" fmla="*/ 988570 h 3131703"/>
                <a:gd name="connsiteX9" fmla="*/ 1537124 w 3709412"/>
                <a:gd name="connsiteY9" fmla="*/ 991745 h 3131703"/>
                <a:gd name="connsiteX10" fmla="*/ 1679999 w 3709412"/>
                <a:gd name="connsiteY10" fmla="*/ 769495 h 3131703"/>
                <a:gd name="connsiteX11" fmla="*/ 1796377 w 3709412"/>
                <a:gd name="connsiteY11" fmla="*/ 326706 h 3131703"/>
                <a:gd name="connsiteX12" fmla="*/ 1013220 w 3709412"/>
                <a:gd name="connsiteY12" fmla="*/ 12072 h 3131703"/>
                <a:gd name="connsiteX13" fmla="*/ 999863 w 3709412"/>
                <a:gd name="connsiteY13" fmla="*/ 83889 h 3131703"/>
                <a:gd name="connsiteX14" fmla="*/ 1713714 w 3709412"/>
                <a:gd name="connsiteY14" fmla="*/ 413137 h 3131703"/>
                <a:gd name="connsiteX15" fmla="*/ 1460924 w 3709412"/>
                <a:gd name="connsiteY15" fmla="*/ 947295 h 3131703"/>
                <a:gd name="connsiteX16" fmla="*/ 1118221 w 3709412"/>
                <a:gd name="connsiteY16" fmla="*/ 1354970 h 3131703"/>
                <a:gd name="connsiteX17" fmla="*/ 126603 w 3709412"/>
                <a:gd name="connsiteY17" fmla="*/ 1297822 h 3131703"/>
                <a:gd name="connsiteX18" fmla="*/ 113903 w 3709412"/>
                <a:gd name="connsiteY18" fmla="*/ 1343633 h 3131703"/>
                <a:gd name="connsiteX19" fmla="*/ 1045740 w 3709412"/>
                <a:gd name="connsiteY19" fmla="*/ 1609278 h 3131703"/>
                <a:gd name="connsiteX20" fmla="*/ 629364 w 3709412"/>
                <a:gd name="connsiteY20" fmla="*/ 2997990 h 3131703"/>
                <a:gd name="connsiteX21" fmla="*/ 679618 w 3709412"/>
                <a:gd name="connsiteY21" fmla="*/ 3015177 h 3131703"/>
                <a:gd name="connsiteX22" fmla="*/ 1019601 w 3709412"/>
                <a:gd name="connsiteY22" fmla="*/ 2239520 h 3131703"/>
                <a:gd name="connsiteX23" fmla="*/ 1387778 w 3709412"/>
                <a:gd name="connsiteY23" fmla="*/ 1274284 h 3131703"/>
                <a:gd name="connsiteX24" fmla="*/ 2052576 w 3709412"/>
                <a:gd name="connsiteY24" fmla="*/ 1174548 h 3131703"/>
                <a:gd name="connsiteX25" fmla="*/ 3475845 w 3709412"/>
                <a:gd name="connsiteY25" fmla="*/ 1754224 h 3131703"/>
                <a:gd name="connsiteX26" fmla="*/ 3707731 w 3709412"/>
                <a:gd name="connsiteY26" fmla="*/ 1735126 h 3131703"/>
                <a:gd name="connsiteX27" fmla="*/ 3543835 w 3709412"/>
                <a:gd name="connsiteY27" fmla="*/ 1547642 h 3131703"/>
                <a:gd name="connsiteX0" fmla="*/ 3543835 w 3709412"/>
                <a:gd name="connsiteY0" fmla="*/ 1547642 h 3131703"/>
                <a:gd name="connsiteX1" fmla="*/ 2378455 w 3709412"/>
                <a:gd name="connsiteY1" fmla="*/ 1165524 h 3131703"/>
                <a:gd name="connsiteX2" fmla="*/ 1978448 w 3709412"/>
                <a:gd name="connsiteY2" fmla="*/ 909195 h 3131703"/>
                <a:gd name="connsiteX3" fmla="*/ 2274282 w 3709412"/>
                <a:gd name="connsiteY3" fmla="*/ 417071 h 3131703"/>
                <a:gd name="connsiteX4" fmla="*/ 3013646 w 3709412"/>
                <a:gd name="connsiteY4" fmla="*/ 144921 h 3131703"/>
                <a:gd name="connsiteX5" fmla="*/ 2993938 w 3709412"/>
                <a:gd name="connsiteY5" fmla="*/ 114379 h 3131703"/>
                <a:gd name="connsiteX6" fmla="*/ 2204976 w 3709412"/>
                <a:gd name="connsiteY6" fmla="*/ 397919 h 3131703"/>
                <a:gd name="connsiteX7" fmla="*/ 1913308 w 3709412"/>
                <a:gd name="connsiteY7" fmla="*/ 854219 h 3131703"/>
                <a:gd name="connsiteX8" fmla="*/ 1787949 w 3709412"/>
                <a:gd name="connsiteY8" fmla="*/ 988570 h 3131703"/>
                <a:gd name="connsiteX9" fmla="*/ 1537124 w 3709412"/>
                <a:gd name="connsiteY9" fmla="*/ 991745 h 3131703"/>
                <a:gd name="connsiteX10" fmla="*/ 1679999 w 3709412"/>
                <a:gd name="connsiteY10" fmla="*/ 769495 h 3131703"/>
                <a:gd name="connsiteX11" fmla="*/ 1796377 w 3709412"/>
                <a:gd name="connsiteY11" fmla="*/ 326706 h 3131703"/>
                <a:gd name="connsiteX12" fmla="*/ 1013220 w 3709412"/>
                <a:gd name="connsiteY12" fmla="*/ 12072 h 3131703"/>
                <a:gd name="connsiteX13" fmla="*/ 999863 w 3709412"/>
                <a:gd name="connsiteY13" fmla="*/ 83889 h 3131703"/>
                <a:gd name="connsiteX14" fmla="*/ 1713714 w 3709412"/>
                <a:gd name="connsiteY14" fmla="*/ 413137 h 3131703"/>
                <a:gd name="connsiteX15" fmla="*/ 1460924 w 3709412"/>
                <a:gd name="connsiteY15" fmla="*/ 947295 h 3131703"/>
                <a:gd name="connsiteX16" fmla="*/ 1118221 w 3709412"/>
                <a:gd name="connsiteY16" fmla="*/ 1354970 h 3131703"/>
                <a:gd name="connsiteX17" fmla="*/ 126603 w 3709412"/>
                <a:gd name="connsiteY17" fmla="*/ 1297822 h 3131703"/>
                <a:gd name="connsiteX18" fmla="*/ 113903 w 3709412"/>
                <a:gd name="connsiteY18" fmla="*/ 1343633 h 3131703"/>
                <a:gd name="connsiteX19" fmla="*/ 1045740 w 3709412"/>
                <a:gd name="connsiteY19" fmla="*/ 1609278 h 3131703"/>
                <a:gd name="connsiteX20" fmla="*/ 629364 w 3709412"/>
                <a:gd name="connsiteY20" fmla="*/ 2997990 h 3131703"/>
                <a:gd name="connsiteX21" fmla="*/ 679618 w 3709412"/>
                <a:gd name="connsiteY21" fmla="*/ 3015177 h 3131703"/>
                <a:gd name="connsiteX22" fmla="*/ 1019601 w 3709412"/>
                <a:gd name="connsiteY22" fmla="*/ 2239520 h 3131703"/>
                <a:gd name="connsiteX23" fmla="*/ 1387778 w 3709412"/>
                <a:gd name="connsiteY23" fmla="*/ 1274284 h 3131703"/>
                <a:gd name="connsiteX24" fmla="*/ 2052576 w 3709412"/>
                <a:gd name="connsiteY24" fmla="*/ 1174548 h 3131703"/>
                <a:gd name="connsiteX25" fmla="*/ 3475845 w 3709412"/>
                <a:gd name="connsiteY25" fmla="*/ 1754224 h 3131703"/>
                <a:gd name="connsiteX26" fmla="*/ 3707731 w 3709412"/>
                <a:gd name="connsiteY26" fmla="*/ 1735126 h 3131703"/>
                <a:gd name="connsiteX27" fmla="*/ 3543835 w 3709412"/>
                <a:gd name="connsiteY27" fmla="*/ 1547642 h 3131703"/>
                <a:gd name="connsiteX0" fmla="*/ 3543835 w 3709412"/>
                <a:gd name="connsiteY0" fmla="*/ 1547642 h 3131703"/>
                <a:gd name="connsiteX1" fmla="*/ 2378455 w 3709412"/>
                <a:gd name="connsiteY1" fmla="*/ 1165524 h 3131703"/>
                <a:gd name="connsiteX2" fmla="*/ 1978448 w 3709412"/>
                <a:gd name="connsiteY2" fmla="*/ 909195 h 3131703"/>
                <a:gd name="connsiteX3" fmla="*/ 2274282 w 3709412"/>
                <a:gd name="connsiteY3" fmla="*/ 417071 h 3131703"/>
                <a:gd name="connsiteX4" fmla="*/ 3013646 w 3709412"/>
                <a:gd name="connsiteY4" fmla="*/ 144921 h 3131703"/>
                <a:gd name="connsiteX5" fmla="*/ 2993938 w 3709412"/>
                <a:gd name="connsiteY5" fmla="*/ 114379 h 3131703"/>
                <a:gd name="connsiteX6" fmla="*/ 2204976 w 3709412"/>
                <a:gd name="connsiteY6" fmla="*/ 397919 h 3131703"/>
                <a:gd name="connsiteX7" fmla="*/ 1913308 w 3709412"/>
                <a:gd name="connsiteY7" fmla="*/ 854219 h 3131703"/>
                <a:gd name="connsiteX8" fmla="*/ 1889549 w 3709412"/>
                <a:gd name="connsiteY8" fmla="*/ 1001270 h 3131703"/>
                <a:gd name="connsiteX9" fmla="*/ 1537124 w 3709412"/>
                <a:gd name="connsiteY9" fmla="*/ 991745 h 3131703"/>
                <a:gd name="connsiteX10" fmla="*/ 1679999 w 3709412"/>
                <a:gd name="connsiteY10" fmla="*/ 769495 h 3131703"/>
                <a:gd name="connsiteX11" fmla="*/ 1796377 w 3709412"/>
                <a:gd name="connsiteY11" fmla="*/ 326706 h 3131703"/>
                <a:gd name="connsiteX12" fmla="*/ 1013220 w 3709412"/>
                <a:gd name="connsiteY12" fmla="*/ 12072 h 3131703"/>
                <a:gd name="connsiteX13" fmla="*/ 999863 w 3709412"/>
                <a:gd name="connsiteY13" fmla="*/ 83889 h 3131703"/>
                <a:gd name="connsiteX14" fmla="*/ 1713714 w 3709412"/>
                <a:gd name="connsiteY14" fmla="*/ 413137 h 3131703"/>
                <a:gd name="connsiteX15" fmla="*/ 1460924 w 3709412"/>
                <a:gd name="connsiteY15" fmla="*/ 947295 h 3131703"/>
                <a:gd name="connsiteX16" fmla="*/ 1118221 w 3709412"/>
                <a:gd name="connsiteY16" fmla="*/ 1354970 h 3131703"/>
                <a:gd name="connsiteX17" fmla="*/ 126603 w 3709412"/>
                <a:gd name="connsiteY17" fmla="*/ 1297822 h 3131703"/>
                <a:gd name="connsiteX18" fmla="*/ 113903 w 3709412"/>
                <a:gd name="connsiteY18" fmla="*/ 1343633 h 3131703"/>
                <a:gd name="connsiteX19" fmla="*/ 1045740 w 3709412"/>
                <a:gd name="connsiteY19" fmla="*/ 1609278 h 3131703"/>
                <a:gd name="connsiteX20" fmla="*/ 629364 w 3709412"/>
                <a:gd name="connsiteY20" fmla="*/ 2997990 h 3131703"/>
                <a:gd name="connsiteX21" fmla="*/ 679618 w 3709412"/>
                <a:gd name="connsiteY21" fmla="*/ 3015177 h 3131703"/>
                <a:gd name="connsiteX22" fmla="*/ 1019601 w 3709412"/>
                <a:gd name="connsiteY22" fmla="*/ 2239520 h 3131703"/>
                <a:gd name="connsiteX23" fmla="*/ 1387778 w 3709412"/>
                <a:gd name="connsiteY23" fmla="*/ 1274284 h 3131703"/>
                <a:gd name="connsiteX24" fmla="*/ 2052576 w 3709412"/>
                <a:gd name="connsiteY24" fmla="*/ 1174548 h 3131703"/>
                <a:gd name="connsiteX25" fmla="*/ 3475845 w 3709412"/>
                <a:gd name="connsiteY25" fmla="*/ 1754224 h 3131703"/>
                <a:gd name="connsiteX26" fmla="*/ 3707731 w 3709412"/>
                <a:gd name="connsiteY26" fmla="*/ 1735126 h 3131703"/>
                <a:gd name="connsiteX27" fmla="*/ 3543835 w 3709412"/>
                <a:gd name="connsiteY27" fmla="*/ 1547642 h 3131703"/>
                <a:gd name="connsiteX0" fmla="*/ 3543835 w 3709412"/>
                <a:gd name="connsiteY0" fmla="*/ 1547642 h 3131703"/>
                <a:gd name="connsiteX1" fmla="*/ 2378455 w 3709412"/>
                <a:gd name="connsiteY1" fmla="*/ 1165524 h 3131703"/>
                <a:gd name="connsiteX2" fmla="*/ 1978448 w 3709412"/>
                <a:gd name="connsiteY2" fmla="*/ 909195 h 3131703"/>
                <a:gd name="connsiteX3" fmla="*/ 2274282 w 3709412"/>
                <a:gd name="connsiteY3" fmla="*/ 417071 h 3131703"/>
                <a:gd name="connsiteX4" fmla="*/ 3013646 w 3709412"/>
                <a:gd name="connsiteY4" fmla="*/ 144921 h 3131703"/>
                <a:gd name="connsiteX5" fmla="*/ 2993938 w 3709412"/>
                <a:gd name="connsiteY5" fmla="*/ 114379 h 3131703"/>
                <a:gd name="connsiteX6" fmla="*/ 2204976 w 3709412"/>
                <a:gd name="connsiteY6" fmla="*/ 397919 h 3131703"/>
                <a:gd name="connsiteX7" fmla="*/ 1948233 w 3709412"/>
                <a:gd name="connsiteY7" fmla="*/ 774844 h 3131703"/>
                <a:gd name="connsiteX8" fmla="*/ 1889549 w 3709412"/>
                <a:gd name="connsiteY8" fmla="*/ 1001270 h 3131703"/>
                <a:gd name="connsiteX9" fmla="*/ 1537124 w 3709412"/>
                <a:gd name="connsiteY9" fmla="*/ 991745 h 3131703"/>
                <a:gd name="connsiteX10" fmla="*/ 1679999 w 3709412"/>
                <a:gd name="connsiteY10" fmla="*/ 769495 h 3131703"/>
                <a:gd name="connsiteX11" fmla="*/ 1796377 w 3709412"/>
                <a:gd name="connsiteY11" fmla="*/ 326706 h 3131703"/>
                <a:gd name="connsiteX12" fmla="*/ 1013220 w 3709412"/>
                <a:gd name="connsiteY12" fmla="*/ 12072 h 3131703"/>
                <a:gd name="connsiteX13" fmla="*/ 999863 w 3709412"/>
                <a:gd name="connsiteY13" fmla="*/ 83889 h 3131703"/>
                <a:gd name="connsiteX14" fmla="*/ 1713714 w 3709412"/>
                <a:gd name="connsiteY14" fmla="*/ 413137 h 3131703"/>
                <a:gd name="connsiteX15" fmla="*/ 1460924 w 3709412"/>
                <a:gd name="connsiteY15" fmla="*/ 947295 h 3131703"/>
                <a:gd name="connsiteX16" fmla="*/ 1118221 w 3709412"/>
                <a:gd name="connsiteY16" fmla="*/ 1354970 h 3131703"/>
                <a:gd name="connsiteX17" fmla="*/ 126603 w 3709412"/>
                <a:gd name="connsiteY17" fmla="*/ 1297822 h 3131703"/>
                <a:gd name="connsiteX18" fmla="*/ 113903 w 3709412"/>
                <a:gd name="connsiteY18" fmla="*/ 1343633 h 3131703"/>
                <a:gd name="connsiteX19" fmla="*/ 1045740 w 3709412"/>
                <a:gd name="connsiteY19" fmla="*/ 1609278 h 3131703"/>
                <a:gd name="connsiteX20" fmla="*/ 629364 w 3709412"/>
                <a:gd name="connsiteY20" fmla="*/ 2997990 h 3131703"/>
                <a:gd name="connsiteX21" fmla="*/ 679618 w 3709412"/>
                <a:gd name="connsiteY21" fmla="*/ 3015177 h 3131703"/>
                <a:gd name="connsiteX22" fmla="*/ 1019601 w 3709412"/>
                <a:gd name="connsiteY22" fmla="*/ 2239520 h 3131703"/>
                <a:gd name="connsiteX23" fmla="*/ 1387778 w 3709412"/>
                <a:gd name="connsiteY23" fmla="*/ 1274284 h 3131703"/>
                <a:gd name="connsiteX24" fmla="*/ 2052576 w 3709412"/>
                <a:gd name="connsiteY24" fmla="*/ 1174548 h 3131703"/>
                <a:gd name="connsiteX25" fmla="*/ 3475845 w 3709412"/>
                <a:gd name="connsiteY25" fmla="*/ 1754224 h 3131703"/>
                <a:gd name="connsiteX26" fmla="*/ 3707731 w 3709412"/>
                <a:gd name="connsiteY26" fmla="*/ 1735126 h 3131703"/>
                <a:gd name="connsiteX27" fmla="*/ 3543835 w 3709412"/>
                <a:gd name="connsiteY27" fmla="*/ 1547642 h 3131703"/>
                <a:gd name="connsiteX0" fmla="*/ 3543835 w 3709412"/>
                <a:gd name="connsiteY0" fmla="*/ 1547642 h 3131703"/>
                <a:gd name="connsiteX1" fmla="*/ 2378455 w 3709412"/>
                <a:gd name="connsiteY1" fmla="*/ 1165524 h 3131703"/>
                <a:gd name="connsiteX2" fmla="*/ 1972098 w 3709412"/>
                <a:gd name="connsiteY2" fmla="*/ 925070 h 3131703"/>
                <a:gd name="connsiteX3" fmla="*/ 2274282 w 3709412"/>
                <a:gd name="connsiteY3" fmla="*/ 417071 h 3131703"/>
                <a:gd name="connsiteX4" fmla="*/ 3013646 w 3709412"/>
                <a:gd name="connsiteY4" fmla="*/ 144921 h 3131703"/>
                <a:gd name="connsiteX5" fmla="*/ 2993938 w 3709412"/>
                <a:gd name="connsiteY5" fmla="*/ 114379 h 3131703"/>
                <a:gd name="connsiteX6" fmla="*/ 2204976 w 3709412"/>
                <a:gd name="connsiteY6" fmla="*/ 397919 h 3131703"/>
                <a:gd name="connsiteX7" fmla="*/ 1948233 w 3709412"/>
                <a:gd name="connsiteY7" fmla="*/ 774844 h 3131703"/>
                <a:gd name="connsiteX8" fmla="*/ 1889549 w 3709412"/>
                <a:gd name="connsiteY8" fmla="*/ 1001270 h 3131703"/>
                <a:gd name="connsiteX9" fmla="*/ 1537124 w 3709412"/>
                <a:gd name="connsiteY9" fmla="*/ 991745 h 3131703"/>
                <a:gd name="connsiteX10" fmla="*/ 1679999 w 3709412"/>
                <a:gd name="connsiteY10" fmla="*/ 769495 h 3131703"/>
                <a:gd name="connsiteX11" fmla="*/ 1796377 w 3709412"/>
                <a:gd name="connsiteY11" fmla="*/ 326706 h 3131703"/>
                <a:gd name="connsiteX12" fmla="*/ 1013220 w 3709412"/>
                <a:gd name="connsiteY12" fmla="*/ 12072 h 3131703"/>
                <a:gd name="connsiteX13" fmla="*/ 999863 w 3709412"/>
                <a:gd name="connsiteY13" fmla="*/ 83889 h 3131703"/>
                <a:gd name="connsiteX14" fmla="*/ 1713714 w 3709412"/>
                <a:gd name="connsiteY14" fmla="*/ 413137 h 3131703"/>
                <a:gd name="connsiteX15" fmla="*/ 1460924 w 3709412"/>
                <a:gd name="connsiteY15" fmla="*/ 947295 h 3131703"/>
                <a:gd name="connsiteX16" fmla="*/ 1118221 w 3709412"/>
                <a:gd name="connsiteY16" fmla="*/ 1354970 h 3131703"/>
                <a:gd name="connsiteX17" fmla="*/ 126603 w 3709412"/>
                <a:gd name="connsiteY17" fmla="*/ 1297822 h 3131703"/>
                <a:gd name="connsiteX18" fmla="*/ 113903 w 3709412"/>
                <a:gd name="connsiteY18" fmla="*/ 1343633 h 3131703"/>
                <a:gd name="connsiteX19" fmla="*/ 1045740 w 3709412"/>
                <a:gd name="connsiteY19" fmla="*/ 1609278 h 3131703"/>
                <a:gd name="connsiteX20" fmla="*/ 629364 w 3709412"/>
                <a:gd name="connsiteY20" fmla="*/ 2997990 h 3131703"/>
                <a:gd name="connsiteX21" fmla="*/ 679618 w 3709412"/>
                <a:gd name="connsiteY21" fmla="*/ 3015177 h 3131703"/>
                <a:gd name="connsiteX22" fmla="*/ 1019601 w 3709412"/>
                <a:gd name="connsiteY22" fmla="*/ 2239520 h 3131703"/>
                <a:gd name="connsiteX23" fmla="*/ 1387778 w 3709412"/>
                <a:gd name="connsiteY23" fmla="*/ 1274284 h 3131703"/>
                <a:gd name="connsiteX24" fmla="*/ 2052576 w 3709412"/>
                <a:gd name="connsiteY24" fmla="*/ 1174548 h 3131703"/>
                <a:gd name="connsiteX25" fmla="*/ 3475845 w 3709412"/>
                <a:gd name="connsiteY25" fmla="*/ 1754224 h 3131703"/>
                <a:gd name="connsiteX26" fmla="*/ 3707731 w 3709412"/>
                <a:gd name="connsiteY26" fmla="*/ 1735126 h 3131703"/>
                <a:gd name="connsiteX27" fmla="*/ 3543835 w 3709412"/>
                <a:gd name="connsiteY27" fmla="*/ 1547642 h 3131703"/>
                <a:gd name="connsiteX0" fmla="*/ 3543835 w 3709412"/>
                <a:gd name="connsiteY0" fmla="*/ 1547021 h 3131082"/>
                <a:gd name="connsiteX1" fmla="*/ 2378455 w 3709412"/>
                <a:gd name="connsiteY1" fmla="*/ 1164903 h 3131082"/>
                <a:gd name="connsiteX2" fmla="*/ 1972098 w 3709412"/>
                <a:gd name="connsiteY2" fmla="*/ 924449 h 3131082"/>
                <a:gd name="connsiteX3" fmla="*/ 2274282 w 3709412"/>
                <a:gd name="connsiteY3" fmla="*/ 416450 h 3131082"/>
                <a:gd name="connsiteX4" fmla="*/ 3013646 w 3709412"/>
                <a:gd name="connsiteY4" fmla="*/ 144300 h 3131082"/>
                <a:gd name="connsiteX5" fmla="*/ 2993938 w 3709412"/>
                <a:gd name="connsiteY5" fmla="*/ 113758 h 3131082"/>
                <a:gd name="connsiteX6" fmla="*/ 2204976 w 3709412"/>
                <a:gd name="connsiteY6" fmla="*/ 397298 h 3131082"/>
                <a:gd name="connsiteX7" fmla="*/ 1948233 w 3709412"/>
                <a:gd name="connsiteY7" fmla="*/ 774223 h 3131082"/>
                <a:gd name="connsiteX8" fmla="*/ 1889549 w 3709412"/>
                <a:gd name="connsiteY8" fmla="*/ 1000649 h 3131082"/>
                <a:gd name="connsiteX9" fmla="*/ 1537124 w 3709412"/>
                <a:gd name="connsiteY9" fmla="*/ 991124 h 3131082"/>
                <a:gd name="connsiteX10" fmla="*/ 1679999 w 3709412"/>
                <a:gd name="connsiteY10" fmla="*/ 768874 h 3131082"/>
                <a:gd name="connsiteX11" fmla="*/ 1790027 w 3709412"/>
                <a:gd name="connsiteY11" fmla="*/ 316560 h 3131082"/>
                <a:gd name="connsiteX12" fmla="*/ 1013220 w 3709412"/>
                <a:gd name="connsiteY12" fmla="*/ 11451 h 3131082"/>
                <a:gd name="connsiteX13" fmla="*/ 999863 w 3709412"/>
                <a:gd name="connsiteY13" fmla="*/ 83268 h 3131082"/>
                <a:gd name="connsiteX14" fmla="*/ 1713714 w 3709412"/>
                <a:gd name="connsiteY14" fmla="*/ 412516 h 3131082"/>
                <a:gd name="connsiteX15" fmla="*/ 1460924 w 3709412"/>
                <a:gd name="connsiteY15" fmla="*/ 946674 h 3131082"/>
                <a:gd name="connsiteX16" fmla="*/ 1118221 w 3709412"/>
                <a:gd name="connsiteY16" fmla="*/ 1354349 h 3131082"/>
                <a:gd name="connsiteX17" fmla="*/ 126603 w 3709412"/>
                <a:gd name="connsiteY17" fmla="*/ 1297201 h 3131082"/>
                <a:gd name="connsiteX18" fmla="*/ 113903 w 3709412"/>
                <a:gd name="connsiteY18" fmla="*/ 1343012 h 3131082"/>
                <a:gd name="connsiteX19" fmla="*/ 1045740 w 3709412"/>
                <a:gd name="connsiteY19" fmla="*/ 1608657 h 3131082"/>
                <a:gd name="connsiteX20" fmla="*/ 629364 w 3709412"/>
                <a:gd name="connsiteY20" fmla="*/ 2997369 h 3131082"/>
                <a:gd name="connsiteX21" fmla="*/ 679618 w 3709412"/>
                <a:gd name="connsiteY21" fmla="*/ 3014556 h 3131082"/>
                <a:gd name="connsiteX22" fmla="*/ 1019601 w 3709412"/>
                <a:gd name="connsiteY22" fmla="*/ 2238899 h 3131082"/>
                <a:gd name="connsiteX23" fmla="*/ 1387778 w 3709412"/>
                <a:gd name="connsiteY23" fmla="*/ 1273663 h 3131082"/>
                <a:gd name="connsiteX24" fmla="*/ 2052576 w 3709412"/>
                <a:gd name="connsiteY24" fmla="*/ 1173927 h 3131082"/>
                <a:gd name="connsiteX25" fmla="*/ 3475845 w 3709412"/>
                <a:gd name="connsiteY25" fmla="*/ 1753603 h 3131082"/>
                <a:gd name="connsiteX26" fmla="*/ 3707731 w 3709412"/>
                <a:gd name="connsiteY26" fmla="*/ 1734505 h 3131082"/>
                <a:gd name="connsiteX27" fmla="*/ 3543835 w 3709412"/>
                <a:gd name="connsiteY27" fmla="*/ 1547021 h 3131082"/>
                <a:gd name="connsiteX0" fmla="*/ 3543835 w 3709412"/>
                <a:gd name="connsiteY0" fmla="*/ 1513296 h 3097357"/>
                <a:gd name="connsiteX1" fmla="*/ 2378455 w 3709412"/>
                <a:gd name="connsiteY1" fmla="*/ 1131178 h 3097357"/>
                <a:gd name="connsiteX2" fmla="*/ 1972098 w 3709412"/>
                <a:gd name="connsiteY2" fmla="*/ 890724 h 3097357"/>
                <a:gd name="connsiteX3" fmla="*/ 2274282 w 3709412"/>
                <a:gd name="connsiteY3" fmla="*/ 382725 h 3097357"/>
                <a:gd name="connsiteX4" fmla="*/ 3013646 w 3709412"/>
                <a:gd name="connsiteY4" fmla="*/ 110575 h 3097357"/>
                <a:gd name="connsiteX5" fmla="*/ 2993938 w 3709412"/>
                <a:gd name="connsiteY5" fmla="*/ 80033 h 3097357"/>
                <a:gd name="connsiteX6" fmla="*/ 2204976 w 3709412"/>
                <a:gd name="connsiteY6" fmla="*/ 363573 h 3097357"/>
                <a:gd name="connsiteX7" fmla="*/ 1948233 w 3709412"/>
                <a:gd name="connsiteY7" fmla="*/ 740498 h 3097357"/>
                <a:gd name="connsiteX8" fmla="*/ 1889549 w 3709412"/>
                <a:gd name="connsiteY8" fmla="*/ 966924 h 3097357"/>
                <a:gd name="connsiteX9" fmla="*/ 1537124 w 3709412"/>
                <a:gd name="connsiteY9" fmla="*/ 957399 h 3097357"/>
                <a:gd name="connsiteX10" fmla="*/ 1679999 w 3709412"/>
                <a:gd name="connsiteY10" fmla="*/ 735149 h 3097357"/>
                <a:gd name="connsiteX11" fmla="*/ 1790027 w 3709412"/>
                <a:gd name="connsiteY11" fmla="*/ 282835 h 3097357"/>
                <a:gd name="connsiteX12" fmla="*/ 1010045 w 3709412"/>
                <a:gd name="connsiteY12" fmla="*/ 25351 h 3097357"/>
                <a:gd name="connsiteX13" fmla="*/ 999863 w 3709412"/>
                <a:gd name="connsiteY13" fmla="*/ 49543 h 3097357"/>
                <a:gd name="connsiteX14" fmla="*/ 1713714 w 3709412"/>
                <a:gd name="connsiteY14" fmla="*/ 378791 h 3097357"/>
                <a:gd name="connsiteX15" fmla="*/ 1460924 w 3709412"/>
                <a:gd name="connsiteY15" fmla="*/ 912949 h 3097357"/>
                <a:gd name="connsiteX16" fmla="*/ 1118221 w 3709412"/>
                <a:gd name="connsiteY16" fmla="*/ 1320624 h 3097357"/>
                <a:gd name="connsiteX17" fmla="*/ 126603 w 3709412"/>
                <a:gd name="connsiteY17" fmla="*/ 1263476 h 3097357"/>
                <a:gd name="connsiteX18" fmla="*/ 113903 w 3709412"/>
                <a:gd name="connsiteY18" fmla="*/ 1309287 h 3097357"/>
                <a:gd name="connsiteX19" fmla="*/ 1045740 w 3709412"/>
                <a:gd name="connsiteY19" fmla="*/ 1574932 h 3097357"/>
                <a:gd name="connsiteX20" fmla="*/ 629364 w 3709412"/>
                <a:gd name="connsiteY20" fmla="*/ 2963644 h 3097357"/>
                <a:gd name="connsiteX21" fmla="*/ 679618 w 3709412"/>
                <a:gd name="connsiteY21" fmla="*/ 2980831 h 3097357"/>
                <a:gd name="connsiteX22" fmla="*/ 1019601 w 3709412"/>
                <a:gd name="connsiteY22" fmla="*/ 2205174 h 3097357"/>
                <a:gd name="connsiteX23" fmla="*/ 1387778 w 3709412"/>
                <a:gd name="connsiteY23" fmla="*/ 1239938 h 3097357"/>
                <a:gd name="connsiteX24" fmla="*/ 2052576 w 3709412"/>
                <a:gd name="connsiteY24" fmla="*/ 1140202 h 3097357"/>
                <a:gd name="connsiteX25" fmla="*/ 3475845 w 3709412"/>
                <a:gd name="connsiteY25" fmla="*/ 1719878 h 3097357"/>
                <a:gd name="connsiteX26" fmla="*/ 3707731 w 3709412"/>
                <a:gd name="connsiteY26" fmla="*/ 1700780 h 3097357"/>
                <a:gd name="connsiteX27" fmla="*/ 3543835 w 3709412"/>
                <a:gd name="connsiteY27" fmla="*/ 1513296 h 3097357"/>
                <a:gd name="connsiteX0" fmla="*/ 3543835 w 3709412"/>
                <a:gd name="connsiteY0" fmla="*/ 1502730 h 3086791"/>
                <a:gd name="connsiteX1" fmla="*/ 2378455 w 3709412"/>
                <a:gd name="connsiteY1" fmla="*/ 1120612 h 3086791"/>
                <a:gd name="connsiteX2" fmla="*/ 1972098 w 3709412"/>
                <a:gd name="connsiteY2" fmla="*/ 880158 h 3086791"/>
                <a:gd name="connsiteX3" fmla="*/ 2274282 w 3709412"/>
                <a:gd name="connsiteY3" fmla="*/ 372159 h 3086791"/>
                <a:gd name="connsiteX4" fmla="*/ 3013646 w 3709412"/>
                <a:gd name="connsiteY4" fmla="*/ 100009 h 3086791"/>
                <a:gd name="connsiteX5" fmla="*/ 2993938 w 3709412"/>
                <a:gd name="connsiteY5" fmla="*/ 69467 h 3086791"/>
                <a:gd name="connsiteX6" fmla="*/ 2204976 w 3709412"/>
                <a:gd name="connsiteY6" fmla="*/ 353007 h 3086791"/>
                <a:gd name="connsiteX7" fmla="*/ 1948233 w 3709412"/>
                <a:gd name="connsiteY7" fmla="*/ 729932 h 3086791"/>
                <a:gd name="connsiteX8" fmla="*/ 1889549 w 3709412"/>
                <a:gd name="connsiteY8" fmla="*/ 956358 h 3086791"/>
                <a:gd name="connsiteX9" fmla="*/ 1537124 w 3709412"/>
                <a:gd name="connsiteY9" fmla="*/ 946833 h 3086791"/>
                <a:gd name="connsiteX10" fmla="*/ 1679999 w 3709412"/>
                <a:gd name="connsiteY10" fmla="*/ 724583 h 3086791"/>
                <a:gd name="connsiteX11" fmla="*/ 1790027 w 3709412"/>
                <a:gd name="connsiteY11" fmla="*/ 272269 h 3086791"/>
                <a:gd name="connsiteX12" fmla="*/ 1010045 w 3709412"/>
                <a:gd name="connsiteY12" fmla="*/ 14785 h 3086791"/>
                <a:gd name="connsiteX13" fmla="*/ 1031613 w 3709412"/>
                <a:gd name="connsiteY13" fmla="*/ 67552 h 3086791"/>
                <a:gd name="connsiteX14" fmla="*/ 1713714 w 3709412"/>
                <a:gd name="connsiteY14" fmla="*/ 368225 h 3086791"/>
                <a:gd name="connsiteX15" fmla="*/ 1460924 w 3709412"/>
                <a:gd name="connsiteY15" fmla="*/ 902383 h 3086791"/>
                <a:gd name="connsiteX16" fmla="*/ 1118221 w 3709412"/>
                <a:gd name="connsiteY16" fmla="*/ 1310058 h 3086791"/>
                <a:gd name="connsiteX17" fmla="*/ 126603 w 3709412"/>
                <a:gd name="connsiteY17" fmla="*/ 1252910 h 3086791"/>
                <a:gd name="connsiteX18" fmla="*/ 113903 w 3709412"/>
                <a:gd name="connsiteY18" fmla="*/ 1298721 h 3086791"/>
                <a:gd name="connsiteX19" fmla="*/ 1045740 w 3709412"/>
                <a:gd name="connsiteY19" fmla="*/ 1564366 h 3086791"/>
                <a:gd name="connsiteX20" fmla="*/ 629364 w 3709412"/>
                <a:gd name="connsiteY20" fmla="*/ 2953078 h 3086791"/>
                <a:gd name="connsiteX21" fmla="*/ 679618 w 3709412"/>
                <a:gd name="connsiteY21" fmla="*/ 2970265 h 3086791"/>
                <a:gd name="connsiteX22" fmla="*/ 1019601 w 3709412"/>
                <a:gd name="connsiteY22" fmla="*/ 2194608 h 3086791"/>
                <a:gd name="connsiteX23" fmla="*/ 1387778 w 3709412"/>
                <a:gd name="connsiteY23" fmla="*/ 1229372 h 3086791"/>
                <a:gd name="connsiteX24" fmla="*/ 2052576 w 3709412"/>
                <a:gd name="connsiteY24" fmla="*/ 1129636 h 3086791"/>
                <a:gd name="connsiteX25" fmla="*/ 3475845 w 3709412"/>
                <a:gd name="connsiteY25" fmla="*/ 1709312 h 3086791"/>
                <a:gd name="connsiteX26" fmla="*/ 3707731 w 3709412"/>
                <a:gd name="connsiteY26" fmla="*/ 1690214 h 3086791"/>
                <a:gd name="connsiteX27" fmla="*/ 3543835 w 3709412"/>
                <a:gd name="connsiteY27" fmla="*/ 1502730 h 3086791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72098 w 3709412"/>
                <a:gd name="connsiteY2" fmla="*/ 879307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889549 w 3709412"/>
                <a:gd name="connsiteY8" fmla="*/ 955507 h 3085940"/>
                <a:gd name="connsiteX9" fmla="*/ 1537124 w 3709412"/>
                <a:gd name="connsiteY9" fmla="*/ 945982 h 3085940"/>
                <a:gd name="connsiteX10" fmla="*/ 1679999 w 3709412"/>
                <a:gd name="connsiteY10" fmla="*/ 7237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60924 w 3709412"/>
                <a:gd name="connsiteY15" fmla="*/ 9015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387778 w 3709412"/>
                <a:gd name="connsiteY23" fmla="*/ 1228521 h 3085940"/>
                <a:gd name="connsiteX24" fmla="*/ 2052576 w 3709412"/>
                <a:gd name="connsiteY24" fmla="*/ 1128785 h 3085940"/>
                <a:gd name="connsiteX25" fmla="*/ 3475845 w 3709412"/>
                <a:gd name="connsiteY25" fmla="*/ 1708461 h 3085940"/>
                <a:gd name="connsiteX26" fmla="*/ 3707731 w 3709412"/>
                <a:gd name="connsiteY26" fmla="*/ 1689363 h 3085940"/>
                <a:gd name="connsiteX27" fmla="*/ 3543835 w 3709412"/>
                <a:gd name="connsiteY27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72098 w 3709412"/>
                <a:gd name="connsiteY2" fmla="*/ 879307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889549 w 3709412"/>
                <a:gd name="connsiteY8" fmla="*/ 955507 h 3085940"/>
                <a:gd name="connsiteX9" fmla="*/ 1537124 w 3709412"/>
                <a:gd name="connsiteY9" fmla="*/ 945982 h 3085940"/>
                <a:gd name="connsiteX10" fmla="*/ 1679999 w 3709412"/>
                <a:gd name="connsiteY10" fmla="*/ 7237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387778 w 3709412"/>
                <a:gd name="connsiteY23" fmla="*/ 1228521 h 3085940"/>
                <a:gd name="connsiteX24" fmla="*/ 2052576 w 3709412"/>
                <a:gd name="connsiteY24" fmla="*/ 1128785 h 3085940"/>
                <a:gd name="connsiteX25" fmla="*/ 3475845 w 3709412"/>
                <a:gd name="connsiteY25" fmla="*/ 1708461 h 3085940"/>
                <a:gd name="connsiteX26" fmla="*/ 3707731 w 3709412"/>
                <a:gd name="connsiteY26" fmla="*/ 1689363 h 3085940"/>
                <a:gd name="connsiteX27" fmla="*/ 3543835 w 3709412"/>
                <a:gd name="connsiteY27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72098 w 3709412"/>
                <a:gd name="connsiteY2" fmla="*/ 879307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889549 w 3709412"/>
                <a:gd name="connsiteY8" fmla="*/ 955507 h 3085940"/>
                <a:gd name="connsiteX9" fmla="*/ 1499024 w 3709412"/>
                <a:gd name="connsiteY9" fmla="*/ 942807 h 3085940"/>
                <a:gd name="connsiteX10" fmla="*/ 1679999 w 3709412"/>
                <a:gd name="connsiteY10" fmla="*/ 7237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387778 w 3709412"/>
                <a:gd name="connsiteY23" fmla="*/ 1228521 h 3085940"/>
                <a:gd name="connsiteX24" fmla="*/ 2052576 w 3709412"/>
                <a:gd name="connsiteY24" fmla="*/ 1128785 h 3085940"/>
                <a:gd name="connsiteX25" fmla="*/ 3475845 w 3709412"/>
                <a:gd name="connsiteY25" fmla="*/ 1708461 h 3085940"/>
                <a:gd name="connsiteX26" fmla="*/ 3707731 w 3709412"/>
                <a:gd name="connsiteY26" fmla="*/ 1689363 h 3085940"/>
                <a:gd name="connsiteX27" fmla="*/ 3543835 w 3709412"/>
                <a:gd name="connsiteY27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72098 w 3709412"/>
                <a:gd name="connsiteY2" fmla="*/ 879307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889549 w 3709412"/>
                <a:gd name="connsiteY8" fmla="*/ 955507 h 3085940"/>
                <a:gd name="connsiteX9" fmla="*/ 1499024 w 3709412"/>
                <a:gd name="connsiteY9" fmla="*/ 942807 h 3085940"/>
                <a:gd name="connsiteX10" fmla="*/ 1632374 w 3709412"/>
                <a:gd name="connsiteY10" fmla="*/ 6856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387778 w 3709412"/>
                <a:gd name="connsiteY23" fmla="*/ 1228521 h 3085940"/>
                <a:gd name="connsiteX24" fmla="*/ 2052576 w 3709412"/>
                <a:gd name="connsiteY24" fmla="*/ 1128785 h 3085940"/>
                <a:gd name="connsiteX25" fmla="*/ 3475845 w 3709412"/>
                <a:gd name="connsiteY25" fmla="*/ 1708461 h 3085940"/>
                <a:gd name="connsiteX26" fmla="*/ 3707731 w 3709412"/>
                <a:gd name="connsiteY26" fmla="*/ 1689363 h 3085940"/>
                <a:gd name="connsiteX27" fmla="*/ 3543835 w 3709412"/>
                <a:gd name="connsiteY27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72098 w 3709412"/>
                <a:gd name="connsiteY2" fmla="*/ 879307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889549 w 3709412"/>
                <a:gd name="connsiteY8" fmla="*/ 955507 h 3085940"/>
                <a:gd name="connsiteX9" fmla="*/ 1499024 w 3709412"/>
                <a:gd name="connsiteY9" fmla="*/ 942807 h 3085940"/>
                <a:gd name="connsiteX10" fmla="*/ 1632374 w 3709412"/>
                <a:gd name="connsiteY10" fmla="*/ 6856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387778 w 3709412"/>
                <a:gd name="connsiteY23" fmla="*/ 1228521 h 3085940"/>
                <a:gd name="connsiteX24" fmla="*/ 2052576 w 3709412"/>
                <a:gd name="connsiteY24" fmla="*/ 1128785 h 3085940"/>
                <a:gd name="connsiteX25" fmla="*/ 3475845 w 3709412"/>
                <a:gd name="connsiteY25" fmla="*/ 1708461 h 3085940"/>
                <a:gd name="connsiteX26" fmla="*/ 3707731 w 3709412"/>
                <a:gd name="connsiteY26" fmla="*/ 1689363 h 3085940"/>
                <a:gd name="connsiteX27" fmla="*/ 3543835 w 3709412"/>
                <a:gd name="connsiteY27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72098 w 3709412"/>
                <a:gd name="connsiteY2" fmla="*/ 879307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889549 w 3709412"/>
                <a:gd name="connsiteY8" fmla="*/ 955507 h 3085940"/>
                <a:gd name="connsiteX9" fmla="*/ 1499024 w 3709412"/>
                <a:gd name="connsiteY9" fmla="*/ 942807 h 3085940"/>
                <a:gd name="connsiteX10" fmla="*/ 1632374 w 3709412"/>
                <a:gd name="connsiteY10" fmla="*/ 6856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387778 w 3709412"/>
                <a:gd name="connsiteY23" fmla="*/ 1228521 h 3085940"/>
                <a:gd name="connsiteX24" fmla="*/ 2052576 w 3709412"/>
                <a:gd name="connsiteY24" fmla="*/ 1128785 h 3085940"/>
                <a:gd name="connsiteX25" fmla="*/ 3475845 w 3709412"/>
                <a:gd name="connsiteY25" fmla="*/ 1708461 h 3085940"/>
                <a:gd name="connsiteX26" fmla="*/ 3707731 w 3709412"/>
                <a:gd name="connsiteY26" fmla="*/ 1689363 h 3085940"/>
                <a:gd name="connsiteX27" fmla="*/ 3543835 w 3709412"/>
                <a:gd name="connsiteY27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72098 w 3709412"/>
                <a:gd name="connsiteY2" fmla="*/ 879307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918124 w 3709412"/>
                <a:gd name="connsiteY8" fmla="*/ 965032 h 3085940"/>
                <a:gd name="connsiteX9" fmla="*/ 1499024 w 3709412"/>
                <a:gd name="connsiteY9" fmla="*/ 942807 h 3085940"/>
                <a:gd name="connsiteX10" fmla="*/ 1632374 w 3709412"/>
                <a:gd name="connsiteY10" fmla="*/ 6856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387778 w 3709412"/>
                <a:gd name="connsiteY23" fmla="*/ 1228521 h 3085940"/>
                <a:gd name="connsiteX24" fmla="*/ 2052576 w 3709412"/>
                <a:gd name="connsiteY24" fmla="*/ 1128785 h 3085940"/>
                <a:gd name="connsiteX25" fmla="*/ 3475845 w 3709412"/>
                <a:gd name="connsiteY25" fmla="*/ 1708461 h 3085940"/>
                <a:gd name="connsiteX26" fmla="*/ 3707731 w 3709412"/>
                <a:gd name="connsiteY26" fmla="*/ 1689363 h 3085940"/>
                <a:gd name="connsiteX27" fmla="*/ 3543835 w 3709412"/>
                <a:gd name="connsiteY27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94323 w 3709412"/>
                <a:gd name="connsiteY2" fmla="*/ 844382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918124 w 3709412"/>
                <a:gd name="connsiteY8" fmla="*/ 965032 h 3085940"/>
                <a:gd name="connsiteX9" fmla="*/ 1499024 w 3709412"/>
                <a:gd name="connsiteY9" fmla="*/ 942807 h 3085940"/>
                <a:gd name="connsiteX10" fmla="*/ 1632374 w 3709412"/>
                <a:gd name="connsiteY10" fmla="*/ 6856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387778 w 3709412"/>
                <a:gd name="connsiteY23" fmla="*/ 1228521 h 3085940"/>
                <a:gd name="connsiteX24" fmla="*/ 2052576 w 3709412"/>
                <a:gd name="connsiteY24" fmla="*/ 1128785 h 3085940"/>
                <a:gd name="connsiteX25" fmla="*/ 3475845 w 3709412"/>
                <a:gd name="connsiteY25" fmla="*/ 1708461 h 3085940"/>
                <a:gd name="connsiteX26" fmla="*/ 3707731 w 3709412"/>
                <a:gd name="connsiteY26" fmla="*/ 1689363 h 3085940"/>
                <a:gd name="connsiteX27" fmla="*/ 3543835 w 3709412"/>
                <a:gd name="connsiteY27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94323 w 3709412"/>
                <a:gd name="connsiteY2" fmla="*/ 844382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918124 w 3709412"/>
                <a:gd name="connsiteY8" fmla="*/ 965032 h 3085940"/>
                <a:gd name="connsiteX9" fmla="*/ 1499024 w 3709412"/>
                <a:gd name="connsiteY9" fmla="*/ 942807 h 3085940"/>
                <a:gd name="connsiteX10" fmla="*/ 1632374 w 3709412"/>
                <a:gd name="connsiteY10" fmla="*/ 6856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448103 w 3709412"/>
                <a:gd name="connsiteY23" fmla="*/ 1111046 h 3085940"/>
                <a:gd name="connsiteX24" fmla="*/ 2052576 w 3709412"/>
                <a:gd name="connsiteY24" fmla="*/ 1128785 h 3085940"/>
                <a:gd name="connsiteX25" fmla="*/ 3475845 w 3709412"/>
                <a:gd name="connsiteY25" fmla="*/ 1708461 h 3085940"/>
                <a:gd name="connsiteX26" fmla="*/ 3707731 w 3709412"/>
                <a:gd name="connsiteY26" fmla="*/ 1689363 h 3085940"/>
                <a:gd name="connsiteX27" fmla="*/ 3543835 w 3709412"/>
                <a:gd name="connsiteY27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94323 w 3709412"/>
                <a:gd name="connsiteY2" fmla="*/ 844382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918124 w 3709412"/>
                <a:gd name="connsiteY8" fmla="*/ 965032 h 3085940"/>
                <a:gd name="connsiteX9" fmla="*/ 1499024 w 3709412"/>
                <a:gd name="connsiteY9" fmla="*/ 942807 h 3085940"/>
                <a:gd name="connsiteX10" fmla="*/ 1632374 w 3709412"/>
                <a:gd name="connsiteY10" fmla="*/ 6856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448103 w 3709412"/>
                <a:gd name="connsiteY23" fmla="*/ 1111046 h 3085940"/>
                <a:gd name="connsiteX24" fmla="*/ 2052576 w 3709412"/>
                <a:gd name="connsiteY24" fmla="*/ 1128785 h 3085940"/>
                <a:gd name="connsiteX25" fmla="*/ 3475845 w 3709412"/>
                <a:gd name="connsiteY25" fmla="*/ 1708461 h 3085940"/>
                <a:gd name="connsiteX26" fmla="*/ 3707731 w 3709412"/>
                <a:gd name="connsiteY26" fmla="*/ 1689363 h 3085940"/>
                <a:gd name="connsiteX27" fmla="*/ 3543835 w 3709412"/>
                <a:gd name="connsiteY27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94323 w 3709412"/>
                <a:gd name="connsiteY2" fmla="*/ 844382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918124 w 3709412"/>
                <a:gd name="connsiteY8" fmla="*/ 965032 h 3085940"/>
                <a:gd name="connsiteX9" fmla="*/ 1499024 w 3709412"/>
                <a:gd name="connsiteY9" fmla="*/ 942807 h 3085940"/>
                <a:gd name="connsiteX10" fmla="*/ 1632374 w 3709412"/>
                <a:gd name="connsiteY10" fmla="*/ 6856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448103 w 3709412"/>
                <a:gd name="connsiteY23" fmla="*/ 1111046 h 3085940"/>
                <a:gd name="connsiteX24" fmla="*/ 2052576 w 3709412"/>
                <a:gd name="connsiteY24" fmla="*/ 1128785 h 3085940"/>
                <a:gd name="connsiteX25" fmla="*/ 3475845 w 3709412"/>
                <a:gd name="connsiteY25" fmla="*/ 1708461 h 3085940"/>
                <a:gd name="connsiteX26" fmla="*/ 3707731 w 3709412"/>
                <a:gd name="connsiteY26" fmla="*/ 1689363 h 3085940"/>
                <a:gd name="connsiteX27" fmla="*/ 3543835 w 3709412"/>
                <a:gd name="connsiteY27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94323 w 3709412"/>
                <a:gd name="connsiteY2" fmla="*/ 844382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918124 w 3709412"/>
                <a:gd name="connsiteY8" fmla="*/ 965032 h 3085940"/>
                <a:gd name="connsiteX9" fmla="*/ 1499024 w 3709412"/>
                <a:gd name="connsiteY9" fmla="*/ 942807 h 3085940"/>
                <a:gd name="connsiteX10" fmla="*/ 1632374 w 3709412"/>
                <a:gd name="connsiteY10" fmla="*/ 6856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476678 w 3709412"/>
                <a:gd name="connsiteY23" fmla="*/ 1031671 h 3085940"/>
                <a:gd name="connsiteX24" fmla="*/ 2052576 w 3709412"/>
                <a:gd name="connsiteY24" fmla="*/ 1128785 h 3085940"/>
                <a:gd name="connsiteX25" fmla="*/ 3475845 w 3709412"/>
                <a:gd name="connsiteY25" fmla="*/ 1708461 h 3085940"/>
                <a:gd name="connsiteX26" fmla="*/ 3707731 w 3709412"/>
                <a:gd name="connsiteY26" fmla="*/ 1689363 h 3085940"/>
                <a:gd name="connsiteX27" fmla="*/ 3543835 w 3709412"/>
                <a:gd name="connsiteY27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94323 w 3709412"/>
                <a:gd name="connsiteY2" fmla="*/ 844382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918124 w 3709412"/>
                <a:gd name="connsiteY8" fmla="*/ 965032 h 3085940"/>
                <a:gd name="connsiteX9" fmla="*/ 1499024 w 3709412"/>
                <a:gd name="connsiteY9" fmla="*/ 942807 h 3085940"/>
                <a:gd name="connsiteX10" fmla="*/ 1632374 w 3709412"/>
                <a:gd name="connsiteY10" fmla="*/ 6856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476678 w 3709412"/>
                <a:gd name="connsiteY23" fmla="*/ 1031671 h 3085940"/>
                <a:gd name="connsiteX24" fmla="*/ 2052576 w 3709412"/>
                <a:gd name="connsiteY24" fmla="*/ 1128785 h 3085940"/>
                <a:gd name="connsiteX25" fmla="*/ 3475845 w 3709412"/>
                <a:gd name="connsiteY25" fmla="*/ 1708461 h 3085940"/>
                <a:gd name="connsiteX26" fmla="*/ 3707731 w 3709412"/>
                <a:gd name="connsiteY26" fmla="*/ 1689363 h 3085940"/>
                <a:gd name="connsiteX27" fmla="*/ 3543835 w 3709412"/>
                <a:gd name="connsiteY27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94323 w 3709412"/>
                <a:gd name="connsiteY2" fmla="*/ 844382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918124 w 3709412"/>
                <a:gd name="connsiteY8" fmla="*/ 965032 h 3085940"/>
                <a:gd name="connsiteX9" fmla="*/ 1499024 w 3709412"/>
                <a:gd name="connsiteY9" fmla="*/ 942807 h 3085940"/>
                <a:gd name="connsiteX10" fmla="*/ 1632374 w 3709412"/>
                <a:gd name="connsiteY10" fmla="*/ 6856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476678 w 3709412"/>
                <a:gd name="connsiteY23" fmla="*/ 1031671 h 3085940"/>
                <a:gd name="connsiteX24" fmla="*/ 2052576 w 3709412"/>
                <a:gd name="connsiteY24" fmla="*/ 1128785 h 3085940"/>
                <a:gd name="connsiteX25" fmla="*/ 3475845 w 3709412"/>
                <a:gd name="connsiteY25" fmla="*/ 1708461 h 3085940"/>
                <a:gd name="connsiteX26" fmla="*/ 3707731 w 3709412"/>
                <a:gd name="connsiteY26" fmla="*/ 1689363 h 3085940"/>
                <a:gd name="connsiteX27" fmla="*/ 3543835 w 3709412"/>
                <a:gd name="connsiteY27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94323 w 3709412"/>
                <a:gd name="connsiteY2" fmla="*/ 844382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918124 w 3709412"/>
                <a:gd name="connsiteY8" fmla="*/ 965032 h 3085940"/>
                <a:gd name="connsiteX9" fmla="*/ 1499024 w 3709412"/>
                <a:gd name="connsiteY9" fmla="*/ 942807 h 3085940"/>
                <a:gd name="connsiteX10" fmla="*/ 1632374 w 3709412"/>
                <a:gd name="connsiteY10" fmla="*/ 6856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476678 w 3709412"/>
                <a:gd name="connsiteY23" fmla="*/ 1031671 h 3085940"/>
                <a:gd name="connsiteX24" fmla="*/ 1591101 w 3709412"/>
                <a:gd name="connsiteY24" fmla="*/ 1126956 h 3085940"/>
                <a:gd name="connsiteX25" fmla="*/ 2052576 w 3709412"/>
                <a:gd name="connsiteY25" fmla="*/ 1128785 h 3085940"/>
                <a:gd name="connsiteX26" fmla="*/ 3475845 w 3709412"/>
                <a:gd name="connsiteY26" fmla="*/ 1708461 h 3085940"/>
                <a:gd name="connsiteX27" fmla="*/ 3707731 w 3709412"/>
                <a:gd name="connsiteY27" fmla="*/ 1689363 h 3085940"/>
                <a:gd name="connsiteX28" fmla="*/ 3543835 w 3709412"/>
                <a:gd name="connsiteY28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94323 w 3709412"/>
                <a:gd name="connsiteY2" fmla="*/ 844382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918124 w 3709412"/>
                <a:gd name="connsiteY8" fmla="*/ 965032 h 3085940"/>
                <a:gd name="connsiteX9" fmla="*/ 1499024 w 3709412"/>
                <a:gd name="connsiteY9" fmla="*/ 942807 h 3085940"/>
                <a:gd name="connsiteX10" fmla="*/ 1632374 w 3709412"/>
                <a:gd name="connsiteY10" fmla="*/ 6856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432228 w 3709412"/>
                <a:gd name="connsiteY23" fmla="*/ 1158671 h 3085940"/>
                <a:gd name="connsiteX24" fmla="*/ 1591101 w 3709412"/>
                <a:gd name="connsiteY24" fmla="*/ 1126956 h 3085940"/>
                <a:gd name="connsiteX25" fmla="*/ 2052576 w 3709412"/>
                <a:gd name="connsiteY25" fmla="*/ 1128785 h 3085940"/>
                <a:gd name="connsiteX26" fmla="*/ 3475845 w 3709412"/>
                <a:gd name="connsiteY26" fmla="*/ 1708461 h 3085940"/>
                <a:gd name="connsiteX27" fmla="*/ 3707731 w 3709412"/>
                <a:gd name="connsiteY27" fmla="*/ 1689363 h 3085940"/>
                <a:gd name="connsiteX28" fmla="*/ 3543835 w 3709412"/>
                <a:gd name="connsiteY28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94323 w 3709412"/>
                <a:gd name="connsiteY2" fmla="*/ 844382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918124 w 3709412"/>
                <a:gd name="connsiteY8" fmla="*/ 965032 h 3085940"/>
                <a:gd name="connsiteX9" fmla="*/ 1499024 w 3709412"/>
                <a:gd name="connsiteY9" fmla="*/ 942807 h 3085940"/>
                <a:gd name="connsiteX10" fmla="*/ 1632374 w 3709412"/>
                <a:gd name="connsiteY10" fmla="*/ 6856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432228 w 3709412"/>
                <a:gd name="connsiteY23" fmla="*/ 1158671 h 3085940"/>
                <a:gd name="connsiteX24" fmla="*/ 1606976 w 3709412"/>
                <a:gd name="connsiteY24" fmla="*/ 1044406 h 3085940"/>
                <a:gd name="connsiteX25" fmla="*/ 2052576 w 3709412"/>
                <a:gd name="connsiteY25" fmla="*/ 1128785 h 3085940"/>
                <a:gd name="connsiteX26" fmla="*/ 3475845 w 3709412"/>
                <a:gd name="connsiteY26" fmla="*/ 1708461 h 3085940"/>
                <a:gd name="connsiteX27" fmla="*/ 3707731 w 3709412"/>
                <a:gd name="connsiteY27" fmla="*/ 1689363 h 3085940"/>
                <a:gd name="connsiteX28" fmla="*/ 3543835 w 3709412"/>
                <a:gd name="connsiteY28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94323 w 3709412"/>
                <a:gd name="connsiteY2" fmla="*/ 844382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918124 w 3709412"/>
                <a:gd name="connsiteY8" fmla="*/ 965032 h 3085940"/>
                <a:gd name="connsiteX9" fmla="*/ 1499024 w 3709412"/>
                <a:gd name="connsiteY9" fmla="*/ 942807 h 3085940"/>
                <a:gd name="connsiteX10" fmla="*/ 1632374 w 3709412"/>
                <a:gd name="connsiteY10" fmla="*/ 6856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432228 w 3709412"/>
                <a:gd name="connsiteY23" fmla="*/ 1158671 h 3085940"/>
                <a:gd name="connsiteX24" fmla="*/ 1606976 w 3709412"/>
                <a:gd name="connsiteY24" fmla="*/ 1044406 h 3085940"/>
                <a:gd name="connsiteX25" fmla="*/ 2052576 w 3709412"/>
                <a:gd name="connsiteY25" fmla="*/ 1128785 h 3085940"/>
                <a:gd name="connsiteX26" fmla="*/ 3475845 w 3709412"/>
                <a:gd name="connsiteY26" fmla="*/ 1708461 h 3085940"/>
                <a:gd name="connsiteX27" fmla="*/ 3707731 w 3709412"/>
                <a:gd name="connsiteY27" fmla="*/ 1689363 h 3085940"/>
                <a:gd name="connsiteX28" fmla="*/ 3543835 w 3709412"/>
                <a:gd name="connsiteY28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94323 w 3709412"/>
                <a:gd name="connsiteY2" fmla="*/ 844382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918124 w 3709412"/>
                <a:gd name="connsiteY8" fmla="*/ 965032 h 3085940"/>
                <a:gd name="connsiteX9" fmla="*/ 1499024 w 3709412"/>
                <a:gd name="connsiteY9" fmla="*/ 942807 h 3085940"/>
                <a:gd name="connsiteX10" fmla="*/ 1632374 w 3709412"/>
                <a:gd name="connsiteY10" fmla="*/ 6856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432228 w 3709412"/>
                <a:gd name="connsiteY23" fmla="*/ 1158671 h 3085940"/>
                <a:gd name="connsiteX24" fmla="*/ 1606976 w 3709412"/>
                <a:gd name="connsiteY24" fmla="*/ 1044406 h 3085940"/>
                <a:gd name="connsiteX25" fmla="*/ 2052576 w 3709412"/>
                <a:gd name="connsiteY25" fmla="*/ 1128785 h 3085940"/>
                <a:gd name="connsiteX26" fmla="*/ 3475845 w 3709412"/>
                <a:gd name="connsiteY26" fmla="*/ 1708461 h 3085940"/>
                <a:gd name="connsiteX27" fmla="*/ 3707731 w 3709412"/>
                <a:gd name="connsiteY27" fmla="*/ 1689363 h 3085940"/>
                <a:gd name="connsiteX28" fmla="*/ 3543835 w 3709412"/>
                <a:gd name="connsiteY28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94323 w 3709412"/>
                <a:gd name="connsiteY2" fmla="*/ 844382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918124 w 3709412"/>
                <a:gd name="connsiteY8" fmla="*/ 965032 h 3085940"/>
                <a:gd name="connsiteX9" fmla="*/ 1499024 w 3709412"/>
                <a:gd name="connsiteY9" fmla="*/ 942807 h 3085940"/>
                <a:gd name="connsiteX10" fmla="*/ 1632374 w 3709412"/>
                <a:gd name="connsiteY10" fmla="*/ 6856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432228 w 3709412"/>
                <a:gd name="connsiteY23" fmla="*/ 1158671 h 3085940"/>
                <a:gd name="connsiteX24" fmla="*/ 1606976 w 3709412"/>
                <a:gd name="connsiteY24" fmla="*/ 1044406 h 3085940"/>
                <a:gd name="connsiteX25" fmla="*/ 2052576 w 3709412"/>
                <a:gd name="connsiteY25" fmla="*/ 1128785 h 3085940"/>
                <a:gd name="connsiteX26" fmla="*/ 3475845 w 3709412"/>
                <a:gd name="connsiteY26" fmla="*/ 1708461 h 3085940"/>
                <a:gd name="connsiteX27" fmla="*/ 3707731 w 3709412"/>
                <a:gd name="connsiteY27" fmla="*/ 1689363 h 3085940"/>
                <a:gd name="connsiteX28" fmla="*/ 3543835 w 3709412"/>
                <a:gd name="connsiteY28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94323 w 3709412"/>
                <a:gd name="connsiteY2" fmla="*/ 844382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918124 w 3709412"/>
                <a:gd name="connsiteY8" fmla="*/ 965032 h 3085940"/>
                <a:gd name="connsiteX9" fmla="*/ 1499024 w 3709412"/>
                <a:gd name="connsiteY9" fmla="*/ 942807 h 3085940"/>
                <a:gd name="connsiteX10" fmla="*/ 1632374 w 3709412"/>
                <a:gd name="connsiteY10" fmla="*/ 6856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432228 w 3709412"/>
                <a:gd name="connsiteY23" fmla="*/ 1158671 h 3085940"/>
                <a:gd name="connsiteX24" fmla="*/ 1606976 w 3709412"/>
                <a:gd name="connsiteY24" fmla="*/ 1044406 h 3085940"/>
                <a:gd name="connsiteX25" fmla="*/ 2052576 w 3709412"/>
                <a:gd name="connsiteY25" fmla="*/ 1128785 h 3085940"/>
                <a:gd name="connsiteX26" fmla="*/ 3475845 w 3709412"/>
                <a:gd name="connsiteY26" fmla="*/ 1708461 h 3085940"/>
                <a:gd name="connsiteX27" fmla="*/ 3707731 w 3709412"/>
                <a:gd name="connsiteY27" fmla="*/ 1689363 h 3085940"/>
                <a:gd name="connsiteX28" fmla="*/ 3543835 w 3709412"/>
                <a:gd name="connsiteY28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94323 w 3709412"/>
                <a:gd name="connsiteY2" fmla="*/ 844382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918124 w 3709412"/>
                <a:gd name="connsiteY8" fmla="*/ 965032 h 3085940"/>
                <a:gd name="connsiteX9" fmla="*/ 1499024 w 3709412"/>
                <a:gd name="connsiteY9" fmla="*/ 942807 h 3085940"/>
                <a:gd name="connsiteX10" fmla="*/ 1632374 w 3709412"/>
                <a:gd name="connsiteY10" fmla="*/ 6856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432228 w 3709412"/>
                <a:gd name="connsiteY23" fmla="*/ 1158671 h 3085940"/>
                <a:gd name="connsiteX24" fmla="*/ 1606976 w 3709412"/>
                <a:gd name="connsiteY24" fmla="*/ 1044406 h 3085940"/>
                <a:gd name="connsiteX25" fmla="*/ 2052576 w 3709412"/>
                <a:gd name="connsiteY25" fmla="*/ 1128785 h 3085940"/>
                <a:gd name="connsiteX26" fmla="*/ 3475845 w 3709412"/>
                <a:gd name="connsiteY26" fmla="*/ 1708461 h 3085940"/>
                <a:gd name="connsiteX27" fmla="*/ 3707731 w 3709412"/>
                <a:gd name="connsiteY27" fmla="*/ 1689363 h 3085940"/>
                <a:gd name="connsiteX28" fmla="*/ 3543835 w 3709412"/>
                <a:gd name="connsiteY28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94323 w 3709412"/>
                <a:gd name="connsiteY2" fmla="*/ 844382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918124 w 3709412"/>
                <a:gd name="connsiteY8" fmla="*/ 965032 h 3085940"/>
                <a:gd name="connsiteX9" fmla="*/ 1499024 w 3709412"/>
                <a:gd name="connsiteY9" fmla="*/ 942807 h 3085940"/>
                <a:gd name="connsiteX10" fmla="*/ 1632374 w 3709412"/>
                <a:gd name="connsiteY10" fmla="*/ 6856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432228 w 3709412"/>
                <a:gd name="connsiteY23" fmla="*/ 1158671 h 3085940"/>
                <a:gd name="connsiteX24" fmla="*/ 1606976 w 3709412"/>
                <a:gd name="connsiteY24" fmla="*/ 1044406 h 3085940"/>
                <a:gd name="connsiteX25" fmla="*/ 2128776 w 3709412"/>
                <a:gd name="connsiteY25" fmla="*/ 1160535 h 3085940"/>
                <a:gd name="connsiteX26" fmla="*/ 3475845 w 3709412"/>
                <a:gd name="connsiteY26" fmla="*/ 1708461 h 3085940"/>
                <a:gd name="connsiteX27" fmla="*/ 3707731 w 3709412"/>
                <a:gd name="connsiteY27" fmla="*/ 1689363 h 3085940"/>
                <a:gd name="connsiteX28" fmla="*/ 3543835 w 3709412"/>
                <a:gd name="connsiteY28" fmla="*/ 1501879 h 3085940"/>
                <a:gd name="connsiteX0" fmla="*/ 3543835 w 3709412"/>
                <a:gd name="connsiteY0" fmla="*/ 1501879 h 3085940"/>
                <a:gd name="connsiteX1" fmla="*/ 2378455 w 3709412"/>
                <a:gd name="connsiteY1" fmla="*/ 1119761 h 3085940"/>
                <a:gd name="connsiteX2" fmla="*/ 1994323 w 3709412"/>
                <a:gd name="connsiteY2" fmla="*/ 844382 h 3085940"/>
                <a:gd name="connsiteX3" fmla="*/ 2274282 w 3709412"/>
                <a:gd name="connsiteY3" fmla="*/ 371308 h 3085940"/>
                <a:gd name="connsiteX4" fmla="*/ 3013646 w 3709412"/>
                <a:gd name="connsiteY4" fmla="*/ 99158 h 3085940"/>
                <a:gd name="connsiteX5" fmla="*/ 2993938 w 3709412"/>
                <a:gd name="connsiteY5" fmla="*/ 68616 h 3085940"/>
                <a:gd name="connsiteX6" fmla="*/ 2204976 w 3709412"/>
                <a:gd name="connsiteY6" fmla="*/ 352156 h 3085940"/>
                <a:gd name="connsiteX7" fmla="*/ 1948233 w 3709412"/>
                <a:gd name="connsiteY7" fmla="*/ 729081 h 3085940"/>
                <a:gd name="connsiteX8" fmla="*/ 1918124 w 3709412"/>
                <a:gd name="connsiteY8" fmla="*/ 965032 h 3085940"/>
                <a:gd name="connsiteX9" fmla="*/ 1514899 w 3709412"/>
                <a:gd name="connsiteY9" fmla="*/ 933282 h 3085940"/>
                <a:gd name="connsiteX10" fmla="*/ 1632374 w 3709412"/>
                <a:gd name="connsiteY10" fmla="*/ 685632 h 3085940"/>
                <a:gd name="connsiteX11" fmla="*/ 1790027 w 3709412"/>
                <a:gd name="connsiteY11" fmla="*/ 271418 h 3085940"/>
                <a:gd name="connsiteX12" fmla="*/ 1010045 w 3709412"/>
                <a:gd name="connsiteY12" fmla="*/ 13934 h 3085940"/>
                <a:gd name="connsiteX13" fmla="*/ 1031613 w 3709412"/>
                <a:gd name="connsiteY13" fmla="*/ 66701 h 3085940"/>
                <a:gd name="connsiteX14" fmla="*/ 1726414 w 3709412"/>
                <a:gd name="connsiteY14" fmla="*/ 338799 h 3085940"/>
                <a:gd name="connsiteX15" fmla="*/ 1441874 w 3709412"/>
                <a:gd name="connsiteY15" fmla="*/ 825332 h 3085940"/>
                <a:gd name="connsiteX16" fmla="*/ 1118221 w 3709412"/>
                <a:gd name="connsiteY16" fmla="*/ 1309207 h 3085940"/>
                <a:gd name="connsiteX17" fmla="*/ 126603 w 3709412"/>
                <a:gd name="connsiteY17" fmla="*/ 1252059 h 3085940"/>
                <a:gd name="connsiteX18" fmla="*/ 113903 w 3709412"/>
                <a:gd name="connsiteY18" fmla="*/ 1297870 h 3085940"/>
                <a:gd name="connsiteX19" fmla="*/ 1045740 w 3709412"/>
                <a:gd name="connsiteY19" fmla="*/ 1563515 h 3085940"/>
                <a:gd name="connsiteX20" fmla="*/ 629364 w 3709412"/>
                <a:gd name="connsiteY20" fmla="*/ 2952227 h 3085940"/>
                <a:gd name="connsiteX21" fmla="*/ 679618 w 3709412"/>
                <a:gd name="connsiteY21" fmla="*/ 2969414 h 3085940"/>
                <a:gd name="connsiteX22" fmla="*/ 1019601 w 3709412"/>
                <a:gd name="connsiteY22" fmla="*/ 2193757 h 3085940"/>
                <a:gd name="connsiteX23" fmla="*/ 1432228 w 3709412"/>
                <a:gd name="connsiteY23" fmla="*/ 1158671 h 3085940"/>
                <a:gd name="connsiteX24" fmla="*/ 1606976 w 3709412"/>
                <a:gd name="connsiteY24" fmla="*/ 1044406 h 3085940"/>
                <a:gd name="connsiteX25" fmla="*/ 2128776 w 3709412"/>
                <a:gd name="connsiteY25" fmla="*/ 1160535 h 3085940"/>
                <a:gd name="connsiteX26" fmla="*/ 3475845 w 3709412"/>
                <a:gd name="connsiteY26" fmla="*/ 1708461 h 3085940"/>
                <a:gd name="connsiteX27" fmla="*/ 3707731 w 3709412"/>
                <a:gd name="connsiteY27" fmla="*/ 1689363 h 3085940"/>
                <a:gd name="connsiteX28" fmla="*/ 3543835 w 3709412"/>
                <a:gd name="connsiteY28" fmla="*/ 1501879 h 3085940"/>
                <a:gd name="connsiteX0" fmla="*/ 3547287 w 3712864"/>
                <a:gd name="connsiteY0" fmla="*/ 1501879 h 3096384"/>
                <a:gd name="connsiteX1" fmla="*/ 2381907 w 3712864"/>
                <a:gd name="connsiteY1" fmla="*/ 1119761 h 3096384"/>
                <a:gd name="connsiteX2" fmla="*/ 1997775 w 3712864"/>
                <a:gd name="connsiteY2" fmla="*/ 844382 h 3096384"/>
                <a:gd name="connsiteX3" fmla="*/ 2277734 w 3712864"/>
                <a:gd name="connsiteY3" fmla="*/ 371308 h 3096384"/>
                <a:gd name="connsiteX4" fmla="*/ 3017098 w 3712864"/>
                <a:gd name="connsiteY4" fmla="*/ 99158 h 3096384"/>
                <a:gd name="connsiteX5" fmla="*/ 2997390 w 3712864"/>
                <a:gd name="connsiteY5" fmla="*/ 68616 h 3096384"/>
                <a:gd name="connsiteX6" fmla="*/ 2208428 w 3712864"/>
                <a:gd name="connsiteY6" fmla="*/ 352156 h 3096384"/>
                <a:gd name="connsiteX7" fmla="*/ 1951685 w 3712864"/>
                <a:gd name="connsiteY7" fmla="*/ 729081 h 3096384"/>
                <a:gd name="connsiteX8" fmla="*/ 1921576 w 3712864"/>
                <a:gd name="connsiteY8" fmla="*/ 965032 h 3096384"/>
                <a:gd name="connsiteX9" fmla="*/ 1518351 w 3712864"/>
                <a:gd name="connsiteY9" fmla="*/ 933282 h 3096384"/>
                <a:gd name="connsiteX10" fmla="*/ 1635826 w 3712864"/>
                <a:gd name="connsiteY10" fmla="*/ 685632 h 3096384"/>
                <a:gd name="connsiteX11" fmla="*/ 1793479 w 3712864"/>
                <a:gd name="connsiteY11" fmla="*/ 271418 h 3096384"/>
                <a:gd name="connsiteX12" fmla="*/ 1013497 w 3712864"/>
                <a:gd name="connsiteY12" fmla="*/ 13934 h 3096384"/>
                <a:gd name="connsiteX13" fmla="*/ 1035065 w 3712864"/>
                <a:gd name="connsiteY13" fmla="*/ 66701 h 3096384"/>
                <a:gd name="connsiteX14" fmla="*/ 1729866 w 3712864"/>
                <a:gd name="connsiteY14" fmla="*/ 338799 h 3096384"/>
                <a:gd name="connsiteX15" fmla="*/ 1445326 w 3712864"/>
                <a:gd name="connsiteY15" fmla="*/ 825332 h 3096384"/>
                <a:gd name="connsiteX16" fmla="*/ 1121673 w 3712864"/>
                <a:gd name="connsiteY16" fmla="*/ 1309207 h 3096384"/>
                <a:gd name="connsiteX17" fmla="*/ 130055 w 3712864"/>
                <a:gd name="connsiteY17" fmla="*/ 1252059 h 3096384"/>
                <a:gd name="connsiteX18" fmla="*/ 117355 w 3712864"/>
                <a:gd name="connsiteY18" fmla="*/ 1297870 h 3096384"/>
                <a:gd name="connsiteX19" fmla="*/ 1103167 w 3712864"/>
                <a:gd name="connsiteY19" fmla="*/ 1579390 h 3096384"/>
                <a:gd name="connsiteX20" fmla="*/ 632816 w 3712864"/>
                <a:gd name="connsiteY20" fmla="*/ 2952227 h 3096384"/>
                <a:gd name="connsiteX21" fmla="*/ 683070 w 3712864"/>
                <a:gd name="connsiteY21" fmla="*/ 2969414 h 3096384"/>
                <a:gd name="connsiteX22" fmla="*/ 1023053 w 3712864"/>
                <a:gd name="connsiteY22" fmla="*/ 2193757 h 3096384"/>
                <a:gd name="connsiteX23" fmla="*/ 1435680 w 3712864"/>
                <a:gd name="connsiteY23" fmla="*/ 1158671 h 3096384"/>
                <a:gd name="connsiteX24" fmla="*/ 1610428 w 3712864"/>
                <a:gd name="connsiteY24" fmla="*/ 1044406 h 3096384"/>
                <a:gd name="connsiteX25" fmla="*/ 2132228 w 3712864"/>
                <a:gd name="connsiteY25" fmla="*/ 1160535 h 3096384"/>
                <a:gd name="connsiteX26" fmla="*/ 3479297 w 3712864"/>
                <a:gd name="connsiteY26" fmla="*/ 1708461 h 3096384"/>
                <a:gd name="connsiteX27" fmla="*/ 3711183 w 3712864"/>
                <a:gd name="connsiteY27" fmla="*/ 1689363 h 3096384"/>
                <a:gd name="connsiteX28" fmla="*/ 3547287 w 3712864"/>
                <a:gd name="connsiteY28" fmla="*/ 1501879 h 3096384"/>
                <a:gd name="connsiteX0" fmla="*/ 3547287 w 3712864"/>
                <a:gd name="connsiteY0" fmla="*/ 1501879 h 3096384"/>
                <a:gd name="connsiteX1" fmla="*/ 2381907 w 3712864"/>
                <a:gd name="connsiteY1" fmla="*/ 1119761 h 3096384"/>
                <a:gd name="connsiteX2" fmla="*/ 1997775 w 3712864"/>
                <a:gd name="connsiteY2" fmla="*/ 844382 h 3096384"/>
                <a:gd name="connsiteX3" fmla="*/ 2277734 w 3712864"/>
                <a:gd name="connsiteY3" fmla="*/ 371308 h 3096384"/>
                <a:gd name="connsiteX4" fmla="*/ 3017098 w 3712864"/>
                <a:gd name="connsiteY4" fmla="*/ 99158 h 3096384"/>
                <a:gd name="connsiteX5" fmla="*/ 2997390 w 3712864"/>
                <a:gd name="connsiteY5" fmla="*/ 68616 h 3096384"/>
                <a:gd name="connsiteX6" fmla="*/ 2208428 w 3712864"/>
                <a:gd name="connsiteY6" fmla="*/ 352156 h 3096384"/>
                <a:gd name="connsiteX7" fmla="*/ 1951685 w 3712864"/>
                <a:gd name="connsiteY7" fmla="*/ 729081 h 3096384"/>
                <a:gd name="connsiteX8" fmla="*/ 1921576 w 3712864"/>
                <a:gd name="connsiteY8" fmla="*/ 965032 h 3096384"/>
                <a:gd name="connsiteX9" fmla="*/ 1518351 w 3712864"/>
                <a:gd name="connsiteY9" fmla="*/ 933282 h 3096384"/>
                <a:gd name="connsiteX10" fmla="*/ 1635826 w 3712864"/>
                <a:gd name="connsiteY10" fmla="*/ 685632 h 3096384"/>
                <a:gd name="connsiteX11" fmla="*/ 1793479 w 3712864"/>
                <a:gd name="connsiteY11" fmla="*/ 271418 h 3096384"/>
                <a:gd name="connsiteX12" fmla="*/ 1013497 w 3712864"/>
                <a:gd name="connsiteY12" fmla="*/ 13934 h 3096384"/>
                <a:gd name="connsiteX13" fmla="*/ 1035065 w 3712864"/>
                <a:gd name="connsiteY13" fmla="*/ 66701 h 3096384"/>
                <a:gd name="connsiteX14" fmla="*/ 1729866 w 3712864"/>
                <a:gd name="connsiteY14" fmla="*/ 338799 h 3096384"/>
                <a:gd name="connsiteX15" fmla="*/ 1445326 w 3712864"/>
                <a:gd name="connsiteY15" fmla="*/ 825332 h 3096384"/>
                <a:gd name="connsiteX16" fmla="*/ 1121673 w 3712864"/>
                <a:gd name="connsiteY16" fmla="*/ 1309207 h 3096384"/>
                <a:gd name="connsiteX17" fmla="*/ 130055 w 3712864"/>
                <a:gd name="connsiteY17" fmla="*/ 1252059 h 3096384"/>
                <a:gd name="connsiteX18" fmla="*/ 117355 w 3712864"/>
                <a:gd name="connsiteY18" fmla="*/ 1297870 h 3096384"/>
                <a:gd name="connsiteX19" fmla="*/ 1103167 w 3712864"/>
                <a:gd name="connsiteY19" fmla="*/ 1579390 h 3096384"/>
                <a:gd name="connsiteX20" fmla="*/ 632816 w 3712864"/>
                <a:gd name="connsiteY20" fmla="*/ 2952227 h 3096384"/>
                <a:gd name="connsiteX21" fmla="*/ 683070 w 3712864"/>
                <a:gd name="connsiteY21" fmla="*/ 2969414 h 3096384"/>
                <a:gd name="connsiteX22" fmla="*/ 1023053 w 3712864"/>
                <a:gd name="connsiteY22" fmla="*/ 2193757 h 3096384"/>
                <a:gd name="connsiteX23" fmla="*/ 1435680 w 3712864"/>
                <a:gd name="connsiteY23" fmla="*/ 1158671 h 3096384"/>
                <a:gd name="connsiteX24" fmla="*/ 1610428 w 3712864"/>
                <a:gd name="connsiteY24" fmla="*/ 1044406 h 3096384"/>
                <a:gd name="connsiteX25" fmla="*/ 2132228 w 3712864"/>
                <a:gd name="connsiteY25" fmla="*/ 1160535 h 3096384"/>
                <a:gd name="connsiteX26" fmla="*/ 3479297 w 3712864"/>
                <a:gd name="connsiteY26" fmla="*/ 1708461 h 3096384"/>
                <a:gd name="connsiteX27" fmla="*/ 3711183 w 3712864"/>
                <a:gd name="connsiteY27" fmla="*/ 1689363 h 3096384"/>
                <a:gd name="connsiteX28" fmla="*/ 3547287 w 3712864"/>
                <a:gd name="connsiteY28" fmla="*/ 1501879 h 3096384"/>
                <a:gd name="connsiteX0" fmla="*/ 3552644 w 3718221"/>
                <a:gd name="connsiteY0" fmla="*/ 1501879 h 3109003"/>
                <a:gd name="connsiteX1" fmla="*/ 2387264 w 3718221"/>
                <a:gd name="connsiteY1" fmla="*/ 1119761 h 3109003"/>
                <a:gd name="connsiteX2" fmla="*/ 2003132 w 3718221"/>
                <a:gd name="connsiteY2" fmla="*/ 844382 h 3109003"/>
                <a:gd name="connsiteX3" fmla="*/ 2283091 w 3718221"/>
                <a:gd name="connsiteY3" fmla="*/ 371308 h 3109003"/>
                <a:gd name="connsiteX4" fmla="*/ 3022455 w 3718221"/>
                <a:gd name="connsiteY4" fmla="*/ 99158 h 3109003"/>
                <a:gd name="connsiteX5" fmla="*/ 3002747 w 3718221"/>
                <a:gd name="connsiteY5" fmla="*/ 68616 h 3109003"/>
                <a:gd name="connsiteX6" fmla="*/ 2213785 w 3718221"/>
                <a:gd name="connsiteY6" fmla="*/ 352156 h 3109003"/>
                <a:gd name="connsiteX7" fmla="*/ 1957042 w 3718221"/>
                <a:gd name="connsiteY7" fmla="*/ 729081 h 3109003"/>
                <a:gd name="connsiteX8" fmla="*/ 1926933 w 3718221"/>
                <a:gd name="connsiteY8" fmla="*/ 965032 h 3109003"/>
                <a:gd name="connsiteX9" fmla="*/ 1523708 w 3718221"/>
                <a:gd name="connsiteY9" fmla="*/ 933282 h 3109003"/>
                <a:gd name="connsiteX10" fmla="*/ 1641183 w 3718221"/>
                <a:gd name="connsiteY10" fmla="*/ 685632 h 3109003"/>
                <a:gd name="connsiteX11" fmla="*/ 1798836 w 3718221"/>
                <a:gd name="connsiteY11" fmla="*/ 271418 h 3109003"/>
                <a:gd name="connsiteX12" fmla="*/ 1018854 w 3718221"/>
                <a:gd name="connsiteY12" fmla="*/ 13934 h 3109003"/>
                <a:gd name="connsiteX13" fmla="*/ 1040422 w 3718221"/>
                <a:gd name="connsiteY13" fmla="*/ 66701 h 3109003"/>
                <a:gd name="connsiteX14" fmla="*/ 1735223 w 3718221"/>
                <a:gd name="connsiteY14" fmla="*/ 338799 h 3109003"/>
                <a:gd name="connsiteX15" fmla="*/ 1450683 w 3718221"/>
                <a:gd name="connsiteY15" fmla="*/ 825332 h 3109003"/>
                <a:gd name="connsiteX16" fmla="*/ 1127030 w 3718221"/>
                <a:gd name="connsiteY16" fmla="*/ 1309207 h 3109003"/>
                <a:gd name="connsiteX17" fmla="*/ 135412 w 3718221"/>
                <a:gd name="connsiteY17" fmla="*/ 1252059 h 3109003"/>
                <a:gd name="connsiteX18" fmla="*/ 122712 w 3718221"/>
                <a:gd name="connsiteY18" fmla="*/ 1297870 h 3109003"/>
                <a:gd name="connsiteX19" fmla="*/ 1191074 w 3718221"/>
                <a:gd name="connsiteY19" fmla="*/ 1395240 h 3109003"/>
                <a:gd name="connsiteX20" fmla="*/ 638173 w 3718221"/>
                <a:gd name="connsiteY20" fmla="*/ 2952227 h 3109003"/>
                <a:gd name="connsiteX21" fmla="*/ 688427 w 3718221"/>
                <a:gd name="connsiteY21" fmla="*/ 2969414 h 3109003"/>
                <a:gd name="connsiteX22" fmla="*/ 1028410 w 3718221"/>
                <a:gd name="connsiteY22" fmla="*/ 2193757 h 3109003"/>
                <a:gd name="connsiteX23" fmla="*/ 1441037 w 3718221"/>
                <a:gd name="connsiteY23" fmla="*/ 1158671 h 3109003"/>
                <a:gd name="connsiteX24" fmla="*/ 1615785 w 3718221"/>
                <a:gd name="connsiteY24" fmla="*/ 1044406 h 3109003"/>
                <a:gd name="connsiteX25" fmla="*/ 2137585 w 3718221"/>
                <a:gd name="connsiteY25" fmla="*/ 1160535 h 3109003"/>
                <a:gd name="connsiteX26" fmla="*/ 3484654 w 3718221"/>
                <a:gd name="connsiteY26" fmla="*/ 1708461 h 3109003"/>
                <a:gd name="connsiteX27" fmla="*/ 3716540 w 3718221"/>
                <a:gd name="connsiteY27" fmla="*/ 1689363 h 3109003"/>
                <a:gd name="connsiteX28" fmla="*/ 3552644 w 3718221"/>
                <a:gd name="connsiteY28" fmla="*/ 1501879 h 3109003"/>
                <a:gd name="connsiteX0" fmla="*/ 3552644 w 3718221"/>
                <a:gd name="connsiteY0" fmla="*/ 1501879 h 3109003"/>
                <a:gd name="connsiteX1" fmla="*/ 2387264 w 3718221"/>
                <a:gd name="connsiteY1" fmla="*/ 1119761 h 3109003"/>
                <a:gd name="connsiteX2" fmla="*/ 2003132 w 3718221"/>
                <a:gd name="connsiteY2" fmla="*/ 844382 h 3109003"/>
                <a:gd name="connsiteX3" fmla="*/ 2283091 w 3718221"/>
                <a:gd name="connsiteY3" fmla="*/ 371308 h 3109003"/>
                <a:gd name="connsiteX4" fmla="*/ 3022455 w 3718221"/>
                <a:gd name="connsiteY4" fmla="*/ 99158 h 3109003"/>
                <a:gd name="connsiteX5" fmla="*/ 3002747 w 3718221"/>
                <a:gd name="connsiteY5" fmla="*/ 68616 h 3109003"/>
                <a:gd name="connsiteX6" fmla="*/ 2213785 w 3718221"/>
                <a:gd name="connsiteY6" fmla="*/ 352156 h 3109003"/>
                <a:gd name="connsiteX7" fmla="*/ 1957042 w 3718221"/>
                <a:gd name="connsiteY7" fmla="*/ 729081 h 3109003"/>
                <a:gd name="connsiteX8" fmla="*/ 1926933 w 3718221"/>
                <a:gd name="connsiteY8" fmla="*/ 965032 h 3109003"/>
                <a:gd name="connsiteX9" fmla="*/ 1523708 w 3718221"/>
                <a:gd name="connsiteY9" fmla="*/ 933282 h 3109003"/>
                <a:gd name="connsiteX10" fmla="*/ 1641183 w 3718221"/>
                <a:gd name="connsiteY10" fmla="*/ 685632 h 3109003"/>
                <a:gd name="connsiteX11" fmla="*/ 1798836 w 3718221"/>
                <a:gd name="connsiteY11" fmla="*/ 271418 h 3109003"/>
                <a:gd name="connsiteX12" fmla="*/ 1018854 w 3718221"/>
                <a:gd name="connsiteY12" fmla="*/ 13934 h 3109003"/>
                <a:gd name="connsiteX13" fmla="*/ 1040422 w 3718221"/>
                <a:gd name="connsiteY13" fmla="*/ 66701 h 3109003"/>
                <a:gd name="connsiteX14" fmla="*/ 1735223 w 3718221"/>
                <a:gd name="connsiteY14" fmla="*/ 338799 h 3109003"/>
                <a:gd name="connsiteX15" fmla="*/ 1450683 w 3718221"/>
                <a:gd name="connsiteY15" fmla="*/ 825332 h 3109003"/>
                <a:gd name="connsiteX16" fmla="*/ 1127030 w 3718221"/>
                <a:gd name="connsiteY16" fmla="*/ 1309207 h 3109003"/>
                <a:gd name="connsiteX17" fmla="*/ 135412 w 3718221"/>
                <a:gd name="connsiteY17" fmla="*/ 1252059 h 3109003"/>
                <a:gd name="connsiteX18" fmla="*/ 122712 w 3718221"/>
                <a:gd name="connsiteY18" fmla="*/ 1297870 h 3109003"/>
                <a:gd name="connsiteX19" fmla="*/ 1191074 w 3718221"/>
                <a:gd name="connsiteY19" fmla="*/ 1395240 h 3109003"/>
                <a:gd name="connsiteX20" fmla="*/ 638173 w 3718221"/>
                <a:gd name="connsiteY20" fmla="*/ 2952227 h 3109003"/>
                <a:gd name="connsiteX21" fmla="*/ 688427 w 3718221"/>
                <a:gd name="connsiteY21" fmla="*/ 2969414 h 3109003"/>
                <a:gd name="connsiteX22" fmla="*/ 1028410 w 3718221"/>
                <a:gd name="connsiteY22" fmla="*/ 2193757 h 3109003"/>
                <a:gd name="connsiteX23" fmla="*/ 1441037 w 3718221"/>
                <a:gd name="connsiteY23" fmla="*/ 1158671 h 3109003"/>
                <a:gd name="connsiteX24" fmla="*/ 1615785 w 3718221"/>
                <a:gd name="connsiteY24" fmla="*/ 1044406 h 3109003"/>
                <a:gd name="connsiteX25" fmla="*/ 2137585 w 3718221"/>
                <a:gd name="connsiteY25" fmla="*/ 1160535 h 3109003"/>
                <a:gd name="connsiteX26" fmla="*/ 3484654 w 3718221"/>
                <a:gd name="connsiteY26" fmla="*/ 1708461 h 3109003"/>
                <a:gd name="connsiteX27" fmla="*/ 3716540 w 3718221"/>
                <a:gd name="connsiteY27" fmla="*/ 1689363 h 3109003"/>
                <a:gd name="connsiteX28" fmla="*/ 3552644 w 3718221"/>
                <a:gd name="connsiteY28" fmla="*/ 1501879 h 3109003"/>
                <a:gd name="connsiteX0" fmla="*/ 3552644 w 3718221"/>
                <a:gd name="connsiteY0" fmla="*/ 1501879 h 3109003"/>
                <a:gd name="connsiteX1" fmla="*/ 2387264 w 3718221"/>
                <a:gd name="connsiteY1" fmla="*/ 1119761 h 3109003"/>
                <a:gd name="connsiteX2" fmla="*/ 2003132 w 3718221"/>
                <a:gd name="connsiteY2" fmla="*/ 844382 h 3109003"/>
                <a:gd name="connsiteX3" fmla="*/ 2283091 w 3718221"/>
                <a:gd name="connsiteY3" fmla="*/ 371308 h 3109003"/>
                <a:gd name="connsiteX4" fmla="*/ 3022455 w 3718221"/>
                <a:gd name="connsiteY4" fmla="*/ 99158 h 3109003"/>
                <a:gd name="connsiteX5" fmla="*/ 3002747 w 3718221"/>
                <a:gd name="connsiteY5" fmla="*/ 68616 h 3109003"/>
                <a:gd name="connsiteX6" fmla="*/ 2213785 w 3718221"/>
                <a:gd name="connsiteY6" fmla="*/ 352156 h 3109003"/>
                <a:gd name="connsiteX7" fmla="*/ 1957042 w 3718221"/>
                <a:gd name="connsiteY7" fmla="*/ 729081 h 3109003"/>
                <a:gd name="connsiteX8" fmla="*/ 1926933 w 3718221"/>
                <a:gd name="connsiteY8" fmla="*/ 965032 h 3109003"/>
                <a:gd name="connsiteX9" fmla="*/ 1523708 w 3718221"/>
                <a:gd name="connsiteY9" fmla="*/ 933282 h 3109003"/>
                <a:gd name="connsiteX10" fmla="*/ 1641183 w 3718221"/>
                <a:gd name="connsiteY10" fmla="*/ 685632 h 3109003"/>
                <a:gd name="connsiteX11" fmla="*/ 1798836 w 3718221"/>
                <a:gd name="connsiteY11" fmla="*/ 271418 h 3109003"/>
                <a:gd name="connsiteX12" fmla="*/ 1018854 w 3718221"/>
                <a:gd name="connsiteY12" fmla="*/ 13934 h 3109003"/>
                <a:gd name="connsiteX13" fmla="*/ 1040422 w 3718221"/>
                <a:gd name="connsiteY13" fmla="*/ 66701 h 3109003"/>
                <a:gd name="connsiteX14" fmla="*/ 1735223 w 3718221"/>
                <a:gd name="connsiteY14" fmla="*/ 338799 h 3109003"/>
                <a:gd name="connsiteX15" fmla="*/ 1450683 w 3718221"/>
                <a:gd name="connsiteY15" fmla="*/ 825332 h 3109003"/>
                <a:gd name="connsiteX16" fmla="*/ 1127030 w 3718221"/>
                <a:gd name="connsiteY16" fmla="*/ 1309207 h 3109003"/>
                <a:gd name="connsiteX17" fmla="*/ 135412 w 3718221"/>
                <a:gd name="connsiteY17" fmla="*/ 1252059 h 3109003"/>
                <a:gd name="connsiteX18" fmla="*/ 122712 w 3718221"/>
                <a:gd name="connsiteY18" fmla="*/ 1297870 h 3109003"/>
                <a:gd name="connsiteX19" fmla="*/ 1191074 w 3718221"/>
                <a:gd name="connsiteY19" fmla="*/ 1395240 h 3109003"/>
                <a:gd name="connsiteX20" fmla="*/ 638173 w 3718221"/>
                <a:gd name="connsiteY20" fmla="*/ 2952227 h 3109003"/>
                <a:gd name="connsiteX21" fmla="*/ 688427 w 3718221"/>
                <a:gd name="connsiteY21" fmla="*/ 2969414 h 3109003"/>
                <a:gd name="connsiteX22" fmla="*/ 1028410 w 3718221"/>
                <a:gd name="connsiteY22" fmla="*/ 2193757 h 3109003"/>
                <a:gd name="connsiteX23" fmla="*/ 1441037 w 3718221"/>
                <a:gd name="connsiteY23" fmla="*/ 1158671 h 3109003"/>
                <a:gd name="connsiteX24" fmla="*/ 1615785 w 3718221"/>
                <a:gd name="connsiteY24" fmla="*/ 1044406 h 3109003"/>
                <a:gd name="connsiteX25" fmla="*/ 2137585 w 3718221"/>
                <a:gd name="connsiteY25" fmla="*/ 1160535 h 3109003"/>
                <a:gd name="connsiteX26" fmla="*/ 3484654 w 3718221"/>
                <a:gd name="connsiteY26" fmla="*/ 1708461 h 3109003"/>
                <a:gd name="connsiteX27" fmla="*/ 3716540 w 3718221"/>
                <a:gd name="connsiteY27" fmla="*/ 1689363 h 3109003"/>
                <a:gd name="connsiteX28" fmla="*/ 3552644 w 3718221"/>
                <a:gd name="connsiteY28" fmla="*/ 1501879 h 3109003"/>
                <a:gd name="connsiteX0" fmla="*/ 3552644 w 3718221"/>
                <a:gd name="connsiteY0" fmla="*/ 1501879 h 3109003"/>
                <a:gd name="connsiteX1" fmla="*/ 2387264 w 3718221"/>
                <a:gd name="connsiteY1" fmla="*/ 1119761 h 3109003"/>
                <a:gd name="connsiteX2" fmla="*/ 2003132 w 3718221"/>
                <a:gd name="connsiteY2" fmla="*/ 844382 h 3109003"/>
                <a:gd name="connsiteX3" fmla="*/ 2283091 w 3718221"/>
                <a:gd name="connsiteY3" fmla="*/ 371308 h 3109003"/>
                <a:gd name="connsiteX4" fmla="*/ 3022455 w 3718221"/>
                <a:gd name="connsiteY4" fmla="*/ 99158 h 3109003"/>
                <a:gd name="connsiteX5" fmla="*/ 3002747 w 3718221"/>
                <a:gd name="connsiteY5" fmla="*/ 68616 h 3109003"/>
                <a:gd name="connsiteX6" fmla="*/ 2213785 w 3718221"/>
                <a:gd name="connsiteY6" fmla="*/ 352156 h 3109003"/>
                <a:gd name="connsiteX7" fmla="*/ 1957042 w 3718221"/>
                <a:gd name="connsiteY7" fmla="*/ 729081 h 3109003"/>
                <a:gd name="connsiteX8" fmla="*/ 1926933 w 3718221"/>
                <a:gd name="connsiteY8" fmla="*/ 965032 h 3109003"/>
                <a:gd name="connsiteX9" fmla="*/ 1523708 w 3718221"/>
                <a:gd name="connsiteY9" fmla="*/ 933282 h 3109003"/>
                <a:gd name="connsiteX10" fmla="*/ 1641183 w 3718221"/>
                <a:gd name="connsiteY10" fmla="*/ 685632 h 3109003"/>
                <a:gd name="connsiteX11" fmla="*/ 1798836 w 3718221"/>
                <a:gd name="connsiteY11" fmla="*/ 271418 h 3109003"/>
                <a:gd name="connsiteX12" fmla="*/ 1018854 w 3718221"/>
                <a:gd name="connsiteY12" fmla="*/ 13934 h 3109003"/>
                <a:gd name="connsiteX13" fmla="*/ 1040422 w 3718221"/>
                <a:gd name="connsiteY13" fmla="*/ 66701 h 3109003"/>
                <a:gd name="connsiteX14" fmla="*/ 1735223 w 3718221"/>
                <a:gd name="connsiteY14" fmla="*/ 338799 h 3109003"/>
                <a:gd name="connsiteX15" fmla="*/ 1450683 w 3718221"/>
                <a:gd name="connsiteY15" fmla="*/ 825332 h 3109003"/>
                <a:gd name="connsiteX16" fmla="*/ 1127030 w 3718221"/>
                <a:gd name="connsiteY16" fmla="*/ 1309207 h 3109003"/>
                <a:gd name="connsiteX17" fmla="*/ 135412 w 3718221"/>
                <a:gd name="connsiteY17" fmla="*/ 1252059 h 3109003"/>
                <a:gd name="connsiteX18" fmla="*/ 122712 w 3718221"/>
                <a:gd name="connsiteY18" fmla="*/ 1297870 h 3109003"/>
                <a:gd name="connsiteX19" fmla="*/ 1191074 w 3718221"/>
                <a:gd name="connsiteY19" fmla="*/ 1395240 h 3109003"/>
                <a:gd name="connsiteX20" fmla="*/ 638173 w 3718221"/>
                <a:gd name="connsiteY20" fmla="*/ 2952227 h 3109003"/>
                <a:gd name="connsiteX21" fmla="*/ 688427 w 3718221"/>
                <a:gd name="connsiteY21" fmla="*/ 2969414 h 3109003"/>
                <a:gd name="connsiteX22" fmla="*/ 1028410 w 3718221"/>
                <a:gd name="connsiteY22" fmla="*/ 2193757 h 3109003"/>
                <a:gd name="connsiteX23" fmla="*/ 1441037 w 3718221"/>
                <a:gd name="connsiteY23" fmla="*/ 1158671 h 3109003"/>
                <a:gd name="connsiteX24" fmla="*/ 1615785 w 3718221"/>
                <a:gd name="connsiteY24" fmla="*/ 1044406 h 3109003"/>
                <a:gd name="connsiteX25" fmla="*/ 2137585 w 3718221"/>
                <a:gd name="connsiteY25" fmla="*/ 1160535 h 3109003"/>
                <a:gd name="connsiteX26" fmla="*/ 3484654 w 3718221"/>
                <a:gd name="connsiteY26" fmla="*/ 1708461 h 3109003"/>
                <a:gd name="connsiteX27" fmla="*/ 3716540 w 3718221"/>
                <a:gd name="connsiteY27" fmla="*/ 1689363 h 3109003"/>
                <a:gd name="connsiteX28" fmla="*/ 3552644 w 3718221"/>
                <a:gd name="connsiteY28" fmla="*/ 1501879 h 3109003"/>
                <a:gd name="connsiteX0" fmla="*/ 3552644 w 3718221"/>
                <a:gd name="connsiteY0" fmla="*/ 1501879 h 3109003"/>
                <a:gd name="connsiteX1" fmla="*/ 2387264 w 3718221"/>
                <a:gd name="connsiteY1" fmla="*/ 1119761 h 3109003"/>
                <a:gd name="connsiteX2" fmla="*/ 2003132 w 3718221"/>
                <a:gd name="connsiteY2" fmla="*/ 844382 h 3109003"/>
                <a:gd name="connsiteX3" fmla="*/ 2283091 w 3718221"/>
                <a:gd name="connsiteY3" fmla="*/ 371308 h 3109003"/>
                <a:gd name="connsiteX4" fmla="*/ 3022455 w 3718221"/>
                <a:gd name="connsiteY4" fmla="*/ 99158 h 3109003"/>
                <a:gd name="connsiteX5" fmla="*/ 3002747 w 3718221"/>
                <a:gd name="connsiteY5" fmla="*/ 68616 h 3109003"/>
                <a:gd name="connsiteX6" fmla="*/ 2213785 w 3718221"/>
                <a:gd name="connsiteY6" fmla="*/ 352156 h 3109003"/>
                <a:gd name="connsiteX7" fmla="*/ 1957042 w 3718221"/>
                <a:gd name="connsiteY7" fmla="*/ 729081 h 3109003"/>
                <a:gd name="connsiteX8" fmla="*/ 1926933 w 3718221"/>
                <a:gd name="connsiteY8" fmla="*/ 965032 h 3109003"/>
                <a:gd name="connsiteX9" fmla="*/ 1523708 w 3718221"/>
                <a:gd name="connsiteY9" fmla="*/ 933282 h 3109003"/>
                <a:gd name="connsiteX10" fmla="*/ 1641183 w 3718221"/>
                <a:gd name="connsiteY10" fmla="*/ 685632 h 3109003"/>
                <a:gd name="connsiteX11" fmla="*/ 1798836 w 3718221"/>
                <a:gd name="connsiteY11" fmla="*/ 271418 h 3109003"/>
                <a:gd name="connsiteX12" fmla="*/ 1018854 w 3718221"/>
                <a:gd name="connsiteY12" fmla="*/ 13934 h 3109003"/>
                <a:gd name="connsiteX13" fmla="*/ 1040422 w 3718221"/>
                <a:gd name="connsiteY13" fmla="*/ 66701 h 3109003"/>
                <a:gd name="connsiteX14" fmla="*/ 1735223 w 3718221"/>
                <a:gd name="connsiteY14" fmla="*/ 338799 h 3109003"/>
                <a:gd name="connsiteX15" fmla="*/ 1450683 w 3718221"/>
                <a:gd name="connsiteY15" fmla="*/ 825332 h 3109003"/>
                <a:gd name="connsiteX16" fmla="*/ 1127030 w 3718221"/>
                <a:gd name="connsiteY16" fmla="*/ 1309207 h 3109003"/>
                <a:gd name="connsiteX17" fmla="*/ 135412 w 3718221"/>
                <a:gd name="connsiteY17" fmla="*/ 1252059 h 3109003"/>
                <a:gd name="connsiteX18" fmla="*/ 122712 w 3718221"/>
                <a:gd name="connsiteY18" fmla="*/ 1297870 h 3109003"/>
                <a:gd name="connsiteX19" fmla="*/ 1191074 w 3718221"/>
                <a:gd name="connsiteY19" fmla="*/ 1395240 h 3109003"/>
                <a:gd name="connsiteX20" fmla="*/ 638173 w 3718221"/>
                <a:gd name="connsiteY20" fmla="*/ 2952227 h 3109003"/>
                <a:gd name="connsiteX21" fmla="*/ 688427 w 3718221"/>
                <a:gd name="connsiteY21" fmla="*/ 2969414 h 3109003"/>
                <a:gd name="connsiteX22" fmla="*/ 1028410 w 3718221"/>
                <a:gd name="connsiteY22" fmla="*/ 2193757 h 3109003"/>
                <a:gd name="connsiteX23" fmla="*/ 1441037 w 3718221"/>
                <a:gd name="connsiteY23" fmla="*/ 1158671 h 3109003"/>
                <a:gd name="connsiteX24" fmla="*/ 1615785 w 3718221"/>
                <a:gd name="connsiteY24" fmla="*/ 1044406 h 3109003"/>
                <a:gd name="connsiteX25" fmla="*/ 2137585 w 3718221"/>
                <a:gd name="connsiteY25" fmla="*/ 1160535 h 3109003"/>
                <a:gd name="connsiteX26" fmla="*/ 3484654 w 3718221"/>
                <a:gd name="connsiteY26" fmla="*/ 1708461 h 3109003"/>
                <a:gd name="connsiteX27" fmla="*/ 3716540 w 3718221"/>
                <a:gd name="connsiteY27" fmla="*/ 1689363 h 3109003"/>
                <a:gd name="connsiteX28" fmla="*/ 3552644 w 3718221"/>
                <a:gd name="connsiteY28" fmla="*/ 1501879 h 3109003"/>
                <a:gd name="connsiteX0" fmla="*/ 3559143 w 3724720"/>
                <a:gd name="connsiteY0" fmla="*/ 1501879 h 3109003"/>
                <a:gd name="connsiteX1" fmla="*/ 2393763 w 3724720"/>
                <a:gd name="connsiteY1" fmla="*/ 1119761 h 3109003"/>
                <a:gd name="connsiteX2" fmla="*/ 2009631 w 3724720"/>
                <a:gd name="connsiteY2" fmla="*/ 844382 h 3109003"/>
                <a:gd name="connsiteX3" fmla="*/ 2289590 w 3724720"/>
                <a:gd name="connsiteY3" fmla="*/ 371308 h 3109003"/>
                <a:gd name="connsiteX4" fmla="*/ 3028954 w 3724720"/>
                <a:gd name="connsiteY4" fmla="*/ 99158 h 3109003"/>
                <a:gd name="connsiteX5" fmla="*/ 3009246 w 3724720"/>
                <a:gd name="connsiteY5" fmla="*/ 68616 h 3109003"/>
                <a:gd name="connsiteX6" fmla="*/ 2220284 w 3724720"/>
                <a:gd name="connsiteY6" fmla="*/ 352156 h 3109003"/>
                <a:gd name="connsiteX7" fmla="*/ 1963541 w 3724720"/>
                <a:gd name="connsiteY7" fmla="*/ 729081 h 3109003"/>
                <a:gd name="connsiteX8" fmla="*/ 1933432 w 3724720"/>
                <a:gd name="connsiteY8" fmla="*/ 965032 h 3109003"/>
                <a:gd name="connsiteX9" fmla="*/ 1530207 w 3724720"/>
                <a:gd name="connsiteY9" fmla="*/ 933282 h 3109003"/>
                <a:gd name="connsiteX10" fmla="*/ 1647682 w 3724720"/>
                <a:gd name="connsiteY10" fmla="*/ 685632 h 3109003"/>
                <a:gd name="connsiteX11" fmla="*/ 1805335 w 3724720"/>
                <a:gd name="connsiteY11" fmla="*/ 271418 h 3109003"/>
                <a:gd name="connsiteX12" fmla="*/ 1025353 w 3724720"/>
                <a:gd name="connsiteY12" fmla="*/ 13934 h 3109003"/>
                <a:gd name="connsiteX13" fmla="*/ 1046921 w 3724720"/>
                <a:gd name="connsiteY13" fmla="*/ 66701 h 3109003"/>
                <a:gd name="connsiteX14" fmla="*/ 1741722 w 3724720"/>
                <a:gd name="connsiteY14" fmla="*/ 338799 h 3109003"/>
                <a:gd name="connsiteX15" fmla="*/ 1457182 w 3724720"/>
                <a:gd name="connsiteY15" fmla="*/ 825332 h 3109003"/>
                <a:gd name="connsiteX16" fmla="*/ 1241479 w 3724720"/>
                <a:gd name="connsiteY16" fmla="*/ 1296507 h 3109003"/>
                <a:gd name="connsiteX17" fmla="*/ 141911 w 3724720"/>
                <a:gd name="connsiteY17" fmla="*/ 1252059 h 3109003"/>
                <a:gd name="connsiteX18" fmla="*/ 129211 w 3724720"/>
                <a:gd name="connsiteY18" fmla="*/ 1297870 h 3109003"/>
                <a:gd name="connsiteX19" fmla="*/ 1197573 w 3724720"/>
                <a:gd name="connsiteY19" fmla="*/ 1395240 h 3109003"/>
                <a:gd name="connsiteX20" fmla="*/ 644672 w 3724720"/>
                <a:gd name="connsiteY20" fmla="*/ 2952227 h 3109003"/>
                <a:gd name="connsiteX21" fmla="*/ 694926 w 3724720"/>
                <a:gd name="connsiteY21" fmla="*/ 2969414 h 3109003"/>
                <a:gd name="connsiteX22" fmla="*/ 1034909 w 3724720"/>
                <a:gd name="connsiteY22" fmla="*/ 2193757 h 3109003"/>
                <a:gd name="connsiteX23" fmla="*/ 1447536 w 3724720"/>
                <a:gd name="connsiteY23" fmla="*/ 1158671 h 3109003"/>
                <a:gd name="connsiteX24" fmla="*/ 1622284 w 3724720"/>
                <a:gd name="connsiteY24" fmla="*/ 1044406 h 3109003"/>
                <a:gd name="connsiteX25" fmla="*/ 2144084 w 3724720"/>
                <a:gd name="connsiteY25" fmla="*/ 1160535 h 3109003"/>
                <a:gd name="connsiteX26" fmla="*/ 3491153 w 3724720"/>
                <a:gd name="connsiteY26" fmla="*/ 1708461 h 3109003"/>
                <a:gd name="connsiteX27" fmla="*/ 3723039 w 3724720"/>
                <a:gd name="connsiteY27" fmla="*/ 1689363 h 3109003"/>
                <a:gd name="connsiteX28" fmla="*/ 3559143 w 3724720"/>
                <a:gd name="connsiteY28" fmla="*/ 1501879 h 3109003"/>
                <a:gd name="connsiteX0" fmla="*/ 3559143 w 3724720"/>
                <a:gd name="connsiteY0" fmla="*/ 1501879 h 3109003"/>
                <a:gd name="connsiteX1" fmla="*/ 2393763 w 3724720"/>
                <a:gd name="connsiteY1" fmla="*/ 1119761 h 3109003"/>
                <a:gd name="connsiteX2" fmla="*/ 2009631 w 3724720"/>
                <a:gd name="connsiteY2" fmla="*/ 844382 h 3109003"/>
                <a:gd name="connsiteX3" fmla="*/ 2289590 w 3724720"/>
                <a:gd name="connsiteY3" fmla="*/ 371308 h 3109003"/>
                <a:gd name="connsiteX4" fmla="*/ 3028954 w 3724720"/>
                <a:gd name="connsiteY4" fmla="*/ 99158 h 3109003"/>
                <a:gd name="connsiteX5" fmla="*/ 3009246 w 3724720"/>
                <a:gd name="connsiteY5" fmla="*/ 68616 h 3109003"/>
                <a:gd name="connsiteX6" fmla="*/ 2220284 w 3724720"/>
                <a:gd name="connsiteY6" fmla="*/ 352156 h 3109003"/>
                <a:gd name="connsiteX7" fmla="*/ 1963541 w 3724720"/>
                <a:gd name="connsiteY7" fmla="*/ 729081 h 3109003"/>
                <a:gd name="connsiteX8" fmla="*/ 1933432 w 3724720"/>
                <a:gd name="connsiteY8" fmla="*/ 965032 h 3109003"/>
                <a:gd name="connsiteX9" fmla="*/ 1530207 w 3724720"/>
                <a:gd name="connsiteY9" fmla="*/ 933282 h 3109003"/>
                <a:gd name="connsiteX10" fmla="*/ 1647682 w 3724720"/>
                <a:gd name="connsiteY10" fmla="*/ 685632 h 3109003"/>
                <a:gd name="connsiteX11" fmla="*/ 1805335 w 3724720"/>
                <a:gd name="connsiteY11" fmla="*/ 271418 h 3109003"/>
                <a:gd name="connsiteX12" fmla="*/ 1025353 w 3724720"/>
                <a:gd name="connsiteY12" fmla="*/ 13934 h 3109003"/>
                <a:gd name="connsiteX13" fmla="*/ 1046921 w 3724720"/>
                <a:gd name="connsiteY13" fmla="*/ 66701 h 3109003"/>
                <a:gd name="connsiteX14" fmla="*/ 1741722 w 3724720"/>
                <a:gd name="connsiteY14" fmla="*/ 338799 h 3109003"/>
                <a:gd name="connsiteX15" fmla="*/ 1485757 w 3724720"/>
                <a:gd name="connsiteY15" fmla="*/ 838032 h 3109003"/>
                <a:gd name="connsiteX16" fmla="*/ 1241479 w 3724720"/>
                <a:gd name="connsiteY16" fmla="*/ 1296507 h 3109003"/>
                <a:gd name="connsiteX17" fmla="*/ 141911 w 3724720"/>
                <a:gd name="connsiteY17" fmla="*/ 1252059 h 3109003"/>
                <a:gd name="connsiteX18" fmla="*/ 129211 w 3724720"/>
                <a:gd name="connsiteY18" fmla="*/ 1297870 h 3109003"/>
                <a:gd name="connsiteX19" fmla="*/ 1197573 w 3724720"/>
                <a:gd name="connsiteY19" fmla="*/ 1395240 h 3109003"/>
                <a:gd name="connsiteX20" fmla="*/ 644672 w 3724720"/>
                <a:gd name="connsiteY20" fmla="*/ 2952227 h 3109003"/>
                <a:gd name="connsiteX21" fmla="*/ 694926 w 3724720"/>
                <a:gd name="connsiteY21" fmla="*/ 2969414 h 3109003"/>
                <a:gd name="connsiteX22" fmla="*/ 1034909 w 3724720"/>
                <a:gd name="connsiteY22" fmla="*/ 2193757 h 3109003"/>
                <a:gd name="connsiteX23" fmla="*/ 1447536 w 3724720"/>
                <a:gd name="connsiteY23" fmla="*/ 1158671 h 3109003"/>
                <a:gd name="connsiteX24" fmla="*/ 1622284 w 3724720"/>
                <a:gd name="connsiteY24" fmla="*/ 1044406 h 3109003"/>
                <a:gd name="connsiteX25" fmla="*/ 2144084 w 3724720"/>
                <a:gd name="connsiteY25" fmla="*/ 1160535 h 3109003"/>
                <a:gd name="connsiteX26" fmla="*/ 3491153 w 3724720"/>
                <a:gd name="connsiteY26" fmla="*/ 1708461 h 3109003"/>
                <a:gd name="connsiteX27" fmla="*/ 3723039 w 3724720"/>
                <a:gd name="connsiteY27" fmla="*/ 1689363 h 3109003"/>
                <a:gd name="connsiteX28" fmla="*/ 3559143 w 3724720"/>
                <a:gd name="connsiteY28" fmla="*/ 1501879 h 3109003"/>
                <a:gd name="connsiteX0" fmla="*/ 3559143 w 3724720"/>
                <a:gd name="connsiteY0" fmla="*/ 1501879 h 3109003"/>
                <a:gd name="connsiteX1" fmla="*/ 2393763 w 3724720"/>
                <a:gd name="connsiteY1" fmla="*/ 1119761 h 3109003"/>
                <a:gd name="connsiteX2" fmla="*/ 2009631 w 3724720"/>
                <a:gd name="connsiteY2" fmla="*/ 844382 h 3109003"/>
                <a:gd name="connsiteX3" fmla="*/ 2289590 w 3724720"/>
                <a:gd name="connsiteY3" fmla="*/ 371308 h 3109003"/>
                <a:gd name="connsiteX4" fmla="*/ 3028954 w 3724720"/>
                <a:gd name="connsiteY4" fmla="*/ 99158 h 3109003"/>
                <a:gd name="connsiteX5" fmla="*/ 3009246 w 3724720"/>
                <a:gd name="connsiteY5" fmla="*/ 68616 h 3109003"/>
                <a:gd name="connsiteX6" fmla="*/ 2220284 w 3724720"/>
                <a:gd name="connsiteY6" fmla="*/ 352156 h 3109003"/>
                <a:gd name="connsiteX7" fmla="*/ 1963541 w 3724720"/>
                <a:gd name="connsiteY7" fmla="*/ 729081 h 3109003"/>
                <a:gd name="connsiteX8" fmla="*/ 1933432 w 3724720"/>
                <a:gd name="connsiteY8" fmla="*/ 965032 h 3109003"/>
                <a:gd name="connsiteX9" fmla="*/ 1530207 w 3724720"/>
                <a:gd name="connsiteY9" fmla="*/ 933282 h 3109003"/>
                <a:gd name="connsiteX10" fmla="*/ 1647682 w 3724720"/>
                <a:gd name="connsiteY10" fmla="*/ 685632 h 3109003"/>
                <a:gd name="connsiteX11" fmla="*/ 1805335 w 3724720"/>
                <a:gd name="connsiteY11" fmla="*/ 271418 h 3109003"/>
                <a:gd name="connsiteX12" fmla="*/ 1025353 w 3724720"/>
                <a:gd name="connsiteY12" fmla="*/ 13934 h 3109003"/>
                <a:gd name="connsiteX13" fmla="*/ 1046921 w 3724720"/>
                <a:gd name="connsiteY13" fmla="*/ 66701 h 3109003"/>
                <a:gd name="connsiteX14" fmla="*/ 1741722 w 3724720"/>
                <a:gd name="connsiteY14" fmla="*/ 338799 h 3109003"/>
                <a:gd name="connsiteX15" fmla="*/ 1485757 w 3724720"/>
                <a:gd name="connsiteY15" fmla="*/ 838032 h 3109003"/>
                <a:gd name="connsiteX16" fmla="*/ 1241479 w 3724720"/>
                <a:gd name="connsiteY16" fmla="*/ 1296507 h 3109003"/>
                <a:gd name="connsiteX17" fmla="*/ 141911 w 3724720"/>
                <a:gd name="connsiteY17" fmla="*/ 1252059 h 3109003"/>
                <a:gd name="connsiteX18" fmla="*/ 129211 w 3724720"/>
                <a:gd name="connsiteY18" fmla="*/ 1297870 h 3109003"/>
                <a:gd name="connsiteX19" fmla="*/ 1197573 w 3724720"/>
                <a:gd name="connsiteY19" fmla="*/ 1395240 h 3109003"/>
                <a:gd name="connsiteX20" fmla="*/ 644672 w 3724720"/>
                <a:gd name="connsiteY20" fmla="*/ 2952227 h 3109003"/>
                <a:gd name="connsiteX21" fmla="*/ 694926 w 3724720"/>
                <a:gd name="connsiteY21" fmla="*/ 2969414 h 3109003"/>
                <a:gd name="connsiteX22" fmla="*/ 1034909 w 3724720"/>
                <a:gd name="connsiteY22" fmla="*/ 2193757 h 3109003"/>
                <a:gd name="connsiteX23" fmla="*/ 1447536 w 3724720"/>
                <a:gd name="connsiteY23" fmla="*/ 1158671 h 3109003"/>
                <a:gd name="connsiteX24" fmla="*/ 1622284 w 3724720"/>
                <a:gd name="connsiteY24" fmla="*/ 1044406 h 3109003"/>
                <a:gd name="connsiteX25" fmla="*/ 2144084 w 3724720"/>
                <a:gd name="connsiteY25" fmla="*/ 1160535 h 3109003"/>
                <a:gd name="connsiteX26" fmla="*/ 3491153 w 3724720"/>
                <a:gd name="connsiteY26" fmla="*/ 1708461 h 3109003"/>
                <a:gd name="connsiteX27" fmla="*/ 3723039 w 3724720"/>
                <a:gd name="connsiteY27" fmla="*/ 1689363 h 3109003"/>
                <a:gd name="connsiteX28" fmla="*/ 3559143 w 3724720"/>
                <a:gd name="connsiteY28" fmla="*/ 1501879 h 3109003"/>
                <a:gd name="connsiteX0" fmla="*/ 3559143 w 3724720"/>
                <a:gd name="connsiteY0" fmla="*/ 1501879 h 3109003"/>
                <a:gd name="connsiteX1" fmla="*/ 2393763 w 3724720"/>
                <a:gd name="connsiteY1" fmla="*/ 1119761 h 3109003"/>
                <a:gd name="connsiteX2" fmla="*/ 2009631 w 3724720"/>
                <a:gd name="connsiteY2" fmla="*/ 844382 h 3109003"/>
                <a:gd name="connsiteX3" fmla="*/ 2289590 w 3724720"/>
                <a:gd name="connsiteY3" fmla="*/ 371308 h 3109003"/>
                <a:gd name="connsiteX4" fmla="*/ 3028954 w 3724720"/>
                <a:gd name="connsiteY4" fmla="*/ 99158 h 3109003"/>
                <a:gd name="connsiteX5" fmla="*/ 3009246 w 3724720"/>
                <a:gd name="connsiteY5" fmla="*/ 68616 h 3109003"/>
                <a:gd name="connsiteX6" fmla="*/ 2220284 w 3724720"/>
                <a:gd name="connsiteY6" fmla="*/ 352156 h 3109003"/>
                <a:gd name="connsiteX7" fmla="*/ 1963541 w 3724720"/>
                <a:gd name="connsiteY7" fmla="*/ 729081 h 3109003"/>
                <a:gd name="connsiteX8" fmla="*/ 1933432 w 3724720"/>
                <a:gd name="connsiteY8" fmla="*/ 965032 h 3109003"/>
                <a:gd name="connsiteX9" fmla="*/ 1530207 w 3724720"/>
                <a:gd name="connsiteY9" fmla="*/ 933282 h 3109003"/>
                <a:gd name="connsiteX10" fmla="*/ 1647682 w 3724720"/>
                <a:gd name="connsiteY10" fmla="*/ 685632 h 3109003"/>
                <a:gd name="connsiteX11" fmla="*/ 1805335 w 3724720"/>
                <a:gd name="connsiteY11" fmla="*/ 271418 h 3109003"/>
                <a:gd name="connsiteX12" fmla="*/ 1025353 w 3724720"/>
                <a:gd name="connsiteY12" fmla="*/ 13934 h 3109003"/>
                <a:gd name="connsiteX13" fmla="*/ 1046921 w 3724720"/>
                <a:gd name="connsiteY13" fmla="*/ 66701 h 3109003"/>
                <a:gd name="connsiteX14" fmla="*/ 1741722 w 3724720"/>
                <a:gd name="connsiteY14" fmla="*/ 338799 h 3109003"/>
                <a:gd name="connsiteX15" fmla="*/ 1485757 w 3724720"/>
                <a:gd name="connsiteY15" fmla="*/ 838032 h 3109003"/>
                <a:gd name="connsiteX16" fmla="*/ 1241479 w 3724720"/>
                <a:gd name="connsiteY16" fmla="*/ 1296507 h 3109003"/>
                <a:gd name="connsiteX17" fmla="*/ 141911 w 3724720"/>
                <a:gd name="connsiteY17" fmla="*/ 1252059 h 3109003"/>
                <a:gd name="connsiteX18" fmla="*/ 129211 w 3724720"/>
                <a:gd name="connsiteY18" fmla="*/ 1297870 h 3109003"/>
                <a:gd name="connsiteX19" fmla="*/ 1197573 w 3724720"/>
                <a:gd name="connsiteY19" fmla="*/ 1395240 h 3109003"/>
                <a:gd name="connsiteX20" fmla="*/ 644672 w 3724720"/>
                <a:gd name="connsiteY20" fmla="*/ 2952227 h 3109003"/>
                <a:gd name="connsiteX21" fmla="*/ 694926 w 3724720"/>
                <a:gd name="connsiteY21" fmla="*/ 2969414 h 3109003"/>
                <a:gd name="connsiteX22" fmla="*/ 1034909 w 3724720"/>
                <a:gd name="connsiteY22" fmla="*/ 2193757 h 3109003"/>
                <a:gd name="connsiteX23" fmla="*/ 1460236 w 3724720"/>
                <a:gd name="connsiteY23" fmla="*/ 1168196 h 3109003"/>
                <a:gd name="connsiteX24" fmla="*/ 1622284 w 3724720"/>
                <a:gd name="connsiteY24" fmla="*/ 1044406 h 3109003"/>
                <a:gd name="connsiteX25" fmla="*/ 2144084 w 3724720"/>
                <a:gd name="connsiteY25" fmla="*/ 1160535 h 3109003"/>
                <a:gd name="connsiteX26" fmla="*/ 3491153 w 3724720"/>
                <a:gd name="connsiteY26" fmla="*/ 1708461 h 3109003"/>
                <a:gd name="connsiteX27" fmla="*/ 3723039 w 3724720"/>
                <a:gd name="connsiteY27" fmla="*/ 1689363 h 3109003"/>
                <a:gd name="connsiteX28" fmla="*/ 3559143 w 3724720"/>
                <a:gd name="connsiteY28" fmla="*/ 1501879 h 3109003"/>
                <a:gd name="connsiteX0" fmla="*/ 3559143 w 3724720"/>
                <a:gd name="connsiteY0" fmla="*/ 1501879 h 3109003"/>
                <a:gd name="connsiteX1" fmla="*/ 2393763 w 3724720"/>
                <a:gd name="connsiteY1" fmla="*/ 1119761 h 3109003"/>
                <a:gd name="connsiteX2" fmla="*/ 2009631 w 3724720"/>
                <a:gd name="connsiteY2" fmla="*/ 844382 h 3109003"/>
                <a:gd name="connsiteX3" fmla="*/ 2289590 w 3724720"/>
                <a:gd name="connsiteY3" fmla="*/ 371308 h 3109003"/>
                <a:gd name="connsiteX4" fmla="*/ 3028954 w 3724720"/>
                <a:gd name="connsiteY4" fmla="*/ 99158 h 3109003"/>
                <a:gd name="connsiteX5" fmla="*/ 3009246 w 3724720"/>
                <a:gd name="connsiteY5" fmla="*/ 68616 h 3109003"/>
                <a:gd name="connsiteX6" fmla="*/ 2220284 w 3724720"/>
                <a:gd name="connsiteY6" fmla="*/ 352156 h 3109003"/>
                <a:gd name="connsiteX7" fmla="*/ 1963541 w 3724720"/>
                <a:gd name="connsiteY7" fmla="*/ 729081 h 3109003"/>
                <a:gd name="connsiteX8" fmla="*/ 1933432 w 3724720"/>
                <a:gd name="connsiteY8" fmla="*/ 965032 h 3109003"/>
                <a:gd name="connsiteX9" fmla="*/ 1530207 w 3724720"/>
                <a:gd name="connsiteY9" fmla="*/ 933282 h 3109003"/>
                <a:gd name="connsiteX10" fmla="*/ 1647682 w 3724720"/>
                <a:gd name="connsiteY10" fmla="*/ 685632 h 3109003"/>
                <a:gd name="connsiteX11" fmla="*/ 1805335 w 3724720"/>
                <a:gd name="connsiteY11" fmla="*/ 271418 h 3109003"/>
                <a:gd name="connsiteX12" fmla="*/ 1025353 w 3724720"/>
                <a:gd name="connsiteY12" fmla="*/ 13934 h 3109003"/>
                <a:gd name="connsiteX13" fmla="*/ 1046921 w 3724720"/>
                <a:gd name="connsiteY13" fmla="*/ 66701 h 3109003"/>
                <a:gd name="connsiteX14" fmla="*/ 1741722 w 3724720"/>
                <a:gd name="connsiteY14" fmla="*/ 338799 h 3109003"/>
                <a:gd name="connsiteX15" fmla="*/ 1485757 w 3724720"/>
                <a:gd name="connsiteY15" fmla="*/ 838032 h 3109003"/>
                <a:gd name="connsiteX16" fmla="*/ 1241479 w 3724720"/>
                <a:gd name="connsiteY16" fmla="*/ 1296507 h 3109003"/>
                <a:gd name="connsiteX17" fmla="*/ 141911 w 3724720"/>
                <a:gd name="connsiteY17" fmla="*/ 1252059 h 3109003"/>
                <a:gd name="connsiteX18" fmla="*/ 129211 w 3724720"/>
                <a:gd name="connsiteY18" fmla="*/ 1297870 h 3109003"/>
                <a:gd name="connsiteX19" fmla="*/ 1197573 w 3724720"/>
                <a:gd name="connsiteY19" fmla="*/ 1395240 h 3109003"/>
                <a:gd name="connsiteX20" fmla="*/ 644672 w 3724720"/>
                <a:gd name="connsiteY20" fmla="*/ 2952227 h 3109003"/>
                <a:gd name="connsiteX21" fmla="*/ 694926 w 3724720"/>
                <a:gd name="connsiteY21" fmla="*/ 2969414 h 3109003"/>
                <a:gd name="connsiteX22" fmla="*/ 1034909 w 3724720"/>
                <a:gd name="connsiteY22" fmla="*/ 2193757 h 3109003"/>
                <a:gd name="connsiteX23" fmla="*/ 1447536 w 3724720"/>
                <a:gd name="connsiteY23" fmla="*/ 1168196 h 3109003"/>
                <a:gd name="connsiteX24" fmla="*/ 1622284 w 3724720"/>
                <a:gd name="connsiteY24" fmla="*/ 1044406 h 3109003"/>
                <a:gd name="connsiteX25" fmla="*/ 2144084 w 3724720"/>
                <a:gd name="connsiteY25" fmla="*/ 1160535 h 3109003"/>
                <a:gd name="connsiteX26" fmla="*/ 3491153 w 3724720"/>
                <a:gd name="connsiteY26" fmla="*/ 1708461 h 3109003"/>
                <a:gd name="connsiteX27" fmla="*/ 3723039 w 3724720"/>
                <a:gd name="connsiteY27" fmla="*/ 1689363 h 3109003"/>
                <a:gd name="connsiteX28" fmla="*/ 3559143 w 3724720"/>
                <a:gd name="connsiteY28" fmla="*/ 1501879 h 3109003"/>
                <a:gd name="connsiteX0" fmla="*/ 3559143 w 3724720"/>
                <a:gd name="connsiteY0" fmla="*/ 1501879 h 3109003"/>
                <a:gd name="connsiteX1" fmla="*/ 2393763 w 3724720"/>
                <a:gd name="connsiteY1" fmla="*/ 1119761 h 3109003"/>
                <a:gd name="connsiteX2" fmla="*/ 2009631 w 3724720"/>
                <a:gd name="connsiteY2" fmla="*/ 844382 h 3109003"/>
                <a:gd name="connsiteX3" fmla="*/ 2289590 w 3724720"/>
                <a:gd name="connsiteY3" fmla="*/ 371308 h 3109003"/>
                <a:gd name="connsiteX4" fmla="*/ 3028954 w 3724720"/>
                <a:gd name="connsiteY4" fmla="*/ 99158 h 3109003"/>
                <a:gd name="connsiteX5" fmla="*/ 3009246 w 3724720"/>
                <a:gd name="connsiteY5" fmla="*/ 68616 h 3109003"/>
                <a:gd name="connsiteX6" fmla="*/ 2220284 w 3724720"/>
                <a:gd name="connsiteY6" fmla="*/ 352156 h 3109003"/>
                <a:gd name="connsiteX7" fmla="*/ 1963541 w 3724720"/>
                <a:gd name="connsiteY7" fmla="*/ 729081 h 3109003"/>
                <a:gd name="connsiteX8" fmla="*/ 1933432 w 3724720"/>
                <a:gd name="connsiteY8" fmla="*/ 965032 h 3109003"/>
                <a:gd name="connsiteX9" fmla="*/ 1530207 w 3724720"/>
                <a:gd name="connsiteY9" fmla="*/ 933282 h 3109003"/>
                <a:gd name="connsiteX10" fmla="*/ 1647682 w 3724720"/>
                <a:gd name="connsiteY10" fmla="*/ 685632 h 3109003"/>
                <a:gd name="connsiteX11" fmla="*/ 1805335 w 3724720"/>
                <a:gd name="connsiteY11" fmla="*/ 271418 h 3109003"/>
                <a:gd name="connsiteX12" fmla="*/ 1025353 w 3724720"/>
                <a:gd name="connsiteY12" fmla="*/ 13934 h 3109003"/>
                <a:gd name="connsiteX13" fmla="*/ 1046921 w 3724720"/>
                <a:gd name="connsiteY13" fmla="*/ 66701 h 3109003"/>
                <a:gd name="connsiteX14" fmla="*/ 1741722 w 3724720"/>
                <a:gd name="connsiteY14" fmla="*/ 338799 h 3109003"/>
                <a:gd name="connsiteX15" fmla="*/ 1520682 w 3724720"/>
                <a:gd name="connsiteY15" fmla="*/ 790407 h 3109003"/>
                <a:gd name="connsiteX16" fmla="*/ 1241479 w 3724720"/>
                <a:gd name="connsiteY16" fmla="*/ 1296507 h 3109003"/>
                <a:gd name="connsiteX17" fmla="*/ 141911 w 3724720"/>
                <a:gd name="connsiteY17" fmla="*/ 1252059 h 3109003"/>
                <a:gd name="connsiteX18" fmla="*/ 129211 w 3724720"/>
                <a:gd name="connsiteY18" fmla="*/ 1297870 h 3109003"/>
                <a:gd name="connsiteX19" fmla="*/ 1197573 w 3724720"/>
                <a:gd name="connsiteY19" fmla="*/ 1395240 h 3109003"/>
                <a:gd name="connsiteX20" fmla="*/ 644672 w 3724720"/>
                <a:gd name="connsiteY20" fmla="*/ 2952227 h 3109003"/>
                <a:gd name="connsiteX21" fmla="*/ 694926 w 3724720"/>
                <a:gd name="connsiteY21" fmla="*/ 2969414 h 3109003"/>
                <a:gd name="connsiteX22" fmla="*/ 1034909 w 3724720"/>
                <a:gd name="connsiteY22" fmla="*/ 2193757 h 3109003"/>
                <a:gd name="connsiteX23" fmla="*/ 1447536 w 3724720"/>
                <a:gd name="connsiteY23" fmla="*/ 1168196 h 3109003"/>
                <a:gd name="connsiteX24" fmla="*/ 1622284 w 3724720"/>
                <a:gd name="connsiteY24" fmla="*/ 1044406 h 3109003"/>
                <a:gd name="connsiteX25" fmla="*/ 2144084 w 3724720"/>
                <a:gd name="connsiteY25" fmla="*/ 1160535 h 3109003"/>
                <a:gd name="connsiteX26" fmla="*/ 3491153 w 3724720"/>
                <a:gd name="connsiteY26" fmla="*/ 1708461 h 3109003"/>
                <a:gd name="connsiteX27" fmla="*/ 3723039 w 3724720"/>
                <a:gd name="connsiteY27" fmla="*/ 1689363 h 3109003"/>
                <a:gd name="connsiteX28" fmla="*/ 3559143 w 3724720"/>
                <a:gd name="connsiteY28" fmla="*/ 1501879 h 3109003"/>
                <a:gd name="connsiteX0" fmla="*/ 3559143 w 3724720"/>
                <a:gd name="connsiteY0" fmla="*/ 1501879 h 3109003"/>
                <a:gd name="connsiteX1" fmla="*/ 2393763 w 3724720"/>
                <a:gd name="connsiteY1" fmla="*/ 1119761 h 3109003"/>
                <a:gd name="connsiteX2" fmla="*/ 2009631 w 3724720"/>
                <a:gd name="connsiteY2" fmla="*/ 844382 h 3109003"/>
                <a:gd name="connsiteX3" fmla="*/ 2289590 w 3724720"/>
                <a:gd name="connsiteY3" fmla="*/ 371308 h 3109003"/>
                <a:gd name="connsiteX4" fmla="*/ 3028954 w 3724720"/>
                <a:gd name="connsiteY4" fmla="*/ 99158 h 3109003"/>
                <a:gd name="connsiteX5" fmla="*/ 3009246 w 3724720"/>
                <a:gd name="connsiteY5" fmla="*/ 68616 h 3109003"/>
                <a:gd name="connsiteX6" fmla="*/ 2220284 w 3724720"/>
                <a:gd name="connsiteY6" fmla="*/ 352156 h 3109003"/>
                <a:gd name="connsiteX7" fmla="*/ 1963541 w 3724720"/>
                <a:gd name="connsiteY7" fmla="*/ 729081 h 3109003"/>
                <a:gd name="connsiteX8" fmla="*/ 1933432 w 3724720"/>
                <a:gd name="connsiteY8" fmla="*/ 965032 h 3109003"/>
                <a:gd name="connsiteX9" fmla="*/ 1530207 w 3724720"/>
                <a:gd name="connsiteY9" fmla="*/ 933282 h 3109003"/>
                <a:gd name="connsiteX10" fmla="*/ 1647682 w 3724720"/>
                <a:gd name="connsiteY10" fmla="*/ 685632 h 3109003"/>
                <a:gd name="connsiteX11" fmla="*/ 1805335 w 3724720"/>
                <a:gd name="connsiteY11" fmla="*/ 271418 h 3109003"/>
                <a:gd name="connsiteX12" fmla="*/ 1025353 w 3724720"/>
                <a:gd name="connsiteY12" fmla="*/ 13934 h 3109003"/>
                <a:gd name="connsiteX13" fmla="*/ 1046921 w 3724720"/>
                <a:gd name="connsiteY13" fmla="*/ 66701 h 3109003"/>
                <a:gd name="connsiteX14" fmla="*/ 1741722 w 3724720"/>
                <a:gd name="connsiteY14" fmla="*/ 338799 h 3109003"/>
                <a:gd name="connsiteX15" fmla="*/ 1520682 w 3724720"/>
                <a:gd name="connsiteY15" fmla="*/ 790407 h 3109003"/>
                <a:gd name="connsiteX16" fmla="*/ 1241479 w 3724720"/>
                <a:gd name="connsiteY16" fmla="*/ 1296507 h 3109003"/>
                <a:gd name="connsiteX17" fmla="*/ 141911 w 3724720"/>
                <a:gd name="connsiteY17" fmla="*/ 1252059 h 3109003"/>
                <a:gd name="connsiteX18" fmla="*/ 129211 w 3724720"/>
                <a:gd name="connsiteY18" fmla="*/ 1297870 h 3109003"/>
                <a:gd name="connsiteX19" fmla="*/ 1197573 w 3724720"/>
                <a:gd name="connsiteY19" fmla="*/ 1395240 h 3109003"/>
                <a:gd name="connsiteX20" fmla="*/ 644672 w 3724720"/>
                <a:gd name="connsiteY20" fmla="*/ 2952227 h 3109003"/>
                <a:gd name="connsiteX21" fmla="*/ 694926 w 3724720"/>
                <a:gd name="connsiteY21" fmla="*/ 2969414 h 3109003"/>
                <a:gd name="connsiteX22" fmla="*/ 1034909 w 3724720"/>
                <a:gd name="connsiteY22" fmla="*/ 2193757 h 3109003"/>
                <a:gd name="connsiteX23" fmla="*/ 1447536 w 3724720"/>
                <a:gd name="connsiteY23" fmla="*/ 1168196 h 3109003"/>
                <a:gd name="connsiteX24" fmla="*/ 1622284 w 3724720"/>
                <a:gd name="connsiteY24" fmla="*/ 1044406 h 3109003"/>
                <a:gd name="connsiteX25" fmla="*/ 2144084 w 3724720"/>
                <a:gd name="connsiteY25" fmla="*/ 1160535 h 3109003"/>
                <a:gd name="connsiteX26" fmla="*/ 3491153 w 3724720"/>
                <a:gd name="connsiteY26" fmla="*/ 1708461 h 3109003"/>
                <a:gd name="connsiteX27" fmla="*/ 3723039 w 3724720"/>
                <a:gd name="connsiteY27" fmla="*/ 1689363 h 3109003"/>
                <a:gd name="connsiteX28" fmla="*/ 3559143 w 3724720"/>
                <a:gd name="connsiteY28" fmla="*/ 1501879 h 3109003"/>
                <a:gd name="connsiteX0" fmla="*/ 3557020 w 3722597"/>
                <a:gd name="connsiteY0" fmla="*/ 1501879 h 3109003"/>
                <a:gd name="connsiteX1" fmla="*/ 2391640 w 3722597"/>
                <a:gd name="connsiteY1" fmla="*/ 1119761 h 3109003"/>
                <a:gd name="connsiteX2" fmla="*/ 2007508 w 3722597"/>
                <a:gd name="connsiteY2" fmla="*/ 844382 h 3109003"/>
                <a:gd name="connsiteX3" fmla="*/ 2287467 w 3722597"/>
                <a:gd name="connsiteY3" fmla="*/ 371308 h 3109003"/>
                <a:gd name="connsiteX4" fmla="*/ 3026831 w 3722597"/>
                <a:gd name="connsiteY4" fmla="*/ 99158 h 3109003"/>
                <a:gd name="connsiteX5" fmla="*/ 3007123 w 3722597"/>
                <a:gd name="connsiteY5" fmla="*/ 68616 h 3109003"/>
                <a:gd name="connsiteX6" fmla="*/ 2218161 w 3722597"/>
                <a:gd name="connsiteY6" fmla="*/ 352156 h 3109003"/>
                <a:gd name="connsiteX7" fmla="*/ 1961418 w 3722597"/>
                <a:gd name="connsiteY7" fmla="*/ 729081 h 3109003"/>
                <a:gd name="connsiteX8" fmla="*/ 1931309 w 3722597"/>
                <a:gd name="connsiteY8" fmla="*/ 965032 h 3109003"/>
                <a:gd name="connsiteX9" fmla="*/ 1528084 w 3722597"/>
                <a:gd name="connsiteY9" fmla="*/ 933282 h 3109003"/>
                <a:gd name="connsiteX10" fmla="*/ 1645559 w 3722597"/>
                <a:gd name="connsiteY10" fmla="*/ 685632 h 3109003"/>
                <a:gd name="connsiteX11" fmla="*/ 1803212 w 3722597"/>
                <a:gd name="connsiteY11" fmla="*/ 271418 h 3109003"/>
                <a:gd name="connsiteX12" fmla="*/ 1023230 w 3722597"/>
                <a:gd name="connsiteY12" fmla="*/ 13934 h 3109003"/>
                <a:gd name="connsiteX13" fmla="*/ 1044798 w 3722597"/>
                <a:gd name="connsiteY13" fmla="*/ 66701 h 3109003"/>
                <a:gd name="connsiteX14" fmla="*/ 1739599 w 3722597"/>
                <a:gd name="connsiteY14" fmla="*/ 338799 h 3109003"/>
                <a:gd name="connsiteX15" fmla="*/ 1518559 w 3722597"/>
                <a:gd name="connsiteY15" fmla="*/ 790407 h 3109003"/>
                <a:gd name="connsiteX16" fmla="*/ 1204431 w 3722597"/>
                <a:gd name="connsiteY16" fmla="*/ 1296507 h 3109003"/>
                <a:gd name="connsiteX17" fmla="*/ 139788 w 3722597"/>
                <a:gd name="connsiteY17" fmla="*/ 1252059 h 3109003"/>
                <a:gd name="connsiteX18" fmla="*/ 127088 w 3722597"/>
                <a:gd name="connsiteY18" fmla="*/ 1297870 h 3109003"/>
                <a:gd name="connsiteX19" fmla="*/ 1195450 w 3722597"/>
                <a:gd name="connsiteY19" fmla="*/ 1395240 h 3109003"/>
                <a:gd name="connsiteX20" fmla="*/ 642549 w 3722597"/>
                <a:gd name="connsiteY20" fmla="*/ 2952227 h 3109003"/>
                <a:gd name="connsiteX21" fmla="*/ 692803 w 3722597"/>
                <a:gd name="connsiteY21" fmla="*/ 2969414 h 3109003"/>
                <a:gd name="connsiteX22" fmla="*/ 1032786 w 3722597"/>
                <a:gd name="connsiteY22" fmla="*/ 2193757 h 3109003"/>
                <a:gd name="connsiteX23" fmla="*/ 1445413 w 3722597"/>
                <a:gd name="connsiteY23" fmla="*/ 1168196 h 3109003"/>
                <a:gd name="connsiteX24" fmla="*/ 1620161 w 3722597"/>
                <a:gd name="connsiteY24" fmla="*/ 1044406 h 3109003"/>
                <a:gd name="connsiteX25" fmla="*/ 2141961 w 3722597"/>
                <a:gd name="connsiteY25" fmla="*/ 1160535 h 3109003"/>
                <a:gd name="connsiteX26" fmla="*/ 3489030 w 3722597"/>
                <a:gd name="connsiteY26" fmla="*/ 1708461 h 3109003"/>
                <a:gd name="connsiteX27" fmla="*/ 3720916 w 3722597"/>
                <a:gd name="connsiteY27" fmla="*/ 1689363 h 3109003"/>
                <a:gd name="connsiteX28" fmla="*/ 3557020 w 3722597"/>
                <a:gd name="connsiteY28" fmla="*/ 1501879 h 3109003"/>
                <a:gd name="connsiteX0" fmla="*/ 3559686 w 3725263"/>
                <a:gd name="connsiteY0" fmla="*/ 1501879 h 3109882"/>
                <a:gd name="connsiteX1" fmla="*/ 2394306 w 3725263"/>
                <a:gd name="connsiteY1" fmla="*/ 1119761 h 3109882"/>
                <a:gd name="connsiteX2" fmla="*/ 2010174 w 3725263"/>
                <a:gd name="connsiteY2" fmla="*/ 844382 h 3109882"/>
                <a:gd name="connsiteX3" fmla="*/ 2290133 w 3725263"/>
                <a:gd name="connsiteY3" fmla="*/ 371308 h 3109882"/>
                <a:gd name="connsiteX4" fmla="*/ 3029497 w 3725263"/>
                <a:gd name="connsiteY4" fmla="*/ 99158 h 3109882"/>
                <a:gd name="connsiteX5" fmla="*/ 3009789 w 3725263"/>
                <a:gd name="connsiteY5" fmla="*/ 68616 h 3109882"/>
                <a:gd name="connsiteX6" fmla="*/ 2220827 w 3725263"/>
                <a:gd name="connsiteY6" fmla="*/ 352156 h 3109882"/>
                <a:gd name="connsiteX7" fmla="*/ 1964084 w 3725263"/>
                <a:gd name="connsiteY7" fmla="*/ 729081 h 3109882"/>
                <a:gd name="connsiteX8" fmla="*/ 1933975 w 3725263"/>
                <a:gd name="connsiteY8" fmla="*/ 965032 h 3109882"/>
                <a:gd name="connsiteX9" fmla="*/ 1530750 w 3725263"/>
                <a:gd name="connsiteY9" fmla="*/ 933282 h 3109882"/>
                <a:gd name="connsiteX10" fmla="*/ 1648225 w 3725263"/>
                <a:gd name="connsiteY10" fmla="*/ 685632 h 3109882"/>
                <a:gd name="connsiteX11" fmla="*/ 1805878 w 3725263"/>
                <a:gd name="connsiteY11" fmla="*/ 271418 h 3109882"/>
                <a:gd name="connsiteX12" fmla="*/ 1025896 w 3725263"/>
                <a:gd name="connsiteY12" fmla="*/ 13934 h 3109882"/>
                <a:gd name="connsiteX13" fmla="*/ 1047464 w 3725263"/>
                <a:gd name="connsiteY13" fmla="*/ 66701 h 3109882"/>
                <a:gd name="connsiteX14" fmla="*/ 1742265 w 3725263"/>
                <a:gd name="connsiteY14" fmla="*/ 338799 h 3109882"/>
                <a:gd name="connsiteX15" fmla="*/ 1521225 w 3725263"/>
                <a:gd name="connsiteY15" fmla="*/ 790407 h 3109882"/>
                <a:gd name="connsiteX16" fmla="*/ 1207097 w 3725263"/>
                <a:gd name="connsiteY16" fmla="*/ 1296507 h 3109882"/>
                <a:gd name="connsiteX17" fmla="*/ 142454 w 3725263"/>
                <a:gd name="connsiteY17" fmla="*/ 1252059 h 3109882"/>
                <a:gd name="connsiteX18" fmla="*/ 129754 w 3725263"/>
                <a:gd name="connsiteY18" fmla="*/ 1297870 h 3109882"/>
                <a:gd name="connsiteX19" fmla="*/ 1239391 w 3725263"/>
                <a:gd name="connsiteY19" fmla="*/ 1382540 h 3109882"/>
                <a:gd name="connsiteX20" fmla="*/ 645215 w 3725263"/>
                <a:gd name="connsiteY20" fmla="*/ 2952227 h 3109882"/>
                <a:gd name="connsiteX21" fmla="*/ 695469 w 3725263"/>
                <a:gd name="connsiteY21" fmla="*/ 2969414 h 3109882"/>
                <a:gd name="connsiteX22" fmla="*/ 1035452 w 3725263"/>
                <a:gd name="connsiteY22" fmla="*/ 2193757 h 3109882"/>
                <a:gd name="connsiteX23" fmla="*/ 1448079 w 3725263"/>
                <a:gd name="connsiteY23" fmla="*/ 1168196 h 3109882"/>
                <a:gd name="connsiteX24" fmla="*/ 1622827 w 3725263"/>
                <a:gd name="connsiteY24" fmla="*/ 1044406 h 3109882"/>
                <a:gd name="connsiteX25" fmla="*/ 2144627 w 3725263"/>
                <a:gd name="connsiteY25" fmla="*/ 1160535 h 3109882"/>
                <a:gd name="connsiteX26" fmla="*/ 3491696 w 3725263"/>
                <a:gd name="connsiteY26" fmla="*/ 1708461 h 3109882"/>
                <a:gd name="connsiteX27" fmla="*/ 3723582 w 3725263"/>
                <a:gd name="connsiteY27" fmla="*/ 1689363 h 3109882"/>
                <a:gd name="connsiteX28" fmla="*/ 3559686 w 3725263"/>
                <a:gd name="connsiteY28" fmla="*/ 1501879 h 3109882"/>
                <a:gd name="connsiteX0" fmla="*/ 3559686 w 3725263"/>
                <a:gd name="connsiteY0" fmla="*/ 1501879 h 3109882"/>
                <a:gd name="connsiteX1" fmla="*/ 2394306 w 3725263"/>
                <a:gd name="connsiteY1" fmla="*/ 1119761 h 3109882"/>
                <a:gd name="connsiteX2" fmla="*/ 2010174 w 3725263"/>
                <a:gd name="connsiteY2" fmla="*/ 844382 h 3109882"/>
                <a:gd name="connsiteX3" fmla="*/ 2290133 w 3725263"/>
                <a:gd name="connsiteY3" fmla="*/ 371308 h 3109882"/>
                <a:gd name="connsiteX4" fmla="*/ 3029497 w 3725263"/>
                <a:gd name="connsiteY4" fmla="*/ 99158 h 3109882"/>
                <a:gd name="connsiteX5" fmla="*/ 3009789 w 3725263"/>
                <a:gd name="connsiteY5" fmla="*/ 68616 h 3109882"/>
                <a:gd name="connsiteX6" fmla="*/ 2220827 w 3725263"/>
                <a:gd name="connsiteY6" fmla="*/ 352156 h 3109882"/>
                <a:gd name="connsiteX7" fmla="*/ 1964084 w 3725263"/>
                <a:gd name="connsiteY7" fmla="*/ 729081 h 3109882"/>
                <a:gd name="connsiteX8" fmla="*/ 1933975 w 3725263"/>
                <a:gd name="connsiteY8" fmla="*/ 965032 h 3109882"/>
                <a:gd name="connsiteX9" fmla="*/ 1530750 w 3725263"/>
                <a:gd name="connsiteY9" fmla="*/ 933282 h 3109882"/>
                <a:gd name="connsiteX10" fmla="*/ 1648225 w 3725263"/>
                <a:gd name="connsiteY10" fmla="*/ 685632 h 3109882"/>
                <a:gd name="connsiteX11" fmla="*/ 1805878 w 3725263"/>
                <a:gd name="connsiteY11" fmla="*/ 271418 h 3109882"/>
                <a:gd name="connsiteX12" fmla="*/ 1025896 w 3725263"/>
                <a:gd name="connsiteY12" fmla="*/ 13934 h 3109882"/>
                <a:gd name="connsiteX13" fmla="*/ 1047464 w 3725263"/>
                <a:gd name="connsiteY13" fmla="*/ 66701 h 3109882"/>
                <a:gd name="connsiteX14" fmla="*/ 1742265 w 3725263"/>
                <a:gd name="connsiteY14" fmla="*/ 338799 h 3109882"/>
                <a:gd name="connsiteX15" fmla="*/ 1521225 w 3725263"/>
                <a:gd name="connsiteY15" fmla="*/ 790407 h 3109882"/>
                <a:gd name="connsiteX16" fmla="*/ 1207097 w 3725263"/>
                <a:gd name="connsiteY16" fmla="*/ 1296507 h 3109882"/>
                <a:gd name="connsiteX17" fmla="*/ 142454 w 3725263"/>
                <a:gd name="connsiteY17" fmla="*/ 1252059 h 3109882"/>
                <a:gd name="connsiteX18" fmla="*/ 129754 w 3725263"/>
                <a:gd name="connsiteY18" fmla="*/ 1297870 h 3109882"/>
                <a:gd name="connsiteX19" fmla="*/ 1239391 w 3725263"/>
                <a:gd name="connsiteY19" fmla="*/ 1382540 h 3109882"/>
                <a:gd name="connsiteX20" fmla="*/ 645215 w 3725263"/>
                <a:gd name="connsiteY20" fmla="*/ 2952227 h 3109882"/>
                <a:gd name="connsiteX21" fmla="*/ 695469 w 3725263"/>
                <a:gd name="connsiteY21" fmla="*/ 2969414 h 3109882"/>
                <a:gd name="connsiteX22" fmla="*/ 1035452 w 3725263"/>
                <a:gd name="connsiteY22" fmla="*/ 2193757 h 3109882"/>
                <a:gd name="connsiteX23" fmla="*/ 1448079 w 3725263"/>
                <a:gd name="connsiteY23" fmla="*/ 1168196 h 3109882"/>
                <a:gd name="connsiteX24" fmla="*/ 1622827 w 3725263"/>
                <a:gd name="connsiteY24" fmla="*/ 1044406 h 3109882"/>
                <a:gd name="connsiteX25" fmla="*/ 2144627 w 3725263"/>
                <a:gd name="connsiteY25" fmla="*/ 1160535 h 3109882"/>
                <a:gd name="connsiteX26" fmla="*/ 3491696 w 3725263"/>
                <a:gd name="connsiteY26" fmla="*/ 1708461 h 3109882"/>
                <a:gd name="connsiteX27" fmla="*/ 3723582 w 3725263"/>
                <a:gd name="connsiteY27" fmla="*/ 1689363 h 3109882"/>
                <a:gd name="connsiteX28" fmla="*/ 3559686 w 3725263"/>
                <a:gd name="connsiteY28" fmla="*/ 1501879 h 3109882"/>
                <a:gd name="connsiteX0" fmla="*/ 3559276 w 3724853"/>
                <a:gd name="connsiteY0" fmla="*/ 1501879 h 3110101"/>
                <a:gd name="connsiteX1" fmla="*/ 2393896 w 3724853"/>
                <a:gd name="connsiteY1" fmla="*/ 1119761 h 3110101"/>
                <a:gd name="connsiteX2" fmla="*/ 2009764 w 3724853"/>
                <a:gd name="connsiteY2" fmla="*/ 844382 h 3110101"/>
                <a:gd name="connsiteX3" fmla="*/ 2289723 w 3724853"/>
                <a:gd name="connsiteY3" fmla="*/ 371308 h 3110101"/>
                <a:gd name="connsiteX4" fmla="*/ 3029087 w 3724853"/>
                <a:gd name="connsiteY4" fmla="*/ 99158 h 3110101"/>
                <a:gd name="connsiteX5" fmla="*/ 3009379 w 3724853"/>
                <a:gd name="connsiteY5" fmla="*/ 68616 h 3110101"/>
                <a:gd name="connsiteX6" fmla="*/ 2220417 w 3724853"/>
                <a:gd name="connsiteY6" fmla="*/ 352156 h 3110101"/>
                <a:gd name="connsiteX7" fmla="*/ 1963674 w 3724853"/>
                <a:gd name="connsiteY7" fmla="*/ 729081 h 3110101"/>
                <a:gd name="connsiteX8" fmla="*/ 1933565 w 3724853"/>
                <a:gd name="connsiteY8" fmla="*/ 965032 h 3110101"/>
                <a:gd name="connsiteX9" fmla="*/ 1530340 w 3724853"/>
                <a:gd name="connsiteY9" fmla="*/ 933282 h 3110101"/>
                <a:gd name="connsiteX10" fmla="*/ 1647815 w 3724853"/>
                <a:gd name="connsiteY10" fmla="*/ 685632 h 3110101"/>
                <a:gd name="connsiteX11" fmla="*/ 1805468 w 3724853"/>
                <a:gd name="connsiteY11" fmla="*/ 271418 h 3110101"/>
                <a:gd name="connsiteX12" fmla="*/ 1025486 w 3724853"/>
                <a:gd name="connsiteY12" fmla="*/ 13934 h 3110101"/>
                <a:gd name="connsiteX13" fmla="*/ 1047054 w 3724853"/>
                <a:gd name="connsiteY13" fmla="*/ 66701 h 3110101"/>
                <a:gd name="connsiteX14" fmla="*/ 1741855 w 3724853"/>
                <a:gd name="connsiteY14" fmla="*/ 338799 h 3110101"/>
                <a:gd name="connsiteX15" fmla="*/ 1520815 w 3724853"/>
                <a:gd name="connsiteY15" fmla="*/ 790407 h 3110101"/>
                <a:gd name="connsiteX16" fmla="*/ 1206687 w 3724853"/>
                <a:gd name="connsiteY16" fmla="*/ 1296507 h 3110101"/>
                <a:gd name="connsiteX17" fmla="*/ 142044 w 3724853"/>
                <a:gd name="connsiteY17" fmla="*/ 1252059 h 3110101"/>
                <a:gd name="connsiteX18" fmla="*/ 129344 w 3724853"/>
                <a:gd name="connsiteY18" fmla="*/ 1297870 h 3110101"/>
                <a:gd name="connsiteX19" fmla="*/ 1232631 w 3724853"/>
                <a:gd name="connsiteY19" fmla="*/ 1379365 h 3110101"/>
                <a:gd name="connsiteX20" fmla="*/ 644805 w 3724853"/>
                <a:gd name="connsiteY20" fmla="*/ 2952227 h 3110101"/>
                <a:gd name="connsiteX21" fmla="*/ 695059 w 3724853"/>
                <a:gd name="connsiteY21" fmla="*/ 2969414 h 3110101"/>
                <a:gd name="connsiteX22" fmla="*/ 1035042 w 3724853"/>
                <a:gd name="connsiteY22" fmla="*/ 2193757 h 3110101"/>
                <a:gd name="connsiteX23" fmla="*/ 1447669 w 3724853"/>
                <a:gd name="connsiteY23" fmla="*/ 1168196 h 3110101"/>
                <a:gd name="connsiteX24" fmla="*/ 1622417 w 3724853"/>
                <a:gd name="connsiteY24" fmla="*/ 1044406 h 3110101"/>
                <a:gd name="connsiteX25" fmla="*/ 2144217 w 3724853"/>
                <a:gd name="connsiteY25" fmla="*/ 1160535 h 3110101"/>
                <a:gd name="connsiteX26" fmla="*/ 3491286 w 3724853"/>
                <a:gd name="connsiteY26" fmla="*/ 1708461 h 3110101"/>
                <a:gd name="connsiteX27" fmla="*/ 3723172 w 3724853"/>
                <a:gd name="connsiteY27" fmla="*/ 1689363 h 3110101"/>
                <a:gd name="connsiteX28" fmla="*/ 3559276 w 3724853"/>
                <a:gd name="connsiteY28" fmla="*/ 1501879 h 3110101"/>
                <a:gd name="connsiteX0" fmla="*/ 3619154 w 3784731"/>
                <a:gd name="connsiteY0" fmla="*/ 1501879 h 3110101"/>
                <a:gd name="connsiteX1" fmla="*/ 2453774 w 3784731"/>
                <a:gd name="connsiteY1" fmla="*/ 1119761 h 3110101"/>
                <a:gd name="connsiteX2" fmla="*/ 2069642 w 3784731"/>
                <a:gd name="connsiteY2" fmla="*/ 844382 h 3110101"/>
                <a:gd name="connsiteX3" fmla="*/ 2349601 w 3784731"/>
                <a:gd name="connsiteY3" fmla="*/ 371308 h 3110101"/>
                <a:gd name="connsiteX4" fmla="*/ 3088965 w 3784731"/>
                <a:gd name="connsiteY4" fmla="*/ 99158 h 3110101"/>
                <a:gd name="connsiteX5" fmla="*/ 3069257 w 3784731"/>
                <a:gd name="connsiteY5" fmla="*/ 68616 h 3110101"/>
                <a:gd name="connsiteX6" fmla="*/ 2280295 w 3784731"/>
                <a:gd name="connsiteY6" fmla="*/ 352156 h 3110101"/>
                <a:gd name="connsiteX7" fmla="*/ 2023552 w 3784731"/>
                <a:gd name="connsiteY7" fmla="*/ 729081 h 3110101"/>
                <a:gd name="connsiteX8" fmla="*/ 1993443 w 3784731"/>
                <a:gd name="connsiteY8" fmla="*/ 965032 h 3110101"/>
                <a:gd name="connsiteX9" fmla="*/ 1590218 w 3784731"/>
                <a:gd name="connsiteY9" fmla="*/ 933282 h 3110101"/>
                <a:gd name="connsiteX10" fmla="*/ 1707693 w 3784731"/>
                <a:gd name="connsiteY10" fmla="*/ 685632 h 3110101"/>
                <a:gd name="connsiteX11" fmla="*/ 1865346 w 3784731"/>
                <a:gd name="connsiteY11" fmla="*/ 271418 h 3110101"/>
                <a:gd name="connsiteX12" fmla="*/ 1085364 w 3784731"/>
                <a:gd name="connsiteY12" fmla="*/ 13934 h 3110101"/>
                <a:gd name="connsiteX13" fmla="*/ 1106932 w 3784731"/>
                <a:gd name="connsiteY13" fmla="*/ 66701 h 3110101"/>
                <a:gd name="connsiteX14" fmla="*/ 1801733 w 3784731"/>
                <a:gd name="connsiteY14" fmla="*/ 338799 h 3110101"/>
                <a:gd name="connsiteX15" fmla="*/ 1580693 w 3784731"/>
                <a:gd name="connsiteY15" fmla="*/ 790407 h 3110101"/>
                <a:gd name="connsiteX16" fmla="*/ 1266565 w 3784731"/>
                <a:gd name="connsiteY16" fmla="*/ 1296507 h 3110101"/>
                <a:gd name="connsiteX17" fmla="*/ 201922 w 3784731"/>
                <a:gd name="connsiteY17" fmla="*/ 1252059 h 3110101"/>
                <a:gd name="connsiteX18" fmla="*/ 189222 w 3784731"/>
                <a:gd name="connsiteY18" fmla="*/ 1297870 h 3110101"/>
                <a:gd name="connsiteX19" fmla="*/ 1292509 w 3784731"/>
                <a:gd name="connsiteY19" fmla="*/ 1379365 h 3110101"/>
                <a:gd name="connsiteX20" fmla="*/ 704683 w 3784731"/>
                <a:gd name="connsiteY20" fmla="*/ 2952227 h 3110101"/>
                <a:gd name="connsiteX21" fmla="*/ 754937 w 3784731"/>
                <a:gd name="connsiteY21" fmla="*/ 2969414 h 3110101"/>
                <a:gd name="connsiteX22" fmla="*/ 1094920 w 3784731"/>
                <a:gd name="connsiteY22" fmla="*/ 2193757 h 3110101"/>
                <a:gd name="connsiteX23" fmla="*/ 1507547 w 3784731"/>
                <a:gd name="connsiteY23" fmla="*/ 1168196 h 3110101"/>
                <a:gd name="connsiteX24" fmla="*/ 1682295 w 3784731"/>
                <a:gd name="connsiteY24" fmla="*/ 1044406 h 3110101"/>
                <a:gd name="connsiteX25" fmla="*/ 2204095 w 3784731"/>
                <a:gd name="connsiteY25" fmla="*/ 1160535 h 3110101"/>
                <a:gd name="connsiteX26" fmla="*/ 3551164 w 3784731"/>
                <a:gd name="connsiteY26" fmla="*/ 1708461 h 3110101"/>
                <a:gd name="connsiteX27" fmla="*/ 3783050 w 3784731"/>
                <a:gd name="connsiteY27" fmla="*/ 1689363 h 3110101"/>
                <a:gd name="connsiteX28" fmla="*/ 3619154 w 3784731"/>
                <a:gd name="connsiteY28" fmla="*/ 1501879 h 3110101"/>
                <a:gd name="connsiteX0" fmla="*/ 3587435 w 3753012"/>
                <a:gd name="connsiteY0" fmla="*/ 1501879 h 3110101"/>
                <a:gd name="connsiteX1" fmla="*/ 2422055 w 3753012"/>
                <a:gd name="connsiteY1" fmla="*/ 1119761 h 3110101"/>
                <a:gd name="connsiteX2" fmla="*/ 2037923 w 3753012"/>
                <a:gd name="connsiteY2" fmla="*/ 844382 h 3110101"/>
                <a:gd name="connsiteX3" fmla="*/ 2317882 w 3753012"/>
                <a:gd name="connsiteY3" fmla="*/ 371308 h 3110101"/>
                <a:gd name="connsiteX4" fmla="*/ 3057246 w 3753012"/>
                <a:gd name="connsiteY4" fmla="*/ 99158 h 3110101"/>
                <a:gd name="connsiteX5" fmla="*/ 3037538 w 3753012"/>
                <a:gd name="connsiteY5" fmla="*/ 68616 h 3110101"/>
                <a:gd name="connsiteX6" fmla="*/ 2248576 w 3753012"/>
                <a:gd name="connsiteY6" fmla="*/ 352156 h 3110101"/>
                <a:gd name="connsiteX7" fmla="*/ 1991833 w 3753012"/>
                <a:gd name="connsiteY7" fmla="*/ 729081 h 3110101"/>
                <a:gd name="connsiteX8" fmla="*/ 1961724 w 3753012"/>
                <a:gd name="connsiteY8" fmla="*/ 965032 h 3110101"/>
                <a:gd name="connsiteX9" fmla="*/ 1558499 w 3753012"/>
                <a:gd name="connsiteY9" fmla="*/ 933282 h 3110101"/>
                <a:gd name="connsiteX10" fmla="*/ 1675974 w 3753012"/>
                <a:gd name="connsiteY10" fmla="*/ 685632 h 3110101"/>
                <a:gd name="connsiteX11" fmla="*/ 1833627 w 3753012"/>
                <a:gd name="connsiteY11" fmla="*/ 271418 h 3110101"/>
                <a:gd name="connsiteX12" fmla="*/ 1053645 w 3753012"/>
                <a:gd name="connsiteY12" fmla="*/ 13934 h 3110101"/>
                <a:gd name="connsiteX13" fmla="*/ 1075213 w 3753012"/>
                <a:gd name="connsiteY13" fmla="*/ 66701 h 3110101"/>
                <a:gd name="connsiteX14" fmla="*/ 1770014 w 3753012"/>
                <a:gd name="connsiteY14" fmla="*/ 338799 h 3110101"/>
                <a:gd name="connsiteX15" fmla="*/ 1548974 w 3753012"/>
                <a:gd name="connsiteY15" fmla="*/ 790407 h 3110101"/>
                <a:gd name="connsiteX16" fmla="*/ 1234846 w 3753012"/>
                <a:gd name="connsiteY16" fmla="*/ 1296507 h 3110101"/>
                <a:gd name="connsiteX17" fmla="*/ 170203 w 3753012"/>
                <a:gd name="connsiteY17" fmla="*/ 1252059 h 3110101"/>
                <a:gd name="connsiteX18" fmla="*/ 157503 w 3753012"/>
                <a:gd name="connsiteY18" fmla="*/ 1297870 h 3110101"/>
                <a:gd name="connsiteX19" fmla="*/ 1260790 w 3753012"/>
                <a:gd name="connsiteY19" fmla="*/ 1379365 h 3110101"/>
                <a:gd name="connsiteX20" fmla="*/ 672964 w 3753012"/>
                <a:gd name="connsiteY20" fmla="*/ 2952227 h 3110101"/>
                <a:gd name="connsiteX21" fmla="*/ 723218 w 3753012"/>
                <a:gd name="connsiteY21" fmla="*/ 2969414 h 3110101"/>
                <a:gd name="connsiteX22" fmla="*/ 1063201 w 3753012"/>
                <a:gd name="connsiteY22" fmla="*/ 2193757 h 3110101"/>
                <a:gd name="connsiteX23" fmla="*/ 1475828 w 3753012"/>
                <a:gd name="connsiteY23" fmla="*/ 1168196 h 3110101"/>
                <a:gd name="connsiteX24" fmla="*/ 1650576 w 3753012"/>
                <a:gd name="connsiteY24" fmla="*/ 1044406 h 3110101"/>
                <a:gd name="connsiteX25" fmla="*/ 2172376 w 3753012"/>
                <a:gd name="connsiteY25" fmla="*/ 1160535 h 3110101"/>
                <a:gd name="connsiteX26" fmla="*/ 3519445 w 3753012"/>
                <a:gd name="connsiteY26" fmla="*/ 1708461 h 3110101"/>
                <a:gd name="connsiteX27" fmla="*/ 3751331 w 3753012"/>
                <a:gd name="connsiteY27" fmla="*/ 1689363 h 3110101"/>
                <a:gd name="connsiteX28" fmla="*/ 3587435 w 3753012"/>
                <a:gd name="connsiteY28" fmla="*/ 1501879 h 3110101"/>
                <a:gd name="connsiteX0" fmla="*/ 3593884 w 3759461"/>
                <a:gd name="connsiteY0" fmla="*/ 1501879 h 3110101"/>
                <a:gd name="connsiteX1" fmla="*/ 2428504 w 3759461"/>
                <a:gd name="connsiteY1" fmla="*/ 1119761 h 3110101"/>
                <a:gd name="connsiteX2" fmla="*/ 2044372 w 3759461"/>
                <a:gd name="connsiteY2" fmla="*/ 844382 h 3110101"/>
                <a:gd name="connsiteX3" fmla="*/ 2324331 w 3759461"/>
                <a:gd name="connsiteY3" fmla="*/ 371308 h 3110101"/>
                <a:gd name="connsiteX4" fmla="*/ 3063695 w 3759461"/>
                <a:gd name="connsiteY4" fmla="*/ 99158 h 3110101"/>
                <a:gd name="connsiteX5" fmla="*/ 3043987 w 3759461"/>
                <a:gd name="connsiteY5" fmla="*/ 68616 h 3110101"/>
                <a:gd name="connsiteX6" fmla="*/ 2255025 w 3759461"/>
                <a:gd name="connsiteY6" fmla="*/ 352156 h 3110101"/>
                <a:gd name="connsiteX7" fmla="*/ 1998282 w 3759461"/>
                <a:gd name="connsiteY7" fmla="*/ 729081 h 3110101"/>
                <a:gd name="connsiteX8" fmla="*/ 1968173 w 3759461"/>
                <a:gd name="connsiteY8" fmla="*/ 965032 h 3110101"/>
                <a:gd name="connsiteX9" fmla="*/ 1564948 w 3759461"/>
                <a:gd name="connsiteY9" fmla="*/ 933282 h 3110101"/>
                <a:gd name="connsiteX10" fmla="*/ 1682423 w 3759461"/>
                <a:gd name="connsiteY10" fmla="*/ 685632 h 3110101"/>
                <a:gd name="connsiteX11" fmla="*/ 1840076 w 3759461"/>
                <a:gd name="connsiteY11" fmla="*/ 271418 h 3110101"/>
                <a:gd name="connsiteX12" fmla="*/ 1060094 w 3759461"/>
                <a:gd name="connsiteY12" fmla="*/ 13934 h 3110101"/>
                <a:gd name="connsiteX13" fmla="*/ 1081662 w 3759461"/>
                <a:gd name="connsiteY13" fmla="*/ 66701 h 3110101"/>
                <a:gd name="connsiteX14" fmla="*/ 1776463 w 3759461"/>
                <a:gd name="connsiteY14" fmla="*/ 338799 h 3110101"/>
                <a:gd name="connsiteX15" fmla="*/ 1555423 w 3759461"/>
                <a:gd name="connsiteY15" fmla="*/ 790407 h 3110101"/>
                <a:gd name="connsiteX16" fmla="*/ 1241295 w 3759461"/>
                <a:gd name="connsiteY16" fmla="*/ 1296507 h 3110101"/>
                <a:gd name="connsiteX17" fmla="*/ 176652 w 3759461"/>
                <a:gd name="connsiteY17" fmla="*/ 1252059 h 3110101"/>
                <a:gd name="connsiteX18" fmla="*/ 163952 w 3759461"/>
                <a:gd name="connsiteY18" fmla="*/ 1297870 h 3110101"/>
                <a:gd name="connsiteX19" fmla="*/ 1267239 w 3759461"/>
                <a:gd name="connsiteY19" fmla="*/ 1379365 h 3110101"/>
                <a:gd name="connsiteX20" fmla="*/ 679413 w 3759461"/>
                <a:gd name="connsiteY20" fmla="*/ 2952227 h 3110101"/>
                <a:gd name="connsiteX21" fmla="*/ 729667 w 3759461"/>
                <a:gd name="connsiteY21" fmla="*/ 2969414 h 3110101"/>
                <a:gd name="connsiteX22" fmla="*/ 1069650 w 3759461"/>
                <a:gd name="connsiteY22" fmla="*/ 2193757 h 3110101"/>
                <a:gd name="connsiteX23" fmla="*/ 1482277 w 3759461"/>
                <a:gd name="connsiteY23" fmla="*/ 1168196 h 3110101"/>
                <a:gd name="connsiteX24" fmla="*/ 1657025 w 3759461"/>
                <a:gd name="connsiteY24" fmla="*/ 1044406 h 3110101"/>
                <a:gd name="connsiteX25" fmla="*/ 2178825 w 3759461"/>
                <a:gd name="connsiteY25" fmla="*/ 1160535 h 3110101"/>
                <a:gd name="connsiteX26" fmla="*/ 3525894 w 3759461"/>
                <a:gd name="connsiteY26" fmla="*/ 1708461 h 3110101"/>
                <a:gd name="connsiteX27" fmla="*/ 3757780 w 3759461"/>
                <a:gd name="connsiteY27" fmla="*/ 1689363 h 3110101"/>
                <a:gd name="connsiteX28" fmla="*/ 3593884 w 3759461"/>
                <a:gd name="connsiteY28" fmla="*/ 1501879 h 3110101"/>
                <a:gd name="connsiteX0" fmla="*/ 3620459 w 3786036"/>
                <a:gd name="connsiteY0" fmla="*/ 1501879 h 3110101"/>
                <a:gd name="connsiteX1" fmla="*/ 2455079 w 3786036"/>
                <a:gd name="connsiteY1" fmla="*/ 1119761 h 3110101"/>
                <a:gd name="connsiteX2" fmla="*/ 2070947 w 3786036"/>
                <a:gd name="connsiteY2" fmla="*/ 844382 h 3110101"/>
                <a:gd name="connsiteX3" fmla="*/ 2350906 w 3786036"/>
                <a:gd name="connsiteY3" fmla="*/ 371308 h 3110101"/>
                <a:gd name="connsiteX4" fmla="*/ 3090270 w 3786036"/>
                <a:gd name="connsiteY4" fmla="*/ 99158 h 3110101"/>
                <a:gd name="connsiteX5" fmla="*/ 3070562 w 3786036"/>
                <a:gd name="connsiteY5" fmla="*/ 68616 h 3110101"/>
                <a:gd name="connsiteX6" fmla="*/ 2281600 w 3786036"/>
                <a:gd name="connsiteY6" fmla="*/ 352156 h 3110101"/>
                <a:gd name="connsiteX7" fmla="*/ 2024857 w 3786036"/>
                <a:gd name="connsiteY7" fmla="*/ 729081 h 3110101"/>
                <a:gd name="connsiteX8" fmla="*/ 1994748 w 3786036"/>
                <a:gd name="connsiteY8" fmla="*/ 965032 h 3110101"/>
                <a:gd name="connsiteX9" fmla="*/ 1591523 w 3786036"/>
                <a:gd name="connsiteY9" fmla="*/ 933282 h 3110101"/>
                <a:gd name="connsiteX10" fmla="*/ 1708998 w 3786036"/>
                <a:gd name="connsiteY10" fmla="*/ 685632 h 3110101"/>
                <a:gd name="connsiteX11" fmla="*/ 1866651 w 3786036"/>
                <a:gd name="connsiteY11" fmla="*/ 271418 h 3110101"/>
                <a:gd name="connsiteX12" fmla="*/ 1086669 w 3786036"/>
                <a:gd name="connsiteY12" fmla="*/ 13934 h 3110101"/>
                <a:gd name="connsiteX13" fmla="*/ 1108237 w 3786036"/>
                <a:gd name="connsiteY13" fmla="*/ 66701 h 3110101"/>
                <a:gd name="connsiteX14" fmla="*/ 1803038 w 3786036"/>
                <a:gd name="connsiteY14" fmla="*/ 338799 h 3110101"/>
                <a:gd name="connsiteX15" fmla="*/ 1581998 w 3786036"/>
                <a:gd name="connsiteY15" fmla="*/ 790407 h 3110101"/>
                <a:gd name="connsiteX16" fmla="*/ 1293270 w 3786036"/>
                <a:gd name="connsiteY16" fmla="*/ 1293332 h 3110101"/>
                <a:gd name="connsiteX17" fmla="*/ 203227 w 3786036"/>
                <a:gd name="connsiteY17" fmla="*/ 1252059 h 3110101"/>
                <a:gd name="connsiteX18" fmla="*/ 190527 w 3786036"/>
                <a:gd name="connsiteY18" fmla="*/ 1297870 h 3110101"/>
                <a:gd name="connsiteX19" fmla="*/ 1293814 w 3786036"/>
                <a:gd name="connsiteY19" fmla="*/ 1379365 h 3110101"/>
                <a:gd name="connsiteX20" fmla="*/ 705988 w 3786036"/>
                <a:gd name="connsiteY20" fmla="*/ 2952227 h 3110101"/>
                <a:gd name="connsiteX21" fmla="*/ 756242 w 3786036"/>
                <a:gd name="connsiteY21" fmla="*/ 2969414 h 3110101"/>
                <a:gd name="connsiteX22" fmla="*/ 1096225 w 3786036"/>
                <a:gd name="connsiteY22" fmla="*/ 2193757 h 3110101"/>
                <a:gd name="connsiteX23" fmla="*/ 1508852 w 3786036"/>
                <a:gd name="connsiteY23" fmla="*/ 1168196 h 3110101"/>
                <a:gd name="connsiteX24" fmla="*/ 1683600 w 3786036"/>
                <a:gd name="connsiteY24" fmla="*/ 1044406 h 3110101"/>
                <a:gd name="connsiteX25" fmla="*/ 2205400 w 3786036"/>
                <a:gd name="connsiteY25" fmla="*/ 1160535 h 3110101"/>
                <a:gd name="connsiteX26" fmla="*/ 3552469 w 3786036"/>
                <a:gd name="connsiteY26" fmla="*/ 1708461 h 3110101"/>
                <a:gd name="connsiteX27" fmla="*/ 3784355 w 3786036"/>
                <a:gd name="connsiteY27" fmla="*/ 1689363 h 3110101"/>
                <a:gd name="connsiteX28" fmla="*/ 3620459 w 3786036"/>
                <a:gd name="connsiteY28" fmla="*/ 1501879 h 3110101"/>
                <a:gd name="connsiteX0" fmla="*/ 3620459 w 3786036"/>
                <a:gd name="connsiteY0" fmla="*/ 1501879 h 3110101"/>
                <a:gd name="connsiteX1" fmla="*/ 2455079 w 3786036"/>
                <a:gd name="connsiteY1" fmla="*/ 1119761 h 3110101"/>
                <a:gd name="connsiteX2" fmla="*/ 2070947 w 3786036"/>
                <a:gd name="connsiteY2" fmla="*/ 844382 h 3110101"/>
                <a:gd name="connsiteX3" fmla="*/ 2350906 w 3786036"/>
                <a:gd name="connsiteY3" fmla="*/ 371308 h 3110101"/>
                <a:gd name="connsiteX4" fmla="*/ 3090270 w 3786036"/>
                <a:gd name="connsiteY4" fmla="*/ 99158 h 3110101"/>
                <a:gd name="connsiteX5" fmla="*/ 3070562 w 3786036"/>
                <a:gd name="connsiteY5" fmla="*/ 68616 h 3110101"/>
                <a:gd name="connsiteX6" fmla="*/ 2281600 w 3786036"/>
                <a:gd name="connsiteY6" fmla="*/ 352156 h 3110101"/>
                <a:gd name="connsiteX7" fmla="*/ 2043907 w 3786036"/>
                <a:gd name="connsiteY7" fmla="*/ 665581 h 3110101"/>
                <a:gd name="connsiteX8" fmla="*/ 1994748 w 3786036"/>
                <a:gd name="connsiteY8" fmla="*/ 965032 h 3110101"/>
                <a:gd name="connsiteX9" fmla="*/ 1591523 w 3786036"/>
                <a:gd name="connsiteY9" fmla="*/ 933282 h 3110101"/>
                <a:gd name="connsiteX10" fmla="*/ 1708998 w 3786036"/>
                <a:gd name="connsiteY10" fmla="*/ 685632 h 3110101"/>
                <a:gd name="connsiteX11" fmla="*/ 1866651 w 3786036"/>
                <a:gd name="connsiteY11" fmla="*/ 271418 h 3110101"/>
                <a:gd name="connsiteX12" fmla="*/ 1086669 w 3786036"/>
                <a:gd name="connsiteY12" fmla="*/ 13934 h 3110101"/>
                <a:gd name="connsiteX13" fmla="*/ 1108237 w 3786036"/>
                <a:gd name="connsiteY13" fmla="*/ 66701 h 3110101"/>
                <a:gd name="connsiteX14" fmla="*/ 1803038 w 3786036"/>
                <a:gd name="connsiteY14" fmla="*/ 338799 h 3110101"/>
                <a:gd name="connsiteX15" fmla="*/ 1581998 w 3786036"/>
                <a:gd name="connsiteY15" fmla="*/ 790407 h 3110101"/>
                <a:gd name="connsiteX16" fmla="*/ 1293270 w 3786036"/>
                <a:gd name="connsiteY16" fmla="*/ 1293332 h 3110101"/>
                <a:gd name="connsiteX17" fmla="*/ 203227 w 3786036"/>
                <a:gd name="connsiteY17" fmla="*/ 1252059 h 3110101"/>
                <a:gd name="connsiteX18" fmla="*/ 190527 w 3786036"/>
                <a:gd name="connsiteY18" fmla="*/ 1297870 h 3110101"/>
                <a:gd name="connsiteX19" fmla="*/ 1293814 w 3786036"/>
                <a:gd name="connsiteY19" fmla="*/ 1379365 h 3110101"/>
                <a:gd name="connsiteX20" fmla="*/ 705988 w 3786036"/>
                <a:gd name="connsiteY20" fmla="*/ 2952227 h 3110101"/>
                <a:gd name="connsiteX21" fmla="*/ 756242 w 3786036"/>
                <a:gd name="connsiteY21" fmla="*/ 2969414 h 3110101"/>
                <a:gd name="connsiteX22" fmla="*/ 1096225 w 3786036"/>
                <a:gd name="connsiteY22" fmla="*/ 2193757 h 3110101"/>
                <a:gd name="connsiteX23" fmla="*/ 1508852 w 3786036"/>
                <a:gd name="connsiteY23" fmla="*/ 1168196 h 3110101"/>
                <a:gd name="connsiteX24" fmla="*/ 1683600 w 3786036"/>
                <a:gd name="connsiteY24" fmla="*/ 1044406 h 3110101"/>
                <a:gd name="connsiteX25" fmla="*/ 2205400 w 3786036"/>
                <a:gd name="connsiteY25" fmla="*/ 1160535 h 3110101"/>
                <a:gd name="connsiteX26" fmla="*/ 3552469 w 3786036"/>
                <a:gd name="connsiteY26" fmla="*/ 1708461 h 3110101"/>
                <a:gd name="connsiteX27" fmla="*/ 3784355 w 3786036"/>
                <a:gd name="connsiteY27" fmla="*/ 1689363 h 3110101"/>
                <a:gd name="connsiteX28" fmla="*/ 3620459 w 3786036"/>
                <a:gd name="connsiteY28" fmla="*/ 1501879 h 3110101"/>
                <a:gd name="connsiteX0" fmla="*/ 3620459 w 3786036"/>
                <a:gd name="connsiteY0" fmla="*/ 1501879 h 3110101"/>
                <a:gd name="connsiteX1" fmla="*/ 2455079 w 3786036"/>
                <a:gd name="connsiteY1" fmla="*/ 1119761 h 3110101"/>
                <a:gd name="connsiteX2" fmla="*/ 2070947 w 3786036"/>
                <a:gd name="connsiteY2" fmla="*/ 844382 h 3110101"/>
                <a:gd name="connsiteX3" fmla="*/ 2350906 w 3786036"/>
                <a:gd name="connsiteY3" fmla="*/ 371308 h 3110101"/>
                <a:gd name="connsiteX4" fmla="*/ 3090270 w 3786036"/>
                <a:gd name="connsiteY4" fmla="*/ 99158 h 3110101"/>
                <a:gd name="connsiteX5" fmla="*/ 3070562 w 3786036"/>
                <a:gd name="connsiteY5" fmla="*/ 68616 h 3110101"/>
                <a:gd name="connsiteX6" fmla="*/ 2303825 w 3786036"/>
                <a:gd name="connsiteY6" fmla="*/ 326756 h 3110101"/>
                <a:gd name="connsiteX7" fmla="*/ 2043907 w 3786036"/>
                <a:gd name="connsiteY7" fmla="*/ 665581 h 3110101"/>
                <a:gd name="connsiteX8" fmla="*/ 1994748 w 3786036"/>
                <a:gd name="connsiteY8" fmla="*/ 965032 h 3110101"/>
                <a:gd name="connsiteX9" fmla="*/ 1591523 w 3786036"/>
                <a:gd name="connsiteY9" fmla="*/ 933282 h 3110101"/>
                <a:gd name="connsiteX10" fmla="*/ 1708998 w 3786036"/>
                <a:gd name="connsiteY10" fmla="*/ 685632 h 3110101"/>
                <a:gd name="connsiteX11" fmla="*/ 1866651 w 3786036"/>
                <a:gd name="connsiteY11" fmla="*/ 271418 h 3110101"/>
                <a:gd name="connsiteX12" fmla="*/ 1086669 w 3786036"/>
                <a:gd name="connsiteY12" fmla="*/ 13934 h 3110101"/>
                <a:gd name="connsiteX13" fmla="*/ 1108237 w 3786036"/>
                <a:gd name="connsiteY13" fmla="*/ 66701 h 3110101"/>
                <a:gd name="connsiteX14" fmla="*/ 1803038 w 3786036"/>
                <a:gd name="connsiteY14" fmla="*/ 338799 h 3110101"/>
                <a:gd name="connsiteX15" fmla="*/ 1581998 w 3786036"/>
                <a:gd name="connsiteY15" fmla="*/ 790407 h 3110101"/>
                <a:gd name="connsiteX16" fmla="*/ 1293270 w 3786036"/>
                <a:gd name="connsiteY16" fmla="*/ 1293332 h 3110101"/>
                <a:gd name="connsiteX17" fmla="*/ 203227 w 3786036"/>
                <a:gd name="connsiteY17" fmla="*/ 1252059 h 3110101"/>
                <a:gd name="connsiteX18" fmla="*/ 190527 w 3786036"/>
                <a:gd name="connsiteY18" fmla="*/ 1297870 h 3110101"/>
                <a:gd name="connsiteX19" fmla="*/ 1293814 w 3786036"/>
                <a:gd name="connsiteY19" fmla="*/ 1379365 h 3110101"/>
                <a:gd name="connsiteX20" fmla="*/ 705988 w 3786036"/>
                <a:gd name="connsiteY20" fmla="*/ 2952227 h 3110101"/>
                <a:gd name="connsiteX21" fmla="*/ 756242 w 3786036"/>
                <a:gd name="connsiteY21" fmla="*/ 2969414 h 3110101"/>
                <a:gd name="connsiteX22" fmla="*/ 1096225 w 3786036"/>
                <a:gd name="connsiteY22" fmla="*/ 2193757 h 3110101"/>
                <a:gd name="connsiteX23" fmla="*/ 1508852 w 3786036"/>
                <a:gd name="connsiteY23" fmla="*/ 1168196 h 3110101"/>
                <a:gd name="connsiteX24" fmla="*/ 1683600 w 3786036"/>
                <a:gd name="connsiteY24" fmla="*/ 1044406 h 3110101"/>
                <a:gd name="connsiteX25" fmla="*/ 2205400 w 3786036"/>
                <a:gd name="connsiteY25" fmla="*/ 1160535 h 3110101"/>
                <a:gd name="connsiteX26" fmla="*/ 3552469 w 3786036"/>
                <a:gd name="connsiteY26" fmla="*/ 1708461 h 3110101"/>
                <a:gd name="connsiteX27" fmla="*/ 3784355 w 3786036"/>
                <a:gd name="connsiteY27" fmla="*/ 1689363 h 3110101"/>
                <a:gd name="connsiteX28" fmla="*/ 3620459 w 3786036"/>
                <a:gd name="connsiteY28" fmla="*/ 1501879 h 3110101"/>
                <a:gd name="connsiteX0" fmla="*/ 3620459 w 3786036"/>
                <a:gd name="connsiteY0" fmla="*/ 1501879 h 3110101"/>
                <a:gd name="connsiteX1" fmla="*/ 2455079 w 3786036"/>
                <a:gd name="connsiteY1" fmla="*/ 1119761 h 3110101"/>
                <a:gd name="connsiteX2" fmla="*/ 2070947 w 3786036"/>
                <a:gd name="connsiteY2" fmla="*/ 844382 h 3110101"/>
                <a:gd name="connsiteX3" fmla="*/ 2281056 w 3786036"/>
                <a:gd name="connsiteY3" fmla="*/ 412583 h 3110101"/>
                <a:gd name="connsiteX4" fmla="*/ 3090270 w 3786036"/>
                <a:gd name="connsiteY4" fmla="*/ 99158 h 3110101"/>
                <a:gd name="connsiteX5" fmla="*/ 3070562 w 3786036"/>
                <a:gd name="connsiteY5" fmla="*/ 68616 h 3110101"/>
                <a:gd name="connsiteX6" fmla="*/ 2303825 w 3786036"/>
                <a:gd name="connsiteY6" fmla="*/ 326756 h 3110101"/>
                <a:gd name="connsiteX7" fmla="*/ 2043907 w 3786036"/>
                <a:gd name="connsiteY7" fmla="*/ 665581 h 3110101"/>
                <a:gd name="connsiteX8" fmla="*/ 1994748 w 3786036"/>
                <a:gd name="connsiteY8" fmla="*/ 965032 h 3110101"/>
                <a:gd name="connsiteX9" fmla="*/ 1591523 w 3786036"/>
                <a:gd name="connsiteY9" fmla="*/ 933282 h 3110101"/>
                <a:gd name="connsiteX10" fmla="*/ 1708998 w 3786036"/>
                <a:gd name="connsiteY10" fmla="*/ 685632 h 3110101"/>
                <a:gd name="connsiteX11" fmla="*/ 1866651 w 3786036"/>
                <a:gd name="connsiteY11" fmla="*/ 271418 h 3110101"/>
                <a:gd name="connsiteX12" fmla="*/ 1086669 w 3786036"/>
                <a:gd name="connsiteY12" fmla="*/ 13934 h 3110101"/>
                <a:gd name="connsiteX13" fmla="*/ 1108237 w 3786036"/>
                <a:gd name="connsiteY13" fmla="*/ 66701 h 3110101"/>
                <a:gd name="connsiteX14" fmla="*/ 1803038 w 3786036"/>
                <a:gd name="connsiteY14" fmla="*/ 338799 h 3110101"/>
                <a:gd name="connsiteX15" fmla="*/ 1581998 w 3786036"/>
                <a:gd name="connsiteY15" fmla="*/ 790407 h 3110101"/>
                <a:gd name="connsiteX16" fmla="*/ 1293270 w 3786036"/>
                <a:gd name="connsiteY16" fmla="*/ 1293332 h 3110101"/>
                <a:gd name="connsiteX17" fmla="*/ 203227 w 3786036"/>
                <a:gd name="connsiteY17" fmla="*/ 1252059 h 3110101"/>
                <a:gd name="connsiteX18" fmla="*/ 190527 w 3786036"/>
                <a:gd name="connsiteY18" fmla="*/ 1297870 h 3110101"/>
                <a:gd name="connsiteX19" fmla="*/ 1293814 w 3786036"/>
                <a:gd name="connsiteY19" fmla="*/ 1379365 h 3110101"/>
                <a:gd name="connsiteX20" fmla="*/ 705988 w 3786036"/>
                <a:gd name="connsiteY20" fmla="*/ 2952227 h 3110101"/>
                <a:gd name="connsiteX21" fmla="*/ 756242 w 3786036"/>
                <a:gd name="connsiteY21" fmla="*/ 2969414 h 3110101"/>
                <a:gd name="connsiteX22" fmla="*/ 1096225 w 3786036"/>
                <a:gd name="connsiteY22" fmla="*/ 2193757 h 3110101"/>
                <a:gd name="connsiteX23" fmla="*/ 1508852 w 3786036"/>
                <a:gd name="connsiteY23" fmla="*/ 1168196 h 3110101"/>
                <a:gd name="connsiteX24" fmla="*/ 1683600 w 3786036"/>
                <a:gd name="connsiteY24" fmla="*/ 1044406 h 3110101"/>
                <a:gd name="connsiteX25" fmla="*/ 2205400 w 3786036"/>
                <a:gd name="connsiteY25" fmla="*/ 1160535 h 3110101"/>
                <a:gd name="connsiteX26" fmla="*/ 3552469 w 3786036"/>
                <a:gd name="connsiteY26" fmla="*/ 1708461 h 3110101"/>
                <a:gd name="connsiteX27" fmla="*/ 3784355 w 3786036"/>
                <a:gd name="connsiteY27" fmla="*/ 1689363 h 3110101"/>
                <a:gd name="connsiteX28" fmla="*/ 3620459 w 3786036"/>
                <a:gd name="connsiteY28" fmla="*/ 1501879 h 3110101"/>
                <a:gd name="connsiteX0" fmla="*/ 3620459 w 3786036"/>
                <a:gd name="connsiteY0" fmla="*/ 1501179 h 3109401"/>
                <a:gd name="connsiteX1" fmla="*/ 2455079 w 3786036"/>
                <a:gd name="connsiteY1" fmla="*/ 1119061 h 3109401"/>
                <a:gd name="connsiteX2" fmla="*/ 2070947 w 3786036"/>
                <a:gd name="connsiteY2" fmla="*/ 843682 h 3109401"/>
                <a:gd name="connsiteX3" fmla="*/ 2281056 w 3786036"/>
                <a:gd name="connsiteY3" fmla="*/ 411883 h 3109401"/>
                <a:gd name="connsiteX4" fmla="*/ 3090270 w 3786036"/>
                <a:gd name="connsiteY4" fmla="*/ 98458 h 3109401"/>
                <a:gd name="connsiteX5" fmla="*/ 3070562 w 3786036"/>
                <a:gd name="connsiteY5" fmla="*/ 67916 h 3109401"/>
                <a:gd name="connsiteX6" fmla="*/ 2303825 w 3786036"/>
                <a:gd name="connsiteY6" fmla="*/ 326056 h 3109401"/>
                <a:gd name="connsiteX7" fmla="*/ 2043907 w 3786036"/>
                <a:gd name="connsiteY7" fmla="*/ 664881 h 3109401"/>
                <a:gd name="connsiteX8" fmla="*/ 1994748 w 3786036"/>
                <a:gd name="connsiteY8" fmla="*/ 964332 h 3109401"/>
                <a:gd name="connsiteX9" fmla="*/ 1591523 w 3786036"/>
                <a:gd name="connsiteY9" fmla="*/ 932582 h 3109401"/>
                <a:gd name="connsiteX10" fmla="*/ 1708998 w 3786036"/>
                <a:gd name="connsiteY10" fmla="*/ 684932 h 3109401"/>
                <a:gd name="connsiteX11" fmla="*/ 1866651 w 3786036"/>
                <a:gd name="connsiteY11" fmla="*/ 270718 h 3109401"/>
                <a:gd name="connsiteX12" fmla="*/ 1086669 w 3786036"/>
                <a:gd name="connsiteY12" fmla="*/ 13234 h 3109401"/>
                <a:gd name="connsiteX13" fmla="*/ 1108237 w 3786036"/>
                <a:gd name="connsiteY13" fmla="*/ 66001 h 3109401"/>
                <a:gd name="connsiteX14" fmla="*/ 1815738 w 3786036"/>
                <a:gd name="connsiteY14" fmla="*/ 312699 h 3109401"/>
                <a:gd name="connsiteX15" fmla="*/ 1581998 w 3786036"/>
                <a:gd name="connsiteY15" fmla="*/ 789707 h 3109401"/>
                <a:gd name="connsiteX16" fmla="*/ 1293270 w 3786036"/>
                <a:gd name="connsiteY16" fmla="*/ 1292632 h 3109401"/>
                <a:gd name="connsiteX17" fmla="*/ 203227 w 3786036"/>
                <a:gd name="connsiteY17" fmla="*/ 1251359 h 3109401"/>
                <a:gd name="connsiteX18" fmla="*/ 190527 w 3786036"/>
                <a:gd name="connsiteY18" fmla="*/ 1297170 h 3109401"/>
                <a:gd name="connsiteX19" fmla="*/ 1293814 w 3786036"/>
                <a:gd name="connsiteY19" fmla="*/ 1378665 h 3109401"/>
                <a:gd name="connsiteX20" fmla="*/ 705988 w 3786036"/>
                <a:gd name="connsiteY20" fmla="*/ 2951527 h 3109401"/>
                <a:gd name="connsiteX21" fmla="*/ 756242 w 3786036"/>
                <a:gd name="connsiteY21" fmla="*/ 2968714 h 3109401"/>
                <a:gd name="connsiteX22" fmla="*/ 1096225 w 3786036"/>
                <a:gd name="connsiteY22" fmla="*/ 2193057 h 3109401"/>
                <a:gd name="connsiteX23" fmla="*/ 1508852 w 3786036"/>
                <a:gd name="connsiteY23" fmla="*/ 1167496 h 3109401"/>
                <a:gd name="connsiteX24" fmla="*/ 1683600 w 3786036"/>
                <a:gd name="connsiteY24" fmla="*/ 1043706 h 3109401"/>
                <a:gd name="connsiteX25" fmla="*/ 2205400 w 3786036"/>
                <a:gd name="connsiteY25" fmla="*/ 1159835 h 3109401"/>
                <a:gd name="connsiteX26" fmla="*/ 3552469 w 3786036"/>
                <a:gd name="connsiteY26" fmla="*/ 1707761 h 3109401"/>
                <a:gd name="connsiteX27" fmla="*/ 3784355 w 3786036"/>
                <a:gd name="connsiteY27" fmla="*/ 1688663 h 3109401"/>
                <a:gd name="connsiteX28" fmla="*/ 3620459 w 3786036"/>
                <a:gd name="connsiteY28" fmla="*/ 1501179 h 3109401"/>
                <a:gd name="connsiteX0" fmla="*/ 3620459 w 3786036"/>
                <a:gd name="connsiteY0" fmla="*/ 1501179 h 3109401"/>
                <a:gd name="connsiteX1" fmla="*/ 2455079 w 3786036"/>
                <a:gd name="connsiteY1" fmla="*/ 1119061 h 3109401"/>
                <a:gd name="connsiteX2" fmla="*/ 2070947 w 3786036"/>
                <a:gd name="connsiteY2" fmla="*/ 843682 h 3109401"/>
                <a:gd name="connsiteX3" fmla="*/ 2281056 w 3786036"/>
                <a:gd name="connsiteY3" fmla="*/ 411883 h 3109401"/>
                <a:gd name="connsiteX4" fmla="*/ 3090270 w 3786036"/>
                <a:gd name="connsiteY4" fmla="*/ 98458 h 3109401"/>
                <a:gd name="connsiteX5" fmla="*/ 3070562 w 3786036"/>
                <a:gd name="connsiteY5" fmla="*/ 67916 h 3109401"/>
                <a:gd name="connsiteX6" fmla="*/ 2303825 w 3786036"/>
                <a:gd name="connsiteY6" fmla="*/ 326056 h 3109401"/>
                <a:gd name="connsiteX7" fmla="*/ 2043907 w 3786036"/>
                <a:gd name="connsiteY7" fmla="*/ 664881 h 3109401"/>
                <a:gd name="connsiteX8" fmla="*/ 1994748 w 3786036"/>
                <a:gd name="connsiteY8" fmla="*/ 964332 h 3109401"/>
                <a:gd name="connsiteX9" fmla="*/ 1591523 w 3786036"/>
                <a:gd name="connsiteY9" fmla="*/ 932582 h 3109401"/>
                <a:gd name="connsiteX10" fmla="*/ 1708998 w 3786036"/>
                <a:gd name="connsiteY10" fmla="*/ 684932 h 3109401"/>
                <a:gd name="connsiteX11" fmla="*/ 1866651 w 3786036"/>
                <a:gd name="connsiteY11" fmla="*/ 270718 h 3109401"/>
                <a:gd name="connsiteX12" fmla="*/ 1086669 w 3786036"/>
                <a:gd name="connsiteY12" fmla="*/ 13234 h 3109401"/>
                <a:gd name="connsiteX13" fmla="*/ 1108237 w 3786036"/>
                <a:gd name="connsiteY13" fmla="*/ 66001 h 3109401"/>
                <a:gd name="connsiteX14" fmla="*/ 1815738 w 3786036"/>
                <a:gd name="connsiteY14" fmla="*/ 312699 h 3109401"/>
                <a:gd name="connsiteX15" fmla="*/ 1581998 w 3786036"/>
                <a:gd name="connsiteY15" fmla="*/ 789707 h 3109401"/>
                <a:gd name="connsiteX16" fmla="*/ 1293270 w 3786036"/>
                <a:gd name="connsiteY16" fmla="*/ 1292632 h 3109401"/>
                <a:gd name="connsiteX17" fmla="*/ 203227 w 3786036"/>
                <a:gd name="connsiteY17" fmla="*/ 1251359 h 3109401"/>
                <a:gd name="connsiteX18" fmla="*/ 190527 w 3786036"/>
                <a:gd name="connsiteY18" fmla="*/ 1297170 h 3109401"/>
                <a:gd name="connsiteX19" fmla="*/ 1293814 w 3786036"/>
                <a:gd name="connsiteY19" fmla="*/ 1378665 h 3109401"/>
                <a:gd name="connsiteX20" fmla="*/ 705988 w 3786036"/>
                <a:gd name="connsiteY20" fmla="*/ 2951527 h 3109401"/>
                <a:gd name="connsiteX21" fmla="*/ 756242 w 3786036"/>
                <a:gd name="connsiteY21" fmla="*/ 2968714 h 3109401"/>
                <a:gd name="connsiteX22" fmla="*/ 1096225 w 3786036"/>
                <a:gd name="connsiteY22" fmla="*/ 2193057 h 3109401"/>
                <a:gd name="connsiteX23" fmla="*/ 1508852 w 3786036"/>
                <a:gd name="connsiteY23" fmla="*/ 1167496 h 3109401"/>
                <a:gd name="connsiteX24" fmla="*/ 1683600 w 3786036"/>
                <a:gd name="connsiteY24" fmla="*/ 1043706 h 3109401"/>
                <a:gd name="connsiteX25" fmla="*/ 2154600 w 3786036"/>
                <a:gd name="connsiteY25" fmla="*/ 1125968 h 3109401"/>
                <a:gd name="connsiteX26" fmla="*/ 3552469 w 3786036"/>
                <a:gd name="connsiteY26" fmla="*/ 1707761 h 3109401"/>
                <a:gd name="connsiteX27" fmla="*/ 3784355 w 3786036"/>
                <a:gd name="connsiteY27" fmla="*/ 1688663 h 3109401"/>
                <a:gd name="connsiteX28" fmla="*/ 3620459 w 3786036"/>
                <a:gd name="connsiteY28" fmla="*/ 1501179 h 3109401"/>
                <a:gd name="connsiteX0" fmla="*/ 3620459 w 3786036"/>
                <a:gd name="connsiteY0" fmla="*/ 1501179 h 3109401"/>
                <a:gd name="connsiteX1" fmla="*/ 2455079 w 3786036"/>
                <a:gd name="connsiteY1" fmla="*/ 1119061 h 3109401"/>
                <a:gd name="connsiteX2" fmla="*/ 2070947 w 3786036"/>
                <a:gd name="connsiteY2" fmla="*/ 843682 h 3109401"/>
                <a:gd name="connsiteX3" fmla="*/ 2281056 w 3786036"/>
                <a:gd name="connsiteY3" fmla="*/ 411883 h 3109401"/>
                <a:gd name="connsiteX4" fmla="*/ 3090270 w 3786036"/>
                <a:gd name="connsiteY4" fmla="*/ 98458 h 3109401"/>
                <a:gd name="connsiteX5" fmla="*/ 3070562 w 3786036"/>
                <a:gd name="connsiteY5" fmla="*/ 67916 h 3109401"/>
                <a:gd name="connsiteX6" fmla="*/ 2303825 w 3786036"/>
                <a:gd name="connsiteY6" fmla="*/ 326056 h 3109401"/>
                <a:gd name="connsiteX7" fmla="*/ 2043907 w 3786036"/>
                <a:gd name="connsiteY7" fmla="*/ 664881 h 3109401"/>
                <a:gd name="connsiteX8" fmla="*/ 1994748 w 3786036"/>
                <a:gd name="connsiteY8" fmla="*/ 964332 h 3109401"/>
                <a:gd name="connsiteX9" fmla="*/ 1591523 w 3786036"/>
                <a:gd name="connsiteY9" fmla="*/ 932582 h 3109401"/>
                <a:gd name="connsiteX10" fmla="*/ 1708998 w 3786036"/>
                <a:gd name="connsiteY10" fmla="*/ 684932 h 3109401"/>
                <a:gd name="connsiteX11" fmla="*/ 1866651 w 3786036"/>
                <a:gd name="connsiteY11" fmla="*/ 270718 h 3109401"/>
                <a:gd name="connsiteX12" fmla="*/ 1086669 w 3786036"/>
                <a:gd name="connsiteY12" fmla="*/ 13234 h 3109401"/>
                <a:gd name="connsiteX13" fmla="*/ 1108237 w 3786036"/>
                <a:gd name="connsiteY13" fmla="*/ 66001 h 3109401"/>
                <a:gd name="connsiteX14" fmla="*/ 1815738 w 3786036"/>
                <a:gd name="connsiteY14" fmla="*/ 312699 h 3109401"/>
                <a:gd name="connsiteX15" fmla="*/ 1581998 w 3786036"/>
                <a:gd name="connsiteY15" fmla="*/ 789707 h 3109401"/>
                <a:gd name="connsiteX16" fmla="*/ 1293270 w 3786036"/>
                <a:gd name="connsiteY16" fmla="*/ 1292632 h 3109401"/>
                <a:gd name="connsiteX17" fmla="*/ 203227 w 3786036"/>
                <a:gd name="connsiteY17" fmla="*/ 1251359 h 3109401"/>
                <a:gd name="connsiteX18" fmla="*/ 190527 w 3786036"/>
                <a:gd name="connsiteY18" fmla="*/ 1297170 h 3109401"/>
                <a:gd name="connsiteX19" fmla="*/ 1293814 w 3786036"/>
                <a:gd name="connsiteY19" fmla="*/ 1378665 h 3109401"/>
                <a:gd name="connsiteX20" fmla="*/ 705988 w 3786036"/>
                <a:gd name="connsiteY20" fmla="*/ 2951527 h 3109401"/>
                <a:gd name="connsiteX21" fmla="*/ 756242 w 3786036"/>
                <a:gd name="connsiteY21" fmla="*/ 2968714 h 3109401"/>
                <a:gd name="connsiteX22" fmla="*/ 1096225 w 3786036"/>
                <a:gd name="connsiteY22" fmla="*/ 2193057 h 3109401"/>
                <a:gd name="connsiteX23" fmla="*/ 1508852 w 3786036"/>
                <a:gd name="connsiteY23" fmla="*/ 1167496 h 3109401"/>
                <a:gd name="connsiteX24" fmla="*/ 1683600 w 3786036"/>
                <a:gd name="connsiteY24" fmla="*/ 1043706 h 3109401"/>
                <a:gd name="connsiteX25" fmla="*/ 2133434 w 3786036"/>
                <a:gd name="connsiteY25" fmla="*/ 1113268 h 3109401"/>
                <a:gd name="connsiteX26" fmla="*/ 3552469 w 3786036"/>
                <a:gd name="connsiteY26" fmla="*/ 1707761 h 3109401"/>
                <a:gd name="connsiteX27" fmla="*/ 3784355 w 3786036"/>
                <a:gd name="connsiteY27" fmla="*/ 1688663 h 3109401"/>
                <a:gd name="connsiteX28" fmla="*/ 3620459 w 3786036"/>
                <a:gd name="connsiteY28" fmla="*/ 1501179 h 3109401"/>
                <a:gd name="connsiteX0" fmla="*/ 3620459 w 3786036"/>
                <a:gd name="connsiteY0" fmla="*/ 1501179 h 3109401"/>
                <a:gd name="connsiteX1" fmla="*/ 2455079 w 3786036"/>
                <a:gd name="connsiteY1" fmla="*/ 1119061 h 3109401"/>
                <a:gd name="connsiteX2" fmla="*/ 2070947 w 3786036"/>
                <a:gd name="connsiteY2" fmla="*/ 843682 h 3109401"/>
                <a:gd name="connsiteX3" fmla="*/ 2281056 w 3786036"/>
                <a:gd name="connsiteY3" fmla="*/ 411883 h 3109401"/>
                <a:gd name="connsiteX4" fmla="*/ 3090270 w 3786036"/>
                <a:gd name="connsiteY4" fmla="*/ 98458 h 3109401"/>
                <a:gd name="connsiteX5" fmla="*/ 3070562 w 3786036"/>
                <a:gd name="connsiteY5" fmla="*/ 67916 h 3109401"/>
                <a:gd name="connsiteX6" fmla="*/ 2303825 w 3786036"/>
                <a:gd name="connsiteY6" fmla="*/ 326056 h 3109401"/>
                <a:gd name="connsiteX7" fmla="*/ 2043907 w 3786036"/>
                <a:gd name="connsiteY7" fmla="*/ 664881 h 3109401"/>
                <a:gd name="connsiteX8" fmla="*/ 1994748 w 3786036"/>
                <a:gd name="connsiteY8" fmla="*/ 964332 h 3109401"/>
                <a:gd name="connsiteX9" fmla="*/ 1591523 w 3786036"/>
                <a:gd name="connsiteY9" fmla="*/ 932582 h 3109401"/>
                <a:gd name="connsiteX10" fmla="*/ 1708998 w 3786036"/>
                <a:gd name="connsiteY10" fmla="*/ 684932 h 3109401"/>
                <a:gd name="connsiteX11" fmla="*/ 1866651 w 3786036"/>
                <a:gd name="connsiteY11" fmla="*/ 270718 h 3109401"/>
                <a:gd name="connsiteX12" fmla="*/ 1086669 w 3786036"/>
                <a:gd name="connsiteY12" fmla="*/ 13234 h 3109401"/>
                <a:gd name="connsiteX13" fmla="*/ 1108237 w 3786036"/>
                <a:gd name="connsiteY13" fmla="*/ 66001 h 3109401"/>
                <a:gd name="connsiteX14" fmla="*/ 1815738 w 3786036"/>
                <a:gd name="connsiteY14" fmla="*/ 312699 h 3109401"/>
                <a:gd name="connsiteX15" fmla="*/ 1581998 w 3786036"/>
                <a:gd name="connsiteY15" fmla="*/ 789707 h 3109401"/>
                <a:gd name="connsiteX16" fmla="*/ 1293270 w 3786036"/>
                <a:gd name="connsiteY16" fmla="*/ 1292632 h 3109401"/>
                <a:gd name="connsiteX17" fmla="*/ 203227 w 3786036"/>
                <a:gd name="connsiteY17" fmla="*/ 1251359 h 3109401"/>
                <a:gd name="connsiteX18" fmla="*/ 190527 w 3786036"/>
                <a:gd name="connsiteY18" fmla="*/ 1297170 h 3109401"/>
                <a:gd name="connsiteX19" fmla="*/ 1293814 w 3786036"/>
                <a:gd name="connsiteY19" fmla="*/ 1378665 h 3109401"/>
                <a:gd name="connsiteX20" fmla="*/ 705988 w 3786036"/>
                <a:gd name="connsiteY20" fmla="*/ 2951527 h 3109401"/>
                <a:gd name="connsiteX21" fmla="*/ 756242 w 3786036"/>
                <a:gd name="connsiteY21" fmla="*/ 2968714 h 3109401"/>
                <a:gd name="connsiteX22" fmla="*/ 1096225 w 3786036"/>
                <a:gd name="connsiteY22" fmla="*/ 2193057 h 3109401"/>
                <a:gd name="connsiteX23" fmla="*/ 1508852 w 3786036"/>
                <a:gd name="connsiteY23" fmla="*/ 1167496 h 3109401"/>
                <a:gd name="connsiteX24" fmla="*/ 1683600 w 3786036"/>
                <a:gd name="connsiteY24" fmla="*/ 1043706 h 3109401"/>
                <a:gd name="connsiteX25" fmla="*/ 2133434 w 3786036"/>
                <a:gd name="connsiteY25" fmla="*/ 1113268 h 3109401"/>
                <a:gd name="connsiteX26" fmla="*/ 3552469 w 3786036"/>
                <a:gd name="connsiteY26" fmla="*/ 1707761 h 3109401"/>
                <a:gd name="connsiteX27" fmla="*/ 3784355 w 3786036"/>
                <a:gd name="connsiteY27" fmla="*/ 1688663 h 3109401"/>
                <a:gd name="connsiteX28" fmla="*/ 3620459 w 3786036"/>
                <a:gd name="connsiteY28" fmla="*/ 1501179 h 3109401"/>
                <a:gd name="connsiteX0" fmla="*/ 3620459 w 3786036"/>
                <a:gd name="connsiteY0" fmla="*/ 1501179 h 3109401"/>
                <a:gd name="connsiteX1" fmla="*/ 2455079 w 3786036"/>
                <a:gd name="connsiteY1" fmla="*/ 1119061 h 3109401"/>
                <a:gd name="connsiteX2" fmla="*/ 2070947 w 3786036"/>
                <a:gd name="connsiteY2" fmla="*/ 843682 h 3109401"/>
                <a:gd name="connsiteX3" fmla="*/ 2281056 w 3786036"/>
                <a:gd name="connsiteY3" fmla="*/ 411883 h 3109401"/>
                <a:gd name="connsiteX4" fmla="*/ 3090270 w 3786036"/>
                <a:gd name="connsiteY4" fmla="*/ 98458 h 3109401"/>
                <a:gd name="connsiteX5" fmla="*/ 3070562 w 3786036"/>
                <a:gd name="connsiteY5" fmla="*/ 67916 h 3109401"/>
                <a:gd name="connsiteX6" fmla="*/ 2303825 w 3786036"/>
                <a:gd name="connsiteY6" fmla="*/ 326056 h 3109401"/>
                <a:gd name="connsiteX7" fmla="*/ 2043907 w 3786036"/>
                <a:gd name="connsiteY7" fmla="*/ 664881 h 3109401"/>
                <a:gd name="connsiteX8" fmla="*/ 1994748 w 3786036"/>
                <a:gd name="connsiteY8" fmla="*/ 964332 h 3109401"/>
                <a:gd name="connsiteX9" fmla="*/ 1591523 w 3786036"/>
                <a:gd name="connsiteY9" fmla="*/ 932582 h 3109401"/>
                <a:gd name="connsiteX10" fmla="*/ 1708998 w 3786036"/>
                <a:gd name="connsiteY10" fmla="*/ 684932 h 3109401"/>
                <a:gd name="connsiteX11" fmla="*/ 1866651 w 3786036"/>
                <a:gd name="connsiteY11" fmla="*/ 270718 h 3109401"/>
                <a:gd name="connsiteX12" fmla="*/ 1086669 w 3786036"/>
                <a:gd name="connsiteY12" fmla="*/ 13234 h 3109401"/>
                <a:gd name="connsiteX13" fmla="*/ 1108237 w 3786036"/>
                <a:gd name="connsiteY13" fmla="*/ 66001 h 3109401"/>
                <a:gd name="connsiteX14" fmla="*/ 1815738 w 3786036"/>
                <a:gd name="connsiteY14" fmla="*/ 312699 h 3109401"/>
                <a:gd name="connsiteX15" fmla="*/ 1581998 w 3786036"/>
                <a:gd name="connsiteY15" fmla="*/ 789707 h 3109401"/>
                <a:gd name="connsiteX16" fmla="*/ 1293270 w 3786036"/>
                <a:gd name="connsiteY16" fmla="*/ 1292632 h 3109401"/>
                <a:gd name="connsiteX17" fmla="*/ 203227 w 3786036"/>
                <a:gd name="connsiteY17" fmla="*/ 1251359 h 3109401"/>
                <a:gd name="connsiteX18" fmla="*/ 190527 w 3786036"/>
                <a:gd name="connsiteY18" fmla="*/ 1297170 h 3109401"/>
                <a:gd name="connsiteX19" fmla="*/ 1293814 w 3786036"/>
                <a:gd name="connsiteY19" fmla="*/ 1378665 h 3109401"/>
                <a:gd name="connsiteX20" fmla="*/ 705988 w 3786036"/>
                <a:gd name="connsiteY20" fmla="*/ 2951527 h 3109401"/>
                <a:gd name="connsiteX21" fmla="*/ 756242 w 3786036"/>
                <a:gd name="connsiteY21" fmla="*/ 2968714 h 3109401"/>
                <a:gd name="connsiteX22" fmla="*/ 1096225 w 3786036"/>
                <a:gd name="connsiteY22" fmla="*/ 2193057 h 3109401"/>
                <a:gd name="connsiteX23" fmla="*/ 1508852 w 3786036"/>
                <a:gd name="connsiteY23" fmla="*/ 1167496 h 3109401"/>
                <a:gd name="connsiteX24" fmla="*/ 1683600 w 3786036"/>
                <a:gd name="connsiteY24" fmla="*/ 1039473 h 3109401"/>
                <a:gd name="connsiteX25" fmla="*/ 2133434 w 3786036"/>
                <a:gd name="connsiteY25" fmla="*/ 1113268 h 3109401"/>
                <a:gd name="connsiteX26" fmla="*/ 3552469 w 3786036"/>
                <a:gd name="connsiteY26" fmla="*/ 1707761 h 3109401"/>
                <a:gd name="connsiteX27" fmla="*/ 3784355 w 3786036"/>
                <a:gd name="connsiteY27" fmla="*/ 1688663 h 3109401"/>
                <a:gd name="connsiteX28" fmla="*/ 3620459 w 3786036"/>
                <a:gd name="connsiteY28" fmla="*/ 1501179 h 3109401"/>
                <a:gd name="connsiteX0" fmla="*/ 3620459 w 3786036"/>
                <a:gd name="connsiteY0" fmla="*/ 1501179 h 3109401"/>
                <a:gd name="connsiteX1" fmla="*/ 2455079 w 3786036"/>
                <a:gd name="connsiteY1" fmla="*/ 1119061 h 3109401"/>
                <a:gd name="connsiteX2" fmla="*/ 2070947 w 3786036"/>
                <a:gd name="connsiteY2" fmla="*/ 843682 h 3109401"/>
                <a:gd name="connsiteX3" fmla="*/ 2281056 w 3786036"/>
                <a:gd name="connsiteY3" fmla="*/ 411883 h 3109401"/>
                <a:gd name="connsiteX4" fmla="*/ 3090270 w 3786036"/>
                <a:gd name="connsiteY4" fmla="*/ 98458 h 3109401"/>
                <a:gd name="connsiteX5" fmla="*/ 3070562 w 3786036"/>
                <a:gd name="connsiteY5" fmla="*/ 67916 h 3109401"/>
                <a:gd name="connsiteX6" fmla="*/ 2303825 w 3786036"/>
                <a:gd name="connsiteY6" fmla="*/ 326056 h 3109401"/>
                <a:gd name="connsiteX7" fmla="*/ 2043907 w 3786036"/>
                <a:gd name="connsiteY7" fmla="*/ 664881 h 3109401"/>
                <a:gd name="connsiteX8" fmla="*/ 1994748 w 3786036"/>
                <a:gd name="connsiteY8" fmla="*/ 964332 h 3109401"/>
                <a:gd name="connsiteX9" fmla="*/ 1591523 w 3786036"/>
                <a:gd name="connsiteY9" fmla="*/ 932582 h 3109401"/>
                <a:gd name="connsiteX10" fmla="*/ 1708998 w 3786036"/>
                <a:gd name="connsiteY10" fmla="*/ 684932 h 3109401"/>
                <a:gd name="connsiteX11" fmla="*/ 1866651 w 3786036"/>
                <a:gd name="connsiteY11" fmla="*/ 270718 h 3109401"/>
                <a:gd name="connsiteX12" fmla="*/ 1086669 w 3786036"/>
                <a:gd name="connsiteY12" fmla="*/ 13234 h 3109401"/>
                <a:gd name="connsiteX13" fmla="*/ 1108237 w 3786036"/>
                <a:gd name="connsiteY13" fmla="*/ 66001 h 3109401"/>
                <a:gd name="connsiteX14" fmla="*/ 1815738 w 3786036"/>
                <a:gd name="connsiteY14" fmla="*/ 312699 h 3109401"/>
                <a:gd name="connsiteX15" fmla="*/ 1581998 w 3786036"/>
                <a:gd name="connsiteY15" fmla="*/ 789707 h 3109401"/>
                <a:gd name="connsiteX16" fmla="*/ 1293270 w 3786036"/>
                <a:gd name="connsiteY16" fmla="*/ 1292632 h 3109401"/>
                <a:gd name="connsiteX17" fmla="*/ 203227 w 3786036"/>
                <a:gd name="connsiteY17" fmla="*/ 1251359 h 3109401"/>
                <a:gd name="connsiteX18" fmla="*/ 190527 w 3786036"/>
                <a:gd name="connsiteY18" fmla="*/ 1297170 h 3109401"/>
                <a:gd name="connsiteX19" fmla="*/ 1293814 w 3786036"/>
                <a:gd name="connsiteY19" fmla="*/ 1378665 h 3109401"/>
                <a:gd name="connsiteX20" fmla="*/ 705988 w 3786036"/>
                <a:gd name="connsiteY20" fmla="*/ 2951527 h 3109401"/>
                <a:gd name="connsiteX21" fmla="*/ 756242 w 3786036"/>
                <a:gd name="connsiteY21" fmla="*/ 2968714 h 3109401"/>
                <a:gd name="connsiteX22" fmla="*/ 1096225 w 3786036"/>
                <a:gd name="connsiteY22" fmla="*/ 2193057 h 3109401"/>
                <a:gd name="connsiteX23" fmla="*/ 1508852 w 3786036"/>
                <a:gd name="connsiteY23" fmla="*/ 1167496 h 3109401"/>
                <a:gd name="connsiteX24" fmla="*/ 1683600 w 3786036"/>
                <a:gd name="connsiteY24" fmla="*/ 1039473 h 3109401"/>
                <a:gd name="connsiteX25" fmla="*/ 2133434 w 3786036"/>
                <a:gd name="connsiteY25" fmla="*/ 1113268 h 3109401"/>
                <a:gd name="connsiteX26" fmla="*/ 3552469 w 3786036"/>
                <a:gd name="connsiteY26" fmla="*/ 1707761 h 3109401"/>
                <a:gd name="connsiteX27" fmla="*/ 3784355 w 3786036"/>
                <a:gd name="connsiteY27" fmla="*/ 1688663 h 3109401"/>
                <a:gd name="connsiteX28" fmla="*/ 3620459 w 3786036"/>
                <a:gd name="connsiteY28" fmla="*/ 1501179 h 3109401"/>
                <a:gd name="connsiteX0" fmla="*/ 3620459 w 3786036"/>
                <a:gd name="connsiteY0" fmla="*/ 1501179 h 3109401"/>
                <a:gd name="connsiteX1" fmla="*/ 2455079 w 3786036"/>
                <a:gd name="connsiteY1" fmla="*/ 1119061 h 3109401"/>
                <a:gd name="connsiteX2" fmla="*/ 2070947 w 3786036"/>
                <a:gd name="connsiteY2" fmla="*/ 843682 h 3109401"/>
                <a:gd name="connsiteX3" fmla="*/ 2281056 w 3786036"/>
                <a:gd name="connsiteY3" fmla="*/ 399183 h 3109401"/>
                <a:gd name="connsiteX4" fmla="*/ 3090270 w 3786036"/>
                <a:gd name="connsiteY4" fmla="*/ 98458 h 3109401"/>
                <a:gd name="connsiteX5" fmla="*/ 3070562 w 3786036"/>
                <a:gd name="connsiteY5" fmla="*/ 67916 h 3109401"/>
                <a:gd name="connsiteX6" fmla="*/ 2303825 w 3786036"/>
                <a:gd name="connsiteY6" fmla="*/ 326056 h 3109401"/>
                <a:gd name="connsiteX7" fmla="*/ 2043907 w 3786036"/>
                <a:gd name="connsiteY7" fmla="*/ 664881 h 3109401"/>
                <a:gd name="connsiteX8" fmla="*/ 1994748 w 3786036"/>
                <a:gd name="connsiteY8" fmla="*/ 964332 h 3109401"/>
                <a:gd name="connsiteX9" fmla="*/ 1591523 w 3786036"/>
                <a:gd name="connsiteY9" fmla="*/ 932582 h 3109401"/>
                <a:gd name="connsiteX10" fmla="*/ 1708998 w 3786036"/>
                <a:gd name="connsiteY10" fmla="*/ 684932 h 3109401"/>
                <a:gd name="connsiteX11" fmla="*/ 1866651 w 3786036"/>
                <a:gd name="connsiteY11" fmla="*/ 270718 h 3109401"/>
                <a:gd name="connsiteX12" fmla="*/ 1086669 w 3786036"/>
                <a:gd name="connsiteY12" fmla="*/ 13234 h 3109401"/>
                <a:gd name="connsiteX13" fmla="*/ 1108237 w 3786036"/>
                <a:gd name="connsiteY13" fmla="*/ 66001 h 3109401"/>
                <a:gd name="connsiteX14" fmla="*/ 1815738 w 3786036"/>
                <a:gd name="connsiteY14" fmla="*/ 312699 h 3109401"/>
                <a:gd name="connsiteX15" fmla="*/ 1581998 w 3786036"/>
                <a:gd name="connsiteY15" fmla="*/ 789707 h 3109401"/>
                <a:gd name="connsiteX16" fmla="*/ 1293270 w 3786036"/>
                <a:gd name="connsiteY16" fmla="*/ 1292632 h 3109401"/>
                <a:gd name="connsiteX17" fmla="*/ 203227 w 3786036"/>
                <a:gd name="connsiteY17" fmla="*/ 1251359 h 3109401"/>
                <a:gd name="connsiteX18" fmla="*/ 190527 w 3786036"/>
                <a:gd name="connsiteY18" fmla="*/ 1297170 h 3109401"/>
                <a:gd name="connsiteX19" fmla="*/ 1293814 w 3786036"/>
                <a:gd name="connsiteY19" fmla="*/ 1378665 h 3109401"/>
                <a:gd name="connsiteX20" fmla="*/ 705988 w 3786036"/>
                <a:gd name="connsiteY20" fmla="*/ 2951527 h 3109401"/>
                <a:gd name="connsiteX21" fmla="*/ 756242 w 3786036"/>
                <a:gd name="connsiteY21" fmla="*/ 2968714 h 3109401"/>
                <a:gd name="connsiteX22" fmla="*/ 1096225 w 3786036"/>
                <a:gd name="connsiteY22" fmla="*/ 2193057 h 3109401"/>
                <a:gd name="connsiteX23" fmla="*/ 1508852 w 3786036"/>
                <a:gd name="connsiteY23" fmla="*/ 1167496 h 3109401"/>
                <a:gd name="connsiteX24" fmla="*/ 1683600 w 3786036"/>
                <a:gd name="connsiteY24" fmla="*/ 1039473 h 3109401"/>
                <a:gd name="connsiteX25" fmla="*/ 2133434 w 3786036"/>
                <a:gd name="connsiteY25" fmla="*/ 1113268 h 3109401"/>
                <a:gd name="connsiteX26" fmla="*/ 3552469 w 3786036"/>
                <a:gd name="connsiteY26" fmla="*/ 1707761 h 3109401"/>
                <a:gd name="connsiteX27" fmla="*/ 3784355 w 3786036"/>
                <a:gd name="connsiteY27" fmla="*/ 1688663 h 3109401"/>
                <a:gd name="connsiteX28" fmla="*/ 3620459 w 3786036"/>
                <a:gd name="connsiteY28" fmla="*/ 1501179 h 3109401"/>
                <a:gd name="connsiteX0" fmla="*/ 3620459 w 3786036"/>
                <a:gd name="connsiteY0" fmla="*/ 1501179 h 3109401"/>
                <a:gd name="connsiteX1" fmla="*/ 2455079 w 3786036"/>
                <a:gd name="connsiteY1" fmla="*/ 1119061 h 3109401"/>
                <a:gd name="connsiteX2" fmla="*/ 2070947 w 3786036"/>
                <a:gd name="connsiteY2" fmla="*/ 843682 h 3109401"/>
                <a:gd name="connsiteX3" fmla="*/ 2281056 w 3786036"/>
                <a:gd name="connsiteY3" fmla="*/ 399183 h 3109401"/>
                <a:gd name="connsiteX4" fmla="*/ 3090270 w 3786036"/>
                <a:gd name="connsiteY4" fmla="*/ 98458 h 3109401"/>
                <a:gd name="connsiteX5" fmla="*/ 3070562 w 3786036"/>
                <a:gd name="connsiteY5" fmla="*/ 67916 h 3109401"/>
                <a:gd name="connsiteX6" fmla="*/ 2303825 w 3786036"/>
                <a:gd name="connsiteY6" fmla="*/ 326056 h 3109401"/>
                <a:gd name="connsiteX7" fmla="*/ 2043907 w 3786036"/>
                <a:gd name="connsiteY7" fmla="*/ 664881 h 3109401"/>
                <a:gd name="connsiteX8" fmla="*/ 1994748 w 3786036"/>
                <a:gd name="connsiteY8" fmla="*/ 964332 h 3109401"/>
                <a:gd name="connsiteX9" fmla="*/ 1591523 w 3786036"/>
                <a:gd name="connsiteY9" fmla="*/ 932582 h 3109401"/>
                <a:gd name="connsiteX10" fmla="*/ 1708998 w 3786036"/>
                <a:gd name="connsiteY10" fmla="*/ 684932 h 3109401"/>
                <a:gd name="connsiteX11" fmla="*/ 1866651 w 3786036"/>
                <a:gd name="connsiteY11" fmla="*/ 270718 h 3109401"/>
                <a:gd name="connsiteX12" fmla="*/ 1086669 w 3786036"/>
                <a:gd name="connsiteY12" fmla="*/ 13234 h 3109401"/>
                <a:gd name="connsiteX13" fmla="*/ 1125170 w 3786036"/>
                <a:gd name="connsiteY13" fmla="*/ 66001 h 3109401"/>
                <a:gd name="connsiteX14" fmla="*/ 1815738 w 3786036"/>
                <a:gd name="connsiteY14" fmla="*/ 312699 h 3109401"/>
                <a:gd name="connsiteX15" fmla="*/ 1581998 w 3786036"/>
                <a:gd name="connsiteY15" fmla="*/ 789707 h 3109401"/>
                <a:gd name="connsiteX16" fmla="*/ 1293270 w 3786036"/>
                <a:gd name="connsiteY16" fmla="*/ 1292632 h 3109401"/>
                <a:gd name="connsiteX17" fmla="*/ 203227 w 3786036"/>
                <a:gd name="connsiteY17" fmla="*/ 1251359 h 3109401"/>
                <a:gd name="connsiteX18" fmla="*/ 190527 w 3786036"/>
                <a:gd name="connsiteY18" fmla="*/ 1297170 h 3109401"/>
                <a:gd name="connsiteX19" fmla="*/ 1293814 w 3786036"/>
                <a:gd name="connsiteY19" fmla="*/ 1378665 h 3109401"/>
                <a:gd name="connsiteX20" fmla="*/ 705988 w 3786036"/>
                <a:gd name="connsiteY20" fmla="*/ 2951527 h 3109401"/>
                <a:gd name="connsiteX21" fmla="*/ 756242 w 3786036"/>
                <a:gd name="connsiteY21" fmla="*/ 2968714 h 3109401"/>
                <a:gd name="connsiteX22" fmla="*/ 1096225 w 3786036"/>
                <a:gd name="connsiteY22" fmla="*/ 2193057 h 3109401"/>
                <a:gd name="connsiteX23" fmla="*/ 1508852 w 3786036"/>
                <a:gd name="connsiteY23" fmla="*/ 1167496 h 3109401"/>
                <a:gd name="connsiteX24" fmla="*/ 1683600 w 3786036"/>
                <a:gd name="connsiteY24" fmla="*/ 1039473 h 3109401"/>
                <a:gd name="connsiteX25" fmla="*/ 2133434 w 3786036"/>
                <a:gd name="connsiteY25" fmla="*/ 1113268 h 3109401"/>
                <a:gd name="connsiteX26" fmla="*/ 3552469 w 3786036"/>
                <a:gd name="connsiteY26" fmla="*/ 1707761 h 3109401"/>
                <a:gd name="connsiteX27" fmla="*/ 3784355 w 3786036"/>
                <a:gd name="connsiteY27" fmla="*/ 1688663 h 3109401"/>
                <a:gd name="connsiteX28" fmla="*/ 3620459 w 3786036"/>
                <a:gd name="connsiteY28" fmla="*/ 1501179 h 3109401"/>
                <a:gd name="connsiteX0" fmla="*/ 3560805 w 3726382"/>
                <a:gd name="connsiteY0" fmla="*/ 1501179 h 3109401"/>
                <a:gd name="connsiteX1" fmla="*/ 2395425 w 3726382"/>
                <a:gd name="connsiteY1" fmla="*/ 1119061 h 3109401"/>
                <a:gd name="connsiteX2" fmla="*/ 2011293 w 3726382"/>
                <a:gd name="connsiteY2" fmla="*/ 843682 h 3109401"/>
                <a:gd name="connsiteX3" fmla="*/ 2221402 w 3726382"/>
                <a:gd name="connsiteY3" fmla="*/ 399183 h 3109401"/>
                <a:gd name="connsiteX4" fmla="*/ 3030616 w 3726382"/>
                <a:gd name="connsiteY4" fmla="*/ 98458 h 3109401"/>
                <a:gd name="connsiteX5" fmla="*/ 3010908 w 3726382"/>
                <a:gd name="connsiteY5" fmla="*/ 67916 h 3109401"/>
                <a:gd name="connsiteX6" fmla="*/ 2244171 w 3726382"/>
                <a:gd name="connsiteY6" fmla="*/ 326056 h 3109401"/>
                <a:gd name="connsiteX7" fmla="*/ 1984253 w 3726382"/>
                <a:gd name="connsiteY7" fmla="*/ 664881 h 3109401"/>
                <a:gd name="connsiteX8" fmla="*/ 1935094 w 3726382"/>
                <a:gd name="connsiteY8" fmla="*/ 964332 h 3109401"/>
                <a:gd name="connsiteX9" fmla="*/ 1531869 w 3726382"/>
                <a:gd name="connsiteY9" fmla="*/ 932582 h 3109401"/>
                <a:gd name="connsiteX10" fmla="*/ 1649344 w 3726382"/>
                <a:gd name="connsiteY10" fmla="*/ 684932 h 3109401"/>
                <a:gd name="connsiteX11" fmla="*/ 1806997 w 3726382"/>
                <a:gd name="connsiteY11" fmla="*/ 270718 h 3109401"/>
                <a:gd name="connsiteX12" fmla="*/ 1027015 w 3726382"/>
                <a:gd name="connsiteY12" fmla="*/ 13234 h 3109401"/>
                <a:gd name="connsiteX13" fmla="*/ 1065516 w 3726382"/>
                <a:gd name="connsiteY13" fmla="*/ 66001 h 3109401"/>
                <a:gd name="connsiteX14" fmla="*/ 1756084 w 3726382"/>
                <a:gd name="connsiteY14" fmla="*/ 312699 h 3109401"/>
                <a:gd name="connsiteX15" fmla="*/ 1522344 w 3726382"/>
                <a:gd name="connsiteY15" fmla="*/ 789707 h 3109401"/>
                <a:gd name="connsiteX16" fmla="*/ 1233616 w 3726382"/>
                <a:gd name="connsiteY16" fmla="*/ 1292632 h 3109401"/>
                <a:gd name="connsiteX17" fmla="*/ 143573 w 3726382"/>
                <a:gd name="connsiteY17" fmla="*/ 1259826 h 3109401"/>
                <a:gd name="connsiteX18" fmla="*/ 130873 w 3726382"/>
                <a:gd name="connsiteY18" fmla="*/ 1297170 h 3109401"/>
                <a:gd name="connsiteX19" fmla="*/ 1234160 w 3726382"/>
                <a:gd name="connsiteY19" fmla="*/ 1378665 h 3109401"/>
                <a:gd name="connsiteX20" fmla="*/ 646334 w 3726382"/>
                <a:gd name="connsiteY20" fmla="*/ 2951527 h 3109401"/>
                <a:gd name="connsiteX21" fmla="*/ 696588 w 3726382"/>
                <a:gd name="connsiteY21" fmla="*/ 2968714 h 3109401"/>
                <a:gd name="connsiteX22" fmla="*/ 1036571 w 3726382"/>
                <a:gd name="connsiteY22" fmla="*/ 2193057 h 3109401"/>
                <a:gd name="connsiteX23" fmla="*/ 1449198 w 3726382"/>
                <a:gd name="connsiteY23" fmla="*/ 1167496 h 3109401"/>
                <a:gd name="connsiteX24" fmla="*/ 1623946 w 3726382"/>
                <a:gd name="connsiteY24" fmla="*/ 1039473 h 3109401"/>
                <a:gd name="connsiteX25" fmla="*/ 2073780 w 3726382"/>
                <a:gd name="connsiteY25" fmla="*/ 1113268 h 3109401"/>
                <a:gd name="connsiteX26" fmla="*/ 3492815 w 3726382"/>
                <a:gd name="connsiteY26" fmla="*/ 1707761 h 3109401"/>
                <a:gd name="connsiteX27" fmla="*/ 3724701 w 3726382"/>
                <a:gd name="connsiteY27" fmla="*/ 1688663 h 3109401"/>
                <a:gd name="connsiteX28" fmla="*/ 3560805 w 3726382"/>
                <a:gd name="connsiteY28" fmla="*/ 1501179 h 3109401"/>
                <a:gd name="connsiteX0" fmla="*/ 3560805 w 3726382"/>
                <a:gd name="connsiteY0" fmla="*/ 1501179 h 3108230"/>
                <a:gd name="connsiteX1" fmla="*/ 2395425 w 3726382"/>
                <a:gd name="connsiteY1" fmla="*/ 1119061 h 3108230"/>
                <a:gd name="connsiteX2" fmla="*/ 2011293 w 3726382"/>
                <a:gd name="connsiteY2" fmla="*/ 843682 h 3108230"/>
                <a:gd name="connsiteX3" fmla="*/ 2221402 w 3726382"/>
                <a:gd name="connsiteY3" fmla="*/ 399183 h 3108230"/>
                <a:gd name="connsiteX4" fmla="*/ 3030616 w 3726382"/>
                <a:gd name="connsiteY4" fmla="*/ 98458 h 3108230"/>
                <a:gd name="connsiteX5" fmla="*/ 3010908 w 3726382"/>
                <a:gd name="connsiteY5" fmla="*/ 67916 h 3108230"/>
                <a:gd name="connsiteX6" fmla="*/ 2244171 w 3726382"/>
                <a:gd name="connsiteY6" fmla="*/ 326056 h 3108230"/>
                <a:gd name="connsiteX7" fmla="*/ 1984253 w 3726382"/>
                <a:gd name="connsiteY7" fmla="*/ 664881 h 3108230"/>
                <a:gd name="connsiteX8" fmla="*/ 1935094 w 3726382"/>
                <a:gd name="connsiteY8" fmla="*/ 964332 h 3108230"/>
                <a:gd name="connsiteX9" fmla="*/ 1531869 w 3726382"/>
                <a:gd name="connsiteY9" fmla="*/ 932582 h 3108230"/>
                <a:gd name="connsiteX10" fmla="*/ 1649344 w 3726382"/>
                <a:gd name="connsiteY10" fmla="*/ 684932 h 3108230"/>
                <a:gd name="connsiteX11" fmla="*/ 1806997 w 3726382"/>
                <a:gd name="connsiteY11" fmla="*/ 270718 h 3108230"/>
                <a:gd name="connsiteX12" fmla="*/ 1027015 w 3726382"/>
                <a:gd name="connsiteY12" fmla="*/ 13234 h 3108230"/>
                <a:gd name="connsiteX13" fmla="*/ 1065516 w 3726382"/>
                <a:gd name="connsiteY13" fmla="*/ 66001 h 3108230"/>
                <a:gd name="connsiteX14" fmla="*/ 1756084 w 3726382"/>
                <a:gd name="connsiteY14" fmla="*/ 312699 h 3108230"/>
                <a:gd name="connsiteX15" fmla="*/ 1522344 w 3726382"/>
                <a:gd name="connsiteY15" fmla="*/ 789707 h 3108230"/>
                <a:gd name="connsiteX16" fmla="*/ 1233616 w 3726382"/>
                <a:gd name="connsiteY16" fmla="*/ 1292632 h 3108230"/>
                <a:gd name="connsiteX17" fmla="*/ 143573 w 3726382"/>
                <a:gd name="connsiteY17" fmla="*/ 1259826 h 3108230"/>
                <a:gd name="connsiteX18" fmla="*/ 130873 w 3726382"/>
                <a:gd name="connsiteY18" fmla="*/ 1297170 h 3108230"/>
                <a:gd name="connsiteX19" fmla="*/ 1234160 w 3726382"/>
                <a:gd name="connsiteY19" fmla="*/ 1395598 h 3108230"/>
                <a:gd name="connsiteX20" fmla="*/ 646334 w 3726382"/>
                <a:gd name="connsiteY20" fmla="*/ 2951527 h 3108230"/>
                <a:gd name="connsiteX21" fmla="*/ 696588 w 3726382"/>
                <a:gd name="connsiteY21" fmla="*/ 2968714 h 3108230"/>
                <a:gd name="connsiteX22" fmla="*/ 1036571 w 3726382"/>
                <a:gd name="connsiteY22" fmla="*/ 2193057 h 3108230"/>
                <a:gd name="connsiteX23" fmla="*/ 1449198 w 3726382"/>
                <a:gd name="connsiteY23" fmla="*/ 1167496 h 3108230"/>
                <a:gd name="connsiteX24" fmla="*/ 1623946 w 3726382"/>
                <a:gd name="connsiteY24" fmla="*/ 1039473 h 3108230"/>
                <a:gd name="connsiteX25" fmla="*/ 2073780 w 3726382"/>
                <a:gd name="connsiteY25" fmla="*/ 1113268 h 3108230"/>
                <a:gd name="connsiteX26" fmla="*/ 3492815 w 3726382"/>
                <a:gd name="connsiteY26" fmla="*/ 1707761 h 3108230"/>
                <a:gd name="connsiteX27" fmla="*/ 3724701 w 3726382"/>
                <a:gd name="connsiteY27" fmla="*/ 1688663 h 3108230"/>
                <a:gd name="connsiteX28" fmla="*/ 3560805 w 3726382"/>
                <a:gd name="connsiteY28" fmla="*/ 1501179 h 3108230"/>
                <a:gd name="connsiteX0" fmla="*/ 3560805 w 3726382"/>
                <a:gd name="connsiteY0" fmla="*/ 1501179 h 3108230"/>
                <a:gd name="connsiteX1" fmla="*/ 2395425 w 3726382"/>
                <a:gd name="connsiteY1" fmla="*/ 1119061 h 3108230"/>
                <a:gd name="connsiteX2" fmla="*/ 2011293 w 3726382"/>
                <a:gd name="connsiteY2" fmla="*/ 843682 h 3108230"/>
                <a:gd name="connsiteX3" fmla="*/ 2221402 w 3726382"/>
                <a:gd name="connsiteY3" fmla="*/ 399183 h 3108230"/>
                <a:gd name="connsiteX4" fmla="*/ 3030616 w 3726382"/>
                <a:gd name="connsiteY4" fmla="*/ 98458 h 3108230"/>
                <a:gd name="connsiteX5" fmla="*/ 3010908 w 3726382"/>
                <a:gd name="connsiteY5" fmla="*/ 67916 h 3108230"/>
                <a:gd name="connsiteX6" fmla="*/ 2244171 w 3726382"/>
                <a:gd name="connsiteY6" fmla="*/ 326056 h 3108230"/>
                <a:gd name="connsiteX7" fmla="*/ 1984253 w 3726382"/>
                <a:gd name="connsiteY7" fmla="*/ 664881 h 3108230"/>
                <a:gd name="connsiteX8" fmla="*/ 1935094 w 3726382"/>
                <a:gd name="connsiteY8" fmla="*/ 964332 h 3108230"/>
                <a:gd name="connsiteX9" fmla="*/ 1531869 w 3726382"/>
                <a:gd name="connsiteY9" fmla="*/ 932582 h 3108230"/>
                <a:gd name="connsiteX10" fmla="*/ 1649344 w 3726382"/>
                <a:gd name="connsiteY10" fmla="*/ 684932 h 3108230"/>
                <a:gd name="connsiteX11" fmla="*/ 1806997 w 3726382"/>
                <a:gd name="connsiteY11" fmla="*/ 270718 h 3108230"/>
                <a:gd name="connsiteX12" fmla="*/ 1027015 w 3726382"/>
                <a:gd name="connsiteY12" fmla="*/ 13234 h 3108230"/>
                <a:gd name="connsiteX13" fmla="*/ 1065516 w 3726382"/>
                <a:gd name="connsiteY13" fmla="*/ 66001 h 3108230"/>
                <a:gd name="connsiteX14" fmla="*/ 1756084 w 3726382"/>
                <a:gd name="connsiteY14" fmla="*/ 312699 h 3108230"/>
                <a:gd name="connsiteX15" fmla="*/ 1522344 w 3726382"/>
                <a:gd name="connsiteY15" fmla="*/ 789707 h 3108230"/>
                <a:gd name="connsiteX16" fmla="*/ 1233616 w 3726382"/>
                <a:gd name="connsiteY16" fmla="*/ 1292632 h 3108230"/>
                <a:gd name="connsiteX17" fmla="*/ 143573 w 3726382"/>
                <a:gd name="connsiteY17" fmla="*/ 1259826 h 3108230"/>
                <a:gd name="connsiteX18" fmla="*/ 130873 w 3726382"/>
                <a:gd name="connsiteY18" fmla="*/ 1297170 h 3108230"/>
                <a:gd name="connsiteX19" fmla="*/ 1234160 w 3726382"/>
                <a:gd name="connsiteY19" fmla="*/ 1395598 h 3108230"/>
                <a:gd name="connsiteX20" fmla="*/ 646334 w 3726382"/>
                <a:gd name="connsiteY20" fmla="*/ 2951527 h 3108230"/>
                <a:gd name="connsiteX21" fmla="*/ 696588 w 3726382"/>
                <a:gd name="connsiteY21" fmla="*/ 2968714 h 3108230"/>
                <a:gd name="connsiteX22" fmla="*/ 1036571 w 3726382"/>
                <a:gd name="connsiteY22" fmla="*/ 2193057 h 3108230"/>
                <a:gd name="connsiteX23" fmla="*/ 1449198 w 3726382"/>
                <a:gd name="connsiteY23" fmla="*/ 1167496 h 3108230"/>
                <a:gd name="connsiteX24" fmla="*/ 1623946 w 3726382"/>
                <a:gd name="connsiteY24" fmla="*/ 1039473 h 3108230"/>
                <a:gd name="connsiteX25" fmla="*/ 2073780 w 3726382"/>
                <a:gd name="connsiteY25" fmla="*/ 1113268 h 3108230"/>
                <a:gd name="connsiteX26" fmla="*/ 3492815 w 3726382"/>
                <a:gd name="connsiteY26" fmla="*/ 1707761 h 3108230"/>
                <a:gd name="connsiteX27" fmla="*/ 3724701 w 3726382"/>
                <a:gd name="connsiteY27" fmla="*/ 1688663 h 3108230"/>
                <a:gd name="connsiteX28" fmla="*/ 3560805 w 3726382"/>
                <a:gd name="connsiteY28" fmla="*/ 1501179 h 3108230"/>
                <a:gd name="connsiteX0" fmla="*/ 3560805 w 3726382"/>
                <a:gd name="connsiteY0" fmla="*/ 1501179 h 3098455"/>
                <a:gd name="connsiteX1" fmla="*/ 2395425 w 3726382"/>
                <a:gd name="connsiteY1" fmla="*/ 1119061 h 3098455"/>
                <a:gd name="connsiteX2" fmla="*/ 2011293 w 3726382"/>
                <a:gd name="connsiteY2" fmla="*/ 843682 h 3098455"/>
                <a:gd name="connsiteX3" fmla="*/ 2221402 w 3726382"/>
                <a:gd name="connsiteY3" fmla="*/ 399183 h 3098455"/>
                <a:gd name="connsiteX4" fmla="*/ 3030616 w 3726382"/>
                <a:gd name="connsiteY4" fmla="*/ 98458 h 3098455"/>
                <a:gd name="connsiteX5" fmla="*/ 3010908 w 3726382"/>
                <a:gd name="connsiteY5" fmla="*/ 67916 h 3098455"/>
                <a:gd name="connsiteX6" fmla="*/ 2244171 w 3726382"/>
                <a:gd name="connsiteY6" fmla="*/ 326056 h 3098455"/>
                <a:gd name="connsiteX7" fmla="*/ 1984253 w 3726382"/>
                <a:gd name="connsiteY7" fmla="*/ 664881 h 3098455"/>
                <a:gd name="connsiteX8" fmla="*/ 1935094 w 3726382"/>
                <a:gd name="connsiteY8" fmla="*/ 964332 h 3098455"/>
                <a:gd name="connsiteX9" fmla="*/ 1531869 w 3726382"/>
                <a:gd name="connsiteY9" fmla="*/ 932582 h 3098455"/>
                <a:gd name="connsiteX10" fmla="*/ 1649344 w 3726382"/>
                <a:gd name="connsiteY10" fmla="*/ 684932 h 3098455"/>
                <a:gd name="connsiteX11" fmla="*/ 1806997 w 3726382"/>
                <a:gd name="connsiteY11" fmla="*/ 270718 h 3098455"/>
                <a:gd name="connsiteX12" fmla="*/ 1027015 w 3726382"/>
                <a:gd name="connsiteY12" fmla="*/ 13234 h 3098455"/>
                <a:gd name="connsiteX13" fmla="*/ 1065516 w 3726382"/>
                <a:gd name="connsiteY13" fmla="*/ 66001 h 3098455"/>
                <a:gd name="connsiteX14" fmla="*/ 1756084 w 3726382"/>
                <a:gd name="connsiteY14" fmla="*/ 312699 h 3098455"/>
                <a:gd name="connsiteX15" fmla="*/ 1522344 w 3726382"/>
                <a:gd name="connsiteY15" fmla="*/ 789707 h 3098455"/>
                <a:gd name="connsiteX16" fmla="*/ 1233616 w 3726382"/>
                <a:gd name="connsiteY16" fmla="*/ 1292632 h 3098455"/>
                <a:gd name="connsiteX17" fmla="*/ 143573 w 3726382"/>
                <a:gd name="connsiteY17" fmla="*/ 1259826 h 3098455"/>
                <a:gd name="connsiteX18" fmla="*/ 130873 w 3726382"/>
                <a:gd name="connsiteY18" fmla="*/ 1297170 h 3098455"/>
                <a:gd name="connsiteX19" fmla="*/ 1234160 w 3726382"/>
                <a:gd name="connsiteY19" fmla="*/ 1395598 h 3098455"/>
                <a:gd name="connsiteX20" fmla="*/ 646334 w 3726382"/>
                <a:gd name="connsiteY20" fmla="*/ 2951527 h 3098455"/>
                <a:gd name="connsiteX21" fmla="*/ 683888 w 3726382"/>
                <a:gd name="connsiteY21" fmla="*/ 2947547 h 3098455"/>
                <a:gd name="connsiteX22" fmla="*/ 1036571 w 3726382"/>
                <a:gd name="connsiteY22" fmla="*/ 2193057 h 3098455"/>
                <a:gd name="connsiteX23" fmla="*/ 1449198 w 3726382"/>
                <a:gd name="connsiteY23" fmla="*/ 1167496 h 3098455"/>
                <a:gd name="connsiteX24" fmla="*/ 1623946 w 3726382"/>
                <a:gd name="connsiteY24" fmla="*/ 1039473 h 3098455"/>
                <a:gd name="connsiteX25" fmla="*/ 2073780 w 3726382"/>
                <a:gd name="connsiteY25" fmla="*/ 1113268 h 3098455"/>
                <a:gd name="connsiteX26" fmla="*/ 3492815 w 3726382"/>
                <a:gd name="connsiteY26" fmla="*/ 1707761 h 3098455"/>
                <a:gd name="connsiteX27" fmla="*/ 3724701 w 3726382"/>
                <a:gd name="connsiteY27" fmla="*/ 1688663 h 3098455"/>
                <a:gd name="connsiteX28" fmla="*/ 3560805 w 3726382"/>
                <a:gd name="connsiteY28" fmla="*/ 1501179 h 3098455"/>
                <a:gd name="connsiteX0" fmla="*/ 3560805 w 3726382"/>
                <a:gd name="connsiteY0" fmla="*/ 1501179 h 3102362"/>
                <a:gd name="connsiteX1" fmla="*/ 2395425 w 3726382"/>
                <a:gd name="connsiteY1" fmla="*/ 1119061 h 3102362"/>
                <a:gd name="connsiteX2" fmla="*/ 2011293 w 3726382"/>
                <a:gd name="connsiteY2" fmla="*/ 843682 h 3102362"/>
                <a:gd name="connsiteX3" fmla="*/ 2221402 w 3726382"/>
                <a:gd name="connsiteY3" fmla="*/ 399183 h 3102362"/>
                <a:gd name="connsiteX4" fmla="*/ 3030616 w 3726382"/>
                <a:gd name="connsiteY4" fmla="*/ 98458 h 3102362"/>
                <a:gd name="connsiteX5" fmla="*/ 3010908 w 3726382"/>
                <a:gd name="connsiteY5" fmla="*/ 67916 h 3102362"/>
                <a:gd name="connsiteX6" fmla="*/ 2244171 w 3726382"/>
                <a:gd name="connsiteY6" fmla="*/ 326056 h 3102362"/>
                <a:gd name="connsiteX7" fmla="*/ 1984253 w 3726382"/>
                <a:gd name="connsiteY7" fmla="*/ 664881 h 3102362"/>
                <a:gd name="connsiteX8" fmla="*/ 1935094 w 3726382"/>
                <a:gd name="connsiteY8" fmla="*/ 964332 h 3102362"/>
                <a:gd name="connsiteX9" fmla="*/ 1531869 w 3726382"/>
                <a:gd name="connsiteY9" fmla="*/ 932582 h 3102362"/>
                <a:gd name="connsiteX10" fmla="*/ 1649344 w 3726382"/>
                <a:gd name="connsiteY10" fmla="*/ 684932 h 3102362"/>
                <a:gd name="connsiteX11" fmla="*/ 1806997 w 3726382"/>
                <a:gd name="connsiteY11" fmla="*/ 270718 h 3102362"/>
                <a:gd name="connsiteX12" fmla="*/ 1027015 w 3726382"/>
                <a:gd name="connsiteY12" fmla="*/ 13234 h 3102362"/>
                <a:gd name="connsiteX13" fmla="*/ 1065516 w 3726382"/>
                <a:gd name="connsiteY13" fmla="*/ 66001 h 3102362"/>
                <a:gd name="connsiteX14" fmla="*/ 1756084 w 3726382"/>
                <a:gd name="connsiteY14" fmla="*/ 312699 h 3102362"/>
                <a:gd name="connsiteX15" fmla="*/ 1522344 w 3726382"/>
                <a:gd name="connsiteY15" fmla="*/ 789707 h 3102362"/>
                <a:gd name="connsiteX16" fmla="*/ 1233616 w 3726382"/>
                <a:gd name="connsiteY16" fmla="*/ 1292632 h 3102362"/>
                <a:gd name="connsiteX17" fmla="*/ 143573 w 3726382"/>
                <a:gd name="connsiteY17" fmla="*/ 1259826 h 3102362"/>
                <a:gd name="connsiteX18" fmla="*/ 130873 w 3726382"/>
                <a:gd name="connsiteY18" fmla="*/ 1297170 h 3102362"/>
                <a:gd name="connsiteX19" fmla="*/ 1234160 w 3726382"/>
                <a:gd name="connsiteY19" fmla="*/ 1395598 h 3102362"/>
                <a:gd name="connsiteX20" fmla="*/ 646334 w 3726382"/>
                <a:gd name="connsiteY20" fmla="*/ 2951527 h 3102362"/>
                <a:gd name="connsiteX21" fmla="*/ 683888 w 3726382"/>
                <a:gd name="connsiteY21" fmla="*/ 2947547 h 3102362"/>
                <a:gd name="connsiteX22" fmla="*/ 1036571 w 3726382"/>
                <a:gd name="connsiteY22" fmla="*/ 2193057 h 3102362"/>
                <a:gd name="connsiteX23" fmla="*/ 1449198 w 3726382"/>
                <a:gd name="connsiteY23" fmla="*/ 1167496 h 3102362"/>
                <a:gd name="connsiteX24" fmla="*/ 1623946 w 3726382"/>
                <a:gd name="connsiteY24" fmla="*/ 1039473 h 3102362"/>
                <a:gd name="connsiteX25" fmla="*/ 2073780 w 3726382"/>
                <a:gd name="connsiteY25" fmla="*/ 1113268 h 3102362"/>
                <a:gd name="connsiteX26" fmla="*/ 3492815 w 3726382"/>
                <a:gd name="connsiteY26" fmla="*/ 1707761 h 3102362"/>
                <a:gd name="connsiteX27" fmla="*/ 3724701 w 3726382"/>
                <a:gd name="connsiteY27" fmla="*/ 1688663 h 3102362"/>
                <a:gd name="connsiteX28" fmla="*/ 3560805 w 3726382"/>
                <a:gd name="connsiteY28" fmla="*/ 1501179 h 3102362"/>
                <a:gd name="connsiteX0" fmla="*/ 3560805 w 3726382"/>
                <a:gd name="connsiteY0" fmla="*/ 1501179 h 3097601"/>
                <a:gd name="connsiteX1" fmla="*/ 2395425 w 3726382"/>
                <a:gd name="connsiteY1" fmla="*/ 1119061 h 3097601"/>
                <a:gd name="connsiteX2" fmla="*/ 2011293 w 3726382"/>
                <a:gd name="connsiteY2" fmla="*/ 843682 h 3097601"/>
                <a:gd name="connsiteX3" fmla="*/ 2221402 w 3726382"/>
                <a:gd name="connsiteY3" fmla="*/ 399183 h 3097601"/>
                <a:gd name="connsiteX4" fmla="*/ 3030616 w 3726382"/>
                <a:gd name="connsiteY4" fmla="*/ 98458 h 3097601"/>
                <a:gd name="connsiteX5" fmla="*/ 3010908 w 3726382"/>
                <a:gd name="connsiteY5" fmla="*/ 67916 h 3097601"/>
                <a:gd name="connsiteX6" fmla="*/ 2244171 w 3726382"/>
                <a:gd name="connsiteY6" fmla="*/ 326056 h 3097601"/>
                <a:gd name="connsiteX7" fmla="*/ 1984253 w 3726382"/>
                <a:gd name="connsiteY7" fmla="*/ 664881 h 3097601"/>
                <a:gd name="connsiteX8" fmla="*/ 1935094 w 3726382"/>
                <a:gd name="connsiteY8" fmla="*/ 964332 h 3097601"/>
                <a:gd name="connsiteX9" fmla="*/ 1531869 w 3726382"/>
                <a:gd name="connsiteY9" fmla="*/ 932582 h 3097601"/>
                <a:gd name="connsiteX10" fmla="*/ 1649344 w 3726382"/>
                <a:gd name="connsiteY10" fmla="*/ 684932 h 3097601"/>
                <a:gd name="connsiteX11" fmla="*/ 1806997 w 3726382"/>
                <a:gd name="connsiteY11" fmla="*/ 270718 h 3097601"/>
                <a:gd name="connsiteX12" fmla="*/ 1027015 w 3726382"/>
                <a:gd name="connsiteY12" fmla="*/ 13234 h 3097601"/>
                <a:gd name="connsiteX13" fmla="*/ 1065516 w 3726382"/>
                <a:gd name="connsiteY13" fmla="*/ 66001 h 3097601"/>
                <a:gd name="connsiteX14" fmla="*/ 1756084 w 3726382"/>
                <a:gd name="connsiteY14" fmla="*/ 312699 h 3097601"/>
                <a:gd name="connsiteX15" fmla="*/ 1522344 w 3726382"/>
                <a:gd name="connsiteY15" fmla="*/ 789707 h 3097601"/>
                <a:gd name="connsiteX16" fmla="*/ 1233616 w 3726382"/>
                <a:gd name="connsiteY16" fmla="*/ 1292632 h 3097601"/>
                <a:gd name="connsiteX17" fmla="*/ 143573 w 3726382"/>
                <a:gd name="connsiteY17" fmla="*/ 1259826 h 3097601"/>
                <a:gd name="connsiteX18" fmla="*/ 130873 w 3726382"/>
                <a:gd name="connsiteY18" fmla="*/ 1297170 h 3097601"/>
                <a:gd name="connsiteX19" fmla="*/ 1234160 w 3726382"/>
                <a:gd name="connsiteY19" fmla="*/ 1395598 h 3097601"/>
                <a:gd name="connsiteX20" fmla="*/ 646334 w 3726382"/>
                <a:gd name="connsiteY20" fmla="*/ 2951527 h 3097601"/>
                <a:gd name="connsiteX21" fmla="*/ 683888 w 3726382"/>
                <a:gd name="connsiteY21" fmla="*/ 2947547 h 3097601"/>
                <a:gd name="connsiteX22" fmla="*/ 1019638 w 3726382"/>
                <a:gd name="connsiteY22" fmla="*/ 2209990 h 3097601"/>
                <a:gd name="connsiteX23" fmla="*/ 1449198 w 3726382"/>
                <a:gd name="connsiteY23" fmla="*/ 1167496 h 3097601"/>
                <a:gd name="connsiteX24" fmla="*/ 1623946 w 3726382"/>
                <a:gd name="connsiteY24" fmla="*/ 1039473 h 3097601"/>
                <a:gd name="connsiteX25" fmla="*/ 2073780 w 3726382"/>
                <a:gd name="connsiteY25" fmla="*/ 1113268 h 3097601"/>
                <a:gd name="connsiteX26" fmla="*/ 3492815 w 3726382"/>
                <a:gd name="connsiteY26" fmla="*/ 1707761 h 3097601"/>
                <a:gd name="connsiteX27" fmla="*/ 3724701 w 3726382"/>
                <a:gd name="connsiteY27" fmla="*/ 1688663 h 3097601"/>
                <a:gd name="connsiteX28" fmla="*/ 3560805 w 3726382"/>
                <a:gd name="connsiteY28" fmla="*/ 1501179 h 3097601"/>
                <a:gd name="connsiteX0" fmla="*/ 3560805 w 3726382"/>
                <a:gd name="connsiteY0" fmla="*/ 1501179 h 3097601"/>
                <a:gd name="connsiteX1" fmla="*/ 2395425 w 3726382"/>
                <a:gd name="connsiteY1" fmla="*/ 1119061 h 3097601"/>
                <a:gd name="connsiteX2" fmla="*/ 2011293 w 3726382"/>
                <a:gd name="connsiteY2" fmla="*/ 843682 h 3097601"/>
                <a:gd name="connsiteX3" fmla="*/ 2221402 w 3726382"/>
                <a:gd name="connsiteY3" fmla="*/ 399183 h 3097601"/>
                <a:gd name="connsiteX4" fmla="*/ 3030616 w 3726382"/>
                <a:gd name="connsiteY4" fmla="*/ 98458 h 3097601"/>
                <a:gd name="connsiteX5" fmla="*/ 3010908 w 3726382"/>
                <a:gd name="connsiteY5" fmla="*/ 67916 h 3097601"/>
                <a:gd name="connsiteX6" fmla="*/ 2244171 w 3726382"/>
                <a:gd name="connsiteY6" fmla="*/ 326056 h 3097601"/>
                <a:gd name="connsiteX7" fmla="*/ 1984253 w 3726382"/>
                <a:gd name="connsiteY7" fmla="*/ 664881 h 3097601"/>
                <a:gd name="connsiteX8" fmla="*/ 1935094 w 3726382"/>
                <a:gd name="connsiteY8" fmla="*/ 964332 h 3097601"/>
                <a:gd name="connsiteX9" fmla="*/ 1531869 w 3726382"/>
                <a:gd name="connsiteY9" fmla="*/ 932582 h 3097601"/>
                <a:gd name="connsiteX10" fmla="*/ 1649344 w 3726382"/>
                <a:gd name="connsiteY10" fmla="*/ 684932 h 3097601"/>
                <a:gd name="connsiteX11" fmla="*/ 1806997 w 3726382"/>
                <a:gd name="connsiteY11" fmla="*/ 270718 h 3097601"/>
                <a:gd name="connsiteX12" fmla="*/ 1027015 w 3726382"/>
                <a:gd name="connsiteY12" fmla="*/ 13234 h 3097601"/>
                <a:gd name="connsiteX13" fmla="*/ 1065516 w 3726382"/>
                <a:gd name="connsiteY13" fmla="*/ 66001 h 3097601"/>
                <a:gd name="connsiteX14" fmla="*/ 1756084 w 3726382"/>
                <a:gd name="connsiteY14" fmla="*/ 312699 h 3097601"/>
                <a:gd name="connsiteX15" fmla="*/ 1522344 w 3726382"/>
                <a:gd name="connsiteY15" fmla="*/ 789707 h 3097601"/>
                <a:gd name="connsiteX16" fmla="*/ 1233616 w 3726382"/>
                <a:gd name="connsiteY16" fmla="*/ 1292632 h 3097601"/>
                <a:gd name="connsiteX17" fmla="*/ 143573 w 3726382"/>
                <a:gd name="connsiteY17" fmla="*/ 1259826 h 3097601"/>
                <a:gd name="connsiteX18" fmla="*/ 130873 w 3726382"/>
                <a:gd name="connsiteY18" fmla="*/ 1297170 h 3097601"/>
                <a:gd name="connsiteX19" fmla="*/ 1234160 w 3726382"/>
                <a:gd name="connsiteY19" fmla="*/ 1395598 h 3097601"/>
                <a:gd name="connsiteX20" fmla="*/ 646334 w 3726382"/>
                <a:gd name="connsiteY20" fmla="*/ 2951527 h 3097601"/>
                <a:gd name="connsiteX21" fmla="*/ 683888 w 3726382"/>
                <a:gd name="connsiteY21" fmla="*/ 2947547 h 3097601"/>
                <a:gd name="connsiteX22" fmla="*/ 1019638 w 3726382"/>
                <a:gd name="connsiteY22" fmla="*/ 2209990 h 3097601"/>
                <a:gd name="connsiteX23" fmla="*/ 1449198 w 3726382"/>
                <a:gd name="connsiteY23" fmla="*/ 1167496 h 3097601"/>
                <a:gd name="connsiteX24" fmla="*/ 1623946 w 3726382"/>
                <a:gd name="connsiteY24" fmla="*/ 1039473 h 3097601"/>
                <a:gd name="connsiteX25" fmla="*/ 2090714 w 3726382"/>
                <a:gd name="connsiteY25" fmla="*/ 1134435 h 3097601"/>
                <a:gd name="connsiteX26" fmla="*/ 3492815 w 3726382"/>
                <a:gd name="connsiteY26" fmla="*/ 1707761 h 3097601"/>
                <a:gd name="connsiteX27" fmla="*/ 3724701 w 3726382"/>
                <a:gd name="connsiteY27" fmla="*/ 1688663 h 3097601"/>
                <a:gd name="connsiteX28" fmla="*/ 3560805 w 3726382"/>
                <a:gd name="connsiteY28" fmla="*/ 1501179 h 3097601"/>
                <a:gd name="connsiteX0" fmla="*/ 3560805 w 3728843"/>
                <a:gd name="connsiteY0" fmla="*/ 1501179 h 3097601"/>
                <a:gd name="connsiteX1" fmla="*/ 2336158 w 3728843"/>
                <a:gd name="connsiteY1" fmla="*/ 1106361 h 3097601"/>
                <a:gd name="connsiteX2" fmla="*/ 2011293 w 3728843"/>
                <a:gd name="connsiteY2" fmla="*/ 843682 h 3097601"/>
                <a:gd name="connsiteX3" fmla="*/ 2221402 w 3728843"/>
                <a:gd name="connsiteY3" fmla="*/ 399183 h 3097601"/>
                <a:gd name="connsiteX4" fmla="*/ 3030616 w 3728843"/>
                <a:gd name="connsiteY4" fmla="*/ 98458 h 3097601"/>
                <a:gd name="connsiteX5" fmla="*/ 3010908 w 3728843"/>
                <a:gd name="connsiteY5" fmla="*/ 67916 h 3097601"/>
                <a:gd name="connsiteX6" fmla="*/ 2244171 w 3728843"/>
                <a:gd name="connsiteY6" fmla="*/ 326056 h 3097601"/>
                <a:gd name="connsiteX7" fmla="*/ 1984253 w 3728843"/>
                <a:gd name="connsiteY7" fmla="*/ 664881 h 3097601"/>
                <a:gd name="connsiteX8" fmla="*/ 1935094 w 3728843"/>
                <a:gd name="connsiteY8" fmla="*/ 964332 h 3097601"/>
                <a:gd name="connsiteX9" fmla="*/ 1531869 w 3728843"/>
                <a:gd name="connsiteY9" fmla="*/ 932582 h 3097601"/>
                <a:gd name="connsiteX10" fmla="*/ 1649344 w 3728843"/>
                <a:gd name="connsiteY10" fmla="*/ 684932 h 3097601"/>
                <a:gd name="connsiteX11" fmla="*/ 1806997 w 3728843"/>
                <a:gd name="connsiteY11" fmla="*/ 270718 h 3097601"/>
                <a:gd name="connsiteX12" fmla="*/ 1027015 w 3728843"/>
                <a:gd name="connsiteY12" fmla="*/ 13234 h 3097601"/>
                <a:gd name="connsiteX13" fmla="*/ 1065516 w 3728843"/>
                <a:gd name="connsiteY13" fmla="*/ 66001 h 3097601"/>
                <a:gd name="connsiteX14" fmla="*/ 1756084 w 3728843"/>
                <a:gd name="connsiteY14" fmla="*/ 312699 h 3097601"/>
                <a:gd name="connsiteX15" fmla="*/ 1522344 w 3728843"/>
                <a:gd name="connsiteY15" fmla="*/ 789707 h 3097601"/>
                <a:gd name="connsiteX16" fmla="*/ 1233616 w 3728843"/>
                <a:gd name="connsiteY16" fmla="*/ 1292632 h 3097601"/>
                <a:gd name="connsiteX17" fmla="*/ 143573 w 3728843"/>
                <a:gd name="connsiteY17" fmla="*/ 1259826 h 3097601"/>
                <a:gd name="connsiteX18" fmla="*/ 130873 w 3728843"/>
                <a:gd name="connsiteY18" fmla="*/ 1297170 h 3097601"/>
                <a:gd name="connsiteX19" fmla="*/ 1234160 w 3728843"/>
                <a:gd name="connsiteY19" fmla="*/ 1395598 h 3097601"/>
                <a:gd name="connsiteX20" fmla="*/ 646334 w 3728843"/>
                <a:gd name="connsiteY20" fmla="*/ 2951527 h 3097601"/>
                <a:gd name="connsiteX21" fmla="*/ 683888 w 3728843"/>
                <a:gd name="connsiteY21" fmla="*/ 2947547 h 3097601"/>
                <a:gd name="connsiteX22" fmla="*/ 1019638 w 3728843"/>
                <a:gd name="connsiteY22" fmla="*/ 2209990 h 3097601"/>
                <a:gd name="connsiteX23" fmla="*/ 1449198 w 3728843"/>
                <a:gd name="connsiteY23" fmla="*/ 1167496 h 3097601"/>
                <a:gd name="connsiteX24" fmla="*/ 1623946 w 3728843"/>
                <a:gd name="connsiteY24" fmla="*/ 1039473 h 3097601"/>
                <a:gd name="connsiteX25" fmla="*/ 2090714 w 3728843"/>
                <a:gd name="connsiteY25" fmla="*/ 1134435 h 3097601"/>
                <a:gd name="connsiteX26" fmla="*/ 3492815 w 3728843"/>
                <a:gd name="connsiteY26" fmla="*/ 1707761 h 3097601"/>
                <a:gd name="connsiteX27" fmla="*/ 3724701 w 3728843"/>
                <a:gd name="connsiteY27" fmla="*/ 1688663 h 3097601"/>
                <a:gd name="connsiteX28" fmla="*/ 3560805 w 3728843"/>
                <a:gd name="connsiteY28" fmla="*/ 1501179 h 3097601"/>
                <a:gd name="connsiteX0" fmla="*/ 3560805 w 3736302"/>
                <a:gd name="connsiteY0" fmla="*/ 1501179 h 3097601"/>
                <a:gd name="connsiteX1" fmla="*/ 2336158 w 3736302"/>
                <a:gd name="connsiteY1" fmla="*/ 1106361 h 3097601"/>
                <a:gd name="connsiteX2" fmla="*/ 2011293 w 3736302"/>
                <a:gd name="connsiteY2" fmla="*/ 843682 h 3097601"/>
                <a:gd name="connsiteX3" fmla="*/ 2221402 w 3736302"/>
                <a:gd name="connsiteY3" fmla="*/ 399183 h 3097601"/>
                <a:gd name="connsiteX4" fmla="*/ 3030616 w 3736302"/>
                <a:gd name="connsiteY4" fmla="*/ 98458 h 3097601"/>
                <a:gd name="connsiteX5" fmla="*/ 3010908 w 3736302"/>
                <a:gd name="connsiteY5" fmla="*/ 67916 h 3097601"/>
                <a:gd name="connsiteX6" fmla="*/ 2244171 w 3736302"/>
                <a:gd name="connsiteY6" fmla="*/ 326056 h 3097601"/>
                <a:gd name="connsiteX7" fmla="*/ 1984253 w 3736302"/>
                <a:gd name="connsiteY7" fmla="*/ 664881 h 3097601"/>
                <a:gd name="connsiteX8" fmla="*/ 1935094 w 3736302"/>
                <a:gd name="connsiteY8" fmla="*/ 964332 h 3097601"/>
                <a:gd name="connsiteX9" fmla="*/ 1531869 w 3736302"/>
                <a:gd name="connsiteY9" fmla="*/ 932582 h 3097601"/>
                <a:gd name="connsiteX10" fmla="*/ 1649344 w 3736302"/>
                <a:gd name="connsiteY10" fmla="*/ 684932 h 3097601"/>
                <a:gd name="connsiteX11" fmla="*/ 1806997 w 3736302"/>
                <a:gd name="connsiteY11" fmla="*/ 270718 h 3097601"/>
                <a:gd name="connsiteX12" fmla="*/ 1027015 w 3736302"/>
                <a:gd name="connsiteY12" fmla="*/ 13234 h 3097601"/>
                <a:gd name="connsiteX13" fmla="*/ 1065516 w 3736302"/>
                <a:gd name="connsiteY13" fmla="*/ 66001 h 3097601"/>
                <a:gd name="connsiteX14" fmla="*/ 1756084 w 3736302"/>
                <a:gd name="connsiteY14" fmla="*/ 312699 h 3097601"/>
                <a:gd name="connsiteX15" fmla="*/ 1522344 w 3736302"/>
                <a:gd name="connsiteY15" fmla="*/ 789707 h 3097601"/>
                <a:gd name="connsiteX16" fmla="*/ 1233616 w 3736302"/>
                <a:gd name="connsiteY16" fmla="*/ 1292632 h 3097601"/>
                <a:gd name="connsiteX17" fmla="*/ 143573 w 3736302"/>
                <a:gd name="connsiteY17" fmla="*/ 1259826 h 3097601"/>
                <a:gd name="connsiteX18" fmla="*/ 130873 w 3736302"/>
                <a:gd name="connsiteY18" fmla="*/ 1297170 h 3097601"/>
                <a:gd name="connsiteX19" fmla="*/ 1234160 w 3736302"/>
                <a:gd name="connsiteY19" fmla="*/ 1395598 h 3097601"/>
                <a:gd name="connsiteX20" fmla="*/ 646334 w 3736302"/>
                <a:gd name="connsiteY20" fmla="*/ 2951527 h 3097601"/>
                <a:gd name="connsiteX21" fmla="*/ 683888 w 3736302"/>
                <a:gd name="connsiteY21" fmla="*/ 2947547 h 3097601"/>
                <a:gd name="connsiteX22" fmla="*/ 1019638 w 3736302"/>
                <a:gd name="connsiteY22" fmla="*/ 2209990 h 3097601"/>
                <a:gd name="connsiteX23" fmla="*/ 1449198 w 3736302"/>
                <a:gd name="connsiteY23" fmla="*/ 1167496 h 3097601"/>
                <a:gd name="connsiteX24" fmla="*/ 1623946 w 3736302"/>
                <a:gd name="connsiteY24" fmla="*/ 1039473 h 3097601"/>
                <a:gd name="connsiteX25" fmla="*/ 2090714 w 3736302"/>
                <a:gd name="connsiteY25" fmla="*/ 1134435 h 3097601"/>
                <a:gd name="connsiteX26" fmla="*/ 3492815 w 3736302"/>
                <a:gd name="connsiteY26" fmla="*/ 1707761 h 3097601"/>
                <a:gd name="connsiteX27" fmla="*/ 3724701 w 3736302"/>
                <a:gd name="connsiteY27" fmla="*/ 1688663 h 3097601"/>
                <a:gd name="connsiteX28" fmla="*/ 3560805 w 3736302"/>
                <a:gd name="connsiteY28" fmla="*/ 1501179 h 3097601"/>
                <a:gd name="connsiteX0" fmla="*/ 3560805 w 3736302"/>
                <a:gd name="connsiteY0" fmla="*/ 1501179 h 3097601"/>
                <a:gd name="connsiteX1" fmla="*/ 2336158 w 3736302"/>
                <a:gd name="connsiteY1" fmla="*/ 1106361 h 3097601"/>
                <a:gd name="connsiteX2" fmla="*/ 2011293 w 3736302"/>
                <a:gd name="connsiteY2" fmla="*/ 843682 h 3097601"/>
                <a:gd name="connsiteX3" fmla="*/ 2221402 w 3736302"/>
                <a:gd name="connsiteY3" fmla="*/ 399183 h 3097601"/>
                <a:gd name="connsiteX4" fmla="*/ 3030616 w 3736302"/>
                <a:gd name="connsiteY4" fmla="*/ 98458 h 3097601"/>
                <a:gd name="connsiteX5" fmla="*/ 3010908 w 3736302"/>
                <a:gd name="connsiteY5" fmla="*/ 67916 h 3097601"/>
                <a:gd name="connsiteX6" fmla="*/ 2244171 w 3736302"/>
                <a:gd name="connsiteY6" fmla="*/ 326056 h 3097601"/>
                <a:gd name="connsiteX7" fmla="*/ 1984253 w 3736302"/>
                <a:gd name="connsiteY7" fmla="*/ 664881 h 3097601"/>
                <a:gd name="connsiteX8" fmla="*/ 1935094 w 3736302"/>
                <a:gd name="connsiteY8" fmla="*/ 964332 h 3097601"/>
                <a:gd name="connsiteX9" fmla="*/ 1531869 w 3736302"/>
                <a:gd name="connsiteY9" fmla="*/ 932582 h 3097601"/>
                <a:gd name="connsiteX10" fmla="*/ 1649344 w 3736302"/>
                <a:gd name="connsiteY10" fmla="*/ 684932 h 3097601"/>
                <a:gd name="connsiteX11" fmla="*/ 1806997 w 3736302"/>
                <a:gd name="connsiteY11" fmla="*/ 270718 h 3097601"/>
                <a:gd name="connsiteX12" fmla="*/ 1027015 w 3736302"/>
                <a:gd name="connsiteY12" fmla="*/ 13234 h 3097601"/>
                <a:gd name="connsiteX13" fmla="*/ 1065516 w 3736302"/>
                <a:gd name="connsiteY13" fmla="*/ 66001 h 3097601"/>
                <a:gd name="connsiteX14" fmla="*/ 1756084 w 3736302"/>
                <a:gd name="connsiteY14" fmla="*/ 312699 h 3097601"/>
                <a:gd name="connsiteX15" fmla="*/ 1522344 w 3736302"/>
                <a:gd name="connsiteY15" fmla="*/ 789707 h 3097601"/>
                <a:gd name="connsiteX16" fmla="*/ 1233616 w 3736302"/>
                <a:gd name="connsiteY16" fmla="*/ 1292632 h 3097601"/>
                <a:gd name="connsiteX17" fmla="*/ 143573 w 3736302"/>
                <a:gd name="connsiteY17" fmla="*/ 1259826 h 3097601"/>
                <a:gd name="connsiteX18" fmla="*/ 130873 w 3736302"/>
                <a:gd name="connsiteY18" fmla="*/ 1297170 h 3097601"/>
                <a:gd name="connsiteX19" fmla="*/ 1234160 w 3736302"/>
                <a:gd name="connsiteY19" fmla="*/ 1395598 h 3097601"/>
                <a:gd name="connsiteX20" fmla="*/ 646334 w 3736302"/>
                <a:gd name="connsiteY20" fmla="*/ 2951527 h 3097601"/>
                <a:gd name="connsiteX21" fmla="*/ 683888 w 3736302"/>
                <a:gd name="connsiteY21" fmla="*/ 2947547 h 3097601"/>
                <a:gd name="connsiteX22" fmla="*/ 1019638 w 3736302"/>
                <a:gd name="connsiteY22" fmla="*/ 2209990 h 3097601"/>
                <a:gd name="connsiteX23" fmla="*/ 1449198 w 3736302"/>
                <a:gd name="connsiteY23" fmla="*/ 1167496 h 3097601"/>
                <a:gd name="connsiteX24" fmla="*/ 1623946 w 3736302"/>
                <a:gd name="connsiteY24" fmla="*/ 1039473 h 3097601"/>
                <a:gd name="connsiteX25" fmla="*/ 2090714 w 3736302"/>
                <a:gd name="connsiteY25" fmla="*/ 1134435 h 3097601"/>
                <a:gd name="connsiteX26" fmla="*/ 3492815 w 3736302"/>
                <a:gd name="connsiteY26" fmla="*/ 1707761 h 3097601"/>
                <a:gd name="connsiteX27" fmla="*/ 3724701 w 3736302"/>
                <a:gd name="connsiteY27" fmla="*/ 1688663 h 3097601"/>
                <a:gd name="connsiteX28" fmla="*/ 3560805 w 3736302"/>
                <a:gd name="connsiteY28" fmla="*/ 1501179 h 3097601"/>
                <a:gd name="connsiteX0" fmla="*/ 3560805 w 3736302"/>
                <a:gd name="connsiteY0" fmla="*/ 1501179 h 3097601"/>
                <a:gd name="connsiteX1" fmla="*/ 2336158 w 3736302"/>
                <a:gd name="connsiteY1" fmla="*/ 1106361 h 3097601"/>
                <a:gd name="connsiteX2" fmla="*/ 2011293 w 3736302"/>
                <a:gd name="connsiteY2" fmla="*/ 843682 h 3097601"/>
                <a:gd name="connsiteX3" fmla="*/ 2221402 w 3736302"/>
                <a:gd name="connsiteY3" fmla="*/ 399183 h 3097601"/>
                <a:gd name="connsiteX4" fmla="*/ 3030616 w 3736302"/>
                <a:gd name="connsiteY4" fmla="*/ 98458 h 3097601"/>
                <a:gd name="connsiteX5" fmla="*/ 3010908 w 3736302"/>
                <a:gd name="connsiteY5" fmla="*/ 67916 h 3097601"/>
                <a:gd name="connsiteX6" fmla="*/ 2244171 w 3736302"/>
                <a:gd name="connsiteY6" fmla="*/ 326056 h 3097601"/>
                <a:gd name="connsiteX7" fmla="*/ 1984253 w 3736302"/>
                <a:gd name="connsiteY7" fmla="*/ 664881 h 3097601"/>
                <a:gd name="connsiteX8" fmla="*/ 1935094 w 3736302"/>
                <a:gd name="connsiteY8" fmla="*/ 964332 h 3097601"/>
                <a:gd name="connsiteX9" fmla="*/ 1531869 w 3736302"/>
                <a:gd name="connsiteY9" fmla="*/ 932582 h 3097601"/>
                <a:gd name="connsiteX10" fmla="*/ 1649344 w 3736302"/>
                <a:gd name="connsiteY10" fmla="*/ 684932 h 3097601"/>
                <a:gd name="connsiteX11" fmla="*/ 1806997 w 3736302"/>
                <a:gd name="connsiteY11" fmla="*/ 270718 h 3097601"/>
                <a:gd name="connsiteX12" fmla="*/ 1027015 w 3736302"/>
                <a:gd name="connsiteY12" fmla="*/ 13234 h 3097601"/>
                <a:gd name="connsiteX13" fmla="*/ 1065516 w 3736302"/>
                <a:gd name="connsiteY13" fmla="*/ 66001 h 3097601"/>
                <a:gd name="connsiteX14" fmla="*/ 1756084 w 3736302"/>
                <a:gd name="connsiteY14" fmla="*/ 312699 h 3097601"/>
                <a:gd name="connsiteX15" fmla="*/ 1522344 w 3736302"/>
                <a:gd name="connsiteY15" fmla="*/ 789707 h 3097601"/>
                <a:gd name="connsiteX16" fmla="*/ 1233616 w 3736302"/>
                <a:gd name="connsiteY16" fmla="*/ 1292632 h 3097601"/>
                <a:gd name="connsiteX17" fmla="*/ 143573 w 3736302"/>
                <a:gd name="connsiteY17" fmla="*/ 1259826 h 3097601"/>
                <a:gd name="connsiteX18" fmla="*/ 130873 w 3736302"/>
                <a:gd name="connsiteY18" fmla="*/ 1297170 h 3097601"/>
                <a:gd name="connsiteX19" fmla="*/ 1234160 w 3736302"/>
                <a:gd name="connsiteY19" fmla="*/ 1395598 h 3097601"/>
                <a:gd name="connsiteX20" fmla="*/ 646334 w 3736302"/>
                <a:gd name="connsiteY20" fmla="*/ 2951527 h 3097601"/>
                <a:gd name="connsiteX21" fmla="*/ 683888 w 3736302"/>
                <a:gd name="connsiteY21" fmla="*/ 2947547 h 3097601"/>
                <a:gd name="connsiteX22" fmla="*/ 1019638 w 3736302"/>
                <a:gd name="connsiteY22" fmla="*/ 2209990 h 3097601"/>
                <a:gd name="connsiteX23" fmla="*/ 1449198 w 3736302"/>
                <a:gd name="connsiteY23" fmla="*/ 1167496 h 3097601"/>
                <a:gd name="connsiteX24" fmla="*/ 1623946 w 3736302"/>
                <a:gd name="connsiteY24" fmla="*/ 1039473 h 3097601"/>
                <a:gd name="connsiteX25" fmla="*/ 2090714 w 3736302"/>
                <a:gd name="connsiteY25" fmla="*/ 1134435 h 3097601"/>
                <a:gd name="connsiteX26" fmla="*/ 3492815 w 3736302"/>
                <a:gd name="connsiteY26" fmla="*/ 1707761 h 3097601"/>
                <a:gd name="connsiteX27" fmla="*/ 3724701 w 3736302"/>
                <a:gd name="connsiteY27" fmla="*/ 1688663 h 3097601"/>
                <a:gd name="connsiteX28" fmla="*/ 3560805 w 3736302"/>
                <a:gd name="connsiteY28" fmla="*/ 1501179 h 3097601"/>
                <a:gd name="connsiteX0" fmla="*/ 3464857 w 3725233"/>
                <a:gd name="connsiteY0" fmla="*/ 1483733 h 3097601"/>
                <a:gd name="connsiteX1" fmla="*/ 2336158 w 3725233"/>
                <a:gd name="connsiteY1" fmla="*/ 1106361 h 3097601"/>
                <a:gd name="connsiteX2" fmla="*/ 2011293 w 3725233"/>
                <a:gd name="connsiteY2" fmla="*/ 843682 h 3097601"/>
                <a:gd name="connsiteX3" fmla="*/ 2221402 w 3725233"/>
                <a:gd name="connsiteY3" fmla="*/ 399183 h 3097601"/>
                <a:gd name="connsiteX4" fmla="*/ 3030616 w 3725233"/>
                <a:gd name="connsiteY4" fmla="*/ 98458 h 3097601"/>
                <a:gd name="connsiteX5" fmla="*/ 3010908 w 3725233"/>
                <a:gd name="connsiteY5" fmla="*/ 67916 h 3097601"/>
                <a:gd name="connsiteX6" fmla="*/ 2244171 w 3725233"/>
                <a:gd name="connsiteY6" fmla="*/ 326056 h 3097601"/>
                <a:gd name="connsiteX7" fmla="*/ 1984253 w 3725233"/>
                <a:gd name="connsiteY7" fmla="*/ 664881 h 3097601"/>
                <a:gd name="connsiteX8" fmla="*/ 1935094 w 3725233"/>
                <a:gd name="connsiteY8" fmla="*/ 964332 h 3097601"/>
                <a:gd name="connsiteX9" fmla="*/ 1531869 w 3725233"/>
                <a:gd name="connsiteY9" fmla="*/ 932582 h 3097601"/>
                <a:gd name="connsiteX10" fmla="*/ 1649344 w 3725233"/>
                <a:gd name="connsiteY10" fmla="*/ 684932 h 3097601"/>
                <a:gd name="connsiteX11" fmla="*/ 1806997 w 3725233"/>
                <a:gd name="connsiteY11" fmla="*/ 270718 h 3097601"/>
                <a:gd name="connsiteX12" fmla="*/ 1027015 w 3725233"/>
                <a:gd name="connsiteY12" fmla="*/ 13234 h 3097601"/>
                <a:gd name="connsiteX13" fmla="*/ 1065516 w 3725233"/>
                <a:gd name="connsiteY13" fmla="*/ 66001 h 3097601"/>
                <a:gd name="connsiteX14" fmla="*/ 1756084 w 3725233"/>
                <a:gd name="connsiteY14" fmla="*/ 312699 h 3097601"/>
                <a:gd name="connsiteX15" fmla="*/ 1522344 w 3725233"/>
                <a:gd name="connsiteY15" fmla="*/ 789707 h 3097601"/>
                <a:gd name="connsiteX16" fmla="*/ 1233616 w 3725233"/>
                <a:gd name="connsiteY16" fmla="*/ 1292632 h 3097601"/>
                <a:gd name="connsiteX17" fmla="*/ 143573 w 3725233"/>
                <a:gd name="connsiteY17" fmla="*/ 1259826 h 3097601"/>
                <a:gd name="connsiteX18" fmla="*/ 130873 w 3725233"/>
                <a:gd name="connsiteY18" fmla="*/ 1297170 h 3097601"/>
                <a:gd name="connsiteX19" fmla="*/ 1234160 w 3725233"/>
                <a:gd name="connsiteY19" fmla="*/ 1395598 h 3097601"/>
                <a:gd name="connsiteX20" fmla="*/ 646334 w 3725233"/>
                <a:gd name="connsiteY20" fmla="*/ 2951527 h 3097601"/>
                <a:gd name="connsiteX21" fmla="*/ 683888 w 3725233"/>
                <a:gd name="connsiteY21" fmla="*/ 2947547 h 3097601"/>
                <a:gd name="connsiteX22" fmla="*/ 1019638 w 3725233"/>
                <a:gd name="connsiteY22" fmla="*/ 2209990 h 3097601"/>
                <a:gd name="connsiteX23" fmla="*/ 1449198 w 3725233"/>
                <a:gd name="connsiteY23" fmla="*/ 1167496 h 3097601"/>
                <a:gd name="connsiteX24" fmla="*/ 1623946 w 3725233"/>
                <a:gd name="connsiteY24" fmla="*/ 1039473 h 3097601"/>
                <a:gd name="connsiteX25" fmla="*/ 2090714 w 3725233"/>
                <a:gd name="connsiteY25" fmla="*/ 1134435 h 3097601"/>
                <a:gd name="connsiteX26" fmla="*/ 3492815 w 3725233"/>
                <a:gd name="connsiteY26" fmla="*/ 1707761 h 3097601"/>
                <a:gd name="connsiteX27" fmla="*/ 3724701 w 3725233"/>
                <a:gd name="connsiteY27" fmla="*/ 1688663 h 3097601"/>
                <a:gd name="connsiteX28" fmla="*/ 3464857 w 3725233"/>
                <a:gd name="connsiteY28" fmla="*/ 1483733 h 3097601"/>
                <a:gd name="connsiteX0" fmla="*/ 3464857 w 3725233"/>
                <a:gd name="connsiteY0" fmla="*/ 1483733 h 3097601"/>
                <a:gd name="connsiteX1" fmla="*/ 2336158 w 3725233"/>
                <a:gd name="connsiteY1" fmla="*/ 1106361 h 3097601"/>
                <a:gd name="connsiteX2" fmla="*/ 2011293 w 3725233"/>
                <a:gd name="connsiteY2" fmla="*/ 843682 h 3097601"/>
                <a:gd name="connsiteX3" fmla="*/ 2221402 w 3725233"/>
                <a:gd name="connsiteY3" fmla="*/ 399183 h 3097601"/>
                <a:gd name="connsiteX4" fmla="*/ 3030616 w 3725233"/>
                <a:gd name="connsiteY4" fmla="*/ 98458 h 3097601"/>
                <a:gd name="connsiteX5" fmla="*/ 3010908 w 3725233"/>
                <a:gd name="connsiteY5" fmla="*/ 67916 h 3097601"/>
                <a:gd name="connsiteX6" fmla="*/ 2244171 w 3725233"/>
                <a:gd name="connsiteY6" fmla="*/ 326056 h 3097601"/>
                <a:gd name="connsiteX7" fmla="*/ 1984253 w 3725233"/>
                <a:gd name="connsiteY7" fmla="*/ 664881 h 3097601"/>
                <a:gd name="connsiteX8" fmla="*/ 1935094 w 3725233"/>
                <a:gd name="connsiteY8" fmla="*/ 964332 h 3097601"/>
                <a:gd name="connsiteX9" fmla="*/ 1531869 w 3725233"/>
                <a:gd name="connsiteY9" fmla="*/ 932582 h 3097601"/>
                <a:gd name="connsiteX10" fmla="*/ 1649344 w 3725233"/>
                <a:gd name="connsiteY10" fmla="*/ 684932 h 3097601"/>
                <a:gd name="connsiteX11" fmla="*/ 1806997 w 3725233"/>
                <a:gd name="connsiteY11" fmla="*/ 270718 h 3097601"/>
                <a:gd name="connsiteX12" fmla="*/ 1027015 w 3725233"/>
                <a:gd name="connsiteY12" fmla="*/ 13234 h 3097601"/>
                <a:gd name="connsiteX13" fmla="*/ 1065516 w 3725233"/>
                <a:gd name="connsiteY13" fmla="*/ 66001 h 3097601"/>
                <a:gd name="connsiteX14" fmla="*/ 1756084 w 3725233"/>
                <a:gd name="connsiteY14" fmla="*/ 312699 h 3097601"/>
                <a:gd name="connsiteX15" fmla="*/ 1522344 w 3725233"/>
                <a:gd name="connsiteY15" fmla="*/ 789707 h 3097601"/>
                <a:gd name="connsiteX16" fmla="*/ 1233616 w 3725233"/>
                <a:gd name="connsiteY16" fmla="*/ 1292632 h 3097601"/>
                <a:gd name="connsiteX17" fmla="*/ 143573 w 3725233"/>
                <a:gd name="connsiteY17" fmla="*/ 1259826 h 3097601"/>
                <a:gd name="connsiteX18" fmla="*/ 130873 w 3725233"/>
                <a:gd name="connsiteY18" fmla="*/ 1297170 h 3097601"/>
                <a:gd name="connsiteX19" fmla="*/ 1234160 w 3725233"/>
                <a:gd name="connsiteY19" fmla="*/ 1395598 h 3097601"/>
                <a:gd name="connsiteX20" fmla="*/ 646334 w 3725233"/>
                <a:gd name="connsiteY20" fmla="*/ 2951527 h 3097601"/>
                <a:gd name="connsiteX21" fmla="*/ 683888 w 3725233"/>
                <a:gd name="connsiteY21" fmla="*/ 2947547 h 3097601"/>
                <a:gd name="connsiteX22" fmla="*/ 1019638 w 3725233"/>
                <a:gd name="connsiteY22" fmla="*/ 2209990 h 3097601"/>
                <a:gd name="connsiteX23" fmla="*/ 1449198 w 3725233"/>
                <a:gd name="connsiteY23" fmla="*/ 1167496 h 3097601"/>
                <a:gd name="connsiteX24" fmla="*/ 1623946 w 3725233"/>
                <a:gd name="connsiteY24" fmla="*/ 1039473 h 3097601"/>
                <a:gd name="connsiteX25" fmla="*/ 2090714 w 3725233"/>
                <a:gd name="connsiteY25" fmla="*/ 1134435 h 3097601"/>
                <a:gd name="connsiteX26" fmla="*/ 3396868 w 3725233"/>
                <a:gd name="connsiteY26" fmla="*/ 1646703 h 3097601"/>
                <a:gd name="connsiteX27" fmla="*/ 3724701 w 3725233"/>
                <a:gd name="connsiteY27" fmla="*/ 1688663 h 3097601"/>
                <a:gd name="connsiteX28" fmla="*/ 3464857 w 3725233"/>
                <a:gd name="connsiteY28" fmla="*/ 1483733 h 3097601"/>
                <a:gd name="connsiteX0" fmla="*/ 3464857 w 3666324"/>
                <a:gd name="connsiteY0" fmla="*/ 1483733 h 3097601"/>
                <a:gd name="connsiteX1" fmla="*/ 2336158 w 3666324"/>
                <a:gd name="connsiteY1" fmla="*/ 1106361 h 3097601"/>
                <a:gd name="connsiteX2" fmla="*/ 2011293 w 3666324"/>
                <a:gd name="connsiteY2" fmla="*/ 843682 h 3097601"/>
                <a:gd name="connsiteX3" fmla="*/ 2221402 w 3666324"/>
                <a:gd name="connsiteY3" fmla="*/ 399183 h 3097601"/>
                <a:gd name="connsiteX4" fmla="*/ 3030616 w 3666324"/>
                <a:gd name="connsiteY4" fmla="*/ 98458 h 3097601"/>
                <a:gd name="connsiteX5" fmla="*/ 3010908 w 3666324"/>
                <a:gd name="connsiteY5" fmla="*/ 67916 h 3097601"/>
                <a:gd name="connsiteX6" fmla="*/ 2244171 w 3666324"/>
                <a:gd name="connsiteY6" fmla="*/ 326056 h 3097601"/>
                <a:gd name="connsiteX7" fmla="*/ 1984253 w 3666324"/>
                <a:gd name="connsiteY7" fmla="*/ 664881 h 3097601"/>
                <a:gd name="connsiteX8" fmla="*/ 1935094 w 3666324"/>
                <a:gd name="connsiteY8" fmla="*/ 964332 h 3097601"/>
                <a:gd name="connsiteX9" fmla="*/ 1531869 w 3666324"/>
                <a:gd name="connsiteY9" fmla="*/ 932582 h 3097601"/>
                <a:gd name="connsiteX10" fmla="*/ 1649344 w 3666324"/>
                <a:gd name="connsiteY10" fmla="*/ 684932 h 3097601"/>
                <a:gd name="connsiteX11" fmla="*/ 1806997 w 3666324"/>
                <a:gd name="connsiteY11" fmla="*/ 270718 h 3097601"/>
                <a:gd name="connsiteX12" fmla="*/ 1027015 w 3666324"/>
                <a:gd name="connsiteY12" fmla="*/ 13234 h 3097601"/>
                <a:gd name="connsiteX13" fmla="*/ 1065516 w 3666324"/>
                <a:gd name="connsiteY13" fmla="*/ 66001 h 3097601"/>
                <a:gd name="connsiteX14" fmla="*/ 1756084 w 3666324"/>
                <a:gd name="connsiteY14" fmla="*/ 312699 h 3097601"/>
                <a:gd name="connsiteX15" fmla="*/ 1522344 w 3666324"/>
                <a:gd name="connsiteY15" fmla="*/ 789707 h 3097601"/>
                <a:gd name="connsiteX16" fmla="*/ 1233616 w 3666324"/>
                <a:gd name="connsiteY16" fmla="*/ 1292632 h 3097601"/>
                <a:gd name="connsiteX17" fmla="*/ 143573 w 3666324"/>
                <a:gd name="connsiteY17" fmla="*/ 1259826 h 3097601"/>
                <a:gd name="connsiteX18" fmla="*/ 130873 w 3666324"/>
                <a:gd name="connsiteY18" fmla="*/ 1297170 h 3097601"/>
                <a:gd name="connsiteX19" fmla="*/ 1234160 w 3666324"/>
                <a:gd name="connsiteY19" fmla="*/ 1395598 h 3097601"/>
                <a:gd name="connsiteX20" fmla="*/ 646334 w 3666324"/>
                <a:gd name="connsiteY20" fmla="*/ 2951527 h 3097601"/>
                <a:gd name="connsiteX21" fmla="*/ 683888 w 3666324"/>
                <a:gd name="connsiteY21" fmla="*/ 2947547 h 3097601"/>
                <a:gd name="connsiteX22" fmla="*/ 1019638 w 3666324"/>
                <a:gd name="connsiteY22" fmla="*/ 2209990 h 3097601"/>
                <a:gd name="connsiteX23" fmla="*/ 1449198 w 3666324"/>
                <a:gd name="connsiteY23" fmla="*/ 1167496 h 3097601"/>
                <a:gd name="connsiteX24" fmla="*/ 1623946 w 3666324"/>
                <a:gd name="connsiteY24" fmla="*/ 1039473 h 3097601"/>
                <a:gd name="connsiteX25" fmla="*/ 2090714 w 3666324"/>
                <a:gd name="connsiteY25" fmla="*/ 1134435 h 3097601"/>
                <a:gd name="connsiteX26" fmla="*/ 3396868 w 3666324"/>
                <a:gd name="connsiteY26" fmla="*/ 1646703 h 3097601"/>
                <a:gd name="connsiteX27" fmla="*/ 3663642 w 3666324"/>
                <a:gd name="connsiteY27" fmla="*/ 1671219 h 3097601"/>
                <a:gd name="connsiteX28" fmla="*/ 3464857 w 3666324"/>
                <a:gd name="connsiteY28" fmla="*/ 1483733 h 3097601"/>
                <a:gd name="connsiteX0" fmla="*/ 3464857 w 3584664"/>
                <a:gd name="connsiteY0" fmla="*/ 1483733 h 3097601"/>
                <a:gd name="connsiteX1" fmla="*/ 2336158 w 3584664"/>
                <a:gd name="connsiteY1" fmla="*/ 1106361 h 3097601"/>
                <a:gd name="connsiteX2" fmla="*/ 2011293 w 3584664"/>
                <a:gd name="connsiteY2" fmla="*/ 843682 h 3097601"/>
                <a:gd name="connsiteX3" fmla="*/ 2221402 w 3584664"/>
                <a:gd name="connsiteY3" fmla="*/ 399183 h 3097601"/>
                <a:gd name="connsiteX4" fmla="*/ 3030616 w 3584664"/>
                <a:gd name="connsiteY4" fmla="*/ 98458 h 3097601"/>
                <a:gd name="connsiteX5" fmla="*/ 3010908 w 3584664"/>
                <a:gd name="connsiteY5" fmla="*/ 67916 h 3097601"/>
                <a:gd name="connsiteX6" fmla="*/ 2244171 w 3584664"/>
                <a:gd name="connsiteY6" fmla="*/ 326056 h 3097601"/>
                <a:gd name="connsiteX7" fmla="*/ 1984253 w 3584664"/>
                <a:gd name="connsiteY7" fmla="*/ 664881 h 3097601"/>
                <a:gd name="connsiteX8" fmla="*/ 1935094 w 3584664"/>
                <a:gd name="connsiteY8" fmla="*/ 964332 h 3097601"/>
                <a:gd name="connsiteX9" fmla="*/ 1531869 w 3584664"/>
                <a:gd name="connsiteY9" fmla="*/ 932582 h 3097601"/>
                <a:gd name="connsiteX10" fmla="*/ 1649344 w 3584664"/>
                <a:gd name="connsiteY10" fmla="*/ 684932 h 3097601"/>
                <a:gd name="connsiteX11" fmla="*/ 1806997 w 3584664"/>
                <a:gd name="connsiteY11" fmla="*/ 270718 h 3097601"/>
                <a:gd name="connsiteX12" fmla="*/ 1027015 w 3584664"/>
                <a:gd name="connsiteY12" fmla="*/ 13234 h 3097601"/>
                <a:gd name="connsiteX13" fmla="*/ 1065516 w 3584664"/>
                <a:gd name="connsiteY13" fmla="*/ 66001 h 3097601"/>
                <a:gd name="connsiteX14" fmla="*/ 1756084 w 3584664"/>
                <a:gd name="connsiteY14" fmla="*/ 312699 h 3097601"/>
                <a:gd name="connsiteX15" fmla="*/ 1522344 w 3584664"/>
                <a:gd name="connsiteY15" fmla="*/ 789707 h 3097601"/>
                <a:gd name="connsiteX16" fmla="*/ 1233616 w 3584664"/>
                <a:gd name="connsiteY16" fmla="*/ 1292632 h 3097601"/>
                <a:gd name="connsiteX17" fmla="*/ 143573 w 3584664"/>
                <a:gd name="connsiteY17" fmla="*/ 1259826 h 3097601"/>
                <a:gd name="connsiteX18" fmla="*/ 130873 w 3584664"/>
                <a:gd name="connsiteY18" fmla="*/ 1297170 h 3097601"/>
                <a:gd name="connsiteX19" fmla="*/ 1234160 w 3584664"/>
                <a:gd name="connsiteY19" fmla="*/ 1395598 h 3097601"/>
                <a:gd name="connsiteX20" fmla="*/ 646334 w 3584664"/>
                <a:gd name="connsiteY20" fmla="*/ 2951527 h 3097601"/>
                <a:gd name="connsiteX21" fmla="*/ 683888 w 3584664"/>
                <a:gd name="connsiteY21" fmla="*/ 2947547 h 3097601"/>
                <a:gd name="connsiteX22" fmla="*/ 1019638 w 3584664"/>
                <a:gd name="connsiteY22" fmla="*/ 2209990 h 3097601"/>
                <a:gd name="connsiteX23" fmla="*/ 1449198 w 3584664"/>
                <a:gd name="connsiteY23" fmla="*/ 1167496 h 3097601"/>
                <a:gd name="connsiteX24" fmla="*/ 1623946 w 3584664"/>
                <a:gd name="connsiteY24" fmla="*/ 1039473 h 3097601"/>
                <a:gd name="connsiteX25" fmla="*/ 2090714 w 3584664"/>
                <a:gd name="connsiteY25" fmla="*/ 1134435 h 3097601"/>
                <a:gd name="connsiteX26" fmla="*/ 3396868 w 3584664"/>
                <a:gd name="connsiteY26" fmla="*/ 1646703 h 3097601"/>
                <a:gd name="connsiteX27" fmla="*/ 3464857 w 3584664"/>
                <a:gd name="connsiteY27" fmla="*/ 1483733 h 3097601"/>
                <a:gd name="connsiteX0" fmla="*/ 3464857 w 3555385"/>
                <a:gd name="connsiteY0" fmla="*/ 1483733 h 3097601"/>
                <a:gd name="connsiteX1" fmla="*/ 2336158 w 3555385"/>
                <a:gd name="connsiteY1" fmla="*/ 1106361 h 3097601"/>
                <a:gd name="connsiteX2" fmla="*/ 2011293 w 3555385"/>
                <a:gd name="connsiteY2" fmla="*/ 843682 h 3097601"/>
                <a:gd name="connsiteX3" fmla="*/ 2221402 w 3555385"/>
                <a:gd name="connsiteY3" fmla="*/ 399183 h 3097601"/>
                <a:gd name="connsiteX4" fmla="*/ 3030616 w 3555385"/>
                <a:gd name="connsiteY4" fmla="*/ 98458 h 3097601"/>
                <a:gd name="connsiteX5" fmla="*/ 3010908 w 3555385"/>
                <a:gd name="connsiteY5" fmla="*/ 67916 h 3097601"/>
                <a:gd name="connsiteX6" fmla="*/ 2244171 w 3555385"/>
                <a:gd name="connsiteY6" fmla="*/ 326056 h 3097601"/>
                <a:gd name="connsiteX7" fmla="*/ 1984253 w 3555385"/>
                <a:gd name="connsiteY7" fmla="*/ 664881 h 3097601"/>
                <a:gd name="connsiteX8" fmla="*/ 1935094 w 3555385"/>
                <a:gd name="connsiteY8" fmla="*/ 964332 h 3097601"/>
                <a:gd name="connsiteX9" fmla="*/ 1531869 w 3555385"/>
                <a:gd name="connsiteY9" fmla="*/ 932582 h 3097601"/>
                <a:gd name="connsiteX10" fmla="*/ 1649344 w 3555385"/>
                <a:gd name="connsiteY10" fmla="*/ 684932 h 3097601"/>
                <a:gd name="connsiteX11" fmla="*/ 1806997 w 3555385"/>
                <a:gd name="connsiteY11" fmla="*/ 270718 h 3097601"/>
                <a:gd name="connsiteX12" fmla="*/ 1027015 w 3555385"/>
                <a:gd name="connsiteY12" fmla="*/ 13234 h 3097601"/>
                <a:gd name="connsiteX13" fmla="*/ 1065516 w 3555385"/>
                <a:gd name="connsiteY13" fmla="*/ 66001 h 3097601"/>
                <a:gd name="connsiteX14" fmla="*/ 1756084 w 3555385"/>
                <a:gd name="connsiteY14" fmla="*/ 312699 h 3097601"/>
                <a:gd name="connsiteX15" fmla="*/ 1522344 w 3555385"/>
                <a:gd name="connsiteY15" fmla="*/ 789707 h 3097601"/>
                <a:gd name="connsiteX16" fmla="*/ 1233616 w 3555385"/>
                <a:gd name="connsiteY16" fmla="*/ 1292632 h 3097601"/>
                <a:gd name="connsiteX17" fmla="*/ 143573 w 3555385"/>
                <a:gd name="connsiteY17" fmla="*/ 1259826 h 3097601"/>
                <a:gd name="connsiteX18" fmla="*/ 130873 w 3555385"/>
                <a:gd name="connsiteY18" fmla="*/ 1297170 h 3097601"/>
                <a:gd name="connsiteX19" fmla="*/ 1234160 w 3555385"/>
                <a:gd name="connsiteY19" fmla="*/ 1395598 h 3097601"/>
                <a:gd name="connsiteX20" fmla="*/ 646334 w 3555385"/>
                <a:gd name="connsiteY20" fmla="*/ 2951527 h 3097601"/>
                <a:gd name="connsiteX21" fmla="*/ 683888 w 3555385"/>
                <a:gd name="connsiteY21" fmla="*/ 2947547 h 3097601"/>
                <a:gd name="connsiteX22" fmla="*/ 1019638 w 3555385"/>
                <a:gd name="connsiteY22" fmla="*/ 2209990 h 3097601"/>
                <a:gd name="connsiteX23" fmla="*/ 1449198 w 3555385"/>
                <a:gd name="connsiteY23" fmla="*/ 1167496 h 3097601"/>
                <a:gd name="connsiteX24" fmla="*/ 1623946 w 3555385"/>
                <a:gd name="connsiteY24" fmla="*/ 1039473 h 3097601"/>
                <a:gd name="connsiteX25" fmla="*/ 2090714 w 3555385"/>
                <a:gd name="connsiteY25" fmla="*/ 1134435 h 3097601"/>
                <a:gd name="connsiteX26" fmla="*/ 3396868 w 3555385"/>
                <a:gd name="connsiteY26" fmla="*/ 1646703 h 3097601"/>
                <a:gd name="connsiteX27" fmla="*/ 3477021 w 3555385"/>
                <a:gd name="connsiteY27" fmla="*/ 1595451 h 3097601"/>
                <a:gd name="connsiteX28" fmla="*/ 3464857 w 3555385"/>
                <a:gd name="connsiteY28" fmla="*/ 1483733 h 3097601"/>
                <a:gd name="connsiteX0" fmla="*/ 3464857 w 3584664"/>
                <a:gd name="connsiteY0" fmla="*/ 1483733 h 3097601"/>
                <a:gd name="connsiteX1" fmla="*/ 2336158 w 3584664"/>
                <a:gd name="connsiteY1" fmla="*/ 1106361 h 3097601"/>
                <a:gd name="connsiteX2" fmla="*/ 2011293 w 3584664"/>
                <a:gd name="connsiteY2" fmla="*/ 843682 h 3097601"/>
                <a:gd name="connsiteX3" fmla="*/ 2221402 w 3584664"/>
                <a:gd name="connsiteY3" fmla="*/ 399183 h 3097601"/>
                <a:gd name="connsiteX4" fmla="*/ 3030616 w 3584664"/>
                <a:gd name="connsiteY4" fmla="*/ 98458 h 3097601"/>
                <a:gd name="connsiteX5" fmla="*/ 3010908 w 3584664"/>
                <a:gd name="connsiteY5" fmla="*/ 67916 h 3097601"/>
                <a:gd name="connsiteX6" fmla="*/ 2244171 w 3584664"/>
                <a:gd name="connsiteY6" fmla="*/ 326056 h 3097601"/>
                <a:gd name="connsiteX7" fmla="*/ 1984253 w 3584664"/>
                <a:gd name="connsiteY7" fmla="*/ 664881 h 3097601"/>
                <a:gd name="connsiteX8" fmla="*/ 1935094 w 3584664"/>
                <a:gd name="connsiteY8" fmla="*/ 964332 h 3097601"/>
                <a:gd name="connsiteX9" fmla="*/ 1531869 w 3584664"/>
                <a:gd name="connsiteY9" fmla="*/ 932582 h 3097601"/>
                <a:gd name="connsiteX10" fmla="*/ 1649344 w 3584664"/>
                <a:gd name="connsiteY10" fmla="*/ 684932 h 3097601"/>
                <a:gd name="connsiteX11" fmla="*/ 1806997 w 3584664"/>
                <a:gd name="connsiteY11" fmla="*/ 270718 h 3097601"/>
                <a:gd name="connsiteX12" fmla="*/ 1027015 w 3584664"/>
                <a:gd name="connsiteY12" fmla="*/ 13234 h 3097601"/>
                <a:gd name="connsiteX13" fmla="*/ 1065516 w 3584664"/>
                <a:gd name="connsiteY13" fmla="*/ 66001 h 3097601"/>
                <a:gd name="connsiteX14" fmla="*/ 1756084 w 3584664"/>
                <a:gd name="connsiteY14" fmla="*/ 312699 h 3097601"/>
                <a:gd name="connsiteX15" fmla="*/ 1522344 w 3584664"/>
                <a:gd name="connsiteY15" fmla="*/ 789707 h 3097601"/>
                <a:gd name="connsiteX16" fmla="*/ 1233616 w 3584664"/>
                <a:gd name="connsiteY16" fmla="*/ 1292632 h 3097601"/>
                <a:gd name="connsiteX17" fmla="*/ 143573 w 3584664"/>
                <a:gd name="connsiteY17" fmla="*/ 1259826 h 3097601"/>
                <a:gd name="connsiteX18" fmla="*/ 130873 w 3584664"/>
                <a:gd name="connsiteY18" fmla="*/ 1297170 h 3097601"/>
                <a:gd name="connsiteX19" fmla="*/ 1234160 w 3584664"/>
                <a:gd name="connsiteY19" fmla="*/ 1395598 h 3097601"/>
                <a:gd name="connsiteX20" fmla="*/ 646334 w 3584664"/>
                <a:gd name="connsiteY20" fmla="*/ 2951527 h 3097601"/>
                <a:gd name="connsiteX21" fmla="*/ 683888 w 3584664"/>
                <a:gd name="connsiteY21" fmla="*/ 2947547 h 3097601"/>
                <a:gd name="connsiteX22" fmla="*/ 1019638 w 3584664"/>
                <a:gd name="connsiteY22" fmla="*/ 2209990 h 3097601"/>
                <a:gd name="connsiteX23" fmla="*/ 1449198 w 3584664"/>
                <a:gd name="connsiteY23" fmla="*/ 1167496 h 3097601"/>
                <a:gd name="connsiteX24" fmla="*/ 1623946 w 3584664"/>
                <a:gd name="connsiteY24" fmla="*/ 1039473 h 3097601"/>
                <a:gd name="connsiteX25" fmla="*/ 2090714 w 3584664"/>
                <a:gd name="connsiteY25" fmla="*/ 1134435 h 3097601"/>
                <a:gd name="connsiteX26" fmla="*/ 3396868 w 3584664"/>
                <a:gd name="connsiteY26" fmla="*/ 1646703 h 3097601"/>
                <a:gd name="connsiteX27" fmla="*/ 3464857 w 3584664"/>
                <a:gd name="connsiteY27" fmla="*/ 1483733 h 3097601"/>
                <a:gd name="connsiteX0" fmla="*/ 3464857 w 3536858"/>
                <a:gd name="connsiteY0" fmla="*/ 1483733 h 3097601"/>
                <a:gd name="connsiteX1" fmla="*/ 2336158 w 3536858"/>
                <a:gd name="connsiteY1" fmla="*/ 1106361 h 3097601"/>
                <a:gd name="connsiteX2" fmla="*/ 2011293 w 3536858"/>
                <a:gd name="connsiteY2" fmla="*/ 843682 h 3097601"/>
                <a:gd name="connsiteX3" fmla="*/ 2221402 w 3536858"/>
                <a:gd name="connsiteY3" fmla="*/ 399183 h 3097601"/>
                <a:gd name="connsiteX4" fmla="*/ 3030616 w 3536858"/>
                <a:gd name="connsiteY4" fmla="*/ 98458 h 3097601"/>
                <a:gd name="connsiteX5" fmla="*/ 3010908 w 3536858"/>
                <a:gd name="connsiteY5" fmla="*/ 67916 h 3097601"/>
                <a:gd name="connsiteX6" fmla="*/ 2244171 w 3536858"/>
                <a:gd name="connsiteY6" fmla="*/ 326056 h 3097601"/>
                <a:gd name="connsiteX7" fmla="*/ 1984253 w 3536858"/>
                <a:gd name="connsiteY7" fmla="*/ 664881 h 3097601"/>
                <a:gd name="connsiteX8" fmla="*/ 1935094 w 3536858"/>
                <a:gd name="connsiteY8" fmla="*/ 964332 h 3097601"/>
                <a:gd name="connsiteX9" fmla="*/ 1531869 w 3536858"/>
                <a:gd name="connsiteY9" fmla="*/ 932582 h 3097601"/>
                <a:gd name="connsiteX10" fmla="*/ 1649344 w 3536858"/>
                <a:gd name="connsiteY10" fmla="*/ 684932 h 3097601"/>
                <a:gd name="connsiteX11" fmla="*/ 1806997 w 3536858"/>
                <a:gd name="connsiteY11" fmla="*/ 270718 h 3097601"/>
                <a:gd name="connsiteX12" fmla="*/ 1027015 w 3536858"/>
                <a:gd name="connsiteY12" fmla="*/ 13234 h 3097601"/>
                <a:gd name="connsiteX13" fmla="*/ 1065516 w 3536858"/>
                <a:gd name="connsiteY13" fmla="*/ 66001 h 3097601"/>
                <a:gd name="connsiteX14" fmla="*/ 1756084 w 3536858"/>
                <a:gd name="connsiteY14" fmla="*/ 312699 h 3097601"/>
                <a:gd name="connsiteX15" fmla="*/ 1522344 w 3536858"/>
                <a:gd name="connsiteY15" fmla="*/ 789707 h 3097601"/>
                <a:gd name="connsiteX16" fmla="*/ 1233616 w 3536858"/>
                <a:gd name="connsiteY16" fmla="*/ 1292632 h 3097601"/>
                <a:gd name="connsiteX17" fmla="*/ 143573 w 3536858"/>
                <a:gd name="connsiteY17" fmla="*/ 1259826 h 3097601"/>
                <a:gd name="connsiteX18" fmla="*/ 130873 w 3536858"/>
                <a:gd name="connsiteY18" fmla="*/ 1297170 h 3097601"/>
                <a:gd name="connsiteX19" fmla="*/ 1234160 w 3536858"/>
                <a:gd name="connsiteY19" fmla="*/ 1395598 h 3097601"/>
                <a:gd name="connsiteX20" fmla="*/ 646334 w 3536858"/>
                <a:gd name="connsiteY20" fmla="*/ 2951527 h 3097601"/>
                <a:gd name="connsiteX21" fmla="*/ 683888 w 3536858"/>
                <a:gd name="connsiteY21" fmla="*/ 2947547 h 3097601"/>
                <a:gd name="connsiteX22" fmla="*/ 1019638 w 3536858"/>
                <a:gd name="connsiteY22" fmla="*/ 2209990 h 3097601"/>
                <a:gd name="connsiteX23" fmla="*/ 1449198 w 3536858"/>
                <a:gd name="connsiteY23" fmla="*/ 1167496 h 3097601"/>
                <a:gd name="connsiteX24" fmla="*/ 1623946 w 3536858"/>
                <a:gd name="connsiteY24" fmla="*/ 1039473 h 3097601"/>
                <a:gd name="connsiteX25" fmla="*/ 2090714 w 3536858"/>
                <a:gd name="connsiteY25" fmla="*/ 1134435 h 3097601"/>
                <a:gd name="connsiteX26" fmla="*/ 3396868 w 3536858"/>
                <a:gd name="connsiteY26" fmla="*/ 1646703 h 3097601"/>
                <a:gd name="connsiteX27" fmla="*/ 3464857 w 3536858"/>
                <a:gd name="connsiteY27" fmla="*/ 1483733 h 3097601"/>
                <a:gd name="connsiteX0" fmla="*/ 3464857 w 3511505"/>
                <a:gd name="connsiteY0" fmla="*/ 1483733 h 3097601"/>
                <a:gd name="connsiteX1" fmla="*/ 2336158 w 3511505"/>
                <a:gd name="connsiteY1" fmla="*/ 1106361 h 3097601"/>
                <a:gd name="connsiteX2" fmla="*/ 2011293 w 3511505"/>
                <a:gd name="connsiteY2" fmla="*/ 843682 h 3097601"/>
                <a:gd name="connsiteX3" fmla="*/ 2221402 w 3511505"/>
                <a:gd name="connsiteY3" fmla="*/ 399183 h 3097601"/>
                <a:gd name="connsiteX4" fmla="*/ 3030616 w 3511505"/>
                <a:gd name="connsiteY4" fmla="*/ 98458 h 3097601"/>
                <a:gd name="connsiteX5" fmla="*/ 3010908 w 3511505"/>
                <a:gd name="connsiteY5" fmla="*/ 67916 h 3097601"/>
                <a:gd name="connsiteX6" fmla="*/ 2244171 w 3511505"/>
                <a:gd name="connsiteY6" fmla="*/ 326056 h 3097601"/>
                <a:gd name="connsiteX7" fmla="*/ 1984253 w 3511505"/>
                <a:gd name="connsiteY7" fmla="*/ 664881 h 3097601"/>
                <a:gd name="connsiteX8" fmla="*/ 1935094 w 3511505"/>
                <a:gd name="connsiteY8" fmla="*/ 964332 h 3097601"/>
                <a:gd name="connsiteX9" fmla="*/ 1531869 w 3511505"/>
                <a:gd name="connsiteY9" fmla="*/ 932582 h 3097601"/>
                <a:gd name="connsiteX10" fmla="*/ 1649344 w 3511505"/>
                <a:gd name="connsiteY10" fmla="*/ 684932 h 3097601"/>
                <a:gd name="connsiteX11" fmla="*/ 1806997 w 3511505"/>
                <a:gd name="connsiteY11" fmla="*/ 270718 h 3097601"/>
                <a:gd name="connsiteX12" fmla="*/ 1027015 w 3511505"/>
                <a:gd name="connsiteY12" fmla="*/ 13234 h 3097601"/>
                <a:gd name="connsiteX13" fmla="*/ 1065516 w 3511505"/>
                <a:gd name="connsiteY13" fmla="*/ 66001 h 3097601"/>
                <a:gd name="connsiteX14" fmla="*/ 1756084 w 3511505"/>
                <a:gd name="connsiteY14" fmla="*/ 312699 h 3097601"/>
                <a:gd name="connsiteX15" fmla="*/ 1522344 w 3511505"/>
                <a:gd name="connsiteY15" fmla="*/ 789707 h 3097601"/>
                <a:gd name="connsiteX16" fmla="*/ 1233616 w 3511505"/>
                <a:gd name="connsiteY16" fmla="*/ 1292632 h 3097601"/>
                <a:gd name="connsiteX17" fmla="*/ 143573 w 3511505"/>
                <a:gd name="connsiteY17" fmla="*/ 1259826 h 3097601"/>
                <a:gd name="connsiteX18" fmla="*/ 130873 w 3511505"/>
                <a:gd name="connsiteY18" fmla="*/ 1297170 h 3097601"/>
                <a:gd name="connsiteX19" fmla="*/ 1234160 w 3511505"/>
                <a:gd name="connsiteY19" fmla="*/ 1395598 h 3097601"/>
                <a:gd name="connsiteX20" fmla="*/ 646334 w 3511505"/>
                <a:gd name="connsiteY20" fmla="*/ 2951527 h 3097601"/>
                <a:gd name="connsiteX21" fmla="*/ 683888 w 3511505"/>
                <a:gd name="connsiteY21" fmla="*/ 2947547 h 3097601"/>
                <a:gd name="connsiteX22" fmla="*/ 1019638 w 3511505"/>
                <a:gd name="connsiteY22" fmla="*/ 2209990 h 3097601"/>
                <a:gd name="connsiteX23" fmla="*/ 1449198 w 3511505"/>
                <a:gd name="connsiteY23" fmla="*/ 1167496 h 3097601"/>
                <a:gd name="connsiteX24" fmla="*/ 1623946 w 3511505"/>
                <a:gd name="connsiteY24" fmla="*/ 1039473 h 3097601"/>
                <a:gd name="connsiteX25" fmla="*/ 2090714 w 3511505"/>
                <a:gd name="connsiteY25" fmla="*/ 1134435 h 3097601"/>
                <a:gd name="connsiteX26" fmla="*/ 3396868 w 3511505"/>
                <a:gd name="connsiteY26" fmla="*/ 1646703 h 3097601"/>
                <a:gd name="connsiteX27" fmla="*/ 3464857 w 3511505"/>
                <a:gd name="connsiteY27" fmla="*/ 1483733 h 3097601"/>
                <a:gd name="connsiteX0" fmla="*/ 3397480 w 3461975"/>
                <a:gd name="connsiteY0" fmla="*/ 1464558 h 3097601"/>
                <a:gd name="connsiteX1" fmla="*/ 2336158 w 3461975"/>
                <a:gd name="connsiteY1" fmla="*/ 1106361 h 3097601"/>
                <a:gd name="connsiteX2" fmla="*/ 2011293 w 3461975"/>
                <a:gd name="connsiteY2" fmla="*/ 843682 h 3097601"/>
                <a:gd name="connsiteX3" fmla="*/ 2221402 w 3461975"/>
                <a:gd name="connsiteY3" fmla="*/ 399183 h 3097601"/>
                <a:gd name="connsiteX4" fmla="*/ 3030616 w 3461975"/>
                <a:gd name="connsiteY4" fmla="*/ 98458 h 3097601"/>
                <a:gd name="connsiteX5" fmla="*/ 3010908 w 3461975"/>
                <a:gd name="connsiteY5" fmla="*/ 67916 h 3097601"/>
                <a:gd name="connsiteX6" fmla="*/ 2244171 w 3461975"/>
                <a:gd name="connsiteY6" fmla="*/ 326056 h 3097601"/>
                <a:gd name="connsiteX7" fmla="*/ 1984253 w 3461975"/>
                <a:gd name="connsiteY7" fmla="*/ 664881 h 3097601"/>
                <a:gd name="connsiteX8" fmla="*/ 1935094 w 3461975"/>
                <a:gd name="connsiteY8" fmla="*/ 964332 h 3097601"/>
                <a:gd name="connsiteX9" fmla="*/ 1531869 w 3461975"/>
                <a:gd name="connsiteY9" fmla="*/ 932582 h 3097601"/>
                <a:gd name="connsiteX10" fmla="*/ 1649344 w 3461975"/>
                <a:gd name="connsiteY10" fmla="*/ 684932 h 3097601"/>
                <a:gd name="connsiteX11" fmla="*/ 1806997 w 3461975"/>
                <a:gd name="connsiteY11" fmla="*/ 270718 h 3097601"/>
                <a:gd name="connsiteX12" fmla="*/ 1027015 w 3461975"/>
                <a:gd name="connsiteY12" fmla="*/ 13234 h 3097601"/>
                <a:gd name="connsiteX13" fmla="*/ 1065516 w 3461975"/>
                <a:gd name="connsiteY13" fmla="*/ 66001 h 3097601"/>
                <a:gd name="connsiteX14" fmla="*/ 1756084 w 3461975"/>
                <a:gd name="connsiteY14" fmla="*/ 312699 h 3097601"/>
                <a:gd name="connsiteX15" fmla="*/ 1522344 w 3461975"/>
                <a:gd name="connsiteY15" fmla="*/ 789707 h 3097601"/>
                <a:gd name="connsiteX16" fmla="*/ 1233616 w 3461975"/>
                <a:gd name="connsiteY16" fmla="*/ 1292632 h 3097601"/>
                <a:gd name="connsiteX17" fmla="*/ 143573 w 3461975"/>
                <a:gd name="connsiteY17" fmla="*/ 1259826 h 3097601"/>
                <a:gd name="connsiteX18" fmla="*/ 130873 w 3461975"/>
                <a:gd name="connsiteY18" fmla="*/ 1297170 h 3097601"/>
                <a:gd name="connsiteX19" fmla="*/ 1234160 w 3461975"/>
                <a:gd name="connsiteY19" fmla="*/ 1395598 h 3097601"/>
                <a:gd name="connsiteX20" fmla="*/ 646334 w 3461975"/>
                <a:gd name="connsiteY20" fmla="*/ 2951527 h 3097601"/>
                <a:gd name="connsiteX21" fmla="*/ 683888 w 3461975"/>
                <a:gd name="connsiteY21" fmla="*/ 2947547 h 3097601"/>
                <a:gd name="connsiteX22" fmla="*/ 1019638 w 3461975"/>
                <a:gd name="connsiteY22" fmla="*/ 2209990 h 3097601"/>
                <a:gd name="connsiteX23" fmla="*/ 1449198 w 3461975"/>
                <a:gd name="connsiteY23" fmla="*/ 1167496 h 3097601"/>
                <a:gd name="connsiteX24" fmla="*/ 1623946 w 3461975"/>
                <a:gd name="connsiteY24" fmla="*/ 1039473 h 3097601"/>
                <a:gd name="connsiteX25" fmla="*/ 2090714 w 3461975"/>
                <a:gd name="connsiteY25" fmla="*/ 1134435 h 3097601"/>
                <a:gd name="connsiteX26" fmla="*/ 3396868 w 3461975"/>
                <a:gd name="connsiteY26" fmla="*/ 1646703 h 3097601"/>
                <a:gd name="connsiteX27" fmla="*/ 3397480 w 3461975"/>
                <a:gd name="connsiteY27" fmla="*/ 1464558 h 3097601"/>
                <a:gd name="connsiteX0" fmla="*/ 3397480 w 3470906"/>
                <a:gd name="connsiteY0" fmla="*/ 1464558 h 3097601"/>
                <a:gd name="connsiteX1" fmla="*/ 2336158 w 3470906"/>
                <a:gd name="connsiteY1" fmla="*/ 1106361 h 3097601"/>
                <a:gd name="connsiteX2" fmla="*/ 2011293 w 3470906"/>
                <a:gd name="connsiteY2" fmla="*/ 843682 h 3097601"/>
                <a:gd name="connsiteX3" fmla="*/ 2221402 w 3470906"/>
                <a:gd name="connsiteY3" fmla="*/ 399183 h 3097601"/>
                <a:gd name="connsiteX4" fmla="*/ 3030616 w 3470906"/>
                <a:gd name="connsiteY4" fmla="*/ 98458 h 3097601"/>
                <a:gd name="connsiteX5" fmla="*/ 3010908 w 3470906"/>
                <a:gd name="connsiteY5" fmla="*/ 67916 h 3097601"/>
                <a:gd name="connsiteX6" fmla="*/ 2244171 w 3470906"/>
                <a:gd name="connsiteY6" fmla="*/ 326056 h 3097601"/>
                <a:gd name="connsiteX7" fmla="*/ 1984253 w 3470906"/>
                <a:gd name="connsiteY7" fmla="*/ 664881 h 3097601"/>
                <a:gd name="connsiteX8" fmla="*/ 1935094 w 3470906"/>
                <a:gd name="connsiteY8" fmla="*/ 964332 h 3097601"/>
                <a:gd name="connsiteX9" fmla="*/ 1531869 w 3470906"/>
                <a:gd name="connsiteY9" fmla="*/ 932582 h 3097601"/>
                <a:gd name="connsiteX10" fmla="*/ 1649344 w 3470906"/>
                <a:gd name="connsiteY10" fmla="*/ 684932 h 3097601"/>
                <a:gd name="connsiteX11" fmla="*/ 1806997 w 3470906"/>
                <a:gd name="connsiteY11" fmla="*/ 270718 h 3097601"/>
                <a:gd name="connsiteX12" fmla="*/ 1027015 w 3470906"/>
                <a:gd name="connsiteY12" fmla="*/ 13234 h 3097601"/>
                <a:gd name="connsiteX13" fmla="*/ 1065516 w 3470906"/>
                <a:gd name="connsiteY13" fmla="*/ 66001 h 3097601"/>
                <a:gd name="connsiteX14" fmla="*/ 1756084 w 3470906"/>
                <a:gd name="connsiteY14" fmla="*/ 312699 h 3097601"/>
                <a:gd name="connsiteX15" fmla="*/ 1522344 w 3470906"/>
                <a:gd name="connsiteY15" fmla="*/ 789707 h 3097601"/>
                <a:gd name="connsiteX16" fmla="*/ 1233616 w 3470906"/>
                <a:gd name="connsiteY16" fmla="*/ 1292632 h 3097601"/>
                <a:gd name="connsiteX17" fmla="*/ 143573 w 3470906"/>
                <a:gd name="connsiteY17" fmla="*/ 1259826 h 3097601"/>
                <a:gd name="connsiteX18" fmla="*/ 130873 w 3470906"/>
                <a:gd name="connsiteY18" fmla="*/ 1297170 h 3097601"/>
                <a:gd name="connsiteX19" fmla="*/ 1234160 w 3470906"/>
                <a:gd name="connsiteY19" fmla="*/ 1395598 h 3097601"/>
                <a:gd name="connsiteX20" fmla="*/ 646334 w 3470906"/>
                <a:gd name="connsiteY20" fmla="*/ 2951527 h 3097601"/>
                <a:gd name="connsiteX21" fmla="*/ 683888 w 3470906"/>
                <a:gd name="connsiteY21" fmla="*/ 2947547 h 3097601"/>
                <a:gd name="connsiteX22" fmla="*/ 1019638 w 3470906"/>
                <a:gd name="connsiteY22" fmla="*/ 2209990 h 3097601"/>
                <a:gd name="connsiteX23" fmla="*/ 1449198 w 3470906"/>
                <a:gd name="connsiteY23" fmla="*/ 1167496 h 3097601"/>
                <a:gd name="connsiteX24" fmla="*/ 1623946 w 3470906"/>
                <a:gd name="connsiteY24" fmla="*/ 1039473 h 3097601"/>
                <a:gd name="connsiteX25" fmla="*/ 2090714 w 3470906"/>
                <a:gd name="connsiteY25" fmla="*/ 1134435 h 3097601"/>
                <a:gd name="connsiteX26" fmla="*/ 3396868 w 3470906"/>
                <a:gd name="connsiteY26" fmla="*/ 1646703 h 3097601"/>
                <a:gd name="connsiteX27" fmla="*/ 3397480 w 3470906"/>
                <a:gd name="connsiteY27" fmla="*/ 1464558 h 3097601"/>
                <a:gd name="connsiteX0" fmla="*/ 3397480 w 3476566"/>
                <a:gd name="connsiteY0" fmla="*/ 1464558 h 3097601"/>
                <a:gd name="connsiteX1" fmla="*/ 2336158 w 3476566"/>
                <a:gd name="connsiteY1" fmla="*/ 1106361 h 3097601"/>
                <a:gd name="connsiteX2" fmla="*/ 2011293 w 3476566"/>
                <a:gd name="connsiteY2" fmla="*/ 843682 h 3097601"/>
                <a:gd name="connsiteX3" fmla="*/ 2221402 w 3476566"/>
                <a:gd name="connsiteY3" fmla="*/ 399183 h 3097601"/>
                <a:gd name="connsiteX4" fmla="*/ 3030616 w 3476566"/>
                <a:gd name="connsiteY4" fmla="*/ 98458 h 3097601"/>
                <a:gd name="connsiteX5" fmla="*/ 3010908 w 3476566"/>
                <a:gd name="connsiteY5" fmla="*/ 67916 h 3097601"/>
                <a:gd name="connsiteX6" fmla="*/ 2244171 w 3476566"/>
                <a:gd name="connsiteY6" fmla="*/ 326056 h 3097601"/>
                <a:gd name="connsiteX7" fmla="*/ 1984253 w 3476566"/>
                <a:gd name="connsiteY7" fmla="*/ 664881 h 3097601"/>
                <a:gd name="connsiteX8" fmla="*/ 1935094 w 3476566"/>
                <a:gd name="connsiteY8" fmla="*/ 964332 h 3097601"/>
                <a:gd name="connsiteX9" fmla="*/ 1531869 w 3476566"/>
                <a:gd name="connsiteY9" fmla="*/ 932582 h 3097601"/>
                <a:gd name="connsiteX10" fmla="*/ 1649344 w 3476566"/>
                <a:gd name="connsiteY10" fmla="*/ 684932 h 3097601"/>
                <a:gd name="connsiteX11" fmla="*/ 1806997 w 3476566"/>
                <a:gd name="connsiteY11" fmla="*/ 270718 h 3097601"/>
                <a:gd name="connsiteX12" fmla="*/ 1027015 w 3476566"/>
                <a:gd name="connsiteY12" fmla="*/ 13234 h 3097601"/>
                <a:gd name="connsiteX13" fmla="*/ 1065516 w 3476566"/>
                <a:gd name="connsiteY13" fmla="*/ 66001 h 3097601"/>
                <a:gd name="connsiteX14" fmla="*/ 1756084 w 3476566"/>
                <a:gd name="connsiteY14" fmla="*/ 312699 h 3097601"/>
                <a:gd name="connsiteX15" fmla="*/ 1522344 w 3476566"/>
                <a:gd name="connsiteY15" fmla="*/ 789707 h 3097601"/>
                <a:gd name="connsiteX16" fmla="*/ 1233616 w 3476566"/>
                <a:gd name="connsiteY16" fmla="*/ 1292632 h 3097601"/>
                <a:gd name="connsiteX17" fmla="*/ 143573 w 3476566"/>
                <a:gd name="connsiteY17" fmla="*/ 1259826 h 3097601"/>
                <a:gd name="connsiteX18" fmla="*/ 130873 w 3476566"/>
                <a:gd name="connsiteY18" fmla="*/ 1297170 h 3097601"/>
                <a:gd name="connsiteX19" fmla="*/ 1234160 w 3476566"/>
                <a:gd name="connsiteY19" fmla="*/ 1395598 h 3097601"/>
                <a:gd name="connsiteX20" fmla="*/ 646334 w 3476566"/>
                <a:gd name="connsiteY20" fmla="*/ 2951527 h 3097601"/>
                <a:gd name="connsiteX21" fmla="*/ 683888 w 3476566"/>
                <a:gd name="connsiteY21" fmla="*/ 2947547 h 3097601"/>
                <a:gd name="connsiteX22" fmla="*/ 1019638 w 3476566"/>
                <a:gd name="connsiteY22" fmla="*/ 2209990 h 3097601"/>
                <a:gd name="connsiteX23" fmla="*/ 1449198 w 3476566"/>
                <a:gd name="connsiteY23" fmla="*/ 1167496 h 3097601"/>
                <a:gd name="connsiteX24" fmla="*/ 1623946 w 3476566"/>
                <a:gd name="connsiteY24" fmla="*/ 1039473 h 3097601"/>
                <a:gd name="connsiteX25" fmla="*/ 2090714 w 3476566"/>
                <a:gd name="connsiteY25" fmla="*/ 1134435 h 3097601"/>
                <a:gd name="connsiteX26" fmla="*/ 3348741 w 3476566"/>
                <a:gd name="connsiteY26" fmla="*/ 1627529 h 3097601"/>
                <a:gd name="connsiteX27" fmla="*/ 3397480 w 3476566"/>
                <a:gd name="connsiteY27" fmla="*/ 1464558 h 3097601"/>
                <a:gd name="connsiteX0" fmla="*/ 3397480 w 3476566"/>
                <a:gd name="connsiteY0" fmla="*/ 1464558 h 3097601"/>
                <a:gd name="connsiteX1" fmla="*/ 2336158 w 3476566"/>
                <a:gd name="connsiteY1" fmla="*/ 1106361 h 3097601"/>
                <a:gd name="connsiteX2" fmla="*/ 2011293 w 3476566"/>
                <a:gd name="connsiteY2" fmla="*/ 843682 h 3097601"/>
                <a:gd name="connsiteX3" fmla="*/ 2221402 w 3476566"/>
                <a:gd name="connsiteY3" fmla="*/ 399183 h 3097601"/>
                <a:gd name="connsiteX4" fmla="*/ 3030616 w 3476566"/>
                <a:gd name="connsiteY4" fmla="*/ 98458 h 3097601"/>
                <a:gd name="connsiteX5" fmla="*/ 3010908 w 3476566"/>
                <a:gd name="connsiteY5" fmla="*/ 67916 h 3097601"/>
                <a:gd name="connsiteX6" fmla="*/ 2244171 w 3476566"/>
                <a:gd name="connsiteY6" fmla="*/ 326056 h 3097601"/>
                <a:gd name="connsiteX7" fmla="*/ 1984253 w 3476566"/>
                <a:gd name="connsiteY7" fmla="*/ 664881 h 3097601"/>
                <a:gd name="connsiteX8" fmla="*/ 1935094 w 3476566"/>
                <a:gd name="connsiteY8" fmla="*/ 964332 h 3097601"/>
                <a:gd name="connsiteX9" fmla="*/ 1531869 w 3476566"/>
                <a:gd name="connsiteY9" fmla="*/ 932582 h 3097601"/>
                <a:gd name="connsiteX10" fmla="*/ 1649344 w 3476566"/>
                <a:gd name="connsiteY10" fmla="*/ 684932 h 3097601"/>
                <a:gd name="connsiteX11" fmla="*/ 1806997 w 3476566"/>
                <a:gd name="connsiteY11" fmla="*/ 270718 h 3097601"/>
                <a:gd name="connsiteX12" fmla="*/ 1027015 w 3476566"/>
                <a:gd name="connsiteY12" fmla="*/ 13234 h 3097601"/>
                <a:gd name="connsiteX13" fmla="*/ 1065516 w 3476566"/>
                <a:gd name="connsiteY13" fmla="*/ 66001 h 3097601"/>
                <a:gd name="connsiteX14" fmla="*/ 1756084 w 3476566"/>
                <a:gd name="connsiteY14" fmla="*/ 312699 h 3097601"/>
                <a:gd name="connsiteX15" fmla="*/ 1522344 w 3476566"/>
                <a:gd name="connsiteY15" fmla="*/ 789707 h 3097601"/>
                <a:gd name="connsiteX16" fmla="*/ 1233616 w 3476566"/>
                <a:gd name="connsiteY16" fmla="*/ 1292632 h 3097601"/>
                <a:gd name="connsiteX17" fmla="*/ 143573 w 3476566"/>
                <a:gd name="connsiteY17" fmla="*/ 1259826 h 3097601"/>
                <a:gd name="connsiteX18" fmla="*/ 130873 w 3476566"/>
                <a:gd name="connsiteY18" fmla="*/ 1297170 h 3097601"/>
                <a:gd name="connsiteX19" fmla="*/ 1234160 w 3476566"/>
                <a:gd name="connsiteY19" fmla="*/ 1395598 h 3097601"/>
                <a:gd name="connsiteX20" fmla="*/ 646334 w 3476566"/>
                <a:gd name="connsiteY20" fmla="*/ 2951527 h 3097601"/>
                <a:gd name="connsiteX21" fmla="*/ 683888 w 3476566"/>
                <a:gd name="connsiteY21" fmla="*/ 2947547 h 3097601"/>
                <a:gd name="connsiteX22" fmla="*/ 1019638 w 3476566"/>
                <a:gd name="connsiteY22" fmla="*/ 2209990 h 3097601"/>
                <a:gd name="connsiteX23" fmla="*/ 1449198 w 3476566"/>
                <a:gd name="connsiteY23" fmla="*/ 1167496 h 3097601"/>
                <a:gd name="connsiteX24" fmla="*/ 1623946 w 3476566"/>
                <a:gd name="connsiteY24" fmla="*/ 1039473 h 3097601"/>
                <a:gd name="connsiteX25" fmla="*/ 2090714 w 3476566"/>
                <a:gd name="connsiteY25" fmla="*/ 1134435 h 3097601"/>
                <a:gd name="connsiteX26" fmla="*/ 3348741 w 3476566"/>
                <a:gd name="connsiteY26" fmla="*/ 1627529 h 3097601"/>
                <a:gd name="connsiteX27" fmla="*/ 3397480 w 3476566"/>
                <a:gd name="connsiteY27" fmla="*/ 1464558 h 3097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476566" h="3097601">
                  <a:moveTo>
                    <a:pt x="3397480" y="1464558"/>
                  </a:moveTo>
                  <a:cubicBezTo>
                    <a:pt x="3228716" y="1377697"/>
                    <a:pt x="2567189" y="1209840"/>
                    <a:pt x="2336158" y="1106361"/>
                  </a:cubicBezTo>
                  <a:cubicBezTo>
                    <a:pt x="2105127" y="1002882"/>
                    <a:pt x="1968859" y="995941"/>
                    <a:pt x="2011293" y="843682"/>
                  </a:cubicBezTo>
                  <a:cubicBezTo>
                    <a:pt x="2044202" y="707298"/>
                    <a:pt x="2051515" y="523387"/>
                    <a:pt x="2221402" y="399183"/>
                  </a:cubicBezTo>
                  <a:cubicBezTo>
                    <a:pt x="2391289" y="274979"/>
                    <a:pt x="2899032" y="153669"/>
                    <a:pt x="3030616" y="98458"/>
                  </a:cubicBezTo>
                  <a:cubicBezTo>
                    <a:pt x="3162200" y="43247"/>
                    <a:pt x="3141982" y="29983"/>
                    <a:pt x="3010908" y="67916"/>
                  </a:cubicBezTo>
                  <a:cubicBezTo>
                    <a:pt x="2879834" y="105849"/>
                    <a:pt x="2415280" y="226562"/>
                    <a:pt x="2244171" y="326056"/>
                  </a:cubicBezTo>
                  <a:cubicBezTo>
                    <a:pt x="2073062" y="425550"/>
                    <a:pt x="2035766" y="558502"/>
                    <a:pt x="1984253" y="664881"/>
                  </a:cubicBezTo>
                  <a:cubicBezTo>
                    <a:pt x="1932740" y="771260"/>
                    <a:pt x="1938525" y="889552"/>
                    <a:pt x="1935094" y="964332"/>
                  </a:cubicBezTo>
                  <a:cubicBezTo>
                    <a:pt x="1884038" y="977728"/>
                    <a:pt x="1553036" y="963274"/>
                    <a:pt x="1531869" y="932582"/>
                  </a:cubicBezTo>
                  <a:cubicBezTo>
                    <a:pt x="1510702" y="901890"/>
                    <a:pt x="1580735" y="798947"/>
                    <a:pt x="1649344" y="684932"/>
                  </a:cubicBezTo>
                  <a:cubicBezTo>
                    <a:pt x="1727478" y="586792"/>
                    <a:pt x="1910718" y="382668"/>
                    <a:pt x="1806997" y="270718"/>
                  </a:cubicBezTo>
                  <a:cubicBezTo>
                    <a:pt x="1703276" y="158768"/>
                    <a:pt x="1150595" y="47354"/>
                    <a:pt x="1027015" y="13234"/>
                  </a:cubicBezTo>
                  <a:cubicBezTo>
                    <a:pt x="903435" y="-20886"/>
                    <a:pt x="944005" y="16090"/>
                    <a:pt x="1065516" y="66001"/>
                  </a:cubicBezTo>
                  <a:cubicBezTo>
                    <a:pt x="1187028" y="115912"/>
                    <a:pt x="1679946" y="192081"/>
                    <a:pt x="1756084" y="312699"/>
                  </a:cubicBezTo>
                  <a:cubicBezTo>
                    <a:pt x="1832222" y="433317"/>
                    <a:pt x="1611539" y="642260"/>
                    <a:pt x="1522344" y="789707"/>
                  </a:cubicBezTo>
                  <a:cubicBezTo>
                    <a:pt x="1423624" y="1045104"/>
                    <a:pt x="1463411" y="1214279"/>
                    <a:pt x="1233616" y="1292632"/>
                  </a:cubicBezTo>
                  <a:cubicBezTo>
                    <a:pt x="1003821" y="1370985"/>
                    <a:pt x="327363" y="1259070"/>
                    <a:pt x="143573" y="1259826"/>
                  </a:cubicBezTo>
                  <a:cubicBezTo>
                    <a:pt x="-40217" y="1260582"/>
                    <a:pt x="-50891" y="1274541"/>
                    <a:pt x="130873" y="1297170"/>
                  </a:cubicBezTo>
                  <a:cubicBezTo>
                    <a:pt x="312637" y="1319799"/>
                    <a:pt x="1112267" y="1390805"/>
                    <a:pt x="1234160" y="1395598"/>
                  </a:cubicBezTo>
                  <a:cubicBezTo>
                    <a:pt x="1356053" y="1400391"/>
                    <a:pt x="738046" y="2692869"/>
                    <a:pt x="646334" y="2951527"/>
                  </a:cubicBezTo>
                  <a:cubicBezTo>
                    <a:pt x="554622" y="3210185"/>
                    <a:pt x="621671" y="3071136"/>
                    <a:pt x="683888" y="2947547"/>
                  </a:cubicBezTo>
                  <a:cubicBezTo>
                    <a:pt x="746105" y="2823958"/>
                    <a:pt x="901611" y="2500139"/>
                    <a:pt x="1019638" y="2209990"/>
                  </a:cubicBezTo>
                  <a:cubicBezTo>
                    <a:pt x="1137665" y="1919841"/>
                    <a:pt x="1348480" y="1362582"/>
                    <a:pt x="1449198" y="1167496"/>
                  </a:cubicBezTo>
                  <a:cubicBezTo>
                    <a:pt x="1549916" y="972410"/>
                    <a:pt x="1454938" y="1007412"/>
                    <a:pt x="1623946" y="1039473"/>
                  </a:cubicBezTo>
                  <a:cubicBezTo>
                    <a:pt x="2129504" y="1050367"/>
                    <a:pt x="1902532" y="1049688"/>
                    <a:pt x="2090714" y="1134435"/>
                  </a:cubicBezTo>
                  <a:cubicBezTo>
                    <a:pt x="2421771" y="1247757"/>
                    <a:pt x="3086586" y="1538065"/>
                    <a:pt x="3348741" y="1627529"/>
                  </a:cubicBezTo>
                  <a:cubicBezTo>
                    <a:pt x="3423758" y="1599456"/>
                    <a:pt x="3566244" y="1551419"/>
                    <a:pt x="3397480" y="1464558"/>
                  </a:cubicBezTo>
                  <a:close/>
                </a:path>
              </a:pathLst>
            </a:custGeom>
            <a:solidFill>
              <a:srgbClr val="D9D9D9"/>
            </a:solidFill>
            <a:ln w="3175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82" name="Freeform 81"/>
            <p:cNvSpPr>
              <a:spLocks noChangeAspect="1"/>
            </p:cNvSpPr>
            <p:nvPr/>
          </p:nvSpPr>
          <p:spPr>
            <a:xfrm rot="20916014">
              <a:off x="-2974583" y="9099091"/>
              <a:ext cx="247836" cy="247917"/>
            </a:xfrm>
            <a:custGeom>
              <a:avLst/>
              <a:gdLst>
                <a:gd name="connsiteX0" fmla="*/ 263255 w 264005"/>
                <a:gd name="connsiteY0" fmla="*/ 262250 h 262540"/>
                <a:gd name="connsiteX1" fmla="*/ 170043 w 264005"/>
                <a:gd name="connsiteY1" fmla="*/ 134088 h 262540"/>
                <a:gd name="connsiteX2" fmla="*/ 170043 w 264005"/>
                <a:gd name="connsiteY2" fmla="*/ 5926 h 262540"/>
                <a:gd name="connsiteX3" fmla="*/ 100134 w 264005"/>
                <a:gd name="connsiteY3" fmla="*/ 29228 h 262540"/>
                <a:gd name="connsiteX4" fmla="*/ 100134 w 264005"/>
                <a:gd name="connsiteY4" fmla="*/ 99134 h 262540"/>
                <a:gd name="connsiteX5" fmla="*/ 6922 w 264005"/>
                <a:gd name="connsiteY5" fmla="*/ 145739 h 262540"/>
                <a:gd name="connsiteX6" fmla="*/ 18573 w 264005"/>
                <a:gd name="connsiteY6" fmla="*/ 203994 h 262540"/>
                <a:gd name="connsiteX7" fmla="*/ 111785 w 264005"/>
                <a:gd name="connsiteY7" fmla="*/ 169041 h 262540"/>
                <a:gd name="connsiteX8" fmla="*/ 263255 w 264005"/>
                <a:gd name="connsiteY8" fmla="*/ 262250 h 262540"/>
                <a:gd name="connsiteX0" fmla="*/ 263255 w 265458"/>
                <a:gd name="connsiteY0" fmla="*/ 262250 h 283907"/>
                <a:gd name="connsiteX1" fmla="*/ 170043 w 265458"/>
                <a:gd name="connsiteY1" fmla="*/ 134088 h 283907"/>
                <a:gd name="connsiteX2" fmla="*/ 170043 w 265458"/>
                <a:gd name="connsiteY2" fmla="*/ 5926 h 283907"/>
                <a:gd name="connsiteX3" fmla="*/ 100134 w 265458"/>
                <a:gd name="connsiteY3" fmla="*/ 29228 h 283907"/>
                <a:gd name="connsiteX4" fmla="*/ 100134 w 265458"/>
                <a:gd name="connsiteY4" fmla="*/ 99134 h 283907"/>
                <a:gd name="connsiteX5" fmla="*/ 6922 w 265458"/>
                <a:gd name="connsiteY5" fmla="*/ 145739 h 283907"/>
                <a:gd name="connsiteX6" fmla="*/ 18573 w 265458"/>
                <a:gd name="connsiteY6" fmla="*/ 203994 h 283907"/>
                <a:gd name="connsiteX7" fmla="*/ 111785 w 265458"/>
                <a:gd name="connsiteY7" fmla="*/ 169041 h 283907"/>
                <a:gd name="connsiteX8" fmla="*/ 225774 w 265458"/>
                <a:gd name="connsiteY8" fmla="*/ 274877 h 283907"/>
                <a:gd name="connsiteX9" fmla="*/ 263255 w 265458"/>
                <a:gd name="connsiteY9" fmla="*/ 262250 h 283907"/>
                <a:gd name="connsiteX0" fmla="*/ 263255 w 265458"/>
                <a:gd name="connsiteY0" fmla="*/ 268230 h 289887"/>
                <a:gd name="connsiteX1" fmla="*/ 170043 w 265458"/>
                <a:gd name="connsiteY1" fmla="*/ 140068 h 289887"/>
                <a:gd name="connsiteX2" fmla="*/ 170043 w 265458"/>
                <a:gd name="connsiteY2" fmla="*/ 11906 h 289887"/>
                <a:gd name="connsiteX3" fmla="*/ 131884 w 265458"/>
                <a:gd name="connsiteY3" fmla="*/ 16158 h 289887"/>
                <a:gd name="connsiteX4" fmla="*/ 100134 w 265458"/>
                <a:gd name="connsiteY4" fmla="*/ 105114 h 289887"/>
                <a:gd name="connsiteX5" fmla="*/ 6922 w 265458"/>
                <a:gd name="connsiteY5" fmla="*/ 151719 h 289887"/>
                <a:gd name="connsiteX6" fmla="*/ 18573 w 265458"/>
                <a:gd name="connsiteY6" fmla="*/ 209974 h 289887"/>
                <a:gd name="connsiteX7" fmla="*/ 111785 w 265458"/>
                <a:gd name="connsiteY7" fmla="*/ 175021 h 289887"/>
                <a:gd name="connsiteX8" fmla="*/ 225774 w 265458"/>
                <a:gd name="connsiteY8" fmla="*/ 280857 h 289887"/>
                <a:gd name="connsiteX9" fmla="*/ 263255 w 265458"/>
                <a:gd name="connsiteY9" fmla="*/ 268230 h 289887"/>
                <a:gd name="connsiteX0" fmla="*/ 264485 w 266688"/>
                <a:gd name="connsiteY0" fmla="*/ 268230 h 289887"/>
                <a:gd name="connsiteX1" fmla="*/ 171273 w 266688"/>
                <a:gd name="connsiteY1" fmla="*/ 140068 h 289887"/>
                <a:gd name="connsiteX2" fmla="*/ 171273 w 266688"/>
                <a:gd name="connsiteY2" fmla="*/ 11906 h 289887"/>
                <a:gd name="connsiteX3" fmla="*/ 133114 w 266688"/>
                <a:gd name="connsiteY3" fmla="*/ 16158 h 289887"/>
                <a:gd name="connsiteX4" fmla="*/ 101364 w 266688"/>
                <a:gd name="connsiteY4" fmla="*/ 105114 h 289887"/>
                <a:gd name="connsiteX5" fmla="*/ 8152 w 266688"/>
                <a:gd name="connsiteY5" fmla="*/ 151719 h 289887"/>
                <a:gd name="connsiteX6" fmla="*/ 16628 w 266688"/>
                <a:gd name="connsiteY6" fmla="*/ 184574 h 289887"/>
                <a:gd name="connsiteX7" fmla="*/ 113015 w 266688"/>
                <a:gd name="connsiteY7" fmla="*/ 175021 h 289887"/>
                <a:gd name="connsiteX8" fmla="*/ 227004 w 266688"/>
                <a:gd name="connsiteY8" fmla="*/ 280857 h 289887"/>
                <a:gd name="connsiteX9" fmla="*/ 264485 w 266688"/>
                <a:gd name="connsiteY9" fmla="*/ 268230 h 289887"/>
                <a:gd name="connsiteX0" fmla="*/ 291309 w 292575"/>
                <a:gd name="connsiteY0" fmla="*/ 249070 h 284546"/>
                <a:gd name="connsiteX1" fmla="*/ 171273 w 292575"/>
                <a:gd name="connsiteY1" fmla="*/ 140068 h 284546"/>
                <a:gd name="connsiteX2" fmla="*/ 171273 w 292575"/>
                <a:gd name="connsiteY2" fmla="*/ 11906 h 284546"/>
                <a:gd name="connsiteX3" fmla="*/ 133114 w 292575"/>
                <a:gd name="connsiteY3" fmla="*/ 16158 h 284546"/>
                <a:gd name="connsiteX4" fmla="*/ 101364 w 292575"/>
                <a:gd name="connsiteY4" fmla="*/ 105114 h 284546"/>
                <a:gd name="connsiteX5" fmla="*/ 8152 w 292575"/>
                <a:gd name="connsiteY5" fmla="*/ 151719 h 284546"/>
                <a:gd name="connsiteX6" fmla="*/ 16628 w 292575"/>
                <a:gd name="connsiteY6" fmla="*/ 184574 h 284546"/>
                <a:gd name="connsiteX7" fmla="*/ 113015 w 292575"/>
                <a:gd name="connsiteY7" fmla="*/ 175021 h 284546"/>
                <a:gd name="connsiteX8" fmla="*/ 227004 w 292575"/>
                <a:gd name="connsiteY8" fmla="*/ 280857 h 284546"/>
                <a:gd name="connsiteX9" fmla="*/ 291309 w 292575"/>
                <a:gd name="connsiteY9" fmla="*/ 249070 h 284546"/>
                <a:gd name="connsiteX0" fmla="*/ 291309 w 292353"/>
                <a:gd name="connsiteY0" fmla="*/ 249070 h 306158"/>
                <a:gd name="connsiteX1" fmla="*/ 171273 w 292353"/>
                <a:gd name="connsiteY1" fmla="*/ 140068 h 306158"/>
                <a:gd name="connsiteX2" fmla="*/ 171273 w 292353"/>
                <a:gd name="connsiteY2" fmla="*/ 11906 h 306158"/>
                <a:gd name="connsiteX3" fmla="*/ 133114 w 292353"/>
                <a:gd name="connsiteY3" fmla="*/ 16158 h 306158"/>
                <a:gd name="connsiteX4" fmla="*/ 101364 w 292353"/>
                <a:gd name="connsiteY4" fmla="*/ 105114 h 306158"/>
                <a:gd name="connsiteX5" fmla="*/ 8152 w 292353"/>
                <a:gd name="connsiteY5" fmla="*/ 151719 h 306158"/>
                <a:gd name="connsiteX6" fmla="*/ 16628 w 292353"/>
                <a:gd name="connsiteY6" fmla="*/ 184574 h 306158"/>
                <a:gd name="connsiteX7" fmla="*/ 113015 w 292353"/>
                <a:gd name="connsiteY7" fmla="*/ 175021 h 306158"/>
                <a:gd name="connsiteX8" fmla="*/ 223172 w 292353"/>
                <a:gd name="connsiteY8" fmla="*/ 303848 h 306158"/>
                <a:gd name="connsiteX9" fmla="*/ 291309 w 292353"/>
                <a:gd name="connsiteY9" fmla="*/ 249070 h 306158"/>
                <a:gd name="connsiteX0" fmla="*/ 291309 w 292353"/>
                <a:gd name="connsiteY0" fmla="*/ 252919 h 310007"/>
                <a:gd name="connsiteX1" fmla="*/ 171273 w 292353"/>
                <a:gd name="connsiteY1" fmla="*/ 143917 h 310007"/>
                <a:gd name="connsiteX2" fmla="*/ 171273 w 292353"/>
                <a:gd name="connsiteY2" fmla="*/ 15755 h 310007"/>
                <a:gd name="connsiteX3" fmla="*/ 144610 w 292353"/>
                <a:gd name="connsiteY3" fmla="*/ 12343 h 310007"/>
                <a:gd name="connsiteX4" fmla="*/ 101364 w 292353"/>
                <a:gd name="connsiteY4" fmla="*/ 108963 h 310007"/>
                <a:gd name="connsiteX5" fmla="*/ 8152 w 292353"/>
                <a:gd name="connsiteY5" fmla="*/ 155568 h 310007"/>
                <a:gd name="connsiteX6" fmla="*/ 16628 w 292353"/>
                <a:gd name="connsiteY6" fmla="*/ 188423 h 310007"/>
                <a:gd name="connsiteX7" fmla="*/ 113015 w 292353"/>
                <a:gd name="connsiteY7" fmla="*/ 178870 h 310007"/>
                <a:gd name="connsiteX8" fmla="*/ 223172 w 292353"/>
                <a:gd name="connsiteY8" fmla="*/ 307697 h 310007"/>
                <a:gd name="connsiteX9" fmla="*/ 291309 w 292353"/>
                <a:gd name="connsiteY9" fmla="*/ 252919 h 310007"/>
                <a:gd name="connsiteX0" fmla="*/ 297389 w 298433"/>
                <a:gd name="connsiteY0" fmla="*/ 252919 h 310007"/>
                <a:gd name="connsiteX1" fmla="*/ 177353 w 298433"/>
                <a:gd name="connsiteY1" fmla="*/ 143917 h 310007"/>
                <a:gd name="connsiteX2" fmla="*/ 177353 w 298433"/>
                <a:gd name="connsiteY2" fmla="*/ 15755 h 310007"/>
                <a:gd name="connsiteX3" fmla="*/ 150690 w 298433"/>
                <a:gd name="connsiteY3" fmla="*/ 12343 h 310007"/>
                <a:gd name="connsiteX4" fmla="*/ 107444 w 298433"/>
                <a:gd name="connsiteY4" fmla="*/ 108963 h 310007"/>
                <a:gd name="connsiteX5" fmla="*/ 14232 w 298433"/>
                <a:gd name="connsiteY5" fmla="*/ 155568 h 310007"/>
                <a:gd name="connsiteX6" fmla="*/ 11212 w 298433"/>
                <a:gd name="connsiteY6" fmla="*/ 188423 h 310007"/>
                <a:gd name="connsiteX7" fmla="*/ 119095 w 298433"/>
                <a:gd name="connsiteY7" fmla="*/ 178870 h 310007"/>
                <a:gd name="connsiteX8" fmla="*/ 229252 w 298433"/>
                <a:gd name="connsiteY8" fmla="*/ 307697 h 310007"/>
                <a:gd name="connsiteX9" fmla="*/ 297389 w 298433"/>
                <a:gd name="connsiteY9" fmla="*/ 252919 h 310007"/>
                <a:gd name="connsiteX0" fmla="*/ 297390 w 298434"/>
                <a:gd name="connsiteY0" fmla="*/ 252919 h 310007"/>
                <a:gd name="connsiteX1" fmla="*/ 177354 w 298434"/>
                <a:gd name="connsiteY1" fmla="*/ 143917 h 310007"/>
                <a:gd name="connsiteX2" fmla="*/ 177354 w 298434"/>
                <a:gd name="connsiteY2" fmla="*/ 15755 h 310007"/>
                <a:gd name="connsiteX3" fmla="*/ 157611 w 298434"/>
                <a:gd name="connsiteY3" fmla="*/ 12343 h 310007"/>
                <a:gd name="connsiteX4" fmla="*/ 107445 w 298434"/>
                <a:gd name="connsiteY4" fmla="*/ 108963 h 310007"/>
                <a:gd name="connsiteX5" fmla="*/ 14233 w 298434"/>
                <a:gd name="connsiteY5" fmla="*/ 155568 h 310007"/>
                <a:gd name="connsiteX6" fmla="*/ 11213 w 298434"/>
                <a:gd name="connsiteY6" fmla="*/ 188423 h 310007"/>
                <a:gd name="connsiteX7" fmla="*/ 119096 w 298434"/>
                <a:gd name="connsiteY7" fmla="*/ 178870 h 310007"/>
                <a:gd name="connsiteX8" fmla="*/ 229253 w 298434"/>
                <a:gd name="connsiteY8" fmla="*/ 307697 h 310007"/>
                <a:gd name="connsiteX9" fmla="*/ 297390 w 298434"/>
                <a:gd name="connsiteY9" fmla="*/ 252919 h 310007"/>
                <a:gd name="connsiteX0" fmla="*/ 300166 w 301210"/>
                <a:gd name="connsiteY0" fmla="*/ 252919 h 310007"/>
                <a:gd name="connsiteX1" fmla="*/ 180130 w 301210"/>
                <a:gd name="connsiteY1" fmla="*/ 143917 h 310007"/>
                <a:gd name="connsiteX2" fmla="*/ 180130 w 301210"/>
                <a:gd name="connsiteY2" fmla="*/ 15755 h 310007"/>
                <a:gd name="connsiteX3" fmla="*/ 160387 w 301210"/>
                <a:gd name="connsiteY3" fmla="*/ 12343 h 310007"/>
                <a:gd name="connsiteX4" fmla="*/ 110221 w 301210"/>
                <a:gd name="connsiteY4" fmla="*/ 108963 h 310007"/>
                <a:gd name="connsiteX5" fmla="*/ 11819 w 301210"/>
                <a:gd name="connsiteY5" fmla="*/ 160950 h 310007"/>
                <a:gd name="connsiteX6" fmla="*/ 13989 w 301210"/>
                <a:gd name="connsiteY6" fmla="*/ 188423 h 310007"/>
                <a:gd name="connsiteX7" fmla="*/ 121872 w 301210"/>
                <a:gd name="connsiteY7" fmla="*/ 178870 h 310007"/>
                <a:gd name="connsiteX8" fmla="*/ 232029 w 301210"/>
                <a:gd name="connsiteY8" fmla="*/ 307697 h 310007"/>
                <a:gd name="connsiteX9" fmla="*/ 300166 w 301210"/>
                <a:gd name="connsiteY9" fmla="*/ 252919 h 310007"/>
                <a:gd name="connsiteX0" fmla="*/ 300501 w 301545"/>
                <a:gd name="connsiteY0" fmla="*/ 253373 h 310461"/>
                <a:gd name="connsiteX1" fmla="*/ 180465 w 301545"/>
                <a:gd name="connsiteY1" fmla="*/ 144371 h 310461"/>
                <a:gd name="connsiteX2" fmla="*/ 180465 w 301545"/>
                <a:gd name="connsiteY2" fmla="*/ 16209 h 310461"/>
                <a:gd name="connsiteX3" fmla="*/ 160722 w 301545"/>
                <a:gd name="connsiteY3" fmla="*/ 12797 h 310461"/>
                <a:gd name="connsiteX4" fmla="*/ 115746 w 301545"/>
                <a:gd name="connsiteY4" fmla="*/ 116593 h 310461"/>
                <a:gd name="connsiteX5" fmla="*/ 12154 w 301545"/>
                <a:gd name="connsiteY5" fmla="*/ 161404 h 310461"/>
                <a:gd name="connsiteX6" fmla="*/ 14324 w 301545"/>
                <a:gd name="connsiteY6" fmla="*/ 188877 h 310461"/>
                <a:gd name="connsiteX7" fmla="*/ 122207 w 301545"/>
                <a:gd name="connsiteY7" fmla="*/ 179324 h 310461"/>
                <a:gd name="connsiteX8" fmla="*/ 232364 w 301545"/>
                <a:gd name="connsiteY8" fmla="*/ 308151 h 310461"/>
                <a:gd name="connsiteX9" fmla="*/ 300501 w 301545"/>
                <a:gd name="connsiteY9" fmla="*/ 253373 h 310461"/>
                <a:gd name="connsiteX0" fmla="*/ 301560 w 302553"/>
                <a:gd name="connsiteY0" fmla="*/ 253373 h 310119"/>
                <a:gd name="connsiteX1" fmla="*/ 181524 w 302553"/>
                <a:gd name="connsiteY1" fmla="*/ 144371 h 310119"/>
                <a:gd name="connsiteX2" fmla="*/ 181524 w 302553"/>
                <a:gd name="connsiteY2" fmla="*/ 16209 h 310119"/>
                <a:gd name="connsiteX3" fmla="*/ 161781 w 302553"/>
                <a:gd name="connsiteY3" fmla="*/ 12797 h 310119"/>
                <a:gd name="connsiteX4" fmla="*/ 116805 w 302553"/>
                <a:gd name="connsiteY4" fmla="*/ 116593 h 310119"/>
                <a:gd name="connsiteX5" fmla="*/ 13213 w 302553"/>
                <a:gd name="connsiteY5" fmla="*/ 161404 h 310119"/>
                <a:gd name="connsiteX6" fmla="*/ 15383 w 302553"/>
                <a:gd name="connsiteY6" fmla="*/ 188877 h 310119"/>
                <a:gd name="connsiteX7" fmla="*/ 140567 w 302553"/>
                <a:gd name="connsiteY7" fmla="*/ 186500 h 310119"/>
                <a:gd name="connsiteX8" fmla="*/ 233423 w 302553"/>
                <a:gd name="connsiteY8" fmla="*/ 308151 h 310119"/>
                <a:gd name="connsiteX9" fmla="*/ 301560 w 302553"/>
                <a:gd name="connsiteY9" fmla="*/ 253373 h 310119"/>
                <a:gd name="connsiteX0" fmla="*/ 301560 w 308588"/>
                <a:gd name="connsiteY0" fmla="*/ 253373 h 310436"/>
                <a:gd name="connsiteX1" fmla="*/ 181524 w 308588"/>
                <a:gd name="connsiteY1" fmla="*/ 144371 h 310436"/>
                <a:gd name="connsiteX2" fmla="*/ 181524 w 308588"/>
                <a:gd name="connsiteY2" fmla="*/ 16209 h 310436"/>
                <a:gd name="connsiteX3" fmla="*/ 161781 w 308588"/>
                <a:gd name="connsiteY3" fmla="*/ 12797 h 310436"/>
                <a:gd name="connsiteX4" fmla="*/ 116805 w 308588"/>
                <a:gd name="connsiteY4" fmla="*/ 116593 h 310436"/>
                <a:gd name="connsiteX5" fmla="*/ 13213 w 308588"/>
                <a:gd name="connsiteY5" fmla="*/ 161404 h 310436"/>
                <a:gd name="connsiteX6" fmla="*/ 15383 w 308588"/>
                <a:gd name="connsiteY6" fmla="*/ 188877 h 310436"/>
                <a:gd name="connsiteX7" fmla="*/ 140567 w 308588"/>
                <a:gd name="connsiteY7" fmla="*/ 186500 h 310436"/>
                <a:gd name="connsiteX8" fmla="*/ 233423 w 308588"/>
                <a:gd name="connsiteY8" fmla="*/ 308151 h 310436"/>
                <a:gd name="connsiteX9" fmla="*/ 301560 w 308588"/>
                <a:gd name="connsiteY9" fmla="*/ 253373 h 310436"/>
                <a:gd name="connsiteX0" fmla="*/ 301560 w 308242"/>
                <a:gd name="connsiteY0" fmla="*/ 253373 h 316958"/>
                <a:gd name="connsiteX1" fmla="*/ 181524 w 308242"/>
                <a:gd name="connsiteY1" fmla="*/ 144371 h 316958"/>
                <a:gd name="connsiteX2" fmla="*/ 181524 w 308242"/>
                <a:gd name="connsiteY2" fmla="*/ 16209 h 316958"/>
                <a:gd name="connsiteX3" fmla="*/ 161781 w 308242"/>
                <a:gd name="connsiteY3" fmla="*/ 12797 h 316958"/>
                <a:gd name="connsiteX4" fmla="*/ 116805 w 308242"/>
                <a:gd name="connsiteY4" fmla="*/ 116593 h 316958"/>
                <a:gd name="connsiteX5" fmla="*/ 13213 w 308242"/>
                <a:gd name="connsiteY5" fmla="*/ 161404 h 316958"/>
                <a:gd name="connsiteX6" fmla="*/ 15383 w 308242"/>
                <a:gd name="connsiteY6" fmla="*/ 188877 h 316958"/>
                <a:gd name="connsiteX7" fmla="*/ 140567 w 308242"/>
                <a:gd name="connsiteY7" fmla="*/ 186500 h 316958"/>
                <a:gd name="connsiteX8" fmla="*/ 233423 w 308242"/>
                <a:gd name="connsiteY8" fmla="*/ 308151 h 316958"/>
                <a:gd name="connsiteX9" fmla="*/ 301560 w 308242"/>
                <a:gd name="connsiteY9" fmla="*/ 253373 h 316958"/>
                <a:gd name="connsiteX0" fmla="*/ 301560 w 308242"/>
                <a:gd name="connsiteY0" fmla="*/ 253373 h 316958"/>
                <a:gd name="connsiteX1" fmla="*/ 181524 w 308242"/>
                <a:gd name="connsiteY1" fmla="*/ 144371 h 316958"/>
                <a:gd name="connsiteX2" fmla="*/ 181524 w 308242"/>
                <a:gd name="connsiteY2" fmla="*/ 16209 h 316958"/>
                <a:gd name="connsiteX3" fmla="*/ 161781 w 308242"/>
                <a:gd name="connsiteY3" fmla="*/ 12797 h 316958"/>
                <a:gd name="connsiteX4" fmla="*/ 116805 w 308242"/>
                <a:gd name="connsiteY4" fmla="*/ 116593 h 316958"/>
                <a:gd name="connsiteX5" fmla="*/ 13213 w 308242"/>
                <a:gd name="connsiteY5" fmla="*/ 161404 h 316958"/>
                <a:gd name="connsiteX6" fmla="*/ 15383 w 308242"/>
                <a:gd name="connsiteY6" fmla="*/ 179907 h 316958"/>
                <a:gd name="connsiteX7" fmla="*/ 140567 w 308242"/>
                <a:gd name="connsiteY7" fmla="*/ 186500 h 316958"/>
                <a:gd name="connsiteX8" fmla="*/ 233423 w 308242"/>
                <a:gd name="connsiteY8" fmla="*/ 308151 h 316958"/>
                <a:gd name="connsiteX9" fmla="*/ 301560 w 308242"/>
                <a:gd name="connsiteY9" fmla="*/ 253373 h 316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08242" h="316958">
                  <a:moveTo>
                    <a:pt x="301560" y="253373"/>
                  </a:moveTo>
                  <a:cubicBezTo>
                    <a:pt x="272149" y="218900"/>
                    <a:pt x="201530" y="183898"/>
                    <a:pt x="181524" y="144371"/>
                  </a:cubicBezTo>
                  <a:cubicBezTo>
                    <a:pt x="161518" y="104844"/>
                    <a:pt x="184814" y="38138"/>
                    <a:pt x="181524" y="16209"/>
                  </a:cubicBezTo>
                  <a:cubicBezTo>
                    <a:pt x="178234" y="-5720"/>
                    <a:pt x="172568" y="-3934"/>
                    <a:pt x="161781" y="12797"/>
                  </a:cubicBezTo>
                  <a:cubicBezTo>
                    <a:pt x="150994" y="29528"/>
                    <a:pt x="141566" y="91825"/>
                    <a:pt x="116805" y="116593"/>
                  </a:cubicBezTo>
                  <a:cubicBezTo>
                    <a:pt x="92044" y="141361"/>
                    <a:pt x="30117" y="150852"/>
                    <a:pt x="13213" y="161404"/>
                  </a:cubicBezTo>
                  <a:cubicBezTo>
                    <a:pt x="-3691" y="171956"/>
                    <a:pt x="-5843" y="175724"/>
                    <a:pt x="15383" y="179907"/>
                  </a:cubicBezTo>
                  <a:cubicBezTo>
                    <a:pt x="36609" y="184090"/>
                    <a:pt x="105504" y="170453"/>
                    <a:pt x="140567" y="186500"/>
                  </a:cubicBezTo>
                  <a:cubicBezTo>
                    <a:pt x="175630" y="202547"/>
                    <a:pt x="211781" y="279065"/>
                    <a:pt x="233423" y="308151"/>
                  </a:cubicBezTo>
                  <a:cubicBezTo>
                    <a:pt x="255065" y="337237"/>
                    <a:pt x="330971" y="287846"/>
                    <a:pt x="301560" y="253373"/>
                  </a:cubicBezTo>
                  <a:close/>
                </a:path>
              </a:pathLst>
            </a:custGeom>
            <a:solidFill>
              <a:srgbClr val="D9D9D9"/>
            </a:solidFill>
            <a:ln w="3175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13">
                <a:solidFill>
                  <a:schemeClr val="tx1"/>
                </a:solidFill>
              </a:endParaRPr>
            </a:p>
          </p:txBody>
        </p:sp>
        <p:sp>
          <p:nvSpPr>
            <p:cNvPr id="83" name="Right Triangle 82"/>
            <p:cNvSpPr/>
            <p:nvPr/>
          </p:nvSpPr>
          <p:spPr>
            <a:xfrm flipH="1">
              <a:off x="-2315859" y="9275243"/>
              <a:ext cx="238054" cy="812256"/>
            </a:xfrm>
            <a:prstGeom prst="rtTriangle">
              <a:avLst/>
            </a:prstGeom>
            <a:solidFill>
              <a:schemeClr val="bg1"/>
            </a:solidFill>
            <a:ln w="3175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13"/>
            </a:p>
          </p:txBody>
        </p:sp>
      </p:grpSp>
    </p:spTree>
    <p:extLst>
      <p:ext uri="{BB962C8B-B14F-4D97-AF65-F5344CB8AC3E}">
        <p14:creationId xmlns:p14="http://schemas.microsoft.com/office/powerpoint/2010/main" val="4248692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5" name="Table 1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0454959"/>
              </p:ext>
            </p:extLst>
          </p:nvPr>
        </p:nvGraphicFramePr>
        <p:xfrm>
          <a:off x="186814" y="365760"/>
          <a:ext cx="6442586" cy="8797980"/>
        </p:xfrm>
        <a:graphic>
          <a:graphicData uri="http://schemas.openxmlformats.org/drawingml/2006/table">
            <a:tbl>
              <a:tblPr firstRow="1" bandRow="1" bandCol="1">
                <a:tableStyleId>{5C22544A-7EE6-4342-B048-85BDC9FD1C3A}</a:tableStyleId>
              </a:tblPr>
              <a:tblGrid>
                <a:gridCol w="156462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6583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41212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88041">
                <a:tc gridSpan="3">
                  <a:txBody>
                    <a:bodyPr/>
                    <a:lstStyle/>
                    <a:p>
                      <a:pPr marL="0" marR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b="1" i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LI-RADS</a:t>
                      </a:r>
                      <a:r>
                        <a:rPr lang="en-US" sz="1400" b="1" i="0" baseline="3000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®</a:t>
                      </a:r>
                      <a:r>
                        <a:rPr lang="en-US" sz="1400" b="1" i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400" b="1" i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Criteri</a:t>
                      </a:r>
                      <a:r>
                        <a:rPr lang="en-US" sz="1400" b="1" i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400" b="1" i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Discriminanti</a:t>
                      </a:r>
                      <a:r>
                        <a:rPr lang="en-US" sz="1400" b="1" i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400" b="1" i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Maggiori</a:t>
                      </a:r>
                      <a:endParaRPr lang="en-US" sz="1400" b="1" i="0" dirty="0" smtClean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 marT="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293468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APHE 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(non ad </a:t>
                      </a:r>
                      <a:r>
                        <a:rPr lang="en-US" sz="1000" b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anello</a:t>
                      </a:r>
                      <a:r>
                        <a:rPr lang="en-US" sz="1000" b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)</a:t>
                      </a:r>
                      <a:endParaRPr lang="en-US" sz="1000" b="0" dirty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 marT="182880" marB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Enhancement</a:t>
                      </a:r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in </a:t>
                      </a:r>
                      <a:r>
                        <a:rPr lang="en-US" sz="1000" b="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fase</a:t>
                      </a:r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b="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arteriosa</a:t>
                      </a:r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non ad </a:t>
                      </a:r>
                      <a:r>
                        <a:rPr lang="en-US" sz="1000" b="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anello</a:t>
                      </a:r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b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inequivocabilmente</a:t>
                      </a:r>
                      <a:r>
                        <a:rPr lang="en-US" sz="1000" b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b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maggiore</a:t>
                      </a:r>
                      <a:r>
                        <a:rPr lang="en-US" sz="1000" b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del </a:t>
                      </a:r>
                      <a:r>
                        <a:rPr lang="en-US" sz="1000" b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fegato</a:t>
                      </a:r>
                      <a:r>
                        <a:rPr lang="en-US" sz="1000" b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in </a:t>
                      </a:r>
                      <a:r>
                        <a:rPr lang="en-US" sz="1000" b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tutta</a:t>
                      </a:r>
                      <a:r>
                        <a:rPr lang="en-US" sz="1000" b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o in parte del</a:t>
                      </a:r>
                      <a:r>
                        <a:rPr lang="en-US" sz="1000" b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b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reperto</a:t>
                      </a:r>
                      <a:r>
                        <a:rPr lang="en-US" sz="1000" b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. La </a:t>
                      </a:r>
                      <a:r>
                        <a:rPr lang="en-US" sz="1000" b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porzione</a:t>
                      </a:r>
                      <a:r>
                        <a:rPr lang="en-US" sz="1000" b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con enhancement</a:t>
                      </a:r>
                      <a:r>
                        <a:rPr lang="en-US" sz="1000" b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b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deve</a:t>
                      </a:r>
                      <a:r>
                        <a:rPr lang="en-US" sz="1000" b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b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avere</a:t>
                      </a:r>
                      <a:r>
                        <a:rPr lang="en-US" sz="1000" b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b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attenuazione</a:t>
                      </a:r>
                      <a:r>
                        <a:rPr lang="en-US" sz="1000" b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o </a:t>
                      </a:r>
                      <a:r>
                        <a:rPr lang="en-US" sz="1000" b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intensità</a:t>
                      </a:r>
                      <a:r>
                        <a:rPr lang="en-US" sz="1000" b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b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maggiore</a:t>
                      </a:r>
                      <a:r>
                        <a:rPr lang="en-US" sz="1000" b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del </a:t>
                      </a:r>
                      <a:r>
                        <a:rPr lang="en-US" sz="1000" b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fegato</a:t>
                      </a:r>
                      <a:r>
                        <a:rPr lang="en-US" sz="1000" b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in </a:t>
                      </a:r>
                      <a:r>
                        <a:rPr lang="en-US" sz="1000" b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fase</a:t>
                      </a:r>
                      <a:r>
                        <a:rPr lang="en-US" sz="1000" b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b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arteriosa</a:t>
                      </a:r>
                      <a:r>
                        <a:rPr lang="en-US" sz="1000" b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.</a:t>
                      </a:r>
                    </a:p>
                    <a:p>
                      <a:pPr marL="0" marR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000" b="0" i="1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Da </a:t>
                      </a:r>
                      <a:r>
                        <a:rPr lang="en-US" sz="1000" b="0" i="1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differenziare</a:t>
                      </a:r>
                      <a:r>
                        <a:rPr lang="en-US" sz="1000" b="0" i="1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da </a:t>
                      </a:r>
                      <a:r>
                        <a:rPr lang="en-US" sz="1000" b="0" i="1" u="sng" dirty="0" smtClean="0">
                          <a:solidFill>
                            <a:srgbClr val="0432FF"/>
                          </a:solidFill>
                          <a:latin typeface="Helvetica"/>
                          <a:cs typeface="Helvetica"/>
                          <a:hlinkClick r:id="rId3" action="ppaction://hlinksldjump"/>
                        </a:rPr>
                        <a:t>APHE</a:t>
                      </a:r>
                      <a:r>
                        <a:rPr lang="en-US" sz="1000" b="0" i="1" u="sng" baseline="0" dirty="0" smtClean="0">
                          <a:solidFill>
                            <a:srgbClr val="0432FF"/>
                          </a:solidFill>
                          <a:latin typeface="Helvetica"/>
                          <a:cs typeface="Helvetica"/>
                        </a:rPr>
                        <a:t> ad </a:t>
                      </a:r>
                      <a:r>
                        <a:rPr lang="en-US" sz="1000" b="0" i="1" u="sng" baseline="0" dirty="0" err="1" smtClean="0">
                          <a:solidFill>
                            <a:srgbClr val="0432FF"/>
                          </a:solidFill>
                          <a:latin typeface="Helvetica"/>
                          <a:cs typeface="Helvetica"/>
                        </a:rPr>
                        <a:t>anello</a:t>
                      </a:r>
                      <a:r>
                        <a:rPr lang="en-US" sz="1000" b="0" i="1" u="sng" baseline="0" dirty="0" smtClean="0">
                          <a:solidFill>
                            <a:srgbClr val="0432FF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b="0" i="1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(</a:t>
                      </a:r>
                      <a:r>
                        <a:rPr lang="en-US" sz="1000" b="0" i="1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criterio</a:t>
                      </a:r>
                      <a:r>
                        <a:rPr lang="en-US" sz="1000" b="0" i="1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di </a:t>
                      </a:r>
                      <a:r>
                        <a:rPr lang="en-US" sz="1000" b="0" i="1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inclusione</a:t>
                      </a:r>
                      <a:r>
                        <a:rPr lang="en-US" sz="1000" b="0" i="1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per LR-M, </a:t>
                      </a:r>
                      <a:r>
                        <a:rPr lang="en-US" sz="1000" b="0" i="1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pagina</a:t>
                      </a:r>
                      <a:r>
                        <a:rPr lang="en-US" sz="1000" b="0" i="1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20).</a:t>
                      </a:r>
                      <a:endParaRPr lang="en-US" altLang="ja-JP" sz="1000" b="0" i="1" dirty="0" smtClean="0">
                        <a:solidFill>
                          <a:schemeClr val="tx1"/>
                        </a:solidFill>
                        <a:latin typeface="Helvetica" pitchFamily="-65" charset="0"/>
                      </a:endParaRPr>
                    </a:p>
                  </a:txBody>
                  <a:tcPr marT="182880" marB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02164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“Washout” 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(non </a:t>
                      </a:r>
                      <a:r>
                        <a:rPr lang="en-US" sz="1000" b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periferico</a:t>
                      </a:r>
                      <a:r>
                        <a:rPr lang="en-US" sz="1000" b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)</a:t>
                      </a:r>
                      <a:endParaRPr lang="en-US" sz="1000" b="0" dirty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 marT="182880" marB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Riduzione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progressiva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dell’</a:t>
                      </a:r>
                      <a:r>
                        <a:rPr lang="en-US" sz="10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enhancement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in </a:t>
                      </a:r>
                      <a:r>
                        <a:rPr lang="en-US" sz="10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tutta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o in parte del </a:t>
                      </a:r>
                      <a:r>
                        <a:rPr lang="en-US" sz="10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reperto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, </a:t>
                      </a:r>
                      <a:r>
                        <a:rPr lang="en-US" sz="10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valutata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visivamente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rispetto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al restante </a:t>
                      </a:r>
                      <a:r>
                        <a:rPr lang="en-US" sz="10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parenchima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epatico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, </a:t>
                      </a:r>
                      <a:r>
                        <a:rPr lang="en-US" sz="10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dalla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fase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precoce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a </a:t>
                      </a:r>
                      <a:r>
                        <a:rPr lang="en-US" sz="10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quella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più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tardiva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, con </a:t>
                      </a:r>
                      <a:r>
                        <a:rPr lang="en-US" sz="10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conseguente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riduzione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dell’enhancement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in </a:t>
                      </a:r>
                      <a:r>
                        <a:rPr lang="en-US" sz="10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fase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extra-</a:t>
                      </a:r>
                      <a:r>
                        <a:rPr lang="en-US" sz="10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cellulare</a:t>
                      </a:r>
                      <a:r>
                        <a:rPr lang="en-US" sz="1000" i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:</a:t>
                      </a:r>
                    </a:p>
                    <a:p>
                      <a:pPr marL="171450" marR="0" indent="-17145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fase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portale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o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fase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tardiva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se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si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utilizza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mdc ECA o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gadobenato</a:t>
                      </a:r>
                      <a:endParaRPr lang="en-US" sz="1000" dirty="0" smtClean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  <a:p>
                      <a:pPr marL="171450" marR="0" indent="-17145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fase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portale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se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si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utilizza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gadoxetate</a:t>
                      </a:r>
                      <a:endParaRPr lang="en-US" sz="1000" baseline="0" dirty="0" smtClean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  <a:p>
                      <a:pPr marL="0" marR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Si </a:t>
                      </a:r>
                      <a:r>
                        <a:rPr lang="en-US" sz="10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applica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a </a:t>
                      </a:r>
                      <a:r>
                        <a:rPr lang="en-US" sz="10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qualsiasi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reperto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, </a:t>
                      </a:r>
                      <a:r>
                        <a:rPr lang="en-US" sz="10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anche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se non ha APHE.</a:t>
                      </a:r>
                    </a:p>
                    <a:p>
                      <a:pPr marL="0" marR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altLang="ja-JP" sz="1000" b="0" i="1" dirty="0" smtClean="0">
                          <a:solidFill>
                            <a:srgbClr val="000000"/>
                          </a:solidFill>
                          <a:latin typeface="Helvetica" pitchFamily="-65" charset="0"/>
                        </a:rPr>
                        <a:t>Da </a:t>
                      </a:r>
                      <a:r>
                        <a:rPr lang="en-US" altLang="ja-JP" sz="1000" b="0" i="1" dirty="0" err="1" smtClean="0">
                          <a:solidFill>
                            <a:srgbClr val="000000"/>
                          </a:solidFill>
                          <a:latin typeface="Helvetica" pitchFamily="-65" charset="0"/>
                        </a:rPr>
                        <a:t>differenziare</a:t>
                      </a:r>
                      <a:r>
                        <a:rPr lang="en-US" altLang="ja-JP" sz="1000" b="0" i="1" dirty="0" smtClean="0">
                          <a:solidFill>
                            <a:srgbClr val="000000"/>
                          </a:solidFill>
                          <a:latin typeface="Helvetica" pitchFamily="-65" charset="0"/>
                        </a:rPr>
                        <a:t> da </a:t>
                      </a:r>
                      <a:r>
                        <a:rPr lang="en-US" sz="1000" b="0" i="1" dirty="0" smtClean="0">
                          <a:solidFill>
                            <a:srgbClr val="0432FF"/>
                          </a:solidFill>
                          <a:latin typeface="Helvetica"/>
                          <a:cs typeface="Helvetica"/>
                          <a:hlinkClick r:id="rId3" action="ppaction://hlinksldjump"/>
                        </a:rPr>
                        <a:t>“</a:t>
                      </a:r>
                      <a:r>
                        <a:rPr lang="en-US" sz="1000" b="0" i="1" u="sng" dirty="0" smtClean="0">
                          <a:solidFill>
                            <a:srgbClr val="0432FF"/>
                          </a:solidFill>
                          <a:latin typeface="Helvetica"/>
                          <a:cs typeface="Helvetica"/>
                          <a:hlinkClick r:id="rId3" action="ppaction://hlinksldjump"/>
                        </a:rPr>
                        <a:t>washout”</a:t>
                      </a:r>
                      <a:r>
                        <a:rPr lang="en-US" sz="1000" b="0" i="1" u="sng" dirty="0" smtClean="0">
                          <a:solidFill>
                            <a:srgbClr val="0432FF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b="0" i="1" u="sng" dirty="0" err="1" smtClean="0">
                          <a:solidFill>
                            <a:srgbClr val="0432FF"/>
                          </a:solidFill>
                          <a:latin typeface="Helvetica"/>
                          <a:cs typeface="Helvetica"/>
                        </a:rPr>
                        <a:t>periferico</a:t>
                      </a:r>
                      <a:r>
                        <a:rPr lang="en-US" sz="1000" b="0" i="1" u="sng" baseline="0" dirty="0" smtClean="0">
                          <a:solidFill>
                            <a:srgbClr val="0432FF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b="0" i="1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(</a:t>
                      </a:r>
                      <a:r>
                        <a:rPr lang="en-US" sz="1000" b="0" i="1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criterio</a:t>
                      </a:r>
                      <a:r>
                        <a:rPr lang="en-US" sz="1000" b="0" i="1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di </a:t>
                      </a:r>
                      <a:r>
                        <a:rPr lang="en-US" sz="1000" b="0" i="1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inclusione</a:t>
                      </a:r>
                      <a:r>
                        <a:rPr lang="en-US" sz="1000" b="0" i="1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per LR-M, </a:t>
                      </a:r>
                      <a:r>
                        <a:rPr lang="en-US" sz="1000" b="0" i="1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pagina</a:t>
                      </a:r>
                      <a:r>
                        <a:rPr lang="en-US" sz="1000" b="0" i="1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20</a:t>
                      </a:r>
                      <a:r>
                        <a:rPr lang="en-US" sz="1000" b="0" i="1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) e da </a:t>
                      </a:r>
                      <a:r>
                        <a:rPr lang="en-US" altLang="ja-JP" sz="1000" b="0" i="1" baseline="0" dirty="0" err="1" smtClean="0">
                          <a:solidFill>
                            <a:srgbClr val="0432FF"/>
                          </a:solidFill>
                          <a:latin typeface="Helvetica" pitchFamily="-65" charset="0"/>
                        </a:rPr>
                        <a:t>ipointensità</a:t>
                      </a:r>
                      <a:r>
                        <a:rPr lang="en-US" altLang="ja-JP" sz="1000" b="0" i="1" baseline="0" dirty="0" smtClean="0">
                          <a:solidFill>
                            <a:srgbClr val="0432FF"/>
                          </a:solidFill>
                          <a:latin typeface="Helvetica" pitchFamily="-65" charset="0"/>
                        </a:rPr>
                        <a:t> in </a:t>
                      </a:r>
                      <a:r>
                        <a:rPr lang="en-US" altLang="ja-JP" sz="1000" b="0" i="1" baseline="0" dirty="0" err="1" smtClean="0">
                          <a:solidFill>
                            <a:srgbClr val="0432FF"/>
                          </a:solidFill>
                          <a:latin typeface="Helvetica" pitchFamily="-65" charset="0"/>
                        </a:rPr>
                        <a:t>fase</a:t>
                      </a:r>
                      <a:r>
                        <a:rPr lang="en-US" altLang="ja-JP" sz="1000" b="0" i="1" baseline="0" dirty="0" smtClean="0">
                          <a:solidFill>
                            <a:srgbClr val="0432FF"/>
                          </a:solidFill>
                          <a:latin typeface="Helvetica" pitchFamily="-65" charset="0"/>
                        </a:rPr>
                        <a:t> </a:t>
                      </a:r>
                      <a:r>
                        <a:rPr lang="en-US" altLang="ja-JP" sz="1000" b="0" i="1" baseline="0" dirty="0" err="1" smtClean="0">
                          <a:solidFill>
                            <a:srgbClr val="0432FF"/>
                          </a:solidFill>
                          <a:latin typeface="Helvetica" pitchFamily="-65" charset="0"/>
                        </a:rPr>
                        <a:t>transizionale</a:t>
                      </a:r>
                      <a:r>
                        <a:rPr lang="en-US" altLang="ja-JP" sz="1000" b="0" i="1" baseline="0" dirty="0" smtClean="0">
                          <a:solidFill>
                            <a:srgbClr val="0432FF"/>
                          </a:solidFill>
                          <a:latin typeface="Helvetica" pitchFamily="-65" charset="0"/>
                        </a:rPr>
                        <a:t> (TP) o </a:t>
                      </a:r>
                      <a:r>
                        <a:rPr lang="en-US" altLang="ja-JP" sz="1000" b="0" i="1" baseline="0" dirty="0" err="1" smtClean="0">
                          <a:solidFill>
                            <a:srgbClr val="0432FF"/>
                          </a:solidFill>
                          <a:latin typeface="Helvetica" pitchFamily="-65" charset="0"/>
                        </a:rPr>
                        <a:t>epatobiliare</a:t>
                      </a:r>
                      <a:r>
                        <a:rPr lang="en-US" altLang="ja-JP" sz="1000" b="0" i="1" baseline="0" dirty="0" smtClean="0">
                          <a:solidFill>
                            <a:srgbClr val="0432FF"/>
                          </a:solidFill>
                          <a:latin typeface="Helvetica" pitchFamily="-65" charset="0"/>
                        </a:rPr>
                        <a:t> (HBP) </a:t>
                      </a:r>
                      <a:r>
                        <a:rPr lang="en-US" altLang="ja-JP" sz="1000" b="0" i="1" baseline="0" dirty="0" smtClean="0">
                          <a:solidFill>
                            <a:srgbClr val="000000"/>
                          </a:solidFill>
                          <a:latin typeface="Helvetica" pitchFamily="-65" charset="0"/>
                        </a:rPr>
                        <a:t>(</a:t>
                      </a:r>
                      <a:r>
                        <a:rPr lang="en-US" sz="1000" b="0" i="1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Criteri</a:t>
                      </a:r>
                      <a:r>
                        <a:rPr lang="en-US" sz="1000" b="0" i="1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b="0" i="1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ancillari</a:t>
                      </a:r>
                      <a:r>
                        <a:rPr lang="en-US" sz="1000" b="0" i="1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b="0" i="1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suggestivi</a:t>
                      </a:r>
                      <a:r>
                        <a:rPr lang="en-US" sz="1000" b="0" i="1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di </a:t>
                      </a:r>
                      <a:r>
                        <a:rPr lang="en-US" sz="1000" b="0" i="1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malignità</a:t>
                      </a:r>
                      <a:r>
                        <a:rPr lang="en-US" sz="1000" b="0" i="1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, </a:t>
                      </a:r>
                      <a:r>
                        <a:rPr lang="en-US" sz="1000" b="0" i="1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pagina</a:t>
                      </a:r>
                      <a:r>
                        <a:rPr lang="en-US" sz="1000" b="0" i="1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21</a:t>
                      </a:r>
                      <a:r>
                        <a:rPr lang="en-US" sz="1000" b="0" i="1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).</a:t>
                      </a:r>
                    </a:p>
                  </a:txBody>
                  <a:tcPr marT="182880" marB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451559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“</a:t>
                      </a:r>
                      <a:r>
                        <a:rPr lang="en-US" sz="1000" b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Capsula</a:t>
                      </a:r>
                      <a:r>
                        <a:rPr lang="en-US" sz="1000" b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” </a:t>
                      </a:r>
                      <a:r>
                        <a:rPr lang="en-US" sz="1000" b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dotata</a:t>
                      </a:r>
                      <a:r>
                        <a:rPr lang="en-US" sz="1000" b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di enhancement</a:t>
                      </a:r>
                      <a:endParaRPr lang="en-US" sz="1000" b="0" dirty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 marT="182880" marB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000" kern="120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Regolare</a:t>
                      </a:r>
                      <a:r>
                        <a:rPr lang="en-US" sz="1000" kern="120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, </a:t>
                      </a:r>
                      <a:r>
                        <a:rPr lang="en-US" sz="1000" kern="120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uniforme</a:t>
                      </a:r>
                      <a:r>
                        <a:rPr lang="en-US" sz="1000" kern="120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, con </a:t>
                      </a:r>
                      <a:r>
                        <a:rPr lang="en-US" sz="1000" kern="120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margini</a:t>
                      </a:r>
                      <a:r>
                        <a:rPr lang="en-US" sz="1000" kern="120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kern="120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definiti</a:t>
                      </a:r>
                      <a:r>
                        <a:rPr lang="en-US" sz="1000" kern="120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,</a:t>
                      </a:r>
                      <a:r>
                        <a:rPr lang="en-US" sz="1000" kern="12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kern="12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circonda</a:t>
                      </a:r>
                      <a:r>
                        <a:rPr lang="en-US" sz="1000" kern="12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la </a:t>
                      </a:r>
                      <a:r>
                        <a:rPr lang="en-US" sz="1000" kern="12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maggior</a:t>
                      </a:r>
                      <a:r>
                        <a:rPr lang="en-US" sz="1000" kern="12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parte o </a:t>
                      </a:r>
                      <a:r>
                        <a:rPr lang="en-US" sz="1000" kern="12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tutto</a:t>
                      </a:r>
                      <a:r>
                        <a:rPr lang="en-US" sz="1000" kern="12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kern="12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il</a:t>
                      </a:r>
                      <a:r>
                        <a:rPr lang="en-US" sz="1000" kern="12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kern="12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reperto</a:t>
                      </a:r>
                      <a:r>
                        <a:rPr lang="en-US" sz="1000" kern="12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, </a:t>
                      </a:r>
                      <a:r>
                        <a:rPr lang="en-US" sz="1000" kern="12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inequivocabilmente</a:t>
                      </a:r>
                      <a:r>
                        <a:rPr lang="en-US" sz="1000" kern="12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kern="12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più</a:t>
                      </a:r>
                      <a:r>
                        <a:rPr lang="en-US" sz="1000" kern="12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kern="12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spessa</a:t>
                      </a:r>
                      <a:r>
                        <a:rPr lang="en-US" sz="1000" kern="12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e </a:t>
                      </a:r>
                      <a:r>
                        <a:rPr lang="en-US" sz="1000" kern="12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cospicua</a:t>
                      </a:r>
                      <a:r>
                        <a:rPr lang="en-US" sz="1000" kern="12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del </a:t>
                      </a:r>
                      <a:r>
                        <a:rPr lang="en-US" sz="1000" kern="12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tessuto</a:t>
                      </a:r>
                      <a:r>
                        <a:rPr lang="en-US" sz="1000" kern="12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kern="12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fibrotico</a:t>
                      </a:r>
                      <a:r>
                        <a:rPr lang="en-US" sz="1000" kern="12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kern="12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che</a:t>
                      </a:r>
                      <a:r>
                        <a:rPr lang="en-US" sz="1000" kern="12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kern="12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tipicamente</a:t>
                      </a:r>
                      <a:r>
                        <a:rPr lang="en-US" sz="1000" kern="12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kern="12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circonda</a:t>
                      </a:r>
                      <a:r>
                        <a:rPr lang="en-US" sz="1000" kern="12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kern="12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i</a:t>
                      </a:r>
                      <a:r>
                        <a:rPr lang="en-US" sz="1000" kern="12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kern="12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noduli</a:t>
                      </a:r>
                      <a:r>
                        <a:rPr lang="en-US" sz="1000" kern="12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kern="12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cirrotici</a:t>
                      </a:r>
                      <a:r>
                        <a:rPr lang="en-US" sz="1000" b="0" dirty="0" smtClean="0">
                          <a:solidFill>
                            <a:srgbClr val="000000"/>
                          </a:solidFill>
                          <a:latin typeface="Helvetica"/>
                          <a:ea typeface="ＭＳ 明朝"/>
                          <a:cs typeface="Helvetica"/>
                        </a:rPr>
                        <a:t>, e </a:t>
                      </a:r>
                      <a:r>
                        <a:rPr lang="en-US" sz="1000" b="0" dirty="0" err="1" smtClean="0">
                          <a:solidFill>
                            <a:srgbClr val="000000"/>
                          </a:solidFill>
                          <a:latin typeface="Helvetica"/>
                          <a:ea typeface="ＭＳ 明朝"/>
                          <a:cs typeface="Helvetica"/>
                        </a:rPr>
                        <a:t>visibile</a:t>
                      </a:r>
                      <a:r>
                        <a:rPr lang="en-US" sz="1000" b="0" dirty="0" smtClean="0">
                          <a:solidFill>
                            <a:srgbClr val="000000"/>
                          </a:solidFill>
                          <a:latin typeface="Helvetica"/>
                          <a:ea typeface="ＭＳ 明朝"/>
                          <a:cs typeface="Helvetica"/>
                        </a:rPr>
                        <a:t> come un </a:t>
                      </a:r>
                      <a:r>
                        <a:rPr lang="en-US" sz="1000" b="0" dirty="0" err="1" smtClean="0">
                          <a:solidFill>
                            <a:srgbClr val="000000"/>
                          </a:solidFill>
                          <a:latin typeface="Helvetica"/>
                          <a:ea typeface="ＭＳ 明朝"/>
                          <a:cs typeface="Helvetica"/>
                        </a:rPr>
                        <a:t>anello</a:t>
                      </a:r>
                      <a:r>
                        <a:rPr lang="en-US" sz="1000" b="0" dirty="0" smtClean="0">
                          <a:solidFill>
                            <a:srgbClr val="000000"/>
                          </a:solidFill>
                          <a:latin typeface="Helvetica"/>
                          <a:ea typeface="ＭＳ 明朝"/>
                          <a:cs typeface="Helvetica"/>
                        </a:rPr>
                        <a:t> con enhancement in PVP, DP, or TP. </a:t>
                      </a:r>
                      <a:r>
                        <a:rPr lang="en-US" sz="1000" b="0" i="1" baseline="0" dirty="0" smtClean="0">
                          <a:solidFill>
                            <a:srgbClr val="000000"/>
                          </a:solidFill>
                          <a:latin typeface="Helvetica"/>
                          <a:ea typeface="ＭＳ 明朝"/>
                          <a:cs typeface="Helvetica"/>
                        </a:rPr>
                        <a:t>Da </a:t>
                      </a:r>
                      <a:r>
                        <a:rPr lang="en-US" sz="1000" b="0" i="1" baseline="0" dirty="0" err="1" smtClean="0">
                          <a:solidFill>
                            <a:srgbClr val="000000"/>
                          </a:solidFill>
                          <a:latin typeface="Helvetica"/>
                          <a:ea typeface="ＭＳ 明朝"/>
                          <a:cs typeface="Helvetica"/>
                        </a:rPr>
                        <a:t>differenziare</a:t>
                      </a:r>
                      <a:r>
                        <a:rPr lang="en-US" sz="1000" b="0" i="1" baseline="0" dirty="0" smtClean="0">
                          <a:solidFill>
                            <a:srgbClr val="000000"/>
                          </a:solidFill>
                          <a:latin typeface="Helvetica"/>
                          <a:ea typeface="ＭＳ 明朝"/>
                          <a:cs typeface="Helvetica"/>
                        </a:rPr>
                        <a:t> da </a:t>
                      </a:r>
                      <a:r>
                        <a:rPr lang="en-US" sz="1000" b="0" i="1" baseline="0" dirty="0" err="1" smtClean="0">
                          <a:solidFill>
                            <a:srgbClr val="0432FF"/>
                          </a:solidFill>
                          <a:latin typeface="Helvetica"/>
                          <a:ea typeface="ＭＳ 明朝"/>
                          <a:cs typeface="Helvetica"/>
                        </a:rPr>
                        <a:t>c</a:t>
                      </a:r>
                      <a:r>
                        <a:rPr lang="en-US" sz="1000" b="0" i="1" baseline="0" dirty="0" err="1" smtClean="0">
                          <a:solidFill>
                            <a:srgbClr val="0432FF"/>
                          </a:solidFill>
                          <a:latin typeface="Helvetica"/>
                          <a:ea typeface="ＭＳ 明朝"/>
                          <a:cs typeface="Helvetica"/>
                          <a:hlinkClick r:id="rId4" action="ppaction://hlinksldjump"/>
                        </a:rPr>
                        <a:t>apsula</a:t>
                      </a:r>
                      <a:r>
                        <a:rPr lang="en-US" sz="1000" b="0" i="1" baseline="0" dirty="0" smtClean="0">
                          <a:solidFill>
                            <a:srgbClr val="0432FF"/>
                          </a:solidFill>
                          <a:latin typeface="Helvetica"/>
                          <a:ea typeface="ＭＳ 明朝"/>
                          <a:cs typeface="Helvetica"/>
                          <a:hlinkClick r:id="rId4" action="ppaction://hlinksldjump"/>
                        </a:rPr>
                        <a:t> non dotata di enhancement </a:t>
                      </a:r>
                      <a:r>
                        <a:rPr lang="en-US" sz="1000" b="0" i="1" baseline="0" dirty="0" smtClean="0">
                          <a:solidFill>
                            <a:srgbClr val="000000"/>
                          </a:solidFill>
                          <a:latin typeface="Helvetica"/>
                          <a:ea typeface="ＭＳ 明朝"/>
                          <a:cs typeface="Helvetica"/>
                        </a:rPr>
                        <a:t>(</a:t>
                      </a:r>
                      <a:r>
                        <a:rPr lang="en-US" sz="1000" b="0" i="1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criterio</a:t>
                      </a:r>
                      <a:r>
                        <a:rPr lang="en-US" sz="1000" b="0" i="1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b="0" i="1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ancillare</a:t>
                      </a:r>
                      <a:r>
                        <a:rPr lang="en-US" sz="1000" b="0" i="1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b="0" i="1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suggestivo</a:t>
                      </a:r>
                      <a:r>
                        <a:rPr lang="en-US" sz="1000" b="0" i="1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di HCC, </a:t>
                      </a:r>
                      <a:r>
                        <a:rPr lang="en-US" sz="1000" b="0" i="1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pagina</a:t>
                      </a:r>
                      <a:r>
                        <a:rPr lang="en-US" sz="1000" b="0" i="1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21) </a:t>
                      </a:r>
                      <a:r>
                        <a:rPr lang="en-US" sz="1000" b="0" i="1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o da </a:t>
                      </a:r>
                      <a:r>
                        <a:rPr lang="en-US" sz="1000" b="0" i="1" baseline="0" dirty="0" smtClean="0">
                          <a:solidFill>
                            <a:srgbClr val="0432FF"/>
                          </a:solidFill>
                          <a:latin typeface="Helvetica"/>
                          <a:ea typeface="ＭＳ 明朝"/>
                          <a:cs typeface="Helvetica"/>
                          <a:hlinkClick r:id="rId4" action="ppaction://hlinksldjump"/>
                        </a:rPr>
                        <a:t>enhancement con aspetto a corona </a:t>
                      </a:r>
                      <a:r>
                        <a:rPr lang="en-US" sz="1000" b="0" i="1" u="none" baseline="0" dirty="0" smtClean="0">
                          <a:solidFill>
                            <a:srgbClr val="000000"/>
                          </a:solidFill>
                          <a:latin typeface="Helvetica"/>
                          <a:ea typeface="ＭＳ 明朝"/>
                          <a:cs typeface="Helvetica"/>
                        </a:rPr>
                        <a:t>(</a:t>
                      </a:r>
                      <a:r>
                        <a:rPr lang="en-US" sz="1000" b="0" i="1" u="none" baseline="0" dirty="0" err="1" smtClean="0">
                          <a:solidFill>
                            <a:srgbClr val="000000"/>
                          </a:solidFill>
                          <a:latin typeface="Helvetica"/>
                          <a:ea typeface="ＭＳ 明朝"/>
                          <a:cs typeface="Helvetica"/>
                        </a:rPr>
                        <a:t>criterio</a:t>
                      </a:r>
                      <a:r>
                        <a:rPr lang="en-US" sz="1000" b="0" i="1" u="none" baseline="0" dirty="0" smtClean="0">
                          <a:solidFill>
                            <a:srgbClr val="000000"/>
                          </a:solidFill>
                          <a:latin typeface="Helvetica"/>
                          <a:ea typeface="ＭＳ 明朝"/>
                          <a:cs typeface="Helvetica"/>
                        </a:rPr>
                        <a:t> </a:t>
                      </a:r>
                      <a:r>
                        <a:rPr lang="en-US" sz="1000" b="0" i="1" u="none" baseline="0" dirty="0" err="1" smtClean="0">
                          <a:solidFill>
                            <a:srgbClr val="000000"/>
                          </a:solidFill>
                          <a:latin typeface="Helvetica"/>
                          <a:ea typeface="ＭＳ 明朝"/>
                          <a:cs typeface="Helvetica"/>
                        </a:rPr>
                        <a:t>ancillare</a:t>
                      </a:r>
                      <a:r>
                        <a:rPr lang="en-US" sz="1000" b="0" i="1" u="none" baseline="0" dirty="0" smtClean="0">
                          <a:solidFill>
                            <a:srgbClr val="000000"/>
                          </a:solidFill>
                          <a:latin typeface="Helvetica"/>
                          <a:ea typeface="ＭＳ 明朝"/>
                          <a:cs typeface="Helvetica"/>
                        </a:rPr>
                        <a:t> </a:t>
                      </a:r>
                      <a:r>
                        <a:rPr lang="en-US" sz="1000" b="0" i="1" u="none" baseline="0" dirty="0" err="1" smtClean="0">
                          <a:solidFill>
                            <a:srgbClr val="000000"/>
                          </a:solidFill>
                          <a:latin typeface="Helvetica"/>
                          <a:ea typeface="+mn-ea"/>
                          <a:cs typeface="Helvetica"/>
                        </a:rPr>
                        <a:t>suggestivo</a:t>
                      </a:r>
                      <a:r>
                        <a:rPr lang="en-US" sz="1000" b="0" i="1" u="none" baseline="0" dirty="0" smtClean="0">
                          <a:solidFill>
                            <a:srgbClr val="000000"/>
                          </a:solidFill>
                          <a:latin typeface="Helvetica"/>
                          <a:ea typeface="+mn-ea"/>
                          <a:cs typeface="Helvetica"/>
                        </a:rPr>
                        <a:t> di </a:t>
                      </a:r>
                      <a:r>
                        <a:rPr lang="en-US" sz="1000" b="0" i="1" u="none" baseline="0" dirty="0" err="1" smtClean="0">
                          <a:solidFill>
                            <a:srgbClr val="000000"/>
                          </a:solidFill>
                          <a:latin typeface="Helvetica"/>
                          <a:ea typeface="+mn-ea"/>
                          <a:cs typeface="Helvetica"/>
                        </a:rPr>
                        <a:t>malignità</a:t>
                      </a:r>
                      <a:r>
                        <a:rPr lang="en-US" sz="1000" b="0" i="1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, </a:t>
                      </a:r>
                      <a:r>
                        <a:rPr lang="en-US" sz="1000" b="0" i="1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pagina</a:t>
                      </a:r>
                      <a:r>
                        <a:rPr lang="en-US" sz="1000" b="0" i="1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21).</a:t>
                      </a:r>
                    </a:p>
                  </a:txBody>
                  <a:tcPr marT="182880" marB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681509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Dimensioni</a:t>
                      </a:r>
                      <a:endParaRPr lang="en-US" sz="1000" b="0" dirty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 marT="182880" marB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0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Misura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maggiore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calcolata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dal </a:t>
                      </a:r>
                      <a:r>
                        <a:rPr lang="en-US" sz="10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bordo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esterno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al </a:t>
                      </a:r>
                      <a:r>
                        <a:rPr lang="en-US" sz="10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bordo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esterno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di un </a:t>
                      </a:r>
                      <a:r>
                        <a:rPr lang="en-US" sz="10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reperto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:</a:t>
                      </a:r>
                    </a:p>
                    <a:p>
                      <a:pPr marL="137160" marR="0" indent="-13716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000" i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Includere</a:t>
                      </a:r>
                      <a:r>
                        <a:rPr lang="en-US" sz="1000" i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la </a:t>
                      </a:r>
                      <a:r>
                        <a:rPr lang="en-US" sz="1000" i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capsula</a:t>
                      </a:r>
                      <a:r>
                        <a:rPr lang="en-US" sz="1000" i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i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nella</a:t>
                      </a:r>
                      <a:r>
                        <a:rPr lang="en-US" sz="1000" i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i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misura</a:t>
                      </a:r>
                      <a:r>
                        <a:rPr lang="en-US" sz="1000" i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. </a:t>
                      </a:r>
                    </a:p>
                    <a:p>
                      <a:pPr marL="137160" marR="0" indent="-13716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000" i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Scegliere</a:t>
                      </a:r>
                      <a:r>
                        <a:rPr lang="en-US" sz="1000" i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la </a:t>
                      </a:r>
                      <a:r>
                        <a:rPr lang="en-US" sz="1000" i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fase</a:t>
                      </a:r>
                      <a:r>
                        <a:rPr lang="en-US" sz="1000" i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, la </a:t>
                      </a:r>
                      <a:r>
                        <a:rPr lang="en-US" sz="1000" i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sequenza</a:t>
                      </a:r>
                      <a:r>
                        <a:rPr lang="en-US" sz="1000" i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e </a:t>
                      </a:r>
                      <a:r>
                        <a:rPr lang="en-US" sz="1000" i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il</a:t>
                      </a:r>
                      <a:r>
                        <a:rPr lang="en-US" sz="1000" i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piano in cui </a:t>
                      </a:r>
                      <a:r>
                        <a:rPr lang="en-US" sz="1000" i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imargini</a:t>
                      </a:r>
                      <a:r>
                        <a:rPr lang="en-US" sz="1000" i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i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sono</a:t>
                      </a:r>
                      <a:r>
                        <a:rPr lang="en-US" sz="1000" i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i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più</a:t>
                      </a:r>
                      <a:r>
                        <a:rPr lang="en-US" sz="1000" i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i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definiti</a:t>
                      </a:r>
                      <a:r>
                        <a:rPr lang="en-US" sz="1000" i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.</a:t>
                      </a:r>
                    </a:p>
                    <a:p>
                      <a:pPr marL="137160" marR="0" indent="-13716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000" i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Non </a:t>
                      </a:r>
                      <a:r>
                        <a:rPr lang="en-US" sz="1000" i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misurare</a:t>
                      </a:r>
                      <a:r>
                        <a:rPr lang="en-US" sz="1000" i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in </a:t>
                      </a:r>
                      <a:r>
                        <a:rPr lang="en-US" sz="1000" i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fase</a:t>
                      </a:r>
                      <a:r>
                        <a:rPr lang="en-US" sz="1000" i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i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arteriosa</a:t>
                      </a:r>
                      <a:r>
                        <a:rPr lang="en-US" sz="1000" i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o in DWI se </a:t>
                      </a:r>
                      <a:r>
                        <a:rPr lang="en-US" sz="1000" i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i</a:t>
                      </a:r>
                      <a:r>
                        <a:rPr lang="en-US" sz="1000" i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i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margini</a:t>
                      </a:r>
                      <a:r>
                        <a:rPr lang="en-US" sz="1000" i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i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sono</a:t>
                      </a:r>
                      <a:r>
                        <a:rPr lang="en-US" sz="1000" i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i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chiaramente</a:t>
                      </a:r>
                      <a:r>
                        <a:rPr lang="en-US" sz="1000" i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i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visibili</a:t>
                      </a:r>
                      <a:r>
                        <a:rPr lang="en-US" sz="1000" i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in </a:t>
                      </a:r>
                      <a:r>
                        <a:rPr lang="en-US" sz="1000" i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una</a:t>
                      </a:r>
                      <a:r>
                        <a:rPr lang="en-US" sz="1000" i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i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fase</a:t>
                      </a:r>
                      <a:r>
                        <a:rPr lang="en-US" sz="1000" i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i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diversa</a:t>
                      </a:r>
                      <a:r>
                        <a:rPr lang="en-US" sz="1000" i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(le </a:t>
                      </a:r>
                      <a:r>
                        <a:rPr lang="en-US" sz="1000" i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dimensioni</a:t>
                      </a:r>
                      <a:r>
                        <a:rPr lang="en-US" sz="1000" i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i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possono</a:t>
                      </a:r>
                      <a:r>
                        <a:rPr lang="en-US" sz="1000" i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i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essere</a:t>
                      </a:r>
                      <a:r>
                        <a:rPr lang="en-US" sz="1000" i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i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sovrastimate</a:t>
                      </a:r>
                      <a:r>
                        <a:rPr lang="en-US" sz="1000" i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in </a:t>
                      </a:r>
                      <a:r>
                        <a:rPr lang="en-US" sz="1000" i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fase</a:t>
                      </a:r>
                      <a:r>
                        <a:rPr lang="en-US" sz="1000" i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i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arteriosa</a:t>
                      </a:r>
                      <a:r>
                        <a:rPr lang="en-US" sz="1000" i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a causa del </a:t>
                      </a:r>
                      <a:r>
                        <a:rPr lang="en-US" sz="1000" i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sovrapporsi</a:t>
                      </a:r>
                      <a:r>
                        <a:rPr lang="en-US" sz="1000" i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di </a:t>
                      </a:r>
                      <a:r>
                        <a:rPr lang="en-US" sz="1000" i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potenziamento</a:t>
                      </a:r>
                      <a:r>
                        <a:rPr lang="en-US" sz="1000" i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del </a:t>
                      </a:r>
                      <a:r>
                        <a:rPr lang="en-US" sz="1000" i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tessuto</a:t>
                      </a:r>
                      <a:r>
                        <a:rPr lang="en-US" sz="1000" i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i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perilesionale</a:t>
                      </a:r>
                      <a:r>
                        <a:rPr lang="en-US" sz="1000" i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e la </a:t>
                      </a:r>
                      <a:r>
                        <a:rPr lang="en-US" sz="1000" i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misura</a:t>
                      </a:r>
                      <a:r>
                        <a:rPr lang="en-US" sz="1000" i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non </a:t>
                      </a:r>
                      <a:r>
                        <a:rPr lang="en-US" sz="1000" i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è</a:t>
                      </a:r>
                      <a:r>
                        <a:rPr lang="en-US" sz="1000" i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i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affidabile</a:t>
                      </a:r>
                      <a:r>
                        <a:rPr lang="en-US" sz="1000" i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in DWI a causa di </a:t>
                      </a:r>
                      <a:r>
                        <a:rPr lang="en-US" sz="1000" i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possibili</a:t>
                      </a:r>
                      <a:r>
                        <a:rPr lang="en-US" sz="1000" i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i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distorsioni</a:t>
                      </a:r>
                      <a:r>
                        <a:rPr lang="en-US" sz="1000" i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i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anatomiche</a:t>
                      </a:r>
                      <a:r>
                        <a:rPr lang="en-US" sz="1000" i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).</a:t>
                      </a:r>
                      <a:endParaRPr lang="en-US" sz="1000" i="0" dirty="0" smtClean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 marT="182880" marB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109029">
                <a:tc row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000" b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Crescita</a:t>
                      </a:r>
                      <a:r>
                        <a:rPr lang="en-US" sz="1000" b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b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sopra</a:t>
                      </a:r>
                      <a:r>
                        <a:rPr lang="en-US" sz="1000" b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la </a:t>
                      </a:r>
                      <a:r>
                        <a:rPr lang="en-US" sz="1000" b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soglia</a:t>
                      </a:r>
                      <a:r>
                        <a:rPr lang="en-US" sz="1000" b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di </a:t>
                      </a:r>
                      <a:r>
                        <a:rPr lang="en-US" sz="1000" b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progressione</a:t>
                      </a:r>
                      <a:endParaRPr lang="en-US" sz="1000" b="0" dirty="0" smtClean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 marT="182880" marB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Aumento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dimensionale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superiore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5 mm di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una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massa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 E </a:t>
                      </a:r>
                      <a:r>
                        <a:rPr lang="en-US" sz="10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inoltre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: </a:t>
                      </a:r>
                    </a:p>
                    <a:p>
                      <a:pPr marL="137160" indent="-137160">
                        <a:spcBef>
                          <a:spcPts val="20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1000" kern="120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≥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50%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aumento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dimensionale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in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kern="120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≤ 6 </a:t>
                      </a:r>
                      <a:r>
                        <a:rPr lang="en-US" sz="1000" kern="120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mesi</a:t>
                      </a:r>
                      <a:r>
                        <a:rPr lang="en-US" sz="1000" kern="120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O</a:t>
                      </a:r>
                    </a:p>
                    <a:p>
                      <a:pPr marL="137160" indent="-13716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1000" kern="120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≥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100%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aumento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dimensionale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in &gt; 6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mesi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O</a:t>
                      </a:r>
                    </a:p>
                    <a:p>
                      <a:pPr marL="137160" indent="-13716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1000" i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Precedentemente</a:t>
                      </a:r>
                      <a:r>
                        <a:rPr lang="en-US" sz="1000" i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non </a:t>
                      </a:r>
                      <a:r>
                        <a:rPr lang="en-US" sz="1000" i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visibile</a:t>
                      </a:r>
                      <a:r>
                        <a:rPr lang="en-US" sz="1000" i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i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in TC o RM, </a:t>
                      </a:r>
                      <a:r>
                        <a:rPr lang="en-US" sz="1000" i="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attualmente</a:t>
                      </a:r>
                      <a:r>
                        <a:rPr lang="en-US" sz="1000" i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i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≥ 10 mm, in ≤ 24 </a:t>
                      </a:r>
                      <a:r>
                        <a:rPr lang="en-US" sz="1000" i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mesi</a:t>
                      </a:r>
                      <a:endParaRPr lang="en-US" sz="1000" dirty="0" smtClean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  <a:p>
                      <a:pPr marL="0" indent="0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Misurare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nella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stessa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fase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,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sequenza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e piano in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esami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successivi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.</a:t>
                      </a:r>
                    </a:p>
                  </a:txBody>
                  <a:tcPr marT="18288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8527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800" dirty="0" smtClean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 marT="9144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Nota: </a:t>
                      </a:r>
                      <a:r>
                        <a:rPr lang="en-US" sz="10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Applicare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I </a:t>
                      </a:r>
                      <a:r>
                        <a:rPr lang="en-US" sz="10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criteri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di </a:t>
                      </a:r>
                      <a:r>
                        <a:rPr lang="en-US" sz="10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crescita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i="1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solo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se </a:t>
                      </a:r>
                      <a:r>
                        <a:rPr lang="en-US" sz="10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è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disponibile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una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TC o RM di </a:t>
                      </a:r>
                      <a:r>
                        <a:rPr lang="en-US" sz="10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qualità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sufficiente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e con </a:t>
                      </a:r>
                      <a:r>
                        <a:rPr lang="en-US" sz="10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tecnica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adeguata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a </a:t>
                      </a:r>
                      <a:r>
                        <a:rPr lang="en-US" sz="10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riconoscere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se </a:t>
                      </a:r>
                      <a:r>
                        <a:rPr lang="en-US" sz="10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il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reperto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è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di </a:t>
                      </a:r>
                      <a:r>
                        <a:rPr lang="en-US" sz="10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nuova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comparsa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o se </a:t>
                      </a:r>
                      <a:r>
                        <a:rPr lang="en-US" sz="10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è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cresciuto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. Non </a:t>
                      </a:r>
                      <a:r>
                        <a:rPr lang="en-US" sz="10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utilizzare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I </a:t>
                      </a:r>
                      <a:r>
                        <a:rPr lang="en-US" sz="10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criteri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di </a:t>
                      </a:r>
                      <a:r>
                        <a:rPr lang="en-US" sz="10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crescita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con </a:t>
                      </a:r>
                      <a:r>
                        <a:rPr lang="en-US" sz="10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precedenti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esami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US o CEUS.</a:t>
                      </a:r>
                      <a:endParaRPr lang="en-US" sz="1000" dirty="0" smtClean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 marT="9144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13" name="Group 12"/>
          <p:cNvGrpSpPr>
            <a:grpSpLocks noChangeAspect="1"/>
          </p:cNvGrpSpPr>
          <p:nvPr/>
        </p:nvGrpSpPr>
        <p:grpSpPr>
          <a:xfrm>
            <a:off x="758648" y="1420179"/>
            <a:ext cx="502918" cy="502918"/>
            <a:chOff x="1066800" y="1371600"/>
            <a:chExt cx="1219200" cy="1219200"/>
          </a:xfrm>
        </p:grpSpPr>
        <p:sp>
          <p:nvSpPr>
            <p:cNvPr id="14" name="Rounded Rectangle 13">
              <a:hlinkClick r:id="" action="ppaction://noaction"/>
            </p:cNvPr>
            <p:cNvSpPr/>
            <p:nvPr/>
          </p:nvSpPr>
          <p:spPr>
            <a:xfrm>
              <a:off x="1066800" y="1371600"/>
              <a:ext cx="1219200" cy="121920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kern="1200"/>
            </a:p>
          </p:txBody>
        </p:sp>
        <p:sp>
          <p:nvSpPr>
            <p:cNvPr id="15" name="Oval 14">
              <a:hlinkClick r:id="" action="ppaction://noaction"/>
            </p:cNvPr>
            <p:cNvSpPr/>
            <p:nvPr/>
          </p:nvSpPr>
          <p:spPr>
            <a:xfrm>
              <a:off x="1333500" y="1638300"/>
              <a:ext cx="685800" cy="6858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kern="1200"/>
            </a:p>
          </p:txBody>
        </p:sp>
      </p:grpSp>
      <p:grpSp>
        <p:nvGrpSpPr>
          <p:cNvPr id="16" name="Group 15"/>
          <p:cNvGrpSpPr>
            <a:grpSpLocks noChangeAspect="1"/>
          </p:cNvGrpSpPr>
          <p:nvPr/>
        </p:nvGrpSpPr>
        <p:grpSpPr>
          <a:xfrm>
            <a:off x="758648" y="2859304"/>
            <a:ext cx="502918" cy="502918"/>
            <a:chOff x="2590800" y="1371600"/>
            <a:chExt cx="1219200" cy="1219200"/>
          </a:xfrm>
        </p:grpSpPr>
        <p:sp>
          <p:nvSpPr>
            <p:cNvPr id="17" name="Rounded Rectangle 16"/>
            <p:cNvSpPr/>
            <p:nvPr/>
          </p:nvSpPr>
          <p:spPr>
            <a:xfrm>
              <a:off x="2590800" y="1371600"/>
              <a:ext cx="1219200" cy="121920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kern="1200"/>
            </a:p>
          </p:txBody>
        </p:sp>
        <p:sp>
          <p:nvSpPr>
            <p:cNvPr id="18" name="Oval 17"/>
            <p:cNvSpPr/>
            <p:nvPr/>
          </p:nvSpPr>
          <p:spPr>
            <a:xfrm>
              <a:off x="2857500" y="1638300"/>
              <a:ext cx="685800" cy="685800"/>
            </a:xfrm>
            <a:prstGeom prst="ellipse">
              <a:avLst/>
            </a:prstGeom>
            <a:solidFill>
              <a:srgbClr val="5959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kern="1200"/>
            </a:p>
          </p:txBody>
        </p:sp>
      </p:grpSp>
      <p:grpSp>
        <p:nvGrpSpPr>
          <p:cNvPr id="19" name="Group 18"/>
          <p:cNvGrpSpPr>
            <a:grpSpLocks noChangeAspect="1"/>
          </p:cNvGrpSpPr>
          <p:nvPr/>
        </p:nvGrpSpPr>
        <p:grpSpPr>
          <a:xfrm>
            <a:off x="705739" y="4912221"/>
            <a:ext cx="502918" cy="502918"/>
            <a:chOff x="4038600" y="1371600"/>
            <a:chExt cx="1219200" cy="1219200"/>
          </a:xfrm>
        </p:grpSpPr>
        <p:sp>
          <p:nvSpPr>
            <p:cNvPr id="20" name="Rounded Rectangle 19"/>
            <p:cNvSpPr/>
            <p:nvPr/>
          </p:nvSpPr>
          <p:spPr>
            <a:xfrm>
              <a:off x="4038600" y="1371600"/>
              <a:ext cx="1219200" cy="121920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kern="1200"/>
            </a:p>
          </p:txBody>
        </p:sp>
        <p:sp>
          <p:nvSpPr>
            <p:cNvPr id="21" name="Oval 20"/>
            <p:cNvSpPr/>
            <p:nvPr/>
          </p:nvSpPr>
          <p:spPr>
            <a:xfrm>
              <a:off x="4305300" y="1638300"/>
              <a:ext cx="685800" cy="685800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kern="1200"/>
            </a:p>
          </p:txBody>
        </p:sp>
      </p:grpSp>
      <p:grpSp>
        <p:nvGrpSpPr>
          <p:cNvPr id="22" name="Group 21"/>
          <p:cNvGrpSpPr>
            <a:grpSpLocks noChangeAspect="1"/>
          </p:cNvGrpSpPr>
          <p:nvPr/>
        </p:nvGrpSpPr>
        <p:grpSpPr>
          <a:xfrm>
            <a:off x="705738" y="6305804"/>
            <a:ext cx="502918" cy="502918"/>
            <a:chOff x="5638800" y="1371600"/>
            <a:chExt cx="1219200" cy="1219200"/>
          </a:xfrm>
        </p:grpSpPr>
        <p:sp>
          <p:nvSpPr>
            <p:cNvPr id="23" name="Rounded Rectangle 22"/>
            <p:cNvSpPr/>
            <p:nvPr/>
          </p:nvSpPr>
          <p:spPr>
            <a:xfrm>
              <a:off x="5638800" y="1371600"/>
              <a:ext cx="1219200" cy="121920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kern="1200"/>
            </a:p>
          </p:txBody>
        </p:sp>
        <p:sp>
          <p:nvSpPr>
            <p:cNvPr id="24" name="Oval 23"/>
            <p:cNvSpPr/>
            <p:nvPr/>
          </p:nvSpPr>
          <p:spPr>
            <a:xfrm>
              <a:off x="5905500" y="1638300"/>
              <a:ext cx="685800" cy="685800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kern="1200"/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6248400" y="1619249"/>
              <a:ext cx="0" cy="723901"/>
            </a:xfrm>
            <a:prstGeom prst="line">
              <a:avLst/>
            </a:prstGeom>
            <a:ln w="12700" cmpd="sng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409944" y="8882390"/>
            <a:ext cx="448056" cy="261610"/>
          </a:xfrm>
          <a:noFill/>
        </p:spPr>
        <p:txBody>
          <a:bodyPr wrap="none" anchor="ctr">
            <a:noAutofit/>
          </a:bodyPr>
          <a:lstStyle/>
          <a:p>
            <a:pPr algn="r"/>
            <a:fld id="{52904132-B5A4-FD4A-99A9-EAA9DAAE9C4A}" type="slidenum">
              <a:rPr lang="en-US" sz="1100" smtClean="0">
                <a:latin typeface="Helvetica"/>
                <a:cs typeface="Helvetica"/>
              </a:rPr>
              <a:pPr algn="r"/>
              <a:t>18</a:t>
            </a:fld>
            <a:endParaRPr lang="en-US" sz="1100" dirty="0">
              <a:latin typeface="Helvetica"/>
              <a:cs typeface="Helvetica"/>
            </a:endParaRPr>
          </a:p>
        </p:txBody>
      </p:sp>
      <p:sp>
        <p:nvSpPr>
          <p:cNvPr id="34" name="Right Triangle 33"/>
          <p:cNvSpPr/>
          <p:nvPr/>
        </p:nvSpPr>
        <p:spPr>
          <a:xfrm rot="10800000">
            <a:off x="5476042" y="0"/>
            <a:ext cx="1381958" cy="503271"/>
          </a:xfrm>
          <a:prstGeom prst="rtTriangle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0000">
                <a:schemeClr val="bg1">
                  <a:alpha val="0"/>
                </a:schemeClr>
              </a:gs>
            </a:gsLst>
            <a:lin ang="174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400" dirty="0"/>
          </a:p>
        </p:txBody>
      </p:sp>
      <p:sp>
        <p:nvSpPr>
          <p:cNvPr id="37" name="TextBox 36"/>
          <p:cNvSpPr txBox="1"/>
          <p:nvPr/>
        </p:nvSpPr>
        <p:spPr>
          <a:xfrm>
            <a:off x="4955524" y="-25450"/>
            <a:ext cx="19202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 err="1" smtClean="0">
                <a:latin typeface="Helvetica"/>
                <a:cs typeface="Helvetica"/>
              </a:rPr>
              <a:t>Definizioni</a:t>
            </a:r>
            <a:endParaRPr lang="en-US" sz="1400" dirty="0">
              <a:latin typeface="Helvetica"/>
              <a:cs typeface="Helvetica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705739" y="8013820"/>
            <a:ext cx="502919" cy="502918"/>
            <a:chOff x="-1609284" y="2478683"/>
            <a:chExt cx="502919" cy="502918"/>
          </a:xfrm>
        </p:grpSpPr>
        <p:sp>
          <p:nvSpPr>
            <p:cNvPr id="38" name="Rounded Rectangle 37"/>
            <p:cNvSpPr/>
            <p:nvPr/>
          </p:nvSpPr>
          <p:spPr>
            <a:xfrm>
              <a:off x="-1609284" y="2478683"/>
              <a:ext cx="502918" cy="502918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>
              <a:spLocks noChangeAspect="1"/>
            </p:cNvSpPr>
            <p:nvPr/>
          </p:nvSpPr>
          <p:spPr>
            <a:xfrm>
              <a:off x="-1499269" y="2588697"/>
              <a:ext cx="282891" cy="282891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0" name="Straight Connector 39"/>
            <p:cNvCxnSpPr/>
            <p:nvPr/>
          </p:nvCxnSpPr>
          <p:spPr>
            <a:xfrm>
              <a:off x="-1225809" y="2730142"/>
              <a:ext cx="119444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H="1">
              <a:off x="-1609283" y="2730142"/>
              <a:ext cx="119444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-1357824" y="2862158"/>
              <a:ext cx="0" cy="119443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H="1" flipV="1">
              <a:off x="-1357824" y="2478683"/>
              <a:ext cx="1" cy="119444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06606" y="8601041"/>
            <a:ext cx="322155" cy="281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525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0912142"/>
              </p:ext>
            </p:extLst>
          </p:nvPr>
        </p:nvGraphicFramePr>
        <p:xfrm>
          <a:off x="228600" y="365760"/>
          <a:ext cx="6400801" cy="88148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9351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68273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2454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8434">
                <a:tc gridSpan="3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Indice</a:t>
                      </a:r>
                    </a:p>
                  </a:txBody>
                  <a:tcPr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Pagine</a:t>
                      </a:r>
                    </a:p>
                  </a:txBody>
                  <a:tcPr marT="0" anchor="ctr"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dirty="0" smtClean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 marT="91440" marB="9144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19456">
                <a:tc row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Introduzione</a:t>
                      </a:r>
                    </a:p>
                  </a:txBody>
                  <a:tcPr marT="0" marB="0" anchor="ctr"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Cosa è il LI-RADS</a:t>
                      </a:r>
                      <a:r>
                        <a:rPr lang="en-US" sz="1100" b="0" baseline="3000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®</a:t>
                      </a:r>
                      <a:endParaRPr lang="en-US" sz="1100" b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0" anchor="ctr"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smtClean="0">
                          <a:solidFill>
                            <a:srgbClr val="0000FF"/>
                          </a:solidFill>
                          <a:latin typeface="Helvetica" charset="0"/>
                          <a:ea typeface="Helvetica" charset="0"/>
                          <a:cs typeface="Helvetica" charset="0"/>
                          <a:hlinkClick r:id="rId3" action="ppaction://hlinksldjump"/>
                        </a:rPr>
                        <a:t>2</a:t>
                      </a:r>
                      <a:endParaRPr lang="en-US" sz="1100" b="0" smtClean="0">
                        <a:solidFill>
                          <a:srgbClr val="0000FF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0" anchor="ctr"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19456"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dirty="0" smtClean="0">
                        <a:solidFill>
                          <a:srgbClr val="000000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0" anchor="ctr"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Algoritmi LI-RADS</a:t>
                      </a:r>
                      <a:r>
                        <a:rPr lang="en-US" sz="1100" b="0" baseline="3000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® </a:t>
                      </a:r>
                      <a:r>
                        <a:rPr lang="en-US" sz="1100" b="0" baseline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v2017</a:t>
                      </a:r>
                      <a:endParaRPr lang="en-US" sz="1100" b="0" smtClean="0">
                        <a:solidFill>
                          <a:srgbClr val="000000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0" anchor="ctr"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smtClean="0">
                          <a:solidFill>
                            <a:srgbClr val="0000FF"/>
                          </a:solidFill>
                          <a:latin typeface="Helvetica" charset="0"/>
                          <a:ea typeface="Helvetica" charset="0"/>
                          <a:cs typeface="Helvetica" charset="0"/>
                          <a:hlinkClick r:id="rId4" action="ppaction://hlinksldjump"/>
                        </a:rPr>
                        <a:t>3</a:t>
                      </a:r>
                      <a:endParaRPr lang="en-US" sz="1100" b="0" smtClean="0">
                        <a:solidFill>
                          <a:srgbClr val="0000FF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0" anchor="ctr"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19456"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Novità</a:t>
                      </a:r>
                    </a:p>
                  </a:txBody>
                  <a:tcPr marT="0" marB="0" anchor="ctr"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smtClean="0">
                          <a:solidFill>
                            <a:srgbClr val="0000FF"/>
                          </a:solidFill>
                          <a:latin typeface="Helvetica" charset="0"/>
                          <a:ea typeface="Helvetica" charset="0"/>
                          <a:cs typeface="Helvetica" charset="0"/>
                          <a:hlinkClick r:id="rId5" action="ppaction://hlinksldjump"/>
                        </a:rPr>
                        <a:t>4</a:t>
                      </a:r>
                      <a:endParaRPr lang="en-US" sz="1100" b="0" smtClean="0">
                        <a:solidFill>
                          <a:srgbClr val="0000FF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0" anchor="ctr"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19456"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Per iniziare</a:t>
                      </a:r>
                    </a:p>
                  </a:txBody>
                  <a:tcPr marT="0" marB="0" anchor="ctr"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smtClean="0">
                          <a:solidFill>
                            <a:srgbClr val="0000FF"/>
                          </a:solidFill>
                          <a:latin typeface="Helvetica" charset="0"/>
                          <a:ea typeface="Helvetica" charset="0"/>
                          <a:cs typeface="Helvetica" charset="0"/>
                          <a:hlinkClick r:id="rId6" action="ppaction://hlinksldjump"/>
                        </a:rPr>
                        <a:t>5</a:t>
                      </a:r>
                      <a:endParaRPr lang="en-US" sz="1100" b="0" smtClean="0">
                        <a:solidFill>
                          <a:srgbClr val="0000FF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0" anchor="ctr"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19456"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baseline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Categorie</a:t>
                      </a:r>
                      <a:endParaRPr lang="en-US" sz="1100" b="1" smtClean="0">
                        <a:solidFill>
                          <a:srgbClr val="000000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0" anchor="ctr"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smtClean="0">
                          <a:solidFill>
                            <a:srgbClr val="0000FF"/>
                          </a:solidFill>
                          <a:latin typeface="Helvetica" charset="0"/>
                          <a:ea typeface="Helvetica" charset="0"/>
                          <a:cs typeface="Helvetica" charset="0"/>
                          <a:hlinkClick r:id="rId7" action="ppaction://hlinksldjump"/>
                        </a:rPr>
                        <a:t>6</a:t>
                      </a:r>
                      <a:endParaRPr lang="en-US" sz="1100" b="0" smtClean="0">
                        <a:solidFill>
                          <a:srgbClr val="0000FF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0" anchor="ctr"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19456">
                <a:tc rowSpan="4">
                  <a:txBody>
                    <a:bodyPr/>
                    <a:lstStyle/>
                    <a:p>
                      <a:r>
                        <a:rPr lang="en-US" sz="1100" b="1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Diagnosi</a:t>
                      </a:r>
                      <a:endParaRPr lang="en-US" sz="1100" b="1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0" anchor="ctr"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77800" algn="l"/>
                        </a:tabLst>
                        <a:defRPr/>
                      </a:pPr>
                      <a:r>
                        <a:rPr lang="en-US" sz="1100" b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Passo</a:t>
                      </a:r>
                      <a:r>
                        <a:rPr lang="en-US" sz="1100" b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1. </a:t>
                      </a:r>
                      <a:r>
                        <a:rPr lang="en-US" sz="1100" b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Applicare</a:t>
                      </a:r>
                      <a:r>
                        <a:rPr lang="en-US" sz="1100" b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l’algoritmo</a:t>
                      </a:r>
                      <a:r>
                        <a:rPr lang="en-US" sz="1100" b="0" baseline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diagnostico</a:t>
                      </a:r>
                      <a:r>
                        <a:rPr lang="en-US" sz="1100" b="0" baseline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LI-RADS</a:t>
                      </a:r>
                      <a:endParaRPr lang="en-US" sz="1100" b="0" kern="0" spc="300" baseline="0" dirty="0" smtClean="0">
                        <a:solidFill>
                          <a:srgbClr val="000000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0" anchor="ctr"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baseline="0" smtClean="0">
                          <a:solidFill>
                            <a:srgbClr val="0000FF"/>
                          </a:solidFill>
                          <a:latin typeface="Helvetica" charset="0"/>
                          <a:ea typeface="Helvetica" charset="0"/>
                          <a:cs typeface="Helvetica" charset="0"/>
                          <a:hlinkClick r:id="rId8" action="ppaction://hlinksldjump"/>
                        </a:rPr>
                        <a:t>7</a:t>
                      </a:r>
                      <a:endParaRPr lang="en-US" sz="1100" b="0" baseline="0" smtClean="0">
                        <a:solidFill>
                          <a:srgbClr val="0000FF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0" anchor="ctr"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1945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T="0" marB="0" anchor="ctr"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77800" algn="l"/>
                        </a:tabLst>
                        <a:defRPr/>
                      </a:pPr>
                      <a:r>
                        <a:rPr lang="en-US" sz="1100" b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Passo</a:t>
                      </a: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2. </a:t>
                      </a:r>
                      <a:r>
                        <a:rPr lang="en-US" sz="1100" b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Considerare</a:t>
                      </a: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l’applicazione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dei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criteri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ancillari</a:t>
                      </a:r>
                      <a:endParaRPr lang="en-US" sz="1100" b="0" baseline="0" dirty="0" smtClean="0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0" anchor="ctr"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baseline="0" smtClean="0">
                          <a:solidFill>
                            <a:srgbClr val="0000FF"/>
                          </a:solidFill>
                          <a:latin typeface="Helvetica" charset="0"/>
                          <a:ea typeface="Helvetica" charset="0"/>
                          <a:cs typeface="Helvetica" charset="0"/>
                          <a:hlinkClick r:id="rId9" action="ppaction://hlinksldjump"/>
                        </a:rPr>
                        <a:t>8</a:t>
                      </a:r>
                      <a:endParaRPr lang="en-US" sz="1100" b="0" baseline="0" smtClean="0">
                        <a:solidFill>
                          <a:srgbClr val="0000FF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0" anchor="ctr"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1945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T="0" marB="0" anchor="ctr"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77800" algn="l"/>
                        </a:tabLst>
                        <a:defRPr/>
                      </a:pPr>
                      <a:r>
                        <a:rPr lang="en-US" sz="1100" b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Passo</a:t>
                      </a: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3. </a:t>
                      </a:r>
                      <a:r>
                        <a:rPr lang="en-US" sz="1100" b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A</a:t>
                      </a: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pplicare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i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Criteri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discriminanti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se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necessario</a:t>
                      </a:r>
                      <a:endParaRPr lang="en-US" sz="1100" b="0" baseline="0" dirty="0" smtClean="0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0" anchor="ctr"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baseline="0" smtClean="0">
                          <a:solidFill>
                            <a:srgbClr val="0000FF"/>
                          </a:solidFill>
                          <a:latin typeface="Helvetica" charset="0"/>
                          <a:ea typeface="Helvetica" charset="0"/>
                          <a:cs typeface="Helvetica" charset="0"/>
                          <a:hlinkClick r:id="rId10" action="ppaction://hlinksldjump"/>
                        </a:rPr>
                        <a:t>9</a:t>
                      </a:r>
                      <a:endParaRPr lang="en-US" sz="1100" b="0" baseline="0" smtClean="0">
                        <a:solidFill>
                          <a:srgbClr val="0000FF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0" anchor="ctr"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1945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T="0" marB="0" anchor="ctr"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77800" algn="l"/>
                        </a:tabLst>
                        <a:defRPr/>
                      </a:pPr>
                      <a:r>
                        <a:rPr lang="en-US" sz="1100" b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Passo</a:t>
                      </a: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4. </a:t>
                      </a:r>
                      <a:r>
                        <a:rPr lang="en-US" sz="1100" strike="noStrike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Controllo</a:t>
                      </a:r>
                      <a:r>
                        <a:rPr lang="en-US" sz="1100" strike="noStrike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finale</a:t>
                      </a:r>
                      <a:endParaRPr lang="en-US" sz="1100" b="0" strike="noStrike" baseline="0" dirty="0" smtClean="0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0" anchor="ctr"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baseline="0" smtClean="0">
                          <a:solidFill>
                            <a:srgbClr val="0000FF"/>
                          </a:solidFill>
                          <a:latin typeface="Helvetica" charset="0"/>
                          <a:ea typeface="Helvetica" charset="0"/>
                          <a:cs typeface="Helvetica" charset="0"/>
                          <a:hlinkClick r:id="rId10" action="ppaction://hlinksldjump"/>
                        </a:rPr>
                        <a:t>9</a:t>
                      </a:r>
                      <a:endParaRPr lang="en-US" sz="1100" b="0" baseline="0" smtClean="0">
                        <a:solidFill>
                          <a:srgbClr val="0000FF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0" anchor="ctr"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19456">
                <a:tc rowSpan="4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Risposta al Trattamento</a:t>
                      </a:r>
                      <a:endParaRPr lang="en-US" sz="1100" b="1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0" anchor="ctr"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77800" algn="l"/>
                        </a:tabLst>
                        <a:defRPr/>
                      </a:pPr>
                      <a:r>
                        <a:rPr lang="en-US" sz="1100" b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Passo</a:t>
                      </a: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1. </a:t>
                      </a:r>
                      <a:r>
                        <a:rPr lang="en-US" sz="1100" b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Applicare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l’algoritmo</a:t>
                      </a: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LI-RADS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di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risposta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al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trattamento</a:t>
                      </a:r>
                      <a:endParaRPr lang="en-US" sz="1100" b="0" baseline="0" dirty="0" smtClean="0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0" anchor="ctr"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baseline="0" smtClean="0">
                          <a:solidFill>
                            <a:srgbClr val="0000FF"/>
                          </a:solidFill>
                          <a:latin typeface="Helvetica" charset="0"/>
                          <a:ea typeface="Helvetica" charset="0"/>
                          <a:cs typeface="Helvetica" charset="0"/>
                          <a:hlinkClick r:id="rId11" action="ppaction://hlinksldjump"/>
                        </a:rPr>
                        <a:t>10</a:t>
                      </a:r>
                      <a:endParaRPr lang="en-US" sz="1100" b="0" baseline="0" smtClean="0">
                        <a:solidFill>
                          <a:srgbClr val="0000FF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0" anchor="ctr"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1945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T="0" marB="0" anchor="ctr"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77800" algn="l"/>
                        </a:tabLst>
                        <a:defRPr/>
                      </a:pPr>
                      <a:r>
                        <a:rPr lang="en-US" sz="1100" b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Passo</a:t>
                      </a: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2. </a:t>
                      </a:r>
                      <a:r>
                        <a:rPr lang="en-US" sz="1100" b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Misurare</a:t>
                      </a: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la </a:t>
                      </a:r>
                      <a:r>
                        <a:rPr lang="en-US" sz="1100" b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dimensione</a:t>
                      </a: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del </a:t>
                      </a:r>
                      <a:r>
                        <a:rPr lang="en-US" sz="1100" b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tumore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v</a:t>
                      </a:r>
                      <a:r>
                        <a:rPr lang="en-US" sz="1100" b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itale</a:t>
                      </a: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se </a:t>
                      </a:r>
                      <a:r>
                        <a:rPr lang="en-US" sz="1100" b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applicabile</a:t>
                      </a:r>
                      <a:endParaRPr lang="en-US" sz="1100" b="0" baseline="0" dirty="0" smtClean="0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0" anchor="ctr"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baseline="0" smtClean="0">
                          <a:solidFill>
                            <a:srgbClr val="0000FF"/>
                          </a:solidFill>
                          <a:latin typeface="Helvetica" charset="0"/>
                          <a:ea typeface="Helvetica" charset="0"/>
                          <a:cs typeface="Helvetica" charset="0"/>
                          <a:hlinkClick r:id="rId12" action="ppaction://hlinksldjump"/>
                        </a:rPr>
                        <a:t>11</a:t>
                      </a:r>
                      <a:endParaRPr lang="en-US" sz="1100" b="0" baseline="0" smtClean="0">
                        <a:solidFill>
                          <a:srgbClr val="0000FF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0" anchor="ctr"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1945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T="0" marB="0" anchor="ctr"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77800" algn="l"/>
                        </a:tabLst>
                        <a:defRPr/>
                      </a:pPr>
                      <a:r>
                        <a:rPr lang="en-US" sz="1100" b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Passo</a:t>
                      </a: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3. </a:t>
                      </a:r>
                      <a:r>
                        <a:rPr lang="en-US" sz="1100" b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A</a:t>
                      </a: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pplicare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i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criteri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discriminanti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se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necessario</a:t>
                      </a:r>
                      <a:endParaRPr lang="en-US" sz="1100" b="0" baseline="0" dirty="0" smtClean="0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0" anchor="ctr"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baseline="0" smtClean="0">
                          <a:solidFill>
                            <a:srgbClr val="0000FF"/>
                          </a:solidFill>
                          <a:latin typeface="Helvetica" charset="0"/>
                          <a:ea typeface="Helvetica" charset="0"/>
                          <a:cs typeface="Helvetica" charset="0"/>
                          <a:hlinkClick r:id="rId12" action="ppaction://hlinksldjump"/>
                        </a:rPr>
                        <a:t>11</a:t>
                      </a:r>
                      <a:endParaRPr lang="en-US" sz="1100" b="0" baseline="0" smtClean="0">
                        <a:solidFill>
                          <a:srgbClr val="0000FF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0" anchor="ctr"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1945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T="0" marB="0" anchor="ctr"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77800" algn="l"/>
                        </a:tabLst>
                        <a:defRPr/>
                      </a:pPr>
                      <a:r>
                        <a:rPr lang="en-US" sz="1100" b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Passo 4. </a:t>
                      </a:r>
                      <a:r>
                        <a:rPr lang="en-US" sz="1100" strike="noStrike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Controllo finale</a:t>
                      </a:r>
                      <a:endParaRPr lang="en-US" sz="1100" b="0" baseline="0" smtClean="0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0" anchor="ctr"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baseline="0" smtClean="0">
                          <a:solidFill>
                            <a:srgbClr val="0000FF"/>
                          </a:solidFill>
                          <a:latin typeface="Helvetica" charset="0"/>
                          <a:ea typeface="Helvetica" charset="0"/>
                          <a:cs typeface="Helvetica" charset="0"/>
                          <a:hlinkClick r:id="rId12" action="ppaction://hlinksldjump"/>
                        </a:rPr>
                        <a:t>11</a:t>
                      </a:r>
                      <a:endParaRPr lang="en-US" sz="1100" b="0" baseline="0" smtClean="0">
                        <a:solidFill>
                          <a:srgbClr val="0000FF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0" anchor="ctr"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1945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Tecnica</a:t>
                      </a:r>
                    </a:p>
                  </a:txBody>
                  <a:tcPr marT="0" marB="0" anchor="ctr"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Raccomandazioni tecniche LI-RADS</a:t>
                      </a:r>
                      <a:endParaRPr lang="en-US" sz="110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0" anchor="ctr"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baseline="0" smtClean="0">
                          <a:solidFill>
                            <a:srgbClr val="0000FF"/>
                          </a:solidFill>
                          <a:latin typeface="Helvetica" charset="0"/>
                          <a:ea typeface="Helvetica" charset="0"/>
                          <a:cs typeface="Helvetica" charset="0"/>
                          <a:hlinkClick r:id="rId13" action="ppaction://hlinksldjump"/>
                        </a:rPr>
                        <a:t>12</a:t>
                      </a:r>
                      <a:endParaRPr lang="en-US" sz="1100" b="0" baseline="0" smtClean="0">
                        <a:solidFill>
                          <a:srgbClr val="0000FF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0" anchor="ctr"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19456">
                <a:tc row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Gestione</a:t>
                      </a:r>
                      <a:endParaRPr lang="en-US" sz="1100" b="1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0" anchor="ctr"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77800" algn="l"/>
                        </a:tabLst>
                        <a:defRPr/>
                      </a:pPr>
                      <a:r>
                        <a:rPr lang="it-IT" sz="1100" b="0" spc="-2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Alternative consigliate per l’Iter diagnostico radiologico &amp; Intervalli di tempo</a:t>
                      </a:r>
                      <a:endParaRPr lang="en-US" sz="1100" b="0" spc="-20" baseline="0" dirty="0" smtClean="0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0" anchor="ctr"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baseline="0" smtClean="0">
                          <a:solidFill>
                            <a:srgbClr val="0000FF"/>
                          </a:solidFill>
                          <a:latin typeface="Helvetica" charset="0"/>
                          <a:ea typeface="Helvetica" charset="0"/>
                          <a:cs typeface="Helvetica" charset="0"/>
                          <a:hlinkClick r:id="rId14" action="ppaction://hlinksldjump"/>
                        </a:rPr>
                        <a:t>13</a:t>
                      </a:r>
                      <a:endParaRPr lang="en-US" sz="1100" b="0" smtClean="0">
                        <a:solidFill>
                          <a:srgbClr val="0000FF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0" anchor="ctr"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1945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T="0" marB="0" anchor="ctr"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77800" algn="l"/>
                        </a:tabLst>
                        <a:defRPr/>
                      </a:pPr>
                      <a:r>
                        <a:rPr lang="en-US" sz="1100" b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OPTN e LI-RADS</a:t>
                      </a:r>
                    </a:p>
                  </a:txBody>
                  <a:tcPr marT="0" marB="0" anchor="ctr"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smtClean="0">
                          <a:solidFill>
                            <a:srgbClr val="0000FF"/>
                          </a:solidFill>
                          <a:latin typeface="Helvetica" charset="0"/>
                          <a:ea typeface="Helvetica" charset="0"/>
                          <a:cs typeface="Helvetica" charset="0"/>
                          <a:hlinkClick r:id="rId15" action="ppaction://hlinksldjump"/>
                        </a:rPr>
                        <a:t>14</a:t>
                      </a:r>
                      <a:endParaRPr lang="en-US" sz="1100" b="0" smtClean="0">
                        <a:solidFill>
                          <a:srgbClr val="0000FF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0" anchor="ctr"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19456">
                <a:tc rowSpan="2">
                  <a:txBody>
                    <a:bodyPr/>
                    <a:lstStyle/>
                    <a:p>
                      <a:r>
                        <a:rPr lang="en-US" sz="1100" b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Refertazione</a:t>
                      </a:r>
                      <a:endParaRPr lang="en-US" sz="110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0" anchor="ctr"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77800" algn="l"/>
                        </a:tabLst>
                        <a:defRPr/>
                      </a:pPr>
                      <a:r>
                        <a:rPr lang="en-US" sz="1100" b="0" baseline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Considerazioni</a:t>
                      </a:r>
                      <a:r>
                        <a:rPr lang="en-US" sz="1100" b="0" baseline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preliminari</a:t>
                      </a:r>
                      <a:r>
                        <a:rPr lang="en-US" sz="1100" b="0" baseline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alla</a:t>
                      </a:r>
                      <a:r>
                        <a:rPr lang="en-US" sz="1100" b="0" baseline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stesura</a:t>
                      </a:r>
                      <a:r>
                        <a:rPr lang="en-US" sz="1100" b="0" baseline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di un </a:t>
                      </a:r>
                      <a:r>
                        <a:rPr lang="en-US" sz="1100" b="0" baseline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referto</a:t>
                      </a:r>
                      <a:r>
                        <a:rPr lang="en-US" sz="1100" b="0" baseline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LI-RADS</a:t>
                      </a:r>
                      <a:endParaRPr lang="en-US" sz="1100" b="0" dirty="0" smtClean="0">
                        <a:solidFill>
                          <a:srgbClr val="000000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0" anchor="ctr"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baseline="0" smtClean="0">
                          <a:solidFill>
                            <a:srgbClr val="0000FF"/>
                          </a:solidFill>
                          <a:latin typeface="Helvetica" charset="0"/>
                          <a:ea typeface="Helvetica" charset="0"/>
                          <a:cs typeface="Helvetica" charset="0"/>
                          <a:hlinkClick r:id="rId16" action="ppaction://hlinksldjump"/>
                        </a:rPr>
                        <a:t>15</a:t>
                      </a:r>
                      <a:endParaRPr lang="en-US" sz="1100" b="0" smtClean="0">
                        <a:solidFill>
                          <a:srgbClr val="0000FF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0" anchor="ctr"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219456">
                <a:tc vMerge="1">
                  <a:txBody>
                    <a:bodyPr/>
                    <a:lstStyle/>
                    <a:p>
                      <a:endParaRPr lang="en-US" sz="110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0" anchor="ctr"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77800" algn="l"/>
                        </a:tabLst>
                        <a:defRPr/>
                      </a:pPr>
                      <a:r>
                        <a:rPr lang="en-US" sz="1100" b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Refertazione</a:t>
                      </a:r>
                      <a:r>
                        <a:rPr lang="en-US" sz="1100" b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:</a:t>
                      </a:r>
                      <a:r>
                        <a:rPr lang="en-US" sz="1100" b="0" baseline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requisiti</a:t>
                      </a:r>
                      <a:r>
                        <a:rPr lang="en-US" sz="1100" b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e </a:t>
                      </a:r>
                      <a:r>
                        <a:rPr lang="en-US" sz="1100" b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contenuto</a:t>
                      </a:r>
                      <a:endParaRPr lang="en-US" sz="1100" b="0" dirty="0" smtClean="0">
                        <a:solidFill>
                          <a:srgbClr val="000000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0" anchor="ctr"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smtClean="0">
                          <a:solidFill>
                            <a:srgbClr val="0000FF"/>
                          </a:solidFill>
                          <a:latin typeface="Helvetica" charset="0"/>
                          <a:ea typeface="Helvetica" charset="0"/>
                          <a:cs typeface="Helvetica" charset="0"/>
                          <a:hlinkClick r:id="rId17" action="ppaction://hlinksldjump"/>
                        </a:rPr>
                        <a:t>16</a:t>
                      </a:r>
                      <a:endParaRPr lang="en-US" sz="1100" b="0" smtClean="0">
                        <a:solidFill>
                          <a:srgbClr val="0000FF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0" anchor="ctr"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219456">
                <a:tc rowSpan="9">
                  <a:txBody>
                    <a:bodyPr/>
                    <a:lstStyle/>
                    <a:p>
                      <a:r>
                        <a:rPr lang="en-US" sz="1100" b="1" baseline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Definizioni</a:t>
                      </a:r>
                      <a:endParaRPr lang="en-US" sz="110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0" anchor="ctr"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77800" algn="l"/>
                        </a:tabLst>
                        <a:defRPr/>
                      </a:pPr>
                      <a:r>
                        <a:rPr lang="en-US" sz="1100" b="0" i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Fasi</a:t>
                      </a:r>
                      <a:r>
                        <a:rPr lang="en-US" sz="1100" b="0" i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di </a:t>
                      </a:r>
                      <a:r>
                        <a:rPr lang="en-US" sz="1100" b="0" i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acqusizione</a:t>
                      </a:r>
                      <a:endParaRPr lang="en-US" sz="1100" b="0" i="0" dirty="0" smtClean="0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0" anchor="ctr"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smtClean="0">
                          <a:solidFill>
                            <a:srgbClr val="0000FF"/>
                          </a:solidFill>
                          <a:latin typeface="Helvetica" charset="0"/>
                          <a:ea typeface="Helvetica" charset="0"/>
                          <a:cs typeface="Helvetica" charset="0"/>
                          <a:hlinkClick r:id="rId18" action="ppaction://hlinksldjump"/>
                        </a:rPr>
                        <a:t>17</a:t>
                      </a:r>
                      <a:endParaRPr lang="en-US" sz="1100" b="0" smtClean="0">
                        <a:solidFill>
                          <a:srgbClr val="0000FF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0" anchor="ctr"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219456">
                <a:tc vMerge="1">
                  <a:txBody>
                    <a:bodyPr/>
                    <a:lstStyle/>
                    <a:p>
                      <a:endParaRPr lang="en-US" sz="110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0" anchor="ctr"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77800" algn="l"/>
                        </a:tabLst>
                        <a:defRPr/>
                      </a:pPr>
                      <a:r>
                        <a:rPr lang="en-US" sz="1100" b="0" i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Principali</a:t>
                      </a:r>
                      <a:r>
                        <a:rPr lang="en-US" sz="1100" b="0" i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caratteristiche</a:t>
                      </a:r>
                      <a:r>
                        <a:rPr lang="en-US" sz="1100" b="0" i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radiologiche</a:t>
                      </a:r>
                      <a:endParaRPr lang="en-US" sz="1100" b="0" i="0" dirty="0" smtClean="0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0" anchor="ctr"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smtClean="0">
                          <a:solidFill>
                            <a:srgbClr val="0000FF"/>
                          </a:solidFill>
                          <a:latin typeface="Helvetica" charset="0"/>
                          <a:ea typeface="Helvetica" charset="0"/>
                          <a:cs typeface="Helvetica" charset="0"/>
                          <a:hlinkClick r:id="rId19" action="ppaction://hlinksldjump"/>
                        </a:rPr>
                        <a:t>18</a:t>
                      </a:r>
                      <a:endParaRPr lang="en-US" sz="1100" b="0" smtClean="0">
                        <a:solidFill>
                          <a:srgbClr val="0000FF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0" anchor="ctr"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  <a:tr h="219456">
                <a:tc vMerge="1">
                  <a:txBody>
                    <a:bodyPr/>
                    <a:lstStyle/>
                    <a:p>
                      <a:endParaRPr lang="en-US" sz="110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0" anchor="ctr"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77800" algn="l"/>
                        </a:tabLst>
                        <a:defRPr/>
                      </a:pPr>
                      <a:r>
                        <a:rPr lang="en-US" sz="1100" b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Invasione</a:t>
                      </a:r>
                      <a:r>
                        <a:rPr lang="en-US" sz="1100" b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vascolare</a:t>
                      </a:r>
                      <a:r>
                        <a:rPr lang="en-US" sz="1100" b="0" baseline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neoplastica</a:t>
                      </a:r>
                      <a:endParaRPr lang="en-US" sz="1100" b="0" dirty="0" smtClean="0">
                        <a:solidFill>
                          <a:srgbClr val="000000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0" anchor="ctr"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smtClean="0">
                          <a:solidFill>
                            <a:srgbClr val="0000FF"/>
                          </a:solidFill>
                          <a:latin typeface="Helvetica" charset="0"/>
                          <a:ea typeface="Helvetica" charset="0"/>
                          <a:cs typeface="Helvetica" charset="0"/>
                          <a:hlinkClick r:id="rId20" action="ppaction://hlinksldjump"/>
                        </a:rPr>
                        <a:t>19</a:t>
                      </a:r>
                      <a:endParaRPr lang="en-US" sz="1100" b="0" smtClean="0">
                        <a:solidFill>
                          <a:srgbClr val="0000FF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0" anchor="ctr"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2"/>
                  </a:ext>
                </a:extLst>
              </a:tr>
              <a:tr h="219456">
                <a:tc vMerge="1">
                  <a:txBody>
                    <a:bodyPr/>
                    <a:lstStyle/>
                    <a:p>
                      <a:endParaRPr lang="en-US" sz="110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0" anchor="ctr"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77800" algn="l"/>
                        </a:tabLst>
                        <a:defRPr/>
                      </a:pPr>
                      <a:r>
                        <a:rPr lang="en-US" sz="1100" b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Criteri</a:t>
                      </a:r>
                      <a:r>
                        <a:rPr lang="en-US" sz="1100" b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LR-M</a:t>
                      </a:r>
                    </a:p>
                  </a:txBody>
                  <a:tcPr marT="0" marB="0" anchor="ctr"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smtClean="0">
                          <a:solidFill>
                            <a:srgbClr val="0000FF"/>
                          </a:solidFill>
                          <a:latin typeface="Helvetica" charset="0"/>
                          <a:ea typeface="Helvetica" charset="0"/>
                          <a:cs typeface="Helvetica" charset="0"/>
                          <a:hlinkClick r:id="rId21" action="ppaction://hlinksldjump"/>
                        </a:rPr>
                        <a:t>20</a:t>
                      </a:r>
                      <a:endParaRPr lang="en-US" sz="1100" b="0" smtClean="0">
                        <a:solidFill>
                          <a:srgbClr val="0000FF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0" anchor="ctr"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3"/>
                  </a:ext>
                </a:extLst>
              </a:tr>
              <a:tr h="219456">
                <a:tc vMerge="1">
                  <a:txBody>
                    <a:bodyPr/>
                    <a:lstStyle/>
                    <a:p>
                      <a:endParaRPr lang="en-US" sz="110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0" anchor="ctr"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77800" algn="l"/>
                        </a:tabLst>
                        <a:defRPr/>
                      </a:pPr>
                      <a:r>
                        <a:rPr lang="en-US" sz="1100" b="0" i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Criteri</a:t>
                      </a:r>
                      <a:r>
                        <a:rPr lang="en-US" sz="1100" b="0" i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ancillari</a:t>
                      </a:r>
                      <a:r>
                        <a:rPr lang="en-US" sz="1100" b="0" i="0" baseline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baseline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suggestivi</a:t>
                      </a:r>
                      <a:r>
                        <a:rPr lang="en-US" sz="1100" b="0" i="0" baseline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di </a:t>
                      </a:r>
                      <a:r>
                        <a:rPr lang="en-US" sz="1100" b="0" i="0" baseline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m</a:t>
                      </a:r>
                      <a:r>
                        <a:rPr lang="en-US" sz="1100" b="0" i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alignità</a:t>
                      </a:r>
                      <a:endParaRPr lang="en-US" sz="1100" b="0" i="0" dirty="0" smtClean="0">
                        <a:solidFill>
                          <a:srgbClr val="000000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0" anchor="ctr"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u="sng" smtClean="0">
                          <a:solidFill>
                            <a:srgbClr val="0000FF"/>
                          </a:solidFill>
                          <a:latin typeface="Helvetica" charset="0"/>
                          <a:ea typeface="Helvetica" charset="0"/>
                          <a:cs typeface="Helvetica" charset="0"/>
                          <a:hlinkClick r:id="rId22" action="ppaction://hlinksldjump"/>
                        </a:rPr>
                        <a:t>21</a:t>
                      </a:r>
                      <a:endParaRPr lang="en-US" sz="1100" b="0" u="sng" smtClean="0">
                        <a:solidFill>
                          <a:srgbClr val="0000FF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0" anchor="ctr"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4"/>
                  </a:ext>
                </a:extLst>
              </a:tr>
              <a:tr h="2194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77800" algn="l"/>
                        </a:tabLst>
                        <a:defRPr/>
                      </a:pPr>
                      <a:r>
                        <a:rPr lang="en-US" sz="1100" b="0" i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Criteri</a:t>
                      </a:r>
                      <a:r>
                        <a:rPr lang="en-US" sz="1100" b="0" i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ancillari</a:t>
                      </a:r>
                      <a:r>
                        <a:rPr lang="en-US" sz="1100" b="0" i="0" baseline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baseline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suggestivi</a:t>
                      </a:r>
                      <a:r>
                        <a:rPr lang="en-US" sz="1100" b="0" i="0" baseline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di </a:t>
                      </a:r>
                      <a:r>
                        <a:rPr lang="en-US" sz="1100" b="0" i="0" baseline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b</a:t>
                      </a:r>
                      <a:r>
                        <a:rPr lang="en-US" sz="1100" b="0" i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enignità</a:t>
                      </a:r>
                      <a:endParaRPr lang="en-US" sz="1100" b="0" i="0" dirty="0" smtClean="0">
                        <a:solidFill>
                          <a:srgbClr val="000000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0" anchor="ctr"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u="sng" smtClean="0">
                          <a:solidFill>
                            <a:srgbClr val="0000FF"/>
                          </a:solidFill>
                          <a:latin typeface="Helvetica" charset="0"/>
                          <a:ea typeface="Helvetica" charset="0"/>
                          <a:cs typeface="Helvetica" charset="0"/>
                          <a:hlinkClick r:id="rId22" action="ppaction://hlinksldjump"/>
                        </a:rPr>
                        <a:t>22</a:t>
                      </a:r>
                      <a:endParaRPr lang="en-US" sz="1100" b="0" u="sng" smtClean="0">
                        <a:solidFill>
                          <a:srgbClr val="0000FF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0" anchor="ctr"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5"/>
                  </a:ext>
                </a:extLst>
              </a:tr>
              <a:tr h="219456">
                <a:tc vMerge="1">
                  <a:txBody>
                    <a:bodyPr/>
                    <a:lstStyle/>
                    <a:p>
                      <a:endParaRPr lang="en-US" sz="110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0" anchor="ctr"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77800" algn="l"/>
                        </a:tabLst>
                        <a:defRPr/>
                      </a:pPr>
                      <a:r>
                        <a:rPr lang="en-US" sz="1100" b="0" i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Caratteristiche</a:t>
                      </a:r>
                      <a:r>
                        <a:rPr lang="en-US" sz="1100" b="0" i="0" baseline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LI-RADS di </a:t>
                      </a:r>
                      <a:r>
                        <a:rPr lang="en-US" sz="1100" b="0" i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risposta</a:t>
                      </a:r>
                      <a:r>
                        <a:rPr lang="en-US" sz="1100" b="0" i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al </a:t>
                      </a:r>
                      <a:r>
                        <a:rPr lang="en-US" sz="1100" b="0" i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trattamento</a:t>
                      </a:r>
                      <a:endParaRPr lang="en-US" sz="1100" b="0" i="0" dirty="0" smtClean="0">
                        <a:solidFill>
                          <a:srgbClr val="000000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0" anchor="ctr"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u="sng" smtClean="0">
                          <a:solidFill>
                            <a:srgbClr val="0000FF"/>
                          </a:solidFill>
                          <a:latin typeface="Helvetica" charset="0"/>
                          <a:ea typeface="Helvetica" charset="0"/>
                          <a:cs typeface="Helvetica" charset="0"/>
                          <a:hlinkClick r:id="rId23" action="ppaction://hlinksldjump"/>
                        </a:rPr>
                        <a:t>23</a:t>
                      </a:r>
                      <a:endParaRPr lang="en-US" sz="1100" b="0" u="sng" smtClean="0">
                        <a:solidFill>
                          <a:srgbClr val="0000FF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0" anchor="ctr"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6"/>
                  </a:ext>
                </a:extLst>
              </a:tr>
              <a:tr h="219456">
                <a:tc vMerge="1">
                  <a:txBody>
                    <a:bodyPr/>
                    <a:lstStyle/>
                    <a:p>
                      <a:endParaRPr lang="en-US" sz="110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0" anchor="ctr"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77800" algn="l"/>
                        </a:tabLst>
                        <a:defRPr/>
                      </a:pPr>
                      <a:r>
                        <a:rPr lang="en-US" sz="1100" b="0" i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Esempi</a:t>
                      </a:r>
                      <a:r>
                        <a:rPr lang="en-US" sz="1100" b="0" i="0" baseline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di </a:t>
                      </a:r>
                      <a:r>
                        <a:rPr lang="en-US" sz="1100" b="0" i="0" baseline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reperti</a:t>
                      </a:r>
                      <a:r>
                        <a:rPr lang="en-US" sz="1100" b="0" i="0" baseline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LR-1 e LR-2</a:t>
                      </a:r>
                    </a:p>
                  </a:txBody>
                  <a:tcPr marT="0" marB="0" anchor="ctr"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u="sng" smtClean="0">
                          <a:solidFill>
                            <a:srgbClr val="0000FF"/>
                          </a:solidFill>
                          <a:latin typeface="Helvetica" charset="0"/>
                          <a:ea typeface="Helvetica" charset="0"/>
                          <a:cs typeface="Helvetica" charset="0"/>
                          <a:hlinkClick r:id="rId24" action="ppaction://hlinksldjump"/>
                        </a:rPr>
                        <a:t>24</a:t>
                      </a:r>
                      <a:endParaRPr lang="en-US" sz="1100" b="0" u="sng" smtClean="0">
                        <a:solidFill>
                          <a:srgbClr val="0000FF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0" anchor="ctr"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7"/>
                  </a:ext>
                </a:extLst>
              </a:tr>
              <a:tr h="219456">
                <a:tc vMerge="1">
                  <a:txBody>
                    <a:bodyPr/>
                    <a:lstStyle/>
                    <a:p>
                      <a:endParaRPr lang="en-US" sz="110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0" anchor="ctr"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77800" algn="l"/>
                        </a:tabLst>
                        <a:defRPr/>
                      </a:pPr>
                      <a:r>
                        <a:rPr lang="en-US" sz="1100" b="0" i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Reperti</a:t>
                      </a:r>
                      <a:r>
                        <a:rPr lang="en-US" sz="1100" b="0" i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con</a:t>
                      </a:r>
                      <a:r>
                        <a:rPr lang="en-US" sz="1100" b="0" i="0" baseline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baseline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aspetto</a:t>
                      </a:r>
                      <a:r>
                        <a:rPr lang="en-US" sz="1100" b="0" i="0" baseline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baseline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infiltrante</a:t>
                      </a:r>
                      <a:endParaRPr lang="en-US" sz="1100" b="0" i="0" dirty="0" smtClean="0">
                        <a:solidFill>
                          <a:srgbClr val="000000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0" anchor="ctr"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u="sng" smtClean="0">
                          <a:solidFill>
                            <a:srgbClr val="0000FF"/>
                          </a:solidFill>
                          <a:latin typeface="Helvetica" charset="0"/>
                          <a:ea typeface="Helvetica" charset="0"/>
                          <a:cs typeface="Helvetica" charset="0"/>
                          <a:hlinkClick r:id="rId25" action="ppaction://hlinksldjump"/>
                        </a:rPr>
                        <a:t>25</a:t>
                      </a:r>
                      <a:endParaRPr lang="en-US" sz="1100" b="0" u="sng" smtClean="0">
                        <a:solidFill>
                          <a:srgbClr val="0000FF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0" anchor="ctr"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8"/>
                  </a:ext>
                </a:extLst>
              </a:tr>
              <a:tr h="219456">
                <a:tc rowSpan="7">
                  <a:txBody>
                    <a:bodyPr/>
                    <a:lstStyle/>
                    <a:p>
                      <a:r>
                        <a:rPr lang="en-US" sz="1100" b="1" baseline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Domande Frequenti</a:t>
                      </a:r>
                      <a:endParaRPr lang="en-US" sz="110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0" anchor="ctr"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77800" algn="l"/>
                        </a:tabLst>
                        <a:defRPr/>
                      </a:pPr>
                      <a:r>
                        <a:rPr lang="en-US" sz="1100" b="0" strike="noStrike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Per </a:t>
                      </a:r>
                      <a:r>
                        <a:rPr lang="en-US" sz="1100" b="0" strike="noStrike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iniziare</a:t>
                      </a:r>
                      <a:endParaRPr lang="en-US" sz="1100" b="0" strike="noStrike" baseline="0" dirty="0" smtClean="0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0" anchor="ctr"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baseline="0" smtClean="0">
                          <a:solidFill>
                            <a:srgbClr val="0000FF"/>
                          </a:solidFill>
                          <a:latin typeface="Helvetica" charset="0"/>
                          <a:ea typeface="Helvetica" charset="0"/>
                          <a:cs typeface="Helvetica" charset="0"/>
                          <a:hlinkClick r:id="rId26" action="ppaction://hlinksldjump"/>
                        </a:rPr>
                        <a:t>2</a:t>
                      </a:r>
                      <a:r>
                        <a:rPr lang="en-US" sz="1100" b="0" u="sng" baseline="0" smtClean="0">
                          <a:solidFill>
                            <a:srgbClr val="0000FF"/>
                          </a:solidFill>
                          <a:latin typeface="Helvetica" charset="0"/>
                          <a:ea typeface="Helvetica" charset="0"/>
                          <a:cs typeface="Helvetica" charset="0"/>
                          <a:hlinkClick r:id="rId26" action="ppaction://hlinksldjump"/>
                        </a:rPr>
                        <a:t>6</a:t>
                      </a:r>
                      <a:endParaRPr lang="en-US" sz="1100" b="0" u="sng" baseline="0" smtClean="0">
                        <a:solidFill>
                          <a:srgbClr val="0000FF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0" anchor="ctr"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9"/>
                  </a:ext>
                </a:extLst>
              </a:tr>
              <a:tr h="219456">
                <a:tc vMerge="1">
                  <a:txBody>
                    <a:bodyPr/>
                    <a:lstStyle/>
                    <a:p>
                      <a:endParaRPr lang="en-US" sz="110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0" anchor="ctr"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77800" algn="l"/>
                        </a:tabLst>
                        <a:defRPr/>
                      </a:pPr>
                      <a:r>
                        <a:rPr lang="en-US" sz="1100" b="0" strike="noStrike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Diagnosi</a:t>
                      </a:r>
                      <a:endParaRPr lang="en-US" sz="1100" b="0" strike="noStrike" baseline="0" dirty="0" smtClean="0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0" anchor="ctr"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u="sng" baseline="0" smtClean="0">
                          <a:solidFill>
                            <a:srgbClr val="0000FF"/>
                          </a:solidFill>
                          <a:latin typeface="Helvetica" charset="0"/>
                          <a:ea typeface="Helvetica" charset="0"/>
                          <a:cs typeface="Helvetica" charset="0"/>
                          <a:hlinkClick r:id="rId27" action="ppaction://hlinksldjump"/>
                        </a:rPr>
                        <a:t>27</a:t>
                      </a:r>
                      <a:endParaRPr lang="en-US" sz="1100" b="0" u="sng" baseline="0" smtClean="0">
                        <a:solidFill>
                          <a:srgbClr val="0000FF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0" anchor="ctr"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30"/>
                  </a:ext>
                </a:extLst>
              </a:tr>
              <a:tr h="219456">
                <a:tc vMerge="1">
                  <a:txBody>
                    <a:bodyPr/>
                    <a:lstStyle/>
                    <a:p>
                      <a:endParaRPr lang="en-US" sz="110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0" anchor="ctr"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77800" algn="l"/>
                        </a:tabLst>
                        <a:defRPr/>
                      </a:pPr>
                      <a:r>
                        <a:rPr lang="en-US" sz="1100" b="0" strike="noStrike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Risposta</a:t>
                      </a:r>
                      <a:r>
                        <a:rPr lang="en-US" sz="1100" b="0" strike="noStrike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al </a:t>
                      </a:r>
                      <a:r>
                        <a:rPr lang="en-US" sz="1100" b="0" strike="noStrike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trattamento</a:t>
                      </a:r>
                      <a:endParaRPr lang="en-US" sz="1100" b="0" strike="noStrike" baseline="0" dirty="0" smtClean="0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0" anchor="ctr"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baseline="0" smtClean="0">
                          <a:solidFill>
                            <a:srgbClr val="0000FF"/>
                          </a:solidFill>
                          <a:latin typeface="Helvetica" charset="0"/>
                          <a:ea typeface="Helvetica" charset="0"/>
                          <a:cs typeface="Helvetica" charset="0"/>
                          <a:hlinkClick r:id="rId28" action="ppaction://hlinksldjump"/>
                        </a:rPr>
                        <a:t>2</a:t>
                      </a:r>
                      <a:r>
                        <a:rPr lang="en-US" sz="1100" b="0" u="sng" baseline="0" smtClean="0">
                          <a:solidFill>
                            <a:srgbClr val="0000FF"/>
                          </a:solidFill>
                          <a:latin typeface="Helvetica" charset="0"/>
                          <a:ea typeface="Helvetica" charset="0"/>
                          <a:cs typeface="Helvetica" charset="0"/>
                          <a:hlinkClick r:id="rId28" action="ppaction://hlinksldjump"/>
                        </a:rPr>
                        <a:t>8</a:t>
                      </a:r>
                      <a:endParaRPr lang="en-US" sz="1100" b="0" u="sng" baseline="0" smtClean="0">
                        <a:solidFill>
                          <a:srgbClr val="0000FF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0" anchor="ctr"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31"/>
                  </a:ext>
                </a:extLst>
              </a:tr>
              <a:tr h="219456">
                <a:tc vMerge="1">
                  <a:txBody>
                    <a:bodyPr/>
                    <a:lstStyle/>
                    <a:p>
                      <a:endParaRPr lang="en-US" sz="110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0" anchor="ctr"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77800" algn="l"/>
                        </a:tabLst>
                        <a:defRPr/>
                      </a:pPr>
                      <a:r>
                        <a:rPr lang="en-US" sz="1100" b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Tecnica</a:t>
                      </a:r>
                      <a:endParaRPr lang="en-US" sz="1100" b="0" baseline="0" dirty="0" smtClean="0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0" anchor="ctr"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baseline="0" smtClean="0">
                          <a:solidFill>
                            <a:srgbClr val="0000FF"/>
                          </a:solidFill>
                          <a:latin typeface="Helvetica" charset="0"/>
                          <a:ea typeface="Helvetica" charset="0"/>
                          <a:cs typeface="Helvetica" charset="0"/>
                          <a:hlinkClick r:id="rId29" action="ppaction://hlinksldjump"/>
                        </a:rPr>
                        <a:t>2</a:t>
                      </a:r>
                      <a:r>
                        <a:rPr lang="en-US" sz="1100" b="0" u="sng" baseline="0" smtClean="0">
                          <a:solidFill>
                            <a:srgbClr val="0000FF"/>
                          </a:solidFill>
                          <a:latin typeface="Helvetica" charset="0"/>
                          <a:ea typeface="Helvetica" charset="0"/>
                          <a:cs typeface="Helvetica" charset="0"/>
                          <a:hlinkClick r:id="rId29" action="ppaction://hlinksldjump"/>
                        </a:rPr>
                        <a:t>9</a:t>
                      </a:r>
                      <a:endParaRPr lang="en-US" sz="1100" b="0" u="sng" baseline="0" smtClean="0">
                        <a:solidFill>
                          <a:srgbClr val="0000FF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0" anchor="ctr"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32"/>
                  </a:ext>
                </a:extLst>
              </a:tr>
              <a:tr h="219456">
                <a:tc vMerge="1">
                  <a:txBody>
                    <a:bodyPr/>
                    <a:lstStyle/>
                    <a:p>
                      <a:endParaRPr lang="en-US" sz="110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0" anchor="ctr"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77800" algn="l"/>
                        </a:tabLst>
                        <a:defRPr/>
                      </a:pPr>
                      <a:r>
                        <a:rPr lang="en-US" sz="1100" b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Gestione</a:t>
                      </a:r>
                      <a:endParaRPr lang="en-US" sz="1100" b="0" dirty="0" smtClean="0">
                        <a:solidFill>
                          <a:srgbClr val="FF0000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0" anchor="ctr"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u="sng" baseline="0" smtClean="0">
                          <a:solidFill>
                            <a:srgbClr val="0000FF"/>
                          </a:solidFill>
                          <a:latin typeface="Helvetica" charset="0"/>
                          <a:ea typeface="Helvetica" charset="0"/>
                          <a:cs typeface="Helvetica" charset="0"/>
                          <a:hlinkClick r:id="rId30" action="ppaction://hlinksldjump"/>
                        </a:rPr>
                        <a:t>30</a:t>
                      </a:r>
                      <a:endParaRPr lang="en-US" sz="1100" b="0" u="sng" smtClean="0">
                        <a:solidFill>
                          <a:srgbClr val="0000FF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0" anchor="ctr"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33"/>
                  </a:ext>
                </a:extLst>
              </a:tr>
              <a:tr h="219456">
                <a:tc vMerge="1">
                  <a:txBody>
                    <a:bodyPr/>
                    <a:lstStyle/>
                    <a:p>
                      <a:endParaRPr lang="en-US" sz="110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0" anchor="ctr"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77800" algn="l"/>
                        </a:tabLst>
                        <a:defRPr/>
                      </a:pPr>
                      <a:r>
                        <a:rPr lang="en-US" sz="1100" b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Refertazione</a:t>
                      </a:r>
                      <a:endParaRPr lang="en-US" sz="1100" b="0" dirty="0" smtClean="0">
                        <a:solidFill>
                          <a:srgbClr val="000000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0" anchor="ctr"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u="sng" smtClean="0">
                          <a:solidFill>
                            <a:srgbClr val="0000FF"/>
                          </a:solidFill>
                          <a:latin typeface="Helvetica" charset="0"/>
                          <a:ea typeface="Helvetica" charset="0"/>
                          <a:cs typeface="Helvetica" charset="0"/>
                          <a:hlinkClick r:id="rId31" action="ppaction://hlinksldjump"/>
                        </a:rPr>
                        <a:t>31</a:t>
                      </a:r>
                      <a:endParaRPr lang="en-US" sz="1100" b="0" u="sng" smtClean="0">
                        <a:solidFill>
                          <a:srgbClr val="0000FF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0" anchor="ctr"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34"/>
                  </a:ext>
                </a:extLst>
              </a:tr>
              <a:tr h="219456">
                <a:tc vMerge="1">
                  <a:txBody>
                    <a:bodyPr/>
                    <a:lstStyle/>
                    <a:p>
                      <a:endParaRPr lang="en-US" sz="110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0" anchor="ctr"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77800" algn="l"/>
                        </a:tabLst>
                        <a:defRPr/>
                      </a:pPr>
                      <a:r>
                        <a:rPr lang="en-US" sz="1100" b="0" i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Caratteristiche</a:t>
                      </a:r>
                      <a:r>
                        <a:rPr lang="en-US" sz="1100" b="0" i="0" baseline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radiologiche</a:t>
                      </a:r>
                      <a:endParaRPr lang="en-US" sz="1100" b="0" i="0" dirty="0" smtClean="0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0" anchor="ctr"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u="sng" smtClean="0">
                          <a:solidFill>
                            <a:srgbClr val="0000FF"/>
                          </a:solidFill>
                          <a:latin typeface="Helvetica" charset="0"/>
                          <a:ea typeface="Helvetica" charset="0"/>
                          <a:cs typeface="Helvetica" charset="0"/>
                          <a:hlinkClick r:id="rId32" action="ppaction://hlinksldjump"/>
                        </a:rPr>
                        <a:t>32</a:t>
                      </a:r>
                      <a:endParaRPr lang="en-US" sz="1100" b="0" u="sng" smtClean="0">
                        <a:solidFill>
                          <a:srgbClr val="0000FF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0" anchor="ctr"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35"/>
                  </a:ext>
                </a:extLst>
              </a:tr>
              <a:tr h="219456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77800" algn="l"/>
                        </a:tabLst>
                        <a:defRPr/>
                      </a:pPr>
                      <a:r>
                        <a:rPr lang="en-US" sz="1100" b="1" i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Abbreviazioni</a:t>
                      </a:r>
                      <a:endParaRPr lang="en-US" sz="1100" b="1" i="0" dirty="0" smtClean="0">
                        <a:solidFill>
                          <a:srgbClr val="000000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0" anchor="ctr"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u="sng" smtClean="0">
                          <a:solidFill>
                            <a:srgbClr val="0000FF"/>
                          </a:solidFill>
                          <a:latin typeface="Helvetica" charset="0"/>
                          <a:ea typeface="Helvetica" charset="0"/>
                          <a:cs typeface="Helvetica" charset="0"/>
                          <a:hlinkClick r:id="rId33" action="ppaction://hlinksldjump"/>
                        </a:rPr>
                        <a:t>33</a:t>
                      </a:r>
                      <a:endParaRPr lang="en-US" sz="1100" b="0" u="sng" smtClean="0">
                        <a:solidFill>
                          <a:srgbClr val="0000FF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0" anchor="ctr"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36"/>
                  </a:ext>
                </a:extLst>
              </a:tr>
              <a:tr h="219456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Manuele</a:t>
                      </a:r>
                      <a:r>
                        <a:rPr lang="en-US" sz="1100" b="1" i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TC/RM (Con </a:t>
                      </a:r>
                      <a:r>
                        <a:rPr lang="en-US" sz="1100" b="1" i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Bibliografia</a:t>
                      </a:r>
                      <a:r>
                        <a:rPr lang="en-US" sz="1100" b="1" i="0" baseline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) (</a:t>
                      </a:r>
                      <a:r>
                        <a:rPr lang="en-US" sz="1100" b="1" i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in </a:t>
                      </a:r>
                      <a:r>
                        <a:rPr lang="en-US" sz="1100" b="1" i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attesa</a:t>
                      </a:r>
                      <a:r>
                        <a:rPr lang="en-US" sz="1100" b="1" i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di </a:t>
                      </a:r>
                      <a:r>
                        <a:rPr lang="en-US" sz="1100" b="1" i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pubblicazione</a:t>
                      </a:r>
                      <a:r>
                        <a:rPr lang="en-US" sz="1100" b="1" i="0" baseline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)</a:t>
                      </a:r>
                      <a:endParaRPr lang="en-US" sz="1100" b="1" i="0" dirty="0" smtClean="0">
                        <a:solidFill>
                          <a:srgbClr val="000000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0" anchor="ctr"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u="sng" smtClean="0">
                        <a:solidFill>
                          <a:srgbClr val="0000FF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0" anchor="ctr"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37"/>
                  </a:ext>
                </a:extLst>
              </a:tr>
              <a:tr h="91440"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i="0" baseline="30000" dirty="0" smtClean="0">
                        <a:solidFill>
                          <a:srgbClr val="0000FF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0" anchor="ctr"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dirty="0" smtClean="0">
                        <a:solidFill>
                          <a:srgbClr val="396195"/>
                        </a:solidFill>
                        <a:latin typeface="Helvetica"/>
                        <a:cs typeface="Helvetic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38"/>
                  </a:ext>
                </a:extLst>
              </a:tr>
              <a:tr h="219456"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Altri</a:t>
                      </a:r>
                      <a:r>
                        <a:rPr lang="en-US" sz="1100" b="1" i="0" baseline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i="0" baseline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documenti</a:t>
                      </a:r>
                      <a:r>
                        <a:rPr lang="en-US" sz="1100" b="1" i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LI-RADS (</a:t>
                      </a:r>
                      <a:r>
                        <a:rPr lang="en-US" sz="1100" b="1" i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in </a:t>
                      </a:r>
                      <a:r>
                        <a:rPr lang="en-US" sz="1100" b="1" i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attesa</a:t>
                      </a:r>
                      <a:r>
                        <a:rPr lang="en-US" sz="1100" b="1" i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i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di </a:t>
                      </a:r>
                      <a:r>
                        <a:rPr lang="en-US" sz="1100" b="1" i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pubblicazione</a:t>
                      </a:r>
                      <a:r>
                        <a:rPr lang="en-US" sz="1100" b="1" i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): US</a:t>
                      </a:r>
                      <a:r>
                        <a:rPr lang="en-US" sz="1100" b="1" i="0" baseline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i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LI-RADS, CEUS LI-RADS,</a:t>
                      </a:r>
                      <a:r>
                        <a:rPr lang="en-US" sz="1100" b="1" i="0" baseline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LI-RADS Downloads</a:t>
                      </a:r>
                      <a:endParaRPr lang="en-US" sz="1100" b="1" i="0" baseline="3000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0" anchor="ctr"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0096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5" name="Table 1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0307969"/>
              </p:ext>
            </p:extLst>
          </p:nvPr>
        </p:nvGraphicFramePr>
        <p:xfrm>
          <a:off x="228600" y="365761"/>
          <a:ext cx="6400801" cy="5434496"/>
        </p:xfrm>
        <a:graphic>
          <a:graphicData uri="http://schemas.openxmlformats.org/drawingml/2006/table">
            <a:tbl>
              <a:tblPr firstRow="1" bandRow="1" bandCol="1">
                <a:tableStyleId>{5C22544A-7EE6-4342-B048-85BDC9FD1C3A}</a:tableStyleId>
              </a:tblPr>
              <a:tblGrid>
                <a:gridCol w="14376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96316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71310">
                <a:tc gridSpan="2">
                  <a:txBody>
                    <a:bodyPr/>
                    <a:lstStyle/>
                    <a:p>
                      <a:pPr marL="0" marR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600" b="1" i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LI-RADS</a:t>
                      </a:r>
                      <a:r>
                        <a:rPr lang="en-US" sz="1600" b="1" i="0" baseline="3000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®</a:t>
                      </a:r>
                      <a:r>
                        <a:rPr lang="en-US" sz="1600" b="1" i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600" b="1" i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Invasione</a:t>
                      </a:r>
                      <a:r>
                        <a:rPr lang="en-US" sz="1600" b="1" i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600" b="1" i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Vascolare</a:t>
                      </a:r>
                      <a:r>
                        <a:rPr lang="en-US" sz="1600" b="1" i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600" b="1" i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Neoplastica</a:t>
                      </a:r>
                      <a:endParaRPr lang="en-US" sz="1600" b="1" i="0" dirty="0" smtClean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 marT="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Invasione</a:t>
                      </a:r>
                      <a:r>
                        <a:rPr lang="en-US" sz="1050" b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50" b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vascolare</a:t>
                      </a:r>
                      <a:r>
                        <a:rPr lang="en-US" sz="1050" b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50" b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neoplastica</a:t>
                      </a:r>
                      <a:endParaRPr lang="en-US" sz="1050" b="0" dirty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 marT="182880" marB="2743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err="1" smtClean="0">
                          <a:latin typeface="Helvetica"/>
                          <a:cs typeface="Helvetica"/>
                        </a:rPr>
                        <a:t>Presenza</a:t>
                      </a:r>
                      <a:r>
                        <a:rPr lang="en-US" sz="105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50" dirty="0" err="1" smtClean="0">
                          <a:latin typeface="Helvetica"/>
                          <a:cs typeface="Helvetica"/>
                        </a:rPr>
                        <a:t>inequivocabile</a:t>
                      </a:r>
                      <a:r>
                        <a:rPr lang="en-US" sz="1050" dirty="0" smtClean="0">
                          <a:latin typeface="Helvetica"/>
                          <a:cs typeface="Helvetica"/>
                        </a:rPr>
                        <a:t> di </a:t>
                      </a:r>
                      <a:r>
                        <a:rPr lang="en-US" sz="1050" dirty="0" err="1" smtClean="0">
                          <a:latin typeface="Helvetica"/>
                          <a:cs typeface="Helvetica"/>
                        </a:rPr>
                        <a:t>tessuto</a:t>
                      </a:r>
                      <a:r>
                        <a:rPr lang="en-US" sz="105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50" dirty="0" err="1" smtClean="0">
                          <a:latin typeface="Helvetica"/>
                          <a:cs typeface="Helvetica"/>
                        </a:rPr>
                        <a:t>dotato</a:t>
                      </a:r>
                      <a:r>
                        <a:rPr lang="en-US" sz="1050" dirty="0" smtClean="0">
                          <a:latin typeface="Helvetica"/>
                          <a:cs typeface="Helvetica"/>
                        </a:rPr>
                        <a:t> di enhancement </a:t>
                      </a:r>
                      <a:r>
                        <a:rPr lang="en-US" sz="1050" dirty="0" err="1" smtClean="0">
                          <a:latin typeface="Helvetica"/>
                          <a:cs typeface="Helvetica"/>
                        </a:rPr>
                        <a:t>nel</a:t>
                      </a:r>
                      <a:r>
                        <a:rPr lang="en-US" sz="105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50" dirty="0" err="1" smtClean="0">
                          <a:latin typeface="Helvetica"/>
                          <a:cs typeface="Helvetica"/>
                        </a:rPr>
                        <a:t>lume</a:t>
                      </a:r>
                      <a:r>
                        <a:rPr lang="en-US" sz="105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50" dirty="0" err="1" smtClean="0">
                          <a:latin typeface="Helvetica"/>
                          <a:cs typeface="Helvetica"/>
                        </a:rPr>
                        <a:t>venoso</a:t>
                      </a:r>
                      <a:r>
                        <a:rPr lang="en-US" sz="1050" dirty="0" smtClean="0">
                          <a:latin typeface="Helvetica"/>
                          <a:cs typeface="Helvetica"/>
                        </a:rPr>
                        <a:t>, </a:t>
                      </a:r>
                      <a:r>
                        <a:rPr lang="en-US" sz="1050" dirty="0" err="1" smtClean="0">
                          <a:latin typeface="Helvetica"/>
                          <a:cs typeface="Helvetica"/>
                        </a:rPr>
                        <a:t>indipendentemente</a:t>
                      </a:r>
                      <a:r>
                        <a:rPr lang="en-US" sz="105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50" dirty="0" err="1" smtClean="0">
                          <a:latin typeface="Helvetica"/>
                          <a:cs typeface="Helvetica"/>
                        </a:rPr>
                        <a:t>dalla</a:t>
                      </a:r>
                      <a:r>
                        <a:rPr lang="en-US" sz="105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50" dirty="0" err="1" smtClean="0">
                          <a:latin typeface="Helvetica"/>
                          <a:cs typeface="Helvetica"/>
                        </a:rPr>
                        <a:t>visualizzazione</a:t>
                      </a:r>
                      <a:r>
                        <a:rPr lang="en-US" sz="1050" dirty="0" smtClean="0">
                          <a:latin typeface="Helvetica"/>
                          <a:cs typeface="Helvetica"/>
                        </a:rPr>
                        <a:t> di </a:t>
                      </a:r>
                      <a:r>
                        <a:rPr lang="en-US" sz="1050" dirty="0" err="1" smtClean="0">
                          <a:latin typeface="Helvetica"/>
                          <a:cs typeface="Helvetica"/>
                        </a:rPr>
                        <a:t>massa</a:t>
                      </a:r>
                      <a:r>
                        <a:rPr lang="en-US" sz="105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50" dirty="0" err="1" smtClean="0">
                          <a:latin typeface="Helvetica"/>
                          <a:cs typeface="Helvetica"/>
                        </a:rPr>
                        <a:t>parenchimale</a:t>
                      </a:r>
                      <a:endParaRPr lang="en-US" sz="1050" dirty="0" smtClean="0">
                        <a:latin typeface="Helvetica"/>
                        <a:cs typeface="Helvetica"/>
                      </a:endParaRPr>
                    </a:p>
                  </a:txBody>
                  <a:tcPr marT="457200" marB="4572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215870">
                <a:tc gridSpan="2">
                  <a:txBody>
                    <a:bodyPr/>
                    <a:lstStyle/>
                    <a:p>
                      <a:pPr>
                        <a:spcBef>
                          <a:spcPts val="1800"/>
                        </a:spcBef>
                      </a:pPr>
                      <a:r>
                        <a:rPr lang="en-US" sz="1050" b="1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Reperti</a:t>
                      </a:r>
                      <a:r>
                        <a:rPr lang="en-US" sz="1050" b="1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50" b="1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aggiuntivi</a:t>
                      </a:r>
                      <a:r>
                        <a:rPr lang="en-US" sz="1050" b="1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per </a:t>
                      </a:r>
                      <a:r>
                        <a:rPr lang="en-US" sz="1050" b="1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diagnosticare</a:t>
                      </a:r>
                      <a:r>
                        <a:rPr lang="en-US" sz="1050" b="1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50" b="1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l’invasione</a:t>
                      </a:r>
                      <a:r>
                        <a:rPr lang="en-US" sz="1050" b="1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50" b="1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vascolare</a:t>
                      </a:r>
                      <a:r>
                        <a:rPr lang="en-US" sz="1050" b="1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50" b="1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neoplastica</a:t>
                      </a:r>
                      <a:r>
                        <a:rPr lang="en-US" sz="1050" b="1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: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I </a:t>
                      </a:r>
                      <a:r>
                        <a:rPr lang="en-US" sz="105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reperti</a:t>
                      </a: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5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che</a:t>
                      </a: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5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suggeriscono</a:t>
                      </a: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5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invasione</a:t>
                      </a: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5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vascolare</a:t>
                      </a:r>
                      <a:r>
                        <a:rPr lang="en-US" sz="105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5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neoplastica</a:t>
                      </a:r>
                      <a:r>
                        <a:rPr lang="en-US" sz="105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ma NON ne </a:t>
                      </a:r>
                      <a:r>
                        <a:rPr lang="en-US" sz="105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consentono</a:t>
                      </a:r>
                      <a:r>
                        <a:rPr lang="en-US" sz="105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5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una</a:t>
                      </a:r>
                      <a:r>
                        <a:rPr lang="en-US" sz="105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5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diagnosi</a:t>
                      </a:r>
                      <a:r>
                        <a:rPr lang="en-US" sz="105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di </a:t>
                      </a:r>
                      <a:r>
                        <a:rPr lang="en-US" sz="105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certezza</a:t>
                      </a:r>
                      <a:r>
                        <a:rPr lang="en-US" sz="105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5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sono</a:t>
                      </a:r>
                      <a:r>
                        <a:rPr lang="en-US" sz="105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5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i</a:t>
                      </a:r>
                      <a:r>
                        <a:rPr lang="en-US" sz="105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5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seguenti</a:t>
                      </a: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: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Arial"/>
                        <a:buChar char="•"/>
                        <a:defRPr/>
                      </a:pPr>
                      <a:r>
                        <a:rPr lang="en-US" sz="105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Occlusione</a:t>
                      </a: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5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venosa</a:t>
                      </a: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can</a:t>
                      </a: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5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pareti</a:t>
                      </a: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mal definite</a:t>
                      </a:r>
                      <a:endParaRPr lang="en-US" sz="1050" dirty="0" smtClean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  <a:p>
                      <a:pPr marL="17145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/>
                        <a:buChar char="•"/>
                        <a:defRPr/>
                      </a:pPr>
                      <a:r>
                        <a:rPr lang="en-US" sz="105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Occlusione</a:t>
                      </a: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5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venosa</a:t>
                      </a: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con </a:t>
                      </a:r>
                      <a:r>
                        <a:rPr lang="en-US" sz="105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restrizione</a:t>
                      </a: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5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della</a:t>
                      </a: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50" baseline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diffusione</a:t>
                      </a:r>
                      <a:endParaRPr lang="en-US" sz="1050" dirty="0" smtClean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  <a:p>
                      <a:pPr marL="17145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/>
                        <a:buChar char="•"/>
                        <a:defRPr/>
                      </a:pPr>
                      <a:r>
                        <a:rPr lang="en-US" sz="105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Occlusione</a:t>
                      </a: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5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venosa</a:t>
                      </a: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o vena mal </a:t>
                      </a:r>
                      <a:r>
                        <a:rPr lang="en-US" sz="105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identificabile</a:t>
                      </a: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in </a:t>
                      </a:r>
                      <a:r>
                        <a:rPr lang="en-US" sz="105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contiguità</a:t>
                      </a: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ad </a:t>
                      </a:r>
                      <a:r>
                        <a:rPr lang="en-US" sz="105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una</a:t>
                      </a: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5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massa</a:t>
                      </a: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5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parenchimale</a:t>
                      </a: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5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maligna</a:t>
                      </a:r>
                      <a:endParaRPr lang="en-US" sz="1050" dirty="0" smtClean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  <a:p>
                      <a:pPr marL="17145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/>
                        <a:buChar char="•"/>
                        <a:defRPr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Enhancement </a:t>
                      </a:r>
                      <a:r>
                        <a:rPr lang="en-US" sz="105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eterogeneo</a:t>
                      </a: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5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della</a:t>
                      </a: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vena, non </a:t>
                      </a:r>
                      <a:r>
                        <a:rPr lang="en-US" sz="105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attribuibile</a:t>
                      </a: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ad </a:t>
                      </a:r>
                      <a:r>
                        <a:rPr lang="en-US" sz="105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artefatto</a:t>
                      </a:r>
                      <a:endParaRPr lang="en-US" sz="1050" dirty="0" smtClean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1200"/>
                        </a:spcBef>
                        <a:buFont typeface="Arial"/>
                        <a:buNone/>
                        <a:defRPr/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Se </a:t>
                      </a:r>
                      <a:r>
                        <a:rPr lang="en-US" sz="105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si</a:t>
                      </a: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5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identificano</a:t>
                      </a:r>
                      <a:r>
                        <a:rPr lang="en-US" sz="105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le </a:t>
                      </a:r>
                      <a:r>
                        <a:rPr lang="en-US" sz="105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caratteristiche</a:t>
                      </a:r>
                      <a:r>
                        <a:rPr lang="en-US" sz="105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5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soprariportate</a:t>
                      </a:r>
                      <a:r>
                        <a:rPr lang="en-US" sz="105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, </a:t>
                      </a:r>
                      <a:r>
                        <a:rPr lang="en-US" sz="105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si</a:t>
                      </a:r>
                      <a:r>
                        <a:rPr lang="en-US" sz="105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5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deve</a:t>
                      </a:r>
                      <a:r>
                        <a:rPr lang="en-US" sz="105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5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valutare</a:t>
                      </a:r>
                      <a:r>
                        <a:rPr lang="en-US" sz="105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5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accuratamente</a:t>
                      </a:r>
                      <a:r>
                        <a:rPr lang="en-US" sz="105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la vena per la </a:t>
                      </a:r>
                      <a:r>
                        <a:rPr lang="en-US" sz="105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presenza</a:t>
                      </a:r>
                      <a:r>
                        <a:rPr lang="en-US" sz="105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di </a:t>
                      </a:r>
                      <a:r>
                        <a:rPr lang="en-US" sz="105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tessuto</a:t>
                      </a:r>
                      <a:r>
                        <a:rPr lang="en-US" sz="105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5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dotato</a:t>
                      </a:r>
                      <a:r>
                        <a:rPr lang="en-US" sz="105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di enhancement</a:t>
                      </a: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.</a:t>
                      </a:r>
                    </a:p>
                  </a:txBody>
                  <a:tcPr marT="182880" marB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100" baseline="0" dirty="0" smtClean="0">
                        <a:solidFill>
                          <a:srgbClr val="FF0000"/>
                        </a:solidFill>
                        <a:latin typeface="Helvetica"/>
                        <a:cs typeface="Helvetica"/>
                      </a:endParaRPr>
                    </a:p>
                  </a:txBody>
                  <a:tcPr marT="182880" marB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86296"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Classificazione</a:t>
                      </a: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:</a:t>
                      </a:r>
                      <a:endParaRPr lang="en-US" sz="1050" b="0" dirty="0" smtClean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05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Classificare</a:t>
                      </a: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come LR-TIV.</a:t>
                      </a:r>
                      <a:endParaRPr lang="en-US" sz="1050" baseline="0" dirty="0" smtClean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 marT="182880" marB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26280"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Refertazione</a:t>
                      </a: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: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05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Indicare</a:t>
                      </a: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5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nel</a:t>
                      </a: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5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referto</a:t>
                      </a: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la </a:t>
                      </a:r>
                      <a:r>
                        <a:rPr lang="en-US" sz="105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eziologia</a:t>
                      </a: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5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più</a:t>
                      </a: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5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probabile</a:t>
                      </a: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.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05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Vedi</a:t>
                      </a: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sotto come </a:t>
                      </a:r>
                      <a:r>
                        <a:rPr lang="en-US" sz="105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guida</a:t>
                      </a: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:</a:t>
                      </a:r>
                    </a:p>
                  </a:txBody>
                  <a:tcPr marT="182880" marB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100" baseline="0" dirty="0" smtClean="0">
                        <a:solidFill>
                          <a:srgbClr val="FF0000"/>
                        </a:solidFill>
                        <a:latin typeface="Helvetica"/>
                        <a:cs typeface="Helvetica"/>
                      </a:endParaRPr>
                    </a:p>
                  </a:txBody>
                  <a:tcPr marT="182880" marB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33" name="Group 32"/>
          <p:cNvGrpSpPr>
            <a:grpSpLocks noChangeAspect="1"/>
          </p:cNvGrpSpPr>
          <p:nvPr/>
        </p:nvGrpSpPr>
        <p:grpSpPr>
          <a:xfrm>
            <a:off x="697991" y="1334190"/>
            <a:ext cx="502918" cy="502918"/>
            <a:chOff x="355957" y="1732205"/>
            <a:chExt cx="502918" cy="502918"/>
          </a:xfrm>
        </p:grpSpPr>
        <p:sp>
          <p:nvSpPr>
            <p:cNvPr id="35" name="Rounded Rectangle 34"/>
            <p:cNvSpPr/>
            <p:nvPr/>
          </p:nvSpPr>
          <p:spPr>
            <a:xfrm>
              <a:off x="355957" y="1732205"/>
              <a:ext cx="502918" cy="502918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>
            <a:xfrm>
              <a:off x="378816" y="1800784"/>
              <a:ext cx="457200" cy="365760"/>
            </a:xfrm>
            <a:custGeom>
              <a:avLst/>
              <a:gdLst>
                <a:gd name="connsiteX0" fmla="*/ 2934069 w 2934069"/>
                <a:gd name="connsiteY0" fmla="*/ 56829 h 2167362"/>
                <a:gd name="connsiteX1" fmla="*/ 2112434 w 2934069"/>
                <a:gd name="connsiteY1" fmla="*/ 3820 h 2167362"/>
                <a:gd name="connsiteX2" fmla="*/ 1701617 w 2934069"/>
                <a:gd name="connsiteY2" fmla="*/ 149594 h 2167362"/>
                <a:gd name="connsiteX3" fmla="*/ 1039008 w 2934069"/>
                <a:gd name="connsiteY3" fmla="*/ 17073 h 2167362"/>
                <a:gd name="connsiteX4" fmla="*/ 932991 w 2934069"/>
                <a:gd name="connsiteY4" fmla="*/ 176099 h 2167362"/>
                <a:gd name="connsiteX5" fmla="*/ 1383564 w 2934069"/>
                <a:gd name="connsiteY5" fmla="*/ 308620 h 2167362"/>
                <a:gd name="connsiteX6" fmla="*/ 1237791 w 2934069"/>
                <a:gd name="connsiteY6" fmla="*/ 997733 h 2167362"/>
                <a:gd name="connsiteX7" fmla="*/ 853477 w 2934069"/>
                <a:gd name="connsiteY7" fmla="*/ 1077246 h 2167362"/>
                <a:gd name="connsiteX8" fmla="*/ 137860 w 2934069"/>
                <a:gd name="connsiteY8" fmla="*/ 626673 h 2167362"/>
                <a:gd name="connsiteX9" fmla="*/ 58347 w 2934069"/>
                <a:gd name="connsiteY9" fmla="*/ 759194 h 2167362"/>
                <a:gd name="connsiteX10" fmla="*/ 800469 w 2934069"/>
                <a:gd name="connsiteY10" fmla="*/ 1315786 h 2167362"/>
                <a:gd name="connsiteX11" fmla="*/ 906486 w 2934069"/>
                <a:gd name="connsiteY11" fmla="*/ 2110916 h 2167362"/>
                <a:gd name="connsiteX12" fmla="*/ 1171530 w 2934069"/>
                <a:gd name="connsiteY12" fmla="*/ 2031403 h 2167362"/>
                <a:gd name="connsiteX13" fmla="*/ 1145025 w 2934069"/>
                <a:gd name="connsiteY13" fmla="*/ 1461559 h 2167362"/>
                <a:gd name="connsiteX14" fmla="*/ 1383564 w 2934069"/>
                <a:gd name="connsiteY14" fmla="*/ 1236273 h 2167362"/>
                <a:gd name="connsiteX15" fmla="*/ 2629269 w 2934069"/>
                <a:gd name="connsiteY15" fmla="*/ 1408551 h 2167362"/>
                <a:gd name="connsiteX16" fmla="*/ 2841304 w 2934069"/>
                <a:gd name="connsiteY16" fmla="*/ 931473 h 2167362"/>
                <a:gd name="connsiteX17" fmla="*/ 1741373 w 2934069"/>
                <a:gd name="connsiteY17" fmla="*/ 639925 h 2167362"/>
                <a:gd name="connsiteX18" fmla="*/ 1887147 w 2934069"/>
                <a:gd name="connsiteY18" fmla="*/ 242359 h 2167362"/>
                <a:gd name="connsiteX19" fmla="*/ 2775043 w 2934069"/>
                <a:gd name="connsiteY19" fmla="*/ 176099 h 2167362"/>
                <a:gd name="connsiteX20" fmla="*/ 2775043 w 2934069"/>
                <a:gd name="connsiteY20" fmla="*/ 176099 h 2167362"/>
                <a:gd name="connsiteX0" fmla="*/ 2934069 w 2934069"/>
                <a:gd name="connsiteY0" fmla="*/ 56829 h 2167362"/>
                <a:gd name="connsiteX1" fmla="*/ 2112434 w 2934069"/>
                <a:gd name="connsiteY1" fmla="*/ 3820 h 2167362"/>
                <a:gd name="connsiteX2" fmla="*/ 1701617 w 2934069"/>
                <a:gd name="connsiteY2" fmla="*/ 149594 h 2167362"/>
                <a:gd name="connsiteX3" fmla="*/ 1039008 w 2934069"/>
                <a:gd name="connsiteY3" fmla="*/ 17073 h 2167362"/>
                <a:gd name="connsiteX4" fmla="*/ 932991 w 2934069"/>
                <a:gd name="connsiteY4" fmla="*/ 176099 h 2167362"/>
                <a:gd name="connsiteX5" fmla="*/ 1383564 w 2934069"/>
                <a:gd name="connsiteY5" fmla="*/ 308620 h 2167362"/>
                <a:gd name="connsiteX6" fmla="*/ 1237791 w 2934069"/>
                <a:gd name="connsiteY6" fmla="*/ 997733 h 2167362"/>
                <a:gd name="connsiteX7" fmla="*/ 853477 w 2934069"/>
                <a:gd name="connsiteY7" fmla="*/ 1077246 h 2167362"/>
                <a:gd name="connsiteX8" fmla="*/ 137860 w 2934069"/>
                <a:gd name="connsiteY8" fmla="*/ 626673 h 2167362"/>
                <a:gd name="connsiteX9" fmla="*/ 58347 w 2934069"/>
                <a:gd name="connsiteY9" fmla="*/ 759194 h 2167362"/>
                <a:gd name="connsiteX10" fmla="*/ 800469 w 2934069"/>
                <a:gd name="connsiteY10" fmla="*/ 1315786 h 2167362"/>
                <a:gd name="connsiteX11" fmla="*/ 906486 w 2934069"/>
                <a:gd name="connsiteY11" fmla="*/ 2110916 h 2167362"/>
                <a:gd name="connsiteX12" fmla="*/ 1171530 w 2934069"/>
                <a:gd name="connsiteY12" fmla="*/ 2031403 h 2167362"/>
                <a:gd name="connsiteX13" fmla="*/ 1145025 w 2934069"/>
                <a:gd name="connsiteY13" fmla="*/ 1461559 h 2167362"/>
                <a:gd name="connsiteX14" fmla="*/ 1383564 w 2934069"/>
                <a:gd name="connsiteY14" fmla="*/ 1236273 h 2167362"/>
                <a:gd name="connsiteX15" fmla="*/ 2629269 w 2934069"/>
                <a:gd name="connsiteY15" fmla="*/ 1408551 h 2167362"/>
                <a:gd name="connsiteX16" fmla="*/ 2841304 w 2934069"/>
                <a:gd name="connsiteY16" fmla="*/ 931473 h 2167362"/>
                <a:gd name="connsiteX17" fmla="*/ 1741373 w 2934069"/>
                <a:gd name="connsiteY17" fmla="*/ 639925 h 2167362"/>
                <a:gd name="connsiteX18" fmla="*/ 1887147 w 2934069"/>
                <a:gd name="connsiteY18" fmla="*/ 242359 h 2167362"/>
                <a:gd name="connsiteX19" fmla="*/ 2775043 w 2934069"/>
                <a:gd name="connsiteY19" fmla="*/ 176099 h 2167362"/>
                <a:gd name="connsiteX20" fmla="*/ 2775043 w 2934069"/>
                <a:gd name="connsiteY20" fmla="*/ 176099 h 2167362"/>
                <a:gd name="connsiteX21" fmla="*/ 2934069 w 2934069"/>
                <a:gd name="connsiteY21" fmla="*/ 56829 h 2167362"/>
                <a:gd name="connsiteX0" fmla="*/ 2934069 w 2962685"/>
                <a:gd name="connsiteY0" fmla="*/ 56466 h 2166999"/>
                <a:gd name="connsiteX1" fmla="*/ 2112434 w 2962685"/>
                <a:gd name="connsiteY1" fmla="*/ 3457 h 2166999"/>
                <a:gd name="connsiteX2" fmla="*/ 1701617 w 2962685"/>
                <a:gd name="connsiteY2" fmla="*/ 149231 h 2166999"/>
                <a:gd name="connsiteX3" fmla="*/ 1039008 w 2962685"/>
                <a:gd name="connsiteY3" fmla="*/ 16710 h 2166999"/>
                <a:gd name="connsiteX4" fmla="*/ 932991 w 2962685"/>
                <a:gd name="connsiteY4" fmla="*/ 175736 h 2166999"/>
                <a:gd name="connsiteX5" fmla="*/ 1383564 w 2962685"/>
                <a:gd name="connsiteY5" fmla="*/ 308257 h 2166999"/>
                <a:gd name="connsiteX6" fmla="*/ 1237791 w 2962685"/>
                <a:gd name="connsiteY6" fmla="*/ 997370 h 2166999"/>
                <a:gd name="connsiteX7" fmla="*/ 853477 w 2962685"/>
                <a:gd name="connsiteY7" fmla="*/ 1076883 h 2166999"/>
                <a:gd name="connsiteX8" fmla="*/ 137860 w 2962685"/>
                <a:gd name="connsiteY8" fmla="*/ 626310 h 2166999"/>
                <a:gd name="connsiteX9" fmla="*/ 58347 w 2962685"/>
                <a:gd name="connsiteY9" fmla="*/ 758831 h 2166999"/>
                <a:gd name="connsiteX10" fmla="*/ 800469 w 2962685"/>
                <a:gd name="connsiteY10" fmla="*/ 1315423 h 2166999"/>
                <a:gd name="connsiteX11" fmla="*/ 906486 w 2962685"/>
                <a:gd name="connsiteY11" fmla="*/ 2110553 h 2166999"/>
                <a:gd name="connsiteX12" fmla="*/ 1171530 w 2962685"/>
                <a:gd name="connsiteY12" fmla="*/ 2031040 h 2166999"/>
                <a:gd name="connsiteX13" fmla="*/ 1145025 w 2962685"/>
                <a:gd name="connsiteY13" fmla="*/ 1461196 h 2166999"/>
                <a:gd name="connsiteX14" fmla="*/ 1383564 w 2962685"/>
                <a:gd name="connsiteY14" fmla="*/ 1235910 h 2166999"/>
                <a:gd name="connsiteX15" fmla="*/ 2629269 w 2962685"/>
                <a:gd name="connsiteY15" fmla="*/ 1408188 h 2166999"/>
                <a:gd name="connsiteX16" fmla="*/ 2841304 w 2962685"/>
                <a:gd name="connsiteY16" fmla="*/ 931110 h 2166999"/>
                <a:gd name="connsiteX17" fmla="*/ 1741373 w 2962685"/>
                <a:gd name="connsiteY17" fmla="*/ 639562 h 2166999"/>
                <a:gd name="connsiteX18" fmla="*/ 1887147 w 2962685"/>
                <a:gd name="connsiteY18" fmla="*/ 241996 h 2166999"/>
                <a:gd name="connsiteX19" fmla="*/ 2775043 w 2962685"/>
                <a:gd name="connsiteY19" fmla="*/ 175736 h 2166999"/>
                <a:gd name="connsiteX20" fmla="*/ 2775043 w 2962685"/>
                <a:gd name="connsiteY20" fmla="*/ 175736 h 2166999"/>
                <a:gd name="connsiteX21" fmla="*/ 2934069 w 2962685"/>
                <a:gd name="connsiteY21" fmla="*/ 56466 h 2166999"/>
                <a:gd name="connsiteX0" fmla="*/ 2934069 w 2967988"/>
                <a:gd name="connsiteY0" fmla="*/ 56954 h 2167487"/>
                <a:gd name="connsiteX1" fmla="*/ 2112434 w 2967988"/>
                <a:gd name="connsiteY1" fmla="*/ 3945 h 2167487"/>
                <a:gd name="connsiteX2" fmla="*/ 1701617 w 2967988"/>
                <a:gd name="connsiteY2" fmla="*/ 149719 h 2167487"/>
                <a:gd name="connsiteX3" fmla="*/ 1039008 w 2967988"/>
                <a:gd name="connsiteY3" fmla="*/ 17198 h 2167487"/>
                <a:gd name="connsiteX4" fmla="*/ 932991 w 2967988"/>
                <a:gd name="connsiteY4" fmla="*/ 176224 h 2167487"/>
                <a:gd name="connsiteX5" fmla="*/ 1383564 w 2967988"/>
                <a:gd name="connsiteY5" fmla="*/ 308745 h 2167487"/>
                <a:gd name="connsiteX6" fmla="*/ 1237791 w 2967988"/>
                <a:gd name="connsiteY6" fmla="*/ 997858 h 2167487"/>
                <a:gd name="connsiteX7" fmla="*/ 853477 w 2967988"/>
                <a:gd name="connsiteY7" fmla="*/ 1077371 h 2167487"/>
                <a:gd name="connsiteX8" fmla="*/ 137860 w 2967988"/>
                <a:gd name="connsiteY8" fmla="*/ 626798 h 2167487"/>
                <a:gd name="connsiteX9" fmla="*/ 58347 w 2967988"/>
                <a:gd name="connsiteY9" fmla="*/ 759319 h 2167487"/>
                <a:gd name="connsiteX10" fmla="*/ 800469 w 2967988"/>
                <a:gd name="connsiteY10" fmla="*/ 1315911 h 2167487"/>
                <a:gd name="connsiteX11" fmla="*/ 906486 w 2967988"/>
                <a:gd name="connsiteY11" fmla="*/ 2111041 h 2167487"/>
                <a:gd name="connsiteX12" fmla="*/ 1171530 w 2967988"/>
                <a:gd name="connsiteY12" fmla="*/ 2031528 h 2167487"/>
                <a:gd name="connsiteX13" fmla="*/ 1145025 w 2967988"/>
                <a:gd name="connsiteY13" fmla="*/ 1461684 h 2167487"/>
                <a:gd name="connsiteX14" fmla="*/ 1383564 w 2967988"/>
                <a:gd name="connsiteY14" fmla="*/ 1236398 h 2167487"/>
                <a:gd name="connsiteX15" fmla="*/ 2629269 w 2967988"/>
                <a:gd name="connsiteY15" fmla="*/ 1408676 h 2167487"/>
                <a:gd name="connsiteX16" fmla="*/ 2841304 w 2967988"/>
                <a:gd name="connsiteY16" fmla="*/ 931598 h 2167487"/>
                <a:gd name="connsiteX17" fmla="*/ 1741373 w 2967988"/>
                <a:gd name="connsiteY17" fmla="*/ 640050 h 2167487"/>
                <a:gd name="connsiteX18" fmla="*/ 1887147 w 2967988"/>
                <a:gd name="connsiteY18" fmla="*/ 242484 h 2167487"/>
                <a:gd name="connsiteX19" fmla="*/ 2775043 w 2967988"/>
                <a:gd name="connsiteY19" fmla="*/ 176224 h 2167487"/>
                <a:gd name="connsiteX20" fmla="*/ 2807507 w 2967988"/>
                <a:gd name="connsiteY20" fmla="*/ 219509 h 2167487"/>
                <a:gd name="connsiteX21" fmla="*/ 2934069 w 2967988"/>
                <a:gd name="connsiteY21" fmla="*/ 56954 h 2167487"/>
                <a:gd name="connsiteX0" fmla="*/ 2934069 w 2967988"/>
                <a:gd name="connsiteY0" fmla="*/ 56954 h 2167487"/>
                <a:gd name="connsiteX1" fmla="*/ 2112434 w 2967988"/>
                <a:gd name="connsiteY1" fmla="*/ 3945 h 2167487"/>
                <a:gd name="connsiteX2" fmla="*/ 1701617 w 2967988"/>
                <a:gd name="connsiteY2" fmla="*/ 149719 h 2167487"/>
                <a:gd name="connsiteX3" fmla="*/ 1039008 w 2967988"/>
                <a:gd name="connsiteY3" fmla="*/ 17198 h 2167487"/>
                <a:gd name="connsiteX4" fmla="*/ 932991 w 2967988"/>
                <a:gd name="connsiteY4" fmla="*/ 176224 h 2167487"/>
                <a:gd name="connsiteX5" fmla="*/ 1383564 w 2967988"/>
                <a:gd name="connsiteY5" fmla="*/ 308745 h 2167487"/>
                <a:gd name="connsiteX6" fmla="*/ 1237791 w 2967988"/>
                <a:gd name="connsiteY6" fmla="*/ 997858 h 2167487"/>
                <a:gd name="connsiteX7" fmla="*/ 853477 w 2967988"/>
                <a:gd name="connsiteY7" fmla="*/ 1077371 h 2167487"/>
                <a:gd name="connsiteX8" fmla="*/ 137860 w 2967988"/>
                <a:gd name="connsiteY8" fmla="*/ 626798 h 2167487"/>
                <a:gd name="connsiteX9" fmla="*/ 58347 w 2967988"/>
                <a:gd name="connsiteY9" fmla="*/ 759319 h 2167487"/>
                <a:gd name="connsiteX10" fmla="*/ 800469 w 2967988"/>
                <a:gd name="connsiteY10" fmla="*/ 1315911 h 2167487"/>
                <a:gd name="connsiteX11" fmla="*/ 906486 w 2967988"/>
                <a:gd name="connsiteY11" fmla="*/ 2111041 h 2167487"/>
                <a:gd name="connsiteX12" fmla="*/ 1171530 w 2967988"/>
                <a:gd name="connsiteY12" fmla="*/ 2031528 h 2167487"/>
                <a:gd name="connsiteX13" fmla="*/ 1145025 w 2967988"/>
                <a:gd name="connsiteY13" fmla="*/ 1461684 h 2167487"/>
                <a:gd name="connsiteX14" fmla="*/ 1383564 w 2967988"/>
                <a:gd name="connsiteY14" fmla="*/ 1236398 h 2167487"/>
                <a:gd name="connsiteX15" fmla="*/ 2629269 w 2967988"/>
                <a:gd name="connsiteY15" fmla="*/ 1408676 h 2167487"/>
                <a:gd name="connsiteX16" fmla="*/ 2819661 w 2967988"/>
                <a:gd name="connsiteY16" fmla="*/ 1034400 h 2167487"/>
                <a:gd name="connsiteX17" fmla="*/ 1741373 w 2967988"/>
                <a:gd name="connsiteY17" fmla="*/ 640050 h 2167487"/>
                <a:gd name="connsiteX18" fmla="*/ 1887147 w 2967988"/>
                <a:gd name="connsiteY18" fmla="*/ 242484 h 2167487"/>
                <a:gd name="connsiteX19" fmla="*/ 2775043 w 2967988"/>
                <a:gd name="connsiteY19" fmla="*/ 176224 h 2167487"/>
                <a:gd name="connsiteX20" fmla="*/ 2807507 w 2967988"/>
                <a:gd name="connsiteY20" fmla="*/ 219509 h 2167487"/>
                <a:gd name="connsiteX21" fmla="*/ 2934069 w 2967988"/>
                <a:gd name="connsiteY21" fmla="*/ 56954 h 2167487"/>
                <a:gd name="connsiteX0" fmla="*/ 2934069 w 2967988"/>
                <a:gd name="connsiteY0" fmla="*/ 56954 h 2167487"/>
                <a:gd name="connsiteX1" fmla="*/ 2112434 w 2967988"/>
                <a:gd name="connsiteY1" fmla="*/ 3945 h 2167487"/>
                <a:gd name="connsiteX2" fmla="*/ 1701617 w 2967988"/>
                <a:gd name="connsiteY2" fmla="*/ 149719 h 2167487"/>
                <a:gd name="connsiteX3" fmla="*/ 1039008 w 2967988"/>
                <a:gd name="connsiteY3" fmla="*/ 17198 h 2167487"/>
                <a:gd name="connsiteX4" fmla="*/ 932991 w 2967988"/>
                <a:gd name="connsiteY4" fmla="*/ 176224 h 2167487"/>
                <a:gd name="connsiteX5" fmla="*/ 1383564 w 2967988"/>
                <a:gd name="connsiteY5" fmla="*/ 308745 h 2167487"/>
                <a:gd name="connsiteX6" fmla="*/ 1237791 w 2967988"/>
                <a:gd name="connsiteY6" fmla="*/ 997858 h 2167487"/>
                <a:gd name="connsiteX7" fmla="*/ 853477 w 2967988"/>
                <a:gd name="connsiteY7" fmla="*/ 1077371 h 2167487"/>
                <a:gd name="connsiteX8" fmla="*/ 137860 w 2967988"/>
                <a:gd name="connsiteY8" fmla="*/ 626798 h 2167487"/>
                <a:gd name="connsiteX9" fmla="*/ 58347 w 2967988"/>
                <a:gd name="connsiteY9" fmla="*/ 759319 h 2167487"/>
                <a:gd name="connsiteX10" fmla="*/ 800469 w 2967988"/>
                <a:gd name="connsiteY10" fmla="*/ 1315911 h 2167487"/>
                <a:gd name="connsiteX11" fmla="*/ 906486 w 2967988"/>
                <a:gd name="connsiteY11" fmla="*/ 2111041 h 2167487"/>
                <a:gd name="connsiteX12" fmla="*/ 1171530 w 2967988"/>
                <a:gd name="connsiteY12" fmla="*/ 2031528 h 2167487"/>
                <a:gd name="connsiteX13" fmla="*/ 1145025 w 2967988"/>
                <a:gd name="connsiteY13" fmla="*/ 1461684 h 2167487"/>
                <a:gd name="connsiteX14" fmla="*/ 1740667 w 2967988"/>
                <a:gd name="connsiteY14" fmla="*/ 1090310 h 2167487"/>
                <a:gd name="connsiteX15" fmla="*/ 2629269 w 2967988"/>
                <a:gd name="connsiteY15" fmla="*/ 1408676 h 2167487"/>
                <a:gd name="connsiteX16" fmla="*/ 2819661 w 2967988"/>
                <a:gd name="connsiteY16" fmla="*/ 1034400 h 2167487"/>
                <a:gd name="connsiteX17" fmla="*/ 1741373 w 2967988"/>
                <a:gd name="connsiteY17" fmla="*/ 640050 h 2167487"/>
                <a:gd name="connsiteX18" fmla="*/ 1887147 w 2967988"/>
                <a:gd name="connsiteY18" fmla="*/ 242484 h 2167487"/>
                <a:gd name="connsiteX19" fmla="*/ 2775043 w 2967988"/>
                <a:gd name="connsiteY19" fmla="*/ 176224 h 2167487"/>
                <a:gd name="connsiteX20" fmla="*/ 2807507 w 2967988"/>
                <a:gd name="connsiteY20" fmla="*/ 219509 h 2167487"/>
                <a:gd name="connsiteX21" fmla="*/ 2934069 w 2967988"/>
                <a:gd name="connsiteY21" fmla="*/ 56954 h 2167487"/>
                <a:gd name="connsiteX0" fmla="*/ 2934069 w 2967988"/>
                <a:gd name="connsiteY0" fmla="*/ 56954 h 2144846"/>
                <a:gd name="connsiteX1" fmla="*/ 2112434 w 2967988"/>
                <a:gd name="connsiteY1" fmla="*/ 3945 h 2144846"/>
                <a:gd name="connsiteX2" fmla="*/ 1701617 w 2967988"/>
                <a:gd name="connsiteY2" fmla="*/ 149719 h 2144846"/>
                <a:gd name="connsiteX3" fmla="*/ 1039008 w 2967988"/>
                <a:gd name="connsiteY3" fmla="*/ 17198 h 2144846"/>
                <a:gd name="connsiteX4" fmla="*/ 932991 w 2967988"/>
                <a:gd name="connsiteY4" fmla="*/ 176224 h 2144846"/>
                <a:gd name="connsiteX5" fmla="*/ 1383564 w 2967988"/>
                <a:gd name="connsiteY5" fmla="*/ 308745 h 2144846"/>
                <a:gd name="connsiteX6" fmla="*/ 1237791 w 2967988"/>
                <a:gd name="connsiteY6" fmla="*/ 997858 h 2144846"/>
                <a:gd name="connsiteX7" fmla="*/ 853477 w 2967988"/>
                <a:gd name="connsiteY7" fmla="*/ 1077371 h 2144846"/>
                <a:gd name="connsiteX8" fmla="*/ 137860 w 2967988"/>
                <a:gd name="connsiteY8" fmla="*/ 626798 h 2144846"/>
                <a:gd name="connsiteX9" fmla="*/ 58347 w 2967988"/>
                <a:gd name="connsiteY9" fmla="*/ 759319 h 2144846"/>
                <a:gd name="connsiteX10" fmla="*/ 800469 w 2967988"/>
                <a:gd name="connsiteY10" fmla="*/ 1315911 h 2144846"/>
                <a:gd name="connsiteX11" fmla="*/ 906486 w 2967988"/>
                <a:gd name="connsiteY11" fmla="*/ 2111041 h 2144846"/>
                <a:gd name="connsiteX12" fmla="*/ 1090370 w 2967988"/>
                <a:gd name="connsiteY12" fmla="*/ 1944958 h 2144846"/>
                <a:gd name="connsiteX13" fmla="*/ 1145025 w 2967988"/>
                <a:gd name="connsiteY13" fmla="*/ 1461684 h 2144846"/>
                <a:gd name="connsiteX14" fmla="*/ 1740667 w 2967988"/>
                <a:gd name="connsiteY14" fmla="*/ 1090310 h 2144846"/>
                <a:gd name="connsiteX15" fmla="*/ 2629269 w 2967988"/>
                <a:gd name="connsiteY15" fmla="*/ 1408676 h 2144846"/>
                <a:gd name="connsiteX16" fmla="*/ 2819661 w 2967988"/>
                <a:gd name="connsiteY16" fmla="*/ 1034400 h 2144846"/>
                <a:gd name="connsiteX17" fmla="*/ 1741373 w 2967988"/>
                <a:gd name="connsiteY17" fmla="*/ 640050 h 2144846"/>
                <a:gd name="connsiteX18" fmla="*/ 1887147 w 2967988"/>
                <a:gd name="connsiteY18" fmla="*/ 242484 h 2144846"/>
                <a:gd name="connsiteX19" fmla="*/ 2775043 w 2967988"/>
                <a:gd name="connsiteY19" fmla="*/ 176224 h 2144846"/>
                <a:gd name="connsiteX20" fmla="*/ 2807507 w 2967988"/>
                <a:gd name="connsiteY20" fmla="*/ 219509 h 2144846"/>
                <a:gd name="connsiteX21" fmla="*/ 2934069 w 2967988"/>
                <a:gd name="connsiteY21" fmla="*/ 56954 h 2144846"/>
                <a:gd name="connsiteX0" fmla="*/ 2934069 w 2967988"/>
                <a:gd name="connsiteY0" fmla="*/ 56954 h 2001552"/>
                <a:gd name="connsiteX1" fmla="*/ 2112434 w 2967988"/>
                <a:gd name="connsiteY1" fmla="*/ 3945 h 2001552"/>
                <a:gd name="connsiteX2" fmla="*/ 1701617 w 2967988"/>
                <a:gd name="connsiteY2" fmla="*/ 149719 h 2001552"/>
                <a:gd name="connsiteX3" fmla="*/ 1039008 w 2967988"/>
                <a:gd name="connsiteY3" fmla="*/ 17198 h 2001552"/>
                <a:gd name="connsiteX4" fmla="*/ 932991 w 2967988"/>
                <a:gd name="connsiteY4" fmla="*/ 176224 h 2001552"/>
                <a:gd name="connsiteX5" fmla="*/ 1383564 w 2967988"/>
                <a:gd name="connsiteY5" fmla="*/ 308745 h 2001552"/>
                <a:gd name="connsiteX6" fmla="*/ 1237791 w 2967988"/>
                <a:gd name="connsiteY6" fmla="*/ 997858 h 2001552"/>
                <a:gd name="connsiteX7" fmla="*/ 853477 w 2967988"/>
                <a:gd name="connsiteY7" fmla="*/ 1077371 h 2001552"/>
                <a:gd name="connsiteX8" fmla="*/ 137860 w 2967988"/>
                <a:gd name="connsiteY8" fmla="*/ 626798 h 2001552"/>
                <a:gd name="connsiteX9" fmla="*/ 58347 w 2967988"/>
                <a:gd name="connsiteY9" fmla="*/ 759319 h 2001552"/>
                <a:gd name="connsiteX10" fmla="*/ 800469 w 2967988"/>
                <a:gd name="connsiteY10" fmla="*/ 1315911 h 2001552"/>
                <a:gd name="connsiteX11" fmla="*/ 841558 w 2967988"/>
                <a:gd name="connsiteY11" fmla="*/ 1921668 h 2001552"/>
                <a:gd name="connsiteX12" fmla="*/ 1090370 w 2967988"/>
                <a:gd name="connsiteY12" fmla="*/ 1944958 h 2001552"/>
                <a:gd name="connsiteX13" fmla="*/ 1145025 w 2967988"/>
                <a:gd name="connsiteY13" fmla="*/ 1461684 h 2001552"/>
                <a:gd name="connsiteX14" fmla="*/ 1740667 w 2967988"/>
                <a:gd name="connsiteY14" fmla="*/ 1090310 h 2001552"/>
                <a:gd name="connsiteX15" fmla="*/ 2629269 w 2967988"/>
                <a:gd name="connsiteY15" fmla="*/ 1408676 h 2001552"/>
                <a:gd name="connsiteX16" fmla="*/ 2819661 w 2967988"/>
                <a:gd name="connsiteY16" fmla="*/ 1034400 h 2001552"/>
                <a:gd name="connsiteX17" fmla="*/ 1741373 w 2967988"/>
                <a:gd name="connsiteY17" fmla="*/ 640050 h 2001552"/>
                <a:gd name="connsiteX18" fmla="*/ 1887147 w 2967988"/>
                <a:gd name="connsiteY18" fmla="*/ 242484 h 2001552"/>
                <a:gd name="connsiteX19" fmla="*/ 2775043 w 2967988"/>
                <a:gd name="connsiteY19" fmla="*/ 176224 h 2001552"/>
                <a:gd name="connsiteX20" fmla="*/ 2807507 w 2967988"/>
                <a:gd name="connsiteY20" fmla="*/ 219509 h 2001552"/>
                <a:gd name="connsiteX21" fmla="*/ 2934069 w 2967988"/>
                <a:gd name="connsiteY21" fmla="*/ 56954 h 2001552"/>
                <a:gd name="connsiteX0" fmla="*/ 2934069 w 2967988"/>
                <a:gd name="connsiteY0" fmla="*/ 56954 h 2140047"/>
                <a:gd name="connsiteX1" fmla="*/ 2112434 w 2967988"/>
                <a:gd name="connsiteY1" fmla="*/ 3945 h 2140047"/>
                <a:gd name="connsiteX2" fmla="*/ 1701617 w 2967988"/>
                <a:gd name="connsiteY2" fmla="*/ 149719 h 2140047"/>
                <a:gd name="connsiteX3" fmla="*/ 1039008 w 2967988"/>
                <a:gd name="connsiteY3" fmla="*/ 17198 h 2140047"/>
                <a:gd name="connsiteX4" fmla="*/ 932991 w 2967988"/>
                <a:gd name="connsiteY4" fmla="*/ 176224 h 2140047"/>
                <a:gd name="connsiteX5" fmla="*/ 1383564 w 2967988"/>
                <a:gd name="connsiteY5" fmla="*/ 308745 h 2140047"/>
                <a:gd name="connsiteX6" fmla="*/ 1237791 w 2967988"/>
                <a:gd name="connsiteY6" fmla="*/ 997858 h 2140047"/>
                <a:gd name="connsiteX7" fmla="*/ 853477 w 2967988"/>
                <a:gd name="connsiteY7" fmla="*/ 1077371 h 2140047"/>
                <a:gd name="connsiteX8" fmla="*/ 137860 w 2967988"/>
                <a:gd name="connsiteY8" fmla="*/ 626798 h 2140047"/>
                <a:gd name="connsiteX9" fmla="*/ 58347 w 2967988"/>
                <a:gd name="connsiteY9" fmla="*/ 759319 h 2140047"/>
                <a:gd name="connsiteX10" fmla="*/ 800469 w 2967988"/>
                <a:gd name="connsiteY10" fmla="*/ 1315911 h 2140047"/>
                <a:gd name="connsiteX11" fmla="*/ 846969 w 2967988"/>
                <a:gd name="connsiteY11" fmla="*/ 2105630 h 2140047"/>
                <a:gd name="connsiteX12" fmla="*/ 1090370 w 2967988"/>
                <a:gd name="connsiteY12" fmla="*/ 1944958 h 2140047"/>
                <a:gd name="connsiteX13" fmla="*/ 1145025 w 2967988"/>
                <a:gd name="connsiteY13" fmla="*/ 1461684 h 2140047"/>
                <a:gd name="connsiteX14" fmla="*/ 1740667 w 2967988"/>
                <a:gd name="connsiteY14" fmla="*/ 1090310 h 2140047"/>
                <a:gd name="connsiteX15" fmla="*/ 2629269 w 2967988"/>
                <a:gd name="connsiteY15" fmla="*/ 1408676 h 2140047"/>
                <a:gd name="connsiteX16" fmla="*/ 2819661 w 2967988"/>
                <a:gd name="connsiteY16" fmla="*/ 1034400 h 2140047"/>
                <a:gd name="connsiteX17" fmla="*/ 1741373 w 2967988"/>
                <a:gd name="connsiteY17" fmla="*/ 640050 h 2140047"/>
                <a:gd name="connsiteX18" fmla="*/ 1887147 w 2967988"/>
                <a:gd name="connsiteY18" fmla="*/ 242484 h 2140047"/>
                <a:gd name="connsiteX19" fmla="*/ 2775043 w 2967988"/>
                <a:gd name="connsiteY19" fmla="*/ 176224 h 2140047"/>
                <a:gd name="connsiteX20" fmla="*/ 2807507 w 2967988"/>
                <a:gd name="connsiteY20" fmla="*/ 219509 h 2140047"/>
                <a:gd name="connsiteX21" fmla="*/ 2934069 w 2967988"/>
                <a:gd name="connsiteY21" fmla="*/ 56954 h 2140047"/>
                <a:gd name="connsiteX0" fmla="*/ 2934069 w 2967988"/>
                <a:gd name="connsiteY0" fmla="*/ 56954 h 2173505"/>
                <a:gd name="connsiteX1" fmla="*/ 2112434 w 2967988"/>
                <a:gd name="connsiteY1" fmla="*/ 3945 h 2173505"/>
                <a:gd name="connsiteX2" fmla="*/ 1701617 w 2967988"/>
                <a:gd name="connsiteY2" fmla="*/ 149719 h 2173505"/>
                <a:gd name="connsiteX3" fmla="*/ 1039008 w 2967988"/>
                <a:gd name="connsiteY3" fmla="*/ 17198 h 2173505"/>
                <a:gd name="connsiteX4" fmla="*/ 932991 w 2967988"/>
                <a:gd name="connsiteY4" fmla="*/ 176224 h 2173505"/>
                <a:gd name="connsiteX5" fmla="*/ 1383564 w 2967988"/>
                <a:gd name="connsiteY5" fmla="*/ 308745 h 2173505"/>
                <a:gd name="connsiteX6" fmla="*/ 1237791 w 2967988"/>
                <a:gd name="connsiteY6" fmla="*/ 997858 h 2173505"/>
                <a:gd name="connsiteX7" fmla="*/ 853477 w 2967988"/>
                <a:gd name="connsiteY7" fmla="*/ 1077371 h 2173505"/>
                <a:gd name="connsiteX8" fmla="*/ 137860 w 2967988"/>
                <a:gd name="connsiteY8" fmla="*/ 626798 h 2173505"/>
                <a:gd name="connsiteX9" fmla="*/ 58347 w 2967988"/>
                <a:gd name="connsiteY9" fmla="*/ 759319 h 2173505"/>
                <a:gd name="connsiteX10" fmla="*/ 800469 w 2967988"/>
                <a:gd name="connsiteY10" fmla="*/ 1315911 h 2173505"/>
                <a:gd name="connsiteX11" fmla="*/ 846969 w 2967988"/>
                <a:gd name="connsiteY11" fmla="*/ 2105630 h 2173505"/>
                <a:gd name="connsiteX12" fmla="*/ 1106602 w 2967988"/>
                <a:gd name="connsiteY12" fmla="*/ 2058582 h 2173505"/>
                <a:gd name="connsiteX13" fmla="*/ 1145025 w 2967988"/>
                <a:gd name="connsiteY13" fmla="*/ 1461684 h 2173505"/>
                <a:gd name="connsiteX14" fmla="*/ 1740667 w 2967988"/>
                <a:gd name="connsiteY14" fmla="*/ 1090310 h 2173505"/>
                <a:gd name="connsiteX15" fmla="*/ 2629269 w 2967988"/>
                <a:gd name="connsiteY15" fmla="*/ 1408676 h 2173505"/>
                <a:gd name="connsiteX16" fmla="*/ 2819661 w 2967988"/>
                <a:gd name="connsiteY16" fmla="*/ 1034400 h 2173505"/>
                <a:gd name="connsiteX17" fmla="*/ 1741373 w 2967988"/>
                <a:gd name="connsiteY17" fmla="*/ 640050 h 2173505"/>
                <a:gd name="connsiteX18" fmla="*/ 1887147 w 2967988"/>
                <a:gd name="connsiteY18" fmla="*/ 242484 h 2173505"/>
                <a:gd name="connsiteX19" fmla="*/ 2775043 w 2967988"/>
                <a:gd name="connsiteY19" fmla="*/ 176224 h 2173505"/>
                <a:gd name="connsiteX20" fmla="*/ 2807507 w 2967988"/>
                <a:gd name="connsiteY20" fmla="*/ 219509 h 2173505"/>
                <a:gd name="connsiteX21" fmla="*/ 2934069 w 2967988"/>
                <a:gd name="connsiteY21" fmla="*/ 56954 h 2173505"/>
                <a:gd name="connsiteX0" fmla="*/ 2934069 w 2967988"/>
                <a:gd name="connsiteY0" fmla="*/ 56954 h 2173505"/>
                <a:gd name="connsiteX1" fmla="*/ 2112434 w 2967988"/>
                <a:gd name="connsiteY1" fmla="*/ 3945 h 2173505"/>
                <a:gd name="connsiteX2" fmla="*/ 1701617 w 2967988"/>
                <a:gd name="connsiteY2" fmla="*/ 149719 h 2173505"/>
                <a:gd name="connsiteX3" fmla="*/ 1039008 w 2967988"/>
                <a:gd name="connsiteY3" fmla="*/ 17198 h 2173505"/>
                <a:gd name="connsiteX4" fmla="*/ 932991 w 2967988"/>
                <a:gd name="connsiteY4" fmla="*/ 176224 h 2173505"/>
                <a:gd name="connsiteX5" fmla="*/ 1383564 w 2967988"/>
                <a:gd name="connsiteY5" fmla="*/ 308745 h 2173505"/>
                <a:gd name="connsiteX6" fmla="*/ 1237791 w 2967988"/>
                <a:gd name="connsiteY6" fmla="*/ 997858 h 2173505"/>
                <a:gd name="connsiteX7" fmla="*/ 853477 w 2967988"/>
                <a:gd name="connsiteY7" fmla="*/ 1077371 h 2173505"/>
                <a:gd name="connsiteX8" fmla="*/ 137860 w 2967988"/>
                <a:gd name="connsiteY8" fmla="*/ 626798 h 2173505"/>
                <a:gd name="connsiteX9" fmla="*/ 58347 w 2967988"/>
                <a:gd name="connsiteY9" fmla="*/ 759319 h 2173505"/>
                <a:gd name="connsiteX10" fmla="*/ 800469 w 2967988"/>
                <a:gd name="connsiteY10" fmla="*/ 1315911 h 2173505"/>
                <a:gd name="connsiteX11" fmla="*/ 846969 w 2967988"/>
                <a:gd name="connsiteY11" fmla="*/ 2105630 h 2173505"/>
                <a:gd name="connsiteX12" fmla="*/ 1106602 w 2967988"/>
                <a:gd name="connsiteY12" fmla="*/ 2058582 h 2173505"/>
                <a:gd name="connsiteX13" fmla="*/ 1145025 w 2967988"/>
                <a:gd name="connsiteY13" fmla="*/ 1461684 h 2173505"/>
                <a:gd name="connsiteX14" fmla="*/ 1740667 w 2967988"/>
                <a:gd name="connsiteY14" fmla="*/ 1090310 h 2173505"/>
                <a:gd name="connsiteX15" fmla="*/ 2629269 w 2967988"/>
                <a:gd name="connsiteY15" fmla="*/ 1408676 h 2173505"/>
                <a:gd name="connsiteX16" fmla="*/ 2819661 w 2967988"/>
                <a:gd name="connsiteY16" fmla="*/ 1034400 h 2173505"/>
                <a:gd name="connsiteX17" fmla="*/ 1741373 w 2967988"/>
                <a:gd name="connsiteY17" fmla="*/ 640050 h 2173505"/>
                <a:gd name="connsiteX18" fmla="*/ 1984539 w 2967988"/>
                <a:gd name="connsiteY18" fmla="*/ 269537 h 2173505"/>
                <a:gd name="connsiteX19" fmla="*/ 2775043 w 2967988"/>
                <a:gd name="connsiteY19" fmla="*/ 176224 h 2173505"/>
                <a:gd name="connsiteX20" fmla="*/ 2807507 w 2967988"/>
                <a:gd name="connsiteY20" fmla="*/ 219509 h 2173505"/>
                <a:gd name="connsiteX21" fmla="*/ 2934069 w 2967988"/>
                <a:gd name="connsiteY21" fmla="*/ 56954 h 2173505"/>
                <a:gd name="connsiteX0" fmla="*/ 2934069 w 2967988"/>
                <a:gd name="connsiteY0" fmla="*/ 56954 h 2173505"/>
                <a:gd name="connsiteX1" fmla="*/ 2112434 w 2967988"/>
                <a:gd name="connsiteY1" fmla="*/ 3945 h 2173505"/>
                <a:gd name="connsiteX2" fmla="*/ 1701617 w 2967988"/>
                <a:gd name="connsiteY2" fmla="*/ 149719 h 2173505"/>
                <a:gd name="connsiteX3" fmla="*/ 1039008 w 2967988"/>
                <a:gd name="connsiteY3" fmla="*/ 17198 h 2173505"/>
                <a:gd name="connsiteX4" fmla="*/ 932991 w 2967988"/>
                <a:gd name="connsiteY4" fmla="*/ 176224 h 2173505"/>
                <a:gd name="connsiteX5" fmla="*/ 1383564 w 2967988"/>
                <a:gd name="connsiteY5" fmla="*/ 308745 h 2173505"/>
                <a:gd name="connsiteX6" fmla="*/ 1237791 w 2967988"/>
                <a:gd name="connsiteY6" fmla="*/ 997858 h 2173505"/>
                <a:gd name="connsiteX7" fmla="*/ 853477 w 2967988"/>
                <a:gd name="connsiteY7" fmla="*/ 1077371 h 2173505"/>
                <a:gd name="connsiteX8" fmla="*/ 137860 w 2967988"/>
                <a:gd name="connsiteY8" fmla="*/ 626798 h 2173505"/>
                <a:gd name="connsiteX9" fmla="*/ 58347 w 2967988"/>
                <a:gd name="connsiteY9" fmla="*/ 759319 h 2173505"/>
                <a:gd name="connsiteX10" fmla="*/ 800469 w 2967988"/>
                <a:gd name="connsiteY10" fmla="*/ 1315911 h 2173505"/>
                <a:gd name="connsiteX11" fmla="*/ 846969 w 2967988"/>
                <a:gd name="connsiteY11" fmla="*/ 2105630 h 2173505"/>
                <a:gd name="connsiteX12" fmla="*/ 1106602 w 2967988"/>
                <a:gd name="connsiteY12" fmla="*/ 2058582 h 2173505"/>
                <a:gd name="connsiteX13" fmla="*/ 1145025 w 2967988"/>
                <a:gd name="connsiteY13" fmla="*/ 1461684 h 2173505"/>
                <a:gd name="connsiteX14" fmla="*/ 1740667 w 2967988"/>
                <a:gd name="connsiteY14" fmla="*/ 1090310 h 2173505"/>
                <a:gd name="connsiteX15" fmla="*/ 2629269 w 2967988"/>
                <a:gd name="connsiteY15" fmla="*/ 1408676 h 2173505"/>
                <a:gd name="connsiteX16" fmla="*/ 2819661 w 2967988"/>
                <a:gd name="connsiteY16" fmla="*/ 1034400 h 2173505"/>
                <a:gd name="connsiteX17" fmla="*/ 1833355 w 2967988"/>
                <a:gd name="connsiteY17" fmla="*/ 683335 h 2173505"/>
                <a:gd name="connsiteX18" fmla="*/ 1984539 w 2967988"/>
                <a:gd name="connsiteY18" fmla="*/ 269537 h 2173505"/>
                <a:gd name="connsiteX19" fmla="*/ 2775043 w 2967988"/>
                <a:gd name="connsiteY19" fmla="*/ 176224 h 2173505"/>
                <a:gd name="connsiteX20" fmla="*/ 2807507 w 2967988"/>
                <a:gd name="connsiteY20" fmla="*/ 219509 h 2173505"/>
                <a:gd name="connsiteX21" fmla="*/ 2934069 w 2967988"/>
                <a:gd name="connsiteY21" fmla="*/ 56954 h 2173505"/>
                <a:gd name="connsiteX0" fmla="*/ 2934069 w 2967988"/>
                <a:gd name="connsiteY0" fmla="*/ 56954 h 2173505"/>
                <a:gd name="connsiteX1" fmla="*/ 2112434 w 2967988"/>
                <a:gd name="connsiteY1" fmla="*/ 3945 h 2173505"/>
                <a:gd name="connsiteX2" fmla="*/ 1701617 w 2967988"/>
                <a:gd name="connsiteY2" fmla="*/ 149719 h 2173505"/>
                <a:gd name="connsiteX3" fmla="*/ 1039008 w 2967988"/>
                <a:gd name="connsiteY3" fmla="*/ 17198 h 2173505"/>
                <a:gd name="connsiteX4" fmla="*/ 932991 w 2967988"/>
                <a:gd name="connsiteY4" fmla="*/ 176224 h 2173505"/>
                <a:gd name="connsiteX5" fmla="*/ 1437670 w 2967988"/>
                <a:gd name="connsiteY5" fmla="*/ 362852 h 2173505"/>
                <a:gd name="connsiteX6" fmla="*/ 1237791 w 2967988"/>
                <a:gd name="connsiteY6" fmla="*/ 997858 h 2173505"/>
                <a:gd name="connsiteX7" fmla="*/ 853477 w 2967988"/>
                <a:gd name="connsiteY7" fmla="*/ 1077371 h 2173505"/>
                <a:gd name="connsiteX8" fmla="*/ 137860 w 2967988"/>
                <a:gd name="connsiteY8" fmla="*/ 626798 h 2173505"/>
                <a:gd name="connsiteX9" fmla="*/ 58347 w 2967988"/>
                <a:gd name="connsiteY9" fmla="*/ 759319 h 2173505"/>
                <a:gd name="connsiteX10" fmla="*/ 800469 w 2967988"/>
                <a:gd name="connsiteY10" fmla="*/ 1315911 h 2173505"/>
                <a:gd name="connsiteX11" fmla="*/ 846969 w 2967988"/>
                <a:gd name="connsiteY11" fmla="*/ 2105630 h 2173505"/>
                <a:gd name="connsiteX12" fmla="*/ 1106602 w 2967988"/>
                <a:gd name="connsiteY12" fmla="*/ 2058582 h 2173505"/>
                <a:gd name="connsiteX13" fmla="*/ 1145025 w 2967988"/>
                <a:gd name="connsiteY13" fmla="*/ 1461684 h 2173505"/>
                <a:gd name="connsiteX14" fmla="*/ 1740667 w 2967988"/>
                <a:gd name="connsiteY14" fmla="*/ 1090310 h 2173505"/>
                <a:gd name="connsiteX15" fmla="*/ 2629269 w 2967988"/>
                <a:gd name="connsiteY15" fmla="*/ 1408676 h 2173505"/>
                <a:gd name="connsiteX16" fmla="*/ 2819661 w 2967988"/>
                <a:gd name="connsiteY16" fmla="*/ 1034400 h 2173505"/>
                <a:gd name="connsiteX17" fmla="*/ 1833355 w 2967988"/>
                <a:gd name="connsiteY17" fmla="*/ 683335 h 2173505"/>
                <a:gd name="connsiteX18" fmla="*/ 1984539 w 2967988"/>
                <a:gd name="connsiteY18" fmla="*/ 269537 h 2173505"/>
                <a:gd name="connsiteX19" fmla="*/ 2775043 w 2967988"/>
                <a:gd name="connsiteY19" fmla="*/ 176224 h 2173505"/>
                <a:gd name="connsiteX20" fmla="*/ 2807507 w 2967988"/>
                <a:gd name="connsiteY20" fmla="*/ 219509 h 2173505"/>
                <a:gd name="connsiteX21" fmla="*/ 2934069 w 2967988"/>
                <a:gd name="connsiteY21" fmla="*/ 56954 h 2173505"/>
                <a:gd name="connsiteX0" fmla="*/ 2930952 w 2964871"/>
                <a:gd name="connsiteY0" fmla="*/ 56954 h 2173505"/>
                <a:gd name="connsiteX1" fmla="*/ 2109317 w 2964871"/>
                <a:gd name="connsiteY1" fmla="*/ 3945 h 2173505"/>
                <a:gd name="connsiteX2" fmla="*/ 1698500 w 2964871"/>
                <a:gd name="connsiteY2" fmla="*/ 149719 h 2173505"/>
                <a:gd name="connsiteX3" fmla="*/ 1035891 w 2964871"/>
                <a:gd name="connsiteY3" fmla="*/ 17198 h 2173505"/>
                <a:gd name="connsiteX4" fmla="*/ 929874 w 2964871"/>
                <a:gd name="connsiteY4" fmla="*/ 176224 h 2173505"/>
                <a:gd name="connsiteX5" fmla="*/ 1434553 w 2964871"/>
                <a:gd name="connsiteY5" fmla="*/ 362852 h 2173505"/>
                <a:gd name="connsiteX6" fmla="*/ 1234674 w 2964871"/>
                <a:gd name="connsiteY6" fmla="*/ 997858 h 2173505"/>
                <a:gd name="connsiteX7" fmla="*/ 774611 w 2964871"/>
                <a:gd name="connsiteY7" fmla="*/ 996211 h 2173505"/>
                <a:gd name="connsiteX8" fmla="*/ 134743 w 2964871"/>
                <a:gd name="connsiteY8" fmla="*/ 626798 h 2173505"/>
                <a:gd name="connsiteX9" fmla="*/ 55230 w 2964871"/>
                <a:gd name="connsiteY9" fmla="*/ 759319 h 2173505"/>
                <a:gd name="connsiteX10" fmla="*/ 797352 w 2964871"/>
                <a:gd name="connsiteY10" fmla="*/ 1315911 h 2173505"/>
                <a:gd name="connsiteX11" fmla="*/ 843852 w 2964871"/>
                <a:gd name="connsiteY11" fmla="*/ 2105630 h 2173505"/>
                <a:gd name="connsiteX12" fmla="*/ 1103485 w 2964871"/>
                <a:gd name="connsiteY12" fmla="*/ 2058582 h 2173505"/>
                <a:gd name="connsiteX13" fmla="*/ 1141908 w 2964871"/>
                <a:gd name="connsiteY13" fmla="*/ 1461684 h 2173505"/>
                <a:gd name="connsiteX14" fmla="*/ 1737550 w 2964871"/>
                <a:gd name="connsiteY14" fmla="*/ 1090310 h 2173505"/>
                <a:gd name="connsiteX15" fmla="*/ 2626152 w 2964871"/>
                <a:gd name="connsiteY15" fmla="*/ 1408676 h 2173505"/>
                <a:gd name="connsiteX16" fmla="*/ 2816544 w 2964871"/>
                <a:gd name="connsiteY16" fmla="*/ 1034400 h 2173505"/>
                <a:gd name="connsiteX17" fmla="*/ 1830238 w 2964871"/>
                <a:gd name="connsiteY17" fmla="*/ 683335 h 2173505"/>
                <a:gd name="connsiteX18" fmla="*/ 1981422 w 2964871"/>
                <a:gd name="connsiteY18" fmla="*/ 269537 h 2173505"/>
                <a:gd name="connsiteX19" fmla="*/ 2771926 w 2964871"/>
                <a:gd name="connsiteY19" fmla="*/ 176224 h 2173505"/>
                <a:gd name="connsiteX20" fmla="*/ 2804390 w 2964871"/>
                <a:gd name="connsiteY20" fmla="*/ 219509 h 2173505"/>
                <a:gd name="connsiteX21" fmla="*/ 2930952 w 2964871"/>
                <a:gd name="connsiteY21" fmla="*/ 56954 h 2173505"/>
                <a:gd name="connsiteX0" fmla="*/ 2930952 w 2964871"/>
                <a:gd name="connsiteY0" fmla="*/ 56954 h 2173505"/>
                <a:gd name="connsiteX1" fmla="*/ 2109317 w 2964871"/>
                <a:gd name="connsiteY1" fmla="*/ 3945 h 2173505"/>
                <a:gd name="connsiteX2" fmla="*/ 1698500 w 2964871"/>
                <a:gd name="connsiteY2" fmla="*/ 149719 h 2173505"/>
                <a:gd name="connsiteX3" fmla="*/ 1035891 w 2964871"/>
                <a:gd name="connsiteY3" fmla="*/ 17198 h 2173505"/>
                <a:gd name="connsiteX4" fmla="*/ 929874 w 2964871"/>
                <a:gd name="connsiteY4" fmla="*/ 176224 h 2173505"/>
                <a:gd name="connsiteX5" fmla="*/ 1434553 w 2964871"/>
                <a:gd name="connsiteY5" fmla="*/ 362852 h 2173505"/>
                <a:gd name="connsiteX6" fmla="*/ 1196799 w 2964871"/>
                <a:gd name="connsiteY6" fmla="*/ 976215 h 2173505"/>
                <a:gd name="connsiteX7" fmla="*/ 774611 w 2964871"/>
                <a:gd name="connsiteY7" fmla="*/ 996211 h 2173505"/>
                <a:gd name="connsiteX8" fmla="*/ 134743 w 2964871"/>
                <a:gd name="connsiteY8" fmla="*/ 626798 h 2173505"/>
                <a:gd name="connsiteX9" fmla="*/ 55230 w 2964871"/>
                <a:gd name="connsiteY9" fmla="*/ 759319 h 2173505"/>
                <a:gd name="connsiteX10" fmla="*/ 797352 w 2964871"/>
                <a:gd name="connsiteY10" fmla="*/ 1315911 h 2173505"/>
                <a:gd name="connsiteX11" fmla="*/ 843852 w 2964871"/>
                <a:gd name="connsiteY11" fmla="*/ 2105630 h 2173505"/>
                <a:gd name="connsiteX12" fmla="*/ 1103485 w 2964871"/>
                <a:gd name="connsiteY12" fmla="*/ 2058582 h 2173505"/>
                <a:gd name="connsiteX13" fmla="*/ 1141908 w 2964871"/>
                <a:gd name="connsiteY13" fmla="*/ 1461684 h 2173505"/>
                <a:gd name="connsiteX14" fmla="*/ 1737550 w 2964871"/>
                <a:gd name="connsiteY14" fmla="*/ 1090310 h 2173505"/>
                <a:gd name="connsiteX15" fmla="*/ 2626152 w 2964871"/>
                <a:gd name="connsiteY15" fmla="*/ 1408676 h 2173505"/>
                <a:gd name="connsiteX16" fmla="*/ 2816544 w 2964871"/>
                <a:gd name="connsiteY16" fmla="*/ 1034400 h 2173505"/>
                <a:gd name="connsiteX17" fmla="*/ 1830238 w 2964871"/>
                <a:gd name="connsiteY17" fmla="*/ 683335 h 2173505"/>
                <a:gd name="connsiteX18" fmla="*/ 1981422 w 2964871"/>
                <a:gd name="connsiteY18" fmla="*/ 269537 h 2173505"/>
                <a:gd name="connsiteX19" fmla="*/ 2771926 w 2964871"/>
                <a:gd name="connsiteY19" fmla="*/ 176224 h 2173505"/>
                <a:gd name="connsiteX20" fmla="*/ 2804390 w 2964871"/>
                <a:gd name="connsiteY20" fmla="*/ 219509 h 2173505"/>
                <a:gd name="connsiteX21" fmla="*/ 2930952 w 2964871"/>
                <a:gd name="connsiteY21" fmla="*/ 56954 h 2173505"/>
                <a:gd name="connsiteX0" fmla="*/ 2930952 w 2975420"/>
                <a:gd name="connsiteY0" fmla="*/ 56466 h 2173017"/>
                <a:gd name="connsiteX1" fmla="*/ 2109317 w 2975420"/>
                <a:gd name="connsiteY1" fmla="*/ 3457 h 2173017"/>
                <a:gd name="connsiteX2" fmla="*/ 1698500 w 2975420"/>
                <a:gd name="connsiteY2" fmla="*/ 149231 h 2173017"/>
                <a:gd name="connsiteX3" fmla="*/ 1035891 w 2975420"/>
                <a:gd name="connsiteY3" fmla="*/ 16710 h 2173017"/>
                <a:gd name="connsiteX4" fmla="*/ 929874 w 2975420"/>
                <a:gd name="connsiteY4" fmla="*/ 175736 h 2173017"/>
                <a:gd name="connsiteX5" fmla="*/ 1434553 w 2975420"/>
                <a:gd name="connsiteY5" fmla="*/ 362364 h 2173017"/>
                <a:gd name="connsiteX6" fmla="*/ 1196799 w 2975420"/>
                <a:gd name="connsiteY6" fmla="*/ 975727 h 2173017"/>
                <a:gd name="connsiteX7" fmla="*/ 774611 w 2975420"/>
                <a:gd name="connsiteY7" fmla="*/ 995723 h 2173017"/>
                <a:gd name="connsiteX8" fmla="*/ 134743 w 2975420"/>
                <a:gd name="connsiteY8" fmla="*/ 626310 h 2173017"/>
                <a:gd name="connsiteX9" fmla="*/ 55230 w 2975420"/>
                <a:gd name="connsiteY9" fmla="*/ 758831 h 2173017"/>
                <a:gd name="connsiteX10" fmla="*/ 797352 w 2975420"/>
                <a:gd name="connsiteY10" fmla="*/ 1315423 h 2173017"/>
                <a:gd name="connsiteX11" fmla="*/ 843852 w 2975420"/>
                <a:gd name="connsiteY11" fmla="*/ 2105142 h 2173017"/>
                <a:gd name="connsiteX12" fmla="*/ 1103485 w 2975420"/>
                <a:gd name="connsiteY12" fmla="*/ 2058094 h 2173017"/>
                <a:gd name="connsiteX13" fmla="*/ 1141908 w 2975420"/>
                <a:gd name="connsiteY13" fmla="*/ 1461196 h 2173017"/>
                <a:gd name="connsiteX14" fmla="*/ 1737550 w 2975420"/>
                <a:gd name="connsiteY14" fmla="*/ 1089822 h 2173017"/>
                <a:gd name="connsiteX15" fmla="*/ 2626152 w 2975420"/>
                <a:gd name="connsiteY15" fmla="*/ 1408188 h 2173017"/>
                <a:gd name="connsiteX16" fmla="*/ 2816544 w 2975420"/>
                <a:gd name="connsiteY16" fmla="*/ 1033912 h 2173017"/>
                <a:gd name="connsiteX17" fmla="*/ 1830238 w 2975420"/>
                <a:gd name="connsiteY17" fmla="*/ 682847 h 2173017"/>
                <a:gd name="connsiteX18" fmla="*/ 1981422 w 2975420"/>
                <a:gd name="connsiteY18" fmla="*/ 269049 h 2173017"/>
                <a:gd name="connsiteX19" fmla="*/ 2771926 w 2975420"/>
                <a:gd name="connsiteY19" fmla="*/ 175736 h 2173017"/>
                <a:gd name="connsiteX20" fmla="*/ 2930952 w 2975420"/>
                <a:gd name="connsiteY20" fmla="*/ 56466 h 2173017"/>
                <a:gd name="connsiteX0" fmla="*/ 2897264 w 2941732"/>
                <a:gd name="connsiteY0" fmla="*/ 56466 h 2173017"/>
                <a:gd name="connsiteX1" fmla="*/ 2075629 w 2941732"/>
                <a:gd name="connsiteY1" fmla="*/ 3457 h 2173017"/>
                <a:gd name="connsiteX2" fmla="*/ 1664812 w 2941732"/>
                <a:gd name="connsiteY2" fmla="*/ 149231 h 2173017"/>
                <a:gd name="connsiteX3" fmla="*/ 1002203 w 2941732"/>
                <a:gd name="connsiteY3" fmla="*/ 16710 h 2173017"/>
                <a:gd name="connsiteX4" fmla="*/ 896186 w 2941732"/>
                <a:gd name="connsiteY4" fmla="*/ 175736 h 2173017"/>
                <a:gd name="connsiteX5" fmla="*/ 1400865 w 2941732"/>
                <a:gd name="connsiteY5" fmla="*/ 362364 h 2173017"/>
                <a:gd name="connsiteX6" fmla="*/ 1163111 w 2941732"/>
                <a:gd name="connsiteY6" fmla="*/ 975727 h 2173017"/>
                <a:gd name="connsiteX7" fmla="*/ 740923 w 2941732"/>
                <a:gd name="connsiteY7" fmla="*/ 995723 h 2173017"/>
                <a:gd name="connsiteX8" fmla="*/ 247142 w 2941732"/>
                <a:gd name="connsiteY8" fmla="*/ 712880 h 2173017"/>
                <a:gd name="connsiteX9" fmla="*/ 21542 w 2941732"/>
                <a:gd name="connsiteY9" fmla="*/ 758831 h 2173017"/>
                <a:gd name="connsiteX10" fmla="*/ 763664 w 2941732"/>
                <a:gd name="connsiteY10" fmla="*/ 1315423 h 2173017"/>
                <a:gd name="connsiteX11" fmla="*/ 810164 w 2941732"/>
                <a:gd name="connsiteY11" fmla="*/ 2105142 h 2173017"/>
                <a:gd name="connsiteX12" fmla="*/ 1069797 w 2941732"/>
                <a:gd name="connsiteY12" fmla="*/ 2058094 h 2173017"/>
                <a:gd name="connsiteX13" fmla="*/ 1108220 w 2941732"/>
                <a:gd name="connsiteY13" fmla="*/ 1461196 h 2173017"/>
                <a:gd name="connsiteX14" fmla="*/ 1703862 w 2941732"/>
                <a:gd name="connsiteY14" fmla="*/ 1089822 h 2173017"/>
                <a:gd name="connsiteX15" fmla="*/ 2592464 w 2941732"/>
                <a:gd name="connsiteY15" fmla="*/ 1408188 h 2173017"/>
                <a:gd name="connsiteX16" fmla="*/ 2782856 w 2941732"/>
                <a:gd name="connsiteY16" fmla="*/ 1033912 h 2173017"/>
                <a:gd name="connsiteX17" fmla="*/ 1796550 w 2941732"/>
                <a:gd name="connsiteY17" fmla="*/ 682847 h 2173017"/>
                <a:gd name="connsiteX18" fmla="*/ 1947734 w 2941732"/>
                <a:gd name="connsiteY18" fmla="*/ 269049 h 2173017"/>
                <a:gd name="connsiteX19" fmla="*/ 2738238 w 2941732"/>
                <a:gd name="connsiteY19" fmla="*/ 175736 h 2173017"/>
                <a:gd name="connsiteX20" fmla="*/ 2897264 w 2941732"/>
                <a:gd name="connsiteY20" fmla="*/ 56466 h 2173017"/>
                <a:gd name="connsiteX0" fmla="*/ 2740018 w 2784486"/>
                <a:gd name="connsiteY0" fmla="*/ 56466 h 2173017"/>
                <a:gd name="connsiteX1" fmla="*/ 1918383 w 2784486"/>
                <a:gd name="connsiteY1" fmla="*/ 3457 h 2173017"/>
                <a:gd name="connsiteX2" fmla="*/ 1507566 w 2784486"/>
                <a:gd name="connsiteY2" fmla="*/ 149231 h 2173017"/>
                <a:gd name="connsiteX3" fmla="*/ 844957 w 2784486"/>
                <a:gd name="connsiteY3" fmla="*/ 16710 h 2173017"/>
                <a:gd name="connsiteX4" fmla="*/ 738940 w 2784486"/>
                <a:gd name="connsiteY4" fmla="*/ 175736 h 2173017"/>
                <a:gd name="connsiteX5" fmla="*/ 1243619 w 2784486"/>
                <a:gd name="connsiteY5" fmla="*/ 362364 h 2173017"/>
                <a:gd name="connsiteX6" fmla="*/ 1005865 w 2784486"/>
                <a:gd name="connsiteY6" fmla="*/ 975727 h 2173017"/>
                <a:gd name="connsiteX7" fmla="*/ 583677 w 2784486"/>
                <a:gd name="connsiteY7" fmla="*/ 995723 h 2173017"/>
                <a:gd name="connsiteX8" fmla="*/ 89896 w 2784486"/>
                <a:gd name="connsiteY8" fmla="*/ 712880 h 2173017"/>
                <a:gd name="connsiteX9" fmla="*/ 48258 w 2784486"/>
                <a:gd name="connsiteY9" fmla="*/ 899508 h 2173017"/>
                <a:gd name="connsiteX10" fmla="*/ 606418 w 2784486"/>
                <a:gd name="connsiteY10" fmla="*/ 1315423 h 2173017"/>
                <a:gd name="connsiteX11" fmla="*/ 652918 w 2784486"/>
                <a:gd name="connsiteY11" fmla="*/ 2105142 h 2173017"/>
                <a:gd name="connsiteX12" fmla="*/ 912551 w 2784486"/>
                <a:gd name="connsiteY12" fmla="*/ 2058094 h 2173017"/>
                <a:gd name="connsiteX13" fmla="*/ 950974 w 2784486"/>
                <a:gd name="connsiteY13" fmla="*/ 1461196 h 2173017"/>
                <a:gd name="connsiteX14" fmla="*/ 1546616 w 2784486"/>
                <a:gd name="connsiteY14" fmla="*/ 1089822 h 2173017"/>
                <a:gd name="connsiteX15" fmla="*/ 2435218 w 2784486"/>
                <a:gd name="connsiteY15" fmla="*/ 1408188 h 2173017"/>
                <a:gd name="connsiteX16" fmla="*/ 2625610 w 2784486"/>
                <a:gd name="connsiteY16" fmla="*/ 1033912 h 2173017"/>
                <a:gd name="connsiteX17" fmla="*/ 1639304 w 2784486"/>
                <a:gd name="connsiteY17" fmla="*/ 682847 h 2173017"/>
                <a:gd name="connsiteX18" fmla="*/ 1790488 w 2784486"/>
                <a:gd name="connsiteY18" fmla="*/ 269049 h 2173017"/>
                <a:gd name="connsiteX19" fmla="*/ 2580992 w 2784486"/>
                <a:gd name="connsiteY19" fmla="*/ 175736 h 2173017"/>
                <a:gd name="connsiteX20" fmla="*/ 2740018 w 2784486"/>
                <a:gd name="connsiteY20" fmla="*/ 56466 h 2173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784486" h="2173017">
                  <a:moveTo>
                    <a:pt x="2740018" y="56466"/>
                  </a:moveTo>
                  <a:cubicBezTo>
                    <a:pt x="2629583" y="27753"/>
                    <a:pt x="2123792" y="-12004"/>
                    <a:pt x="1918383" y="3457"/>
                  </a:cubicBezTo>
                  <a:cubicBezTo>
                    <a:pt x="1712974" y="18918"/>
                    <a:pt x="1686470" y="147022"/>
                    <a:pt x="1507566" y="149231"/>
                  </a:cubicBezTo>
                  <a:cubicBezTo>
                    <a:pt x="1328662" y="151440"/>
                    <a:pt x="973061" y="12293"/>
                    <a:pt x="844957" y="16710"/>
                  </a:cubicBezTo>
                  <a:cubicBezTo>
                    <a:pt x="716853" y="21127"/>
                    <a:pt x="672496" y="118127"/>
                    <a:pt x="738940" y="175736"/>
                  </a:cubicBezTo>
                  <a:cubicBezTo>
                    <a:pt x="805384" y="233345"/>
                    <a:pt x="1199132" y="229032"/>
                    <a:pt x="1243619" y="362364"/>
                  </a:cubicBezTo>
                  <a:cubicBezTo>
                    <a:pt x="1288106" y="495696"/>
                    <a:pt x="1115855" y="870167"/>
                    <a:pt x="1005865" y="975727"/>
                  </a:cubicBezTo>
                  <a:cubicBezTo>
                    <a:pt x="895875" y="1081287"/>
                    <a:pt x="736338" y="1039531"/>
                    <a:pt x="583677" y="995723"/>
                  </a:cubicBezTo>
                  <a:cubicBezTo>
                    <a:pt x="431016" y="951915"/>
                    <a:pt x="179132" y="728916"/>
                    <a:pt x="89896" y="712880"/>
                  </a:cubicBezTo>
                  <a:cubicBezTo>
                    <a:pt x="660" y="696844"/>
                    <a:pt x="-37829" y="799084"/>
                    <a:pt x="48258" y="899508"/>
                  </a:cubicBezTo>
                  <a:cubicBezTo>
                    <a:pt x="134345" y="999932"/>
                    <a:pt x="505641" y="1114484"/>
                    <a:pt x="606418" y="1315423"/>
                  </a:cubicBezTo>
                  <a:cubicBezTo>
                    <a:pt x="707195" y="1516362"/>
                    <a:pt x="601896" y="1981364"/>
                    <a:pt x="652918" y="2105142"/>
                  </a:cubicBezTo>
                  <a:cubicBezTo>
                    <a:pt x="703940" y="2228920"/>
                    <a:pt x="862875" y="2165418"/>
                    <a:pt x="912551" y="2058094"/>
                  </a:cubicBezTo>
                  <a:cubicBezTo>
                    <a:pt x="962227" y="1950770"/>
                    <a:pt x="845297" y="1622575"/>
                    <a:pt x="950974" y="1461196"/>
                  </a:cubicBezTo>
                  <a:cubicBezTo>
                    <a:pt x="1056652" y="1299817"/>
                    <a:pt x="1299242" y="1098657"/>
                    <a:pt x="1546616" y="1089822"/>
                  </a:cubicBezTo>
                  <a:cubicBezTo>
                    <a:pt x="1793990" y="1080987"/>
                    <a:pt x="2255386" y="1417506"/>
                    <a:pt x="2435218" y="1408188"/>
                  </a:cubicBezTo>
                  <a:cubicBezTo>
                    <a:pt x="2615050" y="1398870"/>
                    <a:pt x="2758262" y="1154802"/>
                    <a:pt x="2625610" y="1033912"/>
                  </a:cubicBezTo>
                  <a:cubicBezTo>
                    <a:pt x="2492958" y="913022"/>
                    <a:pt x="1778491" y="810324"/>
                    <a:pt x="1639304" y="682847"/>
                  </a:cubicBezTo>
                  <a:cubicBezTo>
                    <a:pt x="1500117" y="555370"/>
                    <a:pt x="1633540" y="353567"/>
                    <a:pt x="1790488" y="269049"/>
                  </a:cubicBezTo>
                  <a:cubicBezTo>
                    <a:pt x="1947436" y="184531"/>
                    <a:pt x="2422737" y="211166"/>
                    <a:pt x="2580992" y="175736"/>
                  </a:cubicBezTo>
                  <a:cubicBezTo>
                    <a:pt x="2739247" y="140306"/>
                    <a:pt x="2850453" y="85179"/>
                    <a:pt x="2740018" y="5646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>
              <a:glow rad="63500">
                <a:schemeClr val="bg1">
                  <a:alpha val="40000"/>
                </a:schemeClr>
              </a:glow>
              <a:softEdge rad="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409944" y="8882390"/>
            <a:ext cx="448056" cy="261610"/>
          </a:xfrm>
          <a:noFill/>
        </p:spPr>
        <p:txBody>
          <a:bodyPr wrap="none" anchor="ctr">
            <a:noAutofit/>
          </a:bodyPr>
          <a:lstStyle/>
          <a:p>
            <a:pPr algn="r"/>
            <a:fld id="{77F2914A-9EBD-2143-B9B9-00921843D442}" type="slidenum">
              <a:rPr lang="en-US" sz="1100" smtClean="0">
                <a:latin typeface="Helvetica"/>
                <a:cs typeface="Helvetica"/>
              </a:rPr>
              <a:pPr algn="r"/>
              <a:t>19</a:t>
            </a:fld>
            <a:endParaRPr lang="en-US" sz="1100">
              <a:latin typeface="Helvetica"/>
              <a:cs typeface="Helvetica"/>
            </a:endParaRPr>
          </a:p>
        </p:txBody>
      </p:sp>
      <p:sp>
        <p:nvSpPr>
          <p:cNvPr id="12" name="Right Triangle 11"/>
          <p:cNvSpPr/>
          <p:nvPr/>
        </p:nvSpPr>
        <p:spPr>
          <a:xfrm rot="10800000">
            <a:off x="5476042" y="0"/>
            <a:ext cx="1381958" cy="503271"/>
          </a:xfrm>
          <a:prstGeom prst="rtTriangle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0000">
                <a:schemeClr val="bg1">
                  <a:alpha val="0"/>
                </a:schemeClr>
              </a:gs>
            </a:gsLst>
            <a:lin ang="174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400"/>
          </a:p>
        </p:txBody>
      </p:sp>
      <p:sp>
        <p:nvSpPr>
          <p:cNvPr id="13" name="TextBox 12"/>
          <p:cNvSpPr txBox="1"/>
          <p:nvPr/>
        </p:nvSpPr>
        <p:spPr>
          <a:xfrm>
            <a:off x="4955524" y="-25450"/>
            <a:ext cx="19202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 err="1" smtClean="0">
                <a:latin typeface="Helvetica"/>
                <a:cs typeface="Helvetica"/>
              </a:rPr>
              <a:t>Definizioni</a:t>
            </a:r>
            <a:endParaRPr lang="en-US" sz="1400" dirty="0">
              <a:latin typeface="Helvetica"/>
              <a:cs typeface="Helvetica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42309" y="5961180"/>
            <a:ext cx="711364" cy="287754"/>
          </a:xfrm>
          <a:prstGeom prst="rect">
            <a:avLst/>
          </a:prstGeom>
          <a:solidFill>
            <a:schemeClr val="tx1"/>
          </a:solidFill>
          <a:ln w="31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kern="1200" smtClean="0">
                <a:solidFill>
                  <a:schemeClr val="bg1"/>
                </a:solidFill>
                <a:latin typeface="Helvetica"/>
                <a:cs typeface="Helvetica"/>
              </a:rPr>
              <a:t>LR-TIV</a:t>
            </a:r>
            <a:endParaRPr lang="en-US" sz="1100" kern="1200">
              <a:solidFill>
                <a:schemeClr val="bg1"/>
              </a:solidFill>
              <a:latin typeface="Helvetica"/>
              <a:cs typeface="Helvetica"/>
            </a:endParaRPr>
          </a:p>
        </p:txBody>
      </p:sp>
      <p:cxnSp>
        <p:nvCxnSpPr>
          <p:cNvPr id="27" name="Straight Arrow Connector 76">
            <a:hlinkClick r:id="" action="ppaction://noaction"/>
          </p:cNvPr>
          <p:cNvCxnSpPr>
            <a:stCxn id="24" idx="2"/>
          </p:cNvCxnSpPr>
          <p:nvPr/>
        </p:nvCxnSpPr>
        <p:spPr>
          <a:xfrm rot="16200000" flipH="1">
            <a:off x="2665710" y="4281214"/>
            <a:ext cx="253202" cy="4188641"/>
          </a:xfrm>
          <a:prstGeom prst="bentConnector2">
            <a:avLst/>
          </a:prstGeom>
          <a:ln w="6350" cmpd="sng">
            <a:solidFill>
              <a:srgbClr val="000000"/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76">
            <a:hlinkClick r:id="" action="ppaction://noaction"/>
          </p:cNvPr>
          <p:cNvCxnSpPr>
            <a:stCxn id="24" idx="2"/>
          </p:cNvCxnSpPr>
          <p:nvPr/>
        </p:nvCxnSpPr>
        <p:spPr>
          <a:xfrm rot="16200000" flipH="1">
            <a:off x="2468356" y="4478568"/>
            <a:ext cx="647910" cy="4188641"/>
          </a:xfrm>
          <a:prstGeom prst="bentConnector2">
            <a:avLst/>
          </a:prstGeom>
          <a:ln w="6350" cmpd="sng">
            <a:solidFill>
              <a:srgbClr val="000000"/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4937034" y="6395622"/>
            <a:ext cx="1920966" cy="169277"/>
          </a:xfrm>
          <a:prstGeom prst="rect">
            <a:avLst/>
          </a:prstGeom>
          <a:solidFill>
            <a:schemeClr val="bg1"/>
          </a:solidFill>
          <a:ln w="127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36000" tIns="0" rIns="36000" bIns="0" anchor="ctr">
            <a:spAutoFit/>
          </a:bodyPr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 smtClean="0">
                <a:solidFill>
                  <a:srgbClr val="000000"/>
                </a:solidFill>
                <a:latin typeface="Helvetica"/>
                <a:cs typeface="Helvetica"/>
              </a:rPr>
              <a:t>“</a:t>
            </a:r>
            <a:r>
              <a:rPr lang="en-US" sz="1100" dirty="0" err="1" smtClean="0">
                <a:solidFill>
                  <a:srgbClr val="000000"/>
                </a:solidFill>
                <a:latin typeface="Helvetica"/>
                <a:cs typeface="Helvetica"/>
              </a:rPr>
              <a:t>Sicuramente</a:t>
            </a:r>
            <a:r>
              <a:rPr lang="en-US" sz="1100" dirty="0" smtClean="0">
                <a:solidFill>
                  <a:srgbClr val="000000"/>
                </a:solidFill>
                <a:latin typeface="Helvetica"/>
                <a:cs typeface="Helvetica"/>
              </a:rPr>
              <a:t> </a:t>
            </a:r>
            <a:r>
              <a:rPr lang="en-US" sz="1100" dirty="0" err="1" smtClean="0">
                <a:solidFill>
                  <a:srgbClr val="000000"/>
                </a:solidFill>
                <a:latin typeface="Helvetica"/>
                <a:cs typeface="Helvetica"/>
              </a:rPr>
              <a:t>dovuto</a:t>
            </a:r>
            <a:r>
              <a:rPr lang="en-US" sz="1100" dirty="0" smtClean="0">
                <a:solidFill>
                  <a:srgbClr val="000000"/>
                </a:solidFill>
                <a:latin typeface="Helvetica"/>
                <a:cs typeface="Helvetica"/>
              </a:rPr>
              <a:t> a HCC”</a:t>
            </a:r>
            <a:endParaRPr lang="en-US" sz="1100" dirty="0">
              <a:solidFill>
                <a:srgbClr val="000000"/>
              </a:solidFill>
              <a:latin typeface="Helvetica"/>
              <a:cs typeface="Helvetica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4895835" y="6790792"/>
            <a:ext cx="2039588" cy="169277"/>
          </a:xfrm>
          <a:prstGeom prst="rect">
            <a:avLst/>
          </a:prstGeom>
          <a:solidFill>
            <a:schemeClr val="bg1"/>
          </a:solidFill>
          <a:ln w="127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36000" tIns="0" rIns="36000" bIns="0" anchor="ctr">
            <a:spAutoFit/>
          </a:bodyPr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 smtClean="0">
                <a:solidFill>
                  <a:srgbClr val="000000"/>
                </a:solidFill>
                <a:latin typeface="Helvetica"/>
                <a:cs typeface="Helvetica"/>
              </a:rPr>
              <a:t>“</a:t>
            </a:r>
            <a:r>
              <a:rPr lang="en-US" sz="1100" dirty="0" err="1" smtClean="0">
                <a:solidFill>
                  <a:srgbClr val="000000"/>
                </a:solidFill>
                <a:latin typeface="Helvetica"/>
                <a:cs typeface="Helvetica"/>
              </a:rPr>
              <a:t>Probabilmente</a:t>
            </a:r>
            <a:r>
              <a:rPr lang="en-US" sz="1100" dirty="0" smtClean="0">
                <a:solidFill>
                  <a:srgbClr val="000000"/>
                </a:solidFill>
                <a:latin typeface="Helvetica"/>
                <a:cs typeface="Helvetica"/>
              </a:rPr>
              <a:t> </a:t>
            </a:r>
            <a:r>
              <a:rPr lang="en-US" sz="1100" dirty="0" err="1" smtClean="0">
                <a:solidFill>
                  <a:srgbClr val="000000"/>
                </a:solidFill>
                <a:latin typeface="Helvetica"/>
                <a:cs typeface="Helvetica"/>
              </a:rPr>
              <a:t>dovuto</a:t>
            </a:r>
            <a:r>
              <a:rPr lang="en-US" sz="1100" dirty="0" smtClean="0">
                <a:solidFill>
                  <a:srgbClr val="000000"/>
                </a:solidFill>
                <a:latin typeface="Helvetica"/>
                <a:cs typeface="Helvetica"/>
              </a:rPr>
              <a:t> a HCC”</a:t>
            </a:r>
            <a:endParaRPr lang="en-US" sz="1100" dirty="0">
              <a:solidFill>
                <a:srgbClr val="000000"/>
              </a:solidFill>
              <a:latin typeface="Helvetica"/>
              <a:cs typeface="Helvetica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895835" y="7140928"/>
            <a:ext cx="2001116" cy="169277"/>
          </a:xfrm>
          <a:prstGeom prst="rect">
            <a:avLst/>
          </a:prstGeom>
          <a:solidFill>
            <a:schemeClr val="bg1"/>
          </a:solidFill>
          <a:ln w="127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36000" tIns="0" rIns="36000" bIns="0" anchor="ctr">
            <a:spAutoFit/>
          </a:bodyPr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>
                <a:solidFill>
                  <a:srgbClr val="000000"/>
                </a:solidFill>
                <a:latin typeface="Helvetica"/>
                <a:cs typeface="Helvetica"/>
              </a:rPr>
              <a:t>“</a:t>
            </a:r>
            <a:r>
              <a:rPr lang="en-US" sz="1100" dirty="0" err="1">
                <a:solidFill>
                  <a:srgbClr val="000000"/>
                </a:solidFill>
                <a:latin typeface="Helvetica"/>
                <a:cs typeface="Helvetica"/>
              </a:rPr>
              <a:t>Probabilmente</a:t>
            </a:r>
            <a:r>
              <a:rPr lang="en-US" sz="1100" dirty="0">
                <a:solidFill>
                  <a:srgbClr val="000000"/>
                </a:solidFill>
                <a:latin typeface="Helvetica"/>
                <a:cs typeface="Helvetica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Helvetica"/>
                <a:cs typeface="Helvetica"/>
              </a:rPr>
              <a:t>dovuto</a:t>
            </a:r>
            <a:r>
              <a:rPr lang="en-US" sz="1100" dirty="0">
                <a:solidFill>
                  <a:srgbClr val="000000"/>
                </a:solidFill>
                <a:latin typeface="Helvetica"/>
                <a:cs typeface="Helvetica"/>
              </a:rPr>
              <a:t> a HCC”</a:t>
            </a:r>
          </a:p>
        </p:txBody>
      </p:sp>
      <p:cxnSp>
        <p:nvCxnSpPr>
          <p:cNvPr id="59" name="Straight Arrow Connector 76">
            <a:hlinkClick r:id="" action="ppaction://noaction"/>
          </p:cNvPr>
          <p:cNvCxnSpPr>
            <a:stCxn id="24" idx="2"/>
            <a:endCxn id="57" idx="1"/>
          </p:cNvCxnSpPr>
          <p:nvPr/>
        </p:nvCxnSpPr>
        <p:spPr>
          <a:xfrm rot="16200000" flipH="1">
            <a:off x="1354648" y="5592277"/>
            <a:ext cx="1436641" cy="2749954"/>
          </a:xfrm>
          <a:prstGeom prst="bentConnector2">
            <a:avLst/>
          </a:prstGeom>
          <a:ln w="6350" cmpd="sng">
            <a:solidFill>
              <a:srgbClr val="000000"/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3447945" y="7600936"/>
            <a:ext cx="3427789" cy="169277"/>
          </a:xfrm>
          <a:prstGeom prst="rect">
            <a:avLst/>
          </a:prstGeom>
          <a:noFill/>
          <a:ln w="127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36000" tIns="0" rIns="36000" bIns="0" anchor="ctr">
            <a:spAutoFit/>
          </a:bodyPr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 smtClean="0">
                <a:solidFill>
                  <a:srgbClr val="000000"/>
                </a:solidFill>
                <a:latin typeface="Helvetica"/>
                <a:cs typeface="Helvetica"/>
              </a:rPr>
              <a:t>“</a:t>
            </a:r>
            <a:r>
              <a:rPr lang="en-US" sz="1100" dirty="0" err="1" smtClean="0">
                <a:solidFill>
                  <a:srgbClr val="000000"/>
                </a:solidFill>
                <a:latin typeface="Helvetica"/>
                <a:cs typeface="Helvetica"/>
              </a:rPr>
              <a:t>Potrebbe</a:t>
            </a:r>
            <a:r>
              <a:rPr lang="en-US" sz="1100" dirty="0" smtClean="0">
                <a:solidFill>
                  <a:srgbClr val="000000"/>
                </a:solidFill>
                <a:latin typeface="Helvetica"/>
                <a:cs typeface="Helvetica"/>
              </a:rPr>
              <a:t> </a:t>
            </a:r>
            <a:r>
              <a:rPr lang="en-US" sz="1100" dirty="0" err="1" smtClean="0">
                <a:solidFill>
                  <a:srgbClr val="000000"/>
                </a:solidFill>
                <a:latin typeface="Helvetica"/>
                <a:cs typeface="Helvetica"/>
              </a:rPr>
              <a:t>essere</a:t>
            </a:r>
            <a:r>
              <a:rPr lang="en-US" sz="1100" dirty="0" smtClean="0">
                <a:solidFill>
                  <a:srgbClr val="000000"/>
                </a:solidFill>
                <a:latin typeface="Helvetica"/>
                <a:cs typeface="Helvetica"/>
              </a:rPr>
              <a:t> </a:t>
            </a:r>
            <a:r>
              <a:rPr lang="en-US" sz="1100" dirty="0" err="1" smtClean="0">
                <a:solidFill>
                  <a:srgbClr val="000000"/>
                </a:solidFill>
                <a:latin typeface="Helvetica"/>
                <a:cs typeface="Helvetica"/>
              </a:rPr>
              <a:t>dovuta</a:t>
            </a:r>
            <a:r>
              <a:rPr lang="en-US" sz="1100" dirty="0" smtClean="0">
                <a:solidFill>
                  <a:srgbClr val="000000"/>
                </a:solidFill>
                <a:latin typeface="Helvetica"/>
                <a:cs typeface="Helvetica"/>
              </a:rPr>
              <a:t> a </a:t>
            </a:r>
            <a:r>
              <a:rPr lang="en-US" sz="1100" dirty="0" err="1" smtClean="0">
                <a:solidFill>
                  <a:srgbClr val="000000"/>
                </a:solidFill>
                <a:latin typeface="Helvetica"/>
                <a:cs typeface="Helvetica"/>
              </a:rPr>
              <a:t>lesione</a:t>
            </a:r>
            <a:r>
              <a:rPr lang="en-US" sz="1100" dirty="0" smtClean="0">
                <a:solidFill>
                  <a:srgbClr val="000000"/>
                </a:solidFill>
                <a:latin typeface="Helvetica"/>
                <a:cs typeface="Helvetica"/>
              </a:rPr>
              <a:t> </a:t>
            </a:r>
            <a:r>
              <a:rPr lang="en-US" sz="1100" dirty="0" err="1" smtClean="0">
                <a:solidFill>
                  <a:srgbClr val="000000"/>
                </a:solidFill>
                <a:latin typeface="Helvetica"/>
                <a:cs typeface="Helvetica"/>
              </a:rPr>
              <a:t>maligna</a:t>
            </a:r>
            <a:r>
              <a:rPr lang="en-US" sz="1100" dirty="0" smtClean="0">
                <a:solidFill>
                  <a:srgbClr val="000000"/>
                </a:solidFill>
                <a:latin typeface="Helvetica"/>
                <a:cs typeface="Helvetica"/>
              </a:rPr>
              <a:t> non-HCC”</a:t>
            </a:r>
            <a:endParaRPr lang="en-US" sz="1100" dirty="0">
              <a:solidFill>
                <a:srgbClr val="000000"/>
              </a:solidFill>
              <a:latin typeface="Helvetica"/>
              <a:cs typeface="Helvetica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5341622" y="7976305"/>
            <a:ext cx="1202821" cy="169277"/>
          </a:xfrm>
          <a:prstGeom prst="rect">
            <a:avLst/>
          </a:prstGeom>
          <a:solidFill>
            <a:schemeClr val="bg1"/>
          </a:solidFill>
          <a:ln w="127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36000" tIns="0" rIns="36000" bIns="0" anchor="ctr">
            <a:spAutoFit/>
          </a:bodyPr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 smtClean="0">
                <a:solidFill>
                  <a:srgbClr val="000000"/>
                </a:solidFill>
                <a:latin typeface="Helvetica"/>
                <a:cs typeface="Helvetica"/>
              </a:rPr>
              <a:t>“</a:t>
            </a:r>
            <a:r>
              <a:rPr lang="en-US" sz="1100" dirty="0" err="1" smtClean="0">
                <a:solidFill>
                  <a:srgbClr val="000000"/>
                </a:solidFill>
                <a:latin typeface="Helvetica"/>
                <a:cs typeface="Helvetica"/>
              </a:rPr>
              <a:t>Eziologia</a:t>
            </a:r>
            <a:r>
              <a:rPr lang="en-US" sz="1100" dirty="0" smtClean="0">
                <a:solidFill>
                  <a:srgbClr val="000000"/>
                </a:solidFill>
                <a:latin typeface="Helvetica"/>
                <a:cs typeface="Helvetica"/>
              </a:rPr>
              <a:t> </a:t>
            </a:r>
            <a:r>
              <a:rPr lang="en-US" sz="1100" dirty="0" err="1" smtClean="0">
                <a:solidFill>
                  <a:srgbClr val="000000"/>
                </a:solidFill>
                <a:latin typeface="Helvetica"/>
                <a:cs typeface="Helvetica"/>
              </a:rPr>
              <a:t>incerta</a:t>
            </a:r>
            <a:r>
              <a:rPr lang="en-US" sz="1100" dirty="0" smtClean="0">
                <a:solidFill>
                  <a:srgbClr val="000000"/>
                </a:solidFill>
                <a:latin typeface="Helvetica"/>
                <a:cs typeface="Helvetica"/>
              </a:rPr>
              <a:t>”</a:t>
            </a:r>
            <a:endParaRPr lang="en-US" sz="1100" dirty="0">
              <a:solidFill>
                <a:srgbClr val="000000"/>
              </a:solidFill>
              <a:latin typeface="Helvetica"/>
              <a:cs typeface="Helvetica"/>
            </a:endParaRPr>
          </a:p>
        </p:txBody>
      </p:sp>
      <p:cxnSp>
        <p:nvCxnSpPr>
          <p:cNvPr id="64" name="Straight Arrow Connector 76">
            <a:hlinkClick r:id="" action="ppaction://noaction"/>
          </p:cNvPr>
          <p:cNvCxnSpPr>
            <a:stCxn id="24" idx="2"/>
            <a:endCxn id="62" idx="1"/>
          </p:cNvCxnSpPr>
          <p:nvPr/>
        </p:nvCxnSpPr>
        <p:spPr>
          <a:xfrm rot="16200000" flipH="1">
            <a:off x="2113801" y="4833123"/>
            <a:ext cx="1812010" cy="4643631"/>
          </a:xfrm>
          <a:prstGeom prst="bentConnector2">
            <a:avLst/>
          </a:prstGeom>
          <a:ln w="6350" cmpd="sng">
            <a:solidFill>
              <a:srgbClr val="000000"/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836019" y="7966522"/>
            <a:ext cx="699478" cy="169277"/>
          </a:xfrm>
          <a:prstGeom prst="rect">
            <a:avLst/>
          </a:prstGeom>
          <a:solidFill>
            <a:schemeClr val="bg1"/>
          </a:solidFill>
          <a:ln w="127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36000" tIns="0" rIns="36000" bIns="0" anchor="ctr">
            <a:spAutoFit/>
          </a:bodyPr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 err="1" smtClean="0">
                <a:solidFill>
                  <a:srgbClr val="000000"/>
                </a:solidFill>
                <a:latin typeface="Helvetica"/>
                <a:cs typeface="Helvetica"/>
              </a:rPr>
              <a:t>Altrimenti</a:t>
            </a:r>
            <a:r>
              <a:rPr lang="en-US" sz="1100" dirty="0" smtClean="0">
                <a:solidFill>
                  <a:srgbClr val="000000"/>
                </a:solidFill>
                <a:latin typeface="Helvetica"/>
                <a:cs typeface="Helvetica"/>
              </a:rPr>
              <a:t> </a:t>
            </a:r>
            <a:endParaRPr lang="en-US" sz="1100" dirty="0">
              <a:solidFill>
                <a:srgbClr val="000000"/>
              </a:solidFill>
              <a:latin typeface="Helvetica"/>
              <a:cs typeface="Helvetica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836019" y="6395622"/>
            <a:ext cx="1358311" cy="169277"/>
          </a:xfrm>
          <a:prstGeom prst="rect">
            <a:avLst/>
          </a:prstGeom>
          <a:solidFill>
            <a:schemeClr val="bg1"/>
          </a:solidFill>
          <a:ln w="127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36000" tIns="0" rIns="36000" bIns="0" anchor="ctr">
            <a:spAutoFit/>
          </a:bodyPr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 smtClean="0">
                <a:solidFill>
                  <a:srgbClr val="000000"/>
                </a:solidFill>
                <a:latin typeface="Helvetica"/>
                <a:cs typeface="Helvetica"/>
              </a:rPr>
              <a:t>Se </a:t>
            </a:r>
            <a:r>
              <a:rPr lang="en-US" sz="1100" dirty="0" err="1" smtClean="0">
                <a:solidFill>
                  <a:srgbClr val="000000"/>
                </a:solidFill>
                <a:latin typeface="Helvetica"/>
                <a:cs typeface="Helvetica"/>
              </a:rPr>
              <a:t>adiacente</a:t>
            </a:r>
            <a:r>
              <a:rPr lang="en-US" sz="1100" dirty="0" smtClean="0">
                <a:solidFill>
                  <a:srgbClr val="000000"/>
                </a:solidFill>
                <a:latin typeface="Helvetica"/>
                <a:cs typeface="Helvetica"/>
              </a:rPr>
              <a:t> a LR-5</a:t>
            </a:r>
            <a:endParaRPr lang="en-US" sz="1100" dirty="0">
              <a:solidFill>
                <a:srgbClr val="000000"/>
              </a:solidFill>
              <a:latin typeface="Helvetica"/>
              <a:cs typeface="Helvetica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836019" y="6790793"/>
            <a:ext cx="1358311" cy="169277"/>
          </a:xfrm>
          <a:prstGeom prst="rect">
            <a:avLst/>
          </a:prstGeom>
          <a:solidFill>
            <a:schemeClr val="bg1"/>
          </a:solidFill>
          <a:ln w="127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36000" tIns="0" rIns="36000" bIns="0" anchor="ctr">
            <a:spAutoFit/>
          </a:bodyPr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>
                <a:solidFill>
                  <a:srgbClr val="000000"/>
                </a:solidFill>
                <a:latin typeface="Helvetica"/>
                <a:cs typeface="Helvetica"/>
              </a:rPr>
              <a:t>Se </a:t>
            </a:r>
            <a:r>
              <a:rPr lang="en-US" sz="1100" dirty="0" err="1" smtClean="0">
                <a:solidFill>
                  <a:srgbClr val="000000"/>
                </a:solidFill>
                <a:latin typeface="Helvetica"/>
                <a:cs typeface="Helvetica"/>
              </a:rPr>
              <a:t>adiacente</a:t>
            </a:r>
            <a:r>
              <a:rPr lang="en-US" sz="1100" dirty="0">
                <a:solidFill>
                  <a:srgbClr val="000000"/>
                </a:solidFill>
                <a:latin typeface="Helvetica"/>
                <a:cs typeface="Helvetica"/>
              </a:rPr>
              <a:t> </a:t>
            </a:r>
            <a:r>
              <a:rPr lang="en-US" sz="1100" dirty="0" smtClean="0">
                <a:solidFill>
                  <a:srgbClr val="000000"/>
                </a:solidFill>
                <a:latin typeface="Helvetica"/>
                <a:cs typeface="Helvetica"/>
              </a:rPr>
              <a:t>a LR-4</a:t>
            </a:r>
            <a:endParaRPr lang="en-US" sz="1100" dirty="0">
              <a:solidFill>
                <a:srgbClr val="000000"/>
              </a:solidFill>
              <a:latin typeface="Helvetica"/>
              <a:cs typeface="Helvetica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836019" y="7185964"/>
            <a:ext cx="2086075" cy="169277"/>
          </a:xfrm>
          <a:prstGeom prst="rect">
            <a:avLst/>
          </a:prstGeom>
          <a:solidFill>
            <a:schemeClr val="bg1"/>
          </a:solidFill>
          <a:ln w="127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36000" tIns="0" rIns="36000" bIns="0" anchor="ctr">
            <a:spAutoFit/>
          </a:bodyPr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 smtClean="0">
                <a:solidFill>
                  <a:srgbClr val="000000"/>
                </a:solidFill>
                <a:latin typeface="Helvetica"/>
                <a:cs typeface="Helvetica"/>
              </a:rPr>
              <a:t>Se </a:t>
            </a:r>
            <a:r>
              <a:rPr lang="en-US" sz="1100" dirty="0" err="1" smtClean="0">
                <a:solidFill>
                  <a:srgbClr val="000000"/>
                </a:solidFill>
                <a:latin typeface="Helvetica"/>
                <a:cs typeface="Helvetica"/>
              </a:rPr>
              <a:t>associata</a:t>
            </a:r>
            <a:r>
              <a:rPr lang="en-US" sz="1100" dirty="0" smtClean="0">
                <a:solidFill>
                  <a:srgbClr val="000000"/>
                </a:solidFill>
                <a:latin typeface="Helvetica"/>
                <a:cs typeface="Helvetica"/>
              </a:rPr>
              <a:t> a </a:t>
            </a:r>
            <a:r>
              <a:rPr lang="en-US" sz="1100" dirty="0" err="1" smtClean="0">
                <a:solidFill>
                  <a:srgbClr val="000000"/>
                </a:solidFill>
                <a:latin typeface="Helvetica"/>
                <a:cs typeface="Helvetica"/>
              </a:rPr>
              <a:t>massa</a:t>
            </a:r>
            <a:r>
              <a:rPr lang="en-US" sz="1100" dirty="0" smtClean="0">
                <a:solidFill>
                  <a:srgbClr val="000000"/>
                </a:solidFill>
                <a:latin typeface="Helvetica"/>
                <a:cs typeface="Helvetica"/>
              </a:rPr>
              <a:t> </a:t>
            </a:r>
            <a:r>
              <a:rPr lang="en-US" sz="1100" dirty="0" err="1" smtClean="0">
                <a:solidFill>
                  <a:srgbClr val="000000"/>
                </a:solidFill>
                <a:latin typeface="Helvetica"/>
                <a:cs typeface="Helvetica"/>
              </a:rPr>
              <a:t>infiltrativa</a:t>
            </a:r>
            <a:endParaRPr lang="en-US" sz="1100" dirty="0">
              <a:solidFill>
                <a:srgbClr val="000000"/>
              </a:solidFill>
              <a:latin typeface="Helvetica"/>
              <a:cs typeface="Helvetica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836019" y="7581135"/>
            <a:ext cx="2369807" cy="169277"/>
          </a:xfrm>
          <a:prstGeom prst="rect">
            <a:avLst/>
          </a:prstGeom>
          <a:solidFill>
            <a:schemeClr val="bg1"/>
          </a:solidFill>
          <a:ln w="127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36000" tIns="0" rIns="36000" bIns="0" anchor="ctr">
            <a:spAutoFit/>
          </a:bodyPr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 smtClean="0">
                <a:solidFill>
                  <a:srgbClr val="000000"/>
                </a:solidFill>
                <a:latin typeface="Helvetica"/>
                <a:cs typeface="Helvetica"/>
              </a:rPr>
              <a:t>Se </a:t>
            </a:r>
            <a:r>
              <a:rPr lang="en-US" sz="1100" dirty="0" err="1" smtClean="0">
                <a:solidFill>
                  <a:srgbClr val="000000"/>
                </a:solidFill>
                <a:latin typeface="Helvetica"/>
                <a:cs typeface="Helvetica"/>
              </a:rPr>
              <a:t>adiacente</a:t>
            </a:r>
            <a:r>
              <a:rPr lang="en-US" sz="1100" dirty="0" smtClean="0">
                <a:solidFill>
                  <a:srgbClr val="000000"/>
                </a:solidFill>
                <a:latin typeface="Helvetica"/>
                <a:cs typeface="Helvetica"/>
              </a:rPr>
              <a:t> a </a:t>
            </a:r>
            <a:r>
              <a:rPr lang="en-US" sz="1100" dirty="0" err="1" smtClean="0">
                <a:solidFill>
                  <a:srgbClr val="000000"/>
                </a:solidFill>
                <a:latin typeface="Helvetica"/>
                <a:cs typeface="Helvetica"/>
              </a:rPr>
              <a:t>massa</a:t>
            </a:r>
            <a:r>
              <a:rPr lang="en-US" sz="1100" dirty="0" smtClean="0">
                <a:solidFill>
                  <a:srgbClr val="000000"/>
                </a:solidFill>
                <a:latin typeface="Helvetica"/>
                <a:cs typeface="Helvetica"/>
              </a:rPr>
              <a:t>  “a </a:t>
            </a:r>
            <a:r>
              <a:rPr lang="en-US" sz="1100" dirty="0" err="1" smtClean="0">
                <a:solidFill>
                  <a:srgbClr val="000000"/>
                </a:solidFill>
                <a:latin typeface="Helvetica"/>
                <a:cs typeface="Helvetica"/>
              </a:rPr>
              <a:t>bersaglio</a:t>
            </a:r>
            <a:r>
              <a:rPr lang="en-US" sz="1100" dirty="0" smtClean="0">
                <a:solidFill>
                  <a:srgbClr val="000000"/>
                </a:solidFill>
                <a:latin typeface="Helvetica"/>
                <a:cs typeface="Helvetica"/>
              </a:rPr>
              <a:t>” </a:t>
            </a:r>
            <a:endParaRPr lang="en-US" sz="1100" dirty="0">
              <a:solidFill>
                <a:srgbClr val="000000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25923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5" name="Table 1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5260786"/>
              </p:ext>
            </p:extLst>
          </p:nvPr>
        </p:nvGraphicFramePr>
        <p:xfrm>
          <a:off x="228600" y="365760"/>
          <a:ext cx="6400800" cy="8531352"/>
        </p:xfrm>
        <a:graphic>
          <a:graphicData uri="http://schemas.openxmlformats.org/drawingml/2006/table">
            <a:tbl>
              <a:tblPr firstRow="1" bandRow="1" bandCol="1">
                <a:tableStyleId>{5C22544A-7EE6-4342-B048-85BDC9FD1C3A}</a:tableStyleId>
              </a:tblPr>
              <a:tblGrid>
                <a:gridCol w="163774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6345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9960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LI-RADS</a:t>
                      </a:r>
                      <a:r>
                        <a:rPr lang="en-US" sz="1600" b="1" baseline="3000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®</a:t>
                      </a: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Criterio</a:t>
                      </a: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LR-M</a:t>
                      </a:r>
                      <a:endParaRPr lang="en-US" sz="1600" b="1" dirty="0" smtClean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 marT="0" marB="1828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marL="0" marR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050" b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Massa a </a:t>
                      </a:r>
                      <a:r>
                        <a:rPr lang="en-US" sz="1050" b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bersaglio</a:t>
                      </a:r>
                      <a:r>
                        <a:rPr lang="en-US" sz="1050" b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(</a:t>
                      </a:r>
                      <a:r>
                        <a:rPr lang="en-US" sz="1050" b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vedi</a:t>
                      </a:r>
                      <a:r>
                        <a:rPr lang="en-US" sz="1050" b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sotto per la </a:t>
                      </a:r>
                      <a:r>
                        <a:rPr lang="en-US" sz="1050" b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definizione</a:t>
                      </a:r>
                      <a:r>
                        <a:rPr lang="en-US" sz="1050" b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e per </a:t>
                      </a:r>
                      <a:r>
                        <a:rPr lang="en-US" sz="1050" b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gli</a:t>
                      </a:r>
                      <a:r>
                        <a:rPr lang="en-US" sz="1050" b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50" b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aspetti</a:t>
                      </a:r>
                      <a:r>
                        <a:rPr lang="en-US" sz="1050" b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50" b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radiologici</a:t>
                      </a:r>
                      <a:r>
                        <a:rPr lang="en-US" sz="1050" b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)</a:t>
                      </a:r>
                      <a:endParaRPr lang="en-US" sz="1050" b="1" dirty="0" smtClean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 marL="72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marL="0" marR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O</a:t>
                      </a:r>
                    </a:p>
                  </a:txBody>
                  <a:tcPr marL="72000" marR="36000" marT="9144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marL="0" marR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050" b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Massa non</a:t>
                      </a:r>
                      <a:r>
                        <a:rPr lang="en-US" sz="1050" b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a </a:t>
                      </a:r>
                      <a:r>
                        <a:rPr lang="en-US" sz="1050" b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bersaglio</a:t>
                      </a:r>
                      <a:r>
                        <a:rPr lang="en-US" sz="1050" b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, con </a:t>
                      </a:r>
                      <a:r>
                        <a:rPr lang="en-US" sz="1050" b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uno</a:t>
                      </a:r>
                      <a:r>
                        <a:rPr lang="en-US" sz="1050" b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o </a:t>
                      </a:r>
                      <a:r>
                        <a:rPr lang="en-US" sz="1050" b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più</a:t>
                      </a:r>
                      <a:r>
                        <a:rPr lang="en-US" sz="1050" b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50" b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dei</a:t>
                      </a:r>
                      <a:r>
                        <a:rPr lang="en-US" sz="1050" b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50" b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seguenti</a:t>
                      </a:r>
                      <a:r>
                        <a:rPr lang="en-US" sz="1050" b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50" b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aspetti</a:t>
                      </a:r>
                      <a:r>
                        <a:rPr lang="en-US" sz="1050" b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:</a:t>
                      </a:r>
                    </a:p>
                  </a:txBody>
                  <a:tcPr marL="72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182880" lvl="0" indent="-182880"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endParaRPr lang="en-US" sz="1100" b="1" kern="1200" baseline="0" dirty="0" smtClean="0">
                        <a:solidFill>
                          <a:schemeClr val="tx1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72000" marR="3600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6E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91440">
                <a:tc gridSpan="3">
                  <a:txBody>
                    <a:bodyPr/>
                    <a:lstStyle/>
                    <a:p>
                      <a:pPr marL="0" marR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00" b="0" baseline="0" smtClean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 marL="72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41960">
                <a:tc gridSpan="2">
                  <a:txBody>
                    <a:bodyPr/>
                    <a:lstStyle/>
                    <a:p>
                      <a:pPr marL="182880" lvl="0" indent="-182880"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en-US" sz="105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Aspetto</a:t>
                      </a:r>
                      <a:r>
                        <a:rPr lang="en-US" sz="105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05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infiltrativo</a:t>
                      </a:r>
                      <a:r>
                        <a:rPr lang="en-US" sz="105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. </a:t>
                      </a:r>
                      <a:r>
                        <a:rPr lang="en-US" sz="105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Vedi</a:t>
                      </a:r>
                      <a:r>
                        <a:rPr lang="en-US" sz="105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050" b="0" i="1" kern="1200" baseline="0" dirty="0" smtClean="0">
                          <a:solidFill>
                            <a:srgbClr val="0432FF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hlinkClick r:id="" action="ppaction://noaction"/>
                        </a:rPr>
                        <a:t>pagina 25</a:t>
                      </a:r>
                      <a:r>
                        <a:rPr lang="en-US" sz="105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hlinkClick r:id="" action="ppaction://noaction"/>
                        </a:rPr>
                        <a:t>.</a:t>
                      </a:r>
                      <a:endParaRPr lang="en-US" sz="1050" b="0" kern="1200" baseline="0" dirty="0" smtClean="0">
                        <a:solidFill>
                          <a:schemeClr val="tx1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  <a:p>
                      <a:pPr marL="182880" lvl="0" indent="-182880"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en-US" sz="105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Netta</a:t>
                      </a:r>
                      <a:r>
                        <a:rPr lang="en-US" sz="105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05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restrizione</a:t>
                      </a:r>
                      <a:r>
                        <a:rPr lang="en-US" sz="105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05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della</a:t>
                      </a:r>
                      <a:r>
                        <a:rPr lang="en-US" sz="105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05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diffusività</a:t>
                      </a:r>
                      <a:r>
                        <a:rPr lang="en-US" sz="105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. </a:t>
                      </a:r>
                      <a:r>
                        <a:rPr lang="en-US" sz="105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Vedi</a:t>
                      </a:r>
                      <a:r>
                        <a:rPr lang="en-US" sz="105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05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il</a:t>
                      </a:r>
                      <a:r>
                        <a:rPr lang="en-US" sz="105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05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manuale</a:t>
                      </a:r>
                      <a:r>
                        <a:rPr lang="en-US" sz="105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(non </a:t>
                      </a:r>
                      <a:r>
                        <a:rPr lang="en-US" sz="105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completato</a:t>
                      </a:r>
                      <a:r>
                        <a:rPr lang="en-US" sz="105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).</a:t>
                      </a:r>
                      <a:endParaRPr lang="en-US" sz="1050" b="0" i="1" kern="1200" baseline="0" dirty="0" smtClean="0">
                        <a:solidFill>
                          <a:srgbClr val="0432FF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  <a:p>
                      <a:pPr marL="182880" lvl="0" indent="-182880"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en-US" sz="105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Necrosi</a:t>
                      </a:r>
                      <a:r>
                        <a:rPr lang="en-US" sz="105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o </a:t>
                      </a:r>
                      <a:r>
                        <a:rPr lang="en-US" sz="105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marcata</a:t>
                      </a:r>
                      <a:r>
                        <a:rPr lang="en-US" sz="105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ischemia. </a:t>
                      </a:r>
                      <a:r>
                        <a:rPr lang="en-US" sz="105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Vedi</a:t>
                      </a:r>
                      <a:r>
                        <a:rPr lang="en-US" sz="105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05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il</a:t>
                      </a:r>
                      <a:r>
                        <a:rPr lang="en-US" sz="105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05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manuale</a:t>
                      </a:r>
                      <a:r>
                        <a:rPr lang="en-US" sz="105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(non </a:t>
                      </a:r>
                      <a:r>
                        <a:rPr lang="en-US" sz="105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completato</a:t>
                      </a:r>
                      <a:r>
                        <a:rPr lang="en-US" sz="105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).</a:t>
                      </a:r>
                      <a:endParaRPr lang="en-US" sz="1050" b="0" i="1" kern="1200" baseline="0" dirty="0" smtClean="0">
                        <a:solidFill>
                          <a:srgbClr val="0432FF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  <a:p>
                      <a:pPr marL="182880" marR="0" lvl="0" indent="-18288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105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Altri</a:t>
                      </a:r>
                      <a:r>
                        <a:rPr lang="en-US" sz="105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05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aspetti</a:t>
                      </a:r>
                      <a:r>
                        <a:rPr lang="en-US" sz="105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05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che</a:t>
                      </a:r>
                      <a:r>
                        <a:rPr lang="en-US" sz="105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a </a:t>
                      </a:r>
                      <a:r>
                        <a:rPr lang="en-US" sz="105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giudizio</a:t>
                      </a:r>
                      <a:r>
                        <a:rPr lang="en-US" sz="105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del </a:t>
                      </a:r>
                      <a:r>
                        <a:rPr lang="en-US" sz="105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radiologo</a:t>
                      </a:r>
                      <a:r>
                        <a:rPr lang="en-US" sz="105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05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suggeriscono</a:t>
                      </a:r>
                      <a:r>
                        <a:rPr lang="en-US" sz="105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05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lesione</a:t>
                      </a:r>
                      <a:r>
                        <a:rPr lang="en-US" sz="105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05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maligna</a:t>
                      </a:r>
                      <a:r>
                        <a:rPr lang="en-US" sz="105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non-HCC (</a:t>
                      </a:r>
                      <a:r>
                        <a:rPr lang="en-US" sz="105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descrivere</a:t>
                      </a:r>
                      <a:r>
                        <a:rPr lang="en-US" sz="105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05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nel</a:t>
                      </a:r>
                      <a:r>
                        <a:rPr lang="en-US" sz="105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05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referto</a:t>
                      </a:r>
                      <a:r>
                        <a:rPr lang="en-US" sz="105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). </a:t>
                      </a:r>
                      <a:r>
                        <a:rPr lang="en-US" sz="105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Vedi</a:t>
                      </a:r>
                      <a:r>
                        <a:rPr lang="en-US" sz="105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05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il</a:t>
                      </a:r>
                      <a:r>
                        <a:rPr lang="en-US" sz="105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05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manuale</a:t>
                      </a:r>
                      <a:r>
                        <a:rPr lang="en-US" sz="105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(non </a:t>
                      </a:r>
                      <a:r>
                        <a:rPr lang="en-US" sz="105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completato</a:t>
                      </a:r>
                      <a:r>
                        <a:rPr lang="en-US" sz="105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).</a:t>
                      </a:r>
                      <a:endParaRPr lang="en-US" sz="1050" b="0" i="1" kern="1200" baseline="0" dirty="0" smtClean="0">
                        <a:solidFill>
                          <a:srgbClr val="0432FF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72000" marR="3600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en-US" sz="105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Assenza</a:t>
                      </a:r>
                      <a:r>
                        <a:rPr lang="en-US" sz="105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di </a:t>
                      </a:r>
                      <a:r>
                        <a:rPr lang="en-US" sz="105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invasione</a:t>
                      </a:r>
                      <a:r>
                        <a:rPr lang="en-US" sz="105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05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vascolare</a:t>
                      </a:r>
                      <a:r>
                        <a:rPr lang="en-US" sz="105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05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neoplastica</a:t>
                      </a:r>
                      <a:endParaRPr lang="en-US" sz="1050" b="0" kern="1200" baseline="0" dirty="0" smtClean="0">
                        <a:solidFill>
                          <a:schemeClr val="tx1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  <a:p>
                      <a:pPr marL="0" lvl="0" indent="0"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en-US" sz="105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Non </a:t>
                      </a:r>
                      <a:r>
                        <a:rPr lang="en-US" sz="105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soddisfa</a:t>
                      </a:r>
                      <a:r>
                        <a:rPr lang="en-US" sz="105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05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</a:t>
                      </a:r>
                      <a:r>
                        <a:rPr lang="en-US" sz="105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05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criteri</a:t>
                      </a:r>
                      <a:r>
                        <a:rPr lang="en-US" sz="105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LR-5</a:t>
                      </a:r>
                    </a:p>
                  </a:txBody>
                  <a:tcPr marB="9144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6E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91440">
                <a:tc gridSpan="3">
                  <a:txBody>
                    <a:bodyPr/>
                    <a:lstStyle/>
                    <a:p>
                      <a:pPr marL="182880" lvl="0" indent="-182880"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endParaRPr lang="en-US" sz="100" b="1" i="1" kern="1200" baseline="0" smtClean="0">
                        <a:solidFill>
                          <a:srgbClr val="0432FF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72000"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182880" lvl="0" indent="-182880"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endParaRPr lang="en-US" sz="1100" b="1" kern="1200" baseline="0" dirty="0" smtClean="0">
                        <a:solidFill>
                          <a:schemeClr val="tx1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72000" marR="3600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6E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18872">
                <a:tc gridSpan="3">
                  <a:txBody>
                    <a:bodyPr/>
                    <a:lstStyle/>
                    <a:p>
                      <a:pPr marL="91440" marR="0" lvl="1" indent="-9144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altLang="ja-JP" sz="700" b="1" baseline="0" smtClean="0">
                        <a:solidFill>
                          <a:srgbClr val="000000"/>
                        </a:solidFill>
                        <a:latin typeface="Helvetica" pitchFamily="-65" charset="0"/>
                      </a:endParaRPr>
                    </a:p>
                  </a:txBody>
                  <a:tcPr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marL="91440" marR="0" lvl="1" indent="-9144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b="1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Aspetto</a:t>
                      </a: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a </a:t>
                      </a:r>
                      <a:r>
                        <a:rPr lang="en-US" sz="1200" b="1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bersaglio</a:t>
                      </a: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, </a:t>
                      </a:r>
                      <a:r>
                        <a:rPr lang="en-US" sz="1200" b="1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definizione</a:t>
                      </a:r>
                      <a:endParaRPr lang="en-US" sz="1050" b="1" i="0" baseline="0" dirty="0" smtClean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 marT="91440" marB="9144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13360">
                <a:tc gridSpan="3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Aspetto</a:t>
                      </a:r>
                      <a:r>
                        <a:rPr lang="en-US" sz="1050" b="0" i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50" b="0" i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morfologico</a:t>
                      </a:r>
                      <a:r>
                        <a:rPr lang="en-US" sz="1050" b="0" i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a </a:t>
                      </a:r>
                      <a:r>
                        <a:rPr lang="en-US" sz="1050" b="0" i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bersaglio</a:t>
                      </a:r>
                      <a:r>
                        <a:rPr lang="en-US" sz="1050" b="0" i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. </a:t>
                      </a:r>
                      <a:r>
                        <a:rPr lang="en-US" sz="1050" b="0" i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Distribuzione</a:t>
                      </a:r>
                      <a:r>
                        <a:rPr lang="en-US" sz="1050" b="0" i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50" b="0" i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concentrica</a:t>
                      </a:r>
                      <a:r>
                        <a:rPr lang="en-US" sz="1050" b="0" i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50" b="0" i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delle</a:t>
                      </a:r>
                      <a:r>
                        <a:rPr lang="en-US" sz="1050" b="0" i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50" b="0" i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componenti</a:t>
                      </a:r>
                      <a:r>
                        <a:rPr lang="en-US" sz="1050" b="0" i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50" b="0" i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intralesionali</a:t>
                      </a:r>
                      <a:r>
                        <a:rPr lang="en-US" sz="1050" b="0" i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.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i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Verosimilmente</a:t>
                      </a:r>
                      <a:r>
                        <a:rPr lang="en-US" sz="1050" i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50" i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dovuto</a:t>
                      </a:r>
                      <a:r>
                        <a:rPr lang="en-US" sz="1050" i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a </a:t>
                      </a:r>
                      <a:r>
                        <a:rPr lang="en-US" sz="1050" i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ipercellularità</a:t>
                      </a:r>
                      <a:r>
                        <a:rPr lang="en-US" sz="1050" i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50" i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periferica</a:t>
                      </a:r>
                      <a:r>
                        <a:rPr lang="en-US" sz="1050" i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e a </a:t>
                      </a:r>
                      <a:r>
                        <a:rPr lang="en-US" sz="1050" i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fibrosi</a:t>
                      </a:r>
                      <a:r>
                        <a:rPr lang="en-US" sz="1050" i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o ischemia </a:t>
                      </a:r>
                      <a:r>
                        <a:rPr lang="en-US" sz="1050" i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dello</a:t>
                      </a:r>
                      <a:r>
                        <a:rPr lang="en-US" sz="1050" i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stroma </a:t>
                      </a:r>
                      <a:r>
                        <a:rPr lang="en-US" sz="1050" i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centrale</a:t>
                      </a:r>
                      <a:r>
                        <a:rPr lang="en-US" sz="1050" i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. </a:t>
                      </a:r>
                      <a:endParaRPr lang="en-US" sz="1050" b="0" i="0" baseline="0" dirty="0" smtClean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 marT="91440" marB="9144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635000">
                <a:tc gridSpan="3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1050" b="0" i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Caratteristico</a:t>
                      </a:r>
                      <a:r>
                        <a:rPr lang="en-US" sz="1050" b="0" i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di </a:t>
                      </a:r>
                    </a:p>
                    <a:p>
                      <a:pPr marL="182880" marR="0" indent="-18288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1050" i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Colangiocarcinoma</a:t>
                      </a:r>
                      <a:endParaRPr lang="en-US" sz="1050" i="0" dirty="0" smtClean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  <a:p>
                      <a:pPr marL="182880" marR="0" indent="-18288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1050" i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Epatocolangiocarcinoma</a:t>
                      </a:r>
                      <a:endParaRPr lang="en-US" sz="1050" i="0" dirty="0" smtClean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  <a:p>
                      <a:pPr marL="182880" marR="0" indent="-18288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1050" i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Altre</a:t>
                      </a:r>
                      <a:r>
                        <a:rPr lang="en-US" sz="1050" i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50" i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lesioni</a:t>
                      </a:r>
                      <a:r>
                        <a:rPr lang="en-US" sz="1050" i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50" i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maligne</a:t>
                      </a:r>
                      <a:r>
                        <a:rPr lang="en-US" sz="1050" i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non-HCC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76860">
                <a:tc gridSpan="3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1050" i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Può</a:t>
                      </a:r>
                      <a:r>
                        <a:rPr lang="en-US" sz="1050" i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50" i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essere</a:t>
                      </a:r>
                      <a:r>
                        <a:rPr lang="en-US" sz="1050" i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50" i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presente</a:t>
                      </a:r>
                      <a:r>
                        <a:rPr lang="en-US" sz="1050" i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in HCC con </a:t>
                      </a:r>
                      <a:r>
                        <a:rPr lang="en-US" sz="1050" i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aspetto</a:t>
                      </a:r>
                      <a:r>
                        <a:rPr lang="en-US" sz="1050" i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50" i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atipico</a:t>
                      </a:r>
                      <a:r>
                        <a:rPr lang="en-US" sz="1050" i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.</a:t>
                      </a:r>
                      <a:r>
                        <a:rPr lang="en-US" sz="1050" i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1050" i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Per </a:t>
                      </a:r>
                      <a:r>
                        <a:rPr lang="en-US" sz="1050" i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questo</a:t>
                      </a:r>
                      <a:r>
                        <a:rPr lang="en-US" sz="1050" i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50" i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l’aspetto</a:t>
                      </a:r>
                      <a:r>
                        <a:rPr lang="en-US" sz="1050" i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a </a:t>
                      </a:r>
                      <a:r>
                        <a:rPr lang="en-US" sz="1050" i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bersaglio</a:t>
                      </a:r>
                      <a:r>
                        <a:rPr lang="en-US" sz="1050" i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50" i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suggerisce</a:t>
                      </a:r>
                      <a:r>
                        <a:rPr lang="en-US" sz="1050" i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50" i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una</a:t>
                      </a:r>
                      <a:r>
                        <a:rPr lang="en-US" sz="1050" i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50" i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lesione</a:t>
                      </a:r>
                      <a:r>
                        <a:rPr lang="en-US" sz="1050" i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50" i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maligna</a:t>
                      </a:r>
                      <a:r>
                        <a:rPr lang="en-US" sz="1050" i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non-HCC ma non </a:t>
                      </a:r>
                      <a:r>
                        <a:rPr lang="en-US" sz="1050" i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esclude</a:t>
                      </a:r>
                      <a:r>
                        <a:rPr lang="en-US" sz="1050" i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HCC.</a:t>
                      </a:r>
                      <a:endParaRPr lang="en-US" sz="1050" i="0" dirty="0" smtClean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 marB="9144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82880">
                <a:tc gridSpan="3">
                  <a:txBody>
                    <a:bodyPr/>
                    <a:lstStyle/>
                    <a:p>
                      <a:pPr marL="91440" marR="0" lvl="1" indent="-9144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altLang="ja-JP" sz="700" b="1" baseline="0" smtClean="0">
                        <a:solidFill>
                          <a:srgbClr val="000000"/>
                        </a:solidFill>
                        <a:latin typeface="Helvetica" pitchFamily="-65" charset="0"/>
                      </a:endParaRPr>
                    </a:p>
                  </a:txBody>
                  <a:tcPr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marL="91440" marR="0" lvl="1" indent="-9144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altLang="ja-JP" sz="1200" b="1" baseline="0" dirty="0" smtClean="0">
                          <a:solidFill>
                            <a:srgbClr val="000000"/>
                          </a:solidFill>
                          <a:latin typeface="Helvetica" pitchFamily="-65" charset="0"/>
                        </a:rPr>
                        <a:t>Massa a </a:t>
                      </a:r>
                      <a:r>
                        <a:rPr lang="en-US" altLang="ja-JP" sz="1200" b="1" baseline="0" dirty="0" err="1" smtClean="0">
                          <a:solidFill>
                            <a:srgbClr val="000000"/>
                          </a:solidFill>
                          <a:latin typeface="Helvetica" pitchFamily="-65" charset="0"/>
                        </a:rPr>
                        <a:t>bersaglio</a:t>
                      </a:r>
                      <a:r>
                        <a:rPr lang="en-US" altLang="ja-JP" sz="1200" b="1" baseline="0" dirty="0" smtClean="0">
                          <a:solidFill>
                            <a:srgbClr val="000000"/>
                          </a:solidFill>
                          <a:latin typeface="Helvetica" pitchFamily="-65" charset="0"/>
                        </a:rPr>
                        <a:t>, </a:t>
                      </a:r>
                      <a:r>
                        <a:rPr lang="en-US" altLang="ja-JP" sz="1200" b="1" baseline="0" dirty="0" err="1" smtClean="0">
                          <a:solidFill>
                            <a:srgbClr val="000000"/>
                          </a:solidFill>
                          <a:latin typeface="Helvetica" pitchFamily="-65" charset="0"/>
                        </a:rPr>
                        <a:t>aspetti</a:t>
                      </a:r>
                      <a:r>
                        <a:rPr lang="en-US" altLang="ja-JP" sz="1200" b="1" baseline="0" dirty="0" smtClean="0">
                          <a:solidFill>
                            <a:srgbClr val="000000"/>
                          </a:solidFill>
                          <a:latin typeface="Helvetica" pitchFamily="-65" charset="0"/>
                        </a:rPr>
                        <a:t> imaging </a:t>
                      </a:r>
                      <a:r>
                        <a:rPr lang="en-US" altLang="ja-JP" sz="1200" b="1" baseline="0" dirty="0" err="1" smtClean="0">
                          <a:solidFill>
                            <a:srgbClr val="000000"/>
                          </a:solidFill>
                          <a:latin typeface="Helvetica" pitchFamily="-65" charset="0"/>
                        </a:rPr>
                        <a:t>nelle</a:t>
                      </a:r>
                      <a:r>
                        <a:rPr lang="en-US" altLang="ja-JP" sz="1200" b="1" baseline="0" dirty="0" smtClean="0">
                          <a:solidFill>
                            <a:srgbClr val="000000"/>
                          </a:solidFill>
                          <a:latin typeface="Helvetica" pitchFamily="-65" charset="0"/>
                        </a:rPr>
                        <a:t> diverse </a:t>
                      </a:r>
                      <a:r>
                        <a:rPr lang="en-US" altLang="ja-JP" sz="1200" b="1" baseline="0" dirty="0" err="1" smtClean="0">
                          <a:solidFill>
                            <a:srgbClr val="000000"/>
                          </a:solidFill>
                          <a:latin typeface="Helvetica" pitchFamily="-65" charset="0"/>
                        </a:rPr>
                        <a:t>fasi</a:t>
                      </a:r>
                      <a:r>
                        <a:rPr lang="en-US" altLang="ja-JP" sz="1200" b="1" baseline="0" dirty="0" smtClean="0">
                          <a:solidFill>
                            <a:srgbClr val="000000"/>
                          </a:solidFill>
                          <a:latin typeface="Helvetica" pitchFamily="-65" charset="0"/>
                        </a:rPr>
                        <a:t> e </a:t>
                      </a:r>
                      <a:r>
                        <a:rPr lang="en-US" altLang="ja-JP" sz="1200" b="1" baseline="0" dirty="0" err="1" smtClean="0">
                          <a:solidFill>
                            <a:srgbClr val="000000"/>
                          </a:solidFill>
                          <a:latin typeface="Helvetica" pitchFamily="-65" charset="0"/>
                        </a:rPr>
                        <a:t>sequenze</a:t>
                      </a:r>
                      <a:endParaRPr lang="en-US" altLang="ja-JP" sz="1200" b="1" baseline="0" dirty="0" smtClean="0">
                        <a:solidFill>
                          <a:srgbClr val="000000"/>
                        </a:solidFill>
                        <a:latin typeface="Helvetica" pitchFamily="-65" charset="0"/>
                      </a:endParaRPr>
                    </a:p>
                  </a:txBody>
                  <a:tcPr marR="3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marL="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altLang="ja-JP" sz="1050" b="0" dirty="0" smtClean="0">
                          <a:solidFill>
                            <a:srgbClr val="000000"/>
                          </a:solidFill>
                          <a:latin typeface="Helvetica" pitchFamily="-65" charset="0"/>
                        </a:rPr>
                        <a:t>Enhancement a </a:t>
                      </a:r>
                      <a:r>
                        <a:rPr lang="en-US" altLang="ja-JP" sz="1050" b="0" dirty="0" err="1" smtClean="0">
                          <a:solidFill>
                            <a:srgbClr val="000000"/>
                          </a:solidFill>
                          <a:latin typeface="Helvetica" pitchFamily="-65" charset="0"/>
                        </a:rPr>
                        <a:t>bersaglio</a:t>
                      </a:r>
                      <a:endParaRPr lang="en-US" altLang="ja-JP" sz="1050" b="0" baseline="0" dirty="0" smtClean="0">
                        <a:solidFill>
                          <a:srgbClr val="000000"/>
                        </a:solidFill>
                        <a:latin typeface="Helvetica" pitchFamily="-65" charset="0"/>
                      </a:endParaRPr>
                    </a:p>
                  </a:txBody>
                  <a:tcPr marR="36000" marT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36576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altLang="ja-JP" sz="1050" b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APHE ad </a:t>
                      </a:r>
                      <a:r>
                        <a:rPr lang="en-US" altLang="ja-JP" sz="1050" b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anello</a:t>
                      </a:r>
                      <a:endParaRPr lang="en-US" altLang="ja-JP" sz="1050" b="0" dirty="0" smtClean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050" dirty="0" err="1" smtClean="0">
                          <a:latin typeface="Helvetica"/>
                          <a:cs typeface="Helvetica"/>
                        </a:rPr>
                        <a:t>Particolare</a:t>
                      </a:r>
                      <a:r>
                        <a:rPr lang="en-US" sz="1050" baseline="0" dirty="0" smtClean="0">
                          <a:latin typeface="Helvetica"/>
                          <a:cs typeface="Helvetica"/>
                        </a:rPr>
                        <a:t> APHE </a:t>
                      </a:r>
                      <a:r>
                        <a:rPr lang="en-US" sz="1050" baseline="0" dirty="0" err="1" smtClean="0">
                          <a:latin typeface="Helvetica"/>
                          <a:cs typeface="Helvetica"/>
                        </a:rPr>
                        <a:t>caratterizzato</a:t>
                      </a:r>
                      <a:r>
                        <a:rPr lang="en-US" sz="1050" baseline="0" dirty="0" smtClean="0">
                          <a:latin typeface="Helvetica"/>
                          <a:cs typeface="Helvetica"/>
                        </a:rPr>
                        <a:t> da enhancement in </a:t>
                      </a:r>
                      <a:r>
                        <a:rPr lang="en-US" sz="1050" baseline="0" dirty="0" err="1" smtClean="0">
                          <a:latin typeface="Helvetica"/>
                          <a:cs typeface="Helvetica"/>
                        </a:rPr>
                        <a:t>fase</a:t>
                      </a:r>
                      <a:r>
                        <a:rPr lang="en-US" sz="1050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50" baseline="0" dirty="0" err="1" smtClean="0">
                          <a:latin typeface="Helvetica"/>
                          <a:cs typeface="Helvetica"/>
                        </a:rPr>
                        <a:t>arteriosa</a:t>
                      </a:r>
                      <a:r>
                        <a:rPr lang="en-US" sz="1050" baseline="0" dirty="0" smtClean="0">
                          <a:latin typeface="Helvetica"/>
                          <a:cs typeface="Helvetica"/>
                        </a:rPr>
                        <a:t> a </a:t>
                      </a:r>
                      <a:r>
                        <a:rPr lang="en-US" sz="1050" baseline="0" dirty="0" err="1" smtClean="0">
                          <a:latin typeface="Helvetica"/>
                          <a:cs typeface="Helvetica"/>
                        </a:rPr>
                        <a:t>localizzazione</a:t>
                      </a:r>
                      <a:r>
                        <a:rPr lang="en-US" sz="1050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50" baseline="0" dirty="0" err="1" smtClean="0">
                          <a:latin typeface="Helvetica"/>
                          <a:cs typeface="Helvetica"/>
                        </a:rPr>
                        <a:t>prevalente</a:t>
                      </a:r>
                      <a:r>
                        <a:rPr lang="en-US" sz="1050" baseline="0" dirty="0" smtClean="0">
                          <a:latin typeface="Helvetica"/>
                          <a:cs typeface="Helvetica"/>
                        </a:rPr>
                        <a:t> in </a:t>
                      </a:r>
                      <a:r>
                        <a:rPr lang="en-US" sz="1050" baseline="0" dirty="0" err="1" smtClean="0">
                          <a:latin typeface="Helvetica"/>
                          <a:cs typeface="Helvetica"/>
                        </a:rPr>
                        <a:t>corrispondenza</a:t>
                      </a:r>
                      <a:r>
                        <a:rPr lang="en-US" sz="1050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50" baseline="0" dirty="0" err="1" smtClean="0">
                          <a:latin typeface="Helvetica"/>
                          <a:cs typeface="Helvetica"/>
                        </a:rPr>
                        <a:t>della</a:t>
                      </a:r>
                      <a:r>
                        <a:rPr lang="en-US" sz="1050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50" baseline="0" dirty="0" err="1" smtClean="0">
                          <a:latin typeface="Helvetica"/>
                          <a:cs typeface="Helvetica"/>
                        </a:rPr>
                        <a:t>periferia</a:t>
                      </a:r>
                      <a:r>
                        <a:rPr lang="en-US" sz="1050" baseline="0" dirty="0" smtClean="0">
                          <a:latin typeface="Helvetica"/>
                          <a:cs typeface="Helvetica"/>
                        </a:rPr>
                        <a:t> del </a:t>
                      </a:r>
                      <a:r>
                        <a:rPr lang="en-US" sz="1050" baseline="0" dirty="0" err="1" smtClean="0">
                          <a:latin typeface="Helvetica"/>
                          <a:cs typeface="Helvetica"/>
                        </a:rPr>
                        <a:t>reperto</a:t>
                      </a:r>
                      <a:r>
                        <a:rPr lang="en-US" sz="1050" baseline="0" dirty="0" smtClean="0">
                          <a:latin typeface="Helvetica"/>
                          <a:cs typeface="Helvetica"/>
                        </a:rPr>
                        <a:t>.</a:t>
                      </a:r>
                      <a:endParaRPr lang="en-US" sz="1050" dirty="0" smtClean="0">
                        <a:latin typeface="Helvetica"/>
                        <a:cs typeface="Helvetica"/>
                      </a:endParaRPr>
                    </a:p>
                  </a:txBody>
                  <a:tcPr marL="72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36576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altLang="ja-JP" sz="1050" b="0" baseline="0" dirty="0" smtClean="0">
                          <a:solidFill>
                            <a:srgbClr val="000000"/>
                          </a:solidFill>
                          <a:latin typeface="Helvetica" pitchFamily="-65" charset="0"/>
                        </a:rPr>
                        <a:t>“washout” </a:t>
                      </a:r>
                      <a:r>
                        <a:rPr lang="en-US" altLang="ja-JP" sz="1050" b="0" baseline="0" dirty="0" err="1" smtClean="0">
                          <a:solidFill>
                            <a:srgbClr val="000000"/>
                          </a:solidFill>
                          <a:latin typeface="Helvetica" pitchFamily="-65" charset="0"/>
                        </a:rPr>
                        <a:t>periferico</a:t>
                      </a:r>
                      <a:endParaRPr lang="en-US" altLang="ja-JP" sz="1050" b="0" baseline="0" dirty="0" smtClean="0">
                        <a:solidFill>
                          <a:srgbClr val="000000"/>
                        </a:solidFill>
                        <a:latin typeface="Helvetica" pitchFamily="-65" charset="0"/>
                      </a:endParaRPr>
                    </a:p>
                  </a:txBody>
                  <a:tcPr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050" dirty="0" err="1" smtClean="0">
                          <a:latin typeface="Helvetica"/>
                          <a:cs typeface="Helvetica"/>
                        </a:rPr>
                        <a:t>Particolare</a:t>
                      </a:r>
                      <a:r>
                        <a:rPr lang="en-US" sz="1050" baseline="0" dirty="0" smtClean="0">
                          <a:latin typeface="Helvetica"/>
                          <a:cs typeface="Helvetica"/>
                        </a:rPr>
                        <a:t> “washout” </a:t>
                      </a:r>
                      <a:r>
                        <a:rPr lang="en-US" sz="1050" baseline="0" dirty="0" err="1" smtClean="0">
                          <a:latin typeface="Helvetica"/>
                          <a:cs typeface="Helvetica"/>
                        </a:rPr>
                        <a:t>caratterizzato</a:t>
                      </a:r>
                      <a:r>
                        <a:rPr lang="en-US" sz="1050" baseline="0" dirty="0" smtClean="0">
                          <a:latin typeface="Helvetica"/>
                          <a:cs typeface="Helvetica"/>
                        </a:rPr>
                        <a:t> da </a:t>
                      </a:r>
                      <a:r>
                        <a:rPr lang="en-US" sz="1050" baseline="0" dirty="0" err="1" smtClean="0">
                          <a:latin typeface="Helvetica"/>
                          <a:cs typeface="Helvetica"/>
                        </a:rPr>
                        <a:t>localizzazione</a:t>
                      </a:r>
                      <a:r>
                        <a:rPr lang="en-US" sz="1050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50" baseline="0" dirty="0" err="1" smtClean="0">
                          <a:latin typeface="Helvetica"/>
                          <a:cs typeface="Helvetica"/>
                        </a:rPr>
                        <a:t>prevalente</a:t>
                      </a:r>
                      <a:r>
                        <a:rPr lang="en-US" sz="1050" baseline="0" dirty="0" smtClean="0">
                          <a:latin typeface="Helvetica"/>
                          <a:cs typeface="Helvetica"/>
                        </a:rPr>
                        <a:t> in </a:t>
                      </a:r>
                      <a:r>
                        <a:rPr lang="en-US" sz="1050" baseline="0" dirty="0" err="1" smtClean="0">
                          <a:latin typeface="Helvetica"/>
                          <a:cs typeface="Helvetica"/>
                        </a:rPr>
                        <a:t>corrispondenza</a:t>
                      </a:r>
                      <a:r>
                        <a:rPr lang="en-US" sz="1050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50" baseline="0" dirty="0" err="1" smtClean="0">
                          <a:latin typeface="Helvetica"/>
                          <a:cs typeface="Helvetica"/>
                        </a:rPr>
                        <a:t>della</a:t>
                      </a:r>
                      <a:r>
                        <a:rPr lang="en-US" sz="1050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50" baseline="0" dirty="0" err="1" smtClean="0">
                          <a:latin typeface="Helvetica"/>
                          <a:cs typeface="Helvetica"/>
                        </a:rPr>
                        <a:t>periferia</a:t>
                      </a:r>
                      <a:r>
                        <a:rPr lang="en-US" sz="1050" baseline="0" dirty="0" smtClean="0">
                          <a:latin typeface="Helvetica"/>
                          <a:cs typeface="Helvetica"/>
                        </a:rPr>
                        <a:t> del </a:t>
                      </a:r>
                      <a:r>
                        <a:rPr lang="en-US" sz="1050" baseline="0" dirty="0" err="1" smtClean="0">
                          <a:latin typeface="Helvetica"/>
                          <a:cs typeface="Helvetica"/>
                        </a:rPr>
                        <a:t>reperto</a:t>
                      </a:r>
                      <a:r>
                        <a:rPr lang="en-US" sz="1050" baseline="0" dirty="0" smtClean="0">
                          <a:latin typeface="Helvetica"/>
                          <a:cs typeface="Helvetica"/>
                        </a:rPr>
                        <a:t>.</a:t>
                      </a:r>
                      <a:endParaRPr lang="en-US" sz="1050" dirty="0" smtClean="0">
                        <a:latin typeface="Helvetica"/>
                        <a:cs typeface="Helvetica"/>
                      </a:endParaRPr>
                    </a:p>
                  </a:txBody>
                  <a:tcPr marL="72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36576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altLang="ja-JP" sz="1050" b="0" baseline="0" dirty="0" smtClean="0">
                          <a:solidFill>
                            <a:srgbClr val="000000"/>
                          </a:solidFill>
                          <a:latin typeface="Helvetica" pitchFamily="-65" charset="0"/>
                        </a:rPr>
                        <a:t>Enhancement </a:t>
                      </a:r>
                      <a:r>
                        <a:rPr lang="en-US" altLang="ja-JP" sz="1050" b="0" baseline="0" dirty="0" err="1" smtClean="0">
                          <a:solidFill>
                            <a:srgbClr val="000000"/>
                          </a:solidFill>
                          <a:latin typeface="Helvetica" pitchFamily="-65" charset="0"/>
                        </a:rPr>
                        <a:t>centrale</a:t>
                      </a:r>
                      <a:r>
                        <a:rPr lang="en-US" altLang="ja-JP" sz="1050" b="0" baseline="0" dirty="0" smtClean="0">
                          <a:solidFill>
                            <a:srgbClr val="000000"/>
                          </a:solidFill>
                          <a:latin typeface="Helvetica" pitchFamily="-65" charset="0"/>
                        </a:rPr>
                        <a:t> </a:t>
                      </a:r>
                      <a:r>
                        <a:rPr lang="en-US" altLang="ja-JP" sz="1050" b="0" baseline="0" dirty="0" err="1" smtClean="0">
                          <a:solidFill>
                            <a:srgbClr val="000000"/>
                          </a:solidFill>
                          <a:latin typeface="Helvetica" pitchFamily="-65" charset="0"/>
                        </a:rPr>
                        <a:t>tardivo</a:t>
                      </a:r>
                      <a:endParaRPr lang="en-US" altLang="ja-JP" sz="1050" b="0" baseline="0" dirty="0" smtClean="0">
                        <a:solidFill>
                          <a:srgbClr val="000000"/>
                        </a:solidFill>
                        <a:latin typeface="Helvetica" pitchFamily="-65" charset="0"/>
                      </a:endParaRPr>
                    </a:p>
                  </a:txBody>
                  <a:tcPr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Area </a:t>
                      </a:r>
                      <a:r>
                        <a:rPr lang="en-US" sz="105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centrale</a:t>
                      </a: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con </a:t>
                      </a:r>
                      <a:r>
                        <a:rPr lang="en-US" sz="105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progressivo</a:t>
                      </a:r>
                      <a:r>
                        <a:rPr lang="en-US" sz="105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enhancement </a:t>
                      </a:r>
                      <a:r>
                        <a:rPr lang="en-US" sz="105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nelle</a:t>
                      </a:r>
                      <a:r>
                        <a:rPr lang="en-US" sz="105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5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fasi</a:t>
                      </a:r>
                      <a:r>
                        <a:rPr lang="en-US" sz="105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successive </a:t>
                      </a:r>
                      <a:r>
                        <a:rPr lang="en-US" sz="105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alla</a:t>
                      </a:r>
                      <a:r>
                        <a:rPr lang="en-US" sz="105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5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fase</a:t>
                      </a:r>
                      <a:r>
                        <a:rPr lang="en-US" sz="105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5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arteriosa</a:t>
                      </a:r>
                      <a:endParaRPr lang="en-US" sz="1050" baseline="0" dirty="0" smtClean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 marL="72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marL="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altLang="ja-JP" sz="1050" b="0" baseline="0" dirty="0" err="1" smtClean="0">
                          <a:solidFill>
                            <a:schemeClr val="tx1"/>
                          </a:solidFill>
                          <a:latin typeface="Helvetica" pitchFamily="-65" charset="0"/>
                        </a:rPr>
                        <a:t>Aspetto</a:t>
                      </a:r>
                      <a:r>
                        <a:rPr lang="en-US" altLang="ja-JP" sz="1050" b="0" baseline="0" dirty="0" smtClean="0">
                          <a:solidFill>
                            <a:schemeClr val="tx1"/>
                          </a:solidFill>
                          <a:latin typeface="Helvetica" pitchFamily="-65" charset="0"/>
                        </a:rPr>
                        <a:t> a </a:t>
                      </a:r>
                      <a:r>
                        <a:rPr lang="en-US" altLang="ja-JP" sz="1050" b="0" baseline="0" dirty="0" err="1" smtClean="0">
                          <a:solidFill>
                            <a:schemeClr val="tx1"/>
                          </a:solidFill>
                          <a:latin typeface="Helvetica" pitchFamily="-65" charset="0"/>
                        </a:rPr>
                        <a:t>bersaglio</a:t>
                      </a:r>
                      <a:r>
                        <a:rPr lang="en-US" altLang="ja-JP" sz="1050" b="0" baseline="0" dirty="0" smtClean="0">
                          <a:solidFill>
                            <a:schemeClr val="tx1"/>
                          </a:solidFill>
                          <a:latin typeface="Helvetica" pitchFamily="-65" charset="0"/>
                        </a:rPr>
                        <a:t> in DWI o TP/HBP:</a:t>
                      </a:r>
                    </a:p>
                  </a:txBody>
                  <a:tcPr marT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100" i="0" dirty="0" smtClean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 marL="72000" marR="36000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36576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altLang="ja-JP" sz="1050" b="0" baseline="0" dirty="0" err="1" smtClean="0">
                          <a:solidFill>
                            <a:schemeClr val="tx1"/>
                          </a:solidFill>
                          <a:latin typeface="Helvetica" pitchFamily="-65" charset="0"/>
                        </a:rPr>
                        <a:t>Restrizione</a:t>
                      </a:r>
                      <a:r>
                        <a:rPr lang="en-US" altLang="ja-JP" sz="1050" b="0" baseline="0" dirty="0" smtClean="0">
                          <a:solidFill>
                            <a:schemeClr val="tx1"/>
                          </a:solidFill>
                          <a:latin typeface="Helvetica" pitchFamily="-65" charset="0"/>
                        </a:rPr>
                        <a:t> </a:t>
                      </a:r>
                      <a:br>
                        <a:rPr lang="en-US" altLang="ja-JP" sz="1050" b="0" baseline="0" dirty="0" smtClean="0">
                          <a:solidFill>
                            <a:schemeClr val="tx1"/>
                          </a:solidFill>
                          <a:latin typeface="Helvetica" pitchFamily="-65" charset="0"/>
                        </a:rPr>
                      </a:br>
                      <a:r>
                        <a:rPr lang="en-US" altLang="ja-JP" sz="1050" b="0" baseline="0" dirty="0" smtClean="0">
                          <a:solidFill>
                            <a:schemeClr val="tx1"/>
                          </a:solidFill>
                          <a:latin typeface="Helvetica" pitchFamily="-65" charset="0"/>
                        </a:rPr>
                        <a:t>a </a:t>
                      </a:r>
                      <a:r>
                        <a:rPr lang="en-US" altLang="ja-JP" sz="1050" b="0" baseline="0" dirty="0" err="1" smtClean="0">
                          <a:solidFill>
                            <a:schemeClr val="tx1"/>
                          </a:solidFill>
                          <a:latin typeface="Helvetica" pitchFamily="-65" charset="0"/>
                        </a:rPr>
                        <a:t>bersaglio</a:t>
                      </a:r>
                      <a:endParaRPr lang="en-US" altLang="ja-JP" sz="1050" b="0" baseline="0" dirty="0" smtClean="0">
                        <a:solidFill>
                          <a:schemeClr val="tx1"/>
                        </a:solidFill>
                        <a:latin typeface="Helvetica" pitchFamily="-65" charset="0"/>
                      </a:endParaRPr>
                    </a:p>
                  </a:txBody>
                  <a:tcPr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05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Aspetto</a:t>
                      </a: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5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concentrico</a:t>
                      </a: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in DWI </a:t>
                      </a:r>
                      <a:r>
                        <a:rPr lang="en-US" sz="105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caratterizzato</a:t>
                      </a: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da </a:t>
                      </a:r>
                      <a:r>
                        <a:rPr lang="en-US" sz="105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diffusione</a:t>
                      </a: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5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maggiormente</a:t>
                      </a: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5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ristretta</a:t>
                      </a: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5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alla</a:t>
                      </a: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5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periferia</a:t>
                      </a: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e da minor </a:t>
                      </a:r>
                      <a:r>
                        <a:rPr lang="en-US" sz="105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restrizione</a:t>
                      </a: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al </a:t>
                      </a:r>
                      <a:r>
                        <a:rPr lang="en-US" sz="105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centro</a:t>
                      </a:r>
                      <a:endParaRPr lang="en-US" sz="1050" i="0" dirty="0" smtClean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 marL="72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36576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altLang="ja-JP" sz="1050" b="0" baseline="0" dirty="0" err="1" smtClean="0">
                          <a:solidFill>
                            <a:schemeClr val="tx1"/>
                          </a:solidFill>
                          <a:latin typeface="Helvetica" pitchFamily="-65" charset="0"/>
                        </a:rPr>
                        <a:t>Aspetto</a:t>
                      </a:r>
                      <a:r>
                        <a:rPr lang="en-US" altLang="ja-JP" sz="1050" b="0" baseline="0" dirty="0" smtClean="0">
                          <a:solidFill>
                            <a:schemeClr val="tx1"/>
                          </a:solidFill>
                          <a:latin typeface="Helvetica" pitchFamily="-65" charset="0"/>
                        </a:rPr>
                        <a:t> a </a:t>
                      </a:r>
                      <a:r>
                        <a:rPr lang="en-US" altLang="ja-JP" sz="1050" b="0" baseline="0" dirty="0" err="1" smtClean="0">
                          <a:solidFill>
                            <a:schemeClr val="tx1"/>
                          </a:solidFill>
                          <a:latin typeface="Helvetica" pitchFamily="-65" charset="0"/>
                        </a:rPr>
                        <a:t>bersaglio</a:t>
                      </a:r>
                      <a:r>
                        <a:rPr lang="en-US" altLang="ja-JP" sz="1050" b="0" baseline="0" dirty="0" smtClean="0">
                          <a:solidFill>
                            <a:schemeClr val="tx1"/>
                          </a:solidFill>
                          <a:latin typeface="Helvetica" pitchFamily="-65" charset="0"/>
                        </a:rPr>
                        <a:t> in TP o </a:t>
                      </a:r>
                      <a:r>
                        <a:rPr lang="en-US" sz="1050" i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HBP</a:t>
                      </a:r>
                      <a:endParaRPr lang="en-US" altLang="ja-JP" sz="1050" b="0" baseline="0" dirty="0" smtClean="0">
                        <a:solidFill>
                          <a:schemeClr val="tx1"/>
                        </a:solidFill>
                        <a:latin typeface="Helvetica" pitchFamily="-65" charset="0"/>
                      </a:endParaRPr>
                    </a:p>
                  </a:txBody>
                  <a:tcPr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05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Aspetto</a:t>
                      </a: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5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concentrico</a:t>
                      </a: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in TP</a:t>
                      </a: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o </a:t>
                      </a: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HBP </a:t>
                      </a:r>
                      <a:r>
                        <a:rPr lang="en-US" sz="105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caratterizzato</a:t>
                      </a: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da </a:t>
                      </a:r>
                      <a:r>
                        <a:rPr lang="en-US" sz="105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dicreta</a:t>
                      </a: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/</a:t>
                      </a:r>
                      <a:r>
                        <a:rPr lang="en-US" sz="105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marcata</a:t>
                      </a: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5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ipointensità</a:t>
                      </a: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5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alla</a:t>
                      </a: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5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periferia</a:t>
                      </a: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del </a:t>
                      </a:r>
                      <a:r>
                        <a:rPr lang="en-US" sz="105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reperto</a:t>
                      </a: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e da </a:t>
                      </a:r>
                      <a:r>
                        <a:rPr lang="en-US" sz="105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una</a:t>
                      </a: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5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ipointensità</a:t>
                      </a: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5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meno</a:t>
                      </a: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05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accentuata</a:t>
                      </a: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al </a:t>
                      </a:r>
                      <a:r>
                        <a:rPr lang="en-US" sz="105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centro</a:t>
                      </a:r>
                      <a:endParaRPr lang="en-US" sz="1050" baseline="0" dirty="0" smtClean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 marL="72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</a:tbl>
          </a:graphicData>
        </a:graphic>
      </p:graphicFrame>
      <p:grpSp>
        <p:nvGrpSpPr>
          <p:cNvPr id="6" name="Group 5"/>
          <p:cNvGrpSpPr>
            <a:grpSpLocks noChangeAspect="1"/>
          </p:cNvGrpSpPr>
          <p:nvPr/>
        </p:nvGrpSpPr>
        <p:grpSpPr>
          <a:xfrm>
            <a:off x="243257" y="5968411"/>
            <a:ext cx="320040" cy="320040"/>
            <a:chOff x="914400" y="3352800"/>
            <a:chExt cx="1219200" cy="1219200"/>
          </a:xfrm>
        </p:grpSpPr>
        <p:sp>
          <p:nvSpPr>
            <p:cNvPr id="9" name="Rounded Rectangle 8"/>
            <p:cNvSpPr/>
            <p:nvPr/>
          </p:nvSpPr>
          <p:spPr>
            <a:xfrm>
              <a:off x="914400" y="3352800"/>
              <a:ext cx="1219200" cy="121920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1181100" y="3619500"/>
              <a:ext cx="685800" cy="6858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444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4"/>
          <p:cNvGrpSpPr>
            <a:grpSpLocks noChangeAspect="1"/>
          </p:cNvGrpSpPr>
          <p:nvPr/>
        </p:nvGrpSpPr>
        <p:grpSpPr>
          <a:xfrm>
            <a:off x="228600" y="6503037"/>
            <a:ext cx="320040" cy="320040"/>
            <a:chOff x="326762" y="2070513"/>
            <a:chExt cx="365760" cy="365760"/>
          </a:xfrm>
        </p:grpSpPr>
        <p:sp>
          <p:nvSpPr>
            <p:cNvPr id="15" name="Rounded Rectangle 14"/>
            <p:cNvSpPr/>
            <p:nvPr/>
          </p:nvSpPr>
          <p:spPr>
            <a:xfrm>
              <a:off x="326762" y="2070513"/>
              <a:ext cx="365760" cy="36576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406772" y="2150523"/>
              <a:ext cx="205740" cy="20574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2"/>
          <p:cNvGrpSpPr>
            <a:grpSpLocks noChangeAspect="1"/>
          </p:cNvGrpSpPr>
          <p:nvPr/>
        </p:nvGrpSpPr>
        <p:grpSpPr>
          <a:xfrm>
            <a:off x="223747" y="7968485"/>
            <a:ext cx="320040" cy="320040"/>
            <a:chOff x="326762" y="2878599"/>
            <a:chExt cx="365760" cy="365760"/>
          </a:xfrm>
        </p:grpSpPr>
        <p:sp>
          <p:nvSpPr>
            <p:cNvPr id="18" name="Rounded Rectangle 17"/>
            <p:cNvSpPr/>
            <p:nvPr/>
          </p:nvSpPr>
          <p:spPr>
            <a:xfrm>
              <a:off x="326762" y="2878599"/>
              <a:ext cx="365760" cy="36576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406772" y="2958609"/>
              <a:ext cx="205740" cy="205740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" name="Group 1"/>
          <p:cNvGrpSpPr>
            <a:grpSpLocks noChangeAspect="1"/>
          </p:cNvGrpSpPr>
          <p:nvPr/>
        </p:nvGrpSpPr>
        <p:grpSpPr>
          <a:xfrm>
            <a:off x="228600" y="8490261"/>
            <a:ext cx="320040" cy="320040"/>
            <a:chOff x="326762" y="3272790"/>
            <a:chExt cx="365760" cy="365760"/>
          </a:xfrm>
        </p:grpSpPr>
        <p:sp>
          <p:nvSpPr>
            <p:cNvPr id="21" name="Rounded Rectangle 20"/>
            <p:cNvSpPr/>
            <p:nvPr/>
          </p:nvSpPr>
          <p:spPr>
            <a:xfrm>
              <a:off x="326762" y="3272790"/>
              <a:ext cx="365760" cy="36576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406772" y="3352800"/>
              <a:ext cx="205740" cy="20574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>
            <a:grpSpLocks noChangeAspect="1"/>
          </p:cNvGrpSpPr>
          <p:nvPr/>
        </p:nvGrpSpPr>
        <p:grpSpPr>
          <a:xfrm>
            <a:off x="228600" y="7112721"/>
            <a:ext cx="320040" cy="320040"/>
            <a:chOff x="3962400" y="3352800"/>
            <a:chExt cx="1219200" cy="1219200"/>
          </a:xfrm>
        </p:grpSpPr>
        <p:sp>
          <p:nvSpPr>
            <p:cNvPr id="25" name="Rounded Rectangle 24"/>
            <p:cNvSpPr/>
            <p:nvPr/>
          </p:nvSpPr>
          <p:spPr>
            <a:xfrm>
              <a:off x="3962400" y="3352800"/>
              <a:ext cx="1219200" cy="121920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4229100" y="3619500"/>
              <a:ext cx="685800" cy="685800"/>
            </a:xfrm>
            <a:prstGeom prst="ellipse">
              <a:avLst/>
            </a:prstGeom>
            <a:gradFill flip="none" rotWithShape="1">
              <a:gsLst>
                <a:gs pos="100000">
                  <a:schemeClr val="tx1">
                    <a:lumMod val="50000"/>
                    <a:lumOff val="50000"/>
                  </a:schemeClr>
                </a:gs>
                <a:gs pos="23000">
                  <a:schemeClr val="bg1">
                    <a:lumMod val="9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1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409944" y="8882390"/>
            <a:ext cx="448056" cy="261610"/>
          </a:xfrm>
          <a:noFill/>
        </p:spPr>
        <p:txBody>
          <a:bodyPr wrap="none" anchor="ctr">
            <a:noAutofit/>
          </a:bodyPr>
          <a:lstStyle/>
          <a:p>
            <a:pPr algn="r"/>
            <a:fld id="{BDDDAD03-325F-8B4D-B10D-4BC50135E086}" type="slidenum">
              <a:rPr lang="en-US" sz="1100" smtClean="0">
                <a:latin typeface="Helvetica"/>
                <a:cs typeface="Helvetica"/>
              </a:rPr>
              <a:pPr algn="r"/>
              <a:t>20</a:t>
            </a:fld>
            <a:endParaRPr lang="en-US" sz="1100">
              <a:latin typeface="Helvetica"/>
              <a:cs typeface="Helvetica"/>
            </a:endParaRPr>
          </a:p>
        </p:txBody>
      </p:sp>
      <p:sp>
        <p:nvSpPr>
          <p:cNvPr id="83" name="Right Triangle 82"/>
          <p:cNvSpPr/>
          <p:nvPr/>
        </p:nvSpPr>
        <p:spPr>
          <a:xfrm rot="10800000">
            <a:off x="5476042" y="0"/>
            <a:ext cx="1381958" cy="503271"/>
          </a:xfrm>
          <a:prstGeom prst="rtTriangle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0000">
                <a:schemeClr val="bg1">
                  <a:alpha val="0"/>
                </a:schemeClr>
              </a:gs>
            </a:gsLst>
            <a:lin ang="174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400"/>
          </a:p>
        </p:txBody>
      </p:sp>
      <p:sp>
        <p:nvSpPr>
          <p:cNvPr id="85" name="TextBox 84"/>
          <p:cNvSpPr txBox="1"/>
          <p:nvPr/>
        </p:nvSpPr>
        <p:spPr>
          <a:xfrm>
            <a:off x="4955524" y="-25450"/>
            <a:ext cx="19202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 err="1" smtClean="0">
                <a:latin typeface="Helvetica"/>
                <a:cs typeface="Helvetica"/>
              </a:rPr>
              <a:t>Definitioni</a:t>
            </a:r>
            <a:endParaRPr lang="en-US" sz="14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265678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1808597"/>
              </p:ext>
            </p:extLst>
          </p:nvPr>
        </p:nvGraphicFramePr>
        <p:xfrm>
          <a:off x="228600" y="327843"/>
          <a:ext cx="6399179" cy="8790961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14147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5034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540879"/>
                <a:gridCol w="397743"/>
                <a:gridCol w="397743"/>
                <a:gridCol w="397743"/>
              </a:tblGrid>
              <a:tr h="379114">
                <a:tc gridSpan="6"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LI-RADS</a:t>
                      </a:r>
                      <a:r>
                        <a:rPr kumimoji="0" lang="it-IT" sz="1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®</a:t>
                      </a: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Criteri ancillari indicatori di malignità e  modalità di </a:t>
                      </a:r>
                      <a:r>
                        <a:rPr kumimoji="0" lang="it-IT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imaging</a:t>
                      </a: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in cui questi sono visibili</a:t>
                      </a:r>
                      <a:endParaRPr kumimoji="0" lang="it-IT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3143">
                <a:tc gridSpan="6"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ts val="40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Criteri ancillari indicatori di malignità, non non necessariamente di HCC</a:t>
                      </a:r>
                      <a:endParaRPr kumimoji="0" lang="it-IT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dirty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dirty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 marL="0" marR="0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dirty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 marL="0" marR="0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dirty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 marL="0" marR="0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0277">
                <a:tc>
                  <a:txBody>
                    <a:bodyPr/>
                    <a:lstStyle/>
                    <a:p>
                      <a:pPr algn="l"/>
                      <a:r>
                        <a:rPr lang="en-US" sz="1050" b="1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Criterio</a:t>
                      </a:r>
                      <a:endParaRPr lang="en-US" sz="1050" b="1" dirty="0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b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Definizione</a:t>
                      </a:r>
                      <a:endParaRPr lang="en-US" sz="1050" b="1" dirty="0">
                        <a:solidFill>
                          <a:srgbClr val="000000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TC</a:t>
                      </a:r>
                      <a:endParaRPr lang="en-US" sz="1050" b="1" dirty="0">
                        <a:solidFill>
                          <a:srgbClr val="000000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0" marR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RM ECA</a:t>
                      </a:r>
                      <a:endParaRPr lang="en-US" sz="1050" b="1" dirty="0">
                        <a:solidFill>
                          <a:srgbClr val="000000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0" marR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RM HBA</a:t>
                      </a:r>
                      <a:endParaRPr lang="en-US" sz="1050" b="1" dirty="0">
                        <a:solidFill>
                          <a:srgbClr val="000000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0" marR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11262">
                <a:tc>
                  <a:txBody>
                    <a:bodyPr/>
                    <a:lstStyle/>
                    <a:p>
                      <a:pPr marL="92075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92075" algn="l"/>
                          <a:tab pos="539750" algn="l"/>
                          <a:tab pos="989013" algn="l"/>
                          <a:tab pos="1438275" algn="l"/>
                          <a:tab pos="1887538" algn="l"/>
                          <a:tab pos="2336800" algn="l"/>
                          <a:tab pos="2786063" algn="l"/>
                          <a:tab pos="3235325" algn="l"/>
                          <a:tab pos="3684588" algn="l"/>
                          <a:tab pos="4133850" algn="l"/>
                          <a:tab pos="4583113" algn="l"/>
                          <a:tab pos="5032375" algn="l"/>
                          <a:tab pos="5481638" algn="l"/>
                          <a:tab pos="5930900" algn="l"/>
                          <a:tab pos="6380163" algn="l"/>
                          <a:tab pos="6829425" algn="l"/>
                          <a:tab pos="7278688" algn="l"/>
                          <a:tab pos="7727950" algn="l"/>
                          <a:tab pos="8177213" algn="l"/>
                          <a:tab pos="8626475" algn="l"/>
                          <a:tab pos="9075738" algn="l"/>
                        </a:tabLst>
                      </a:pPr>
                      <a:r>
                        <a:rPr kumimoji="0" lang="it-IT" sz="10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Ecograficamente</a:t>
                      </a:r>
                      <a:r>
                        <a:rPr kumimoji="0" lang="it-IT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visibile come nodulo distinto</a:t>
                      </a:r>
                      <a:endParaRPr kumimoji="0" lang="it-IT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0" marR="0" marT="27432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92075" algn="l"/>
                          <a:tab pos="539750" algn="l"/>
                          <a:tab pos="989013" algn="l"/>
                          <a:tab pos="1438275" algn="l"/>
                          <a:tab pos="1887538" algn="l"/>
                          <a:tab pos="2336800" algn="l"/>
                          <a:tab pos="2786063" algn="l"/>
                          <a:tab pos="3235325" algn="l"/>
                          <a:tab pos="3684588" algn="l"/>
                          <a:tab pos="4133850" algn="l"/>
                          <a:tab pos="4583113" algn="l"/>
                          <a:tab pos="5032375" algn="l"/>
                          <a:tab pos="5481638" algn="l"/>
                          <a:tab pos="5930900" algn="l"/>
                          <a:tab pos="6380163" algn="l"/>
                          <a:tab pos="6829425" algn="l"/>
                          <a:tab pos="7278688" algn="l"/>
                          <a:tab pos="7727950" algn="l"/>
                          <a:tab pos="8177213" algn="l"/>
                          <a:tab pos="8626475" algn="l"/>
                          <a:tab pos="9075738" algn="l"/>
                        </a:tabLst>
                      </a:pPr>
                      <a:r>
                        <a:rPr kumimoji="0" lang="it-IT" sz="10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Ecograficamente</a:t>
                      </a:r>
                      <a:r>
                        <a:rPr kumimoji="0" lang="it-IT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visibile come nodulo distinto</a:t>
                      </a:r>
                      <a:endParaRPr kumimoji="0" lang="it-IT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68580" marR="68580" marT="27432" marB="0" anchor="ctr">
                    <a:lnL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+</a:t>
                      </a:r>
                    </a:p>
                  </a:txBody>
                  <a:tcPr marL="0" marR="0" marT="27432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+</a:t>
                      </a:r>
                    </a:p>
                  </a:txBody>
                  <a:tcPr marL="0" marR="0" marT="274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+</a:t>
                      </a:r>
                    </a:p>
                  </a:txBody>
                  <a:tcPr marL="0" marR="0" marT="274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5E5"/>
                    </a:solidFill>
                  </a:tcPr>
                </a:tc>
              </a:tr>
              <a:tr h="539899">
                <a:tc>
                  <a:txBody>
                    <a:bodyPr/>
                    <a:lstStyle/>
                    <a:p>
                      <a:pPr marL="92075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92075" algn="l"/>
                          <a:tab pos="539750" algn="l"/>
                          <a:tab pos="989013" algn="l"/>
                          <a:tab pos="1438275" algn="l"/>
                          <a:tab pos="1887538" algn="l"/>
                          <a:tab pos="2336800" algn="l"/>
                          <a:tab pos="2786063" algn="l"/>
                          <a:tab pos="3235325" algn="l"/>
                          <a:tab pos="3684588" algn="l"/>
                          <a:tab pos="4133850" algn="l"/>
                          <a:tab pos="4583113" algn="l"/>
                          <a:tab pos="5032375" algn="l"/>
                          <a:tab pos="5481638" algn="l"/>
                          <a:tab pos="5930900" algn="l"/>
                          <a:tab pos="6380163" algn="l"/>
                          <a:tab pos="6829425" algn="l"/>
                          <a:tab pos="7278688" algn="l"/>
                          <a:tab pos="7727950" algn="l"/>
                          <a:tab pos="8177213" algn="l"/>
                          <a:tab pos="8626475" algn="l"/>
                          <a:tab pos="9075738" algn="l"/>
                        </a:tabLst>
                      </a:pPr>
                      <a:r>
                        <a:rPr kumimoji="0" lang="it-IT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Incremento dimensionale al di sotto della soglia di crescita</a:t>
                      </a:r>
                      <a:endParaRPr kumimoji="0" lang="it-IT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0" marR="0" marT="27432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it-IT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Incremento inequivocabile di una massa, al di sotto della soglia di crescita. Vedi </a:t>
                      </a:r>
                      <a:r>
                        <a:rPr kumimoji="0" lang="it-IT" sz="105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pagina 18</a:t>
                      </a:r>
                      <a:r>
                        <a:rPr kumimoji="0" lang="it-IT" sz="105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it-IT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per la definizione di soglia di crescita</a:t>
                      </a:r>
                      <a:endParaRPr lang="en-US" sz="1050" i="0" baseline="0" dirty="0" smtClean="0">
                        <a:solidFill>
                          <a:srgbClr val="396195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68580" marR="68580" marT="27432" marB="0" anchor="ctr">
                    <a:lnL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+</a:t>
                      </a:r>
                    </a:p>
                  </a:txBody>
                  <a:tcPr marL="0" marR="0" marT="27432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+</a:t>
                      </a:r>
                    </a:p>
                  </a:txBody>
                  <a:tcPr marL="0" marR="0" marT="274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+</a:t>
                      </a:r>
                    </a:p>
                  </a:txBody>
                  <a:tcPr marL="0" marR="0" marT="274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5E5"/>
                    </a:solidFill>
                  </a:tcPr>
                </a:tc>
              </a:tr>
              <a:tr h="411262">
                <a:tc>
                  <a:txBody>
                    <a:bodyPr/>
                    <a:lstStyle/>
                    <a:p>
                      <a:pPr marL="92075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92075" algn="l"/>
                          <a:tab pos="539750" algn="l"/>
                          <a:tab pos="989013" algn="l"/>
                          <a:tab pos="1438275" algn="l"/>
                          <a:tab pos="1887538" algn="l"/>
                          <a:tab pos="2336800" algn="l"/>
                          <a:tab pos="2786063" algn="l"/>
                          <a:tab pos="3235325" algn="l"/>
                          <a:tab pos="3684588" algn="l"/>
                          <a:tab pos="4133850" algn="l"/>
                          <a:tab pos="4583113" algn="l"/>
                          <a:tab pos="5032375" algn="l"/>
                          <a:tab pos="5481638" algn="l"/>
                          <a:tab pos="5930900" algn="l"/>
                          <a:tab pos="6380163" algn="l"/>
                          <a:tab pos="6829425" algn="l"/>
                          <a:tab pos="7278688" algn="l"/>
                          <a:tab pos="7727950" algn="l"/>
                          <a:tab pos="8177213" algn="l"/>
                          <a:tab pos="8626475" algn="l"/>
                          <a:tab pos="9075738" algn="l"/>
                        </a:tabLst>
                      </a:pPr>
                      <a:r>
                        <a:rPr kumimoji="0" lang="it-IT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Enhancement con aspetto a corona</a:t>
                      </a:r>
                      <a:endParaRPr kumimoji="0" lang="it-IT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0" marR="0" marT="27432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Enhancement </a:t>
                      </a:r>
                      <a:r>
                        <a:rPr kumimoji="0" lang="it-IT" sz="10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perilesionale</a:t>
                      </a:r>
                      <a:r>
                        <a:rPr kumimoji="0" lang="it-IT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nella fase arteriosa tardiva o nella fase venosa portale precoce attribuibile al drenaggio venoso del tumore</a:t>
                      </a:r>
                      <a:endParaRPr kumimoji="0" lang="it-IT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68580" marR="68580" marT="27432" marB="0" anchor="ctr">
                    <a:lnL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+</a:t>
                      </a:r>
                    </a:p>
                  </a:txBody>
                  <a:tcPr marL="0" marR="0" marT="27432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+</a:t>
                      </a:r>
                    </a:p>
                  </a:txBody>
                  <a:tcPr marL="0" marR="0" marT="274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+</a:t>
                      </a:r>
                    </a:p>
                  </a:txBody>
                  <a:tcPr marL="0" marR="0" marT="274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5E5"/>
                    </a:solidFill>
                  </a:tcPr>
                </a:tc>
              </a:tr>
              <a:tr h="411262">
                <a:tc>
                  <a:txBody>
                    <a:bodyPr/>
                    <a:lstStyle/>
                    <a:p>
                      <a:pPr marL="92075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92075" algn="l"/>
                          <a:tab pos="539750" algn="l"/>
                          <a:tab pos="989013" algn="l"/>
                          <a:tab pos="1438275" algn="l"/>
                          <a:tab pos="1887538" algn="l"/>
                          <a:tab pos="2336800" algn="l"/>
                          <a:tab pos="2786063" algn="l"/>
                          <a:tab pos="3235325" algn="l"/>
                          <a:tab pos="3684588" algn="l"/>
                          <a:tab pos="4133850" algn="l"/>
                          <a:tab pos="4583113" algn="l"/>
                          <a:tab pos="5032375" algn="l"/>
                          <a:tab pos="5481638" algn="l"/>
                          <a:tab pos="5930900" algn="l"/>
                          <a:tab pos="6380163" algn="l"/>
                          <a:tab pos="6829425" algn="l"/>
                          <a:tab pos="7278688" algn="l"/>
                          <a:tab pos="7727950" algn="l"/>
                          <a:tab pos="8177213" algn="l"/>
                          <a:tab pos="8626475" algn="l"/>
                          <a:tab pos="9075738" algn="l"/>
                        </a:tabLst>
                      </a:pPr>
                      <a:r>
                        <a:rPr kumimoji="0" lang="it-IT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Lesione solida senza contenuto adiposo</a:t>
                      </a:r>
                      <a:endParaRPr kumimoji="0" lang="it-IT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0" marR="0" marT="27432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Scarsa presenza di contenuto adiposo all’interno di una massa solida nel contesto di un fegato steatosico </a:t>
                      </a:r>
                      <a:r>
                        <a:rPr kumimoji="0" lang="it-IT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O </a:t>
                      </a:r>
                      <a:r>
                        <a:rPr kumimoji="0" lang="it-IT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in un nodulo interno ad un nodulo ad elevato contenuto adiposo</a:t>
                      </a:r>
                      <a:endParaRPr kumimoji="0" lang="it-IT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68580" marR="68580" marT="27432" marB="0" anchor="ctr">
                    <a:lnL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sz="1050" b="0" i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+ / –</a:t>
                      </a:r>
                      <a:endParaRPr lang="en-US" sz="1050" b="0" i="0" dirty="0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0" marR="0" marT="27432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+</a:t>
                      </a:r>
                    </a:p>
                  </a:txBody>
                  <a:tcPr marL="0" marR="0" marT="274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+</a:t>
                      </a:r>
                    </a:p>
                  </a:txBody>
                  <a:tcPr marL="0" marR="0" marT="274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5E5"/>
                    </a:solidFill>
                  </a:tcPr>
                </a:tc>
              </a:tr>
              <a:tr h="539899">
                <a:tc>
                  <a:txBody>
                    <a:bodyPr/>
                    <a:lstStyle/>
                    <a:p>
                      <a:pPr marL="9144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Restrizione della Diffusione</a:t>
                      </a:r>
                    </a:p>
                    <a:p>
                      <a:pPr marL="91440" algn="l" fontAlgn="b"/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0" marR="0" marT="27432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</a:tabLst>
                      </a:pPr>
                      <a:r>
                        <a:rPr kumimoji="0" lang="it-IT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Intensità in DWI non attribuibile unicamente all’effetto di trascinamento dell’</a:t>
                      </a:r>
                      <a:r>
                        <a:rPr kumimoji="0" lang="it-IT" sz="10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iperintensità</a:t>
                      </a:r>
                      <a:r>
                        <a:rPr kumimoji="0" lang="it-IT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in T2, inequivocabilmente superiore all’intensità di segnale del fegato e/o con valori di ADC più bassi del parenchima epatico</a:t>
                      </a:r>
                      <a:endParaRPr kumimoji="0" lang="it-IT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68580" marR="68580" marT="27432" marB="0" anchor="ctr">
                    <a:lnL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—</a:t>
                      </a:r>
                    </a:p>
                  </a:txBody>
                  <a:tcPr marL="0" marR="0" marT="27432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+</a:t>
                      </a:r>
                    </a:p>
                  </a:txBody>
                  <a:tcPr marL="0" marR="0" marT="274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+</a:t>
                      </a:r>
                    </a:p>
                  </a:txBody>
                  <a:tcPr marL="0" marR="0" marT="274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5E5"/>
                    </a:solidFill>
                  </a:tcPr>
                </a:tc>
              </a:tr>
              <a:tr h="539899">
                <a:tc>
                  <a:txBody>
                    <a:bodyPr/>
                    <a:lstStyle/>
                    <a:p>
                      <a:pPr marL="92075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92075" algn="l"/>
                          <a:tab pos="539750" algn="l"/>
                          <a:tab pos="989013" algn="l"/>
                          <a:tab pos="1438275" algn="l"/>
                          <a:tab pos="1887538" algn="l"/>
                          <a:tab pos="2336800" algn="l"/>
                          <a:tab pos="2786063" algn="l"/>
                          <a:tab pos="3235325" algn="l"/>
                          <a:tab pos="3684588" algn="l"/>
                          <a:tab pos="4133850" algn="l"/>
                          <a:tab pos="4583113" algn="l"/>
                          <a:tab pos="5032375" algn="l"/>
                          <a:tab pos="5481638" algn="l"/>
                          <a:tab pos="5930900" algn="l"/>
                          <a:tab pos="6380163" algn="l"/>
                          <a:tab pos="6829425" algn="l"/>
                          <a:tab pos="7278688" algn="l"/>
                          <a:tab pos="7727950" algn="l"/>
                          <a:tab pos="8177213" algn="l"/>
                          <a:tab pos="8626475" algn="l"/>
                          <a:tab pos="9075738" algn="l"/>
                        </a:tabLst>
                      </a:pPr>
                      <a:r>
                        <a:rPr kumimoji="0" lang="it-IT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Lieve-moderata </a:t>
                      </a:r>
                      <a:r>
                        <a:rPr kumimoji="0" lang="it-IT" sz="10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iperintensità</a:t>
                      </a:r>
                      <a:r>
                        <a:rPr kumimoji="0" lang="it-IT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in T2</a:t>
                      </a:r>
                      <a:endParaRPr kumimoji="0" lang="it-IT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0" marR="0" marT="27432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Intensità nelle sequenze T2 pesate lievemente o moderatamente più elevata rispetto al parenchima epatico e simile o inferiore rispetto a quella della milza senza sovraccarico di ferro</a:t>
                      </a:r>
                      <a:endParaRPr kumimoji="0" lang="it-IT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68580" marR="68580" marT="27432" marB="0" anchor="ctr">
                    <a:lnL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—</a:t>
                      </a:r>
                    </a:p>
                  </a:txBody>
                  <a:tcPr marL="0" marR="0" marT="27432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+</a:t>
                      </a:r>
                    </a:p>
                  </a:txBody>
                  <a:tcPr marL="0" marR="0" marT="274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+</a:t>
                      </a:r>
                    </a:p>
                  </a:txBody>
                  <a:tcPr marL="0" marR="0" marT="274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5E5"/>
                    </a:solidFill>
                  </a:tcPr>
                </a:tc>
              </a:tr>
              <a:tr h="411262">
                <a:tc>
                  <a:txBody>
                    <a:bodyPr/>
                    <a:lstStyle/>
                    <a:p>
                      <a:pPr marL="92075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92075" algn="l"/>
                          <a:tab pos="539750" algn="l"/>
                          <a:tab pos="989013" algn="l"/>
                          <a:tab pos="1438275" algn="l"/>
                          <a:tab pos="1887538" algn="l"/>
                          <a:tab pos="2336800" algn="l"/>
                          <a:tab pos="2786063" algn="l"/>
                          <a:tab pos="3235325" algn="l"/>
                          <a:tab pos="3684588" algn="l"/>
                          <a:tab pos="4133850" algn="l"/>
                          <a:tab pos="4583113" algn="l"/>
                          <a:tab pos="5032375" algn="l"/>
                          <a:tab pos="5481638" algn="l"/>
                          <a:tab pos="5930900" algn="l"/>
                          <a:tab pos="6380163" algn="l"/>
                          <a:tab pos="6829425" algn="l"/>
                          <a:tab pos="7278688" algn="l"/>
                          <a:tab pos="7727950" algn="l"/>
                          <a:tab pos="8177213" algn="l"/>
                          <a:tab pos="8626475" algn="l"/>
                          <a:tab pos="9075738" algn="l"/>
                        </a:tabLst>
                      </a:pPr>
                      <a:r>
                        <a:rPr kumimoji="0" lang="it-IT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Lesione solida senza accumulo di ferro</a:t>
                      </a:r>
                      <a:endParaRPr kumimoji="0" lang="it-IT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0" marR="0" marT="27432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Scarso contenuto di ferro </a:t>
                      </a:r>
                      <a:r>
                        <a:rPr kumimoji="0" lang="it-IT" sz="10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intralesionale</a:t>
                      </a:r>
                      <a:r>
                        <a:rPr kumimoji="0" lang="it-IT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nel contesto di un fegato con sovraccarico di ferro </a:t>
                      </a:r>
                      <a:r>
                        <a:rPr kumimoji="0" lang="it-IT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O</a:t>
                      </a:r>
                      <a:r>
                        <a:rPr kumimoji="0" lang="it-IT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in un nodulo interno ad un nodulo siderotico</a:t>
                      </a:r>
                      <a:endParaRPr kumimoji="0" lang="it-IT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68580" marR="68580" marT="27432" marB="0" anchor="ctr">
                    <a:lnL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—</a:t>
                      </a:r>
                    </a:p>
                  </a:txBody>
                  <a:tcPr marL="0" marR="0" marT="27432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+</a:t>
                      </a:r>
                    </a:p>
                  </a:txBody>
                  <a:tcPr marL="0" marR="0" marT="274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+</a:t>
                      </a:r>
                    </a:p>
                  </a:txBody>
                  <a:tcPr marL="0" marR="0" marT="274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5E5"/>
                    </a:solidFill>
                  </a:tcPr>
                </a:tc>
              </a:tr>
              <a:tr h="282625">
                <a:tc>
                  <a:txBody>
                    <a:bodyPr/>
                    <a:lstStyle/>
                    <a:p>
                      <a:pPr marL="92075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92075" algn="l"/>
                          <a:tab pos="539750" algn="l"/>
                          <a:tab pos="989013" algn="l"/>
                          <a:tab pos="1438275" algn="l"/>
                          <a:tab pos="1887538" algn="l"/>
                          <a:tab pos="2336800" algn="l"/>
                          <a:tab pos="2786063" algn="l"/>
                          <a:tab pos="3235325" algn="l"/>
                          <a:tab pos="3684588" algn="l"/>
                          <a:tab pos="4133850" algn="l"/>
                          <a:tab pos="4583113" algn="l"/>
                          <a:tab pos="5032375" algn="l"/>
                          <a:tab pos="5481638" algn="l"/>
                          <a:tab pos="5930900" algn="l"/>
                          <a:tab pos="6380163" algn="l"/>
                          <a:tab pos="6829425" algn="l"/>
                          <a:tab pos="7278688" algn="l"/>
                          <a:tab pos="7727950" algn="l"/>
                          <a:tab pos="8177213" algn="l"/>
                          <a:tab pos="8626475" algn="l"/>
                          <a:tab pos="9075738" algn="l"/>
                        </a:tabLst>
                      </a:pPr>
                      <a:r>
                        <a:rPr kumimoji="0" lang="it-IT" sz="10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Ipointensità</a:t>
                      </a:r>
                      <a:r>
                        <a:rPr kumimoji="0" lang="it-IT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in fase transizionale</a:t>
                      </a:r>
                      <a:endParaRPr kumimoji="0" lang="it-IT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0" marR="0" marT="27432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Intensità in fase transizionale inequivocabilmente inferiore, globalmente o in parte, rispetto al fegato</a:t>
                      </a:r>
                      <a:endParaRPr kumimoji="0" lang="it-IT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68580" marR="68580" marT="27432" marB="0" anchor="ctr">
                    <a:lnL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—</a:t>
                      </a:r>
                    </a:p>
                  </a:txBody>
                  <a:tcPr marL="0" marR="0" marT="27432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—</a:t>
                      </a:r>
                    </a:p>
                  </a:txBody>
                  <a:tcPr marL="0" marR="0" marT="274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+</a:t>
                      </a:r>
                    </a:p>
                  </a:txBody>
                  <a:tcPr marL="0" marR="0" marT="274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5E5"/>
                    </a:solidFill>
                  </a:tcPr>
                </a:tc>
              </a:tr>
              <a:tr h="282625">
                <a:tc>
                  <a:txBody>
                    <a:bodyPr/>
                    <a:lstStyle/>
                    <a:p>
                      <a:pPr marL="92075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92075" algn="l"/>
                          <a:tab pos="539750" algn="l"/>
                          <a:tab pos="989013" algn="l"/>
                          <a:tab pos="1438275" algn="l"/>
                          <a:tab pos="1887538" algn="l"/>
                          <a:tab pos="2336800" algn="l"/>
                          <a:tab pos="2786063" algn="l"/>
                          <a:tab pos="3235325" algn="l"/>
                          <a:tab pos="3684588" algn="l"/>
                          <a:tab pos="4133850" algn="l"/>
                          <a:tab pos="4583113" algn="l"/>
                          <a:tab pos="5032375" algn="l"/>
                          <a:tab pos="5481638" algn="l"/>
                          <a:tab pos="5930900" algn="l"/>
                          <a:tab pos="6380163" algn="l"/>
                          <a:tab pos="6829425" algn="l"/>
                          <a:tab pos="7278688" algn="l"/>
                          <a:tab pos="7727950" algn="l"/>
                          <a:tab pos="8177213" algn="l"/>
                          <a:tab pos="8626475" algn="l"/>
                          <a:tab pos="9075738" algn="l"/>
                        </a:tabLst>
                      </a:pPr>
                      <a:r>
                        <a:rPr kumimoji="0" lang="it-IT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Ipointensità in fase epatobiliare</a:t>
                      </a:r>
                      <a:endParaRPr kumimoji="0" lang="it-IT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0" marR="0" marT="27432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Intensità in fase epatobiliare inequivocabilmente inferiore, globalmente o in parte, rispetto al fegato</a:t>
                      </a:r>
                      <a:endParaRPr kumimoji="0" lang="it-IT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68580" marR="68580" marT="27432" marB="0" anchor="ctr">
                    <a:lnL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05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—</a:t>
                      </a:r>
                      <a:endParaRPr lang="en-US" sz="1050" dirty="0" smtClean="0">
                        <a:solidFill>
                          <a:srgbClr val="000000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0" marR="0" marT="27432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—</a:t>
                      </a:r>
                    </a:p>
                  </a:txBody>
                  <a:tcPr marL="0" marR="0" marT="274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+</a:t>
                      </a:r>
                    </a:p>
                  </a:txBody>
                  <a:tcPr marL="0" marR="0" marT="274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5E5"/>
                    </a:solidFill>
                  </a:tcPr>
                </a:tc>
              </a:tr>
              <a:tr h="222532">
                <a:tc gridSpan="6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Criteri ancillari specifici per HCC</a:t>
                      </a:r>
                      <a:endParaRPr lang="en-GB" sz="140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0" marR="0" marT="27432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68580" marR="68580" marT="27432" marB="27432" anchor="ctr">
                    <a:lnL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0" marR="0" marT="27432" marB="27432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0" marR="0" marT="27432" marB="2743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0" marR="0" marT="27432" marB="2743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5E5"/>
                    </a:solidFill>
                  </a:tcPr>
                </a:tc>
              </a:tr>
              <a:tr h="338024">
                <a:tc>
                  <a:txBody>
                    <a:bodyPr/>
                    <a:lstStyle/>
                    <a:p>
                      <a:pPr algn="l"/>
                      <a:r>
                        <a:rPr lang="en-US" sz="1050" b="1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Criterio</a:t>
                      </a:r>
                      <a:endParaRPr lang="en-US" sz="1050" b="1" dirty="0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B="0" anchor="b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Definizione</a:t>
                      </a:r>
                      <a:endParaRPr lang="en-US" sz="1050" b="1" dirty="0">
                        <a:solidFill>
                          <a:srgbClr val="000000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TC</a:t>
                      </a:r>
                      <a:endParaRPr lang="en-US" sz="1050" b="1" dirty="0">
                        <a:solidFill>
                          <a:srgbClr val="000000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0" marR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RM ECA</a:t>
                      </a:r>
                      <a:endParaRPr lang="en-US" sz="1050" b="1" dirty="0">
                        <a:solidFill>
                          <a:srgbClr val="000000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0" marR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RM HBA</a:t>
                      </a:r>
                      <a:endParaRPr lang="en-US" sz="1050" b="1" dirty="0">
                        <a:solidFill>
                          <a:srgbClr val="000000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0" marR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69008">
                <a:tc>
                  <a:txBody>
                    <a:bodyPr/>
                    <a:lstStyle/>
                    <a:p>
                      <a:pPr marL="3600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92075" algn="l"/>
                          <a:tab pos="539750" algn="l"/>
                          <a:tab pos="989013" algn="l"/>
                          <a:tab pos="1438275" algn="l"/>
                          <a:tab pos="1887538" algn="l"/>
                          <a:tab pos="2336800" algn="l"/>
                          <a:tab pos="2786063" algn="l"/>
                          <a:tab pos="3235325" algn="l"/>
                          <a:tab pos="3684588" algn="l"/>
                          <a:tab pos="4133850" algn="l"/>
                          <a:tab pos="4583113" algn="l"/>
                          <a:tab pos="5032375" algn="l"/>
                          <a:tab pos="5481638" algn="l"/>
                          <a:tab pos="5930900" algn="l"/>
                          <a:tab pos="6380163" algn="l"/>
                          <a:tab pos="6829425" algn="l"/>
                          <a:tab pos="7278688" algn="l"/>
                          <a:tab pos="7727950" algn="l"/>
                          <a:tab pos="8177213" algn="l"/>
                          <a:tab pos="8626475" algn="l"/>
                          <a:tab pos="9075738" algn="l"/>
                        </a:tabLst>
                      </a:pPr>
                      <a:r>
                        <a:rPr kumimoji="0" lang="it-IT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Capsula che non presenta </a:t>
                      </a:r>
                      <a:r>
                        <a:rPr kumimoji="0" lang="it-IT" sz="10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enhancement</a:t>
                      </a:r>
                      <a:endParaRPr kumimoji="0" lang="it-IT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0" marR="0" marT="27432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600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Aspetto della capsula non apprezzabile come un anello di </a:t>
                      </a:r>
                      <a:r>
                        <a:rPr kumimoji="0" lang="it-IT" sz="10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enhancement</a:t>
                      </a:r>
                      <a:r>
                        <a:rPr kumimoji="0" lang="it-IT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. Vedi </a:t>
                      </a:r>
                      <a:r>
                        <a:rPr kumimoji="0" lang="it-IT" sz="105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pagina 18</a:t>
                      </a:r>
                      <a:r>
                        <a:rPr kumimoji="0" lang="it-IT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per la definizione di capsula con </a:t>
                      </a:r>
                      <a:r>
                        <a:rPr kumimoji="0" lang="it-IT" sz="10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enhancement</a:t>
                      </a:r>
                      <a:endParaRPr kumimoji="0" lang="it-IT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68580" marR="68580" marT="27432" marB="0" anchor="ctr">
                    <a:lnL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+</a:t>
                      </a:r>
                    </a:p>
                  </a:txBody>
                  <a:tcPr marL="0" marR="0" marT="27432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+</a:t>
                      </a:r>
                    </a:p>
                  </a:txBody>
                  <a:tcPr marL="0" marR="0" marT="274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+</a:t>
                      </a:r>
                    </a:p>
                  </a:txBody>
                  <a:tcPr marL="0" marR="0" marT="274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5E5"/>
                    </a:solidFill>
                  </a:tcPr>
                </a:tc>
              </a:tr>
              <a:tr h="469008">
                <a:tc>
                  <a:txBody>
                    <a:bodyPr/>
                    <a:lstStyle/>
                    <a:p>
                      <a:pPr marL="3600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92075" algn="l"/>
                          <a:tab pos="539750" algn="l"/>
                          <a:tab pos="989013" algn="l"/>
                          <a:tab pos="1438275" algn="l"/>
                          <a:tab pos="1887538" algn="l"/>
                          <a:tab pos="2336800" algn="l"/>
                          <a:tab pos="2786063" algn="l"/>
                          <a:tab pos="3235325" algn="l"/>
                          <a:tab pos="3684588" algn="l"/>
                          <a:tab pos="4133850" algn="l"/>
                          <a:tab pos="4583113" algn="l"/>
                          <a:tab pos="5032375" algn="l"/>
                          <a:tab pos="5481638" algn="l"/>
                          <a:tab pos="5930900" algn="l"/>
                          <a:tab pos="6380163" algn="l"/>
                          <a:tab pos="6829425" algn="l"/>
                          <a:tab pos="7278688" algn="l"/>
                          <a:tab pos="7727950" algn="l"/>
                          <a:tab pos="8177213" algn="l"/>
                          <a:tab pos="8626475" algn="l"/>
                          <a:tab pos="9075738" algn="l"/>
                        </a:tabLst>
                      </a:pPr>
                      <a:r>
                        <a:rPr kumimoji="0" lang="it-IT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Aspetto del nodulo in nodulo</a:t>
                      </a:r>
                      <a:r>
                        <a:rPr kumimoji="0" lang="it-IT" sz="105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endParaRPr kumimoji="0" lang="it-IT" sz="1050" b="0" i="0" u="none" strike="noStrike" cap="none" normalizeH="0" baseline="300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0" marR="0" marT="27432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600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Nodulo più piccolo all’interno di un nodulo, con caratteristiche imaging differenti dal nodulo esterno più grande</a:t>
                      </a:r>
                      <a:endParaRPr kumimoji="0" lang="it-IT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68580" marR="68580" marT="27432" marB="0" anchor="ctr">
                    <a:lnL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+</a:t>
                      </a:r>
                    </a:p>
                  </a:txBody>
                  <a:tcPr marL="0" marR="0" marT="27432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+</a:t>
                      </a:r>
                    </a:p>
                  </a:txBody>
                  <a:tcPr marL="0" marR="0" marT="274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+</a:t>
                      </a:r>
                    </a:p>
                  </a:txBody>
                  <a:tcPr marL="0" marR="0" marT="274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5E5"/>
                    </a:solidFill>
                  </a:tcPr>
                </a:tc>
              </a:tr>
              <a:tr h="321123">
                <a:tc>
                  <a:txBody>
                    <a:bodyPr/>
                    <a:lstStyle/>
                    <a:p>
                      <a:pPr marL="3600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92075" algn="l"/>
                          <a:tab pos="539750" algn="l"/>
                          <a:tab pos="989013" algn="l"/>
                          <a:tab pos="1438275" algn="l"/>
                          <a:tab pos="1887538" algn="l"/>
                          <a:tab pos="2336800" algn="l"/>
                          <a:tab pos="2786063" algn="l"/>
                          <a:tab pos="3235325" algn="l"/>
                          <a:tab pos="3684588" algn="l"/>
                          <a:tab pos="4133850" algn="l"/>
                          <a:tab pos="4583113" algn="l"/>
                          <a:tab pos="5032375" algn="l"/>
                          <a:tab pos="5481638" algn="l"/>
                          <a:tab pos="5930900" algn="l"/>
                          <a:tab pos="6380163" algn="l"/>
                          <a:tab pos="6829425" algn="l"/>
                          <a:tab pos="7278688" algn="l"/>
                          <a:tab pos="7727950" algn="l"/>
                          <a:tab pos="8177213" algn="l"/>
                          <a:tab pos="8626475" algn="l"/>
                          <a:tab pos="9075738" algn="l"/>
                        </a:tabLst>
                      </a:pPr>
                      <a:r>
                        <a:rPr kumimoji="0" lang="it-IT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Aspetto a mosaico</a:t>
                      </a:r>
                      <a:r>
                        <a:rPr kumimoji="0" lang="it-IT" sz="105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endParaRPr kumimoji="0" lang="it-IT" sz="1050" b="0" i="0" u="none" strike="noStrike" cap="none" normalizeH="0" baseline="300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0" marR="0" marT="27432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600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Presenza di noduli interni o aree con distribuzione casuale, che presentano caratteristiche imaging differenti</a:t>
                      </a:r>
                      <a:endParaRPr kumimoji="0" lang="it-IT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68580" marR="68580" marT="27432" marB="0" anchor="ctr">
                    <a:lnL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+</a:t>
                      </a:r>
                    </a:p>
                  </a:txBody>
                  <a:tcPr marL="0" marR="0" marT="27432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+</a:t>
                      </a:r>
                    </a:p>
                  </a:txBody>
                  <a:tcPr marL="0" marR="0" marT="274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+</a:t>
                      </a:r>
                    </a:p>
                  </a:txBody>
                  <a:tcPr marL="0" marR="0" marT="274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5E5"/>
                    </a:solidFill>
                  </a:tcPr>
                </a:tc>
              </a:tr>
              <a:tr h="469008">
                <a:tc>
                  <a:txBody>
                    <a:bodyPr/>
                    <a:lstStyle/>
                    <a:p>
                      <a:pPr marL="3600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92075" algn="l"/>
                          <a:tab pos="539750" algn="l"/>
                          <a:tab pos="989013" algn="l"/>
                          <a:tab pos="1438275" algn="l"/>
                          <a:tab pos="1887538" algn="l"/>
                          <a:tab pos="2336800" algn="l"/>
                          <a:tab pos="2786063" algn="l"/>
                          <a:tab pos="3235325" algn="l"/>
                          <a:tab pos="3684588" algn="l"/>
                          <a:tab pos="4133850" algn="l"/>
                          <a:tab pos="4583113" algn="l"/>
                          <a:tab pos="5032375" algn="l"/>
                          <a:tab pos="5481638" algn="l"/>
                          <a:tab pos="5930900" algn="l"/>
                          <a:tab pos="6380163" algn="l"/>
                          <a:tab pos="6829425" algn="l"/>
                          <a:tab pos="7278688" algn="l"/>
                          <a:tab pos="7727950" algn="l"/>
                          <a:tab pos="8177213" algn="l"/>
                          <a:tab pos="8626475" algn="l"/>
                          <a:tab pos="9075738" algn="l"/>
                        </a:tabLst>
                      </a:pPr>
                      <a:r>
                        <a:rPr kumimoji="0" lang="it-IT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Grasso </a:t>
                      </a:r>
                      <a:r>
                        <a:rPr kumimoji="0" lang="it-IT" sz="10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intralesionale</a:t>
                      </a:r>
                      <a:r>
                        <a:rPr kumimoji="0" lang="it-IT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, maggiore che nel parenchima epatico</a:t>
                      </a:r>
                      <a:endParaRPr kumimoji="0" lang="it-IT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0" marR="0" marT="27432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600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it-IT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Eccesso di grasso all’interno di una massa rispetto al parenchima epatico, globalmente o in parte di essa</a:t>
                      </a:r>
                      <a:endParaRPr kumimoji="0" lang="it-IT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68580" marR="68580" marT="27432" marB="0" anchor="ctr">
                    <a:lnL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en-US" sz="1050" b="0" i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+ / –</a:t>
                      </a:r>
                      <a:endParaRPr lang="en-US" sz="1050" b="0" i="0" dirty="0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0" marR="0" marT="27432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+</a:t>
                      </a:r>
                    </a:p>
                  </a:txBody>
                  <a:tcPr marL="0" marR="0" marT="274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+</a:t>
                      </a:r>
                    </a:p>
                  </a:txBody>
                  <a:tcPr marL="0" marR="0" marT="274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5E5"/>
                    </a:solidFill>
                  </a:tcPr>
                </a:tc>
              </a:tr>
              <a:tr h="469008">
                <a:tc>
                  <a:txBody>
                    <a:bodyPr/>
                    <a:lstStyle/>
                    <a:p>
                      <a:pPr marL="3600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92075" algn="l"/>
                          <a:tab pos="539750" algn="l"/>
                          <a:tab pos="989013" algn="l"/>
                          <a:tab pos="1438275" algn="l"/>
                          <a:tab pos="1887538" algn="l"/>
                          <a:tab pos="2336800" algn="l"/>
                          <a:tab pos="2786063" algn="l"/>
                          <a:tab pos="3235325" algn="l"/>
                          <a:tab pos="3684588" algn="l"/>
                          <a:tab pos="4133850" algn="l"/>
                          <a:tab pos="4583113" algn="l"/>
                          <a:tab pos="5032375" algn="l"/>
                          <a:tab pos="5481638" algn="l"/>
                          <a:tab pos="5930900" algn="l"/>
                          <a:tab pos="6380163" algn="l"/>
                          <a:tab pos="6829425" algn="l"/>
                          <a:tab pos="7278688" algn="l"/>
                          <a:tab pos="7727950" algn="l"/>
                          <a:tab pos="8177213" algn="l"/>
                          <a:tab pos="8626475" algn="l"/>
                          <a:tab pos="9075738" algn="l"/>
                        </a:tabLst>
                      </a:pPr>
                      <a:r>
                        <a:rPr kumimoji="0" lang="it-IT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Cataboliti </a:t>
                      </a:r>
                      <a:r>
                        <a:rPr kumimoji="0" lang="it-IT" sz="10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intralesionali</a:t>
                      </a:r>
                      <a:r>
                        <a:rPr kumimoji="0" lang="it-IT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dell’emoglobina</a:t>
                      </a:r>
                      <a:endParaRPr kumimoji="0" lang="it-IT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0" marR="0" marT="27432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600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it-IT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Emorragia intra o peri-lesionale in assenza di biopsia, trauma o intervento </a:t>
                      </a:r>
                    </a:p>
                    <a:p>
                      <a:pPr marL="3600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None/>
                      </a:pPr>
                      <a:endParaRPr lang="en-US" sz="1050" dirty="0" smtClean="0">
                        <a:solidFill>
                          <a:srgbClr val="000000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68580" marR="68580" marT="27432" marB="0" anchor="ctr">
                    <a:lnL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en-US" sz="1050" b="0" i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+ / –</a:t>
                      </a:r>
                      <a:endParaRPr lang="en-US" sz="1050" b="0" i="0" dirty="0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0" marR="0" marT="27432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+</a:t>
                      </a:r>
                    </a:p>
                  </a:txBody>
                  <a:tcPr marL="0" marR="0" marT="274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+</a:t>
                      </a:r>
                    </a:p>
                  </a:txBody>
                  <a:tcPr marL="0" marR="0" marT="274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5E5"/>
                    </a:solidFill>
                  </a:tcPr>
                </a:tc>
              </a:tr>
              <a:tr h="275719"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+ </a:t>
                      </a:r>
                      <a:r>
                        <a:rPr lang="en-US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generalmente</a:t>
                      </a:r>
                      <a:r>
                        <a:rPr lang="en-US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9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valutabile</a:t>
                      </a:r>
                      <a:endParaRPr lang="en-US" sz="900" b="0" i="0" dirty="0" smtClean="0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0" marR="0" marT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–</a:t>
                      </a:r>
                      <a:r>
                        <a:rPr lang="en-US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non </a:t>
                      </a:r>
                      <a:r>
                        <a:rPr lang="en-US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valutabile</a:t>
                      </a:r>
                      <a:endParaRPr lang="en-US" sz="900" b="0" i="0" dirty="0" smtClean="0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0" marR="0" marT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+ / – </a:t>
                      </a:r>
                      <a:r>
                        <a:rPr lang="en-US" sz="900" b="0" i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potrebbere</a:t>
                      </a:r>
                      <a:r>
                        <a:rPr lang="en-US" sz="900" b="0" i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900" b="0" i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essere</a:t>
                      </a:r>
                      <a:r>
                        <a:rPr lang="en-US" sz="900" b="0" i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o non </a:t>
                      </a:r>
                      <a:r>
                        <a:rPr lang="en-US" sz="900" b="0" i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essere</a:t>
                      </a:r>
                      <a:r>
                        <a:rPr lang="en-US" sz="900" b="0" i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900" b="0" i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valutabile</a:t>
                      </a:r>
                      <a:endParaRPr lang="en-US" sz="900" b="0" i="0" dirty="0" smtClean="0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0" marR="0" marT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8024">
                <a:tc gridSpan="6"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ADC</a:t>
                      </a:r>
                      <a:r>
                        <a:rPr lang="en-US" sz="900" b="0" i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= </a:t>
                      </a:r>
                      <a:r>
                        <a:rPr lang="en-US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coefficiente</a:t>
                      </a:r>
                      <a:r>
                        <a:rPr lang="en-US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di </a:t>
                      </a:r>
                      <a:r>
                        <a:rPr lang="en-US" sz="9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diffusione</a:t>
                      </a:r>
                      <a:r>
                        <a:rPr lang="en-US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9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apparente</a:t>
                      </a:r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, </a:t>
                      </a:r>
                      <a:r>
                        <a:rPr lang="en-US" sz="9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DWI</a:t>
                      </a:r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= </a:t>
                      </a:r>
                      <a:r>
                        <a:rPr lang="en-US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immagini</a:t>
                      </a:r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pesante</a:t>
                      </a:r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in </a:t>
                      </a:r>
                      <a:r>
                        <a:rPr lang="en-US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diffusione</a:t>
                      </a:r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,</a:t>
                      </a:r>
                      <a:r>
                        <a:rPr lang="en-US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900" b="0" i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ECA</a:t>
                      </a:r>
                      <a:r>
                        <a:rPr lang="en-US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= mezzo di </a:t>
                      </a:r>
                      <a:r>
                        <a:rPr lang="en-US" sz="9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contrasto</a:t>
                      </a:r>
                      <a:r>
                        <a:rPr lang="en-US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9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extracellulare</a:t>
                      </a:r>
                      <a:r>
                        <a:rPr lang="en-US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, </a:t>
                      </a:r>
                      <a:r>
                        <a:rPr lang="en-US" sz="900" b="0" i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HBA</a:t>
                      </a:r>
                      <a:r>
                        <a:rPr lang="en-US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= mezzo di </a:t>
                      </a:r>
                      <a:r>
                        <a:rPr lang="en-US" sz="9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contrasto</a:t>
                      </a:r>
                      <a:r>
                        <a:rPr lang="en-US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9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epatobiliare</a:t>
                      </a:r>
                      <a:r>
                        <a:rPr lang="en-US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, </a:t>
                      </a:r>
                      <a:r>
                        <a:rPr lang="en-US" sz="9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PVP</a:t>
                      </a:r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= </a:t>
                      </a:r>
                      <a:r>
                        <a:rPr lang="en-US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fase</a:t>
                      </a:r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portale</a:t>
                      </a:r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, </a:t>
                      </a:r>
                      <a:r>
                        <a:rPr lang="en-US" sz="9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T2WI</a:t>
                      </a:r>
                      <a:r>
                        <a:rPr lang="en-US" sz="900" b="0" i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= </a:t>
                      </a:r>
                      <a:r>
                        <a:rPr lang="en-US" sz="9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immagini</a:t>
                      </a:r>
                      <a:r>
                        <a:rPr lang="en-US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9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pesate</a:t>
                      </a:r>
                      <a:r>
                        <a:rPr lang="en-US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in T2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0" marR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endParaRPr lang="en-US" sz="1100" dirty="0" smtClean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100" dirty="0" smtClean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</a:pPr>
                      <a:endParaRPr lang="en-US" sz="1100" dirty="0" smtClean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5E5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</a:pPr>
                      <a:endParaRPr lang="en-US" sz="1100" dirty="0" smtClean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5E5"/>
                    </a:solidFill>
                  </a:tcPr>
                </a:tc>
              </a:tr>
            </a:tbl>
          </a:graphicData>
        </a:graphic>
      </p:graphicFrame>
      <p:sp>
        <p:nvSpPr>
          <p:cNvPr id="14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409944" y="8882390"/>
            <a:ext cx="448056" cy="261610"/>
          </a:xfrm>
          <a:noFill/>
        </p:spPr>
        <p:txBody>
          <a:bodyPr wrap="none" anchor="ctr">
            <a:noAutofit/>
          </a:bodyPr>
          <a:lstStyle/>
          <a:p>
            <a:pPr algn="r"/>
            <a:fld id="{A4CCE884-E305-C74D-9F89-49D0C3AE92FE}" type="slidenum">
              <a:rPr lang="en-US" sz="1100" smtClean="0"/>
              <a:pPr algn="r"/>
              <a:t>21</a:t>
            </a:fld>
            <a:endParaRPr lang="en-US" sz="1100" dirty="0"/>
          </a:p>
        </p:txBody>
      </p:sp>
      <p:sp>
        <p:nvSpPr>
          <p:cNvPr id="7" name="Right Triangle 6"/>
          <p:cNvSpPr/>
          <p:nvPr/>
        </p:nvSpPr>
        <p:spPr>
          <a:xfrm rot="10800000">
            <a:off x="5476042" y="0"/>
            <a:ext cx="1381958" cy="503271"/>
          </a:xfrm>
          <a:prstGeom prst="rtTriangle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0000">
                <a:schemeClr val="bg1">
                  <a:alpha val="0"/>
                </a:schemeClr>
              </a:gs>
            </a:gsLst>
            <a:lin ang="174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40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55524" y="-25450"/>
            <a:ext cx="19202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 err="1" smtClean="0">
                <a:latin typeface="Helvetica" charset="0"/>
                <a:ea typeface="Helvetica" charset="0"/>
                <a:cs typeface="Helvetica" charset="0"/>
              </a:rPr>
              <a:t>Definizioni</a:t>
            </a:r>
            <a:endParaRPr lang="en-US" sz="1400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9107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2897643"/>
              </p:ext>
            </p:extLst>
          </p:nvPr>
        </p:nvGraphicFramePr>
        <p:xfrm>
          <a:off x="228600" y="365761"/>
          <a:ext cx="6400800" cy="6059424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14147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8089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611948"/>
                <a:gridCol w="397743"/>
                <a:gridCol w="397743"/>
                <a:gridCol w="397743"/>
              </a:tblGrid>
              <a:tr h="518048">
                <a:tc gridSpan="6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LI-RADS</a:t>
                      </a:r>
                      <a:r>
                        <a:rPr lang="en-US" sz="1800" b="1" i="0" baseline="3000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®</a:t>
                      </a:r>
                      <a:r>
                        <a:rPr lang="en-US" sz="1800" b="1" i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800" b="1" i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Criteri</a:t>
                      </a:r>
                      <a:r>
                        <a:rPr lang="en-US" sz="1800" b="1" i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800" b="1" i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ancillari</a:t>
                      </a:r>
                      <a:r>
                        <a:rPr lang="en-US" sz="1800" b="1" i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800" b="1" i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indicatori</a:t>
                      </a:r>
                      <a:r>
                        <a:rPr lang="en-US" sz="1800" b="1" i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di </a:t>
                      </a:r>
                      <a:r>
                        <a:rPr lang="en-US" sz="1800" b="1" i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benignità</a:t>
                      </a:r>
                      <a:r>
                        <a:rPr lang="en-US" sz="1800" b="1" i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e </a:t>
                      </a:r>
                      <a:r>
                        <a:rPr lang="en-US" sz="1800" b="1" i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modalità</a:t>
                      </a:r>
                      <a:r>
                        <a:rPr lang="en-US" sz="1800" b="1" i="0" baseline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di imaging in cui </a:t>
                      </a:r>
                      <a:r>
                        <a:rPr lang="en-US" sz="1800" b="1" i="0" baseline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questi</a:t>
                      </a:r>
                      <a:r>
                        <a:rPr lang="en-US" sz="1800" b="1" i="0" baseline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800" b="1" i="0" baseline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risultano</a:t>
                      </a:r>
                      <a:r>
                        <a:rPr lang="en-US" sz="1800" b="1" i="0" baseline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800" b="1" i="0" baseline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visibili</a:t>
                      </a:r>
                      <a:endParaRPr lang="en-US" sz="1800" b="1" i="0" dirty="0" smtClean="0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0" marR="0" marT="0" marB="137160" anchor="b">
                    <a:lnL w="12700" cmpd="sng"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3475">
                <a:tc gridSpan="6">
                  <a:txBody>
                    <a:bodyPr/>
                    <a:lstStyle/>
                    <a:p>
                      <a:pPr algn="l">
                        <a:spcAft>
                          <a:spcPts val="400"/>
                        </a:spcAft>
                        <a:defRPr/>
                      </a:pPr>
                      <a:r>
                        <a:rPr lang="en-US" sz="1100" b="1" i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Criteri</a:t>
                      </a:r>
                      <a:r>
                        <a:rPr lang="en-US" sz="1100" b="1" i="0" baseline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i="0" baseline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ancillari</a:t>
                      </a:r>
                      <a:r>
                        <a:rPr lang="en-US" sz="1100" b="1" i="0" baseline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i="0" baseline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indicatori</a:t>
                      </a:r>
                      <a:r>
                        <a:rPr lang="en-US" sz="1100" b="1" i="0" baseline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di </a:t>
                      </a:r>
                      <a:r>
                        <a:rPr lang="en-US" sz="1100" b="1" i="0" baseline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benignità</a:t>
                      </a:r>
                      <a:endParaRPr lang="en-US" sz="1100" b="1" i="0" dirty="0" smtClean="0">
                        <a:solidFill>
                          <a:srgbClr val="000000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dirty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dirty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 marL="0" marR="0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dirty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 marL="0" marR="0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dirty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 marL="0" marR="0">
                    <a:lnL w="12700" cmpd="sng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2195"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Criterio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b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Definizione</a:t>
                      </a:r>
                      <a:endParaRPr lang="en-US" sz="1100" b="1" dirty="0">
                        <a:solidFill>
                          <a:srgbClr val="000000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TC</a:t>
                      </a:r>
                      <a:endParaRPr lang="en-US" sz="1100" b="1" dirty="0">
                        <a:solidFill>
                          <a:srgbClr val="000000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0" marR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RM ECA</a:t>
                      </a:r>
                      <a:endParaRPr lang="en-US" sz="1100" b="1" dirty="0">
                        <a:solidFill>
                          <a:srgbClr val="000000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0" marR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RM HBA</a:t>
                      </a:r>
                      <a:endParaRPr lang="en-US" sz="1100" b="1" dirty="0">
                        <a:solidFill>
                          <a:srgbClr val="000000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0" marR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9244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Stabilità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dimensionale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≥ 2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anni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12700" marR="12700" marT="36576" marB="36576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kern="120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Assenza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di </a:t>
                      </a:r>
                      <a:r>
                        <a:rPr lang="en-US" sz="1100" kern="1200" baseline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cambiamenti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significativi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della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dimensione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del </a:t>
                      </a:r>
                      <a:r>
                        <a:rPr lang="en-US" sz="1100" kern="1200" baseline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reperto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misurato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nella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precedente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indagine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≥ 2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anni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prima in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assenza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di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trattamenti</a:t>
                      </a:r>
                      <a:endParaRPr lang="en-US" sz="1100" kern="1200" dirty="0" smtClean="0">
                        <a:solidFill>
                          <a:srgbClr val="000000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68580" marR="68580" marT="36576" marB="36576" anchor="ctr">
                    <a:lnL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+</a:t>
                      </a:r>
                    </a:p>
                  </a:txBody>
                  <a:tcPr marL="0" marR="0" marT="36576" marB="36576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+</a:t>
                      </a:r>
                    </a:p>
                  </a:txBody>
                  <a:tcPr marL="0" marR="0" marT="36576" marB="3657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+</a:t>
                      </a:r>
                    </a:p>
                  </a:txBody>
                  <a:tcPr marL="0" marR="0" marT="36576" marB="3657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5E5"/>
                    </a:solidFill>
                  </a:tcPr>
                </a:tc>
              </a:tr>
              <a:tr h="407963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Riduzione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di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dimensione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12700" marR="12700" marT="36576" marB="36576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baseline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Inequivocabile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spontanea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riduzione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della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dimensione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nel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tempo non </a:t>
                      </a:r>
                      <a:r>
                        <a:rPr lang="en-US" sz="1100" kern="1200" baseline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attribuibile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ad </a:t>
                      </a:r>
                      <a:r>
                        <a:rPr lang="en-US" sz="1100" kern="1200" baseline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artefatti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, </a:t>
                      </a:r>
                      <a:r>
                        <a:rPr lang="en-US" sz="1100" kern="1200" baseline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errori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di </a:t>
                      </a:r>
                      <a:r>
                        <a:rPr lang="en-US" sz="1100" kern="1200" baseline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misurazione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, </a:t>
                      </a:r>
                      <a:r>
                        <a:rPr lang="en-US" sz="1100" kern="1200" baseline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tecniche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d’esame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differenti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, o a </a:t>
                      </a:r>
                      <a:r>
                        <a:rPr lang="en-US" sz="1100" kern="1200" baseline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riassorbimento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di </a:t>
                      </a:r>
                      <a:r>
                        <a:rPr lang="en-US" sz="1100" kern="1200" baseline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cataboliti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dell’emoglobina</a:t>
                      </a:r>
                      <a:endParaRPr lang="en-US" sz="1100" kern="1200" baseline="0" dirty="0" smtClean="0">
                        <a:solidFill>
                          <a:srgbClr val="000000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68580" marR="68580" marT="36576" marB="36576" anchor="ctr">
                    <a:lnL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+</a:t>
                      </a:r>
                    </a:p>
                  </a:txBody>
                  <a:tcPr marL="0" marR="0" marT="36576" marB="36576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+</a:t>
                      </a:r>
                    </a:p>
                  </a:txBody>
                  <a:tcPr marL="0" marR="0" marT="36576" marB="3657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+</a:t>
                      </a:r>
                    </a:p>
                  </a:txBody>
                  <a:tcPr marL="0" marR="0" marT="36576" marB="3657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5E5"/>
                    </a:solidFill>
                  </a:tcPr>
                </a:tc>
              </a:tr>
              <a:tr h="289244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Enhancement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equivalente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ai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vasi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12700" marR="12700" marT="36576" marB="36576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100" kern="120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Caratteristica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temporanea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per la quale </a:t>
                      </a:r>
                      <a:r>
                        <a:rPr lang="en-US" sz="1100" kern="1200" baseline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l’enhancement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del </a:t>
                      </a:r>
                      <a:r>
                        <a:rPr lang="en-US" sz="1100" kern="1200" baseline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reperto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raggiunge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ed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eguaglia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quello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dei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vasi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68580" marR="68580" marT="36576" marB="36576" anchor="ctr">
                    <a:lnL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+</a:t>
                      </a:r>
                    </a:p>
                  </a:txBody>
                  <a:tcPr marL="0" marR="0" marT="36576" marB="36576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+</a:t>
                      </a:r>
                    </a:p>
                  </a:txBody>
                  <a:tcPr marL="0" marR="0" marT="36576" marB="3657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+</a:t>
                      </a:r>
                    </a:p>
                  </a:txBody>
                  <a:tcPr marL="0" marR="0" marT="36576" marB="3657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5E5"/>
                    </a:solidFill>
                  </a:tcPr>
                </a:tc>
              </a:tr>
              <a:tr h="289244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Vasi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non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distorti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12700" marR="12700" marT="36576" marB="36576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Vasi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che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attraversano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un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reperto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senza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essere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dislocati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,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nè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deformati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, 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senza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altre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alterazioni</a:t>
                      </a:r>
                      <a:endParaRPr lang="en-US" sz="1100" dirty="0">
                        <a:solidFill>
                          <a:srgbClr val="000000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68580" marR="68580" marT="36576" marB="36576" anchor="ctr">
                    <a:lnL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+</a:t>
                      </a:r>
                      <a:endParaRPr lang="en-US" sz="1100" dirty="0">
                        <a:solidFill>
                          <a:srgbClr val="000000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0" marR="0" marT="36576" marB="36576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+</a:t>
                      </a:r>
                    </a:p>
                  </a:txBody>
                  <a:tcPr marL="0" marR="0" marT="36576" marB="3657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+</a:t>
                      </a:r>
                    </a:p>
                  </a:txBody>
                  <a:tcPr marL="0" marR="0" marT="36576" marB="3657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5E5"/>
                    </a:solidFill>
                  </a:tcPr>
                </a:tc>
              </a:tr>
              <a:tr h="289244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Ferro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intralesionale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maggiore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che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nel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fegato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12700" marR="12700" marT="36576" marB="36576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100" kern="120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Eccesso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di </a:t>
                      </a:r>
                      <a:r>
                        <a:rPr lang="en-US" sz="1100" kern="120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ferro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all’interno </a:t>
                      </a:r>
                      <a:r>
                        <a:rPr lang="en-US" sz="1100" kern="1200" baseline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della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massa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rispetto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al </a:t>
                      </a:r>
                      <a:r>
                        <a:rPr lang="en-US" sz="1100" kern="1200" baseline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fegato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circostante</a:t>
                      </a:r>
                      <a:endParaRPr lang="en-US" sz="1100" kern="1200" baseline="0" dirty="0" smtClean="0">
                        <a:solidFill>
                          <a:srgbClr val="000000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68580" marR="68580" marT="36576" marB="36576" anchor="ctr">
                    <a:lnL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+ / –</a:t>
                      </a:r>
                    </a:p>
                  </a:txBody>
                  <a:tcPr marL="0" marR="0" marT="36576" marB="36576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+</a:t>
                      </a:r>
                    </a:p>
                  </a:txBody>
                  <a:tcPr marL="0" marR="0" marT="36576" marB="3657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+</a:t>
                      </a:r>
                    </a:p>
                  </a:txBody>
                  <a:tcPr marL="0" marR="0" marT="36576" marB="3657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5E5"/>
                    </a:solidFill>
                  </a:tcPr>
                </a:tc>
              </a:tr>
              <a:tr h="289244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Marcata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Iperintensità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nelle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sequenze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T2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pesate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12700" marR="12700" marT="36576" marB="36576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Intensità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nelle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sequenze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T2 </a:t>
                      </a:r>
                      <a:r>
                        <a:rPr lang="en-US" sz="1100" kern="120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pesate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marcatamente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più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alta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rispetto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a </a:t>
                      </a:r>
                      <a:r>
                        <a:rPr lang="en-US" sz="1100" kern="1200" baseline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quella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del </a:t>
                      </a:r>
                      <a:r>
                        <a:rPr lang="en-US" sz="1100" kern="1200" baseline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fegato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e simile a </a:t>
                      </a:r>
                      <a:r>
                        <a:rPr lang="en-US" sz="1100" kern="1200" baseline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quella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dei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dotti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biliari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o di </a:t>
                      </a:r>
                      <a:r>
                        <a:rPr lang="en-US" sz="1100" kern="1200" baseline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altre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strutture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a </a:t>
                      </a:r>
                      <a:r>
                        <a:rPr lang="en-US" sz="1100" kern="1200" baseline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contenuto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liquido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68580" marR="68580" marT="36576" marB="36576" anchor="ctr">
                    <a:lnL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—</a:t>
                      </a:r>
                    </a:p>
                  </a:txBody>
                  <a:tcPr marL="0" marR="0" marT="36576" marB="36576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+</a:t>
                      </a:r>
                    </a:p>
                  </a:txBody>
                  <a:tcPr marL="0" marR="0" marT="36576" marB="3657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+</a:t>
                      </a:r>
                    </a:p>
                  </a:txBody>
                  <a:tcPr marL="0" marR="0" marT="36576" marB="3657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5E5"/>
                    </a:solidFill>
                  </a:tcPr>
                </a:tc>
              </a:tr>
              <a:tr h="289244">
                <a:tc>
                  <a:txBody>
                    <a:bodyPr/>
                    <a:lstStyle/>
                    <a:p>
                      <a:pPr marL="91440" marR="0" indent="0" algn="l" defTabSz="342175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Isointensità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in </a:t>
                      </a:r>
                      <a:r>
                        <a:rPr lang="en-US" sz="1100" kern="120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fase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epatobiliare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12700" marR="12700" marT="36576" marB="36576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kern="120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Intensità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in </a:t>
                      </a:r>
                      <a:r>
                        <a:rPr lang="en-US" sz="1100" kern="1200" baseline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fase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epatobiliare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pressochè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identica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a </a:t>
                      </a:r>
                      <a:r>
                        <a:rPr lang="en-US" sz="1100" kern="1200" baseline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quella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del </a:t>
                      </a:r>
                      <a:r>
                        <a:rPr lang="en-US" sz="1100" kern="1200" baseline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parenchima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epatico</a:t>
                      </a:r>
                      <a:endParaRPr lang="en-US" sz="1100" kern="1200" dirty="0" smtClean="0">
                        <a:solidFill>
                          <a:srgbClr val="000000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68580" marR="68580" marT="36576" marB="36576" anchor="ctr">
                    <a:lnL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—</a:t>
                      </a:r>
                    </a:p>
                  </a:txBody>
                  <a:tcPr marL="0" marR="0" marT="36576" marB="36576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—</a:t>
                      </a:r>
                    </a:p>
                  </a:txBody>
                  <a:tcPr marL="0" marR="0" marT="36576" marB="3657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+</a:t>
                      </a:r>
                    </a:p>
                  </a:txBody>
                  <a:tcPr marL="0" marR="0" marT="36576" marB="3657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5E5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9144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+ </a:t>
                      </a:r>
                      <a:r>
                        <a:rPr lang="en-US" sz="11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generalmente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valutabile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endParaRPr lang="en-US" sz="1100" b="0" i="0" dirty="0" smtClean="0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0" marR="0" marT="18288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144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– non </a:t>
                      </a:r>
                      <a:r>
                        <a:rPr lang="en-US" sz="11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valutabile</a:t>
                      </a:r>
                      <a:endParaRPr lang="en-US" sz="1100" b="0" i="0" dirty="0" smtClean="0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0" marR="0" marT="18288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9144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+ / – </a:t>
                      </a:r>
                      <a:r>
                        <a:rPr lang="en-US" sz="1100" b="0" i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potrebbe</a:t>
                      </a:r>
                      <a:r>
                        <a:rPr lang="en-US" sz="1100" b="0" i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essere</a:t>
                      </a:r>
                      <a:r>
                        <a:rPr lang="en-US" sz="1100" b="0" i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o non </a:t>
                      </a:r>
                      <a:r>
                        <a:rPr lang="en-US" sz="1100" b="0" i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essere</a:t>
                      </a:r>
                      <a:r>
                        <a:rPr lang="en-US" sz="1100" b="0" i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valutabile</a:t>
                      </a:r>
                      <a:endParaRPr lang="en-US" sz="1100" b="0" i="0" dirty="0" smtClean="0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0" marR="0" marT="18288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9512">
                <a:tc gridSpan="6">
                  <a:txBody>
                    <a:bodyPr/>
                    <a:lstStyle/>
                    <a:p>
                      <a:pPr marL="9144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ECA</a:t>
                      </a:r>
                      <a:r>
                        <a:rPr lang="en-US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= mezzo di </a:t>
                      </a:r>
                      <a:r>
                        <a:rPr lang="en-US" sz="11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contrasto</a:t>
                      </a:r>
                      <a:r>
                        <a:rPr lang="en-US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extracellulare</a:t>
                      </a:r>
                      <a:r>
                        <a:rPr lang="en-US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, </a:t>
                      </a:r>
                      <a:r>
                        <a:rPr lang="en-US" sz="1100" b="0" i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HBA</a:t>
                      </a:r>
                      <a:r>
                        <a:rPr lang="en-US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= mezzo di </a:t>
                      </a:r>
                      <a:r>
                        <a:rPr lang="en-US" sz="11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contrasto</a:t>
                      </a:r>
                      <a:r>
                        <a:rPr lang="en-US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epatobiliare</a:t>
                      </a:r>
                      <a:r>
                        <a:rPr lang="en-US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, </a:t>
                      </a:r>
                      <a:r>
                        <a:rPr lang="en-US" sz="11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T2WI</a:t>
                      </a:r>
                      <a:r>
                        <a:rPr lang="en-US" sz="1100" b="0" i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= </a:t>
                      </a:r>
                      <a:r>
                        <a:rPr lang="en-US" sz="11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immagini</a:t>
                      </a:r>
                      <a:r>
                        <a:rPr lang="en-US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pesate</a:t>
                      </a:r>
                      <a:r>
                        <a:rPr lang="en-US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in T2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0" marR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endParaRPr lang="en-US" sz="1100" dirty="0" smtClean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 marL="68580" marR="68580" anchor="ctr">
                    <a:lnL>
                      <a:noFill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100" dirty="0" smtClean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</a:pPr>
                      <a:endParaRPr lang="en-US" sz="1100" dirty="0" smtClean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5E5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</a:pPr>
                      <a:endParaRPr lang="en-US" sz="1100" dirty="0" smtClean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 marL="0" marR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5E5"/>
                    </a:solidFill>
                  </a:tcPr>
                </a:tc>
              </a:tr>
            </a:tbl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409944" y="8882390"/>
            <a:ext cx="448056" cy="261610"/>
          </a:xfrm>
          <a:noFill/>
        </p:spPr>
        <p:txBody>
          <a:bodyPr wrap="none" anchor="ctr">
            <a:noAutofit/>
          </a:bodyPr>
          <a:lstStyle/>
          <a:p>
            <a:pPr algn="r"/>
            <a:fld id="{BEB7A11E-4ED2-4E44-A31B-CF8B75AA60B1}" type="slidenum">
              <a:rPr lang="en-US" sz="1100" smtClean="0">
                <a:latin typeface="Helvetica"/>
                <a:cs typeface="Helvetica"/>
              </a:rPr>
              <a:pPr algn="r"/>
              <a:t>22</a:t>
            </a:fld>
            <a:endParaRPr lang="en-US" sz="1100" dirty="0">
              <a:latin typeface="Helvetica"/>
              <a:cs typeface="Helvetica"/>
            </a:endParaRPr>
          </a:p>
        </p:txBody>
      </p:sp>
      <p:sp>
        <p:nvSpPr>
          <p:cNvPr id="9" name="Right Triangle 8"/>
          <p:cNvSpPr/>
          <p:nvPr/>
        </p:nvSpPr>
        <p:spPr>
          <a:xfrm rot="10800000">
            <a:off x="5476042" y="0"/>
            <a:ext cx="1381958" cy="503271"/>
          </a:xfrm>
          <a:prstGeom prst="rtTriangle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0000">
                <a:schemeClr val="bg1">
                  <a:alpha val="0"/>
                </a:schemeClr>
              </a:gs>
            </a:gsLst>
            <a:lin ang="174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4955524" y="-25450"/>
            <a:ext cx="19202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 err="1" smtClean="0">
                <a:latin typeface="Helvetica"/>
                <a:cs typeface="Helvetica"/>
              </a:rPr>
              <a:t>Definizioni</a:t>
            </a:r>
            <a:endParaRPr lang="en-US" sz="14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336425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5" name="Table 1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5892977"/>
              </p:ext>
            </p:extLst>
          </p:nvPr>
        </p:nvGraphicFramePr>
        <p:xfrm>
          <a:off x="228600" y="365760"/>
          <a:ext cx="6400800" cy="874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297680"/>
              </a:tblGrid>
              <a:tr h="370030">
                <a:tc gridSpan="2">
                  <a:txBody>
                    <a:bodyPr/>
                    <a:lstStyle/>
                    <a:p>
                      <a:pPr marL="0" marR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it-IT" sz="1800" b="1" i="0" noProof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LI-RADS</a:t>
                      </a:r>
                      <a:r>
                        <a:rPr lang="it-IT" sz="1800" b="1" i="0" baseline="30000" noProof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®</a:t>
                      </a:r>
                      <a:r>
                        <a:rPr lang="it-IT" sz="1800" b="1" i="0" noProof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Criteri di risposta al trattamento</a:t>
                      </a:r>
                      <a:endParaRPr lang="it-IT" sz="1800" b="1" i="0" noProof="0" dirty="0" smtClean="0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4300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 noProof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Vitalità</a:t>
                      </a:r>
                      <a:endParaRPr lang="it-IT" sz="1100" b="0" noProof="0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72000" marR="36000" marT="182880" marB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it-IT" sz="1100" noProof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Presenza</a:t>
                      </a:r>
                      <a:r>
                        <a:rPr lang="it-IT" sz="1100" baseline="0" noProof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di cellule tumorali vitali all’interno o intorno al margine della lesione trattata.</a:t>
                      </a:r>
                    </a:p>
                    <a:p>
                      <a:pPr marL="0" marR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it-IT" sz="1100" baseline="0" noProof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Vitalità radiologica non è sinonimo di vitalità patologica </a:t>
                      </a:r>
                      <a:r>
                        <a:rPr lang="it-IT" sz="1100" baseline="0" noProof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poichè</a:t>
                      </a:r>
                      <a:r>
                        <a:rPr lang="it-IT" sz="1100" baseline="0" noProof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le tecniche di imaging non sono sensibili a piccoli o microscopici foci di residuo tumorale.</a:t>
                      </a:r>
                      <a:endParaRPr lang="it-IT" sz="1100" noProof="0" dirty="0" smtClean="0">
                        <a:solidFill>
                          <a:srgbClr val="000000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R="36000" marT="182880" marB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93794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 noProof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Enhancement</a:t>
                      </a:r>
                      <a:r>
                        <a:rPr lang="it-IT" sz="1100" b="0" baseline="0" noProof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atteso dopo trattamenti specifici</a:t>
                      </a:r>
                      <a:endParaRPr lang="it-IT" sz="1100" b="0" noProof="0" dirty="0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72000" marR="36000" marT="182880" marB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it-IT" sz="1100" baseline="0" noProof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Aspetto atteso, nel tempo e nello spazio, di </a:t>
                      </a:r>
                      <a:r>
                        <a:rPr lang="it-IT" sz="1100" baseline="0" noProof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enhancement</a:t>
                      </a:r>
                      <a:r>
                        <a:rPr lang="it-IT" sz="1100" baseline="0" noProof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post-trattamento attribuibile ai cambiamenti della perfusione parenchimale dopo il trattamento. </a:t>
                      </a:r>
                    </a:p>
                    <a:p>
                      <a:pPr marL="0" marR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it-IT" sz="1100" baseline="0" noProof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In alcuni tipi di trattamento, il precoce </a:t>
                      </a:r>
                      <a:r>
                        <a:rPr lang="it-IT" sz="1100" baseline="0" noProof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enhancement</a:t>
                      </a:r>
                      <a:r>
                        <a:rPr lang="it-IT" sz="1100" baseline="0" noProof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post-trattamento può non rendere affidabile la differenziazione tra tumore vitale e non vitale. Nel primo periodo post-trattamento di queste tipologie di trattamenti, la categoria di risposta più appropriata potrebbe essere LR-TR Equivoco.</a:t>
                      </a:r>
                      <a:endParaRPr lang="it-IT" sz="1100" noProof="0" dirty="0" smtClean="0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R="36000" marT="182880" marB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1318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 noProof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Assenza di </a:t>
                      </a:r>
                      <a:r>
                        <a:rPr lang="it-IT" sz="1100" b="0" noProof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enhancement</a:t>
                      </a:r>
                      <a:r>
                        <a:rPr lang="it-IT" sz="1100" b="0" noProof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della lesione</a:t>
                      </a:r>
                      <a:endParaRPr lang="it-IT" sz="1100" b="0" noProof="0" dirty="0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72000" marR="36000" marT="182880" marB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it-IT" sz="1100" noProof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Assenza</a:t>
                      </a:r>
                      <a:r>
                        <a:rPr lang="it-IT" sz="1100" baseline="0" noProof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di </a:t>
                      </a:r>
                      <a:r>
                        <a:rPr lang="it-IT" sz="1100" baseline="0" noProof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enhancement</a:t>
                      </a:r>
                      <a:r>
                        <a:rPr lang="it-IT" sz="1100" baseline="0" noProof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all’interno o lungo il margine della lesione trattata.</a:t>
                      </a:r>
                      <a:endParaRPr lang="it-IT" sz="1100" noProof="0" dirty="0" smtClean="0">
                        <a:solidFill>
                          <a:srgbClr val="000000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R="36000" marT="182880" marB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1158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 noProof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Enhancement in fase arteriosa post-trattamento</a:t>
                      </a:r>
                      <a:endParaRPr lang="it-IT" sz="1100" b="0" noProof="0" dirty="0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72000" marR="36000" marT="182880" marB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it-IT" sz="1100" b="0" baseline="0" noProof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Enhancement in fase arteriosa di aspetto nodulare, tipo massa, o ispessito e irregolare all’interno o lungo il margine della lesione trattata suggestivo di vitalità tumorale post-trattamento.</a:t>
                      </a:r>
                      <a:endParaRPr lang="it-IT" sz="1100" b="0" noProof="0" dirty="0" smtClean="0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  <a:p>
                      <a:pPr marL="0" marR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it-IT" sz="1100" b="0" i="1" baseline="0" noProof="0" dirty="0" smtClean="0">
                        <a:solidFill>
                          <a:srgbClr val="0000FF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R="36000" marT="182880" marB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820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 baseline="0" noProof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“Washout” di mezzo di contrasto post-trattamento</a:t>
                      </a:r>
                      <a:endParaRPr lang="it-IT" sz="1100" b="0" noProof="0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72000" marR="36000" marT="182880" marB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it-IT" sz="1100" b="0" baseline="0" noProof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“Washout” di mezzo di contrasto di aspetto nodulare, tipo massa, o ispessito e irregolare, contenuto all’interno o lungo il margine della lesione trattata suggestivo di vitalità tumorale post-trattamento..</a:t>
                      </a:r>
                      <a:endParaRPr lang="it-IT" sz="1100" b="0" noProof="0" smtClean="0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R="36000" marT="182880" marB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630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it-IT" sz="1100" b="0" strike="noStrike" baseline="0" noProof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Enhancement post-trattamento simile al </a:t>
                      </a:r>
                      <a:r>
                        <a:rPr lang="it-IT" sz="1100" b="0" strike="noStrike" baseline="0" noProof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pre</a:t>
                      </a:r>
                      <a:r>
                        <a:rPr lang="it-IT" sz="1100" b="0" strike="noStrike" baseline="0" noProof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-trattamento</a:t>
                      </a:r>
                      <a:endParaRPr lang="it-IT" sz="1100" b="0" noProof="0" dirty="0" smtClean="0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R="36000" marT="182880" marB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it-IT" sz="1100" b="0" baseline="0" noProof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Enhancement simile in tutte le fasi post-</a:t>
                      </a:r>
                      <a:r>
                        <a:rPr lang="it-IT" sz="1100" b="0" baseline="0" noProof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contrastografiche</a:t>
                      </a:r>
                      <a:r>
                        <a:rPr lang="it-IT" sz="1100" b="0" baseline="0" noProof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a quello </a:t>
                      </a:r>
                      <a:r>
                        <a:rPr lang="it-IT" sz="1100" b="0" baseline="0" noProof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pre</a:t>
                      </a:r>
                      <a:r>
                        <a:rPr lang="it-IT" sz="1100" b="0" baseline="0" noProof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-trattamento di aspetto nodulare, tipo massa, o ispessito e irregolare, contenuto all’interno o lungo il margine della lesione trattata suggestivo di vitalità tumorale post-trattamento, anche in assenza di </a:t>
                      </a:r>
                      <a:r>
                        <a:rPr lang="it-IT" sz="1100" b="0" baseline="0" noProof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enhancement</a:t>
                      </a:r>
                      <a:r>
                        <a:rPr lang="it-IT" sz="1100" b="0" baseline="0" noProof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in fase arteriosa o di “washout”.</a:t>
                      </a:r>
                      <a:endParaRPr lang="it-IT" sz="1100" baseline="0" noProof="0" dirty="0" smtClean="0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R="36000" marT="182880" marB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pSp>
        <p:nvGrpSpPr>
          <p:cNvPr id="30" name="Group 29"/>
          <p:cNvGrpSpPr>
            <a:grpSpLocks noChangeAspect="1"/>
          </p:cNvGrpSpPr>
          <p:nvPr/>
        </p:nvGrpSpPr>
        <p:grpSpPr>
          <a:xfrm>
            <a:off x="1047391" y="5933589"/>
            <a:ext cx="502920" cy="502920"/>
            <a:chOff x="1066800" y="1371600"/>
            <a:chExt cx="1219200" cy="1219200"/>
          </a:xfrm>
        </p:grpSpPr>
        <p:sp>
          <p:nvSpPr>
            <p:cNvPr id="70" name="Rounded Rectangle 69"/>
            <p:cNvSpPr/>
            <p:nvPr/>
          </p:nvSpPr>
          <p:spPr>
            <a:xfrm>
              <a:off x="1066800" y="1371600"/>
              <a:ext cx="1219200" cy="121920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kern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71" name="Oval 70"/>
            <p:cNvSpPr/>
            <p:nvPr/>
          </p:nvSpPr>
          <p:spPr>
            <a:xfrm>
              <a:off x="1333500" y="1638300"/>
              <a:ext cx="685800" cy="685800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kern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72" name="Moon 71"/>
            <p:cNvSpPr/>
            <p:nvPr/>
          </p:nvSpPr>
          <p:spPr>
            <a:xfrm>
              <a:off x="1307380" y="1670304"/>
              <a:ext cx="252560" cy="621792"/>
            </a:xfrm>
            <a:prstGeom prst="mo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kern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73" name="Oval 72"/>
            <p:cNvSpPr/>
            <p:nvPr/>
          </p:nvSpPr>
          <p:spPr>
            <a:xfrm>
              <a:off x="1323680" y="1790700"/>
              <a:ext cx="304800" cy="381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kern="1200">
                <a:latin typeface="Helvetica" charset="0"/>
                <a:ea typeface="Helvetica" charset="0"/>
                <a:cs typeface="Helvetica" charset="0"/>
              </a:endParaRPr>
            </a:p>
          </p:txBody>
        </p:sp>
      </p:grpSp>
      <p:grpSp>
        <p:nvGrpSpPr>
          <p:cNvPr id="31" name="Group 30"/>
          <p:cNvGrpSpPr>
            <a:grpSpLocks noChangeAspect="1"/>
          </p:cNvGrpSpPr>
          <p:nvPr/>
        </p:nvGrpSpPr>
        <p:grpSpPr>
          <a:xfrm>
            <a:off x="1027624" y="7097694"/>
            <a:ext cx="502920" cy="502920"/>
            <a:chOff x="2810723" y="1371600"/>
            <a:chExt cx="1219200" cy="1219200"/>
          </a:xfrm>
        </p:grpSpPr>
        <p:sp>
          <p:nvSpPr>
            <p:cNvPr id="66" name="Rounded Rectangle 65"/>
            <p:cNvSpPr/>
            <p:nvPr/>
          </p:nvSpPr>
          <p:spPr>
            <a:xfrm>
              <a:off x="2810723" y="1371600"/>
              <a:ext cx="1219200" cy="121920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kern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67" name="Oval 66"/>
            <p:cNvSpPr/>
            <p:nvPr/>
          </p:nvSpPr>
          <p:spPr>
            <a:xfrm>
              <a:off x="3077423" y="1638300"/>
              <a:ext cx="685800" cy="685800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kern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68" name="Moon 67"/>
            <p:cNvSpPr/>
            <p:nvPr/>
          </p:nvSpPr>
          <p:spPr>
            <a:xfrm>
              <a:off x="3077423" y="1670304"/>
              <a:ext cx="252560" cy="621792"/>
            </a:xfrm>
            <a:prstGeom prst="moon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kern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69" name="Oval 68"/>
            <p:cNvSpPr/>
            <p:nvPr/>
          </p:nvSpPr>
          <p:spPr>
            <a:xfrm>
              <a:off x="3077423" y="1790700"/>
              <a:ext cx="304800" cy="381000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kern="1200">
                <a:latin typeface="Helvetica" charset="0"/>
                <a:ea typeface="Helvetica" charset="0"/>
                <a:cs typeface="Helvetica" charset="0"/>
              </a:endParaRPr>
            </a:p>
          </p:txBody>
        </p:sp>
      </p:grpSp>
      <p:grpSp>
        <p:nvGrpSpPr>
          <p:cNvPr id="32" name="Group 31"/>
          <p:cNvGrpSpPr>
            <a:grpSpLocks noChangeAspect="1"/>
          </p:cNvGrpSpPr>
          <p:nvPr/>
        </p:nvGrpSpPr>
        <p:grpSpPr>
          <a:xfrm>
            <a:off x="964759" y="8379470"/>
            <a:ext cx="502920" cy="502920"/>
            <a:chOff x="4648200" y="1371600"/>
            <a:chExt cx="1219200" cy="1219200"/>
          </a:xfrm>
        </p:grpSpPr>
        <p:sp>
          <p:nvSpPr>
            <p:cNvPr id="64" name="Rounded Rectangle 63"/>
            <p:cNvSpPr/>
            <p:nvPr/>
          </p:nvSpPr>
          <p:spPr>
            <a:xfrm>
              <a:off x="4648200" y="1371600"/>
              <a:ext cx="1219200" cy="121920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kern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65" name="Oval 64"/>
            <p:cNvSpPr/>
            <p:nvPr/>
          </p:nvSpPr>
          <p:spPr>
            <a:xfrm>
              <a:off x="4914900" y="1638300"/>
              <a:ext cx="685800" cy="685800"/>
            </a:xfrm>
            <a:prstGeom prst="ellipse">
              <a:avLst/>
            </a:prstGeom>
            <a:pattFill prst="wdDnDiag">
              <a:fgClr>
                <a:schemeClr val="bg1">
                  <a:lumMod val="75000"/>
                </a:schemeClr>
              </a:fgClr>
              <a:bgClr>
                <a:prstClr val="white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kern="1200">
                <a:latin typeface="Helvetica" charset="0"/>
                <a:ea typeface="Helvetica" charset="0"/>
                <a:cs typeface="Helvetica" charset="0"/>
              </a:endParaRPr>
            </a:p>
          </p:txBody>
        </p:sp>
      </p:grpSp>
      <p:grpSp>
        <p:nvGrpSpPr>
          <p:cNvPr id="33" name="Group 32"/>
          <p:cNvGrpSpPr>
            <a:grpSpLocks noChangeAspect="1"/>
          </p:cNvGrpSpPr>
          <p:nvPr/>
        </p:nvGrpSpPr>
        <p:grpSpPr>
          <a:xfrm>
            <a:off x="1051142" y="4778891"/>
            <a:ext cx="502920" cy="502920"/>
            <a:chOff x="914400" y="3657600"/>
            <a:chExt cx="1219200" cy="1219200"/>
          </a:xfrm>
        </p:grpSpPr>
        <p:sp>
          <p:nvSpPr>
            <p:cNvPr id="62" name="Rounded Rectangle 61"/>
            <p:cNvSpPr/>
            <p:nvPr/>
          </p:nvSpPr>
          <p:spPr>
            <a:xfrm>
              <a:off x="914400" y="3657600"/>
              <a:ext cx="1219200" cy="121920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kern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63" name="Oval 62"/>
            <p:cNvSpPr/>
            <p:nvPr/>
          </p:nvSpPr>
          <p:spPr>
            <a:xfrm>
              <a:off x="1181100" y="3924300"/>
              <a:ext cx="685800" cy="685800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kern="1200">
                <a:latin typeface="Helvetica" charset="0"/>
                <a:ea typeface="Helvetica" charset="0"/>
                <a:cs typeface="Helvetica" charset="0"/>
              </a:endParaRPr>
            </a:p>
          </p:txBody>
        </p:sp>
      </p:grpSp>
      <p:grpSp>
        <p:nvGrpSpPr>
          <p:cNvPr id="77" name="Group 76"/>
          <p:cNvGrpSpPr>
            <a:grpSpLocks noChangeAspect="1"/>
          </p:cNvGrpSpPr>
          <p:nvPr/>
        </p:nvGrpSpPr>
        <p:grpSpPr>
          <a:xfrm>
            <a:off x="1051142" y="2959568"/>
            <a:ext cx="502920" cy="502920"/>
            <a:chOff x="3200400" y="3657600"/>
            <a:chExt cx="1219200" cy="1219200"/>
          </a:xfrm>
        </p:grpSpPr>
        <p:sp>
          <p:nvSpPr>
            <p:cNvPr id="78" name="Rounded Rectangle 77"/>
            <p:cNvSpPr/>
            <p:nvPr/>
          </p:nvSpPr>
          <p:spPr>
            <a:xfrm>
              <a:off x="3200400" y="3657600"/>
              <a:ext cx="1219200" cy="121920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kern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79" name="Oval 78"/>
            <p:cNvSpPr/>
            <p:nvPr/>
          </p:nvSpPr>
          <p:spPr>
            <a:xfrm>
              <a:off x="3429000" y="3886200"/>
              <a:ext cx="762000" cy="762000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  <a:effectLst>
              <a:glow rad="101600">
                <a:schemeClr val="bg1">
                  <a:alpha val="5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kern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80" name="Oval 79"/>
            <p:cNvSpPr/>
            <p:nvPr/>
          </p:nvSpPr>
          <p:spPr>
            <a:xfrm>
              <a:off x="3467100" y="3924300"/>
              <a:ext cx="685800" cy="685800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kern="1200">
                <a:latin typeface="Helvetica" charset="0"/>
                <a:ea typeface="Helvetica" charset="0"/>
                <a:cs typeface="Helvetica" charset="0"/>
              </a:endParaRPr>
            </a:p>
          </p:txBody>
        </p:sp>
      </p:grpSp>
      <p:sp>
        <p:nvSpPr>
          <p:cNvPr id="27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409944" y="8882390"/>
            <a:ext cx="448056" cy="261610"/>
          </a:xfrm>
          <a:noFill/>
        </p:spPr>
        <p:txBody>
          <a:bodyPr wrap="none" anchor="ctr">
            <a:noAutofit/>
          </a:bodyPr>
          <a:lstStyle/>
          <a:p>
            <a:pPr algn="r"/>
            <a:fld id="{D9AA7EF6-233D-1E40-B5DA-E96027DB9969}" type="slidenum">
              <a:rPr lang="en-US" sz="1100" smtClean="0"/>
              <a:pPr algn="r"/>
              <a:t>23</a:t>
            </a:fld>
            <a:endParaRPr lang="en-US" sz="1100" dirty="0"/>
          </a:p>
        </p:txBody>
      </p:sp>
      <p:sp>
        <p:nvSpPr>
          <p:cNvPr id="28" name="Right Triangle 27"/>
          <p:cNvSpPr/>
          <p:nvPr/>
        </p:nvSpPr>
        <p:spPr>
          <a:xfrm rot="10800000">
            <a:off x="5476042" y="0"/>
            <a:ext cx="1381958" cy="503271"/>
          </a:xfrm>
          <a:prstGeom prst="rtTriangle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0000">
                <a:schemeClr val="bg1">
                  <a:alpha val="0"/>
                </a:schemeClr>
              </a:gs>
            </a:gsLst>
            <a:lin ang="174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40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955524" y="-25450"/>
            <a:ext cx="19202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 smtClean="0">
                <a:latin typeface="Helvetica" charset="0"/>
                <a:ea typeface="Helvetica" charset="0"/>
                <a:cs typeface="Helvetica" charset="0"/>
              </a:rPr>
              <a:t>Definitions</a:t>
            </a:r>
            <a:endParaRPr lang="en-US" sz="1400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676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5" name="Table 1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0928325"/>
              </p:ext>
            </p:extLst>
          </p:nvPr>
        </p:nvGraphicFramePr>
        <p:xfrm>
          <a:off x="228600" y="365760"/>
          <a:ext cx="6446520" cy="8951976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60600"/>
                <a:gridCol w="2357120"/>
              </a:tblGrid>
              <a:tr h="370030">
                <a:tc gridSpan="3">
                  <a:txBody>
                    <a:bodyPr/>
                    <a:lstStyle/>
                    <a:p>
                      <a:pPr marL="0" marR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it-IT" sz="1800" b="1" i="0" noProof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Esempi di</a:t>
                      </a:r>
                      <a:r>
                        <a:rPr lang="it-IT" sz="1800" b="1" i="0" baseline="0" noProof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reperti LR-1 e LR-2</a:t>
                      </a:r>
                      <a:endParaRPr lang="it-IT" sz="1800" b="1" i="0" noProof="0" dirty="0" smtClean="0">
                        <a:solidFill>
                          <a:srgbClr val="FF0000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4498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100" b="0" noProof="0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72000" marR="36000" marT="182880" marB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defTabSz="609585">
                        <a:spcAft>
                          <a:spcPts val="0"/>
                        </a:spcAft>
                      </a:pPr>
                      <a:r>
                        <a:rPr lang="it-IT" sz="1100" noProof="0" smtClean="0">
                          <a:solidFill>
                            <a:prstClr val="black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Certo:</a:t>
                      </a:r>
                    </a:p>
                    <a:p>
                      <a:pPr marL="365760" indent="-182880" defTabSz="609585"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it-IT" sz="1100" noProof="0" smtClean="0">
                          <a:solidFill>
                            <a:prstClr val="black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Cisti</a:t>
                      </a:r>
                    </a:p>
                    <a:p>
                      <a:pPr marL="365760" indent="-182880" defTabSz="609585"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it-IT" sz="1100" noProof="0" smtClean="0">
                          <a:solidFill>
                            <a:prstClr val="black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Emangioma</a:t>
                      </a:r>
                    </a:p>
                    <a:p>
                      <a:pPr marL="365760" indent="-182880" defTabSz="609585"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it-IT" sz="1100" noProof="0" smtClean="0">
                          <a:solidFill>
                            <a:prstClr val="black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Alterazione della perfusione (es., shunt artero-portale)</a:t>
                      </a:r>
                    </a:p>
                    <a:p>
                      <a:pPr marL="365760" indent="-182880" defTabSz="609585"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it-IT" sz="1100" noProof="0" smtClean="0">
                          <a:solidFill>
                            <a:prstClr val="black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Area di steatosi epatica/area di risparmio</a:t>
                      </a:r>
                    </a:p>
                    <a:p>
                      <a:pPr marL="365760" indent="-182880" defTabSz="609585"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it-IT" sz="1100" noProof="0" smtClean="0">
                          <a:solidFill>
                            <a:prstClr val="black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Ipertrofia</a:t>
                      </a:r>
                      <a:r>
                        <a:rPr lang="it-IT" sz="1100" baseline="0" noProof="0" smtClean="0">
                          <a:solidFill>
                            <a:prstClr val="black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rigenerativa con effetto pseudomassa</a:t>
                      </a:r>
                      <a:endParaRPr lang="it-IT" sz="1100" noProof="0" smtClean="0">
                        <a:solidFill>
                          <a:prstClr val="black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  <a:p>
                      <a:pPr marL="365760" indent="-182880" defTabSz="609585"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it-IT" sz="1100" noProof="0" smtClean="0">
                          <a:solidFill>
                            <a:prstClr val="black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Fibrosi confluente o cicatrice</a:t>
                      </a:r>
                      <a:r>
                        <a:rPr lang="it-IT" sz="1100" baseline="0" noProof="0" smtClean="0">
                          <a:solidFill>
                            <a:prstClr val="black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focale</a:t>
                      </a:r>
                      <a:endParaRPr lang="it-IT" sz="800" noProof="0" smtClean="0">
                        <a:solidFill>
                          <a:prstClr val="black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  <a:p>
                      <a:pPr defTabSz="609585">
                        <a:spcAft>
                          <a:spcPts val="0"/>
                        </a:spcAft>
                      </a:pPr>
                      <a:r>
                        <a:rPr lang="it-IT" sz="1100" noProof="0" smtClean="0">
                          <a:solidFill>
                            <a:prstClr val="black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Scomparsa </a:t>
                      </a:r>
                      <a:r>
                        <a:rPr lang="it-IT" sz="1100" baseline="0" noProof="0" smtClean="0">
                          <a:solidFill>
                            <a:prstClr val="black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spontanea</a:t>
                      </a:r>
                      <a:endParaRPr lang="it-IT" sz="1100" noProof="0" smtClean="0">
                        <a:solidFill>
                          <a:prstClr val="black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  <a:p>
                      <a:pPr defTabSz="609585">
                        <a:spcAft>
                          <a:spcPts val="0"/>
                        </a:spcAft>
                      </a:pPr>
                      <a:r>
                        <a:rPr lang="it-IT" sz="1100" i="1" noProof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L’elenco soprariportato non intende essere esaustivo</a:t>
                      </a:r>
                    </a:p>
                  </a:txBody>
                  <a:tcPr marR="36000" marT="182880" marB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0312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100" b="0" noProof="0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72000" marR="36000" marT="182880" marB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defTabSz="60958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noProof="0" smtClean="0">
                          <a:solidFill>
                            <a:prstClr val="black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Probabile:</a:t>
                      </a:r>
                    </a:p>
                    <a:p>
                      <a:pPr marL="365760" indent="-121917" defTabSz="60958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it-IT" sz="1100" noProof="0" smtClean="0">
                          <a:solidFill>
                            <a:prstClr val="black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Cisti</a:t>
                      </a:r>
                    </a:p>
                    <a:p>
                      <a:pPr marL="365760" indent="-121917" defTabSz="60958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it-IT" sz="1100" noProof="0" smtClean="0">
                          <a:solidFill>
                            <a:prstClr val="black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Emangioma</a:t>
                      </a:r>
                    </a:p>
                    <a:p>
                      <a:pPr marL="365760" indent="-121917" defTabSz="60958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it-IT" sz="1100" noProof="0" smtClean="0">
                          <a:solidFill>
                            <a:prstClr val="black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Alterazione della perfusione</a:t>
                      </a:r>
                      <a:r>
                        <a:rPr lang="it-IT" sz="1100" baseline="0" noProof="0" smtClean="0">
                          <a:solidFill>
                            <a:prstClr val="black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it-IT" sz="1100" noProof="0" smtClean="0">
                          <a:solidFill>
                            <a:prstClr val="black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(es.,</a:t>
                      </a:r>
                      <a:r>
                        <a:rPr lang="it-IT" sz="1100" baseline="0" noProof="0" smtClean="0">
                          <a:solidFill>
                            <a:prstClr val="black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it-IT" sz="1100" noProof="0" smtClean="0">
                          <a:solidFill>
                            <a:prstClr val="black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shunt artero-portale)</a:t>
                      </a:r>
                    </a:p>
                    <a:p>
                      <a:pPr marL="365760" indent="-121917" defTabSz="60958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it-IT" sz="1100" noProof="0" smtClean="0">
                          <a:solidFill>
                            <a:prstClr val="black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Area di steatosi epatica/area</a:t>
                      </a:r>
                      <a:r>
                        <a:rPr lang="it-IT" sz="1100" baseline="0" noProof="0" smtClean="0">
                          <a:solidFill>
                            <a:prstClr val="black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di risparmio</a:t>
                      </a:r>
                      <a:endParaRPr lang="it-IT" sz="1100" noProof="0" smtClean="0">
                        <a:solidFill>
                          <a:prstClr val="black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  <a:p>
                      <a:pPr marL="365760" indent="-121917" defTabSz="60958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it-IT" sz="1100" noProof="0" smtClean="0">
                          <a:solidFill>
                            <a:prstClr val="black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Ipertrofia</a:t>
                      </a:r>
                      <a:r>
                        <a:rPr lang="it-IT" sz="1100" baseline="0" noProof="0" smtClean="0">
                          <a:solidFill>
                            <a:prstClr val="black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rigenerativa con effetto pseudomassa</a:t>
                      </a:r>
                      <a:endParaRPr lang="it-IT" sz="1100" noProof="0" smtClean="0">
                        <a:solidFill>
                          <a:prstClr val="black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  <a:p>
                      <a:pPr marL="365760" indent="-121917" defTabSz="60958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it-IT" sz="1100" noProof="0" smtClean="0">
                          <a:solidFill>
                            <a:prstClr val="black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Fibrosi confluente</a:t>
                      </a:r>
                      <a:r>
                        <a:rPr lang="it-IT" sz="1100" baseline="0" noProof="0" smtClean="0">
                          <a:solidFill>
                            <a:prstClr val="black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o cicatrice focale</a:t>
                      </a:r>
                      <a:endParaRPr lang="it-IT" sz="1100" noProof="0" smtClean="0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baseline="0" noProof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Nodulo distinto senza criteri imaging di malignità (vedi sotto)</a:t>
                      </a:r>
                      <a:endParaRPr lang="it-IT" sz="1100" noProof="0" smtClean="0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i="1" noProof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L’elenco soprariportato  non intende essere esaustivo</a:t>
                      </a:r>
                    </a:p>
                  </a:txBody>
                  <a:tcPr marR="36000" marT="182880" marB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rowSpan="3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 noProof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Nodulo definito senza caratteristiche</a:t>
                      </a:r>
                      <a:r>
                        <a:rPr lang="it-IT" sz="1100" b="0" baseline="0" noProof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di malignità</a:t>
                      </a:r>
                      <a:endParaRPr lang="it-IT" sz="1100" b="0" noProof="0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72000" marR="36000" marT="9144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it-IT" sz="1100" noProof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Nodulo solido</a:t>
                      </a:r>
                      <a:r>
                        <a:rPr lang="it-IT" sz="1100" baseline="0" noProof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con diametro </a:t>
                      </a:r>
                      <a:r>
                        <a:rPr lang="it-IT" sz="1100" noProof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&lt; 20 mm che si distingue per caratteristiche imaging dai noduli di fondo </a:t>
                      </a:r>
                      <a:r>
                        <a:rPr lang="it-IT" sz="1100" b="1" i="0" noProof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E</a:t>
                      </a:r>
                      <a:r>
                        <a:rPr lang="it-IT" sz="1100" b="1" i="0" baseline="0" noProof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it-IT" sz="1100" noProof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non presenta criteri maggiori indicativi di HCC, nè caratteristiche tipo LR-M, nè criteri ancillari indicativi di malignità.</a:t>
                      </a:r>
                      <a:endParaRPr lang="it-IT" sz="800" noProof="0" smtClean="0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it-IT" sz="1100" noProof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Esempi</a:t>
                      </a:r>
                      <a:r>
                        <a:rPr lang="it-IT" sz="1100" baseline="0" noProof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comuni</a:t>
                      </a:r>
                      <a:r>
                        <a:rPr lang="it-IT" sz="1100" noProof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:</a:t>
                      </a:r>
                    </a:p>
                  </a:txBody>
                  <a:tcPr marR="36000" marT="182880" marB="548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144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5760" marR="0" indent="-18288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it-IT" sz="1100" baseline="0" noProof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Iperintensità in T1</a:t>
                      </a:r>
                    </a:p>
                    <a:p>
                      <a:pPr marL="365760" marR="0" indent="-18288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it-IT" sz="1100" baseline="0" noProof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Ipointensità in T2</a:t>
                      </a:r>
                      <a:endParaRPr lang="it-IT" sz="1100" noProof="0" smtClean="0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  <a:p>
                      <a:pPr marL="365760" marR="0" indent="-18288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it-IT" sz="1100" noProof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Siderotico</a:t>
                      </a:r>
                    </a:p>
                    <a:p>
                      <a:pPr marL="365760" marR="0" indent="-18288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it-IT" sz="1100" noProof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Iperintensità</a:t>
                      </a:r>
                      <a:r>
                        <a:rPr lang="it-IT" sz="1100" baseline="0" noProof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in fase epatobiliare</a:t>
                      </a:r>
                      <a:endParaRPr lang="it-IT" sz="1100" noProof="0" smtClean="0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  <a:p>
                      <a:pPr marL="365760" marR="0" indent="-18288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it-IT" sz="1100" i="0" u="none" noProof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Qualsiasi</a:t>
                      </a:r>
                      <a:r>
                        <a:rPr lang="it-IT" sz="1100" i="0" u="none" baseline="0" noProof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combinazione delle caratteristiche suddette</a:t>
                      </a:r>
                      <a:endParaRPr lang="it-IT" sz="1100" i="0" u="none" noProof="0" smtClean="0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R="360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288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it-IT" sz="1100" noProof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Assenza di </a:t>
                      </a:r>
                      <a:r>
                        <a:rPr lang="it-IT" sz="1100" noProof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enhancement</a:t>
                      </a:r>
                      <a:r>
                        <a:rPr lang="it-IT" sz="1100" noProof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in fase arteriosa, di “</a:t>
                      </a:r>
                      <a:r>
                        <a:rPr lang="it-IT" sz="1100" noProof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washout</a:t>
                      </a:r>
                      <a:r>
                        <a:rPr lang="it-IT" sz="1100" noProof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”, di capsula,</a:t>
                      </a:r>
                      <a:r>
                        <a:rPr lang="it-IT" sz="1100" baseline="0" noProof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o di crescita</a:t>
                      </a:r>
                    </a:p>
                    <a:p>
                      <a:pPr marL="18288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it-IT" sz="1100" baseline="0" noProof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Assenza di caratteristiche tipo LR-M (vedi </a:t>
                      </a:r>
                      <a:r>
                        <a:rPr lang="it-IT" sz="1100" i="1" baseline="0" noProof="0" dirty="0" smtClean="0">
                          <a:solidFill>
                            <a:srgbClr val="0432FF"/>
                          </a:solidFill>
                          <a:latin typeface="Helvetica" charset="0"/>
                          <a:ea typeface="Helvetica" charset="0"/>
                          <a:cs typeface="Helvetica" charset="0"/>
                          <a:hlinkClick r:id="" action="ppaction://noaction"/>
                        </a:rPr>
                        <a:t>pagina 20</a:t>
                      </a:r>
                      <a:r>
                        <a:rPr lang="it-IT" sz="1100" baseline="0" noProof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)</a:t>
                      </a:r>
                    </a:p>
                    <a:p>
                      <a:pPr marL="18288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it-IT" sz="1100" baseline="0" noProof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Assenza di criteri ancillari indicativi di malignità</a:t>
                      </a:r>
                      <a:r>
                        <a:rPr lang="it-IT" sz="1100" noProof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(vedi </a:t>
                      </a:r>
                      <a:r>
                        <a:rPr lang="it-IT" sz="1100" i="1" noProof="0" dirty="0" smtClean="0">
                          <a:solidFill>
                            <a:srgbClr val="0432FF"/>
                          </a:solidFill>
                          <a:latin typeface="Helvetica" charset="0"/>
                          <a:ea typeface="Helvetica" charset="0"/>
                          <a:cs typeface="Helvetica" charset="0"/>
                          <a:hlinkClick r:id="" action="ppaction://noaction"/>
                        </a:rPr>
                        <a:t>pagina 21</a:t>
                      </a:r>
                      <a:r>
                        <a:rPr lang="it-IT" sz="1100" noProof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)</a:t>
                      </a:r>
                      <a:endParaRPr lang="it-IT" sz="1100" i="0" u="none" noProof="0" dirty="0" smtClean="0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0" marR="3600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887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65760" marR="0" lvl="0" indent="-18288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it-IT" sz="200" i="0" u="none" noProof="0" smtClean="0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R="360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774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100" b="0" noProof="0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72000" marR="36000" marT="9144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82880" marR="0" lvl="0" indent="-18288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it-IT" sz="1100" i="1" baseline="0" noProof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Se di diametro ≥ </a:t>
                      </a:r>
                      <a:r>
                        <a:rPr lang="it-IT" sz="1100" i="1" noProof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20 mm, inserire</a:t>
                      </a:r>
                      <a:r>
                        <a:rPr lang="it-IT" sz="1100" i="1" baseline="0" noProof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nella categoria LR-3</a:t>
                      </a:r>
                      <a:endParaRPr lang="it-IT" sz="1100" i="0" u="none" noProof="0" smtClean="0">
                        <a:solidFill>
                          <a:srgbClr val="FF0000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R="360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22875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4400" b="0" noProof="0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0" marR="0" marT="182880" marB="1828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noProof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Attenzione:</a:t>
                      </a:r>
                      <a:r>
                        <a:rPr lang="it-IT" sz="1100" b="1" baseline="0" noProof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it-IT" sz="1100" b="0" baseline="0" noProof="0" dirty="0" smtClean="0">
                          <a:solidFill>
                            <a:prstClr val="black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I noduli con caratteristiche compatibili con iperplasia nodulare focale (FNH) o con adenoma epatocellulare (HCA) dovrebbero essere generalmente </a:t>
                      </a:r>
                      <a:r>
                        <a:rPr lang="it-IT" sz="1100" noProof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inclusi nella categoria LR-3. Con particolari avvertenze, potrebbero essere inclusi nella categoria LR-2. Non dovrebbero essere inclusi nella categoria LR-1.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noProof="0" dirty="0" smtClean="0">
                          <a:solidFill>
                            <a:prstClr val="black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Razionale: queste sono diagnosi</a:t>
                      </a:r>
                      <a:r>
                        <a:rPr lang="it-IT" sz="1100" baseline="0" noProof="0" dirty="0" smtClean="0">
                          <a:solidFill>
                            <a:prstClr val="black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di esclusione in pazienti ad alto rischio</a:t>
                      </a:r>
                      <a:r>
                        <a:rPr lang="it-IT" sz="1100" noProof="0" dirty="0" smtClean="0">
                          <a:solidFill>
                            <a:prstClr val="black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.</a:t>
                      </a:r>
                    </a:p>
                  </a:txBody>
                  <a:tcPr marR="36000" marT="182880" marB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7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409944" y="8882390"/>
            <a:ext cx="448056" cy="261610"/>
          </a:xfrm>
          <a:noFill/>
        </p:spPr>
        <p:txBody>
          <a:bodyPr wrap="none" anchor="ctr">
            <a:noAutofit/>
          </a:bodyPr>
          <a:lstStyle/>
          <a:p>
            <a:pPr algn="r"/>
            <a:fld id="{D9AA7EF6-233D-1E40-B5DA-E96027DB9969}" type="slidenum">
              <a:rPr lang="en-US" sz="1100" smtClean="0">
                <a:latin typeface="Helvetica"/>
                <a:cs typeface="Helvetica"/>
              </a:rPr>
              <a:pPr algn="r"/>
              <a:t>24</a:t>
            </a:fld>
            <a:endParaRPr lang="en-US" sz="1100" dirty="0">
              <a:latin typeface="Helvetica"/>
              <a:cs typeface="Helvetica"/>
            </a:endParaRPr>
          </a:p>
        </p:txBody>
      </p:sp>
      <p:sp>
        <p:nvSpPr>
          <p:cNvPr id="28" name="Right Triangle 27"/>
          <p:cNvSpPr/>
          <p:nvPr/>
        </p:nvSpPr>
        <p:spPr>
          <a:xfrm rot="10800000">
            <a:off x="5476042" y="0"/>
            <a:ext cx="1381958" cy="503271"/>
          </a:xfrm>
          <a:prstGeom prst="rtTriangle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0000">
                <a:schemeClr val="bg1">
                  <a:alpha val="0"/>
                </a:schemeClr>
              </a:gs>
            </a:gsLst>
            <a:lin ang="174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4955524" y="-25450"/>
            <a:ext cx="19202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 smtClean="0">
                <a:latin typeface="Helvetica"/>
                <a:cs typeface="Helvetica"/>
              </a:rPr>
              <a:t>LR-1 </a:t>
            </a:r>
            <a:r>
              <a:rPr lang="en-US" sz="1400" dirty="0">
                <a:latin typeface="Helvetica"/>
                <a:cs typeface="Helvetica"/>
              </a:rPr>
              <a:t>e</a:t>
            </a:r>
            <a:r>
              <a:rPr lang="en-US" sz="1400" dirty="0" smtClean="0">
                <a:latin typeface="Helvetica"/>
                <a:cs typeface="Helvetica"/>
              </a:rPr>
              <a:t> LR-2</a:t>
            </a:r>
            <a:endParaRPr lang="en-US" sz="1400" dirty="0">
              <a:latin typeface="Helvetica"/>
              <a:cs typeface="Helvetica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13410" y="1527447"/>
            <a:ext cx="1463040" cy="274320"/>
          </a:xfrm>
          <a:prstGeom prst="rect">
            <a:avLst/>
          </a:prstGeom>
          <a:solidFill>
            <a:srgbClr val="00C100"/>
          </a:solidFill>
          <a:ln w="31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kern="1200" dirty="0">
                <a:solidFill>
                  <a:prstClr val="black"/>
                </a:solidFill>
                <a:latin typeface="Helvetica"/>
                <a:cs typeface="Helvetica"/>
              </a:rPr>
              <a:t>LR-1</a:t>
            </a:r>
          </a:p>
        </p:txBody>
      </p:sp>
      <p:sp>
        <p:nvSpPr>
          <p:cNvPr id="37" name="Rectangle 36"/>
          <p:cNvSpPr/>
          <p:nvPr/>
        </p:nvSpPr>
        <p:spPr>
          <a:xfrm>
            <a:off x="413410" y="3678983"/>
            <a:ext cx="1463040" cy="274320"/>
          </a:xfrm>
          <a:prstGeom prst="rect">
            <a:avLst/>
          </a:prstGeom>
          <a:solidFill>
            <a:srgbClr val="80FF00"/>
          </a:solidFill>
          <a:ln w="31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kern="1200" dirty="0">
                <a:solidFill>
                  <a:prstClr val="black"/>
                </a:solidFill>
                <a:latin typeface="Helvetica"/>
                <a:cs typeface="Helvetica"/>
              </a:rPr>
              <a:t>LR-2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9709" y="8274665"/>
            <a:ext cx="563762" cy="492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274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285918"/>
              </p:ext>
            </p:extLst>
          </p:nvPr>
        </p:nvGraphicFramePr>
        <p:xfrm>
          <a:off x="367766" y="137399"/>
          <a:ext cx="6400801" cy="7350420"/>
        </p:xfrm>
        <a:graphic>
          <a:graphicData uri="http://schemas.openxmlformats.org/drawingml/2006/table">
            <a:tbl>
              <a:tblPr firstRow="1" bandRow="1" bandCol="1">
                <a:tableStyleId>{5C22544A-7EE6-4342-B048-85BDC9FD1C3A}</a:tableStyleId>
              </a:tblPr>
              <a:tblGrid>
                <a:gridCol w="204806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352732"/>
              </a:tblGrid>
              <a:tr h="349541">
                <a:tc gridSpan="2">
                  <a:txBody>
                    <a:bodyPr/>
                    <a:lstStyle/>
                    <a:p>
                      <a:pPr marL="0" marR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it-IT" sz="1600" b="1" i="0" noProof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Reperto con aspetto</a:t>
                      </a:r>
                      <a:r>
                        <a:rPr lang="it-IT" sz="1600" b="1" i="0" baseline="0" noProof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infiltrante</a:t>
                      </a:r>
                      <a:endParaRPr lang="it-IT" sz="1600" b="1" i="0" noProof="0" dirty="0" smtClean="0">
                        <a:solidFill>
                          <a:srgbClr val="000000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63397">
                <a:tc>
                  <a:txBody>
                    <a:bodyPr/>
                    <a:lstStyle/>
                    <a:p>
                      <a:pPr marL="365443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en-US" sz="11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Reperto con aspetto infiltrante</a:t>
                      </a:r>
                    </a:p>
                  </a:txBody>
                  <a:tcPr marT="164592" marB="16459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noProof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Reperto che presenta margini mal</a:t>
                      </a:r>
                      <a:r>
                        <a:rPr lang="it-IT" sz="1100" baseline="0" noProof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definibili </a:t>
                      </a:r>
                      <a:r>
                        <a:rPr lang="it-IT" sz="1100" noProof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(in</a:t>
                      </a:r>
                      <a:r>
                        <a:rPr lang="it-IT" sz="1100" baseline="0" noProof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assenza di una zona di transizione ben distinta</a:t>
                      </a:r>
                      <a:r>
                        <a:rPr lang="it-IT" sz="1100" noProof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) </a:t>
                      </a:r>
                      <a:r>
                        <a:rPr lang="it-IT" sz="1100" baseline="0" noProof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che potrebbe essere indicativo di tumore maligno con pattern di crescita infiltrante.</a:t>
                      </a:r>
                    </a:p>
                  </a:txBody>
                  <a:tcPr marT="164592" marB="16459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05947"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baseline="0" noProof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Terminologia: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it-IT" sz="1100" baseline="0" noProof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I tumori maligni con pattern di crescita infiltrante sono spesso definiti come “infiltranti”.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it-IT" sz="1100" baseline="0" noProof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LI-RADS preferisce il termine aspetto infiltrante. Razionale: potrebbe rappresentare una vera infiltrazione di cellule tumorali nel parenchima epatico o la confluenza di multipli piccoli noduli o entrambi. La diagnosi differenziale è difficile.</a:t>
                      </a:r>
                    </a:p>
                  </a:txBody>
                  <a:tcPr marT="164592" marB="16459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100" baseline="0" dirty="0" smtClean="0">
                        <a:solidFill>
                          <a:srgbClr val="FF0000"/>
                        </a:solidFill>
                        <a:latin typeface="Helvetica"/>
                        <a:cs typeface="Helvetica"/>
                      </a:endParaRPr>
                    </a:p>
                  </a:txBody>
                  <a:tcPr marT="182880" marB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798351"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noProof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Diagnosi Differenziale per tumori maligni con aspetto infiltrante</a:t>
                      </a:r>
                      <a:r>
                        <a:rPr lang="it-IT" sz="1100" b="1" baseline="0" noProof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in</a:t>
                      </a:r>
                      <a:r>
                        <a:rPr lang="it-IT" sz="1100" b="1" noProof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TC e RM:</a:t>
                      </a:r>
                      <a:endParaRPr lang="it-IT" sz="1100" b="0" noProof="0" smtClean="0">
                        <a:solidFill>
                          <a:srgbClr val="000000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it-IT" sz="1100" b="0" noProof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Comuni: HCC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it-IT" sz="1100" b="0" noProof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Non</a:t>
                      </a:r>
                      <a:r>
                        <a:rPr lang="it-IT" sz="1100" b="0" baseline="0" noProof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comuni</a:t>
                      </a:r>
                      <a:r>
                        <a:rPr lang="it-IT" sz="1100" b="0" noProof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: ICC, H-ChC, </a:t>
                      </a:r>
                      <a:r>
                        <a:rPr lang="it-IT" sz="1100" b="0" baseline="0" noProof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metastasi epatiche da primitivo extra-epatico</a:t>
                      </a:r>
                      <a:r>
                        <a:rPr lang="it-IT" sz="1100" baseline="0" noProof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, linfoma</a:t>
                      </a:r>
                    </a:p>
                  </a:txBody>
                  <a:tcPr marT="164592" marB="16459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90128"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baseline="0" noProof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Tumori maligni con aspetto infiltrante in TC e RM: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it-IT" sz="1100" baseline="0" noProof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Può manifestarsi come una massa a margini mal definibili, spesso coinvolgente più di un segmento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it-IT" sz="1100" baseline="0" noProof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Nonostante le grandi dimensioni, potrebbe essere difficile da diagnosticare</a:t>
                      </a:r>
                    </a:p>
                    <a:p>
                      <a:pPr marL="35433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it-IT" sz="1100" baseline="0" noProof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Potrebbero aiutare le immagini </a:t>
                      </a:r>
                      <a:r>
                        <a:rPr lang="it-IT" sz="1100" baseline="0" noProof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pre-contrastografiche</a:t>
                      </a:r>
                      <a:r>
                        <a:rPr lang="it-IT" sz="1100" baseline="0" noProof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. </a:t>
                      </a:r>
                    </a:p>
                    <a:p>
                      <a:pPr marL="35433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it-IT" sz="1100" baseline="0" noProof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E’ spesso necessaria un’attenta analisi di tutte le immagini disponibili.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it-IT" sz="1100" baseline="0" noProof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Caratteristiche suggestive (lista parziale):</a:t>
                      </a:r>
                    </a:p>
                    <a:p>
                      <a:pPr marL="35433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it-IT" sz="1100" baseline="0" noProof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Invasione vascolare neoplastica (spesso primo e più utile indizio diagnostico)</a:t>
                      </a:r>
                    </a:p>
                    <a:p>
                      <a:pPr marL="35433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it-IT" sz="1100" baseline="0" noProof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Vene non opacizzate o non ben visualizzabili non attribuibili ad occlusione benigna cronica</a:t>
                      </a:r>
                    </a:p>
                    <a:p>
                      <a:pPr marL="35433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it-IT" sz="1100" baseline="0" noProof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Attenuazione/intensità di segnale disomogenea</a:t>
                      </a:r>
                    </a:p>
                    <a:p>
                      <a:pPr marL="35433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it-IT" sz="1100" baseline="0" noProof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Da lieve a moderata ipointensità in T1, iperintensità in T2, e restrizione della diffusione</a:t>
                      </a:r>
                    </a:p>
                    <a:p>
                      <a:pPr marL="35433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it-IT" sz="1100" baseline="0" noProof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Enhancement eterogeneo in una o più fasi</a:t>
                      </a:r>
                    </a:p>
                    <a:p>
                      <a:pPr marL="35433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it-IT" sz="1100" baseline="0" noProof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Presenza di multipli noduli indistinti o con margini non ben definiti</a:t>
                      </a:r>
                    </a:p>
                    <a:p>
                      <a:pPr marL="35433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it-IT" sz="1100" baseline="0" noProof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Distorsione dell’architettura epatica</a:t>
                      </a:r>
                    </a:p>
                  </a:txBody>
                  <a:tcPr marT="90000" marB="90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17195"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it-IT" sz="1100" b="1" baseline="0" noProof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Insidie: </a:t>
                      </a:r>
                      <a:r>
                        <a:rPr lang="it-IT" sz="1100" baseline="0" noProof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Alcuni processi benigni possono avere aspetto infiltrante ed essere mal interpretati come maligni</a:t>
                      </a:r>
                      <a:r>
                        <a:rPr lang="it-IT" sz="1100" i="0" baseline="0" noProof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. </a:t>
                      </a:r>
                      <a:r>
                        <a:rPr lang="it-IT" sz="1100" noProof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Esempi: alterazione della perfusione</a:t>
                      </a:r>
                      <a:r>
                        <a:rPr lang="it-IT" sz="1100" baseline="0" noProof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 focale o regionale</a:t>
                      </a:r>
                      <a:r>
                        <a:rPr lang="it-IT" sz="1100" noProof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, depositi di grasso, depositi di ferro.</a:t>
                      </a:r>
                      <a:r>
                        <a:rPr lang="it-IT" sz="1100" baseline="0" noProof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it-IT" sz="1100" baseline="0" noProof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Suggerimenti per effettuare una diagnosi corretta: queste entità non infiltrano i vasi, non sono presenti vasi non opacizzati e non distorcono l’architettura del parenchima epatico</a:t>
                      </a:r>
                    </a:p>
                  </a:txBody>
                  <a:tcPr marT="164592" marB="16459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5801"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noProof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Assegnazione dei criteri LI-RADS nei reperti a margini mal-definibili</a:t>
                      </a:r>
                      <a:r>
                        <a:rPr lang="it-IT" sz="1100" b="1" baseline="0" noProof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:</a:t>
                      </a:r>
                      <a:endParaRPr lang="it-IT" sz="1100" baseline="0" noProof="0" dirty="0" smtClean="0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164592" marB="16459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100" baseline="0" dirty="0" smtClean="0">
                        <a:solidFill>
                          <a:srgbClr val="FF0000"/>
                        </a:solidFill>
                        <a:latin typeface="Helvetica"/>
                        <a:cs typeface="Helvetica"/>
                      </a:endParaRPr>
                    </a:p>
                  </a:txBody>
                  <a:tcPr marT="182880" marB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1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409944" y="8882390"/>
            <a:ext cx="448056" cy="261610"/>
          </a:xfrm>
          <a:noFill/>
        </p:spPr>
        <p:txBody>
          <a:bodyPr wrap="none" anchor="ctr">
            <a:noAutofit/>
          </a:bodyPr>
          <a:lstStyle/>
          <a:p>
            <a:pPr algn="r"/>
            <a:fld id="{77F2914A-9EBD-2143-B9B9-00921843D442}" type="slidenum">
              <a:rPr lang="en-US" sz="1100" smtClean="0">
                <a:latin typeface="+mn-lt"/>
                <a:cs typeface="Helvetica"/>
              </a:rPr>
              <a:pPr algn="r"/>
              <a:t>25</a:t>
            </a:fld>
            <a:endParaRPr lang="en-US" sz="1100" dirty="0">
              <a:latin typeface="+mn-lt"/>
              <a:cs typeface="Helvetica"/>
            </a:endParaRPr>
          </a:p>
        </p:txBody>
      </p:sp>
      <p:sp>
        <p:nvSpPr>
          <p:cNvPr id="12" name="Right Triangle 11"/>
          <p:cNvSpPr/>
          <p:nvPr/>
        </p:nvSpPr>
        <p:spPr>
          <a:xfrm rot="10800000">
            <a:off x="5476042" y="0"/>
            <a:ext cx="1381958" cy="503271"/>
          </a:xfrm>
          <a:prstGeom prst="rtTriangle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0000">
                <a:schemeClr val="bg1">
                  <a:alpha val="0"/>
                </a:schemeClr>
              </a:gs>
            </a:gsLst>
            <a:lin ang="174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4955524" y="-25450"/>
            <a:ext cx="19202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 err="1" smtClean="0">
                <a:latin typeface="Helvetica"/>
                <a:cs typeface="Helvetica"/>
              </a:rPr>
              <a:t>Definizioni</a:t>
            </a:r>
            <a:endParaRPr lang="en-US" sz="1400" dirty="0">
              <a:latin typeface="Helvetica"/>
              <a:cs typeface="Helvetica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-5682395" y="-139454"/>
            <a:ext cx="3728868" cy="370827"/>
          </a:xfrm>
          <a:prstGeom prst="rect">
            <a:avLst/>
          </a:prstGeom>
          <a:noFill/>
        </p:spPr>
        <p:txBody>
          <a:bodyPr wrap="none" lIns="68452" tIns="34226" rIns="68452" bIns="34226" rtlCol="0">
            <a:noAutofit/>
          </a:bodyPr>
          <a:lstStyle/>
          <a:p>
            <a:pPr algn="ctr"/>
            <a:r>
              <a:rPr lang="en-US" sz="900" dirty="0">
                <a:solidFill>
                  <a:srgbClr val="FFFFFF"/>
                </a:solidFill>
                <a:latin typeface="Helvetica"/>
                <a:cs typeface="Helvetica"/>
              </a:rPr>
              <a:t>Infiltrative HCC</a:t>
            </a:r>
          </a:p>
        </p:txBody>
      </p:sp>
      <p:grpSp>
        <p:nvGrpSpPr>
          <p:cNvPr id="28" name="Group 27"/>
          <p:cNvGrpSpPr>
            <a:grpSpLocks noChangeAspect="1"/>
          </p:cNvGrpSpPr>
          <p:nvPr/>
        </p:nvGrpSpPr>
        <p:grpSpPr>
          <a:xfrm>
            <a:off x="1541187" y="927950"/>
            <a:ext cx="320040" cy="320040"/>
            <a:chOff x="-1251082" y="1875908"/>
            <a:chExt cx="502918" cy="502918"/>
          </a:xfrm>
        </p:grpSpPr>
        <p:grpSp>
          <p:nvGrpSpPr>
            <p:cNvPr id="37" name="Group 36"/>
            <p:cNvGrpSpPr>
              <a:grpSpLocks noChangeAspect="1"/>
            </p:cNvGrpSpPr>
            <p:nvPr/>
          </p:nvGrpSpPr>
          <p:grpSpPr>
            <a:xfrm>
              <a:off x="-1251082" y="1875908"/>
              <a:ext cx="502918" cy="502918"/>
              <a:chOff x="355957" y="1732205"/>
              <a:chExt cx="502918" cy="502918"/>
            </a:xfrm>
          </p:grpSpPr>
          <p:sp>
            <p:nvSpPr>
              <p:cNvPr id="40" name="Rounded Rectangle 39"/>
              <p:cNvSpPr/>
              <p:nvPr/>
            </p:nvSpPr>
            <p:spPr>
              <a:xfrm>
                <a:off x="355957" y="1732205"/>
                <a:ext cx="502918" cy="502918"/>
              </a:xfrm>
              <a:prstGeom prst="round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Freeform 40"/>
              <p:cNvSpPr>
                <a:spLocks/>
              </p:cNvSpPr>
              <p:nvPr/>
            </p:nvSpPr>
            <p:spPr>
              <a:xfrm>
                <a:off x="378816" y="1800784"/>
                <a:ext cx="457200" cy="365760"/>
              </a:xfrm>
              <a:custGeom>
                <a:avLst/>
                <a:gdLst>
                  <a:gd name="connsiteX0" fmla="*/ 2934069 w 2934069"/>
                  <a:gd name="connsiteY0" fmla="*/ 56829 h 2167362"/>
                  <a:gd name="connsiteX1" fmla="*/ 2112434 w 2934069"/>
                  <a:gd name="connsiteY1" fmla="*/ 3820 h 2167362"/>
                  <a:gd name="connsiteX2" fmla="*/ 1701617 w 2934069"/>
                  <a:gd name="connsiteY2" fmla="*/ 149594 h 2167362"/>
                  <a:gd name="connsiteX3" fmla="*/ 1039008 w 2934069"/>
                  <a:gd name="connsiteY3" fmla="*/ 17073 h 2167362"/>
                  <a:gd name="connsiteX4" fmla="*/ 932991 w 2934069"/>
                  <a:gd name="connsiteY4" fmla="*/ 176099 h 2167362"/>
                  <a:gd name="connsiteX5" fmla="*/ 1383564 w 2934069"/>
                  <a:gd name="connsiteY5" fmla="*/ 308620 h 2167362"/>
                  <a:gd name="connsiteX6" fmla="*/ 1237791 w 2934069"/>
                  <a:gd name="connsiteY6" fmla="*/ 997733 h 2167362"/>
                  <a:gd name="connsiteX7" fmla="*/ 853477 w 2934069"/>
                  <a:gd name="connsiteY7" fmla="*/ 1077246 h 2167362"/>
                  <a:gd name="connsiteX8" fmla="*/ 137860 w 2934069"/>
                  <a:gd name="connsiteY8" fmla="*/ 626673 h 2167362"/>
                  <a:gd name="connsiteX9" fmla="*/ 58347 w 2934069"/>
                  <a:gd name="connsiteY9" fmla="*/ 759194 h 2167362"/>
                  <a:gd name="connsiteX10" fmla="*/ 800469 w 2934069"/>
                  <a:gd name="connsiteY10" fmla="*/ 1315786 h 2167362"/>
                  <a:gd name="connsiteX11" fmla="*/ 906486 w 2934069"/>
                  <a:gd name="connsiteY11" fmla="*/ 2110916 h 2167362"/>
                  <a:gd name="connsiteX12" fmla="*/ 1171530 w 2934069"/>
                  <a:gd name="connsiteY12" fmla="*/ 2031403 h 2167362"/>
                  <a:gd name="connsiteX13" fmla="*/ 1145025 w 2934069"/>
                  <a:gd name="connsiteY13" fmla="*/ 1461559 h 2167362"/>
                  <a:gd name="connsiteX14" fmla="*/ 1383564 w 2934069"/>
                  <a:gd name="connsiteY14" fmla="*/ 1236273 h 2167362"/>
                  <a:gd name="connsiteX15" fmla="*/ 2629269 w 2934069"/>
                  <a:gd name="connsiteY15" fmla="*/ 1408551 h 2167362"/>
                  <a:gd name="connsiteX16" fmla="*/ 2841304 w 2934069"/>
                  <a:gd name="connsiteY16" fmla="*/ 931473 h 2167362"/>
                  <a:gd name="connsiteX17" fmla="*/ 1741373 w 2934069"/>
                  <a:gd name="connsiteY17" fmla="*/ 639925 h 2167362"/>
                  <a:gd name="connsiteX18" fmla="*/ 1887147 w 2934069"/>
                  <a:gd name="connsiteY18" fmla="*/ 242359 h 2167362"/>
                  <a:gd name="connsiteX19" fmla="*/ 2775043 w 2934069"/>
                  <a:gd name="connsiteY19" fmla="*/ 176099 h 2167362"/>
                  <a:gd name="connsiteX20" fmla="*/ 2775043 w 2934069"/>
                  <a:gd name="connsiteY20" fmla="*/ 176099 h 2167362"/>
                  <a:gd name="connsiteX0" fmla="*/ 2934069 w 2934069"/>
                  <a:gd name="connsiteY0" fmla="*/ 56829 h 2167362"/>
                  <a:gd name="connsiteX1" fmla="*/ 2112434 w 2934069"/>
                  <a:gd name="connsiteY1" fmla="*/ 3820 h 2167362"/>
                  <a:gd name="connsiteX2" fmla="*/ 1701617 w 2934069"/>
                  <a:gd name="connsiteY2" fmla="*/ 149594 h 2167362"/>
                  <a:gd name="connsiteX3" fmla="*/ 1039008 w 2934069"/>
                  <a:gd name="connsiteY3" fmla="*/ 17073 h 2167362"/>
                  <a:gd name="connsiteX4" fmla="*/ 932991 w 2934069"/>
                  <a:gd name="connsiteY4" fmla="*/ 176099 h 2167362"/>
                  <a:gd name="connsiteX5" fmla="*/ 1383564 w 2934069"/>
                  <a:gd name="connsiteY5" fmla="*/ 308620 h 2167362"/>
                  <a:gd name="connsiteX6" fmla="*/ 1237791 w 2934069"/>
                  <a:gd name="connsiteY6" fmla="*/ 997733 h 2167362"/>
                  <a:gd name="connsiteX7" fmla="*/ 853477 w 2934069"/>
                  <a:gd name="connsiteY7" fmla="*/ 1077246 h 2167362"/>
                  <a:gd name="connsiteX8" fmla="*/ 137860 w 2934069"/>
                  <a:gd name="connsiteY8" fmla="*/ 626673 h 2167362"/>
                  <a:gd name="connsiteX9" fmla="*/ 58347 w 2934069"/>
                  <a:gd name="connsiteY9" fmla="*/ 759194 h 2167362"/>
                  <a:gd name="connsiteX10" fmla="*/ 800469 w 2934069"/>
                  <a:gd name="connsiteY10" fmla="*/ 1315786 h 2167362"/>
                  <a:gd name="connsiteX11" fmla="*/ 906486 w 2934069"/>
                  <a:gd name="connsiteY11" fmla="*/ 2110916 h 2167362"/>
                  <a:gd name="connsiteX12" fmla="*/ 1171530 w 2934069"/>
                  <a:gd name="connsiteY12" fmla="*/ 2031403 h 2167362"/>
                  <a:gd name="connsiteX13" fmla="*/ 1145025 w 2934069"/>
                  <a:gd name="connsiteY13" fmla="*/ 1461559 h 2167362"/>
                  <a:gd name="connsiteX14" fmla="*/ 1383564 w 2934069"/>
                  <a:gd name="connsiteY14" fmla="*/ 1236273 h 2167362"/>
                  <a:gd name="connsiteX15" fmla="*/ 2629269 w 2934069"/>
                  <a:gd name="connsiteY15" fmla="*/ 1408551 h 2167362"/>
                  <a:gd name="connsiteX16" fmla="*/ 2841304 w 2934069"/>
                  <a:gd name="connsiteY16" fmla="*/ 931473 h 2167362"/>
                  <a:gd name="connsiteX17" fmla="*/ 1741373 w 2934069"/>
                  <a:gd name="connsiteY17" fmla="*/ 639925 h 2167362"/>
                  <a:gd name="connsiteX18" fmla="*/ 1887147 w 2934069"/>
                  <a:gd name="connsiteY18" fmla="*/ 242359 h 2167362"/>
                  <a:gd name="connsiteX19" fmla="*/ 2775043 w 2934069"/>
                  <a:gd name="connsiteY19" fmla="*/ 176099 h 2167362"/>
                  <a:gd name="connsiteX20" fmla="*/ 2775043 w 2934069"/>
                  <a:gd name="connsiteY20" fmla="*/ 176099 h 2167362"/>
                  <a:gd name="connsiteX21" fmla="*/ 2934069 w 2934069"/>
                  <a:gd name="connsiteY21" fmla="*/ 56829 h 2167362"/>
                  <a:gd name="connsiteX0" fmla="*/ 2934069 w 2962685"/>
                  <a:gd name="connsiteY0" fmla="*/ 56466 h 2166999"/>
                  <a:gd name="connsiteX1" fmla="*/ 2112434 w 2962685"/>
                  <a:gd name="connsiteY1" fmla="*/ 3457 h 2166999"/>
                  <a:gd name="connsiteX2" fmla="*/ 1701617 w 2962685"/>
                  <a:gd name="connsiteY2" fmla="*/ 149231 h 2166999"/>
                  <a:gd name="connsiteX3" fmla="*/ 1039008 w 2962685"/>
                  <a:gd name="connsiteY3" fmla="*/ 16710 h 2166999"/>
                  <a:gd name="connsiteX4" fmla="*/ 932991 w 2962685"/>
                  <a:gd name="connsiteY4" fmla="*/ 175736 h 2166999"/>
                  <a:gd name="connsiteX5" fmla="*/ 1383564 w 2962685"/>
                  <a:gd name="connsiteY5" fmla="*/ 308257 h 2166999"/>
                  <a:gd name="connsiteX6" fmla="*/ 1237791 w 2962685"/>
                  <a:gd name="connsiteY6" fmla="*/ 997370 h 2166999"/>
                  <a:gd name="connsiteX7" fmla="*/ 853477 w 2962685"/>
                  <a:gd name="connsiteY7" fmla="*/ 1076883 h 2166999"/>
                  <a:gd name="connsiteX8" fmla="*/ 137860 w 2962685"/>
                  <a:gd name="connsiteY8" fmla="*/ 626310 h 2166999"/>
                  <a:gd name="connsiteX9" fmla="*/ 58347 w 2962685"/>
                  <a:gd name="connsiteY9" fmla="*/ 758831 h 2166999"/>
                  <a:gd name="connsiteX10" fmla="*/ 800469 w 2962685"/>
                  <a:gd name="connsiteY10" fmla="*/ 1315423 h 2166999"/>
                  <a:gd name="connsiteX11" fmla="*/ 906486 w 2962685"/>
                  <a:gd name="connsiteY11" fmla="*/ 2110553 h 2166999"/>
                  <a:gd name="connsiteX12" fmla="*/ 1171530 w 2962685"/>
                  <a:gd name="connsiteY12" fmla="*/ 2031040 h 2166999"/>
                  <a:gd name="connsiteX13" fmla="*/ 1145025 w 2962685"/>
                  <a:gd name="connsiteY13" fmla="*/ 1461196 h 2166999"/>
                  <a:gd name="connsiteX14" fmla="*/ 1383564 w 2962685"/>
                  <a:gd name="connsiteY14" fmla="*/ 1235910 h 2166999"/>
                  <a:gd name="connsiteX15" fmla="*/ 2629269 w 2962685"/>
                  <a:gd name="connsiteY15" fmla="*/ 1408188 h 2166999"/>
                  <a:gd name="connsiteX16" fmla="*/ 2841304 w 2962685"/>
                  <a:gd name="connsiteY16" fmla="*/ 931110 h 2166999"/>
                  <a:gd name="connsiteX17" fmla="*/ 1741373 w 2962685"/>
                  <a:gd name="connsiteY17" fmla="*/ 639562 h 2166999"/>
                  <a:gd name="connsiteX18" fmla="*/ 1887147 w 2962685"/>
                  <a:gd name="connsiteY18" fmla="*/ 241996 h 2166999"/>
                  <a:gd name="connsiteX19" fmla="*/ 2775043 w 2962685"/>
                  <a:gd name="connsiteY19" fmla="*/ 175736 h 2166999"/>
                  <a:gd name="connsiteX20" fmla="*/ 2775043 w 2962685"/>
                  <a:gd name="connsiteY20" fmla="*/ 175736 h 2166999"/>
                  <a:gd name="connsiteX21" fmla="*/ 2934069 w 2962685"/>
                  <a:gd name="connsiteY21" fmla="*/ 56466 h 2166999"/>
                  <a:gd name="connsiteX0" fmla="*/ 2934069 w 2967988"/>
                  <a:gd name="connsiteY0" fmla="*/ 56954 h 2167487"/>
                  <a:gd name="connsiteX1" fmla="*/ 2112434 w 2967988"/>
                  <a:gd name="connsiteY1" fmla="*/ 3945 h 2167487"/>
                  <a:gd name="connsiteX2" fmla="*/ 1701617 w 2967988"/>
                  <a:gd name="connsiteY2" fmla="*/ 149719 h 2167487"/>
                  <a:gd name="connsiteX3" fmla="*/ 1039008 w 2967988"/>
                  <a:gd name="connsiteY3" fmla="*/ 17198 h 2167487"/>
                  <a:gd name="connsiteX4" fmla="*/ 932991 w 2967988"/>
                  <a:gd name="connsiteY4" fmla="*/ 176224 h 2167487"/>
                  <a:gd name="connsiteX5" fmla="*/ 1383564 w 2967988"/>
                  <a:gd name="connsiteY5" fmla="*/ 308745 h 2167487"/>
                  <a:gd name="connsiteX6" fmla="*/ 1237791 w 2967988"/>
                  <a:gd name="connsiteY6" fmla="*/ 997858 h 2167487"/>
                  <a:gd name="connsiteX7" fmla="*/ 853477 w 2967988"/>
                  <a:gd name="connsiteY7" fmla="*/ 1077371 h 2167487"/>
                  <a:gd name="connsiteX8" fmla="*/ 137860 w 2967988"/>
                  <a:gd name="connsiteY8" fmla="*/ 626798 h 2167487"/>
                  <a:gd name="connsiteX9" fmla="*/ 58347 w 2967988"/>
                  <a:gd name="connsiteY9" fmla="*/ 759319 h 2167487"/>
                  <a:gd name="connsiteX10" fmla="*/ 800469 w 2967988"/>
                  <a:gd name="connsiteY10" fmla="*/ 1315911 h 2167487"/>
                  <a:gd name="connsiteX11" fmla="*/ 906486 w 2967988"/>
                  <a:gd name="connsiteY11" fmla="*/ 2111041 h 2167487"/>
                  <a:gd name="connsiteX12" fmla="*/ 1171530 w 2967988"/>
                  <a:gd name="connsiteY12" fmla="*/ 2031528 h 2167487"/>
                  <a:gd name="connsiteX13" fmla="*/ 1145025 w 2967988"/>
                  <a:gd name="connsiteY13" fmla="*/ 1461684 h 2167487"/>
                  <a:gd name="connsiteX14" fmla="*/ 1383564 w 2967988"/>
                  <a:gd name="connsiteY14" fmla="*/ 1236398 h 2167487"/>
                  <a:gd name="connsiteX15" fmla="*/ 2629269 w 2967988"/>
                  <a:gd name="connsiteY15" fmla="*/ 1408676 h 2167487"/>
                  <a:gd name="connsiteX16" fmla="*/ 2841304 w 2967988"/>
                  <a:gd name="connsiteY16" fmla="*/ 931598 h 2167487"/>
                  <a:gd name="connsiteX17" fmla="*/ 1741373 w 2967988"/>
                  <a:gd name="connsiteY17" fmla="*/ 640050 h 2167487"/>
                  <a:gd name="connsiteX18" fmla="*/ 1887147 w 2967988"/>
                  <a:gd name="connsiteY18" fmla="*/ 242484 h 2167487"/>
                  <a:gd name="connsiteX19" fmla="*/ 2775043 w 2967988"/>
                  <a:gd name="connsiteY19" fmla="*/ 176224 h 2167487"/>
                  <a:gd name="connsiteX20" fmla="*/ 2807507 w 2967988"/>
                  <a:gd name="connsiteY20" fmla="*/ 219509 h 2167487"/>
                  <a:gd name="connsiteX21" fmla="*/ 2934069 w 2967988"/>
                  <a:gd name="connsiteY21" fmla="*/ 56954 h 2167487"/>
                  <a:gd name="connsiteX0" fmla="*/ 2934069 w 2967988"/>
                  <a:gd name="connsiteY0" fmla="*/ 56954 h 2167487"/>
                  <a:gd name="connsiteX1" fmla="*/ 2112434 w 2967988"/>
                  <a:gd name="connsiteY1" fmla="*/ 3945 h 2167487"/>
                  <a:gd name="connsiteX2" fmla="*/ 1701617 w 2967988"/>
                  <a:gd name="connsiteY2" fmla="*/ 149719 h 2167487"/>
                  <a:gd name="connsiteX3" fmla="*/ 1039008 w 2967988"/>
                  <a:gd name="connsiteY3" fmla="*/ 17198 h 2167487"/>
                  <a:gd name="connsiteX4" fmla="*/ 932991 w 2967988"/>
                  <a:gd name="connsiteY4" fmla="*/ 176224 h 2167487"/>
                  <a:gd name="connsiteX5" fmla="*/ 1383564 w 2967988"/>
                  <a:gd name="connsiteY5" fmla="*/ 308745 h 2167487"/>
                  <a:gd name="connsiteX6" fmla="*/ 1237791 w 2967988"/>
                  <a:gd name="connsiteY6" fmla="*/ 997858 h 2167487"/>
                  <a:gd name="connsiteX7" fmla="*/ 853477 w 2967988"/>
                  <a:gd name="connsiteY7" fmla="*/ 1077371 h 2167487"/>
                  <a:gd name="connsiteX8" fmla="*/ 137860 w 2967988"/>
                  <a:gd name="connsiteY8" fmla="*/ 626798 h 2167487"/>
                  <a:gd name="connsiteX9" fmla="*/ 58347 w 2967988"/>
                  <a:gd name="connsiteY9" fmla="*/ 759319 h 2167487"/>
                  <a:gd name="connsiteX10" fmla="*/ 800469 w 2967988"/>
                  <a:gd name="connsiteY10" fmla="*/ 1315911 h 2167487"/>
                  <a:gd name="connsiteX11" fmla="*/ 906486 w 2967988"/>
                  <a:gd name="connsiteY11" fmla="*/ 2111041 h 2167487"/>
                  <a:gd name="connsiteX12" fmla="*/ 1171530 w 2967988"/>
                  <a:gd name="connsiteY12" fmla="*/ 2031528 h 2167487"/>
                  <a:gd name="connsiteX13" fmla="*/ 1145025 w 2967988"/>
                  <a:gd name="connsiteY13" fmla="*/ 1461684 h 2167487"/>
                  <a:gd name="connsiteX14" fmla="*/ 1383564 w 2967988"/>
                  <a:gd name="connsiteY14" fmla="*/ 1236398 h 2167487"/>
                  <a:gd name="connsiteX15" fmla="*/ 2629269 w 2967988"/>
                  <a:gd name="connsiteY15" fmla="*/ 1408676 h 2167487"/>
                  <a:gd name="connsiteX16" fmla="*/ 2819661 w 2967988"/>
                  <a:gd name="connsiteY16" fmla="*/ 1034400 h 2167487"/>
                  <a:gd name="connsiteX17" fmla="*/ 1741373 w 2967988"/>
                  <a:gd name="connsiteY17" fmla="*/ 640050 h 2167487"/>
                  <a:gd name="connsiteX18" fmla="*/ 1887147 w 2967988"/>
                  <a:gd name="connsiteY18" fmla="*/ 242484 h 2167487"/>
                  <a:gd name="connsiteX19" fmla="*/ 2775043 w 2967988"/>
                  <a:gd name="connsiteY19" fmla="*/ 176224 h 2167487"/>
                  <a:gd name="connsiteX20" fmla="*/ 2807507 w 2967988"/>
                  <a:gd name="connsiteY20" fmla="*/ 219509 h 2167487"/>
                  <a:gd name="connsiteX21" fmla="*/ 2934069 w 2967988"/>
                  <a:gd name="connsiteY21" fmla="*/ 56954 h 2167487"/>
                  <a:gd name="connsiteX0" fmla="*/ 2934069 w 2967988"/>
                  <a:gd name="connsiteY0" fmla="*/ 56954 h 2167487"/>
                  <a:gd name="connsiteX1" fmla="*/ 2112434 w 2967988"/>
                  <a:gd name="connsiteY1" fmla="*/ 3945 h 2167487"/>
                  <a:gd name="connsiteX2" fmla="*/ 1701617 w 2967988"/>
                  <a:gd name="connsiteY2" fmla="*/ 149719 h 2167487"/>
                  <a:gd name="connsiteX3" fmla="*/ 1039008 w 2967988"/>
                  <a:gd name="connsiteY3" fmla="*/ 17198 h 2167487"/>
                  <a:gd name="connsiteX4" fmla="*/ 932991 w 2967988"/>
                  <a:gd name="connsiteY4" fmla="*/ 176224 h 2167487"/>
                  <a:gd name="connsiteX5" fmla="*/ 1383564 w 2967988"/>
                  <a:gd name="connsiteY5" fmla="*/ 308745 h 2167487"/>
                  <a:gd name="connsiteX6" fmla="*/ 1237791 w 2967988"/>
                  <a:gd name="connsiteY6" fmla="*/ 997858 h 2167487"/>
                  <a:gd name="connsiteX7" fmla="*/ 853477 w 2967988"/>
                  <a:gd name="connsiteY7" fmla="*/ 1077371 h 2167487"/>
                  <a:gd name="connsiteX8" fmla="*/ 137860 w 2967988"/>
                  <a:gd name="connsiteY8" fmla="*/ 626798 h 2167487"/>
                  <a:gd name="connsiteX9" fmla="*/ 58347 w 2967988"/>
                  <a:gd name="connsiteY9" fmla="*/ 759319 h 2167487"/>
                  <a:gd name="connsiteX10" fmla="*/ 800469 w 2967988"/>
                  <a:gd name="connsiteY10" fmla="*/ 1315911 h 2167487"/>
                  <a:gd name="connsiteX11" fmla="*/ 906486 w 2967988"/>
                  <a:gd name="connsiteY11" fmla="*/ 2111041 h 2167487"/>
                  <a:gd name="connsiteX12" fmla="*/ 1171530 w 2967988"/>
                  <a:gd name="connsiteY12" fmla="*/ 2031528 h 2167487"/>
                  <a:gd name="connsiteX13" fmla="*/ 1145025 w 2967988"/>
                  <a:gd name="connsiteY13" fmla="*/ 1461684 h 2167487"/>
                  <a:gd name="connsiteX14" fmla="*/ 1740667 w 2967988"/>
                  <a:gd name="connsiteY14" fmla="*/ 1090310 h 2167487"/>
                  <a:gd name="connsiteX15" fmla="*/ 2629269 w 2967988"/>
                  <a:gd name="connsiteY15" fmla="*/ 1408676 h 2167487"/>
                  <a:gd name="connsiteX16" fmla="*/ 2819661 w 2967988"/>
                  <a:gd name="connsiteY16" fmla="*/ 1034400 h 2167487"/>
                  <a:gd name="connsiteX17" fmla="*/ 1741373 w 2967988"/>
                  <a:gd name="connsiteY17" fmla="*/ 640050 h 2167487"/>
                  <a:gd name="connsiteX18" fmla="*/ 1887147 w 2967988"/>
                  <a:gd name="connsiteY18" fmla="*/ 242484 h 2167487"/>
                  <a:gd name="connsiteX19" fmla="*/ 2775043 w 2967988"/>
                  <a:gd name="connsiteY19" fmla="*/ 176224 h 2167487"/>
                  <a:gd name="connsiteX20" fmla="*/ 2807507 w 2967988"/>
                  <a:gd name="connsiteY20" fmla="*/ 219509 h 2167487"/>
                  <a:gd name="connsiteX21" fmla="*/ 2934069 w 2967988"/>
                  <a:gd name="connsiteY21" fmla="*/ 56954 h 2167487"/>
                  <a:gd name="connsiteX0" fmla="*/ 2934069 w 2967988"/>
                  <a:gd name="connsiteY0" fmla="*/ 56954 h 2144846"/>
                  <a:gd name="connsiteX1" fmla="*/ 2112434 w 2967988"/>
                  <a:gd name="connsiteY1" fmla="*/ 3945 h 2144846"/>
                  <a:gd name="connsiteX2" fmla="*/ 1701617 w 2967988"/>
                  <a:gd name="connsiteY2" fmla="*/ 149719 h 2144846"/>
                  <a:gd name="connsiteX3" fmla="*/ 1039008 w 2967988"/>
                  <a:gd name="connsiteY3" fmla="*/ 17198 h 2144846"/>
                  <a:gd name="connsiteX4" fmla="*/ 932991 w 2967988"/>
                  <a:gd name="connsiteY4" fmla="*/ 176224 h 2144846"/>
                  <a:gd name="connsiteX5" fmla="*/ 1383564 w 2967988"/>
                  <a:gd name="connsiteY5" fmla="*/ 308745 h 2144846"/>
                  <a:gd name="connsiteX6" fmla="*/ 1237791 w 2967988"/>
                  <a:gd name="connsiteY6" fmla="*/ 997858 h 2144846"/>
                  <a:gd name="connsiteX7" fmla="*/ 853477 w 2967988"/>
                  <a:gd name="connsiteY7" fmla="*/ 1077371 h 2144846"/>
                  <a:gd name="connsiteX8" fmla="*/ 137860 w 2967988"/>
                  <a:gd name="connsiteY8" fmla="*/ 626798 h 2144846"/>
                  <a:gd name="connsiteX9" fmla="*/ 58347 w 2967988"/>
                  <a:gd name="connsiteY9" fmla="*/ 759319 h 2144846"/>
                  <a:gd name="connsiteX10" fmla="*/ 800469 w 2967988"/>
                  <a:gd name="connsiteY10" fmla="*/ 1315911 h 2144846"/>
                  <a:gd name="connsiteX11" fmla="*/ 906486 w 2967988"/>
                  <a:gd name="connsiteY11" fmla="*/ 2111041 h 2144846"/>
                  <a:gd name="connsiteX12" fmla="*/ 1090370 w 2967988"/>
                  <a:gd name="connsiteY12" fmla="*/ 1944958 h 2144846"/>
                  <a:gd name="connsiteX13" fmla="*/ 1145025 w 2967988"/>
                  <a:gd name="connsiteY13" fmla="*/ 1461684 h 2144846"/>
                  <a:gd name="connsiteX14" fmla="*/ 1740667 w 2967988"/>
                  <a:gd name="connsiteY14" fmla="*/ 1090310 h 2144846"/>
                  <a:gd name="connsiteX15" fmla="*/ 2629269 w 2967988"/>
                  <a:gd name="connsiteY15" fmla="*/ 1408676 h 2144846"/>
                  <a:gd name="connsiteX16" fmla="*/ 2819661 w 2967988"/>
                  <a:gd name="connsiteY16" fmla="*/ 1034400 h 2144846"/>
                  <a:gd name="connsiteX17" fmla="*/ 1741373 w 2967988"/>
                  <a:gd name="connsiteY17" fmla="*/ 640050 h 2144846"/>
                  <a:gd name="connsiteX18" fmla="*/ 1887147 w 2967988"/>
                  <a:gd name="connsiteY18" fmla="*/ 242484 h 2144846"/>
                  <a:gd name="connsiteX19" fmla="*/ 2775043 w 2967988"/>
                  <a:gd name="connsiteY19" fmla="*/ 176224 h 2144846"/>
                  <a:gd name="connsiteX20" fmla="*/ 2807507 w 2967988"/>
                  <a:gd name="connsiteY20" fmla="*/ 219509 h 2144846"/>
                  <a:gd name="connsiteX21" fmla="*/ 2934069 w 2967988"/>
                  <a:gd name="connsiteY21" fmla="*/ 56954 h 2144846"/>
                  <a:gd name="connsiteX0" fmla="*/ 2934069 w 2967988"/>
                  <a:gd name="connsiteY0" fmla="*/ 56954 h 2001552"/>
                  <a:gd name="connsiteX1" fmla="*/ 2112434 w 2967988"/>
                  <a:gd name="connsiteY1" fmla="*/ 3945 h 2001552"/>
                  <a:gd name="connsiteX2" fmla="*/ 1701617 w 2967988"/>
                  <a:gd name="connsiteY2" fmla="*/ 149719 h 2001552"/>
                  <a:gd name="connsiteX3" fmla="*/ 1039008 w 2967988"/>
                  <a:gd name="connsiteY3" fmla="*/ 17198 h 2001552"/>
                  <a:gd name="connsiteX4" fmla="*/ 932991 w 2967988"/>
                  <a:gd name="connsiteY4" fmla="*/ 176224 h 2001552"/>
                  <a:gd name="connsiteX5" fmla="*/ 1383564 w 2967988"/>
                  <a:gd name="connsiteY5" fmla="*/ 308745 h 2001552"/>
                  <a:gd name="connsiteX6" fmla="*/ 1237791 w 2967988"/>
                  <a:gd name="connsiteY6" fmla="*/ 997858 h 2001552"/>
                  <a:gd name="connsiteX7" fmla="*/ 853477 w 2967988"/>
                  <a:gd name="connsiteY7" fmla="*/ 1077371 h 2001552"/>
                  <a:gd name="connsiteX8" fmla="*/ 137860 w 2967988"/>
                  <a:gd name="connsiteY8" fmla="*/ 626798 h 2001552"/>
                  <a:gd name="connsiteX9" fmla="*/ 58347 w 2967988"/>
                  <a:gd name="connsiteY9" fmla="*/ 759319 h 2001552"/>
                  <a:gd name="connsiteX10" fmla="*/ 800469 w 2967988"/>
                  <a:gd name="connsiteY10" fmla="*/ 1315911 h 2001552"/>
                  <a:gd name="connsiteX11" fmla="*/ 841558 w 2967988"/>
                  <a:gd name="connsiteY11" fmla="*/ 1921668 h 2001552"/>
                  <a:gd name="connsiteX12" fmla="*/ 1090370 w 2967988"/>
                  <a:gd name="connsiteY12" fmla="*/ 1944958 h 2001552"/>
                  <a:gd name="connsiteX13" fmla="*/ 1145025 w 2967988"/>
                  <a:gd name="connsiteY13" fmla="*/ 1461684 h 2001552"/>
                  <a:gd name="connsiteX14" fmla="*/ 1740667 w 2967988"/>
                  <a:gd name="connsiteY14" fmla="*/ 1090310 h 2001552"/>
                  <a:gd name="connsiteX15" fmla="*/ 2629269 w 2967988"/>
                  <a:gd name="connsiteY15" fmla="*/ 1408676 h 2001552"/>
                  <a:gd name="connsiteX16" fmla="*/ 2819661 w 2967988"/>
                  <a:gd name="connsiteY16" fmla="*/ 1034400 h 2001552"/>
                  <a:gd name="connsiteX17" fmla="*/ 1741373 w 2967988"/>
                  <a:gd name="connsiteY17" fmla="*/ 640050 h 2001552"/>
                  <a:gd name="connsiteX18" fmla="*/ 1887147 w 2967988"/>
                  <a:gd name="connsiteY18" fmla="*/ 242484 h 2001552"/>
                  <a:gd name="connsiteX19" fmla="*/ 2775043 w 2967988"/>
                  <a:gd name="connsiteY19" fmla="*/ 176224 h 2001552"/>
                  <a:gd name="connsiteX20" fmla="*/ 2807507 w 2967988"/>
                  <a:gd name="connsiteY20" fmla="*/ 219509 h 2001552"/>
                  <a:gd name="connsiteX21" fmla="*/ 2934069 w 2967988"/>
                  <a:gd name="connsiteY21" fmla="*/ 56954 h 2001552"/>
                  <a:gd name="connsiteX0" fmla="*/ 2934069 w 2967988"/>
                  <a:gd name="connsiteY0" fmla="*/ 56954 h 2140047"/>
                  <a:gd name="connsiteX1" fmla="*/ 2112434 w 2967988"/>
                  <a:gd name="connsiteY1" fmla="*/ 3945 h 2140047"/>
                  <a:gd name="connsiteX2" fmla="*/ 1701617 w 2967988"/>
                  <a:gd name="connsiteY2" fmla="*/ 149719 h 2140047"/>
                  <a:gd name="connsiteX3" fmla="*/ 1039008 w 2967988"/>
                  <a:gd name="connsiteY3" fmla="*/ 17198 h 2140047"/>
                  <a:gd name="connsiteX4" fmla="*/ 932991 w 2967988"/>
                  <a:gd name="connsiteY4" fmla="*/ 176224 h 2140047"/>
                  <a:gd name="connsiteX5" fmla="*/ 1383564 w 2967988"/>
                  <a:gd name="connsiteY5" fmla="*/ 308745 h 2140047"/>
                  <a:gd name="connsiteX6" fmla="*/ 1237791 w 2967988"/>
                  <a:gd name="connsiteY6" fmla="*/ 997858 h 2140047"/>
                  <a:gd name="connsiteX7" fmla="*/ 853477 w 2967988"/>
                  <a:gd name="connsiteY7" fmla="*/ 1077371 h 2140047"/>
                  <a:gd name="connsiteX8" fmla="*/ 137860 w 2967988"/>
                  <a:gd name="connsiteY8" fmla="*/ 626798 h 2140047"/>
                  <a:gd name="connsiteX9" fmla="*/ 58347 w 2967988"/>
                  <a:gd name="connsiteY9" fmla="*/ 759319 h 2140047"/>
                  <a:gd name="connsiteX10" fmla="*/ 800469 w 2967988"/>
                  <a:gd name="connsiteY10" fmla="*/ 1315911 h 2140047"/>
                  <a:gd name="connsiteX11" fmla="*/ 846969 w 2967988"/>
                  <a:gd name="connsiteY11" fmla="*/ 2105630 h 2140047"/>
                  <a:gd name="connsiteX12" fmla="*/ 1090370 w 2967988"/>
                  <a:gd name="connsiteY12" fmla="*/ 1944958 h 2140047"/>
                  <a:gd name="connsiteX13" fmla="*/ 1145025 w 2967988"/>
                  <a:gd name="connsiteY13" fmla="*/ 1461684 h 2140047"/>
                  <a:gd name="connsiteX14" fmla="*/ 1740667 w 2967988"/>
                  <a:gd name="connsiteY14" fmla="*/ 1090310 h 2140047"/>
                  <a:gd name="connsiteX15" fmla="*/ 2629269 w 2967988"/>
                  <a:gd name="connsiteY15" fmla="*/ 1408676 h 2140047"/>
                  <a:gd name="connsiteX16" fmla="*/ 2819661 w 2967988"/>
                  <a:gd name="connsiteY16" fmla="*/ 1034400 h 2140047"/>
                  <a:gd name="connsiteX17" fmla="*/ 1741373 w 2967988"/>
                  <a:gd name="connsiteY17" fmla="*/ 640050 h 2140047"/>
                  <a:gd name="connsiteX18" fmla="*/ 1887147 w 2967988"/>
                  <a:gd name="connsiteY18" fmla="*/ 242484 h 2140047"/>
                  <a:gd name="connsiteX19" fmla="*/ 2775043 w 2967988"/>
                  <a:gd name="connsiteY19" fmla="*/ 176224 h 2140047"/>
                  <a:gd name="connsiteX20" fmla="*/ 2807507 w 2967988"/>
                  <a:gd name="connsiteY20" fmla="*/ 219509 h 2140047"/>
                  <a:gd name="connsiteX21" fmla="*/ 2934069 w 2967988"/>
                  <a:gd name="connsiteY21" fmla="*/ 56954 h 2140047"/>
                  <a:gd name="connsiteX0" fmla="*/ 2934069 w 2967988"/>
                  <a:gd name="connsiteY0" fmla="*/ 56954 h 2173505"/>
                  <a:gd name="connsiteX1" fmla="*/ 2112434 w 2967988"/>
                  <a:gd name="connsiteY1" fmla="*/ 3945 h 2173505"/>
                  <a:gd name="connsiteX2" fmla="*/ 1701617 w 2967988"/>
                  <a:gd name="connsiteY2" fmla="*/ 149719 h 2173505"/>
                  <a:gd name="connsiteX3" fmla="*/ 1039008 w 2967988"/>
                  <a:gd name="connsiteY3" fmla="*/ 17198 h 2173505"/>
                  <a:gd name="connsiteX4" fmla="*/ 932991 w 2967988"/>
                  <a:gd name="connsiteY4" fmla="*/ 176224 h 2173505"/>
                  <a:gd name="connsiteX5" fmla="*/ 1383564 w 2967988"/>
                  <a:gd name="connsiteY5" fmla="*/ 308745 h 2173505"/>
                  <a:gd name="connsiteX6" fmla="*/ 1237791 w 2967988"/>
                  <a:gd name="connsiteY6" fmla="*/ 997858 h 2173505"/>
                  <a:gd name="connsiteX7" fmla="*/ 853477 w 2967988"/>
                  <a:gd name="connsiteY7" fmla="*/ 1077371 h 2173505"/>
                  <a:gd name="connsiteX8" fmla="*/ 137860 w 2967988"/>
                  <a:gd name="connsiteY8" fmla="*/ 626798 h 2173505"/>
                  <a:gd name="connsiteX9" fmla="*/ 58347 w 2967988"/>
                  <a:gd name="connsiteY9" fmla="*/ 759319 h 2173505"/>
                  <a:gd name="connsiteX10" fmla="*/ 800469 w 2967988"/>
                  <a:gd name="connsiteY10" fmla="*/ 1315911 h 2173505"/>
                  <a:gd name="connsiteX11" fmla="*/ 846969 w 2967988"/>
                  <a:gd name="connsiteY11" fmla="*/ 2105630 h 2173505"/>
                  <a:gd name="connsiteX12" fmla="*/ 1106602 w 2967988"/>
                  <a:gd name="connsiteY12" fmla="*/ 2058582 h 2173505"/>
                  <a:gd name="connsiteX13" fmla="*/ 1145025 w 2967988"/>
                  <a:gd name="connsiteY13" fmla="*/ 1461684 h 2173505"/>
                  <a:gd name="connsiteX14" fmla="*/ 1740667 w 2967988"/>
                  <a:gd name="connsiteY14" fmla="*/ 1090310 h 2173505"/>
                  <a:gd name="connsiteX15" fmla="*/ 2629269 w 2967988"/>
                  <a:gd name="connsiteY15" fmla="*/ 1408676 h 2173505"/>
                  <a:gd name="connsiteX16" fmla="*/ 2819661 w 2967988"/>
                  <a:gd name="connsiteY16" fmla="*/ 1034400 h 2173505"/>
                  <a:gd name="connsiteX17" fmla="*/ 1741373 w 2967988"/>
                  <a:gd name="connsiteY17" fmla="*/ 640050 h 2173505"/>
                  <a:gd name="connsiteX18" fmla="*/ 1887147 w 2967988"/>
                  <a:gd name="connsiteY18" fmla="*/ 242484 h 2173505"/>
                  <a:gd name="connsiteX19" fmla="*/ 2775043 w 2967988"/>
                  <a:gd name="connsiteY19" fmla="*/ 176224 h 2173505"/>
                  <a:gd name="connsiteX20" fmla="*/ 2807507 w 2967988"/>
                  <a:gd name="connsiteY20" fmla="*/ 219509 h 2173505"/>
                  <a:gd name="connsiteX21" fmla="*/ 2934069 w 2967988"/>
                  <a:gd name="connsiteY21" fmla="*/ 56954 h 2173505"/>
                  <a:gd name="connsiteX0" fmla="*/ 2934069 w 2967988"/>
                  <a:gd name="connsiteY0" fmla="*/ 56954 h 2173505"/>
                  <a:gd name="connsiteX1" fmla="*/ 2112434 w 2967988"/>
                  <a:gd name="connsiteY1" fmla="*/ 3945 h 2173505"/>
                  <a:gd name="connsiteX2" fmla="*/ 1701617 w 2967988"/>
                  <a:gd name="connsiteY2" fmla="*/ 149719 h 2173505"/>
                  <a:gd name="connsiteX3" fmla="*/ 1039008 w 2967988"/>
                  <a:gd name="connsiteY3" fmla="*/ 17198 h 2173505"/>
                  <a:gd name="connsiteX4" fmla="*/ 932991 w 2967988"/>
                  <a:gd name="connsiteY4" fmla="*/ 176224 h 2173505"/>
                  <a:gd name="connsiteX5" fmla="*/ 1383564 w 2967988"/>
                  <a:gd name="connsiteY5" fmla="*/ 308745 h 2173505"/>
                  <a:gd name="connsiteX6" fmla="*/ 1237791 w 2967988"/>
                  <a:gd name="connsiteY6" fmla="*/ 997858 h 2173505"/>
                  <a:gd name="connsiteX7" fmla="*/ 853477 w 2967988"/>
                  <a:gd name="connsiteY7" fmla="*/ 1077371 h 2173505"/>
                  <a:gd name="connsiteX8" fmla="*/ 137860 w 2967988"/>
                  <a:gd name="connsiteY8" fmla="*/ 626798 h 2173505"/>
                  <a:gd name="connsiteX9" fmla="*/ 58347 w 2967988"/>
                  <a:gd name="connsiteY9" fmla="*/ 759319 h 2173505"/>
                  <a:gd name="connsiteX10" fmla="*/ 800469 w 2967988"/>
                  <a:gd name="connsiteY10" fmla="*/ 1315911 h 2173505"/>
                  <a:gd name="connsiteX11" fmla="*/ 846969 w 2967988"/>
                  <a:gd name="connsiteY11" fmla="*/ 2105630 h 2173505"/>
                  <a:gd name="connsiteX12" fmla="*/ 1106602 w 2967988"/>
                  <a:gd name="connsiteY12" fmla="*/ 2058582 h 2173505"/>
                  <a:gd name="connsiteX13" fmla="*/ 1145025 w 2967988"/>
                  <a:gd name="connsiteY13" fmla="*/ 1461684 h 2173505"/>
                  <a:gd name="connsiteX14" fmla="*/ 1740667 w 2967988"/>
                  <a:gd name="connsiteY14" fmla="*/ 1090310 h 2173505"/>
                  <a:gd name="connsiteX15" fmla="*/ 2629269 w 2967988"/>
                  <a:gd name="connsiteY15" fmla="*/ 1408676 h 2173505"/>
                  <a:gd name="connsiteX16" fmla="*/ 2819661 w 2967988"/>
                  <a:gd name="connsiteY16" fmla="*/ 1034400 h 2173505"/>
                  <a:gd name="connsiteX17" fmla="*/ 1741373 w 2967988"/>
                  <a:gd name="connsiteY17" fmla="*/ 640050 h 2173505"/>
                  <a:gd name="connsiteX18" fmla="*/ 1984539 w 2967988"/>
                  <a:gd name="connsiteY18" fmla="*/ 269537 h 2173505"/>
                  <a:gd name="connsiteX19" fmla="*/ 2775043 w 2967988"/>
                  <a:gd name="connsiteY19" fmla="*/ 176224 h 2173505"/>
                  <a:gd name="connsiteX20" fmla="*/ 2807507 w 2967988"/>
                  <a:gd name="connsiteY20" fmla="*/ 219509 h 2173505"/>
                  <a:gd name="connsiteX21" fmla="*/ 2934069 w 2967988"/>
                  <a:gd name="connsiteY21" fmla="*/ 56954 h 2173505"/>
                  <a:gd name="connsiteX0" fmla="*/ 2934069 w 2967988"/>
                  <a:gd name="connsiteY0" fmla="*/ 56954 h 2173505"/>
                  <a:gd name="connsiteX1" fmla="*/ 2112434 w 2967988"/>
                  <a:gd name="connsiteY1" fmla="*/ 3945 h 2173505"/>
                  <a:gd name="connsiteX2" fmla="*/ 1701617 w 2967988"/>
                  <a:gd name="connsiteY2" fmla="*/ 149719 h 2173505"/>
                  <a:gd name="connsiteX3" fmla="*/ 1039008 w 2967988"/>
                  <a:gd name="connsiteY3" fmla="*/ 17198 h 2173505"/>
                  <a:gd name="connsiteX4" fmla="*/ 932991 w 2967988"/>
                  <a:gd name="connsiteY4" fmla="*/ 176224 h 2173505"/>
                  <a:gd name="connsiteX5" fmla="*/ 1383564 w 2967988"/>
                  <a:gd name="connsiteY5" fmla="*/ 308745 h 2173505"/>
                  <a:gd name="connsiteX6" fmla="*/ 1237791 w 2967988"/>
                  <a:gd name="connsiteY6" fmla="*/ 997858 h 2173505"/>
                  <a:gd name="connsiteX7" fmla="*/ 853477 w 2967988"/>
                  <a:gd name="connsiteY7" fmla="*/ 1077371 h 2173505"/>
                  <a:gd name="connsiteX8" fmla="*/ 137860 w 2967988"/>
                  <a:gd name="connsiteY8" fmla="*/ 626798 h 2173505"/>
                  <a:gd name="connsiteX9" fmla="*/ 58347 w 2967988"/>
                  <a:gd name="connsiteY9" fmla="*/ 759319 h 2173505"/>
                  <a:gd name="connsiteX10" fmla="*/ 800469 w 2967988"/>
                  <a:gd name="connsiteY10" fmla="*/ 1315911 h 2173505"/>
                  <a:gd name="connsiteX11" fmla="*/ 846969 w 2967988"/>
                  <a:gd name="connsiteY11" fmla="*/ 2105630 h 2173505"/>
                  <a:gd name="connsiteX12" fmla="*/ 1106602 w 2967988"/>
                  <a:gd name="connsiteY12" fmla="*/ 2058582 h 2173505"/>
                  <a:gd name="connsiteX13" fmla="*/ 1145025 w 2967988"/>
                  <a:gd name="connsiteY13" fmla="*/ 1461684 h 2173505"/>
                  <a:gd name="connsiteX14" fmla="*/ 1740667 w 2967988"/>
                  <a:gd name="connsiteY14" fmla="*/ 1090310 h 2173505"/>
                  <a:gd name="connsiteX15" fmla="*/ 2629269 w 2967988"/>
                  <a:gd name="connsiteY15" fmla="*/ 1408676 h 2173505"/>
                  <a:gd name="connsiteX16" fmla="*/ 2819661 w 2967988"/>
                  <a:gd name="connsiteY16" fmla="*/ 1034400 h 2173505"/>
                  <a:gd name="connsiteX17" fmla="*/ 1833355 w 2967988"/>
                  <a:gd name="connsiteY17" fmla="*/ 683335 h 2173505"/>
                  <a:gd name="connsiteX18" fmla="*/ 1984539 w 2967988"/>
                  <a:gd name="connsiteY18" fmla="*/ 269537 h 2173505"/>
                  <a:gd name="connsiteX19" fmla="*/ 2775043 w 2967988"/>
                  <a:gd name="connsiteY19" fmla="*/ 176224 h 2173505"/>
                  <a:gd name="connsiteX20" fmla="*/ 2807507 w 2967988"/>
                  <a:gd name="connsiteY20" fmla="*/ 219509 h 2173505"/>
                  <a:gd name="connsiteX21" fmla="*/ 2934069 w 2967988"/>
                  <a:gd name="connsiteY21" fmla="*/ 56954 h 2173505"/>
                  <a:gd name="connsiteX0" fmla="*/ 2934069 w 2967988"/>
                  <a:gd name="connsiteY0" fmla="*/ 56954 h 2173505"/>
                  <a:gd name="connsiteX1" fmla="*/ 2112434 w 2967988"/>
                  <a:gd name="connsiteY1" fmla="*/ 3945 h 2173505"/>
                  <a:gd name="connsiteX2" fmla="*/ 1701617 w 2967988"/>
                  <a:gd name="connsiteY2" fmla="*/ 149719 h 2173505"/>
                  <a:gd name="connsiteX3" fmla="*/ 1039008 w 2967988"/>
                  <a:gd name="connsiteY3" fmla="*/ 17198 h 2173505"/>
                  <a:gd name="connsiteX4" fmla="*/ 932991 w 2967988"/>
                  <a:gd name="connsiteY4" fmla="*/ 176224 h 2173505"/>
                  <a:gd name="connsiteX5" fmla="*/ 1437670 w 2967988"/>
                  <a:gd name="connsiteY5" fmla="*/ 362852 h 2173505"/>
                  <a:gd name="connsiteX6" fmla="*/ 1237791 w 2967988"/>
                  <a:gd name="connsiteY6" fmla="*/ 997858 h 2173505"/>
                  <a:gd name="connsiteX7" fmla="*/ 853477 w 2967988"/>
                  <a:gd name="connsiteY7" fmla="*/ 1077371 h 2173505"/>
                  <a:gd name="connsiteX8" fmla="*/ 137860 w 2967988"/>
                  <a:gd name="connsiteY8" fmla="*/ 626798 h 2173505"/>
                  <a:gd name="connsiteX9" fmla="*/ 58347 w 2967988"/>
                  <a:gd name="connsiteY9" fmla="*/ 759319 h 2173505"/>
                  <a:gd name="connsiteX10" fmla="*/ 800469 w 2967988"/>
                  <a:gd name="connsiteY10" fmla="*/ 1315911 h 2173505"/>
                  <a:gd name="connsiteX11" fmla="*/ 846969 w 2967988"/>
                  <a:gd name="connsiteY11" fmla="*/ 2105630 h 2173505"/>
                  <a:gd name="connsiteX12" fmla="*/ 1106602 w 2967988"/>
                  <a:gd name="connsiteY12" fmla="*/ 2058582 h 2173505"/>
                  <a:gd name="connsiteX13" fmla="*/ 1145025 w 2967988"/>
                  <a:gd name="connsiteY13" fmla="*/ 1461684 h 2173505"/>
                  <a:gd name="connsiteX14" fmla="*/ 1740667 w 2967988"/>
                  <a:gd name="connsiteY14" fmla="*/ 1090310 h 2173505"/>
                  <a:gd name="connsiteX15" fmla="*/ 2629269 w 2967988"/>
                  <a:gd name="connsiteY15" fmla="*/ 1408676 h 2173505"/>
                  <a:gd name="connsiteX16" fmla="*/ 2819661 w 2967988"/>
                  <a:gd name="connsiteY16" fmla="*/ 1034400 h 2173505"/>
                  <a:gd name="connsiteX17" fmla="*/ 1833355 w 2967988"/>
                  <a:gd name="connsiteY17" fmla="*/ 683335 h 2173505"/>
                  <a:gd name="connsiteX18" fmla="*/ 1984539 w 2967988"/>
                  <a:gd name="connsiteY18" fmla="*/ 269537 h 2173505"/>
                  <a:gd name="connsiteX19" fmla="*/ 2775043 w 2967988"/>
                  <a:gd name="connsiteY19" fmla="*/ 176224 h 2173505"/>
                  <a:gd name="connsiteX20" fmla="*/ 2807507 w 2967988"/>
                  <a:gd name="connsiteY20" fmla="*/ 219509 h 2173505"/>
                  <a:gd name="connsiteX21" fmla="*/ 2934069 w 2967988"/>
                  <a:gd name="connsiteY21" fmla="*/ 56954 h 2173505"/>
                  <a:gd name="connsiteX0" fmla="*/ 2930952 w 2964871"/>
                  <a:gd name="connsiteY0" fmla="*/ 56954 h 2173505"/>
                  <a:gd name="connsiteX1" fmla="*/ 2109317 w 2964871"/>
                  <a:gd name="connsiteY1" fmla="*/ 3945 h 2173505"/>
                  <a:gd name="connsiteX2" fmla="*/ 1698500 w 2964871"/>
                  <a:gd name="connsiteY2" fmla="*/ 149719 h 2173505"/>
                  <a:gd name="connsiteX3" fmla="*/ 1035891 w 2964871"/>
                  <a:gd name="connsiteY3" fmla="*/ 17198 h 2173505"/>
                  <a:gd name="connsiteX4" fmla="*/ 929874 w 2964871"/>
                  <a:gd name="connsiteY4" fmla="*/ 176224 h 2173505"/>
                  <a:gd name="connsiteX5" fmla="*/ 1434553 w 2964871"/>
                  <a:gd name="connsiteY5" fmla="*/ 362852 h 2173505"/>
                  <a:gd name="connsiteX6" fmla="*/ 1234674 w 2964871"/>
                  <a:gd name="connsiteY6" fmla="*/ 997858 h 2173505"/>
                  <a:gd name="connsiteX7" fmla="*/ 774611 w 2964871"/>
                  <a:gd name="connsiteY7" fmla="*/ 996211 h 2173505"/>
                  <a:gd name="connsiteX8" fmla="*/ 134743 w 2964871"/>
                  <a:gd name="connsiteY8" fmla="*/ 626798 h 2173505"/>
                  <a:gd name="connsiteX9" fmla="*/ 55230 w 2964871"/>
                  <a:gd name="connsiteY9" fmla="*/ 759319 h 2173505"/>
                  <a:gd name="connsiteX10" fmla="*/ 797352 w 2964871"/>
                  <a:gd name="connsiteY10" fmla="*/ 1315911 h 2173505"/>
                  <a:gd name="connsiteX11" fmla="*/ 843852 w 2964871"/>
                  <a:gd name="connsiteY11" fmla="*/ 2105630 h 2173505"/>
                  <a:gd name="connsiteX12" fmla="*/ 1103485 w 2964871"/>
                  <a:gd name="connsiteY12" fmla="*/ 2058582 h 2173505"/>
                  <a:gd name="connsiteX13" fmla="*/ 1141908 w 2964871"/>
                  <a:gd name="connsiteY13" fmla="*/ 1461684 h 2173505"/>
                  <a:gd name="connsiteX14" fmla="*/ 1737550 w 2964871"/>
                  <a:gd name="connsiteY14" fmla="*/ 1090310 h 2173505"/>
                  <a:gd name="connsiteX15" fmla="*/ 2626152 w 2964871"/>
                  <a:gd name="connsiteY15" fmla="*/ 1408676 h 2173505"/>
                  <a:gd name="connsiteX16" fmla="*/ 2816544 w 2964871"/>
                  <a:gd name="connsiteY16" fmla="*/ 1034400 h 2173505"/>
                  <a:gd name="connsiteX17" fmla="*/ 1830238 w 2964871"/>
                  <a:gd name="connsiteY17" fmla="*/ 683335 h 2173505"/>
                  <a:gd name="connsiteX18" fmla="*/ 1981422 w 2964871"/>
                  <a:gd name="connsiteY18" fmla="*/ 269537 h 2173505"/>
                  <a:gd name="connsiteX19" fmla="*/ 2771926 w 2964871"/>
                  <a:gd name="connsiteY19" fmla="*/ 176224 h 2173505"/>
                  <a:gd name="connsiteX20" fmla="*/ 2804390 w 2964871"/>
                  <a:gd name="connsiteY20" fmla="*/ 219509 h 2173505"/>
                  <a:gd name="connsiteX21" fmla="*/ 2930952 w 2964871"/>
                  <a:gd name="connsiteY21" fmla="*/ 56954 h 2173505"/>
                  <a:gd name="connsiteX0" fmla="*/ 2930952 w 2964871"/>
                  <a:gd name="connsiteY0" fmla="*/ 56954 h 2173505"/>
                  <a:gd name="connsiteX1" fmla="*/ 2109317 w 2964871"/>
                  <a:gd name="connsiteY1" fmla="*/ 3945 h 2173505"/>
                  <a:gd name="connsiteX2" fmla="*/ 1698500 w 2964871"/>
                  <a:gd name="connsiteY2" fmla="*/ 149719 h 2173505"/>
                  <a:gd name="connsiteX3" fmla="*/ 1035891 w 2964871"/>
                  <a:gd name="connsiteY3" fmla="*/ 17198 h 2173505"/>
                  <a:gd name="connsiteX4" fmla="*/ 929874 w 2964871"/>
                  <a:gd name="connsiteY4" fmla="*/ 176224 h 2173505"/>
                  <a:gd name="connsiteX5" fmla="*/ 1434553 w 2964871"/>
                  <a:gd name="connsiteY5" fmla="*/ 362852 h 2173505"/>
                  <a:gd name="connsiteX6" fmla="*/ 1196799 w 2964871"/>
                  <a:gd name="connsiteY6" fmla="*/ 976215 h 2173505"/>
                  <a:gd name="connsiteX7" fmla="*/ 774611 w 2964871"/>
                  <a:gd name="connsiteY7" fmla="*/ 996211 h 2173505"/>
                  <a:gd name="connsiteX8" fmla="*/ 134743 w 2964871"/>
                  <a:gd name="connsiteY8" fmla="*/ 626798 h 2173505"/>
                  <a:gd name="connsiteX9" fmla="*/ 55230 w 2964871"/>
                  <a:gd name="connsiteY9" fmla="*/ 759319 h 2173505"/>
                  <a:gd name="connsiteX10" fmla="*/ 797352 w 2964871"/>
                  <a:gd name="connsiteY10" fmla="*/ 1315911 h 2173505"/>
                  <a:gd name="connsiteX11" fmla="*/ 843852 w 2964871"/>
                  <a:gd name="connsiteY11" fmla="*/ 2105630 h 2173505"/>
                  <a:gd name="connsiteX12" fmla="*/ 1103485 w 2964871"/>
                  <a:gd name="connsiteY12" fmla="*/ 2058582 h 2173505"/>
                  <a:gd name="connsiteX13" fmla="*/ 1141908 w 2964871"/>
                  <a:gd name="connsiteY13" fmla="*/ 1461684 h 2173505"/>
                  <a:gd name="connsiteX14" fmla="*/ 1737550 w 2964871"/>
                  <a:gd name="connsiteY14" fmla="*/ 1090310 h 2173505"/>
                  <a:gd name="connsiteX15" fmla="*/ 2626152 w 2964871"/>
                  <a:gd name="connsiteY15" fmla="*/ 1408676 h 2173505"/>
                  <a:gd name="connsiteX16" fmla="*/ 2816544 w 2964871"/>
                  <a:gd name="connsiteY16" fmla="*/ 1034400 h 2173505"/>
                  <a:gd name="connsiteX17" fmla="*/ 1830238 w 2964871"/>
                  <a:gd name="connsiteY17" fmla="*/ 683335 h 2173505"/>
                  <a:gd name="connsiteX18" fmla="*/ 1981422 w 2964871"/>
                  <a:gd name="connsiteY18" fmla="*/ 269537 h 2173505"/>
                  <a:gd name="connsiteX19" fmla="*/ 2771926 w 2964871"/>
                  <a:gd name="connsiteY19" fmla="*/ 176224 h 2173505"/>
                  <a:gd name="connsiteX20" fmla="*/ 2804390 w 2964871"/>
                  <a:gd name="connsiteY20" fmla="*/ 219509 h 2173505"/>
                  <a:gd name="connsiteX21" fmla="*/ 2930952 w 2964871"/>
                  <a:gd name="connsiteY21" fmla="*/ 56954 h 2173505"/>
                  <a:gd name="connsiteX0" fmla="*/ 2930952 w 2975420"/>
                  <a:gd name="connsiteY0" fmla="*/ 56466 h 2173017"/>
                  <a:gd name="connsiteX1" fmla="*/ 2109317 w 2975420"/>
                  <a:gd name="connsiteY1" fmla="*/ 3457 h 2173017"/>
                  <a:gd name="connsiteX2" fmla="*/ 1698500 w 2975420"/>
                  <a:gd name="connsiteY2" fmla="*/ 149231 h 2173017"/>
                  <a:gd name="connsiteX3" fmla="*/ 1035891 w 2975420"/>
                  <a:gd name="connsiteY3" fmla="*/ 16710 h 2173017"/>
                  <a:gd name="connsiteX4" fmla="*/ 929874 w 2975420"/>
                  <a:gd name="connsiteY4" fmla="*/ 175736 h 2173017"/>
                  <a:gd name="connsiteX5" fmla="*/ 1434553 w 2975420"/>
                  <a:gd name="connsiteY5" fmla="*/ 362364 h 2173017"/>
                  <a:gd name="connsiteX6" fmla="*/ 1196799 w 2975420"/>
                  <a:gd name="connsiteY6" fmla="*/ 975727 h 2173017"/>
                  <a:gd name="connsiteX7" fmla="*/ 774611 w 2975420"/>
                  <a:gd name="connsiteY7" fmla="*/ 995723 h 2173017"/>
                  <a:gd name="connsiteX8" fmla="*/ 134743 w 2975420"/>
                  <a:gd name="connsiteY8" fmla="*/ 626310 h 2173017"/>
                  <a:gd name="connsiteX9" fmla="*/ 55230 w 2975420"/>
                  <a:gd name="connsiteY9" fmla="*/ 758831 h 2173017"/>
                  <a:gd name="connsiteX10" fmla="*/ 797352 w 2975420"/>
                  <a:gd name="connsiteY10" fmla="*/ 1315423 h 2173017"/>
                  <a:gd name="connsiteX11" fmla="*/ 843852 w 2975420"/>
                  <a:gd name="connsiteY11" fmla="*/ 2105142 h 2173017"/>
                  <a:gd name="connsiteX12" fmla="*/ 1103485 w 2975420"/>
                  <a:gd name="connsiteY12" fmla="*/ 2058094 h 2173017"/>
                  <a:gd name="connsiteX13" fmla="*/ 1141908 w 2975420"/>
                  <a:gd name="connsiteY13" fmla="*/ 1461196 h 2173017"/>
                  <a:gd name="connsiteX14" fmla="*/ 1737550 w 2975420"/>
                  <a:gd name="connsiteY14" fmla="*/ 1089822 h 2173017"/>
                  <a:gd name="connsiteX15" fmla="*/ 2626152 w 2975420"/>
                  <a:gd name="connsiteY15" fmla="*/ 1408188 h 2173017"/>
                  <a:gd name="connsiteX16" fmla="*/ 2816544 w 2975420"/>
                  <a:gd name="connsiteY16" fmla="*/ 1033912 h 2173017"/>
                  <a:gd name="connsiteX17" fmla="*/ 1830238 w 2975420"/>
                  <a:gd name="connsiteY17" fmla="*/ 682847 h 2173017"/>
                  <a:gd name="connsiteX18" fmla="*/ 1981422 w 2975420"/>
                  <a:gd name="connsiteY18" fmla="*/ 269049 h 2173017"/>
                  <a:gd name="connsiteX19" fmla="*/ 2771926 w 2975420"/>
                  <a:gd name="connsiteY19" fmla="*/ 175736 h 2173017"/>
                  <a:gd name="connsiteX20" fmla="*/ 2930952 w 2975420"/>
                  <a:gd name="connsiteY20" fmla="*/ 56466 h 2173017"/>
                  <a:gd name="connsiteX0" fmla="*/ 2897264 w 2941732"/>
                  <a:gd name="connsiteY0" fmla="*/ 56466 h 2173017"/>
                  <a:gd name="connsiteX1" fmla="*/ 2075629 w 2941732"/>
                  <a:gd name="connsiteY1" fmla="*/ 3457 h 2173017"/>
                  <a:gd name="connsiteX2" fmla="*/ 1664812 w 2941732"/>
                  <a:gd name="connsiteY2" fmla="*/ 149231 h 2173017"/>
                  <a:gd name="connsiteX3" fmla="*/ 1002203 w 2941732"/>
                  <a:gd name="connsiteY3" fmla="*/ 16710 h 2173017"/>
                  <a:gd name="connsiteX4" fmla="*/ 896186 w 2941732"/>
                  <a:gd name="connsiteY4" fmla="*/ 175736 h 2173017"/>
                  <a:gd name="connsiteX5" fmla="*/ 1400865 w 2941732"/>
                  <a:gd name="connsiteY5" fmla="*/ 362364 h 2173017"/>
                  <a:gd name="connsiteX6" fmla="*/ 1163111 w 2941732"/>
                  <a:gd name="connsiteY6" fmla="*/ 975727 h 2173017"/>
                  <a:gd name="connsiteX7" fmla="*/ 740923 w 2941732"/>
                  <a:gd name="connsiteY7" fmla="*/ 995723 h 2173017"/>
                  <a:gd name="connsiteX8" fmla="*/ 247142 w 2941732"/>
                  <a:gd name="connsiteY8" fmla="*/ 712880 h 2173017"/>
                  <a:gd name="connsiteX9" fmla="*/ 21542 w 2941732"/>
                  <a:gd name="connsiteY9" fmla="*/ 758831 h 2173017"/>
                  <a:gd name="connsiteX10" fmla="*/ 763664 w 2941732"/>
                  <a:gd name="connsiteY10" fmla="*/ 1315423 h 2173017"/>
                  <a:gd name="connsiteX11" fmla="*/ 810164 w 2941732"/>
                  <a:gd name="connsiteY11" fmla="*/ 2105142 h 2173017"/>
                  <a:gd name="connsiteX12" fmla="*/ 1069797 w 2941732"/>
                  <a:gd name="connsiteY12" fmla="*/ 2058094 h 2173017"/>
                  <a:gd name="connsiteX13" fmla="*/ 1108220 w 2941732"/>
                  <a:gd name="connsiteY13" fmla="*/ 1461196 h 2173017"/>
                  <a:gd name="connsiteX14" fmla="*/ 1703862 w 2941732"/>
                  <a:gd name="connsiteY14" fmla="*/ 1089822 h 2173017"/>
                  <a:gd name="connsiteX15" fmla="*/ 2592464 w 2941732"/>
                  <a:gd name="connsiteY15" fmla="*/ 1408188 h 2173017"/>
                  <a:gd name="connsiteX16" fmla="*/ 2782856 w 2941732"/>
                  <a:gd name="connsiteY16" fmla="*/ 1033912 h 2173017"/>
                  <a:gd name="connsiteX17" fmla="*/ 1796550 w 2941732"/>
                  <a:gd name="connsiteY17" fmla="*/ 682847 h 2173017"/>
                  <a:gd name="connsiteX18" fmla="*/ 1947734 w 2941732"/>
                  <a:gd name="connsiteY18" fmla="*/ 269049 h 2173017"/>
                  <a:gd name="connsiteX19" fmla="*/ 2738238 w 2941732"/>
                  <a:gd name="connsiteY19" fmla="*/ 175736 h 2173017"/>
                  <a:gd name="connsiteX20" fmla="*/ 2897264 w 2941732"/>
                  <a:gd name="connsiteY20" fmla="*/ 56466 h 2173017"/>
                  <a:gd name="connsiteX0" fmla="*/ 2740018 w 2784486"/>
                  <a:gd name="connsiteY0" fmla="*/ 56466 h 2173017"/>
                  <a:gd name="connsiteX1" fmla="*/ 1918383 w 2784486"/>
                  <a:gd name="connsiteY1" fmla="*/ 3457 h 2173017"/>
                  <a:gd name="connsiteX2" fmla="*/ 1507566 w 2784486"/>
                  <a:gd name="connsiteY2" fmla="*/ 149231 h 2173017"/>
                  <a:gd name="connsiteX3" fmla="*/ 844957 w 2784486"/>
                  <a:gd name="connsiteY3" fmla="*/ 16710 h 2173017"/>
                  <a:gd name="connsiteX4" fmla="*/ 738940 w 2784486"/>
                  <a:gd name="connsiteY4" fmla="*/ 175736 h 2173017"/>
                  <a:gd name="connsiteX5" fmla="*/ 1243619 w 2784486"/>
                  <a:gd name="connsiteY5" fmla="*/ 362364 h 2173017"/>
                  <a:gd name="connsiteX6" fmla="*/ 1005865 w 2784486"/>
                  <a:gd name="connsiteY6" fmla="*/ 975727 h 2173017"/>
                  <a:gd name="connsiteX7" fmla="*/ 583677 w 2784486"/>
                  <a:gd name="connsiteY7" fmla="*/ 995723 h 2173017"/>
                  <a:gd name="connsiteX8" fmla="*/ 89896 w 2784486"/>
                  <a:gd name="connsiteY8" fmla="*/ 712880 h 2173017"/>
                  <a:gd name="connsiteX9" fmla="*/ 48258 w 2784486"/>
                  <a:gd name="connsiteY9" fmla="*/ 899508 h 2173017"/>
                  <a:gd name="connsiteX10" fmla="*/ 606418 w 2784486"/>
                  <a:gd name="connsiteY10" fmla="*/ 1315423 h 2173017"/>
                  <a:gd name="connsiteX11" fmla="*/ 652918 w 2784486"/>
                  <a:gd name="connsiteY11" fmla="*/ 2105142 h 2173017"/>
                  <a:gd name="connsiteX12" fmla="*/ 912551 w 2784486"/>
                  <a:gd name="connsiteY12" fmla="*/ 2058094 h 2173017"/>
                  <a:gd name="connsiteX13" fmla="*/ 950974 w 2784486"/>
                  <a:gd name="connsiteY13" fmla="*/ 1461196 h 2173017"/>
                  <a:gd name="connsiteX14" fmla="*/ 1546616 w 2784486"/>
                  <a:gd name="connsiteY14" fmla="*/ 1089822 h 2173017"/>
                  <a:gd name="connsiteX15" fmla="*/ 2435218 w 2784486"/>
                  <a:gd name="connsiteY15" fmla="*/ 1408188 h 2173017"/>
                  <a:gd name="connsiteX16" fmla="*/ 2625610 w 2784486"/>
                  <a:gd name="connsiteY16" fmla="*/ 1033912 h 2173017"/>
                  <a:gd name="connsiteX17" fmla="*/ 1639304 w 2784486"/>
                  <a:gd name="connsiteY17" fmla="*/ 682847 h 2173017"/>
                  <a:gd name="connsiteX18" fmla="*/ 1790488 w 2784486"/>
                  <a:gd name="connsiteY18" fmla="*/ 269049 h 2173017"/>
                  <a:gd name="connsiteX19" fmla="*/ 2580992 w 2784486"/>
                  <a:gd name="connsiteY19" fmla="*/ 175736 h 2173017"/>
                  <a:gd name="connsiteX20" fmla="*/ 2740018 w 2784486"/>
                  <a:gd name="connsiteY20" fmla="*/ 56466 h 21730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2784486" h="2173017">
                    <a:moveTo>
                      <a:pt x="2740018" y="56466"/>
                    </a:moveTo>
                    <a:cubicBezTo>
                      <a:pt x="2629583" y="27753"/>
                      <a:pt x="2123792" y="-12004"/>
                      <a:pt x="1918383" y="3457"/>
                    </a:cubicBezTo>
                    <a:cubicBezTo>
                      <a:pt x="1712974" y="18918"/>
                      <a:pt x="1686470" y="147022"/>
                      <a:pt x="1507566" y="149231"/>
                    </a:cubicBezTo>
                    <a:cubicBezTo>
                      <a:pt x="1328662" y="151440"/>
                      <a:pt x="973061" y="12293"/>
                      <a:pt x="844957" y="16710"/>
                    </a:cubicBezTo>
                    <a:cubicBezTo>
                      <a:pt x="716853" y="21127"/>
                      <a:pt x="672496" y="118127"/>
                      <a:pt x="738940" y="175736"/>
                    </a:cubicBezTo>
                    <a:cubicBezTo>
                      <a:pt x="805384" y="233345"/>
                      <a:pt x="1199132" y="229032"/>
                      <a:pt x="1243619" y="362364"/>
                    </a:cubicBezTo>
                    <a:cubicBezTo>
                      <a:pt x="1288106" y="495696"/>
                      <a:pt x="1115855" y="870167"/>
                      <a:pt x="1005865" y="975727"/>
                    </a:cubicBezTo>
                    <a:cubicBezTo>
                      <a:pt x="895875" y="1081287"/>
                      <a:pt x="736338" y="1039531"/>
                      <a:pt x="583677" y="995723"/>
                    </a:cubicBezTo>
                    <a:cubicBezTo>
                      <a:pt x="431016" y="951915"/>
                      <a:pt x="179132" y="728916"/>
                      <a:pt x="89896" y="712880"/>
                    </a:cubicBezTo>
                    <a:cubicBezTo>
                      <a:pt x="660" y="696844"/>
                      <a:pt x="-37829" y="799084"/>
                      <a:pt x="48258" y="899508"/>
                    </a:cubicBezTo>
                    <a:cubicBezTo>
                      <a:pt x="134345" y="999932"/>
                      <a:pt x="505641" y="1114484"/>
                      <a:pt x="606418" y="1315423"/>
                    </a:cubicBezTo>
                    <a:cubicBezTo>
                      <a:pt x="707195" y="1516362"/>
                      <a:pt x="601896" y="1981364"/>
                      <a:pt x="652918" y="2105142"/>
                    </a:cubicBezTo>
                    <a:cubicBezTo>
                      <a:pt x="703940" y="2228920"/>
                      <a:pt x="862875" y="2165418"/>
                      <a:pt x="912551" y="2058094"/>
                    </a:cubicBezTo>
                    <a:cubicBezTo>
                      <a:pt x="962227" y="1950770"/>
                      <a:pt x="845297" y="1622575"/>
                      <a:pt x="950974" y="1461196"/>
                    </a:cubicBezTo>
                    <a:cubicBezTo>
                      <a:pt x="1056652" y="1299817"/>
                      <a:pt x="1299242" y="1098657"/>
                      <a:pt x="1546616" y="1089822"/>
                    </a:cubicBezTo>
                    <a:cubicBezTo>
                      <a:pt x="1793990" y="1080987"/>
                      <a:pt x="2255386" y="1417506"/>
                      <a:pt x="2435218" y="1408188"/>
                    </a:cubicBezTo>
                    <a:cubicBezTo>
                      <a:pt x="2615050" y="1398870"/>
                      <a:pt x="2758262" y="1154802"/>
                      <a:pt x="2625610" y="1033912"/>
                    </a:cubicBezTo>
                    <a:cubicBezTo>
                      <a:pt x="2492958" y="913022"/>
                      <a:pt x="1778491" y="810324"/>
                      <a:pt x="1639304" y="682847"/>
                    </a:cubicBezTo>
                    <a:cubicBezTo>
                      <a:pt x="1500117" y="555370"/>
                      <a:pt x="1633540" y="353567"/>
                      <a:pt x="1790488" y="269049"/>
                    </a:cubicBezTo>
                    <a:cubicBezTo>
                      <a:pt x="1947436" y="184531"/>
                      <a:pt x="2422737" y="211166"/>
                      <a:pt x="2580992" y="175736"/>
                    </a:cubicBezTo>
                    <a:cubicBezTo>
                      <a:pt x="2739247" y="140306"/>
                      <a:pt x="2850453" y="85179"/>
                      <a:pt x="2740018" y="56466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ffectLst>
                <a:glow rad="63500">
                  <a:schemeClr val="bg1">
                    <a:alpha val="40000"/>
                  </a:schemeClr>
                </a:glow>
                <a:softEdge rad="0"/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9" name="Freeform 38"/>
            <p:cNvSpPr/>
            <p:nvPr/>
          </p:nvSpPr>
          <p:spPr>
            <a:xfrm>
              <a:off x="-1058457" y="2044670"/>
              <a:ext cx="117669" cy="165394"/>
            </a:xfrm>
            <a:custGeom>
              <a:avLst/>
              <a:gdLst>
                <a:gd name="connsiteX0" fmla="*/ 362161 w 3549191"/>
                <a:gd name="connsiteY0" fmla="*/ 1929030 h 2653383"/>
                <a:gd name="connsiteX1" fmla="*/ 222158 w 3549191"/>
                <a:gd name="connsiteY1" fmla="*/ 398919 h 2653383"/>
                <a:gd name="connsiteX2" fmla="*/ 3422245 w 3549191"/>
                <a:gd name="connsiteY2" fmla="*/ 78895 h 2653383"/>
                <a:gd name="connsiteX3" fmla="*/ 2732226 w 3549191"/>
                <a:gd name="connsiteY3" fmla="*/ 1609007 h 2653383"/>
                <a:gd name="connsiteX4" fmla="*/ 1072181 w 3549191"/>
                <a:gd name="connsiteY4" fmla="*/ 2649083 h 2653383"/>
                <a:gd name="connsiteX5" fmla="*/ 362161 w 3549191"/>
                <a:gd name="connsiteY5" fmla="*/ 1929030 h 2653383"/>
                <a:gd name="connsiteX0" fmla="*/ 626752 w 3463773"/>
                <a:gd name="connsiteY0" fmla="*/ 1560158 h 2640291"/>
                <a:gd name="connsiteX1" fmla="*/ 136740 w 3463773"/>
                <a:gd name="connsiteY1" fmla="*/ 390074 h 2640291"/>
                <a:gd name="connsiteX2" fmla="*/ 3336827 w 3463773"/>
                <a:gd name="connsiteY2" fmla="*/ 70050 h 2640291"/>
                <a:gd name="connsiteX3" fmla="*/ 2646808 w 3463773"/>
                <a:gd name="connsiteY3" fmla="*/ 1600162 h 2640291"/>
                <a:gd name="connsiteX4" fmla="*/ 986763 w 3463773"/>
                <a:gd name="connsiteY4" fmla="*/ 2640238 h 2640291"/>
                <a:gd name="connsiteX5" fmla="*/ 626752 w 3463773"/>
                <a:gd name="connsiteY5" fmla="*/ 1560158 h 2640291"/>
                <a:gd name="connsiteX0" fmla="*/ 455048 w 3512075"/>
                <a:gd name="connsiteY0" fmla="*/ 1560158 h 2640291"/>
                <a:gd name="connsiteX1" fmla="*/ 185042 w 3512075"/>
                <a:gd name="connsiteY1" fmla="*/ 390074 h 2640291"/>
                <a:gd name="connsiteX2" fmla="*/ 3385129 w 3512075"/>
                <a:gd name="connsiteY2" fmla="*/ 70050 h 2640291"/>
                <a:gd name="connsiteX3" fmla="*/ 2695110 w 3512075"/>
                <a:gd name="connsiteY3" fmla="*/ 1600162 h 2640291"/>
                <a:gd name="connsiteX4" fmla="*/ 1035065 w 3512075"/>
                <a:gd name="connsiteY4" fmla="*/ 2640238 h 2640291"/>
                <a:gd name="connsiteX5" fmla="*/ 455048 w 3512075"/>
                <a:gd name="connsiteY5" fmla="*/ 1560158 h 2640291"/>
                <a:gd name="connsiteX0" fmla="*/ 476773 w 3805990"/>
                <a:gd name="connsiteY0" fmla="*/ 1362339 h 2442472"/>
                <a:gd name="connsiteX1" fmla="*/ 206767 w 3805990"/>
                <a:gd name="connsiteY1" fmla="*/ 192255 h 2442472"/>
                <a:gd name="connsiteX2" fmla="*/ 3706862 w 3805990"/>
                <a:gd name="connsiteY2" fmla="*/ 122250 h 2442472"/>
                <a:gd name="connsiteX3" fmla="*/ 2716835 w 3805990"/>
                <a:gd name="connsiteY3" fmla="*/ 1402343 h 2442472"/>
                <a:gd name="connsiteX4" fmla="*/ 1056790 w 3805990"/>
                <a:gd name="connsiteY4" fmla="*/ 2442419 h 2442472"/>
                <a:gd name="connsiteX5" fmla="*/ 476773 w 3805990"/>
                <a:gd name="connsiteY5" fmla="*/ 1362339 h 2442472"/>
                <a:gd name="connsiteX0" fmla="*/ 161164 w 4013598"/>
                <a:gd name="connsiteY0" fmla="*/ 1489882 h 2448968"/>
                <a:gd name="connsiteX1" fmla="*/ 414375 w 4013598"/>
                <a:gd name="connsiteY1" fmla="*/ 198577 h 2448968"/>
                <a:gd name="connsiteX2" fmla="*/ 3914470 w 4013598"/>
                <a:gd name="connsiteY2" fmla="*/ 128572 h 2448968"/>
                <a:gd name="connsiteX3" fmla="*/ 2924443 w 4013598"/>
                <a:gd name="connsiteY3" fmla="*/ 1408665 h 2448968"/>
                <a:gd name="connsiteX4" fmla="*/ 1264398 w 4013598"/>
                <a:gd name="connsiteY4" fmla="*/ 2448741 h 2448968"/>
                <a:gd name="connsiteX5" fmla="*/ 161164 w 4013598"/>
                <a:gd name="connsiteY5" fmla="*/ 1489882 h 2448968"/>
                <a:gd name="connsiteX0" fmla="*/ 154011 w 4005691"/>
                <a:gd name="connsiteY0" fmla="*/ 1863401 h 2822522"/>
                <a:gd name="connsiteX1" fmla="*/ 420305 w 4005691"/>
                <a:gd name="connsiteY1" fmla="*/ 69901 h 2822522"/>
                <a:gd name="connsiteX2" fmla="*/ 3907317 w 4005691"/>
                <a:gd name="connsiteY2" fmla="*/ 502091 h 2822522"/>
                <a:gd name="connsiteX3" fmla="*/ 2917290 w 4005691"/>
                <a:gd name="connsiteY3" fmla="*/ 1782184 h 2822522"/>
                <a:gd name="connsiteX4" fmla="*/ 1257245 w 4005691"/>
                <a:gd name="connsiteY4" fmla="*/ 2822260 h 2822522"/>
                <a:gd name="connsiteX5" fmla="*/ 154011 w 4005691"/>
                <a:gd name="connsiteY5" fmla="*/ 1863401 h 2822522"/>
                <a:gd name="connsiteX0" fmla="*/ 154011 w 4069475"/>
                <a:gd name="connsiteY0" fmla="*/ 1871509 h 2837518"/>
                <a:gd name="connsiteX1" fmla="*/ 420305 w 4069475"/>
                <a:gd name="connsiteY1" fmla="*/ 78009 h 2837518"/>
                <a:gd name="connsiteX2" fmla="*/ 3907317 w 4069475"/>
                <a:gd name="connsiteY2" fmla="*/ 510199 h 2837518"/>
                <a:gd name="connsiteX3" fmla="*/ 3296620 w 4069475"/>
                <a:gd name="connsiteY3" fmla="*/ 2197244 h 2837518"/>
                <a:gd name="connsiteX4" fmla="*/ 1257245 w 4069475"/>
                <a:gd name="connsiteY4" fmla="*/ 2830368 h 2837518"/>
                <a:gd name="connsiteX5" fmla="*/ 154011 w 4069475"/>
                <a:gd name="connsiteY5" fmla="*/ 1871509 h 2837518"/>
                <a:gd name="connsiteX0" fmla="*/ 201703 w 4117167"/>
                <a:gd name="connsiteY0" fmla="*/ 1871509 h 3162896"/>
                <a:gd name="connsiteX1" fmla="*/ 467997 w 4117167"/>
                <a:gd name="connsiteY1" fmla="*/ 78009 h 3162896"/>
                <a:gd name="connsiteX2" fmla="*/ 3955009 w 4117167"/>
                <a:gd name="connsiteY2" fmla="*/ 510199 h 3162896"/>
                <a:gd name="connsiteX3" fmla="*/ 3344312 w 4117167"/>
                <a:gd name="connsiteY3" fmla="*/ 2197244 h 3162896"/>
                <a:gd name="connsiteX4" fmla="*/ 2024359 w 4117167"/>
                <a:gd name="connsiteY4" fmla="*/ 3159393 h 3162896"/>
                <a:gd name="connsiteX5" fmla="*/ 201703 w 4117167"/>
                <a:gd name="connsiteY5" fmla="*/ 1871509 h 3162896"/>
                <a:gd name="connsiteX0" fmla="*/ 174732 w 4168678"/>
                <a:gd name="connsiteY0" fmla="*/ 1890026 h 3163759"/>
                <a:gd name="connsiteX1" fmla="*/ 519508 w 4168678"/>
                <a:gd name="connsiteY1" fmla="*/ 79208 h 3163759"/>
                <a:gd name="connsiteX2" fmla="*/ 4006520 w 4168678"/>
                <a:gd name="connsiteY2" fmla="*/ 511398 h 3163759"/>
                <a:gd name="connsiteX3" fmla="*/ 3395823 w 4168678"/>
                <a:gd name="connsiteY3" fmla="*/ 2198443 h 3163759"/>
                <a:gd name="connsiteX4" fmla="*/ 2075870 w 4168678"/>
                <a:gd name="connsiteY4" fmla="*/ 3160592 h 3163759"/>
                <a:gd name="connsiteX5" fmla="*/ 174732 w 4168678"/>
                <a:gd name="connsiteY5" fmla="*/ 1890026 h 3163759"/>
                <a:gd name="connsiteX0" fmla="*/ 77225 w 4050438"/>
                <a:gd name="connsiteY0" fmla="*/ 2078222 h 3351955"/>
                <a:gd name="connsiteX1" fmla="*/ 722852 w 4050438"/>
                <a:gd name="connsiteY1" fmla="*/ 59598 h 3351955"/>
                <a:gd name="connsiteX2" fmla="*/ 3909013 w 4050438"/>
                <a:gd name="connsiteY2" fmla="*/ 699594 h 3351955"/>
                <a:gd name="connsiteX3" fmla="*/ 3298316 w 4050438"/>
                <a:gd name="connsiteY3" fmla="*/ 2386639 h 3351955"/>
                <a:gd name="connsiteX4" fmla="*/ 1978363 w 4050438"/>
                <a:gd name="connsiteY4" fmla="*/ 3348788 h 3351955"/>
                <a:gd name="connsiteX5" fmla="*/ 77225 w 4050438"/>
                <a:gd name="connsiteY5" fmla="*/ 2078222 h 3351955"/>
                <a:gd name="connsiteX0" fmla="*/ 114235 w 4087448"/>
                <a:gd name="connsiteY0" fmla="*/ 2078222 h 3334729"/>
                <a:gd name="connsiteX1" fmla="*/ 759862 w 4087448"/>
                <a:gd name="connsiteY1" fmla="*/ 59598 h 3334729"/>
                <a:gd name="connsiteX2" fmla="*/ 3946023 w 4087448"/>
                <a:gd name="connsiteY2" fmla="*/ 699594 h 3334729"/>
                <a:gd name="connsiteX3" fmla="*/ 3335326 w 4087448"/>
                <a:gd name="connsiteY3" fmla="*/ 2386639 h 3334729"/>
                <a:gd name="connsiteX4" fmla="*/ 2538589 w 4087448"/>
                <a:gd name="connsiteY4" fmla="*/ 3331473 h 3334729"/>
                <a:gd name="connsiteX5" fmla="*/ 114235 w 4087448"/>
                <a:gd name="connsiteY5" fmla="*/ 2078222 h 3334729"/>
                <a:gd name="connsiteX0" fmla="*/ 152889 w 3916816"/>
                <a:gd name="connsiteY0" fmla="*/ 2114958 h 3336183"/>
                <a:gd name="connsiteX1" fmla="*/ 589230 w 3916816"/>
                <a:gd name="connsiteY1" fmla="*/ 61699 h 3336183"/>
                <a:gd name="connsiteX2" fmla="*/ 3775391 w 3916816"/>
                <a:gd name="connsiteY2" fmla="*/ 701695 h 3336183"/>
                <a:gd name="connsiteX3" fmla="*/ 3164694 w 3916816"/>
                <a:gd name="connsiteY3" fmla="*/ 2388740 h 3336183"/>
                <a:gd name="connsiteX4" fmla="*/ 2367957 w 3916816"/>
                <a:gd name="connsiteY4" fmla="*/ 3333574 h 3336183"/>
                <a:gd name="connsiteX5" fmla="*/ 152889 w 3916816"/>
                <a:gd name="connsiteY5" fmla="*/ 2114958 h 3336183"/>
                <a:gd name="connsiteX0" fmla="*/ 152889 w 3982840"/>
                <a:gd name="connsiteY0" fmla="*/ 2114958 h 3336183"/>
                <a:gd name="connsiteX1" fmla="*/ 589230 w 3982840"/>
                <a:gd name="connsiteY1" fmla="*/ 61699 h 3336183"/>
                <a:gd name="connsiteX2" fmla="*/ 3775391 w 3982840"/>
                <a:gd name="connsiteY2" fmla="*/ 701695 h 3336183"/>
                <a:gd name="connsiteX3" fmla="*/ 3426300 w 3982840"/>
                <a:gd name="connsiteY3" fmla="*/ 2388740 h 3336183"/>
                <a:gd name="connsiteX4" fmla="*/ 2367957 w 3982840"/>
                <a:gd name="connsiteY4" fmla="*/ 3333574 h 3336183"/>
                <a:gd name="connsiteX5" fmla="*/ 152889 w 3982840"/>
                <a:gd name="connsiteY5" fmla="*/ 2114958 h 3336183"/>
                <a:gd name="connsiteX0" fmla="*/ 160626 w 4148735"/>
                <a:gd name="connsiteY0" fmla="*/ 2126054 h 3347279"/>
                <a:gd name="connsiteX1" fmla="*/ 596967 w 4148735"/>
                <a:gd name="connsiteY1" fmla="*/ 72795 h 3347279"/>
                <a:gd name="connsiteX2" fmla="*/ 3979336 w 4148735"/>
                <a:gd name="connsiteY2" fmla="*/ 643522 h 3347279"/>
                <a:gd name="connsiteX3" fmla="*/ 3434037 w 4148735"/>
                <a:gd name="connsiteY3" fmla="*/ 2399836 h 3347279"/>
                <a:gd name="connsiteX4" fmla="*/ 2375694 w 4148735"/>
                <a:gd name="connsiteY4" fmla="*/ 3344670 h 3347279"/>
                <a:gd name="connsiteX5" fmla="*/ 160626 w 4148735"/>
                <a:gd name="connsiteY5" fmla="*/ 2126054 h 3347279"/>
                <a:gd name="connsiteX0" fmla="*/ 134047 w 4122156"/>
                <a:gd name="connsiteY0" fmla="*/ 2126054 h 3181456"/>
                <a:gd name="connsiteX1" fmla="*/ 570388 w 4122156"/>
                <a:gd name="connsiteY1" fmla="*/ 72795 h 3181456"/>
                <a:gd name="connsiteX2" fmla="*/ 3952757 w 4122156"/>
                <a:gd name="connsiteY2" fmla="*/ 643522 h 3181456"/>
                <a:gd name="connsiteX3" fmla="*/ 3407458 w 4122156"/>
                <a:gd name="connsiteY3" fmla="*/ 2399836 h 3181456"/>
                <a:gd name="connsiteX4" fmla="*/ 1989100 w 4122156"/>
                <a:gd name="connsiteY4" fmla="*/ 3177857 h 3181456"/>
                <a:gd name="connsiteX5" fmla="*/ 134047 w 4122156"/>
                <a:gd name="connsiteY5" fmla="*/ 2126054 h 3181456"/>
                <a:gd name="connsiteX0" fmla="*/ 192481 w 3994671"/>
                <a:gd name="connsiteY0" fmla="*/ 2654931 h 3218772"/>
                <a:gd name="connsiteX1" fmla="*/ 442903 w 3994671"/>
                <a:gd name="connsiteY1" fmla="*/ 105663 h 3218772"/>
                <a:gd name="connsiteX2" fmla="*/ 3825272 w 3994671"/>
                <a:gd name="connsiteY2" fmla="*/ 676390 h 3218772"/>
                <a:gd name="connsiteX3" fmla="*/ 3279973 w 3994671"/>
                <a:gd name="connsiteY3" fmla="*/ 2432704 h 3218772"/>
                <a:gd name="connsiteX4" fmla="*/ 1861615 w 3994671"/>
                <a:gd name="connsiteY4" fmla="*/ 3210725 h 3218772"/>
                <a:gd name="connsiteX5" fmla="*/ 192481 w 3994671"/>
                <a:gd name="connsiteY5" fmla="*/ 2654931 h 3218772"/>
                <a:gd name="connsiteX0" fmla="*/ 233725 w 4035915"/>
                <a:gd name="connsiteY0" fmla="*/ 2654931 h 3218772"/>
                <a:gd name="connsiteX1" fmla="*/ 484147 w 4035915"/>
                <a:gd name="connsiteY1" fmla="*/ 105663 h 3218772"/>
                <a:gd name="connsiteX2" fmla="*/ 3866516 w 4035915"/>
                <a:gd name="connsiteY2" fmla="*/ 676390 h 3218772"/>
                <a:gd name="connsiteX3" fmla="*/ 3321217 w 4035915"/>
                <a:gd name="connsiteY3" fmla="*/ 2432704 h 3218772"/>
                <a:gd name="connsiteX4" fmla="*/ 2507096 w 4035915"/>
                <a:gd name="connsiteY4" fmla="*/ 3210726 h 3218772"/>
                <a:gd name="connsiteX5" fmla="*/ 233725 w 4035915"/>
                <a:gd name="connsiteY5" fmla="*/ 2654931 h 3218772"/>
                <a:gd name="connsiteX0" fmla="*/ 233725 w 4132149"/>
                <a:gd name="connsiteY0" fmla="*/ 2653651 h 3221003"/>
                <a:gd name="connsiteX1" fmla="*/ 484147 w 4132149"/>
                <a:gd name="connsiteY1" fmla="*/ 104383 h 3221003"/>
                <a:gd name="connsiteX2" fmla="*/ 3866516 w 4132149"/>
                <a:gd name="connsiteY2" fmla="*/ 675110 h 3221003"/>
                <a:gd name="connsiteX3" fmla="*/ 3646574 w 4132149"/>
                <a:gd name="connsiteY3" fmla="*/ 2365287 h 3221003"/>
                <a:gd name="connsiteX4" fmla="*/ 2507096 w 4132149"/>
                <a:gd name="connsiteY4" fmla="*/ 3209446 h 3221003"/>
                <a:gd name="connsiteX5" fmla="*/ 233725 w 4132149"/>
                <a:gd name="connsiteY5" fmla="*/ 2653651 h 3221003"/>
                <a:gd name="connsiteX0" fmla="*/ 203690 w 4195074"/>
                <a:gd name="connsiteY0" fmla="*/ 2477268 h 3199686"/>
                <a:gd name="connsiteX1" fmla="*/ 547072 w 4195074"/>
                <a:gd name="connsiteY1" fmla="*/ 93337 h 3199686"/>
                <a:gd name="connsiteX2" fmla="*/ 3929441 w 4195074"/>
                <a:gd name="connsiteY2" fmla="*/ 664064 h 3199686"/>
                <a:gd name="connsiteX3" fmla="*/ 3709499 w 4195074"/>
                <a:gd name="connsiteY3" fmla="*/ 2354241 h 3199686"/>
                <a:gd name="connsiteX4" fmla="*/ 2570021 w 4195074"/>
                <a:gd name="connsiteY4" fmla="*/ 3198400 h 3199686"/>
                <a:gd name="connsiteX5" fmla="*/ 203690 w 4195074"/>
                <a:gd name="connsiteY5" fmla="*/ 2477268 h 3199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195074" h="3199686">
                  <a:moveTo>
                    <a:pt x="203690" y="2477268"/>
                  </a:moveTo>
                  <a:cubicBezTo>
                    <a:pt x="-133468" y="1959757"/>
                    <a:pt x="-73887" y="395538"/>
                    <a:pt x="547072" y="93337"/>
                  </a:cubicBezTo>
                  <a:cubicBezTo>
                    <a:pt x="1168031" y="-208864"/>
                    <a:pt x="3402370" y="287247"/>
                    <a:pt x="3929441" y="664064"/>
                  </a:cubicBezTo>
                  <a:cubicBezTo>
                    <a:pt x="4456512" y="1040881"/>
                    <a:pt x="4101176" y="1925876"/>
                    <a:pt x="3709499" y="2354241"/>
                  </a:cubicBezTo>
                  <a:cubicBezTo>
                    <a:pt x="3317822" y="2782606"/>
                    <a:pt x="3154322" y="3177896"/>
                    <a:pt x="2570021" y="3198400"/>
                  </a:cubicBezTo>
                  <a:cubicBezTo>
                    <a:pt x="1985720" y="3218904"/>
                    <a:pt x="540848" y="2994779"/>
                    <a:pt x="203690" y="2477268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>
              <a:glow rad="152400">
                <a:schemeClr val="bg1">
                  <a:lumMod val="85000"/>
                </a:schemeClr>
              </a:glow>
              <a:softEdge rad="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7" name="Straight Arrow Connector 76">
            <a:hlinkClick r:id="" action="ppaction://noaction"/>
          </p:cNvPr>
          <p:cNvCxnSpPr/>
          <p:nvPr/>
        </p:nvCxnSpPr>
        <p:spPr>
          <a:xfrm rot="16200000" flipH="1">
            <a:off x="3051288" y="5320205"/>
            <a:ext cx="181311" cy="5095167"/>
          </a:xfrm>
          <a:prstGeom prst="bentConnector2">
            <a:avLst/>
          </a:prstGeom>
          <a:ln w="6350" cmpd="sng">
            <a:solidFill>
              <a:srgbClr val="000000"/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76">
            <a:hlinkClick r:id="" action="ppaction://noaction"/>
          </p:cNvPr>
          <p:cNvCxnSpPr/>
          <p:nvPr/>
        </p:nvCxnSpPr>
        <p:spPr>
          <a:xfrm rot="16200000" flipH="1">
            <a:off x="2846607" y="5410170"/>
            <a:ext cx="590672" cy="5095167"/>
          </a:xfrm>
          <a:prstGeom prst="bentConnector2">
            <a:avLst/>
          </a:prstGeom>
          <a:ln w="6350" cmpd="sng">
            <a:solidFill>
              <a:srgbClr val="000000"/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76">
            <a:hlinkClick r:id="" action="ppaction://noaction"/>
          </p:cNvPr>
          <p:cNvCxnSpPr/>
          <p:nvPr/>
        </p:nvCxnSpPr>
        <p:spPr>
          <a:xfrm rot="16200000" flipH="1">
            <a:off x="2437246" y="5762173"/>
            <a:ext cx="1409395" cy="5095167"/>
          </a:xfrm>
          <a:prstGeom prst="bentConnector2">
            <a:avLst/>
          </a:prstGeom>
          <a:ln w="6350" cmpd="sng">
            <a:solidFill>
              <a:srgbClr val="000000"/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5689527" y="8420465"/>
            <a:ext cx="694944" cy="347472"/>
          </a:xfrm>
          <a:prstGeom prst="rect">
            <a:avLst/>
          </a:prstGeom>
          <a:solidFill>
            <a:srgbClr val="FF0000"/>
          </a:solidFill>
          <a:ln w="31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kern="1200" dirty="0" smtClean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LR-5</a:t>
            </a:r>
            <a:endParaRPr lang="en-US" sz="1100" kern="1200" dirty="0">
              <a:solidFill>
                <a:prstClr val="black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689527" y="8050424"/>
            <a:ext cx="694944" cy="347472"/>
          </a:xfrm>
          <a:prstGeom prst="rect">
            <a:avLst/>
          </a:prstGeom>
          <a:solidFill>
            <a:srgbClr val="80FF00"/>
          </a:solidFill>
          <a:ln w="31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kern="1200" dirty="0">
                <a:solidFill>
                  <a:prstClr val="black"/>
                </a:solidFill>
                <a:latin typeface="Helvetica" charset="0"/>
                <a:ea typeface="Helvetica" charset="0"/>
                <a:cs typeface="Helvetica" charset="0"/>
              </a:rPr>
              <a:t>LR-2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5689527" y="8799749"/>
            <a:ext cx="694944" cy="347472"/>
          </a:xfrm>
          <a:prstGeom prst="rect">
            <a:avLst/>
          </a:prstGeom>
          <a:solidFill>
            <a:srgbClr val="941100"/>
          </a:solidFill>
          <a:ln w="31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kern="1200" dirty="0">
                <a:solidFill>
                  <a:prstClr val="white"/>
                </a:solidFill>
                <a:latin typeface="Helvetica" charset="0"/>
                <a:ea typeface="Helvetica" charset="0"/>
                <a:cs typeface="Helvetica" charset="0"/>
              </a:rPr>
              <a:t>LR-</a:t>
            </a:r>
            <a:r>
              <a:rPr lang="en-US" sz="1100" kern="1200" dirty="0" smtClean="0">
                <a:solidFill>
                  <a:prstClr val="white"/>
                </a:solidFill>
                <a:latin typeface="Helvetica" charset="0"/>
                <a:ea typeface="Helvetica" charset="0"/>
                <a:cs typeface="Helvetica" charset="0"/>
              </a:rPr>
              <a:t>M </a:t>
            </a:r>
            <a:endParaRPr lang="en-US" sz="1100" kern="1200" dirty="0">
              <a:solidFill>
                <a:prstClr val="white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5689527" y="7686999"/>
            <a:ext cx="694944" cy="347472"/>
          </a:xfrm>
          <a:prstGeom prst="rect">
            <a:avLst/>
          </a:prstGeom>
          <a:solidFill>
            <a:schemeClr val="tx1"/>
          </a:solidFill>
          <a:ln w="31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kern="1200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LR-TIV</a:t>
            </a:r>
            <a:endParaRPr lang="en-US" sz="1100" kern="1200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cxnSp>
        <p:nvCxnSpPr>
          <p:cNvPr id="25" name="Straight Arrow Connector 76">
            <a:hlinkClick r:id="" action="ppaction://noaction"/>
          </p:cNvPr>
          <p:cNvCxnSpPr/>
          <p:nvPr/>
        </p:nvCxnSpPr>
        <p:spPr>
          <a:xfrm rot="16200000" flipH="1">
            <a:off x="2641927" y="5606656"/>
            <a:ext cx="1000033" cy="5095167"/>
          </a:xfrm>
          <a:prstGeom prst="bentConnector2">
            <a:avLst/>
          </a:prstGeom>
          <a:ln w="6350" cmpd="sng">
            <a:solidFill>
              <a:srgbClr val="000000"/>
            </a:solidFill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hlinkHover r:id="" action="ppaction://noaction" highlightClick="1"/>
          </p:cNvPr>
          <p:cNvSpPr/>
          <p:nvPr/>
        </p:nvSpPr>
        <p:spPr>
          <a:xfrm>
            <a:off x="433961" y="7418924"/>
            <a:ext cx="5775960" cy="215444"/>
          </a:xfrm>
          <a:prstGeom prst="rect">
            <a:avLst/>
          </a:prstGeom>
          <a:solidFill>
            <a:schemeClr val="bg1"/>
          </a:solidFill>
          <a:ln w="31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73152" tIns="0" rIns="0" bIns="45720" anchor="ctr">
            <a:noAutofit/>
          </a:bodyPr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100" dirty="0" err="1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Reperti</a:t>
            </a:r>
            <a:r>
              <a:rPr lang="en-US" sz="1100" dirty="0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 a </a:t>
            </a:r>
            <a:r>
              <a:rPr lang="en-US" sz="1100" dirty="0" err="1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margini</a:t>
            </a:r>
            <a:r>
              <a:rPr lang="en-US" sz="1100" dirty="0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 mal </a:t>
            </a:r>
            <a:r>
              <a:rPr lang="en-US" sz="1100" dirty="0" err="1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definibili</a:t>
            </a:r>
            <a:r>
              <a:rPr lang="en-US" sz="1100" dirty="0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1100" dirty="0" err="1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senza</a:t>
            </a:r>
            <a:r>
              <a:rPr lang="en-US" sz="1100" dirty="0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1100" dirty="0" err="1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prova</a:t>
            </a:r>
            <a:r>
              <a:rPr lang="en-US" sz="1100" dirty="0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1100" dirty="0" err="1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patologica</a:t>
            </a:r>
            <a:r>
              <a:rPr lang="en-US" sz="1100" dirty="0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 di </a:t>
            </a:r>
            <a:r>
              <a:rPr lang="en-US" sz="1100" dirty="0" err="1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malignità</a:t>
            </a:r>
            <a:r>
              <a:rPr lang="en-US" sz="1100" dirty="0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 in </a:t>
            </a:r>
            <a:r>
              <a:rPr lang="en-US" sz="1100" dirty="0" err="1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pazienti</a:t>
            </a:r>
            <a:r>
              <a:rPr lang="en-US" sz="1100" dirty="0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 ad alto </a:t>
            </a:r>
            <a:r>
              <a:rPr lang="en-US" sz="1100" dirty="0" err="1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rischio</a:t>
            </a:r>
            <a:r>
              <a:rPr lang="en-US" sz="1100" dirty="0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 di HCC</a:t>
            </a:r>
            <a:endParaRPr lang="en-US" sz="1100" dirty="0">
              <a:solidFill>
                <a:schemeClr val="tx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7" name="Rectangle 26">
            <a:hlinkHover r:id="" action="ppaction://noaction" highlightClick="1"/>
          </p:cNvPr>
          <p:cNvSpPr/>
          <p:nvPr/>
        </p:nvSpPr>
        <p:spPr>
          <a:xfrm>
            <a:off x="784394" y="8083814"/>
            <a:ext cx="4769502" cy="338554"/>
          </a:xfrm>
          <a:prstGeom prst="rect">
            <a:avLst/>
          </a:prstGeom>
          <a:solidFill>
            <a:schemeClr val="bg1"/>
          </a:solidFill>
          <a:ln w="127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36000" tIns="0" rIns="36000" bIns="0" anchor="ctr">
            <a:spAutoFit/>
          </a:bodyPr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 smtClean="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</a:rPr>
              <a:t>Se </a:t>
            </a:r>
            <a:r>
              <a:rPr lang="en-US" sz="1100" dirty="0" err="1" smtClean="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</a:rPr>
              <a:t>si</a:t>
            </a:r>
            <a:r>
              <a:rPr lang="en-US" sz="1100" dirty="0" smtClean="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1100" dirty="0" err="1" smtClean="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</a:rPr>
              <a:t>pensa</a:t>
            </a:r>
            <a:r>
              <a:rPr lang="en-US" sz="1100" dirty="0" smtClean="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1100" dirty="0" err="1" smtClean="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</a:rPr>
              <a:t>sia</a:t>
            </a:r>
            <a:r>
              <a:rPr lang="en-US" sz="1100" dirty="0" smtClean="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</a:rPr>
              <a:t> un </a:t>
            </a:r>
            <a:r>
              <a:rPr lang="en-US" sz="1100" dirty="0" err="1" smtClean="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</a:rPr>
              <a:t>reperto</a:t>
            </a:r>
            <a:r>
              <a:rPr lang="en-US" sz="1100" dirty="0" smtClean="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1100" dirty="0" err="1" smtClean="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</a:rPr>
              <a:t>benigno</a:t>
            </a:r>
            <a:r>
              <a:rPr lang="en-US" sz="1100" dirty="0" smtClean="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</a:rPr>
              <a:t> o </a:t>
            </a:r>
            <a:r>
              <a:rPr lang="en-US" sz="1100" dirty="0" err="1" smtClean="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</a:rPr>
              <a:t>un’alterazione</a:t>
            </a:r>
            <a:r>
              <a:rPr lang="en-US" sz="1100" dirty="0" smtClean="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</a:rPr>
              <a:t> locale </a:t>
            </a:r>
            <a:r>
              <a:rPr lang="en-US" sz="1100" dirty="0" err="1" smtClean="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</a:rPr>
              <a:t>della</a:t>
            </a:r>
            <a:r>
              <a:rPr lang="en-US" sz="1100" dirty="0" smtClean="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1100" dirty="0" err="1" smtClean="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</a:rPr>
              <a:t>perfusione</a:t>
            </a:r>
            <a:r>
              <a:rPr lang="en-US" sz="1100" dirty="0" smtClean="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</a:rPr>
              <a:t>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 smtClean="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1100" dirty="0" err="1" smtClean="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</a:rPr>
              <a:t>grasso</a:t>
            </a:r>
            <a:r>
              <a:rPr lang="en-US" sz="1100" dirty="0" smtClean="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en-US" sz="1100" dirty="0" err="1" smtClean="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</a:rPr>
              <a:t>ferro</a:t>
            </a:r>
            <a:r>
              <a:rPr lang="en-US" sz="1100" dirty="0" smtClean="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</a:rPr>
              <a:t>, o </a:t>
            </a:r>
            <a:r>
              <a:rPr lang="en-US" sz="1100" dirty="0" err="1" smtClean="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</a:rPr>
              <a:t>altri</a:t>
            </a:r>
            <a:r>
              <a:rPr lang="en-US" sz="1100" dirty="0" smtClean="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1100" dirty="0" err="1" smtClean="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</a:rPr>
              <a:t>processi</a:t>
            </a:r>
            <a:r>
              <a:rPr lang="en-US" sz="1100" dirty="0" smtClean="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1100" dirty="0" err="1" smtClean="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</a:rPr>
              <a:t>produttivi</a:t>
            </a:r>
            <a:r>
              <a:rPr lang="en-US" sz="1100" dirty="0" smtClean="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1100" dirty="0" err="1" smtClean="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</a:rPr>
              <a:t>parenchimali</a:t>
            </a:r>
            <a:r>
              <a:rPr lang="en-US" sz="1100" dirty="0" smtClean="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1100" dirty="0" err="1" smtClean="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</a:rPr>
              <a:t>benigni</a:t>
            </a:r>
            <a:endParaRPr lang="en-US" sz="1100" dirty="0">
              <a:solidFill>
                <a:srgbClr val="000000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9" name="Rectangle 28">
            <a:hlinkHover r:id="" action="ppaction://noaction" highlightClick="1"/>
          </p:cNvPr>
          <p:cNvSpPr/>
          <p:nvPr/>
        </p:nvSpPr>
        <p:spPr>
          <a:xfrm>
            <a:off x="784394" y="8468593"/>
            <a:ext cx="3115203" cy="338554"/>
          </a:xfrm>
          <a:prstGeom prst="rect">
            <a:avLst/>
          </a:prstGeom>
          <a:solidFill>
            <a:schemeClr val="bg1"/>
          </a:solidFill>
          <a:ln w="127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36000" tIns="0" rIns="36000" bIns="0" anchor="ctr">
            <a:spAutoFit/>
          </a:bodyPr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 smtClean="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</a:rPr>
              <a:t>Se </a:t>
            </a:r>
            <a:r>
              <a:rPr lang="en-US" sz="1100" dirty="0" err="1" smtClean="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</a:rPr>
              <a:t>presenta</a:t>
            </a:r>
            <a:r>
              <a:rPr lang="en-US" sz="1100" dirty="0" smtClean="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1100" dirty="0" err="1" smtClean="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</a:rPr>
              <a:t>i</a:t>
            </a:r>
            <a:r>
              <a:rPr lang="en-US" sz="1100" dirty="0" smtClean="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1100" dirty="0" err="1" smtClean="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</a:rPr>
              <a:t>criteri</a:t>
            </a:r>
            <a:r>
              <a:rPr lang="en-US" sz="1100" dirty="0" smtClean="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</a:rPr>
              <a:t> per LR-5 (</a:t>
            </a:r>
            <a:r>
              <a:rPr lang="en-US" sz="1100" dirty="0" err="1" smtClean="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</a:rPr>
              <a:t>es</a:t>
            </a:r>
            <a:r>
              <a:rPr lang="en-US" sz="1100" dirty="0" smtClean="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</a:rPr>
              <a:t>., enhancement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 smtClean="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</a:rPr>
              <a:t>in </a:t>
            </a:r>
            <a:r>
              <a:rPr lang="en-US" sz="1100" dirty="0" err="1" smtClean="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</a:rPr>
              <a:t>fase</a:t>
            </a:r>
            <a:r>
              <a:rPr lang="en-US" sz="1100" dirty="0" smtClean="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1100" dirty="0" err="1" smtClean="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</a:rPr>
              <a:t>arteriosa</a:t>
            </a:r>
            <a:r>
              <a:rPr lang="en-US" sz="1100" dirty="0" smtClean="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</a:rPr>
              <a:t> + “washout”)</a:t>
            </a:r>
            <a:endParaRPr lang="en-US" sz="1100" dirty="0">
              <a:solidFill>
                <a:srgbClr val="000000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0" name="Rectangle 29">
            <a:hlinkHover r:id="" action="ppaction://noaction" highlightClick="1"/>
          </p:cNvPr>
          <p:cNvSpPr/>
          <p:nvPr/>
        </p:nvSpPr>
        <p:spPr>
          <a:xfrm>
            <a:off x="784394" y="8905235"/>
            <a:ext cx="660586" cy="169277"/>
          </a:xfrm>
          <a:prstGeom prst="rect">
            <a:avLst/>
          </a:prstGeom>
          <a:solidFill>
            <a:schemeClr val="bg1"/>
          </a:solidFill>
          <a:ln w="127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36000" tIns="0" rIns="36000" bIns="0" anchor="ctr">
            <a:spAutoFit/>
          </a:bodyPr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 err="1" smtClean="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</a:rPr>
              <a:t>Altrimenti</a:t>
            </a:r>
            <a:endParaRPr lang="en-US" sz="1100" dirty="0">
              <a:solidFill>
                <a:srgbClr val="000000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1" name="Rectangle 30">
            <a:hlinkHover r:id="" action="ppaction://noaction" highlightClick="1"/>
          </p:cNvPr>
          <p:cNvSpPr/>
          <p:nvPr/>
        </p:nvSpPr>
        <p:spPr>
          <a:xfrm>
            <a:off x="784394" y="7800836"/>
            <a:ext cx="2247219" cy="266054"/>
          </a:xfrm>
          <a:prstGeom prst="rect">
            <a:avLst/>
          </a:prstGeom>
          <a:solidFill>
            <a:schemeClr val="bg1"/>
          </a:solidFill>
          <a:ln w="127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36576" tIns="45720" rIns="91440" bIns="45720" anchor="ctr">
            <a:noAutofit/>
          </a:bodyPr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Se </a:t>
            </a:r>
            <a:r>
              <a:rPr lang="en-US" sz="1100" dirty="0" err="1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Invasione</a:t>
            </a:r>
            <a:r>
              <a:rPr lang="en-US" sz="1100" dirty="0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1100" dirty="0" err="1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vascolare</a:t>
            </a:r>
            <a:r>
              <a:rPr lang="en-US" sz="1100" dirty="0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1100" dirty="0" err="1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neoplastica</a:t>
            </a:r>
            <a:endParaRPr lang="en-US" sz="1100" dirty="0">
              <a:solidFill>
                <a:schemeClr val="tx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657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5" name="Table 1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2969757"/>
              </p:ext>
            </p:extLst>
          </p:nvPr>
        </p:nvGraphicFramePr>
        <p:xfrm>
          <a:off x="228600" y="365760"/>
          <a:ext cx="6400800" cy="925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Per </a:t>
                      </a:r>
                      <a:r>
                        <a:rPr lang="en-US" sz="1800" b="1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iniziare</a:t>
                      </a:r>
                      <a:endParaRPr lang="en-US" sz="1800" b="1" baseline="0" dirty="0" smtClean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 marT="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7686">
                <a:tc>
                  <a:txBody>
                    <a:bodyPr/>
                    <a:lstStyle/>
                    <a:p>
                      <a:pPr marL="0" marR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b="1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Che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cos’è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un </a:t>
                      </a:r>
                      <a:r>
                        <a:rPr lang="en-US" sz="1100" b="1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reperto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LI-RADS? </a:t>
                      </a:r>
                    </a:p>
                    <a:p>
                      <a:pPr marL="0" marR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Un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reperto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è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un’area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ben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definita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del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fegato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rispetto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al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parenchima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circostante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rilevabile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alle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metodiche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di imaging.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Può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essere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una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lesione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(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una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massa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o un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nodulo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) o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una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pseudolesione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(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es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.: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alterazione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della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perfusione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,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una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pseudomassa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o un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artefatto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).</a:t>
                      </a:r>
                    </a:p>
                  </a:txBody>
                  <a:tcPr marT="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3736">
                <a:tc>
                  <a:txBody>
                    <a:bodyPr/>
                    <a:lstStyle/>
                    <a:p>
                      <a:pPr marL="0" marR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b="1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Perchè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i LI-RADS non </a:t>
                      </a:r>
                      <a:r>
                        <a:rPr lang="en-US" sz="1100" b="1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possono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essere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utilizzati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in </a:t>
                      </a:r>
                      <a:r>
                        <a:rPr lang="en-US" sz="1100" b="1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pazienti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senza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fattori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di </a:t>
                      </a:r>
                      <a:r>
                        <a:rPr lang="en-US" sz="1100" b="1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rischio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, </a:t>
                      </a:r>
                      <a:r>
                        <a:rPr lang="en-US" sz="1100" b="1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pazienti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di </a:t>
                      </a:r>
                      <a:r>
                        <a:rPr lang="en-US" sz="1100" b="1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età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&lt;18 </a:t>
                      </a:r>
                      <a:r>
                        <a:rPr lang="en-US" sz="1100" b="1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anni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o </a:t>
                      </a:r>
                      <a:r>
                        <a:rPr lang="en-US" sz="1100" b="1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pazienti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con </a:t>
                      </a:r>
                      <a:r>
                        <a:rPr lang="en-US" sz="1100" b="1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cirrosi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da </a:t>
                      </a:r>
                      <a:r>
                        <a:rPr lang="en-US" sz="1100" b="1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fibrosi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epatica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congenita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?</a:t>
                      </a:r>
                    </a:p>
                    <a:p>
                      <a:pPr marL="0" marR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In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questi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pazienti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il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valore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predittivo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positivo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della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diagnostica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per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immagini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per HCC non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è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abbastanza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elevato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. </a:t>
                      </a:r>
                    </a:p>
                  </a:txBody>
                  <a:tcPr marT="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b="1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Perchè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i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LI-RADS non </a:t>
                      </a:r>
                      <a:r>
                        <a:rPr lang="en-US" sz="1100" b="1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possono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essere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applicati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in </a:t>
                      </a:r>
                      <a:r>
                        <a:rPr lang="en-US" sz="1100" b="1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pazienti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con </a:t>
                      </a:r>
                      <a:r>
                        <a:rPr lang="en-US" sz="1100" b="1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cirrosi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da </a:t>
                      </a:r>
                      <a:r>
                        <a:rPr lang="en-US" sz="1100" b="1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patologie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vascolari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come la </a:t>
                      </a:r>
                      <a:r>
                        <a:rPr lang="en-US" sz="1100" b="1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teleangectasia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emorragica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ereditaria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, la </a:t>
                      </a:r>
                      <a:r>
                        <a:rPr lang="en-US" sz="1100" b="1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sindrome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di Budd-</a:t>
                      </a:r>
                      <a:r>
                        <a:rPr lang="en-US" sz="1100" b="1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Chiari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, la </a:t>
                      </a:r>
                      <a:r>
                        <a:rPr lang="en-US" sz="1100" b="1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trombosi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portale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cronica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, la </a:t>
                      </a:r>
                      <a:r>
                        <a:rPr lang="en-US" sz="1100" b="1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congestione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cardiaca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o </a:t>
                      </a:r>
                      <a:r>
                        <a:rPr lang="en-US" sz="1100" b="1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l’iperplasia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nodulare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rigenerativa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diffusa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?</a:t>
                      </a:r>
                    </a:p>
                    <a:p>
                      <a:pPr marL="0" marR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Queste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condizioni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sono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associate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alla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formazione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di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noduli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iperplastici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benigni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che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possono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simulare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l’HCC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alle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tecniche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d’immagine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dando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luogo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a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falsi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positivi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.</a:t>
                      </a:r>
                    </a:p>
                  </a:txBody>
                  <a:tcPr marT="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Non </a:t>
                      </a:r>
                      <a:r>
                        <a:rPr lang="en-US" sz="11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sono</a:t>
                      </a:r>
                      <a:r>
                        <a:rPr lang="en-US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sicuro</a:t>
                      </a:r>
                      <a:r>
                        <a:rPr lang="en-US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che</a:t>
                      </a:r>
                      <a:r>
                        <a:rPr lang="en-US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il</a:t>
                      </a:r>
                      <a:r>
                        <a:rPr lang="en-US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paziente</a:t>
                      </a:r>
                      <a:r>
                        <a:rPr lang="en-US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abbia</a:t>
                      </a:r>
                      <a:r>
                        <a:rPr lang="en-US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la </a:t>
                      </a:r>
                      <a:r>
                        <a:rPr lang="en-US" sz="11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cirrosi</a:t>
                      </a:r>
                      <a:r>
                        <a:rPr lang="en-US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. </a:t>
                      </a:r>
                      <a:r>
                        <a:rPr lang="en-US" sz="11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Posso</a:t>
                      </a:r>
                      <a:r>
                        <a:rPr lang="en-US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applicare</a:t>
                      </a:r>
                      <a:r>
                        <a:rPr lang="en-US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</a:t>
                      </a:r>
                      <a:r>
                        <a:rPr lang="en-US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criteri</a:t>
                      </a:r>
                      <a:r>
                        <a:rPr lang="en-US" sz="11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LI-RADS TC/RM?</a:t>
                      </a:r>
                      <a:endParaRPr lang="en-US" sz="11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  <a:p>
                      <a:pPr marL="0" marR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Puoi</a:t>
                      </a:r>
                      <a:r>
                        <a:rPr lang="en-US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applicare</a:t>
                      </a:r>
                      <a:r>
                        <a:rPr lang="en-US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</a:t>
                      </a:r>
                      <a:r>
                        <a:rPr lang="en-US" sz="11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LI-RADS e </a:t>
                      </a:r>
                      <a:r>
                        <a:rPr lang="en-US" sz="11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fornire</a:t>
                      </a:r>
                      <a:r>
                        <a:rPr lang="en-US" sz="11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una</a:t>
                      </a:r>
                      <a:r>
                        <a:rPr lang="en-US" sz="11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categoria</a:t>
                      </a:r>
                      <a:r>
                        <a:rPr lang="en-US" sz="11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“condizionale”</a:t>
                      </a:r>
                      <a:r>
                        <a:rPr lang="en-US" sz="1100" b="0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. </a:t>
                      </a:r>
                      <a:r>
                        <a:rPr lang="en-US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Per </a:t>
                      </a:r>
                      <a:r>
                        <a:rPr lang="en-US" sz="11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esempio</a:t>
                      </a:r>
                      <a:r>
                        <a:rPr lang="en-US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: “</a:t>
                      </a:r>
                      <a:r>
                        <a:rPr lang="en-US" sz="11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nodulo</a:t>
                      </a:r>
                      <a:r>
                        <a:rPr lang="en-US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di 25 mm con APHE e washout. Se</a:t>
                      </a:r>
                      <a:r>
                        <a:rPr lang="en-US" sz="11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il</a:t>
                      </a:r>
                      <a:r>
                        <a:rPr lang="en-US" sz="11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paziente</a:t>
                      </a:r>
                      <a:r>
                        <a:rPr lang="en-US" sz="11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ha </a:t>
                      </a:r>
                      <a:r>
                        <a:rPr lang="en-US" sz="11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cirrosi</a:t>
                      </a:r>
                      <a:r>
                        <a:rPr lang="en-US" sz="11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o </a:t>
                      </a:r>
                      <a:r>
                        <a:rPr lang="en-US" sz="11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epatite</a:t>
                      </a:r>
                      <a:r>
                        <a:rPr lang="en-US" sz="11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B </a:t>
                      </a:r>
                      <a:r>
                        <a:rPr lang="en-US" sz="11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cronica</a:t>
                      </a:r>
                      <a:r>
                        <a:rPr lang="en-US" sz="11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, </a:t>
                      </a:r>
                      <a:r>
                        <a:rPr lang="en-US" sz="11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il</a:t>
                      </a:r>
                      <a:r>
                        <a:rPr lang="en-US" sz="11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nodulo</a:t>
                      </a:r>
                      <a:r>
                        <a:rPr lang="en-US" sz="11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rientra</a:t>
                      </a:r>
                      <a:r>
                        <a:rPr lang="en-US" sz="11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nella</a:t>
                      </a:r>
                      <a:r>
                        <a:rPr lang="en-US" sz="11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classe</a:t>
                      </a:r>
                      <a:r>
                        <a:rPr lang="en-US" sz="11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LR-5 (</a:t>
                      </a:r>
                      <a:r>
                        <a:rPr lang="en-US" sz="11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sicuramente</a:t>
                      </a:r>
                      <a:r>
                        <a:rPr lang="en-US" sz="11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HCC)”.</a:t>
                      </a:r>
                      <a:endParaRPr lang="en-US" sz="11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 eaLnBrk="1" fontAlgn="base" latinLnBrk="0" hangingPunct="1">
                        <a:spcAft>
                          <a:spcPts val="300"/>
                        </a:spcAft>
                      </a:pPr>
                      <a:r>
                        <a:rPr lang="en-US" sz="11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Il </a:t>
                      </a:r>
                      <a:r>
                        <a:rPr lang="en-US" sz="1100" b="1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mio</a:t>
                      </a:r>
                      <a:r>
                        <a:rPr lang="en-US" sz="11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istituto</a:t>
                      </a:r>
                      <a:r>
                        <a:rPr lang="en-US" sz="11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è</a:t>
                      </a:r>
                      <a:r>
                        <a:rPr lang="en-US" sz="11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un </a:t>
                      </a:r>
                      <a:r>
                        <a:rPr lang="en-US" sz="1100" b="1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centro</a:t>
                      </a:r>
                      <a:r>
                        <a:rPr lang="en-US" sz="11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trapianti</a:t>
                      </a:r>
                      <a:r>
                        <a:rPr lang="en-US" sz="11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e </a:t>
                      </a:r>
                      <a:r>
                        <a:rPr lang="en-US" sz="1100" b="1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utilizza</a:t>
                      </a:r>
                      <a:r>
                        <a:rPr lang="en-US" sz="11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il</a:t>
                      </a:r>
                      <a:r>
                        <a:rPr lang="en-US" sz="11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sistema</a:t>
                      </a:r>
                      <a:r>
                        <a:rPr lang="en-US" sz="11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OPTN. </a:t>
                      </a:r>
                      <a:r>
                        <a:rPr lang="en-US" sz="1100" b="1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Posso</a:t>
                      </a:r>
                      <a:r>
                        <a:rPr lang="en-US" sz="11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utilizzare</a:t>
                      </a:r>
                      <a:r>
                        <a:rPr lang="en-US" sz="11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</a:t>
                      </a:r>
                      <a:r>
                        <a:rPr lang="en-US" sz="11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criteri</a:t>
                      </a:r>
                      <a:r>
                        <a:rPr lang="en-US" sz="11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LI-RADS al </a:t>
                      </a:r>
                      <a:r>
                        <a:rPr lang="en-US" sz="1100" b="1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posto</a:t>
                      </a:r>
                      <a:r>
                        <a:rPr lang="en-US" sz="11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o in </a:t>
                      </a:r>
                      <a:r>
                        <a:rPr lang="en-US" sz="1100" b="1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aggiunta</a:t>
                      </a:r>
                      <a:r>
                        <a:rPr lang="en-US" sz="11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all’OPTN</a:t>
                      </a:r>
                      <a:r>
                        <a:rPr lang="en-US" sz="11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? </a:t>
                      </a:r>
                    </a:p>
                    <a:p>
                      <a:pPr rtl="0" eaLnBrk="1" fontAlgn="base" latinLnBrk="0" hangingPunct="1">
                        <a:spcAft>
                          <a:spcPts val="300"/>
                        </a:spcAft>
                      </a:pPr>
                      <a:r>
                        <a:rPr lang="en-US" sz="11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Sì</a:t>
                      </a:r>
                      <a:r>
                        <a:rPr lang="en-US" sz="11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, </a:t>
                      </a:r>
                      <a:r>
                        <a:rPr lang="en-US" sz="11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</a:t>
                      </a:r>
                      <a:r>
                        <a:rPr lang="en-US" sz="11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LI-RADS </a:t>
                      </a:r>
                      <a:r>
                        <a:rPr lang="en-US" sz="11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si</a:t>
                      </a:r>
                      <a:r>
                        <a:rPr lang="en-US" sz="11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possono</a:t>
                      </a:r>
                      <a:r>
                        <a:rPr lang="en-US" sz="11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utilizzare</a:t>
                      </a:r>
                      <a:r>
                        <a:rPr lang="en-US" sz="11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in </a:t>
                      </a:r>
                      <a:r>
                        <a:rPr lang="en-US" sz="11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qualsiasi</a:t>
                      </a:r>
                      <a:r>
                        <a:rPr lang="en-US" sz="11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paziente</a:t>
                      </a:r>
                      <a:r>
                        <a:rPr lang="en-US" sz="11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candidato</a:t>
                      </a:r>
                      <a:r>
                        <a:rPr lang="en-US" sz="11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e/o </a:t>
                      </a:r>
                      <a:r>
                        <a:rPr lang="en-US" sz="11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ricevente</a:t>
                      </a:r>
                      <a:r>
                        <a:rPr lang="en-US" sz="11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trapianto</a:t>
                      </a:r>
                      <a:r>
                        <a:rPr lang="en-US" sz="11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con </a:t>
                      </a:r>
                      <a:r>
                        <a:rPr lang="en-US" sz="11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cirrosi</a:t>
                      </a:r>
                      <a:r>
                        <a:rPr lang="en-US" sz="11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, </a:t>
                      </a:r>
                      <a:r>
                        <a:rPr lang="en-US" sz="11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epatite</a:t>
                      </a:r>
                      <a:r>
                        <a:rPr lang="en-US" sz="11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B </a:t>
                      </a:r>
                      <a:r>
                        <a:rPr lang="en-US" sz="11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cronica</a:t>
                      </a:r>
                      <a:r>
                        <a:rPr lang="en-US" sz="11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, HCC </a:t>
                      </a:r>
                      <a:r>
                        <a:rPr lang="en-US" sz="11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pregresso</a:t>
                      </a:r>
                      <a:r>
                        <a:rPr lang="en-US" sz="11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o </a:t>
                      </a:r>
                      <a:r>
                        <a:rPr lang="en-US" sz="11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attivo</a:t>
                      </a:r>
                      <a:r>
                        <a:rPr lang="en-US" sz="11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. </a:t>
                      </a:r>
                      <a:endParaRPr lang="en-US" sz="11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Il </a:t>
                      </a:r>
                      <a:r>
                        <a:rPr lang="en-US" sz="1100" b="1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mio</a:t>
                      </a:r>
                      <a:r>
                        <a:rPr lang="en-US" sz="11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paziente</a:t>
                      </a:r>
                      <a:r>
                        <a:rPr lang="en-US" sz="11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ha un </a:t>
                      </a:r>
                      <a:r>
                        <a:rPr lang="en-US" sz="1100" b="1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tumore</a:t>
                      </a:r>
                      <a:r>
                        <a:rPr lang="en-US" sz="11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primitivo</a:t>
                      </a:r>
                      <a:r>
                        <a:rPr lang="en-US" sz="11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extraepatico</a:t>
                      </a:r>
                      <a:r>
                        <a:rPr lang="en-US" sz="11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. </a:t>
                      </a:r>
                      <a:r>
                        <a:rPr lang="en-US" sz="1100" b="1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Posso</a:t>
                      </a:r>
                      <a:r>
                        <a:rPr lang="en-US" sz="11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utilizzare</a:t>
                      </a:r>
                      <a:r>
                        <a:rPr lang="en-US" sz="11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</a:t>
                      </a:r>
                      <a:r>
                        <a:rPr lang="en-US" sz="11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criteri</a:t>
                      </a:r>
                      <a:r>
                        <a:rPr lang="en-US" sz="11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LI-RADS?</a:t>
                      </a:r>
                    </a:p>
                    <a:p>
                      <a:pPr rtl="0" eaLnBrk="1" fontAlgn="base" latinLnBrk="0" hangingPunct="1">
                        <a:spcAft>
                          <a:spcPts val="300"/>
                        </a:spcAft>
                      </a:pPr>
                      <a:r>
                        <a:rPr lang="en-US" sz="11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Sì</a:t>
                      </a:r>
                      <a:r>
                        <a:rPr lang="en-US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. I </a:t>
                      </a:r>
                      <a:r>
                        <a:rPr lang="en-US" sz="11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criteri</a:t>
                      </a:r>
                      <a:r>
                        <a:rPr lang="en-US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LI-RADS </a:t>
                      </a:r>
                      <a:r>
                        <a:rPr lang="en-US" sz="11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si</a:t>
                      </a:r>
                      <a:r>
                        <a:rPr lang="en-US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possono</a:t>
                      </a:r>
                      <a:r>
                        <a:rPr lang="en-US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utilizzare</a:t>
                      </a:r>
                      <a:r>
                        <a:rPr lang="en-US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, ma la </a:t>
                      </a:r>
                      <a:r>
                        <a:rPr lang="en-US" sz="11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categoria</a:t>
                      </a:r>
                      <a:r>
                        <a:rPr lang="en-US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LR-5 </a:t>
                      </a:r>
                      <a:r>
                        <a:rPr lang="en-US" sz="11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deve</a:t>
                      </a:r>
                      <a:r>
                        <a:rPr lang="en-US" sz="11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essere</a:t>
                      </a:r>
                      <a:r>
                        <a:rPr lang="en-US" sz="11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assegnata</a:t>
                      </a:r>
                      <a:r>
                        <a:rPr lang="en-US" sz="11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con </a:t>
                      </a:r>
                      <a:r>
                        <a:rPr lang="en-US" sz="11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cautela</a:t>
                      </a:r>
                      <a:r>
                        <a:rPr lang="en-US" sz="11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perchè</a:t>
                      </a:r>
                      <a:r>
                        <a:rPr lang="en-US" sz="11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</a:t>
                      </a:r>
                      <a:r>
                        <a:rPr lang="en-US" sz="11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criteri</a:t>
                      </a:r>
                      <a:r>
                        <a:rPr lang="en-US" sz="11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LI-RADS e le</a:t>
                      </a:r>
                      <a:r>
                        <a:rPr lang="en-US" sz="1100" b="0" i="0" u="none" strike="noStrike" kern="1200" baseline="0" dirty="0" smtClean="0">
                          <a:solidFill>
                            <a:srgbClr val="FF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varie</a:t>
                      </a:r>
                      <a:r>
                        <a:rPr lang="en-US" sz="11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categorie</a:t>
                      </a:r>
                      <a:r>
                        <a:rPr lang="en-US" sz="11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non </a:t>
                      </a:r>
                      <a:r>
                        <a:rPr lang="en-US" sz="11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sono</a:t>
                      </a:r>
                      <a:r>
                        <a:rPr lang="en-US" sz="11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stati</a:t>
                      </a:r>
                      <a:r>
                        <a:rPr lang="en-US" sz="11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fatti</a:t>
                      </a:r>
                      <a:r>
                        <a:rPr lang="en-US" sz="11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e </a:t>
                      </a:r>
                      <a:r>
                        <a:rPr lang="en-US" sz="11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validati</a:t>
                      </a:r>
                      <a:r>
                        <a:rPr lang="en-US" sz="11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in </a:t>
                      </a:r>
                      <a:r>
                        <a:rPr lang="en-US" sz="11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questo</a:t>
                      </a:r>
                      <a:r>
                        <a:rPr lang="en-US" sz="11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contesto</a:t>
                      </a:r>
                      <a:r>
                        <a:rPr lang="en-US" sz="11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. La </a:t>
                      </a:r>
                      <a:r>
                        <a:rPr lang="en-US" sz="11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presenza</a:t>
                      </a:r>
                      <a:r>
                        <a:rPr lang="en-US" sz="11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di </a:t>
                      </a:r>
                      <a:r>
                        <a:rPr lang="en-US" sz="11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concomitante</a:t>
                      </a:r>
                      <a:r>
                        <a:rPr lang="en-US" sz="11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malignità</a:t>
                      </a:r>
                      <a:r>
                        <a:rPr lang="en-US" sz="11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extraepatica</a:t>
                      </a:r>
                      <a:r>
                        <a:rPr lang="en-US" sz="11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riduce</a:t>
                      </a:r>
                      <a:r>
                        <a:rPr lang="en-US" sz="11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il</a:t>
                      </a:r>
                      <a:r>
                        <a:rPr lang="en-US" sz="11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valore</a:t>
                      </a:r>
                      <a:r>
                        <a:rPr lang="en-US" sz="11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predittivo</a:t>
                      </a:r>
                      <a:r>
                        <a:rPr lang="en-US" sz="11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positivo</a:t>
                      </a:r>
                      <a:r>
                        <a:rPr lang="en-US" sz="11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di LR-5 per HCC, </a:t>
                      </a:r>
                      <a:r>
                        <a:rPr lang="en-US" sz="11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specialmente</a:t>
                      </a:r>
                      <a:r>
                        <a:rPr lang="en-US" sz="11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se </a:t>
                      </a:r>
                      <a:r>
                        <a:rPr lang="en-US" sz="11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il</a:t>
                      </a:r>
                      <a:r>
                        <a:rPr lang="en-US" sz="11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tumore</a:t>
                      </a:r>
                      <a:r>
                        <a:rPr lang="en-US" sz="11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primitivo</a:t>
                      </a:r>
                      <a:r>
                        <a:rPr lang="en-US" sz="11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è</a:t>
                      </a:r>
                      <a:r>
                        <a:rPr lang="en-US" sz="11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ipervascolare</a:t>
                      </a:r>
                      <a:r>
                        <a:rPr lang="en-US" sz="11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. Se ci </a:t>
                      </a:r>
                      <a:r>
                        <a:rPr lang="en-US" sz="11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sono</a:t>
                      </a:r>
                      <a:r>
                        <a:rPr lang="en-US" sz="11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dubbi</a:t>
                      </a:r>
                      <a:r>
                        <a:rPr lang="en-US" sz="11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, </a:t>
                      </a:r>
                      <a:r>
                        <a:rPr lang="en-US" sz="11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classificare</a:t>
                      </a:r>
                      <a:r>
                        <a:rPr lang="en-US" sz="11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la </a:t>
                      </a:r>
                      <a:r>
                        <a:rPr lang="en-US" sz="11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lesione</a:t>
                      </a:r>
                      <a:r>
                        <a:rPr lang="en-US" sz="11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come LR-M </a:t>
                      </a:r>
                      <a:r>
                        <a:rPr lang="en-US" sz="11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piuttosto</a:t>
                      </a:r>
                      <a:r>
                        <a:rPr lang="en-US" sz="11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che</a:t>
                      </a:r>
                      <a:r>
                        <a:rPr lang="en-US" sz="11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LR-5, </a:t>
                      </a:r>
                      <a:r>
                        <a:rPr lang="en-US" sz="11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considerare</a:t>
                      </a:r>
                      <a:r>
                        <a:rPr lang="en-US" sz="11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ulteriore</a:t>
                      </a:r>
                      <a:r>
                        <a:rPr lang="en-US" sz="11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tecnica</a:t>
                      </a:r>
                      <a:r>
                        <a:rPr lang="en-US" sz="11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d’immagine</a:t>
                      </a:r>
                      <a:r>
                        <a:rPr lang="en-US" sz="11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e </a:t>
                      </a:r>
                      <a:r>
                        <a:rPr lang="en-US" sz="11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discussione</a:t>
                      </a:r>
                      <a:r>
                        <a:rPr lang="en-US" sz="11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multidisciplinare</a:t>
                      </a:r>
                      <a:r>
                        <a:rPr lang="en-US" sz="11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.</a:t>
                      </a:r>
                      <a:r>
                        <a:rPr lang="en-US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</a:p>
                  </a:txBody>
                  <a:tcPr marT="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b="1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Perchè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i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criteri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LI-RADS non </a:t>
                      </a:r>
                      <a:r>
                        <a:rPr lang="en-US" sz="1100" b="1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possono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essere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applicati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alla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TC o RM </a:t>
                      </a:r>
                      <a:r>
                        <a:rPr lang="en-US" sz="1100" b="1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monofasiche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?</a:t>
                      </a:r>
                    </a:p>
                    <a:p>
                      <a:pPr marL="0" marR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La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caratterizzazione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di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tutti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i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principali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criteri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radiologici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è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possibile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solo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attraverso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l’esecuzione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di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indagini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radiologiche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multifasiche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.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Vedi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1" baseline="0" dirty="0" smtClean="0">
                          <a:solidFill>
                            <a:srgbClr val="0432FF"/>
                          </a:solidFill>
                          <a:latin typeface="Helvetica" charset="0"/>
                          <a:ea typeface="Helvetica" charset="0"/>
                          <a:cs typeface="Helvetica" charset="0"/>
                          <a:hlinkClick r:id="rId3" action="ppaction://hlinksldjump"/>
                        </a:rPr>
                        <a:t>pag. 12</a:t>
                      </a:r>
                      <a:r>
                        <a:rPr lang="en-US" sz="1100" b="0" i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per le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raccomandazioni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tecniche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LI-RADS. </a:t>
                      </a:r>
                      <a:endParaRPr lang="en-US" sz="1100" b="0" i="1" baseline="0" dirty="0" smtClean="0">
                        <a:solidFill>
                          <a:srgbClr val="0432FF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b="1" baseline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Come </a:t>
                      </a:r>
                      <a:r>
                        <a:rPr lang="en-US" sz="1100" b="1" baseline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devo</a:t>
                      </a:r>
                      <a:r>
                        <a:rPr lang="en-US" sz="1100" b="1" baseline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baseline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interpretare</a:t>
                      </a:r>
                      <a:r>
                        <a:rPr lang="en-US" sz="1100" b="1" baseline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e </a:t>
                      </a:r>
                      <a:r>
                        <a:rPr lang="en-US" sz="1100" b="1" baseline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refertare</a:t>
                      </a:r>
                      <a:r>
                        <a:rPr lang="en-US" sz="1100" b="1" baseline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baseline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i</a:t>
                      </a:r>
                      <a:r>
                        <a:rPr lang="en-US" sz="1100" b="1" baseline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baseline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reperti</a:t>
                      </a:r>
                      <a:r>
                        <a:rPr lang="en-US" sz="1100" b="1" baseline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baseline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alla</a:t>
                      </a:r>
                      <a:r>
                        <a:rPr lang="en-US" sz="1100" b="1" baseline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TC o RM </a:t>
                      </a:r>
                      <a:r>
                        <a:rPr lang="en-US" sz="1100" b="1" baseline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monofasiche</a:t>
                      </a:r>
                      <a:r>
                        <a:rPr lang="en-US" sz="1100" b="1" baseline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baseline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nei</a:t>
                      </a:r>
                      <a:r>
                        <a:rPr lang="en-US" sz="1100" b="1" baseline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baseline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pazienti</a:t>
                      </a:r>
                      <a:r>
                        <a:rPr lang="en-US" sz="1100" b="1" baseline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a </a:t>
                      </a:r>
                      <a:r>
                        <a:rPr lang="en-US" sz="1100" b="1" baseline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rischio</a:t>
                      </a:r>
                      <a:r>
                        <a:rPr lang="en-US" sz="1100" b="1" baseline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?</a:t>
                      </a:r>
                    </a:p>
                    <a:p>
                      <a:pPr marL="0" marR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b="0" baseline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Fornisci</a:t>
                      </a:r>
                      <a:r>
                        <a:rPr lang="en-US" sz="1100" b="0" baseline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la </a:t>
                      </a:r>
                      <a:r>
                        <a:rPr lang="en-US" sz="1100" b="0" baseline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migliore</a:t>
                      </a:r>
                      <a:r>
                        <a:rPr lang="en-US" sz="1100" b="0" baseline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diagnosi</a:t>
                      </a:r>
                      <a:r>
                        <a:rPr lang="en-US" sz="1100" b="0" baseline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o </a:t>
                      </a:r>
                      <a:r>
                        <a:rPr lang="en-US" sz="1100" b="0" baseline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diagnosi</a:t>
                      </a:r>
                      <a:r>
                        <a:rPr lang="en-US" sz="1100" b="0" baseline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differenziali</a:t>
                      </a:r>
                      <a:r>
                        <a:rPr lang="en-US" sz="1100" b="0" baseline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. </a:t>
                      </a:r>
                      <a:r>
                        <a:rPr lang="en-US" sz="1100" b="0" baseline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Consiglia</a:t>
                      </a:r>
                      <a:r>
                        <a:rPr lang="en-US" sz="1100" b="0" baseline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la TC o RM </a:t>
                      </a:r>
                      <a:r>
                        <a:rPr lang="en-US" sz="1100" b="0" baseline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multifasica</a:t>
                      </a:r>
                      <a:r>
                        <a:rPr lang="en-US" sz="1100" b="0" baseline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se la </a:t>
                      </a:r>
                      <a:r>
                        <a:rPr lang="en-US" sz="1100" b="0" baseline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classificazione</a:t>
                      </a:r>
                      <a:r>
                        <a:rPr lang="en-US" sz="1100" b="0" baseline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LI-RADS </a:t>
                      </a:r>
                      <a:r>
                        <a:rPr lang="en-US" sz="1100" b="0" baseline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può</a:t>
                      </a:r>
                      <a:r>
                        <a:rPr lang="en-US" sz="1100" b="0" baseline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aiutare</a:t>
                      </a:r>
                      <a:r>
                        <a:rPr lang="en-US" sz="1100" b="0" baseline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la </a:t>
                      </a:r>
                      <a:r>
                        <a:rPr lang="en-US" sz="1100" b="0" baseline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gestione</a:t>
                      </a:r>
                      <a:r>
                        <a:rPr lang="en-US" sz="1100" b="0" baseline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del </a:t>
                      </a:r>
                      <a:r>
                        <a:rPr lang="en-US" sz="1100" b="0" baseline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paziente</a:t>
                      </a:r>
                      <a:r>
                        <a:rPr lang="en-US" sz="1100" b="0" baseline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. </a:t>
                      </a:r>
                    </a:p>
                  </a:txBody>
                  <a:tcPr marT="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b="1" kern="1200" dirty="0" err="1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Perchè</a:t>
                      </a:r>
                      <a:r>
                        <a:rPr lang="en-US" sz="1100" b="1" kern="1200" dirty="0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non </a:t>
                      </a:r>
                      <a:r>
                        <a:rPr lang="en-US" sz="1100" b="1" kern="1200" dirty="0" err="1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posso</a:t>
                      </a:r>
                      <a:r>
                        <a:rPr lang="en-US" sz="1100" b="1" kern="1200" dirty="0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assegnare</a:t>
                      </a:r>
                      <a:r>
                        <a:rPr lang="en-US" sz="1100" b="1" kern="1200" dirty="0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una</a:t>
                      </a:r>
                      <a:r>
                        <a:rPr lang="en-US" sz="1100" b="1" kern="1200" dirty="0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categoria</a:t>
                      </a:r>
                      <a:r>
                        <a:rPr lang="en-US" sz="1100" b="1" kern="1200" dirty="0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LI-RADS ad</a:t>
                      </a:r>
                      <a:r>
                        <a:rPr lang="en-US" sz="1100" b="1" kern="1200" baseline="0" dirty="0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una</a:t>
                      </a:r>
                      <a:r>
                        <a:rPr lang="en-US" sz="1100" b="1" kern="1200" baseline="0" dirty="0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lesione</a:t>
                      </a:r>
                      <a:r>
                        <a:rPr lang="en-US" sz="1100" b="1" kern="1200" baseline="0" dirty="0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maligna</a:t>
                      </a:r>
                      <a:r>
                        <a:rPr lang="en-US" sz="1100" b="1" kern="1200" baseline="0" dirty="0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con </a:t>
                      </a:r>
                      <a:r>
                        <a:rPr lang="en-US" sz="1100" b="1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conferma</a:t>
                      </a:r>
                      <a:r>
                        <a:rPr lang="en-US" sz="1100" b="1" kern="1200" baseline="0" dirty="0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istologica</a:t>
                      </a:r>
                      <a:r>
                        <a:rPr lang="en-US" sz="1100" b="1" kern="1200" baseline="0" dirty="0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e ad </a:t>
                      </a:r>
                      <a:r>
                        <a:rPr lang="en-US" sz="1100" b="1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una</a:t>
                      </a:r>
                      <a:r>
                        <a:rPr lang="en-US" sz="1100" b="1" kern="1200" baseline="0" dirty="0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lesione</a:t>
                      </a:r>
                      <a:r>
                        <a:rPr lang="en-US" sz="1100" b="1" kern="1200" baseline="0" dirty="0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benigna</a:t>
                      </a:r>
                      <a:r>
                        <a:rPr lang="en-US" sz="1100" b="1" kern="1200" baseline="0" dirty="0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non </a:t>
                      </a:r>
                      <a:r>
                        <a:rPr lang="en-US" sz="1100" b="1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epatocellulare</a:t>
                      </a:r>
                      <a:r>
                        <a:rPr lang="en-US" sz="1100" b="1" kern="1200" baseline="0" dirty="0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con </a:t>
                      </a:r>
                      <a:r>
                        <a:rPr lang="en-US" sz="1100" b="1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conferma</a:t>
                      </a:r>
                      <a:r>
                        <a:rPr lang="en-US" sz="1100" b="1" kern="1200" baseline="0" dirty="0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istologica</a:t>
                      </a:r>
                      <a:r>
                        <a:rPr lang="en-US" sz="1100" b="1" kern="1200" baseline="0" dirty="0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?</a:t>
                      </a:r>
                      <a:endParaRPr lang="en-US" sz="1100" b="0" i="1" kern="1200" baseline="0" dirty="0" smtClean="0"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  <a:p>
                      <a:pPr marL="0" marR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b="0" i="0" kern="1200" baseline="0" dirty="0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 LI-RADS </a:t>
                      </a:r>
                      <a:r>
                        <a:rPr lang="en-US" sz="1100" b="0" i="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sono</a:t>
                      </a:r>
                      <a:r>
                        <a:rPr lang="en-US" sz="1100" b="0" i="0" kern="1200" baseline="0" dirty="0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stati</a:t>
                      </a:r>
                      <a:r>
                        <a:rPr lang="en-US" sz="1100" b="0" i="0" kern="1200" baseline="0" dirty="0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concepiti</a:t>
                      </a:r>
                      <a:r>
                        <a:rPr lang="en-US" sz="1100" b="0" i="0" kern="1200" baseline="0" dirty="0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per </a:t>
                      </a:r>
                      <a:r>
                        <a:rPr lang="en-US" sz="1100" b="0" i="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rendere</a:t>
                      </a:r>
                      <a:r>
                        <a:rPr lang="en-US" sz="1100" b="0" i="0" kern="1200" baseline="0" dirty="0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più</a:t>
                      </a:r>
                      <a:r>
                        <a:rPr lang="en-US" sz="1100" b="0" i="0" kern="1200" baseline="0" dirty="0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chiaro</a:t>
                      </a:r>
                      <a:r>
                        <a:rPr lang="en-US" sz="1100" b="0" i="0" kern="1200" baseline="0" dirty="0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il</a:t>
                      </a:r>
                      <a:r>
                        <a:rPr lang="en-US" sz="1100" b="0" i="0" kern="1200" baseline="0" dirty="0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messaggio</a:t>
                      </a:r>
                      <a:r>
                        <a:rPr lang="en-US" sz="1100" b="0" i="0" kern="1200" baseline="0" dirty="0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. </a:t>
                      </a:r>
                      <a:r>
                        <a:rPr lang="en-US" sz="1100" b="0" i="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Assegnando</a:t>
                      </a:r>
                      <a:r>
                        <a:rPr lang="en-US" sz="1100" b="0" i="0" kern="1200" baseline="0" dirty="0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una</a:t>
                      </a:r>
                      <a:r>
                        <a:rPr lang="en-US" sz="1100" b="0" i="0" kern="1200" baseline="0" dirty="0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categoria</a:t>
                      </a:r>
                      <a:r>
                        <a:rPr lang="en-US" sz="1100" b="0" i="0" kern="1200" baseline="0" dirty="0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LI-RADS ad </a:t>
                      </a:r>
                      <a:r>
                        <a:rPr lang="en-US" sz="1100" b="0" i="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una</a:t>
                      </a:r>
                      <a:r>
                        <a:rPr lang="en-US" sz="1100" b="0" i="0" kern="1200" baseline="0" dirty="0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lesione</a:t>
                      </a:r>
                      <a:r>
                        <a:rPr lang="en-US" sz="1100" b="0" i="0" kern="1200" baseline="0" dirty="0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con </a:t>
                      </a:r>
                      <a:r>
                        <a:rPr lang="en-US" sz="1100" b="0" i="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diagnosi</a:t>
                      </a:r>
                      <a:r>
                        <a:rPr lang="en-US" sz="1100" b="0" i="0" kern="1200" baseline="0" dirty="0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istologica</a:t>
                      </a:r>
                      <a:r>
                        <a:rPr lang="en-US" sz="1100" b="0" i="0" kern="1200" baseline="0" dirty="0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(per la quale </a:t>
                      </a:r>
                      <a:r>
                        <a:rPr lang="en-US" sz="1100" b="0" i="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c’è</a:t>
                      </a:r>
                      <a:r>
                        <a:rPr lang="en-US" sz="1100" b="0" i="0" kern="1200" baseline="0" dirty="0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certezza</a:t>
                      </a:r>
                      <a:r>
                        <a:rPr lang="en-US" sz="1100" b="0" i="0" kern="1200" baseline="0" dirty="0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diagnostica</a:t>
                      </a:r>
                      <a:r>
                        <a:rPr lang="en-US" sz="1100" b="0" i="0" kern="1200" baseline="0" dirty="0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) </a:t>
                      </a:r>
                      <a:r>
                        <a:rPr lang="en-US" sz="1100" b="0" i="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si</a:t>
                      </a:r>
                      <a:r>
                        <a:rPr lang="en-US" sz="1100" b="0" i="0" kern="1200" baseline="0" dirty="0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può</a:t>
                      </a:r>
                      <a:r>
                        <a:rPr lang="en-US" sz="1100" b="0" i="0" kern="1200" baseline="0" dirty="0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causare</a:t>
                      </a:r>
                      <a:r>
                        <a:rPr lang="en-US" sz="1100" b="0" i="0" kern="1200" baseline="0" dirty="0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confusione</a:t>
                      </a:r>
                      <a:r>
                        <a:rPr lang="en-US" sz="1100" b="0" i="0" kern="1200" baseline="0" dirty="0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, </a:t>
                      </a:r>
                      <a:r>
                        <a:rPr lang="en-US" sz="1100" b="0" i="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specialmente</a:t>
                      </a:r>
                      <a:r>
                        <a:rPr lang="en-US" sz="1100" b="0" i="0" kern="1200" baseline="0" dirty="0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per le </a:t>
                      </a:r>
                      <a:r>
                        <a:rPr lang="en-US" sz="1100" b="0" i="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categorie</a:t>
                      </a:r>
                      <a:r>
                        <a:rPr lang="en-US" sz="1100" b="0" i="0" kern="1200" baseline="0" dirty="0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LI-RADS </a:t>
                      </a:r>
                      <a:r>
                        <a:rPr lang="en-US" sz="1100" b="0" i="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che</a:t>
                      </a:r>
                      <a:r>
                        <a:rPr lang="en-US" sz="1100" b="0" i="0" kern="1200" baseline="0" dirty="0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pongono</a:t>
                      </a:r>
                      <a:r>
                        <a:rPr lang="en-US" sz="1100" b="0" i="0" kern="1200" baseline="0" dirty="0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qualche</a:t>
                      </a:r>
                      <a:r>
                        <a:rPr lang="en-US" sz="1100" b="0" i="0" kern="1200" baseline="0" dirty="0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incertezza</a:t>
                      </a:r>
                      <a:r>
                        <a:rPr lang="en-US" sz="1100" b="0" i="0" kern="1200" baseline="0" dirty="0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(</a:t>
                      </a:r>
                      <a:r>
                        <a:rPr lang="en-US" sz="1100" b="0" i="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es</a:t>
                      </a:r>
                      <a:r>
                        <a:rPr lang="en-US" sz="1100" b="0" i="0" kern="1200" baseline="0" dirty="0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.: LR-2, LR-3, LR-4 o LR-M).</a:t>
                      </a:r>
                      <a:endParaRPr lang="en-US" sz="1100" b="1" i="0" kern="1200" baseline="0" dirty="0" smtClean="0"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Posso</a:t>
                      </a:r>
                      <a:r>
                        <a:rPr lang="en-US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assegnare</a:t>
                      </a:r>
                      <a:r>
                        <a:rPr lang="en-US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una</a:t>
                      </a:r>
                      <a:r>
                        <a:rPr lang="en-US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categoria</a:t>
                      </a:r>
                      <a:r>
                        <a:rPr lang="en-US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LI-RADS ad </a:t>
                      </a:r>
                      <a:r>
                        <a:rPr lang="en-US" sz="11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una</a:t>
                      </a:r>
                      <a:r>
                        <a:rPr lang="en-US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lesione</a:t>
                      </a:r>
                      <a:r>
                        <a:rPr lang="en-US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benigna</a:t>
                      </a:r>
                      <a:r>
                        <a:rPr lang="en-US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di </a:t>
                      </a:r>
                      <a:r>
                        <a:rPr lang="en-US" sz="11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origine</a:t>
                      </a:r>
                      <a:r>
                        <a:rPr lang="en-US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epatocellulare</a:t>
                      </a:r>
                      <a:r>
                        <a:rPr lang="en-US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con </a:t>
                      </a:r>
                      <a:r>
                        <a:rPr lang="en-US" sz="11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conferma</a:t>
                      </a:r>
                      <a:r>
                        <a:rPr lang="en-US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istologica</a:t>
                      </a:r>
                      <a:r>
                        <a:rPr lang="en-US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(</a:t>
                      </a:r>
                      <a:r>
                        <a:rPr lang="en-US" sz="11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es</a:t>
                      </a:r>
                      <a:r>
                        <a:rPr lang="en-US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.: </a:t>
                      </a:r>
                      <a:r>
                        <a:rPr lang="en-US" sz="11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nodulo</a:t>
                      </a:r>
                      <a:r>
                        <a:rPr lang="en-US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rigenerativo</a:t>
                      </a:r>
                      <a:r>
                        <a:rPr lang="en-US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o </a:t>
                      </a:r>
                      <a:r>
                        <a:rPr lang="en-US" sz="11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displastico</a:t>
                      </a:r>
                      <a:r>
                        <a:rPr lang="en-US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)?</a:t>
                      </a:r>
                      <a:endParaRPr lang="en-US" sz="1100" b="0" i="1" kern="1200" baseline="0" dirty="0" smtClean="0">
                        <a:solidFill>
                          <a:schemeClr val="tx1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  <a:p>
                      <a:pPr marL="0" marR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Queste</a:t>
                      </a:r>
                      <a:r>
                        <a:rPr lang="en-US" sz="11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sono</a:t>
                      </a:r>
                      <a:r>
                        <a:rPr lang="en-US" sz="11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eccezioni</a:t>
                      </a:r>
                      <a:r>
                        <a:rPr lang="en-US" sz="11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alla</a:t>
                      </a:r>
                      <a:r>
                        <a:rPr lang="en-US" sz="11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regola</a:t>
                      </a:r>
                      <a:r>
                        <a:rPr lang="en-US" sz="11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precedente</a:t>
                      </a:r>
                      <a:r>
                        <a:rPr lang="en-US" sz="11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Per </a:t>
                      </a:r>
                      <a:r>
                        <a:rPr lang="en-US" sz="11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noduli</a:t>
                      </a:r>
                      <a:r>
                        <a:rPr lang="en-US" sz="11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rigenerativi</a:t>
                      </a:r>
                      <a:r>
                        <a:rPr lang="en-US" sz="11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o </a:t>
                      </a:r>
                      <a:r>
                        <a:rPr lang="en-US" sz="11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displastici</a:t>
                      </a:r>
                      <a:r>
                        <a:rPr lang="en-US" sz="11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con </a:t>
                      </a:r>
                      <a:r>
                        <a:rPr lang="en-US" sz="11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conferma</a:t>
                      </a:r>
                      <a:r>
                        <a:rPr lang="en-US" sz="11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istologica</a:t>
                      </a:r>
                      <a:r>
                        <a:rPr lang="en-US" sz="11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, </a:t>
                      </a:r>
                      <a:r>
                        <a:rPr lang="en-US" sz="11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assegna</a:t>
                      </a:r>
                      <a:r>
                        <a:rPr lang="en-US" sz="11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una</a:t>
                      </a:r>
                      <a:r>
                        <a:rPr lang="en-US" sz="11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categoria</a:t>
                      </a:r>
                      <a:r>
                        <a:rPr lang="en-US" sz="11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LI-RADS in </a:t>
                      </a:r>
                      <a:r>
                        <a:rPr lang="en-US" sz="11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aggiunta</a:t>
                      </a:r>
                      <a:r>
                        <a:rPr lang="en-US" sz="11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alla</a:t>
                      </a:r>
                      <a:r>
                        <a:rPr lang="en-US" sz="11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diagnosi</a:t>
                      </a:r>
                      <a:r>
                        <a:rPr lang="en-US" sz="11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istologica</a:t>
                      </a:r>
                      <a:r>
                        <a:rPr lang="en-US" sz="11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. </a:t>
                      </a:r>
                      <a:r>
                        <a:rPr lang="en-US" sz="11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Assegnare</a:t>
                      </a:r>
                      <a:r>
                        <a:rPr lang="en-US" sz="11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una</a:t>
                      </a:r>
                      <a:r>
                        <a:rPr lang="en-US" sz="11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categoria</a:t>
                      </a:r>
                      <a:r>
                        <a:rPr lang="en-US" sz="11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LI-RADS </a:t>
                      </a:r>
                      <a:r>
                        <a:rPr lang="en-US" sz="11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riduce</a:t>
                      </a:r>
                      <a:r>
                        <a:rPr lang="en-US" sz="11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il</a:t>
                      </a:r>
                      <a:r>
                        <a:rPr lang="en-US" sz="11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danno</a:t>
                      </a:r>
                      <a:r>
                        <a:rPr lang="en-US" sz="11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potenziale</a:t>
                      </a:r>
                      <a:r>
                        <a:rPr lang="en-US" sz="11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da </a:t>
                      </a:r>
                      <a:r>
                        <a:rPr lang="en-US" sz="11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falsi</a:t>
                      </a:r>
                      <a:r>
                        <a:rPr lang="en-US" sz="11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negativi</a:t>
                      </a:r>
                      <a:r>
                        <a:rPr lang="en-US" sz="11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all’istologia</a:t>
                      </a:r>
                      <a:r>
                        <a:rPr lang="en-US" sz="11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, </a:t>
                      </a:r>
                      <a:r>
                        <a:rPr lang="en-US" sz="11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facilita</a:t>
                      </a:r>
                      <a:r>
                        <a:rPr lang="en-US" sz="11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il</a:t>
                      </a:r>
                      <a:r>
                        <a:rPr lang="en-US" sz="11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monitoraggio</a:t>
                      </a:r>
                      <a:r>
                        <a:rPr lang="en-US" sz="11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della</a:t>
                      </a:r>
                      <a:r>
                        <a:rPr lang="en-US" sz="11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possibile</a:t>
                      </a:r>
                      <a:r>
                        <a:rPr lang="en-US" sz="11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progressione</a:t>
                      </a:r>
                      <a:r>
                        <a:rPr lang="en-US" sz="11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dei</a:t>
                      </a:r>
                      <a:r>
                        <a:rPr lang="en-US" sz="11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noduli</a:t>
                      </a:r>
                      <a:r>
                        <a:rPr lang="en-US" sz="11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e </a:t>
                      </a:r>
                      <a:r>
                        <a:rPr lang="en-US" sz="11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trasmette</a:t>
                      </a:r>
                      <a:r>
                        <a:rPr lang="en-US" sz="11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la </a:t>
                      </a:r>
                      <a:r>
                        <a:rPr lang="en-US" sz="11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gestione</a:t>
                      </a:r>
                      <a:r>
                        <a:rPr lang="en-US" sz="11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delle</a:t>
                      </a:r>
                      <a:r>
                        <a:rPr lang="en-US" sz="11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decisioni</a:t>
                      </a:r>
                      <a:r>
                        <a:rPr lang="en-US" sz="11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.</a:t>
                      </a:r>
                      <a:endParaRPr lang="en-US" sz="1100" b="0" i="0" kern="1200" baseline="0" dirty="0" smtClean="0">
                        <a:solidFill>
                          <a:srgbClr val="FF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1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409944" y="8882390"/>
            <a:ext cx="448056" cy="261610"/>
          </a:xfrm>
          <a:noFill/>
        </p:spPr>
        <p:txBody>
          <a:bodyPr wrap="none" anchor="ctr">
            <a:noAutofit/>
          </a:bodyPr>
          <a:lstStyle/>
          <a:p>
            <a:pPr algn="r"/>
            <a:fld id="{36719B65-65E2-C54C-9482-A22D16045CF1}" type="slidenum">
              <a:rPr lang="en-US" sz="1100" smtClean="0">
                <a:latin typeface="Helvetica"/>
                <a:cs typeface="Helvetica"/>
              </a:rPr>
              <a:pPr algn="r"/>
              <a:t>26</a:t>
            </a:fld>
            <a:endParaRPr lang="en-US" sz="1100" dirty="0">
              <a:latin typeface="Helvetica"/>
              <a:cs typeface="Helvetica"/>
            </a:endParaRPr>
          </a:p>
        </p:txBody>
      </p:sp>
      <p:sp>
        <p:nvSpPr>
          <p:cNvPr id="10" name="Right Triangle 9"/>
          <p:cNvSpPr/>
          <p:nvPr/>
        </p:nvSpPr>
        <p:spPr>
          <a:xfrm rot="10800000">
            <a:off x="5476042" y="0"/>
            <a:ext cx="1381958" cy="503271"/>
          </a:xfrm>
          <a:prstGeom prst="rtTriangle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0000">
                <a:schemeClr val="bg1">
                  <a:alpha val="0"/>
                </a:schemeClr>
              </a:gs>
            </a:gsLst>
            <a:lin ang="174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4955524" y="-25450"/>
            <a:ext cx="1920210" cy="307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 smtClean="0">
                <a:latin typeface="Helvetica"/>
                <a:cs typeface="Helvetica"/>
              </a:rPr>
              <a:t>FAQ</a:t>
            </a:r>
            <a:r>
              <a:rPr lang="en-US" sz="1400" dirty="0">
                <a:latin typeface="Helvetica"/>
                <a:cs typeface="Helvetica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1086529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5" name="Table 1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960338"/>
              </p:ext>
            </p:extLst>
          </p:nvPr>
        </p:nvGraphicFramePr>
        <p:xfrm>
          <a:off x="228600" y="365760"/>
          <a:ext cx="6400800" cy="1018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Diagnosi</a:t>
                      </a:r>
                      <a:endParaRPr lang="en-US" sz="1800" b="1" dirty="0" smtClean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 marT="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lvl="0">
                        <a:spcAft>
                          <a:spcPts val="300"/>
                        </a:spcAft>
                      </a:pPr>
                      <a:r>
                        <a:rPr lang="en-US" sz="1100" b="1" kern="1200" dirty="0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Come </a:t>
                      </a:r>
                      <a:r>
                        <a:rPr lang="en-US" sz="1100" b="1" kern="1200" dirty="0" err="1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determino</a:t>
                      </a:r>
                      <a:r>
                        <a:rPr lang="en-US" sz="1100" b="1" kern="1200" dirty="0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un </a:t>
                      </a:r>
                      <a:r>
                        <a:rPr lang="en-US" sz="1100" b="1" kern="1200" dirty="0" err="1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reperto</a:t>
                      </a:r>
                      <a:r>
                        <a:rPr lang="en-US" sz="1100" b="1" kern="1200" dirty="0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non </a:t>
                      </a:r>
                      <a:r>
                        <a:rPr lang="en-US" sz="1100" b="1" kern="1200" dirty="0" err="1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caratterizzabile</a:t>
                      </a:r>
                      <a:r>
                        <a:rPr lang="en-US" sz="1100" b="1" kern="1200" dirty="0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(LR-NC)?</a:t>
                      </a:r>
                    </a:p>
                    <a:p>
                      <a:pPr lvl="0">
                        <a:spcAft>
                          <a:spcPts val="300"/>
                        </a:spcAft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Un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reperto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è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considerato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non </a:t>
                      </a: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classificabile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se non </a:t>
                      </a: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può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essere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correttamente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valutato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a </a:t>
                      </a: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causa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della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mancanza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o </a:t>
                      </a: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della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scarsa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qualità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di </a:t>
                      </a: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una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o </a:t>
                      </a: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più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fasi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, </a:t>
                      </a: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impedendo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così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la </a:t>
                      </a: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valutazione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di </a:t>
                      </a: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una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o </a:t>
                      </a: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più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caratteristiche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. Di </a:t>
                      </a: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conseguenza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, le </a:t>
                      </a: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categorie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possibili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variano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da </a:t>
                      </a: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quelle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 in cui </a:t>
                      </a: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il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cancro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è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improbabile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(LR-1 or LR-2) a </a:t>
                      </a: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quelle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in cui </a:t>
                      </a: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il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cancro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è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probabile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(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LR-4, LR-5, LR-M).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u="sng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Non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assegnare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la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classe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LR-NC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se le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caratteristiche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radiologiche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sono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inusuali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o in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caso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di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difficoltà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a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riconoscere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dei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criteri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ancillari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.</a:t>
                      </a:r>
                    </a:p>
                  </a:txBody>
                  <a:tcPr marT="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lvl="0">
                        <a:spcAft>
                          <a:spcPts val="300"/>
                        </a:spcAft>
                      </a:pP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Come</a:t>
                      </a:r>
                      <a:r>
                        <a:rPr lang="en-US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categorizzo</a:t>
                      </a:r>
                      <a:r>
                        <a:rPr lang="en-US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un </a:t>
                      </a:r>
                      <a:r>
                        <a:rPr lang="en-US" sz="11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reperto</a:t>
                      </a:r>
                      <a:r>
                        <a:rPr lang="en-US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LR-1 o LR-2?</a:t>
                      </a:r>
                      <a:endParaRPr lang="en-US" sz="1100" b="1" kern="1200" dirty="0" smtClean="0">
                        <a:solidFill>
                          <a:schemeClr val="tx1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  <a:p>
                      <a:pPr lvl="0"/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Uutilizza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la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tua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conoscenze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ed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esperienza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per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classificare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un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reperto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come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sicuramente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benigno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(100% di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certezza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di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benignità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) o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probabilmente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benigno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(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verosimilmente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, ma non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certo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al 100%).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Vedi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1" kern="1200" baseline="0" dirty="0" smtClean="0">
                          <a:solidFill>
                            <a:srgbClr val="0432FF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hlinkClick r:id="rId3" action="ppaction://hlinksldjump"/>
                        </a:rPr>
                        <a:t>pag. 24</a:t>
                      </a:r>
                      <a:r>
                        <a:rPr lang="en-US" sz="11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e </a:t>
                      </a:r>
                      <a:r>
                        <a:rPr lang="en-US" sz="11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il</a:t>
                      </a:r>
                      <a:r>
                        <a:rPr lang="en-US" sz="11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manuale</a:t>
                      </a:r>
                      <a:r>
                        <a:rPr lang="en-US" sz="11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(in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sospeso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).</a:t>
                      </a:r>
                      <a:endParaRPr lang="en-US" sz="1100" b="0" i="1" kern="1200" dirty="0">
                        <a:solidFill>
                          <a:schemeClr val="tx1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b="1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Qual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è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la </a:t>
                      </a:r>
                      <a:r>
                        <a:rPr lang="en-US" sz="1100" b="1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differenza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tra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LR-5 e LR-M? LR-M </a:t>
                      </a:r>
                      <a:r>
                        <a:rPr lang="en-US" sz="1100" b="1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esclude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la </a:t>
                      </a:r>
                      <a:r>
                        <a:rPr lang="en-US" sz="1100" b="1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probabilità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di HCC?</a:t>
                      </a:r>
                    </a:p>
                    <a:p>
                      <a:pPr marL="0" marR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LR-5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è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indicativo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di HCC al 100%. LR-M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è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indicativo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con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elevata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certezza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di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malignità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ma non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è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specifico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di HCC. LR-M non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esclude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la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probabilità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di HCC. LR-M include la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diagnosi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differenziale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tra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HCC con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caratteristiche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radiologjche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non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specifiche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,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il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colangiocarcinoma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ed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altri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tumori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maligni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. </a:t>
                      </a:r>
                    </a:p>
                  </a:txBody>
                  <a:tcPr marT="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Come </a:t>
                      </a:r>
                      <a:r>
                        <a:rPr lang="en-US" sz="1100" b="1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posso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classificare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un’invasione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vascolare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? </a:t>
                      </a:r>
                    </a:p>
                    <a:p>
                      <a:pPr marL="0" marR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LR-TIV,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indipendentemente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dall’eziologia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.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Vedi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1" baseline="0" dirty="0" smtClean="0">
                          <a:solidFill>
                            <a:srgbClr val="0432FF"/>
                          </a:solidFill>
                          <a:latin typeface="Helvetica" charset="0"/>
                          <a:ea typeface="Helvetica" charset="0"/>
                          <a:cs typeface="Helvetica" charset="0"/>
                          <a:hlinkClick r:id="rId4" action="ppaction://hlinksldjump"/>
                        </a:rPr>
                        <a:t>pag. 19</a:t>
                      </a:r>
                      <a:r>
                        <a:rPr lang="en-US" sz="1100" b="0" i="1" baseline="0" dirty="0" smtClean="0">
                          <a:solidFill>
                            <a:srgbClr val="0432FF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per la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guida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alla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refertazione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. </a:t>
                      </a:r>
                    </a:p>
                  </a:txBody>
                  <a:tcPr marT="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Come </a:t>
                      </a:r>
                      <a:r>
                        <a:rPr lang="en-US" sz="1100" b="1" kern="120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devo</a:t>
                      </a:r>
                      <a:r>
                        <a:rPr lang="en-US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classificare</a:t>
                      </a:r>
                      <a:r>
                        <a:rPr lang="en-US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una</a:t>
                      </a:r>
                      <a:r>
                        <a:rPr lang="en-US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massa</a:t>
                      </a:r>
                      <a:r>
                        <a:rPr lang="en-US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con </a:t>
                      </a:r>
                      <a:r>
                        <a:rPr lang="en-US" sz="11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aspetto</a:t>
                      </a:r>
                      <a:r>
                        <a:rPr lang="en-US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infiltrante</a:t>
                      </a:r>
                      <a:r>
                        <a:rPr lang="en-US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che</a:t>
                      </a:r>
                      <a:r>
                        <a:rPr lang="en-US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non </a:t>
                      </a:r>
                      <a:r>
                        <a:rPr lang="en-US" sz="11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soddisfa</a:t>
                      </a:r>
                      <a:r>
                        <a:rPr lang="en-US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</a:t>
                      </a:r>
                      <a:r>
                        <a:rPr lang="en-US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criteri</a:t>
                      </a:r>
                      <a:r>
                        <a:rPr lang="en-US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per </a:t>
                      </a: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LR-TIV o LR-5?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LR-M.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Questi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criteri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suggeriscono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malignità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ma non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sono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diagnostici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per HCC: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Vedi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1" baseline="0" dirty="0" smtClean="0">
                          <a:solidFill>
                            <a:srgbClr val="0432FF"/>
                          </a:solidFill>
                          <a:latin typeface="Helvetica" charset="0"/>
                          <a:ea typeface="Helvetica" charset="0"/>
                          <a:cs typeface="Helvetica" charset="0"/>
                          <a:hlinkClick r:id="rId5" action="ppaction://hlinksldjump"/>
                        </a:rPr>
                        <a:t>pag. 20</a:t>
                      </a:r>
                      <a:r>
                        <a:rPr lang="en-US" sz="1100" b="0" i="1" baseline="0" dirty="0" smtClean="0">
                          <a:solidFill>
                            <a:srgbClr val="0432FF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. </a:t>
                      </a:r>
                      <a:endParaRPr lang="en-US" sz="1100" b="0" i="1" kern="1200" dirty="0" smtClean="0">
                        <a:solidFill>
                          <a:schemeClr val="tx1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b="1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Perchè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i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LI-RADS non </a:t>
                      </a:r>
                      <a:r>
                        <a:rPr lang="en-US" sz="1100" b="1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hanno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una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categoria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per </a:t>
                      </a:r>
                      <a:r>
                        <a:rPr lang="en-US" sz="1100" b="1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gli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HCC con </a:t>
                      </a:r>
                      <a:r>
                        <a:rPr lang="en-US" sz="1100" b="1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conferma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istologica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come </a:t>
                      </a:r>
                      <a:r>
                        <a:rPr lang="en-US" sz="1100" b="1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i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BI-RADS 6?</a:t>
                      </a:r>
                    </a:p>
                    <a:p>
                      <a:pPr marL="0" marR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La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biopsia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gioca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un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ruolo meno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importante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nel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workup e management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dell’HCC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nei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pazienti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a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rischio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rispetto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a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quello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che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fa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nei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pazienti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con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tumore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della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mammella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.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Comunque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,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questa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categoria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potrebbe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essere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utile in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alcune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situazioni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e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una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categoria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istologica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è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prevista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per i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prossimi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LI-RADS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ceh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verranno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aggiornati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nel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2020 o 2021.</a:t>
                      </a:r>
                    </a:p>
                  </a:txBody>
                  <a:tcPr marT="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err="1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Perchè</a:t>
                      </a:r>
                      <a:r>
                        <a:rPr lang="en-US" sz="1100" b="1" kern="1200" dirty="0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non </a:t>
                      </a:r>
                      <a:r>
                        <a:rPr lang="en-US" sz="1100" b="1" kern="1200" dirty="0" err="1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possono</a:t>
                      </a:r>
                      <a:r>
                        <a:rPr lang="en-US" sz="1100" b="1" kern="1200" dirty="0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essere</a:t>
                      </a:r>
                      <a:r>
                        <a:rPr lang="en-US" sz="1100" b="1" kern="1200" dirty="0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utilizzati</a:t>
                      </a:r>
                      <a:r>
                        <a:rPr lang="en-US" sz="1100" b="1" kern="1200" baseline="0" dirty="0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criteri</a:t>
                      </a:r>
                      <a:r>
                        <a:rPr lang="en-US" sz="1100" b="1" kern="1200" baseline="0" dirty="0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ancillari</a:t>
                      </a:r>
                      <a:r>
                        <a:rPr lang="en-US" sz="1100" b="1" kern="1200" baseline="0" dirty="0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per </a:t>
                      </a:r>
                      <a:r>
                        <a:rPr lang="en-US" sz="1100" b="1" kern="1200" dirty="0" err="1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passare</a:t>
                      </a:r>
                      <a:r>
                        <a:rPr lang="en-US" sz="1100" b="1" kern="1200" dirty="0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alla</a:t>
                      </a:r>
                      <a:r>
                        <a:rPr lang="en-US" sz="1100" b="1" kern="1200" dirty="0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classe</a:t>
                      </a:r>
                      <a:r>
                        <a:rPr lang="en-US" sz="1100" b="1" kern="1200" dirty="0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LR-5? </a:t>
                      </a:r>
                      <a:endParaRPr lang="en-US" sz="1100" b="1" kern="1200" dirty="0" smtClean="0">
                        <a:solidFill>
                          <a:schemeClr val="tx1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criteri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ancillari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aumentano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la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confidenza diagnostica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e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modificano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la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probabilità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di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malignità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. I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criteri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ancillari non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hanno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però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sufficiente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specificità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per HCC da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permettere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di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passare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alla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classe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LR-5.</a:t>
                      </a:r>
                      <a:endParaRPr lang="en-US" sz="1100" b="0" kern="1200" dirty="0" smtClean="0">
                        <a:solidFill>
                          <a:schemeClr val="tx1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err="1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Perch</a:t>
                      </a:r>
                      <a:r>
                        <a:rPr lang="en-US" sz="1100" b="1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è</a:t>
                      </a:r>
                      <a:r>
                        <a:rPr lang="en-US" sz="1100" b="1" kern="1200" baseline="0" dirty="0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</a:t>
                      </a:r>
                      <a:r>
                        <a:rPr lang="en-US" sz="1100" b="1" kern="1200" baseline="0" dirty="0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LI-RADS </a:t>
                      </a:r>
                      <a:r>
                        <a:rPr lang="en-US" sz="1100" b="1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hanno</a:t>
                      </a:r>
                      <a:r>
                        <a:rPr lang="en-US" sz="1100" b="1" kern="1200" baseline="0" dirty="0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reso opzionali</a:t>
                      </a:r>
                      <a:r>
                        <a:rPr lang="en-US" sz="1100" b="1" kern="1200" baseline="0" dirty="0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</a:t>
                      </a:r>
                      <a:r>
                        <a:rPr lang="en-US" sz="1100" b="1" kern="1200" baseline="0" dirty="0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criteri</a:t>
                      </a:r>
                      <a:r>
                        <a:rPr lang="en-US" sz="1100" b="1" kern="1200" baseline="0" dirty="0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ancillari</a:t>
                      </a:r>
                      <a:r>
                        <a:rPr lang="en-US" sz="1100" b="1" kern="1200" baseline="0" dirty="0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nella</a:t>
                      </a:r>
                      <a:r>
                        <a:rPr lang="en-US" sz="1100" b="1" kern="1200" baseline="0" dirty="0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v2017?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Questa modifica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è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stata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apportata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per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incoraggiare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più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radiologi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ad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adottare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LI-RADS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riducendo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la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loro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complessità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.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Appena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si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acquisirà sufficiente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esperienza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con i criteri LI-RADS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si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potranno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utilizzare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anche i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criteri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ancillari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per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migliorarne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le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prestazioni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.</a:t>
                      </a:r>
                      <a:endParaRPr lang="en-US" sz="1100" b="0" kern="1200" dirty="0" smtClean="0">
                        <a:solidFill>
                          <a:schemeClr val="tx1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Perchè</a:t>
                      </a:r>
                      <a:r>
                        <a:rPr lang="en-US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</a:t>
                      </a:r>
                      <a:r>
                        <a:rPr lang="en-US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LI-RADS </a:t>
                      </a:r>
                      <a:r>
                        <a:rPr lang="en-US" sz="11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sostituiscono</a:t>
                      </a:r>
                      <a:r>
                        <a:rPr lang="en-US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LR-5V con LR-TIV?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Dal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momento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che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tumori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maligni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non HCC (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es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.: ICC, H-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ChC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)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possono anch’essi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produrre invasione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vascolare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,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classificare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 come LR-5V (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sicuramente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HCC con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invasione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vascolare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)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tutti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reperti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con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invasione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vascolare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non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è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corretto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. </a:t>
                      </a:r>
                      <a:endParaRPr lang="en-US" sz="1100" b="0" kern="1200" dirty="0" smtClean="0">
                        <a:solidFill>
                          <a:schemeClr val="tx1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Perchè</a:t>
                      </a: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le </a:t>
                      </a:r>
                      <a:r>
                        <a:rPr lang="en-US" sz="1100" b="1" kern="120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regole</a:t>
                      </a:r>
                      <a:r>
                        <a:rPr lang="en-US" sz="11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di</a:t>
                      </a:r>
                      <a:r>
                        <a:rPr lang="en-US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spareggio</a:t>
                      </a:r>
                      <a:r>
                        <a:rPr lang="en-US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fanno </a:t>
                      </a:r>
                      <a:r>
                        <a:rPr lang="en-US" sz="11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scegliere</a:t>
                      </a:r>
                      <a:r>
                        <a:rPr lang="en-US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la </a:t>
                      </a:r>
                      <a:r>
                        <a:rPr lang="en-US" sz="11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categoria</a:t>
                      </a:r>
                      <a:r>
                        <a:rPr lang="en-US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con </a:t>
                      </a:r>
                      <a:r>
                        <a:rPr lang="en-US" sz="11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minore</a:t>
                      </a:r>
                      <a:r>
                        <a:rPr lang="en-US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certezza</a:t>
                      </a:r>
                      <a:r>
                        <a:rPr lang="en-US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?</a:t>
                      </a:r>
                      <a:endParaRPr lang="en-US" sz="1100" b="1" kern="1200" dirty="0" smtClean="0">
                        <a:solidFill>
                          <a:schemeClr val="tx1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Queste regole fanno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sì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che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le categorie LR-5 e LR-1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mantengano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il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100% di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certezza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. Per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esempio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, se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c’è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il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dubbio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che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un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reperto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sia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certamente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o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probabilmente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benigno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,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allora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non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può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essere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considerato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sicuramente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benigno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. La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regola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permette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anche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di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raggiungere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il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100% di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valore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predittivo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positivo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per HCC. Se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c’è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incertezza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tra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LR-5 e LR-4 o LR-5 e LR-M, le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regole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dello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spareggio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suggeriscono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LR-4 o LR-M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rispettivamente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.</a:t>
                      </a:r>
                      <a:endParaRPr lang="en-US" sz="1100" b="0" kern="1200" dirty="0" smtClean="0">
                        <a:solidFill>
                          <a:schemeClr val="tx1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Cosa</a:t>
                      </a: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devo</a:t>
                      </a: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fare</a:t>
                      </a:r>
                      <a:r>
                        <a:rPr lang="en-US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se </a:t>
                      </a:r>
                      <a:r>
                        <a:rPr lang="en-US" sz="11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alcuni</a:t>
                      </a:r>
                      <a:r>
                        <a:rPr lang="en-US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criteri</a:t>
                      </a:r>
                      <a:r>
                        <a:rPr lang="en-US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ancillari</a:t>
                      </a:r>
                      <a:r>
                        <a:rPr lang="en-US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sono</a:t>
                      </a:r>
                      <a:r>
                        <a:rPr lang="en-US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a </a:t>
                      </a:r>
                      <a:r>
                        <a:rPr lang="en-US" sz="11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favore</a:t>
                      </a:r>
                      <a:r>
                        <a:rPr lang="en-US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della</a:t>
                      </a:r>
                      <a:r>
                        <a:rPr lang="en-US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benignità</a:t>
                      </a:r>
                      <a:r>
                        <a:rPr lang="en-US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ed</a:t>
                      </a:r>
                      <a:r>
                        <a:rPr lang="en-US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altri</a:t>
                      </a:r>
                      <a:r>
                        <a:rPr lang="en-US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della</a:t>
                      </a:r>
                      <a:r>
                        <a:rPr lang="en-US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malignità</a:t>
                      </a:r>
                      <a:r>
                        <a:rPr lang="en-US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?</a:t>
                      </a:r>
                      <a:endParaRPr lang="en-US" sz="1100" b="1" kern="1200" dirty="0" smtClean="0">
                        <a:solidFill>
                          <a:schemeClr val="tx1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Non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cambiare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categoria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(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vedi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1" kern="1200" baseline="0" dirty="0" smtClean="0">
                          <a:solidFill>
                            <a:srgbClr val="0432FF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hlinkClick r:id="rId6" action="ppaction://hlinksldjump"/>
                        </a:rPr>
                        <a:t>pag. 8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). </a:t>
                      </a:r>
                    </a:p>
                  </a:txBody>
                  <a:tcPr marT="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Le</a:t>
                      </a:r>
                      <a:r>
                        <a:rPr lang="en-US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categorie</a:t>
                      </a:r>
                      <a:r>
                        <a:rPr lang="en-US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LR-3 o LR-4 </a:t>
                      </a:r>
                      <a:r>
                        <a:rPr lang="en-US" sz="11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escludono</a:t>
                      </a:r>
                      <a:r>
                        <a:rPr lang="en-US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un </a:t>
                      </a:r>
                      <a:r>
                        <a:rPr lang="en-US" sz="11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tumore</a:t>
                      </a:r>
                      <a:r>
                        <a:rPr lang="en-US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maligno</a:t>
                      </a:r>
                      <a:r>
                        <a:rPr lang="en-US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non HCC?</a:t>
                      </a:r>
                      <a:endParaRPr lang="en-US" sz="1100" b="1" kern="1200" dirty="0" smtClean="0">
                        <a:solidFill>
                          <a:schemeClr val="tx1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Non del tutto. </a:t>
                      </a:r>
                      <a:r>
                        <a:rPr lang="en-US" sz="1100" b="0" i="0" u="none" kern="120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LR-3 e LR-4 non </a:t>
                      </a:r>
                      <a:r>
                        <a:rPr lang="en-US" sz="1100" b="0" i="0" u="none" kern="120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sono</a:t>
                      </a:r>
                      <a:r>
                        <a:rPr lang="en-US" sz="1100" b="0" i="0" u="none" kern="120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u="none" kern="120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sicuramente</a:t>
                      </a:r>
                      <a:r>
                        <a:rPr lang="en-US" sz="1100" b="0" i="0" u="none" kern="120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u="none" kern="120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specifici</a:t>
                      </a:r>
                      <a:r>
                        <a:rPr lang="en-US" sz="1100" b="0" i="0" u="none" kern="120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per </a:t>
                      </a:r>
                      <a:r>
                        <a:rPr lang="en-US" sz="1100" b="0" i="0" u="none" kern="120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un’origine</a:t>
                      </a:r>
                      <a:r>
                        <a:rPr lang="en-US" sz="1100" b="0" i="0" u="none" kern="120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u="none" kern="120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epatocellulare</a:t>
                      </a:r>
                      <a:r>
                        <a:rPr lang="en-US" sz="1100" b="0" i="0" u="none" kern="120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e </a:t>
                      </a:r>
                      <a:r>
                        <a:rPr lang="en-US" sz="1100" b="0" i="0" u="none" kern="120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quindi</a:t>
                      </a:r>
                      <a:r>
                        <a:rPr lang="en-US" sz="11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non </a:t>
                      </a:r>
                      <a:r>
                        <a:rPr lang="en-US" sz="1100" b="0" i="0" u="non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eslcudono</a:t>
                      </a:r>
                      <a:r>
                        <a:rPr lang="en-US" sz="11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u="non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una</a:t>
                      </a:r>
                      <a:r>
                        <a:rPr lang="en-US" sz="11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u="non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malignità</a:t>
                      </a:r>
                      <a:r>
                        <a:rPr lang="en-US" sz="11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non-HCC.</a:t>
                      </a:r>
                      <a:r>
                        <a:rPr lang="en-US" sz="1100" b="0" i="0" u="none" kern="120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u="non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Quindi</a:t>
                      </a:r>
                      <a:r>
                        <a:rPr lang="en-US" sz="11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, </a:t>
                      </a:r>
                      <a:r>
                        <a:rPr lang="en-US" sz="1100" b="0" i="0" u="non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una</a:t>
                      </a:r>
                      <a:r>
                        <a:rPr lang="en-US" sz="11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u="non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piccola</a:t>
                      </a:r>
                      <a:r>
                        <a:rPr lang="en-US" sz="11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u="non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percentuale</a:t>
                      </a:r>
                      <a:r>
                        <a:rPr lang="en-US" sz="11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di </a:t>
                      </a:r>
                      <a:r>
                        <a:rPr lang="en-US" sz="1100" b="0" i="0" u="non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reperti</a:t>
                      </a:r>
                      <a:r>
                        <a:rPr lang="en-US" sz="11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LR-3 o LR-4 </a:t>
                      </a:r>
                      <a:r>
                        <a:rPr lang="en-US" sz="1100" b="0" i="0" u="non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possono</a:t>
                      </a:r>
                      <a:r>
                        <a:rPr lang="en-US" sz="11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u="non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essere</a:t>
                      </a:r>
                      <a:r>
                        <a:rPr lang="en-US" sz="11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u="non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tumori</a:t>
                      </a:r>
                      <a:r>
                        <a:rPr lang="en-US" sz="11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u="non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maligni</a:t>
                      </a:r>
                      <a:r>
                        <a:rPr lang="en-US" sz="11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non-HCC.</a:t>
                      </a:r>
                      <a:endParaRPr lang="en-US" sz="1100" b="1" i="0" u="none" kern="1200" dirty="0" smtClean="0">
                        <a:solidFill>
                          <a:schemeClr val="tx1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3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409944" y="8882390"/>
            <a:ext cx="448056" cy="261610"/>
          </a:xfrm>
          <a:noFill/>
        </p:spPr>
        <p:txBody>
          <a:bodyPr wrap="none" anchor="ctr">
            <a:noAutofit/>
          </a:bodyPr>
          <a:lstStyle/>
          <a:p>
            <a:pPr algn="r"/>
            <a:fld id="{68CCEE28-7380-634D-A52E-A9508801DA3A}" type="slidenum">
              <a:rPr lang="en-US" sz="1100" smtClean="0">
                <a:latin typeface="Helvetica"/>
                <a:cs typeface="Helvetica"/>
              </a:rPr>
              <a:pPr algn="r"/>
              <a:t>27</a:t>
            </a:fld>
            <a:endParaRPr lang="en-US" sz="1100" dirty="0">
              <a:latin typeface="Helvetica"/>
              <a:cs typeface="Helvetica"/>
            </a:endParaRPr>
          </a:p>
        </p:txBody>
      </p:sp>
      <p:sp>
        <p:nvSpPr>
          <p:cNvPr id="8" name="Right Triangle 7"/>
          <p:cNvSpPr/>
          <p:nvPr/>
        </p:nvSpPr>
        <p:spPr>
          <a:xfrm rot="10800000">
            <a:off x="5476042" y="0"/>
            <a:ext cx="1381958" cy="503271"/>
          </a:xfrm>
          <a:prstGeom prst="rtTriangle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0000">
                <a:schemeClr val="bg1">
                  <a:alpha val="0"/>
                </a:schemeClr>
              </a:gs>
            </a:gsLst>
            <a:lin ang="174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4955524" y="-25450"/>
            <a:ext cx="1920210" cy="307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 smtClean="0">
                <a:latin typeface="Helvetica"/>
                <a:cs typeface="Helvetica"/>
              </a:rPr>
              <a:t>FAQs</a:t>
            </a:r>
            <a:endParaRPr lang="en-US" sz="14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416101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5" name="Table 1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2927857"/>
              </p:ext>
            </p:extLst>
          </p:nvPr>
        </p:nvGraphicFramePr>
        <p:xfrm>
          <a:off x="228600" y="365760"/>
          <a:ext cx="6400800" cy="9883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Risposta</a:t>
                      </a: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al </a:t>
                      </a:r>
                      <a:r>
                        <a:rPr lang="en-US" sz="1800" b="1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trattamento</a:t>
                      </a:r>
                      <a:endParaRPr lang="en-US" sz="1800" b="1" baseline="0" dirty="0" smtClean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 marT="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b="1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Che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cos’è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un </a:t>
                      </a:r>
                      <a:r>
                        <a:rPr lang="en-US" sz="1100" b="1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reperto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trattato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?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E’ un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reperto corrispondente ad una lesione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trattata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mediante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terapia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locoregionale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come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radiofrequenza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,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alcolizzazione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,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crioablazione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,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ablazione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con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microonde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,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embolizzazione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,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chemioembolizzazione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e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chemioembolizzazione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con DC-beads,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radioembolizzazione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,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radioterapia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esterna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.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Vedi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Manuale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(in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sospeso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).</a:t>
                      </a:r>
                      <a:endParaRPr lang="en-US" sz="1100" i="1" kern="1200" dirty="0" smtClean="0">
                        <a:solidFill>
                          <a:srgbClr val="0432FF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b="1" strike="noStrike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Che</a:t>
                      </a:r>
                      <a:r>
                        <a:rPr lang="en-US" sz="1100" b="1" strike="noStrike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strike="noStrike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cosa</a:t>
                      </a:r>
                      <a:r>
                        <a:rPr lang="en-US" sz="1100" b="1" strike="noStrike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dire </a:t>
                      </a:r>
                      <a:r>
                        <a:rPr lang="en-US" sz="1100" b="1" strike="noStrike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dei</a:t>
                      </a:r>
                      <a:r>
                        <a:rPr lang="en-US" sz="1100" b="1" strike="noStrike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strike="noStrike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reperti</a:t>
                      </a:r>
                      <a:r>
                        <a:rPr lang="en-US" sz="1100" b="1" strike="noStrike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strike="noStrike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trattati</a:t>
                      </a:r>
                      <a:r>
                        <a:rPr lang="en-US" sz="1100" b="1" strike="noStrike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strike="noStrike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mediante</a:t>
                      </a:r>
                      <a:r>
                        <a:rPr lang="en-US" sz="1100" b="1" strike="noStrike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strike="noStrike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terapia</a:t>
                      </a:r>
                      <a:r>
                        <a:rPr lang="en-US" sz="1100" b="1" strike="noStrike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strike="noStrike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sistemica</a:t>
                      </a:r>
                      <a:r>
                        <a:rPr lang="en-US" sz="1100" b="1" strike="noStrike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?</a:t>
                      </a:r>
                    </a:p>
                    <a:p>
                      <a:pPr marL="0" marR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b="0" strike="noStrike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La v2017 </a:t>
                      </a:r>
                      <a:r>
                        <a:rPr lang="en-US" sz="1100" b="0" strike="noStrike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dei</a:t>
                      </a:r>
                      <a:r>
                        <a:rPr lang="en-US" sz="1100" b="0" strike="noStrike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LI-RADS non </a:t>
                      </a:r>
                      <a:r>
                        <a:rPr lang="en-US" sz="1100" b="0" strike="noStrike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si</a:t>
                      </a:r>
                      <a:r>
                        <a:rPr lang="en-US" sz="1100" b="0" strike="noStrike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strike="noStrike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occupa</a:t>
                      </a:r>
                      <a:r>
                        <a:rPr lang="en-US" sz="1100" b="0" strike="noStrike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strike="noStrike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della</a:t>
                      </a:r>
                      <a:r>
                        <a:rPr lang="en-US" sz="1100" b="0" strike="noStrike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strike="noStrike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risposta</a:t>
                      </a:r>
                      <a:r>
                        <a:rPr lang="en-US" sz="1100" b="0" strike="noStrike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strike="noStrike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alla</a:t>
                      </a:r>
                      <a:r>
                        <a:rPr lang="en-US" sz="1100" b="0" strike="noStrike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strike="noStrike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terapia</a:t>
                      </a:r>
                      <a:r>
                        <a:rPr lang="en-US" sz="1100" b="0" strike="noStrike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strike="noStrike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sistemica</a:t>
                      </a:r>
                      <a:r>
                        <a:rPr lang="en-US" sz="1100" b="0" strike="noStrike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.</a:t>
                      </a:r>
                    </a:p>
                  </a:txBody>
                  <a:tcPr marT="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lvl="0">
                        <a:spcAft>
                          <a:spcPts val="300"/>
                        </a:spcAft>
                      </a:pPr>
                      <a:r>
                        <a:rPr lang="en-US" sz="1100" b="1" kern="1200" dirty="0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Come</a:t>
                      </a:r>
                      <a:r>
                        <a:rPr lang="en-US" sz="1100" b="1" kern="1200" baseline="0" dirty="0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determino</a:t>
                      </a:r>
                      <a:r>
                        <a:rPr lang="en-US" sz="1100" b="1" kern="1200" baseline="0" dirty="0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non </a:t>
                      </a:r>
                      <a:r>
                        <a:rPr lang="en-US" sz="1100" b="1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valutabile</a:t>
                      </a:r>
                      <a:r>
                        <a:rPr lang="en-US" sz="1100" b="1" kern="1200" baseline="0" dirty="0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un </a:t>
                      </a:r>
                      <a:r>
                        <a:rPr lang="en-US" sz="1100" b="1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reperto</a:t>
                      </a:r>
                      <a:r>
                        <a:rPr lang="en-US" sz="1100" b="1" kern="1200" baseline="0" dirty="0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trattato</a:t>
                      </a:r>
                      <a:r>
                        <a:rPr lang="en-US" sz="1100" b="1" kern="1200" baseline="0" dirty="0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?</a:t>
                      </a:r>
                      <a:endParaRPr lang="en-US" sz="1100" b="1" kern="1200" dirty="0" smtClean="0"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Se la </a:t>
                      </a: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risposta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al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trattamento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non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può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essere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valutata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a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causa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di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una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diagnostica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per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immagini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inappropriata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o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una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qualità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delle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immagini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inadeguata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deve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essere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assegnata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una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categoria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LR-TR non </a:t>
                      </a: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valutabile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. Non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assegnare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una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categoria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di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risposta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non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valutabile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se la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qualità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delle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immagini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è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adeguata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,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anche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se le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immagini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sono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difficili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da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caratterizzare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o da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interpretare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.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Vedi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manuale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(in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sospeso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).  </a:t>
                      </a:r>
                      <a:endParaRPr lang="en-US" sz="1100" i="1" kern="1200" baseline="0" dirty="0" smtClean="0">
                        <a:solidFill>
                          <a:srgbClr val="0432FF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Cosa</a:t>
                      </a:r>
                      <a:r>
                        <a:rPr lang="en-US" sz="1100" b="1" i="0" strike="noStrike" kern="120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fare se la </a:t>
                      </a:r>
                      <a:r>
                        <a:rPr lang="en-US" sz="1100" b="1" i="0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fase</a:t>
                      </a:r>
                      <a:r>
                        <a:rPr lang="en-US" sz="1100" b="1" i="0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i="0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arteriosa</a:t>
                      </a:r>
                      <a:r>
                        <a:rPr lang="en-US" sz="1100" b="1" i="0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non </a:t>
                      </a:r>
                      <a:r>
                        <a:rPr lang="en-US" sz="1100" b="1" i="0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è</a:t>
                      </a:r>
                      <a:r>
                        <a:rPr lang="en-US" sz="1100" b="1" i="0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i="0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adeguata</a:t>
                      </a:r>
                      <a:r>
                        <a:rPr lang="en-US" sz="1100" b="1" i="0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ma la </a:t>
                      </a:r>
                      <a:r>
                        <a:rPr lang="en-US" sz="1100" b="1" i="0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fase</a:t>
                      </a:r>
                      <a:r>
                        <a:rPr lang="en-US" sz="1100" b="1" i="0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i="0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portale-venosa</a:t>
                      </a:r>
                      <a:r>
                        <a:rPr lang="en-US" sz="1100" b="1" i="0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i="0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mostra</a:t>
                      </a:r>
                      <a:r>
                        <a:rPr lang="en-US" sz="1100" b="1" i="0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un enhancement </a:t>
                      </a:r>
                      <a:r>
                        <a:rPr lang="en-US" sz="1100" b="1" i="0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equivoco</a:t>
                      </a:r>
                      <a:r>
                        <a:rPr lang="en-US" sz="1100" b="1" i="0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? Si </a:t>
                      </a:r>
                      <a:r>
                        <a:rPr lang="en-US" sz="1100" b="1" i="0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tratta</a:t>
                      </a:r>
                      <a:r>
                        <a:rPr lang="en-US" sz="1100" b="1" i="0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di </a:t>
                      </a:r>
                      <a:r>
                        <a:rPr lang="en-US" sz="1100" b="1" i="0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categoria</a:t>
                      </a:r>
                      <a:r>
                        <a:rPr lang="en-US" sz="1100" b="1" i="0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non </a:t>
                      </a:r>
                      <a:r>
                        <a:rPr lang="en-US" sz="1100" b="1" i="0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valutabile</a:t>
                      </a:r>
                      <a:r>
                        <a:rPr lang="en-US" sz="1100" b="1" i="0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o </a:t>
                      </a:r>
                      <a:r>
                        <a:rPr lang="en-US" sz="1100" b="1" i="0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equivoca</a:t>
                      </a:r>
                      <a:r>
                        <a:rPr lang="en-US" sz="1100" b="1" i="0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?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trike="noStrike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Assegnare</a:t>
                      </a:r>
                      <a:r>
                        <a:rPr lang="en-US" sz="1100" strike="noStrike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strike="noStrike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una</a:t>
                      </a:r>
                      <a:r>
                        <a:rPr lang="en-US" sz="1100" strike="noStrike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strike="noStrike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categoria</a:t>
                      </a:r>
                      <a:r>
                        <a:rPr lang="en-US" sz="1100" strike="noStrike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di </a:t>
                      </a:r>
                      <a:r>
                        <a:rPr lang="en-US" sz="1100" strike="noStrike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risposta</a:t>
                      </a:r>
                      <a:r>
                        <a:rPr lang="en-US" sz="1100" strike="noStrike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LR-TR </a:t>
                      </a:r>
                      <a:r>
                        <a:rPr lang="en-US" sz="1100" strike="noStrike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Equivoca</a:t>
                      </a:r>
                      <a:r>
                        <a:rPr lang="en-US" sz="1100" strike="noStrike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. </a:t>
                      </a:r>
                      <a:r>
                        <a:rPr lang="en-US" sz="1100" strike="noStrike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Prendere</a:t>
                      </a:r>
                      <a:r>
                        <a:rPr lang="en-US" sz="1100" strike="noStrike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in </a:t>
                      </a:r>
                      <a:r>
                        <a:rPr lang="en-US" sz="1100" strike="noStrike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considerazione</a:t>
                      </a:r>
                      <a:r>
                        <a:rPr lang="en-US" sz="1100" strike="noStrike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di </a:t>
                      </a:r>
                      <a:r>
                        <a:rPr lang="en-US" sz="1100" strike="noStrike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ripetere</a:t>
                      </a:r>
                      <a:r>
                        <a:rPr lang="en-US" sz="1100" strike="noStrike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strike="noStrike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una</a:t>
                      </a:r>
                      <a:r>
                        <a:rPr lang="en-US" sz="1100" strike="noStrike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strike="noStrike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tecnica</a:t>
                      </a:r>
                      <a:r>
                        <a:rPr lang="en-US" sz="1100" strike="noStrike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di </a:t>
                      </a:r>
                      <a:r>
                        <a:rPr lang="en-US" sz="1100" strike="noStrike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immagine</a:t>
                      </a:r>
                      <a:r>
                        <a:rPr lang="en-US" sz="1100" strike="noStrike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e, se </a:t>
                      </a:r>
                      <a:r>
                        <a:rPr lang="en-US" sz="1100" strike="noStrike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necessario</a:t>
                      </a:r>
                      <a:r>
                        <a:rPr lang="en-US" sz="1100" strike="noStrike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per </a:t>
                      </a:r>
                      <a:r>
                        <a:rPr lang="en-US" sz="1100" strike="noStrike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assicurare</a:t>
                      </a:r>
                      <a:r>
                        <a:rPr lang="en-US" sz="1100" strike="noStrike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strike="noStrike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una</a:t>
                      </a:r>
                      <a:r>
                        <a:rPr lang="en-US" sz="1100" strike="noStrike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strike="noStrike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fase</a:t>
                      </a:r>
                      <a:r>
                        <a:rPr lang="en-US" sz="1100" strike="noStrike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strike="noStrike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arteriosa</a:t>
                      </a:r>
                      <a:r>
                        <a:rPr lang="en-US" sz="1100" strike="noStrike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strike="noStrike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adeguata</a:t>
                      </a:r>
                      <a:r>
                        <a:rPr lang="en-US" sz="1100" strike="noStrike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, </a:t>
                      </a:r>
                      <a:r>
                        <a:rPr lang="en-US" sz="1100" strike="noStrike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prendere</a:t>
                      </a:r>
                      <a:r>
                        <a:rPr lang="en-US" sz="1100" strike="noStrike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in </a:t>
                      </a:r>
                      <a:r>
                        <a:rPr lang="en-US" sz="1100" strike="noStrike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considerazione</a:t>
                      </a:r>
                      <a:r>
                        <a:rPr lang="en-US" sz="1100" strike="noStrike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strike="noStrike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una</a:t>
                      </a:r>
                      <a:r>
                        <a:rPr lang="en-US" sz="1100" strike="noStrike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strike="noStrike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tecnica</a:t>
                      </a:r>
                      <a:r>
                        <a:rPr lang="en-US" sz="1100" strike="noStrike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strike="noStrike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d’immagine</a:t>
                      </a:r>
                      <a:r>
                        <a:rPr lang="en-US" sz="1100" strike="noStrike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strike="noStrike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diversa</a:t>
                      </a:r>
                      <a:r>
                        <a:rPr lang="en-US" sz="1100" strike="noStrike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. </a:t>
                      </a:r>
                      <a:endParaRPr lang="en-US" sz="1100" i="0" strike="noStrike" kern="1200" dirty="0">
                        <a:solidFill>
                          <a:schemeClr val="tx1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lvl="0">
                        <a:spcAft>
                          <a:spcPts val="300"/>
                        </a:spcAft>
                      </a:pPr>
                      <a:r>
                        <a:rPr lang="en-US" sz="1100" b="1" kern="120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Qual</a:t>
                      </a: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è</a:t>
                      </a: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l’intervallo</a:t>
                      </a:r>
                      <a:r>
                        <a:rPr lang="en-US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di follow-up </a:t>
                      </a:r>
                      <a:r>
                        <a:rPr lang="en-US" sz="11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ottimale</a:t>
                      </a:r>
                      <a:r>
                        <a:rPr lang="en-US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per </a:t>
                      </a:r>
                      <a:r>
                        <a:rPr lang="en-US" sz="11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valutare</a:t>
                      </a:r>
                      <a:r>
                        <a:rPr lang="en-US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la </a:t>
                      </a:r>
                      <a:r>
                        <a:rPr lang="en-US" sz="11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risposta</a:t>
                      </a:r>
                      <a:r>
                        <a:rPr lang="en-US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al </a:t>
                      </a:r>
                      <a:r>
                        <a:rPr lang="en-US" sz="11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trattamento</a:t>
                      </a:r>
                      <a:r>
                        <a:rPr lang="en-US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?</a:t>
                      </a:r>
                      <a:endParaRPr lang="en-US" sz="1100" b="1" kern="1200" dirty="0" smtClean="0">
                        <a:solidFill>
                          <a:schemeClr val="tx1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L’intervallo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di follow-up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ottimale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dipende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dal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tipo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di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trattamento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e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dalle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linee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guida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deli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singloli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centri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.. In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generale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,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il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follow-up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mediante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TC o RM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è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raccomandato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ogni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3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mesi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,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anche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se un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esame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ad 1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mese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può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essere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utile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dopo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alcuni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tipi di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trattamento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.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Vedi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1" baseline="0" dirty="0" smtClean="0">
                          <a:solidFill>
                            <a:srgbClr val="0432FF"/>
                          </a:solidFill>
                          <a:latin typeface="Helvetica" charset="0"/>
                          <a:ea typeface="Helvetica" charset="0"/>
                          <a:cs typeface="Helvetica" charset="0"/>
                          <a:hlinkClick r:id="rId3" action="ppaction://hlinksldjump"/>
                        </a:rPr>
                        <a:t>pag. 13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  <a:hlinkClick r:id="rId3" action="ppaction://hlinksldjump"/>
                        </a:rPr>
                        <a:t>.</a:t>
                      </a:r>
                      <a:endParaRPr lang="en-US" sz="1100" b="0" baseline="0" dirty="0" smtClean="0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lvl="0">
                        <a:spcAft>
                          <a:spcPts val="300"/>
                        </a:spcAft>
                      </a:pPr>
                      <a:r>
                        <a:rPr lang="en-US" sz="1100" b="1" kern="120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Ci</a:t>
                      </a: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sono</a:t>
                      </a: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dei</a:t>
                      </a: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rischi</a:t>
                      </a:r>
                      <a:r>
                        <a:rPr lang="en-US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nel</a:t>
                      </a:r>
                      <a:r>
                        <a:rPr lang="en-US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valutare</a:t>
                      </a:r>
                      <a:r>
                        <a:rPr lang="en-US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la </a:t>
                      </a:r>
                      <a:r>
                        <a:rPr lang="en-US" sz="11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risposta</a:t>
                      </a:r>
                      <a:r>
                        <a:rPr lang="en-US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troppo</a:t>
                      </a:r>
                      <a:r>
                        <a:rPr lang="en-US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precocemente</a:t>
                      </a:r>
                      <a:r>
                        <a:rPr lang="en-US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dopo</a:t>
                      </a:r>
                      <a:r>
                        <a:rPr lang="en-US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il</a:t>
                      </a:r>
                      <a:r>
                        <a:rPr lang="en-US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trattamento</a:t>
                      </a:r>
                      <a:r>
                        <a:rPr lang="en-US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?</a:t>
                      </a:r>
                      <a:endParaRPr lang="en-US" sz="1100" b="1" kern="1200" dirty="0" smtClean="0">
                        <a:solidFill>
                          <a:schemeClr val="tx1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Le </a:t>
                      </a: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modifiche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della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perfusione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tissutale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correlate al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trattamento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possono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simulare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o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oscurare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un enhancement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tumorale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causando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potenzialmente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falsi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positivi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o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falsi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negativi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nella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valutazione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della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persistenza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di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attività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del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tumore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. </a:t>
                      </a:r>
                      <a:endParaRPr lang="en-US" sz="1100" i="1" kern="1200" dirty="0">
                        <a:solidFill>
                          <a:schemeClr val="tx1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lvl="0">
                        <a:spcAft>
                          <a:spcPts val="300"/>
                        </a:spcAft>
                      </a:pPr>
                      <a:r>
                        <a:rPr lang="en-US" sz="1100" b="1" kern="120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Cosa</a:t>
                      </a: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devo</a:t>
                      </a: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fare se</a:t>
                      </a:r>
                      <a:r>
                        <a:rPr lang="en-US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sono</a:t>
                      </a:r>
                      <a:r>
                        <a:rPr lang="en-US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in </a:t>
                      </a:r>
                      <a:r>
                        <a:rPr lang="en-US" sz="11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dubbio</a:t>
                      </a:r>
                      <a:r>
                        <a:rPr lang="en-US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tra</a:t>
                      </a:r>
                      <a:r>
                        <a:rPr lang="en-US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persistenza</a:t>
                      </a:r>
                      <a:r>
                        <a:rPr lang="en-US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di </a:t>
                      </a:r>
                      <a:r>
                        <a:rPr lang="en-US" sz="11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attività</a:t>
                      </a:r>
                      <a:r>
                        <a:rPr lang="en-US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del </a:t>
                      </a:r>
                      <a:r>
                        <a:rPr lang="en-US" sz="11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tumore</a:t>
                      </a:r>
                      <a:r>
                        <a:rPr lang="en-US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vs</a:t>
                      </a:r>
                      <a:r>
                        <a:rPr lang="en-US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fisiologiche</a:t>
                      </a:r>
                      <a:r>
                        <a:rPr lang="en-US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variazioni</a:t>
                      </a:r>
                      <a:r>
                        <a:rPr lang="en-US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post-</a:t>
                      </a:r>
                      <a:r>
                        <a:rPr lang="en-US" sz="11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trattamento</a:t>
                      </a:r>
                      <a:r>
                        <a:rPr lang="en-US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?</a:t>
                      </a:r>
                      <a:endParaRPr lang="en-US" sz="1100" b="1" kern="1200" dirty="0" smtClean="0">
                        <a:solidFill>
                          <a:schemeClr val="tx1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Categorizza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il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reperto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come LR-TR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equivoco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se la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qualità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dell’immagine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è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adeguata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. </a:t>
                      </a:r>
                      <a:r>
                        <a:rPr lang="en-US" sz="1100" i="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Vedi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i="1" baseline="0" dirty="0" smtClean="0">
                          <a:solidFill>
                            <a:srgbClr val="0432FF"/>
                          </a:solidFill>
                          <a:latin typeface="Helvetica"/>
                          <a:cs typeface="Helvetica"/>
                          <a:hlinkClick r:id="rId4" action="ppaction://hlinksldjump"/>
                        </a:rPr>
                        <a:t>pag. 10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  <a:hlinkClick r:id="rId4" action="ppaction://hlinksldjump"/>
                        </a:rPr>
                        <a:t>.</a:t>
                      </a:r>
                      <a:endParaRPr lang="en-US" sz="1100" i="1" kern="1200" dirty="0" smtClean="0">
                        <a:solidFill>
                          <a:schemeClr val="tx1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LR-TR </a:t>
                      </a:r>
                      <a:r>
                        <a:rPr lang="en-US" sz="1100" b="1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senza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persistenza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di </a:t>
                      </a:r>
                      <a:r>
                        <a:rPr lang="en-US" sz="1100" b="1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malattia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esclude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una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persistenza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microscopica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?</a:t>
                      </a:r>
                    </a:p>
                    <a:p>
                      <a:pPr marL="0" marR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No. LR-TR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senza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persistenza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di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malattia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corrisponde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ad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assenza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di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grossolana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attività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tumorale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,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piccoli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foci di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tumore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attivo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però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non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possono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essere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esclusi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mediante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una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diagnostica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non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invasiva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.</a:t>
                      </a:r>
                    </a:p>
                  </a:txBody>
                  <a:tcPr marT="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b="1" strike="noStrike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Come </a:t>
                      </a:r>
                      <a:r>
                        <a:rPr lang="en-US" sz="1100" b="1" strike="noStrike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posso</a:t>
                      </a:r>
                      <a:r>
                        <a:rPr lang="en-US" sz="1100" b="1" strike="noStrike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strike="noStrike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distinguere</a:t>
                      </a:r>
                      <a:r>
                        <a:rPr lang="en-US" sz="1100" b="1" strike="noStrike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un </a:t>
                      </a:r>
                      <a:r>
                        <a:rPr lang="en-US" sz="1100" b="1" strike="noStrike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residuo</a:t>
                      </a:r>
                      <a:r>
                        <a:rPr lang="en-US" sz="1100" b="1" strike="noStrike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strike="noStrike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tumorale</a:t>
                      </a:r>
                      <a:r>
                        <a:rPr lang="en-US" sz="1100" b="1" strike="noStrike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da un </a:t>
                      </a:r>
                      <a:r>
                        <a:rPr lang="en-US" sz="1100" b="1" strike="noStrike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nuovo</a:t>
                      </a:r>
                      <a:r>
                        <a:rPr lang="en-US" sz="1100" b="1" strike="noStrike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strike="noStrike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tumore</a:t>
                      </a:r>
                      <a:r>
                        <a:rPr lang="en-US" sz="1100" b="1" strike="noStrike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strike="noStrike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vicino</a:t>
                      </a:r>
                      <a:r>
                        <a:rPr lang="en-US" sz="1100" b="1" strike="noStrike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ad un </a:t>
                      </a:r>
                      <a:r>
                        <a:rPr lang="en-US" sz="1100" b="1" strike="noStrike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reperto</a:t>
                      </a:r>
                      <a:r>
                        <a:rPr lang="en-US" sz="1100" b="1" strike="noStrike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strike="noStrike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trattato</a:t>
                      </a:r>
                      <a:r>
                        <a:rPr lang="en-US" sz="1100" b="1" strike="noStrike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? </a:t>
                      </a:r>
                    </a:p>
                    <a:p>
                      <a:pPr marL="0" marR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Il </a:t>
                      </a:r>
                      <a:r>
                        <a:rPr lang="en-US" sz="1100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residuo</a:t>
                      </a:r>
                      <a:r>
                        <a:rPr lang="en-US" sz="1100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 </a:t>
                      </a:r>
                      <a:r>
                        <a:rPr lang="en-US" sz="1100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tumorale</a:t>
                      </a:r>
                      <a:r>
                        <a:rPr lang="en-US" sz="1100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 </a:t>
                      </a:r>
                      <a:r>
                        <a:rPr lang="en-US" sz="1100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si</a:t>
                      </a:r>
                      <a:r>
                        <a:rPr lang="en-US" sz="1100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 </a:t>
                      </a:r>
                      <a:r>
                        <a:rPr lang="en-US" sz="1100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localizza</a:t>
                      </a:r>
                      <a:r>
                        <a:rPr lang="en-US" sz="1100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 </a:t>
                      </a:r>
                      <a:r>
                        <a:rPr lang="en-US" sz="1100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all’interno</a:t>
                      </a:r>
                      <a:r>
                        <a:rPr lang="en-US" sz="1100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 o in </a:t>
                      </a:r>
                      <a:r>
                        <a:rPr lang="en-US" sz="1100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prossimità</a:t>
                      </a:r>
                      <a:r>
                        <a:rPr lang="en-US" sz="1100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 del </a:t>
                      </a:r>
                      <a:r>
                        <a:rPr lang="en-US" sz="1100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margine</a:t>
                      </a:r>
                      <a:r>
                        <a:rPr lang="en-US" sz="1100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 di un </a:t>
                      </a:r>
                      <a:r>
                        <a:rPr lang="en-US" sz="1100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reperto</a:t>
                      </a:r>
                      <a:r>
                        <a:rPr lang="en-US" sz="1100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 </a:t>
                      </a:r>
                      <a:r>
                        <a:rPr lang="en-US" sz="1100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trattato</a:t>
                      </a:r>
                      <a:r>
                        <a:rPr lang="en-US" sz="1100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, a</a:t>
                      </a:r>
                      <a:r>
                        <a:rPr lang="en-US" sz="1100" strike="noStrike" kern="120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 </a:t>
                      </a:r>
                      <a:r>
                        <a:rPr lang="en-US" sz="1100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differenza</a:t>
                      </a:r>
                      <a:r>
                        <a:rPr lang="en-US" sz="1100" strike="noStrike" kern="120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 di un </a:t>
                      </a:r>
                      <a:r>
                        <a:rPr lang="en-US" sz="1100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nuovo</a:t>
                      </a:r>
                      <a:r>
                        <a:rPr lang="en-US" sz="1100" strike="noStrike" kern="120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 </a:t>
                      </a:r>
                      <a:r>
                        <a:rPr lang="en-US" sz="1100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tumore</a:t>
                      </a:r>
                      <a:r>
                        <a:rPr lang="en-US" sz="1100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 </a:t>
                      </a:r>
                      <a:r>
                        <a:rPr lang="en-US" sz="1100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adiacente</a:t>
                      </a:r>
                      <a:r>
                        <a:rPr lang="en-US" sz="1100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 ad </a:t>
                      </a:r>
                      <a:r>
                        <a:rPr lang="en-US" sz="1100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esso</a:t>
                      </a:r>
                      <a:r>
                        <a:rPr lang="en-US" sz="1100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. Non </a:t>
                      </a:r>
                      <a:r>
                        <a:rPr lang="en-US" sz="1100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esiste</a:t>
                      </a:r>
                      <a:r>
                        <a:rPr lang="en-US" sz="1100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 </a:t>
                      </a:r>
                      <a:r>
                        <a:rPr lang="en-US" sz="1100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una</a:t>
                      </a:r>
                      <a:r>
                        <a:rPr lang="en-US" sz="1100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 </a:t>
                      </a:r>
                      <a:r>
                        <a:rPr lang="en-US" sz="1100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distanza</a:t>
                      </a:r>
                      <a:r>
                        <a:rPr lang="en-US" sz="1100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 </a:t>
                      </a:r>
                      <a:r>
                        <a:rPr lang="en-US" sz="1100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soglia</a:t>
                      </a:r>
                      <a:r>
                        <a:rPr lang="en-US" sz="1100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 dal </a:t>
                      </a:r>
                      <a:r>
                        <a:rPr lang="en-US" sz="1100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margine</a:t>
                      </a:r>
                      <a:r>
                        <a:rPr lang="en-US" sz="1100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 </a:t>
                      </a:r>
                      <a:r>
                        <a:rPr lang="en-US" sz="1100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tumorale</a:t>
                      </a:r>
                      <a:r>
                        <a:rPr lang="en-US" sz="1100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 in </a:t>
                      </a:r>
                      <a:r>
                        <a:rPr lang="en-US" sz="1100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grado</a:t>
                      </a:r>
                      <a:r>
                        <a:rPr lang="en-US" sz="1100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 di </a:t>
                      </a:r>
                      <a:r>
                        <a:rPr lang="en-US" sz="1100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distinguere</a:t>
                      </a:r>
                      <a:r>
                        <a:rPr lang="en-US" sz="1100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 </a:t>
                      </a:r>
                      <a:r>
                        <a:rPr lang="en-US" sz="1100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affidabilmente</a:t>
                      </a:r>
                      <a:r>
                        <a:rPr lang="en-US" sz="1100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 </a:t>
                      </a:r>
                      <a:r>
                        <a:rPr lang="en-US" sz="1100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una</a:t>
                      </a:r>
                      <a:r>
                        <a:rPr lang="en-US" sz="1100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 </a:t>
                      </a:r>
                      <a:r>
                        <a:rPr lang="en-US" sz="1100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nuova</a:t>
                      </a:r>
                      <a:r>
                        <a:rPr lang="en-US" sz="1100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 </a:t>
                      </a:r>
                      <a:r>
                        <a:rPr lang="en-US" sz="1100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lesione</a:t>
                      </a:r>
                      <a:r>
                        <a:rPr lang="en-US" sz="1100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 da </a:t>
                      </a:r>
                      <a:r>
                        <a:rPr lang="en-US" sz="1100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una</a:t>
                      </a:r>
                      <a:r>
                        <a:rPr lang="en-US" sz="1100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 </a:t>
                      </a:r>
                      <a:r>
                        <a:rPr lang="en-US" sz="1100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recidiva</a:t>
                      </a:r>
                      <a:r>
                        <a:rPr lang="en-US" sz="1100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. </a:t>
                      </a:r>
                      <a:r>
                        <a:rPr lang="en-US" sz="1100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Bisogna</a:t>
                      </a:r>
                      <a:r>
                        <a:rPr lang="en-US" sz="1100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 </a:t>
                      </a:r>
                      <a:r>
                        <a:rPr lang="en-US" sz="1100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utilizzare</a:t>
                      </a:r>
                      <a:r>
                        <a:rPr lang="en-US" sz="1100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 </a:t>
                      </a:r>
                      <a:r>
                        <a:rPr lang="en-US" sz="1100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il</a:t>
                      </a:r>
                      <a:r>
                        <a:rPr lang="en-US" sz="1100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 </a:t>
                      </a:r>
                      <a:r>
                        <a:rPr lang="en-US" sz="1100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proprio</a:t>
                      </a:r>
                      <a:r>
                        <a:rPr lang="en-US" sz="1100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 </a:t>
                      </a:r>
                      <a:r>
                        <a:rPr lang="en-US" sz="1100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giudizio</a:t>
                      </a:r>
                      <a:r>
                        <a:rPr lang="en-US" sz="1100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 per </a:t>
                      </a:r>
                      <a:r>
                        <a:rPr lang="en-US" sz="1100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distinguerle</a:t>
                      </a:r>
                      <a:r>
                        <a:rPr lang="en-US" sz="1100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 </a:t>
                      </a:r>
                      <a:r>
                        <a:rPr lang="en-US" sz="1100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ed</a:t>
                      </a:r>
                      <a:r>
                        <a:rPr lang="en-US" sz="1100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 </a:t>
                      </a:r>
                      <a:r>
                        <a:rPr lang="en-US" sz="1100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applicare</a:t>
                      </a:r>
                      <a:r>
                        <a:rPr lang="en-US" sz="1100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 </a:t>
                      </a:r>
                      <a:r>
                        <a:rPr lang="en-US" sz="1100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l’algoritmo</a:t>
                      </a:r>
                      <a:r>
                        <a:rPr lang="en-US" sz="1100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 LI-RADS </a:t>
                      </a:r>
                      <a:r>
                        <a:rPr lang="en-US" sz="1100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corrispondente</a:t>
                      </a:r>
                      <a:r>
                        <a:rPr lang="en-US" sz="1100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 (TC/RM </a:t>
                      </a:r>
                      <a:r>
                        <a:rPr lang="en-US" sz="1100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risposta</a:t>
                      </a:r>
                      <a:r>
                        <a:rPr lang="en-US" sz="1100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 al </a:t>
                      </a:r>
                      <a:r>
                        <a:rPr lang="en-US" sz="1100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trattamento</a:t>
                      </a:r>
                      <a:r>
                        <a:rPr lang="en-US" sz="1100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 o </a:t>
                      </a:r>
                      <a:r>
                        <a:rPr lang="en-US" sz="1100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diagnostico</a:t>
                      </a:r>
                      <a:r>
                        <a:rPr lang="en-US" sz="1100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). Per </a:t>
                      </a:r>
                      <a:r>
                        <a:rPr lang="en-US" sz="1100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esempio</a:t>
                      </a:r>
                      <a:r>
                        <a:rPr lang="en-US" sz="1100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: un </a:t>
                      </a:r>
                      <a:r>
                        <a:rPr lang="en-US" sz="1100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nuovo</a:t>
                      </a:r>
                      <a:r>
                        <a:rPr lang="en-US" sz="1100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 </a:t>
                      </a:r>
                      <a:r>
                        <a:rPr lang="en-US" sz="1100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reperto</a:t>
                      </a:r>
                      <a:r>
                        <a:rPr lang="en-US" sz="1100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 </a:t>
                      </a:r>
                      <a:r>
                        <a:rPr lang="en-US" sz="1100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che</a:t>
                      </a:r>
                      <a:r>
                        <a:rPr lang="en-US" sz="1100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 </a:t>
                      </a:r>
                      <a:r>
                        <a:rPr lang="en-US" sz="1100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abbia</a:t>
                      </a:r>
                      <a:r>
                        <a:rPr lang="en-US" sz="1100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 </a:t>
                      </a:r>
                      <a:r>
                        <a:rPr lang="en-US" sz="1100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caratteristiche</a:t>
                      </a:r>
                      <a:r>
                        <a:rPr lang="en-US" sz="1100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 di </a:t>
                      </a:r>
                      <a:r>
                        <a:rPr lang="en-US" sz="1100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origine</a:t>
                      </a:r>
                      <a:r>
                        <a:rPr lang="en-US" sz="1100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 de novo (</a:t>
                      </a:r>
                      <a:r>
                        <a:rPr lang="en-US" sz="1100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es</a:t>
                      </a:r>
                      <a:r>
                        <a:rPr lang="en-US" sz="1100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.: </a:t>
                      </a:r>
                      <a:r>
                        <a:rPr lang="en-US" sz="1100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nodulo</a:t>
                      </a:r>
                      <a:r>
                        <a:rPr lang="en-US" sz="1100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 in </a:t>
                      </a:r>
                      <a:r>
                        <a:rPr lang="en-US" sz="1100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nodulo</a:t>
                      </a:r>
                      <a:r>
                        <a:rPr lang="en-US" sz="1100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) e/o </a:t>
                      </a:r>
                      <a:r>
                        <a:rPr lang="en-US" sz="1100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che</a:t>
                      </a:r>
                      <a:r>
                        <a:rPr lang="en-US" sz="1100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 </a:t>
                      </a:r>
                      <a:r>
                        <a:rPr lang="en-US" sz="1100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escluda</a:t>
                      </a:r>
                      <a:r>
                        <a:rPr lang="en-US" sz="1100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 </a:t>
                      </a:r>
                      <a:r>
                        <a:rPr lang="en-US" sz="1100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metastasi</a:t>
                      </a:r>
                      <a:r>
                        <a:rPr lang="en-US" sz="1100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 </a:t>
                      </a:r>
                      <a:r>
                        <a:rPr lang="en-US" sz="1100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dalla</a:t>
                      </a:r>
                      <a:r>
                        <a:rPr lang="en-US" sz="1100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 </a:t>
                      </a:r>
                      <a:r>
                        <a:rPr lang="en-US" sz="1100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lesione</a:t>
                      </a:r>
                      <a:r>
                        <a:rPr lang="en-US" sz="1100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 </a:t>
                      </a:r>
                      <a:r>
                        <a:rPr lang="en-US" sz="1100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trattata</a:t>
                      </a:r>
                      <a:r>
                        <a:rPr lang="en-US" sz="1100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 (</a:t>
                      </a:r>
                      <a:r>
                        <a:rPr lang="en-US" sz="1100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es</a:t>
                      </a:r>
                      <a:r>
                        <a:rPr lang="en-US" sz="1100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.: </a:t>
                      </a:r>
                      <a:r>
                        <a:rPr lang="en-US" sz="1100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differenze</a:t>
                      </a:r>
                      <a:r>
                        <a:rPr lang="en-US" sz="1100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 </a:t>
                      </a:r>
                      <a:r>
                        <a:rPr lang="en-US" sz="1100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nella</a:t>
                      </a:r>
                      <a:r>
                        <a:rPr lang="en-US" sz="1100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 </a:t>
                      </a:r>
                      <a:r>
                        <a:rPr lang="en-US" sz="1100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presenza</a:t>
                      </a:r>
                      <a:r>
                        <a:rPr lang="en-US" sz="1100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 di </a:t>
                      </a:r>
                      <a:r>
                        <a:rPr lang="en-US" sz="1100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grasso</a:t>
                      </a:r>
                      <a:r>
                        <a:rPr lang="en-US" sz="1100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. Ferro o di </a:t>
                      </a:r>
                      <a:r>
                        <a:rPr lang="en-US" sz="1100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intensità</a:t>
                      </a:r>
                      <a:r>
                        <a:rPr lang="en-US" sz="1100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 in </a:t>
                      </a:r>
                      <a:r>
                        <a:rPr lang="en-US" sz="1100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fase</a:t>
                      </a:r>
                      <a:r>
                        <a:rPr lang="en-US" sz="1100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 </a:t>
                      </a:r>
                      <a:r>
                        <a:rPr lang="en-US" sz="1100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epatobiliare</a:t>
                      </a:r>
                      <a:r>
                        <a:rPr lang="en-US" sz="1100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) </a:t>
                      </a:r>
                      <a:r>
                        <a:rPr lang="en-US" sz="1100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deve</a:t>
                      </a:r>
                      <a:r>
                        <a:rPr lang="en-US" sz="1100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 </a:t>
                      </a:r>
                      <a:r>
                        <a:rPr lang="en-US" sz="1100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essere</a:t>
                      </a:r>
                      <a:r>
                        <a:rPr lang="en-US" sz="1100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 </a:t>
                      </a:r>
                      <a:r>
                        <a:rPr lang="en-US" sz="1100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considerato</a:t>
                      </a:r>
                      <a:r>
                        <a:rPr lang="en-US" sz="1100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 un </a:t>
                      </a:r>
                      <a:r>
                        <a:rPr lang="en-US" sz="1100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nuovo</a:t>
                      </a:r>
                      <a:r>
                        <a:rPr lang="en-US" sz="1100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 </a:t>
                      </a:r>
                      <a:r>
                        <a:rPr lang="en-US" sz="1100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tumore</a:t>
                      </a:r>
                      <a:r>
                        <a:rPr lang="en-US" sz="1100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/>
                          <a:ea typeface="+mn-ea"/>
                          <a:cs typeface="Helvetica"/>
                        </a:rPr>
                        <a:t>.</a:t>
                      </a:r>
                      <a:endParaRPr lang="en-US" sz="1100" strike="noStrike" kern="1200" dirty="0" smtClean="0">
                        <a:solidFill>
                          <a:schemeClr val="tx1"/>
                        </a:solidFill>
                        <a:effectLst/>
                        <a:latin typeface="Helvetica"/>
                        <a:ea typeface="+mn-ea"/>
                        <a:cs typeface="Helvetica"/>
                      </a:endParaRPr>
                    </a:p>
                  </a:txBody>
                  <a:tcPr marT="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Come </a:t>
                      </a:r>
                      <a:r>
                        <a:rPr lang="en-US" sz="1100" b="1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valuto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la </a:t>
                      </a:r>
                      <a:r>
                        <a:rPr lang="en-US" sz="1100" b="1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risposta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al </a:t>
                      </a:r>
                      <a:r>
                        <a:rPr lang="en-US" sz="1100" b="1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trattamento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di </a:t>
                      </a:r>
                      <a:r>
                        <a:rPr lang="en-US" sz="1100" b="1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un’invasione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vascolare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?</a:t>
                      </a:r>
                    </a:p>
                    <a:p>
                      <a:pPr marL="0" marR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Può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essere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complicato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.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Appica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al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meglio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lo schema LI-RADS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della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risposta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al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trattamento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. </a:t>
                      </a:r>
                    </a:p>
                  </a:txBody>
                  <a:tcPr marT="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b="1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Devo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valutare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la </a:t>
                      </a:r>
                      <a:r>
                        <a:rPr lang="en-US" sz="1100" b="1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risposta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al </a:t>
                      </a:r>
                      <a:r>
                        <a:rPr lang="en-US" sz="1100" b="1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trattamento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per </a:t>
                      </a:r>
                      <a:r>
                        <a:rPr lang="en-US" sz="1100" b="1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ciascun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reperto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se </a:t>
                      </a:r>
                      <a:r>
                        <a:rPr lang="en-US" sz="1100" b="1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il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numero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dei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reperti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è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elevato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?</a:t>
                      </a:r>
                    </a:p>
                    <a:p>
                      <a:pPr marL="0" marR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Se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il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numero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di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reperti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è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elevato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,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presenta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caratteristiche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radiologiche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post-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trattamento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simili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e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verosimilmente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con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risposte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al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trattamento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simili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,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si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può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valutare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un’unica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risposta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al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trattamento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.</a:t>
                      </a:r>
                    </a:p>
                  </a:txBody>
                  <a:tcPr marT="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6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409944" y="8882390"/>
            <a:ext cx="448056" cy="261610"/>
          </a:xfrm>
          <a:noFill/>
        </p:spPr>
        <p:txBody>
          <a:bodyPr wrap="none" anchor="ctr">
            <a:noAutofit/>
          </a:bodyPr>
          <a:lstStyle/>
          <a:p>
            <a:pPr algn="r"/>
            <a:fld id="{B41CA22E-DFD3-3C4D-A85C-F28D93725E7B}" type="slidenum">
              <a:rPr lang="en-US" sz="1100" smtClean="0">
                <a:latin typeface="Helvetica"/>
                <a:cs typeface="Helvetica"/>
              </a:rPr>
              <a:pPr algn="r"/>
              <a:t>28</a:t>
            </a:fld>
            <a:endParaRPr lang="en-US" sz="1100" dirty="0">
              <a:latin typeface="Helvetica"/>
              <a:cs typeface="Helvetica"/>
            </a:endParaRPr>
          </a:p>
        </p:txBody>
      </p:sp>
      <p:sp>
        <p:nvSpPr>
          <p:cNvPr id="18" name="Right Triangle 17"/>
          <p:cNvSpPr/>
          <p:nvPr/>
        </p:nvSpPr>
        <p:spPr>
          <a:xfrm rot="10800000">
            <a:off x="5476042" y="0"/>
            <a:ext cx="1381958" cy="503271"/>
          </a:xfrm>
          <a:prstGeom prst="rtTriangle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0000">
                <a:schemeClr val="bg1">
                  <a:alpha val="0"/>
                </a:schemeClr>
              </a:gs>
            </a:gsLst>
            <a:lin ang="174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4955524" y="-25450"/>
            <a:ext cx="19202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 smtClean="0">
                <a:latin typeface="Helvetica"/>
                <a:cs typeface="Helvetica"/>
              </a:rPr>
              <a:t>FAQs</a:t>
            </a:r>
            <a:endParaRPr lang="en-US" sz="14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989468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1040903"/>
              </p:ext>
            </p:extLst>
          </p:nvPr>
        </p:nvGraphicFramePr>
        <p:xfrm>
          <a:off x="228600" y="365762"/>
          <a:ext cx="6400800" cy="413534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00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80129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Cosa è il</a:t>
                      </a:r>
                      <a:r>
                        <a:rPr lang="en-US" sz="1800" b="1" baseline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800" b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LI-RADS</a:t>
                      </a:r>
                      <a:r>
                        <a:rPr lang="en-US" sz="1800" b="1" baseline="3000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®</a:t>
                      </a:r>
                      <a:r>
                        <a:rPr lang="en-US" sz="1800" b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?</a:t>
                      </a:r>
                    </a:p>
                  </a:txBody>
                  <a:tcPr marT="0" marB="1828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53952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Il </a:t>
                      </a:r>
                      <a:r>
                        <a:rPr lang="en-US" sz="1100" b="1" u="sng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L</a:t>
                      </a: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iver</a:t>
                      </a:r>
                      <a:r>
                        <a:rPr lang="en-US" sz="1100" b="1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1" u="sng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I</a:t>
                      </a:r>
                      <a:r>
                        <a:rPr lang="en-US" sz="1100" b="1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maging </a:t>
                      </a:r>
                      <a:r>
                        <a:rPr lang="en-US" sz="1100" b="1" u="sng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R</a:t>
                      </a:r>
                      <a:r>
                        <a:rPr lang="en-US" sz="1100" b="1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eporting </a:t>
                      </a:r>
                      <a:r>
                        <a:rPr lang="en-US" sz="1100" b="1" u="sng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A</a:t>
                      </a:r>
                      <a:r>
                        <a:rPr lang="en-US" sz="1100" b="1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nd </a:t>
                      </a:r>
                      <a:r>
                        <a:rPr lang="en-US" sz="1100" b="1" u="sng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D</a:t>
                      </a:r>
                      <a:r>
                        <a:rPr lang="en-US" sz="1100" b="1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ata </a:t>
                      </a:r>
                      <a:r>
                        <a:rPr lang="en-US" sz="1100" b="1" u="sng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S</a:t>
                      </a:r>
                      <a:r>
                        <a:rPr lang="en-US" sz="1100" b="1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ystem (</a:t>
                      </a: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LI-RADS) </a:t>
                      </a:r>
                      <a:r>
                        <a:rPr lang="en-US" sz="1100" b="1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è</a:t>
                      </a: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:</a:t>
                      </a:r>
                      <a:endParaRPr lang="en-US" sz="1100" dirty="0" smtClean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  <a:p>
                      <a:pPr marL="182880" indent="-182880">
                        <a:lnSpc>
                          <a:spcPct val="100000"/>
                        </a:lnSpc>
                        <a:buFont typeface="Arial"/>
                        <a:buChar char="•"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Un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sistema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completo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per 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standardizzare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l’acquisizione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, 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l’interpretazione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, la 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refertazione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e la 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raccolta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di 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dati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nell’ambito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della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diagnostica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per 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immagini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epatica</a:t>
                      </a:r>
                      <a:endParaRPr lang="en-US" sz="1100" dirty="0" smtClean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  <a:p>
                      <a:pPr marL="182880" marR="0" indent="-18288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Un 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documento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dinamico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, 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destinato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ad 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essere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ampliato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e 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perfezionato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con lo 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sviluppo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delle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conoscenze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ed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in 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risposta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alle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opinioni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degli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utilizzatori</a:t>
                      </a:r>
                      <a:endParaRPr lang="en-US" sz="1100" baseline="0" dirty="0" smtClean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  <a:p>
                      <a:pPr marL="182880" marR="0" indent="-18288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Concepito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per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migliorare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la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comunicazione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, la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cura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del 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paziente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, la 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formazione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e la 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ricerca</a:t>
                      </a:r>
                      <a:endParaRPr lang="en-US" sz="1100" dirty="0" smtClean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  <a:p>
                      <a:pPr marL="182880" indent="-182880">
                        <a:lnSpc>
                          <a:spcPct val="100000"/>
                        </a:lnSpc>
                        <a:buFont typeface="Arial"/>
                        <a:buChar char="•"/>
                      </a:pP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Supportato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e 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promosso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dall’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American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College of Radiology (ACR)</a:t>
                      </a:r>
                    </a:p>
                    <a:p>
                      <a:pPr marL="182880" indent="-182880">
                        <a:lnSpc>
                          <a:spcPct val="100000"/>
                        </a:lnSpc>
                        <a:buFont typeface="Arial"/>
                        <a:buChar char="•"/>
                      </a:pP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Sviluppato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da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un 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consorzio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internazionale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multidisciplinare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composto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da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radiologi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che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si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occupano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di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diagnostica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e di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interventistica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,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chirurghi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epatobiliari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,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epatologi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ed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epato-anatomopatologi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.</a:t>
                      </a:r>
                      <a:endParaRPr lang="en-US" sz="1100" dirty="0" smtClean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  <a:p>
                      <a:pPr marL="365760" indent="-182880">
                        <a:lnSpc>
                          <a:spcPct val="100000"/>
                        </a:lnSpc>
                        <a:buFont typeface="Arial"/>
                        <a:buChar char="•"/>
                      </a:pP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Include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medici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universitari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e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ospedalieri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, e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anche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medici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in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formazione</a:t>
                      </a:r>
                      <a:endParaRPr lang="en-US" sz="1100" dirty="0" smtClean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 marT="182880" marB="182880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43024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Il LI-RADS</a:t>
                      </a:r>
                      <a:r>
                        <a:rPr lang="en-US" sz="1100" b="1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1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può</a:t>
                      </a:r>
                      <a:r>
                        <a:rPr lang="en-US" sz="1100" b="1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1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essere</a:t>
                      </a:r>
                      <a:r>
                        <a:rPr lang="en-US" sz="1100" b="1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1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usato</a:t>
                      </a:r>
                      <a:r>
                        <a:rPr lang="en-US" sz="1100" b="1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da</a:t>
                      </a: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:</a:t>
                      </a:r>
                    </a:p>
                    <a:p>
                      <a:pPr marL="182880" marR="0" indent="-18288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1100" b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Radiologi</a:t>
                      </a:r>
                      <a:r>
                        <a:rPr lang="en-US" sz="1100" b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universitari</a:t>
                      </a:r>
                      <a:r>
                        <a:rPr lang="en-US" sz="1100" b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e </a:t>
                      </a:r>
                      <a:r>
                        <a:rPr lang="en-US" sz="1100" b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ospedalieri</a:t>
                      </a:r>
                      <a:endParaRPr lang="en-US" sz="1100" b="0" dirty="0" smtClean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  <a:p>
                      <a:pPr marL="182880" marR="0" indent="-18288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1100" b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Radiologi</a:t>
                      </a:r>
                      <a:r>
                        <a:rPr lang="en-US" sz="1100" b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in </a:t>
                      </a:r>
                      <a:r>
                        <a:rPr lang="en-US" sz="1100" b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formazione</a:t>
                      </a:r>
                      <a:endParaRPr lang="en-US" sz="1100" b="0" dirty="0" smtClean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  <a:p>
                      <a:pPr marL="182880" marR="0" indent="-18288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1100" b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Altri</a:t>
                      </a:r>
                      <a:r>
                        <a:rPr lang="en-US" sz="1100" b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professionisti</a:t>
                      </a:r>
                      <a:r>
                        <a:rPr lang="en-US" sz="1100" b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sanitari</a:t>
                      </a:r>
                      <a:r>
                        <a:rPr lang="en-US" sz="1100" b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che</a:t>
                      </a:r>
                      <a:r>
                        <a:rPr lang="en-US" sz="1100" b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si</a:t>
                      </a:r>
                      <a:r>
                        <a:rPr lang="en-US" sz="1100" b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occupano</a:t>
                      </a:r>
                      <a:r>
                        <a:rPr lang="en-US" sz="1100" b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della</a:t>
                      </a:r>
                      <a:r>
                        <a:rPr lang="en-US" sz="1100" b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cura</a:t>
                      </a:r>
                      <a:r>
                        <a:rPr lang="en-US" sz="1100" b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di </a:t>
                      </a:r>
                      <a:r>
                        <a:rPr lang="en-US" sz="1100" b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pazienti</a:t>
                      </a:r>
                      <a:r>
                        <a:rPr lang="en-US" sz="1100" b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con </a:t>
                      </a:r>
                      <a:r>
                        <a:rPr lang="en-US" sz="1100" b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malattie</a:t>
                      </a:r>
                      <a:r>
                        <a:rPr lang="en-US" sz="1100" b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epatiche</a:t>
                      </a:r>
                      <a:endParaRPr lang="en-US" sz="1100" b="0" dirty="0" smtClean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  <a:p>
                      <a:pPr marL="182880" marR="0" indent="-18288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1100" b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Ricercatori</a:t>
                      </a:r>
                      <a:endParaRPr lang="en-US" sz="1100" b="0" dirty="0" smtClean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  <a:p>
                      <a:pPr marL="182880" marR="0" indent="-18288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endParaRPr lang="en-US" sz="1100" b="0" dirty="0" smtClean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 marT="182880" marB="18288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409944" y="8882390"/>
            <a:ext cx="448056" cy="261610"/>
          </a:xfrm>
          <a:noFill/>
        </p:spPr>
        <p:txBody>
          <a:bodyPr wrap="none" anchor="ctr">
            <a:noAutofit/>
          </a:bodyPr>
          <a:lstStyle/>
          <a:p>
            <a:pPr algn="r"/>
            <a:fld id="{5DEE2A8F-2CAC-F54E-A63B-6980CF50073E}" type="slidenum">
              <a:rPr lang="en-US" sz="1100" smtClean="0">
                <a:latin typeface="Helvetica"/>
                <a:cs typeface="Helvetica"/>
              </a:rPr>
              <a:pPr algn="r"/>
              <a:t>2</a:t>
            </a:fld>
            <a:endParaRPr lang="en-US" sz="1100">
              <a:latin typeface="Helvetica"/>
              <a:cs typeface="Helvetica"/>
            </a:endParaRPr>
          </a:p>
        </p:txBody>
      </p:sp>
      <p:sp>
        <p:nvSpPr>
          <p:cNvPr id="9" name="Right Triangle 8"/>
          <p:cNvSpPr/>
          <p:nvPr/>
        </p:nvSpPr>
        <p:spPr>
          <a:xfrm rot="10800000">
            <a:off x="5476042" y="0"/>
            <a:ext cx="1381958" cy="503271"/>
          </a:xfrm>
          <a:prstGeom prst="rtTriangle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0000">
                <a:schemeClr val="bg1">
                  <a:alpha val="0"/>
                </a:schemeClr>
              </a:gs>
            </a:gsLst>
            <a:lin ang="174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400"/>
          </a:p>
        </p:txBody>
      </p:sp>
      <p:sp>
        <p:nvSpPr>
          <p:cNvPr id="10" name="TextBox 9"/>
          <p:cNvSpPr txBox="1"/>
          <p:nvPr/>
        </p:nvSpPr>
        <p:spPr>
          <a:xfrm>
            <a:off x="4955524" y="-25450"/>
            <a:ext cx="1920210" cy="307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smtClean="0">
                <a:latin typeface="Helvetica"/>
                <a:cs typeface="Helvetica"/>
              </a:rPr>
              <a:t>Introduzione</a:t>
            </a:r>
            <a:endParaRPr lang="en-US" sz="140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981269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5" name="Table 1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0124233"/>
              </p:ext>
            </p:extLst>
          </p:nvPr>
        </p:nvGraphicFramePr>
        <p:xfrm>
          <a:off x="228600" y="367078"/>
          <a:ext cx="6400800" cy="10797540"/>
        </p:xfrm>
        <a:graphic>
          <a:graphicData uri="http://schemas.openxmlformats.org/drawingml/2006/table">
            <a:tbl>
              <a:tblPr/>
              <a:tblGrid>
                <a:gridCol w="6400800"/>
              </a:tblGrid>
              <a:tr h="24129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x-none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Tecnica</a:t>
                      </a:r>
                      <a:endParaRPr kumimoji="0" lang="en-US" altLang="x-none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13716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9920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x-non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Quale </a:t>
                      </a:r>
                      <a:r>
                        <a:rPr kumimoji="0" lang="en-US" altLang="x-none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modalità</a:t>
                      </a:r>
                      <a:r>
                        <a:rPr kumimoji="0" lang="en-US" altLang="x-non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di mezzo di </a:t>
                      </a:r>
                      <a:r>
                        <a:rPr kumimoji="0" lang="en-US" altLang="x-none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contrasto</a:t>
                      </a:r>
                      <a:r>
                        <a:rPr kumimoji="0" lang="en-US" altLang="x-non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raccomandano</a:t>
                      </a:r>
                      <a:r>
                        <a:rPr kumimoji="0" lang="en-US" altLang="x-non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</a:t>
                      </a:r>
                      <a:r>
                        <a:rPr kumimoji="0" lang="en-US" altLang="x-non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LI-RADS per la </a:t>
                      </a:r>
                      <a:r>
                        <a:rPr kumimoji="0" lang="en-US" altLang="x-none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diagnosi</a:t>
                      </a:r>
                      <a:r>
                        <a:rPr kumimoji="0" lang="en-US" altLang="x-non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o la </a:t>
                      </a:r>
                      <a:r>
                        <a:rPr kumimoji="0" lang="en-US" altLang="x-none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stadiazione</a:t>
                      </a:r>
                      <a:r>
                        <a:rPr kumimoji="0" lang="en-US" altLang="x-non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?</a:t>
                      </a:r>
                      <a:endParaRPr kumimoji="0" lang="en-US" altLang="x-none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 LI</a:t>
                      </a: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-RADS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forniscono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la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guida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tecnica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per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ciascun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esame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(TC, RM) e mezzo di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contrasto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(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extracellulari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,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epatobiliari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) ma non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raccomandano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nessun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esame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diagnostico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o mezzo di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contrasto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particolare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. La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scelta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dell’esame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diagnostico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e del mezzo di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contrasto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dipende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dalle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preferenze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del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paziente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,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dalla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tolleranze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e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sicurezza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; da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numerosi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fattori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che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possono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influenzare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la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qualità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dell’immagine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o la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fattibilità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dell’esame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;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dai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precedenti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esami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diagnostici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e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mezzi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di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contrasto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;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dalla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competenza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della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struttura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e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dei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radiologi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. I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radiologi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devono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selezionare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l’esame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diagnostico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e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il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mezzo di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contrasto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più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adatto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per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ogni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singolo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paziente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.</a:t>
                      </a:r>
                      <a:endParaRPr kumimoji="0" lang="en-US" altLang="x-non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9144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77614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Che</a:t>
                      </a:r>
                      <a:r>
                        <a:rPr kumimoji="0" lang="en-US" altLang="x-non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cosa</a:t>
                      </a:r>
                      <a:r>
                        <a:rPr kumimoji="0" lang="en-US" altLang="x-non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dire del </a:t>
                      </a:r>
                      <a:r>
                        <a:rPr kumimoji="0" lang="en-US" altLang="x-none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monitoraggio</a:t>
                      </a:r>
                      <a:r>
                        <a:rPr kumimoji="0" lang="en-US" altLang="x-non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della</a:t>
                      </a:r>
                      <a:r>
                        <a:rPr kumimoji="0" lang="en-US" altLang="x-non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risposta</a:t>
                      </a:r>
                      <a:r>
                        <a:rPr kumimoji="0" lang="en-US" altLang="x-non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al </a:t>
                      </a:r>
                      <a:r>
                        <a:rPr kumimoji="0" lang="en-US" altLang="x-none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trattamento</a:t>
                      </a:r>
                      <a:r>
                        <a:rPr kumimoji="0" lang="en-US" altLang="x-non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?</a:t>
                      </a:r>
                      <a:endParaRPr kumimoji="0" lang="en-US" altLang="x-none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Sebbene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la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risposta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al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trattamento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possa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essere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monitorata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con TC o con RM e con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qualsiasi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mezzo di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contrasto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:</a:t>
                      </a:r>
                    </a:p>
                    <a:p>
                      <a:pPr marL="91440" marR="0" lvl="0" indent="-9144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La RM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è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preferibile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rispetto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alla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TC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dopo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TACE con Lipiodol (LUF)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perchè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l’elevata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densità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del LUF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all’interno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dell’area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embolizzata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può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oscurare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l’enhancement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causato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da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residuo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tumorale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o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recidiva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di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malattia</a:t>
                      </a:r>
                      <a:endParaRPr kumimoji="0" lang="en-US" altLang="x-none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  <a:p>
                      <a:pPr marL="91440" marR="0" lvl="0" indent="-9144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La RM con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agenti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extracellulari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è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preferibile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rispetto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alla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RM con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gadoxetato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che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può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dare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artefatti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da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movimento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nella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fase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arteriosa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. La RM con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gadoxetato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può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essere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appropriata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nei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pazienti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in cui la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ricerca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di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nuove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lesioni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è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più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importante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rispetto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alla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valutazione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della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risposta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al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trattamento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. I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radiologi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dovrebbero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personalizzare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l’esame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diagnostico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e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il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mezzo di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contrasto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a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seconda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del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paziente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e del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tipo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di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trattamento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. </a:t>
                      </a:r>
                      <a:endParaRPr kumimoji="0" lang="en-US" altLang="x-non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9144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2225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Posso</a:t>
                      </a:r>
                      <a:r>
                        <a:rPr kumimoji="0" lang="en-US" altLang="x-non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utilizzare</a:t>
                      </a:r>
                      <a:r>
                        <a:rPr kumimoji="0" lang="en-US" altLang="x-non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</a:t>
                      </a:r>
                      <a:r>
                        <a:rPr kumimoji="0" lang="en-US" altLang="x-non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LI-RADS per la </a:t>
                      </a:r>
                      <a:r>
                        <a:rPr kumimoji="0" lang="en-US" altLang="x-none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caratterizzazione</a:t>
                      </a:r>
                      <a:r>
                        <a:rPr kumimoji="0" lang="en-US" altLang="x-non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e </a:t>
                      </a:r>
                      <a:r>
                        <a:rPr kumimoji="0" lang="en-US" altLang="x-none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refertazione</a:t>
                      </a:r>
                      <a:r>
                        <a:rPr kumimoji="0" lang="en-US" altLang="x-non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anche</a:t>
                      </a:r>
                      <a:r>
                        <a:rPr kumimoji="0" lang="en-US" altLang="x-non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in </a:t>
                      </a:r>
                      <a:r>
                        <a:rPr kumimoji="0" lang="en-US" altLang="x-none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assenza</a:t>
                      </a:r>
                      <a:r>
                        <a:rPr kumimoji="0" lang="en-US" altLang="x-non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di </a:t>
                      </a:r>
                      <a:r>
                        <a:rPr kumimoji="0" lang="en-US" altLang="x-none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alcune</a:t>
                      </a:r>
                      <a:r>
                        <a:rPr kumimoji="0" lang="en-US" altLang="x-non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fasi</a:t>
                      </a:r>
                      <a:r>
                        <a:rPr kumimoji="0" lang="en-US" altLang="x-non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?</a:t>
                      </a:r>
                      <a:endParaRPr kumimoji="0" lang="en-US" altLang="x-none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Sì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. Si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può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assegnare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una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categoria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LI-RADS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specifica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anche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se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l’esame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risulta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incompleto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. Per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esempio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, un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esame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con solo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una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fase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arteriosa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e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tardiva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permette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la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caratterizzazione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in LR-5 se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queste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immagini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riportano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una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massa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con APHE, “washout” e “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capsula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”. </a:t>
                      </a:r>
                      <a:endParaRPr kumimoji="0" lang="en-US" altLang="x-non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9144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53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Le </a:t>
                      </a:r>
                      <a:r>
                        <a:rPr kumimoji="0" lang="en-US" altLang="x-none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raccomandazioni</a:t>
                      </a:r>
                      <a:r>
                        <a:rPr kumimoji="0" lang="en-US" altLang="x-non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LI-RADS </a:t>
                      </a:r>
                      <a:r>
                        <a:rPr kumimoji="0" lang="en-US" altLang="x-none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sono</a:t>
                      </a:r>
                      <a:r>
                        <a:rPr kumimoji="0" lang="en-US" altLang="x-non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coerenti</a:t>
                      </a:r>
                      <a:r>
                        <a:rPr kumimoji="0" lang="en-US" altLang="x-non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con OPTN? </a:t>
                      </a:r>
                      <a:endParaRPr kumimoji="0" lang="en-US" altLang="x-none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Sì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.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Vedi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432FF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hlinkClick r:id="rId3" action="ppaction://hlinksldjump"/>
                        </a:rPr>
                        <a:t>pag. 14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per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una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breve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rassegna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di OPTN e LI-RADS.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Vedi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il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Manuale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(in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sospeso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) per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una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rassegna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in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dettaglio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. </a:t>
                      </a:r>
                      <a:endParaRPr kumimoji="0" lang="en-US" altLang="x-none" sz="1100" b="0" i="1" u="none" strike="noStrike" cap="none" normalizeH="0" baseline="0" dirty="0">
                        <a:ln>
                          <a:noFill/>
                        </a:ln>
                        <a:solidFill>
                          <a:srgbClr val="0432FF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9144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876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Perchè</a:t>
                      </a:r>
                      <a:r>
                        <a:rPr kumimoji="0" lang="en-US" altLang="x-non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</a:t>
                      </a:r>
                      <a:r>
                        <a:rPr kumimoji="0" lang="en-US" altLang="x-non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LI-RADS </a:t>
                      </a:r>
                      <a:r>
                        <a:rPr kumimoji="0" lang="en-US" altLang="x-none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utilizzano</a:t>
                      </a:r>
                      <a:r>
                        <a:rPr kumimoji="0" lang="en-US" altLang="x-non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la “</a:t>
                      </a:r>
                      <a:r>
                        <a:rPr kumimoji="0" lang="en-US" altLang="x-none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fase</a:t>
                      </a:r>
                      <a:r>
                        <a:rPr kumimoji="0" lang="en-US" altLang="x-non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transizionale</a:t>
                      </a:r>
                      <a:r>
                        <a:rPr kumimoji="0" lang="en-US" altLang="x-non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” </a:t>
                      </a:r>
                      <a:r>
                        <a:rPr kumimoji="0" lang="en-US" altLang="x-none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piuttosto</a:t>
                      </a:r>
                      <a:r>
                        <a:rPr kumimoji="0" lang="en-US" altLang="x-non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che</a:t>
                      </a:r>
                      <a:r>
                        <a:rPr kumimoji="0" lang="en-US" altLang="x-non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la “</a:t>
                      </a:r>
                      <a:r>
                        <a:rPr kumimoji="0" lang="en-US" altLang="x-none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fase</a:t>
                      </a:r>
                      <a:r>
                        <a:rPr kumimoji="0" lang="en-US" altLang="x-non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tardiva</a:t>
                      </a:r>
                      <a:r>
                        <a:rPr kumimoji="0" lang="en-US" altLang="x-non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” per </a:t>
                      </a:r>
                      <a:r>
                        <a:rPr kumimoji="0" lang="en-US" altLang="x-none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il</a:t>
                      </a:r>
                      <a:r>
                        <a:rPr kumimoji="0" lang="en-US" altLang="x-non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gadoxetato</a:t>
                      </a:r>
                      <a:r>
                        <a:rPr kumimoji="0" lang="en-US" altLang="x-non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?</a:t>
                      </a:r>
                      <a:endParaRPr kumimoji="0" lang="en-US" altLang="x-non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Per la RM con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gadoxetato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,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nei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2-5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minuti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dopo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l’iniezione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c’è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una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transizione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del mezzo di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contrasto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dallo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spazio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extracellulare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(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es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.: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fase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portale-venosa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) a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quello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intracellulare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(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es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.: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fase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epatobiliare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),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definita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per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questo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“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fase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transizionale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”. In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questa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fase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,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sia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la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componente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intracellulare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che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quella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extracellulare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contribuiscono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all’enhancement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del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parenchima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.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Nella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fase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tardiva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con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mezzi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di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contrasto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convenzionali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l’enhancement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dipende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invece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dalla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loro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distribuzione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extracellulare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. </a:t>
                      </a:r>
                    </a:p>
                  </a:txBody>
                  <a:tcPr marT="0" marB="9144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3378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altLang="x-none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Perchè</a:t>
                      </a:r>
                      <a:r>
                        <a:rPr kumimoji="0" lang="en-US" altLang="x-non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si</a:t>
                      </a:r>
                      <a:r>
                        <a:rPr kumimoji="0" lang="en-US" altLang="x-non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preferisce</a:t>
                      </a:r>
                      <a:r>
                        <a:rPr kumimoji="0" lang="en-US" altLang="x-non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la </a:t>
                      </a:r>
                      <a:r>
                        <a:rPr kumimoji="0" lang="en-US" altLang="x-none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fase</a:t>
                      </a:r>
                      <a:r>
                        <a:rPr kumimoji="0" lang="en-US" altLang="x-non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arteriosa</a:t>
                      </a:r>
                      <a:r>
                        <a:rPr kumimoji="0" lang="en-US" altLang="x-non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tardiva</a:t>
                      </a:r>
                      <a:r>
                        <a:rPr kumimoji="0" lang="en-US" altLang="x-non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? E </a:t>
                      </a:r>
                      <a:r>
                        <a:rPr kumimoji="0" lang="en-US" altLang="x-none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qual</a:t>
                      </a:r>
                      <a:r>
                        <a:rPr kumimoji="0" lang="en-US" altLang="x-non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è</a:t>
                      </a:r>
                      <a:r>
                        <a:rPr kumimoji="0" lang="en-US" altLang="x-non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il</a:t>
                      </a:r>
                      <a:r>
                        <a:rPr kumimoji="0" lang="en-US" altLang="x-non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ritardo</a:t>
                      </a:r>
                      <a:r>
                        <a:rPr kumimoji="0" lang="en-US" altLang="x-non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ottimale</a:t>
                      </a:r>
                      <a:r>
                        <a:rPr kumimoji="0" lang="en-US" altLang="x-non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nell’acquisizione</a:t>
                      </a:r>
                      <a:r>
                        <a:rPr kumimoji="0" lang="en-US" altLang="x-non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?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La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fase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arteriosa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tardiva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è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nettamente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preferita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perchè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generalmente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l’enhancement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dell’HCC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è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maggiore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in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questa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fase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piuttosto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che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in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quella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precoce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ed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alcuni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HCC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mostrano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enhancement solo in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questa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fase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. Il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ritardo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ottimale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nell’acquisizione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dipende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dall’esame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diagnostico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(TC/RM); dal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tipo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, volume e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concentrazione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del mezzo di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contrasto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; dal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tasso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di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iniezione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del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contrasto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;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dalla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modalità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di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iniezione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(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fisso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/in bolo/con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il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timer)</a:t>
                      </a:r>
                      <a:r>
                        <a:rPr kumimoji="0" lang="en-US" altLang="x-none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" charset="0"/>
                          <a:ea typeface="Helvetica" charset="0"/>
                          <a:cs typeface="Helvetica" charset="0"/>
                        </a:rPr>
                        <a:t>; dal </a:t>
                      </a:r>
                      <a:r>
                        <a:rPr kumimoji="0" lang="en-US" altLang="x-none" sz="11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" charset="0"/>
                          <a:ea typeface="Helvetica" charset="0"/>
                          <a:cs typeface="Helvetica" charset="0"/>
                        </a:rPr>
                        <a:t>numero</a:t>
                      </a:r>
                      <a:r>
                        <a:rPr kumimoji="0" lang="en-US" altLang="x-none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" charset="0"/>
                          <a:ea typeface="Helvetica" charset="0"/>
                          <a:cs typeface="Helvetica" charset="0"/>
                        </a:rPr>
                        <a:t> e dal tempo </a:t>
                      </a:r>
                      <a:r>
                        <a:rPr kumimoji="0" lang="en-US" altLang="x-none" sz="11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 charset="0"/>
                          <a:ea typeface="Helvetica" charset="0"/>
                          <a:cs typeface="Helvetica" charset="0"/>
                        </a:rPr>
                        <a:t>della</a:t>
                      </a:r>
                      <a:r>
                        <a:rPr kumimoji="0" lang="en-US" altLang="x-none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 charset="0"/>
                          <a:ea typeface="Helvetica" charset="0"/>
                          <a:cs typeface="Helvetica" charset="0"/>
                        </a:rPr>
                        <a:t> costante di distribuzione spaziale</a:t>
                      </a:r>
                      <a:r>
                        <a:rPr kumimoji="0" lang="en-US" altLang="x-none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 charset="0"/>
                          <a:ea typeface="Helvetica" charset="0"/>
                          <a:cs typeface="Helvetica" charset="0"/>
                        </a:rPr>
                        <a:t>della</a:t>
                      </a:r>
                      <a:r>
                        <a:rPr kumimoji="0" lang="en-US" altLang="x-none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 charset="0"/>
                          <a:ea typeface="Helvetica" charset="0"/>
                          <a:cs typeface="Helvetica" charset="0"/>
                        </a:rPr>
                        <a:t>fase</a:t>
                      </a:r>
                      <a:r>
                        <a:rPr kumimoji="0" lang="en-US" altLang="x-none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 charset="0"/>
                          <a:ea typeface="Helvetica" charset="0"/>
                          <a:cs typeface="Helvetica" charset="0"/>
                        </a:rPr>
                        <a:t>arteriosa</a:t>
                      </a:r>
                      <a:r>
                        <a:rPr kumimoji="0" lang="en-US" altLang="x-none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 charset="0"/>
                          <a:ea typeface="Helvetica" charset="0"/>
                          <a:cs typeface="Helvetica" charset="0"/>
                        </a:rPr>
                        <a:t> (per RM). </a:t>
                      </a:r>
                      <a:r>
                        <a:rPr kumimoji="0" lang="en-US" altLang="x-none" sz="11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 charset="0"/>
                          <a:ea typeface="Helvetica" charset="0"/>
                          <a:cs typeface="Helvetica" charset="0"/>
                        </a:rPr>
                        <a:t>Vedi</a:t>
                      </a:r>
                      <a:r>
                        <a:rPr kumimoji="0" lang="en-US" altLang="x-none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 charset="0"/>
                          <a:ea typeface="Helvetica" charset="0"/>
                          <a:cs typeface="Helvetica" charset="0"/>
                        </a:rPr>
                        <a:t>il</a:t>
                      </a:r>
                      <a:r>
                        <a:rPr kumimoji="0" lang="en-US" altLang="x-none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 charset="0"/>
                          <a:ea typeface="Helvetica" charset="0"/>
                          <a:cs typeface="Helvetica" charset="0"/>
                        </a:rPr>
                        <a:t>manuale</a:t>
                      </a:r>
                      <a:r>
                        <a:rPr kumimoji="0" lang="en-US" altLang="x-none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 charset="0"/>
                          <a:ea typeface="Helvetica" charset="0"/>
                          <a:cs typeface="Helvetica" charset="0"/>
                        </a:rPr>
                        <a:t> (in </a:t>
                      </a:r>
                      <a:r>
                        <a:rPr kumimoji="0" lang="en-US" altLang="x-none" sz="11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 charset="0"/>
                          <a:ea typeface="Helvetica" charset="0"/>
                          <a:cs typeface="Helvetica" charset="0"/>
                        </a:rPr>
                        <a:t>sospeso</a:t>
                      </a:r>
                      <a:r>
                        <a:rPr kumimoji="0" lang="en-US" altLang="x-none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" charset="0"/>
                          <a:ea typeface="Helvetica" charset="0"/>
                          <a:cs typeface="Helvetica" charset="0"/>
                        </a:rPr>
                        <a:t>).</a:t>
                      </a:r>
                      <a:endParaRPr kumimoji="0" lang="en-US" altLang="x-none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9144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33783">
                <a:tc>
                  <a:txBody>
                    <a:bodyPr/>
                    <a:lstStyle/>
                    <a:p>
                      <a:pPr marL="0" marR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Come </a:t>
                      </a:r>
                      <a:r>
                        <a:rPr lang="en-US" sz="1100" b="1" kern="120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posso</a:t>
                      </a: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giudicare</a:t>
                      </a:r>
                      <a:r>
                        <a:rPr lang="en-US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adeguato</a:t>
                      </a:r>
                      <a:r>
                        <a:rPr lang="en-US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l’enhancement</a:t>
                      </a:r>
                      <a:r>
                        <a:rPr lang="en-US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del </a:t>
                      </a:r>
                      <a:r>
                        <a:rPr lang="en-US" sz="11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fegato</a:t>
                      </a:r>
                      <a:r>
                        <a:rPr lang="en-US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durante</a:t>
                      </a:r>
                      <a:r>
                        <a:rPr lang="en-US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la </a:t>
                      </a:r>
                      <a:r>
                        <a:rPr lang="en-US" sz="11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fase</a:t>
                      </a:r>
                      <a:r>
                        <a:rPr lang="en-US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epatobiliare</a:t>
                      </a:r>
                      <a:r>
                        <a:rPr lang="en-US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(HBP)?</a:t>
                      </a: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L’enhancemen</a:t>
                      </a: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t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del </a:t>
                      </a: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fegato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durante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la </a:t>
                      </a: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fase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epatobiliare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è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adeguato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se </a:t>
                      </a: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il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parenchima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è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inequivocabilmente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iperintenso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rispetto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ai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vasi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epatici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. </a:t>
                      </a: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Altrimenti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è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subottimale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. I </a:t>
                      </a: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meccanismi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alla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base </a:t>
                      </a: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dell’enhancement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epatobiliare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subottimale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non </a:t>
                      </a: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sono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del </a:t>
                      </a: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tutto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chiari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ma </a:t>
                      </a: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probabilmente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riflettono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un </a:t>
                      </a: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numero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ridotto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di </a:t>
                      </a: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epatociti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funzionanti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o di </a:t>
                      </a: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meccanismi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di </a:t>
                      </a: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trasporto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mal </a:t>
                      </a: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funzionanti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. </a:t>
                      </a: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Rischio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: </a:t>
                      </a: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l’escrezione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visibile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di </a:t>
                      </a: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gadoxetico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all’interno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del </a:t>
                      </a: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dotto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biliare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non </a:t>
                      </a: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è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indicativo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di enhancement </a:t>
                      </a: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adeguato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. </a:t>
                      </a: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Vedi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il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Manuale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(in </a:t>
                      </a: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sospeso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).</a:t>
                      </a:r>
                      <a:endParaRPr lang="en-CA" sz="1200" dirty="0" smtClean="0">
                        <a:solidFill>
                          <a:schemeClr val="tx1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T="0" marB="914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78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Se la </a:t>
                      </a:r>
                      <a:r>
                        <a:rPr kumimoji="0" lang="en-US" altLang="x-none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fase</a:t>
                      </a:r>
                      <a:r>
                        <a:rPr kumimoji="0" lang="en-US" altLang="x-non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epatobiliare</a:t>
                      </a:r>
                      <a:r>
                        <a:rPr kumimoji="0" lang="en-US" altLang="x-non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non </a:t>
                      </a:r>
                      <a:r>
                        <a:rPr kumimoji="0" lang="en-US" altLang="x-none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è</a:t>
                      </a:r>
                      <a:r>
                        <a:rPr kumimoji="0" lang="en-US" altLang="x-non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ottimale</a:t>
                      </a:r>
                      <a:r>
                        <a:rPr kumimoji="0" lang="en-US" altLang="x-non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, </a:t>
                      </a:r>
                      <a:r>
                        <a:rPr kumimoji="0" lang="en-US" altLang="x-none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posso</a:t>
                      </a:r>
                      <a:r>
                        <a:rPr kumimoji="0" lang="en-US" altLang="x-non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ritardare</a:t>
                      </a:r>
                      <a:r>
                        <a:rPr kumimoji="0" lang="en-US" altLang="x-non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l’acquisizione</a:t>
                      </a:r>
                      <a:r>
                        <a:rPr kumimoji="0" lang="en-US" altLang="x-non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o </a:t>
                      </a:r>
                      <a:r>
                        <a:rPr kumimoji="0" lang="en-US" altLang="x-none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aumentare</a:t>
                      </a:r>
                      <a:r>
                        <a:rPr kumimoji="0" lang="en-US" altLang="x-non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il</a:t>
                      </a:r>
                      <a:r>
                        <a:rPr kumimoji="0" lang="en-US" altLang="x-non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“flip angle”?</a:t>
                      </a:r>
                      <a:endParaRPr kumimoji="0" lang="en-US" altLang="x-none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Ritardare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l’acquisizione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della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fase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epatobiliare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può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migliorare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la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qualità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delle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immagini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nei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fegati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cirrotici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mal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funzionanti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, ma non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si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sa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l’impatto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sull’accuratezza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diagnostica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.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Aumentare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il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flip angle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aumenta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il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rapporto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lesione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/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fegato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e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contrasto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/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rumore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di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fondo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per le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metastasi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nei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fegati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normali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, ma ha un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impatto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non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noto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sulla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qualità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delle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immagini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e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sull’accuratezza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diagnostica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nei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fegati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cirrotici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con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alterata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altLang="x-none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funzionalità</a:t>
                      </a:r>
                      <a:r>
                        <a:rPr kumimoji="0" lang="en-US" altLang="x-non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.</a:t>
                      </a:r>
                    </a:p>
                  </a:txBody>
                  <a:tcPr marT="0" marB="9144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1387" name="Slide Number Placeholder 7"/>
          <p:cNvSpPr>
            <a:spLocks noGrp="1"/>
          </p:cNvSpPr>
          <p:nvPr>
            <p:ph type="sldNum" sz="quarter" idx="12"/>
          </p:nvPr>
        </p:nvSpPr>
        <p:spPr bwMode="auto">
          <a:xfrm>
            <a:off x="6410325" y="8882063"/>
            <a:ext cx="447675" cy="261937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/>
            <a:fld id="{DCCAA1DF-DB48-4844-9D91-AA2689E137E4}" type="slidenum">
              <a:rPr lang="en-US" altLang="en-US" sz="1100">
                <a:latin typeface="Helvetica" charset="0"/>
                <a:ea typeface="Helvetica" charset="0"/>
                <a:cs typeface="Helvetica" charset="0"/>
              </a:rPr>
              <a:pPr algn="r"/>
              <a:t>29</a:t>
            </a:fld>
            <a:endParaRPr lang="en-US" altLang="en-US" sz="110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9" name="Right Triangle 8"/>
          <p:cNvSpPr/>
          <p:nvPr/>
        </p:nvSpPr>
        <p:spPr>
          <a:xfrm rot="10800000">
            <a:off x="5476042" y="0"/>
            <a:ext cx="1381958" cy="490176"/>
          </a:xfrm>
          <a:prstGeom prst="rtTriangle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0000">
                <a:schemeClr val="bg1">
                  <a:alpha val="0"/>
                </a:schemeClr>
              </a:gs>
            </a:gsLst>
            <a:lin ang="174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4955524" y="-25450"/>
            <a:ext cx="19202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 smtClean="0">
                <a:latin typeface="Helvetica"/>
                <a:cs typeface="Helvetica"/>
              </a:rPr>
              <a:t>FAQs</a:t>
            </a:r>
            <a:endParaRPr lang="en-US" sz="14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904908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409944" y="8882390"/>
            <a:ext cx="448056" cy="261610"/>
          </a:xfrm>
          <a:noFill/>
        </p:spPr>
        <p:txBody>
          <a:bodyPr wrap="none" anchor="ctr">
            <a:noAutofit/>
          </a:bodyPr>
          <a:lstStyle/>
          <a:p>
            <a:pPr algn="r"/>
            <a:fld id="{421618A4-77DA-404F-94DA-440785647756}" type="slidenum">
              <a:rPr lang="en-US" sz="1100" smtClean="0">
                <a:latin typeface="Helvetica"/>
                <a:cs typeface="Helvetica"/>
              </a:rPr>
              <a:pPr algn="r"/>
              <a:t>30</a:t>
            </a:fld>
            <a:endParaRPr lang="en-US" sz="1100" dirty="0">
              <a:latin typeface="Helvetica"/>
              <a:cs typeface="Helvetica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750999"/>
              </p:ext>
            </p:extLst>
          </p:nvPr>
        </p:nvGraphicFramePr>
        <p:xfrm>
          <a:off x="228600" y="365760"/>
          <a:ext cx="6400800" cy="9959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800" b="1" dirty="0" err="1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Gestione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del </a:t>
                      </a:r>
                      <a:r>
                        <a:rPr lang="en-US" sz="1800" b="1" dirty="0" err="1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Paziente</a:t>
                      </a:r>
                      <a:endParaRPr lang="en-US" sz="1800" b="1" baseline="0" dirty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 marT="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LI-RADS</a:t>
                      </a:r>
                      <a:r>
                        <a:rPr lang="en-US" sz="1100" b="1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indica</a:t>
                      </a:r>
                      <a:r>
                        <a:rPr lang="en-US" sz="1100" b="1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che</a:t>
                      </a:r>
                      <a:r>
                        <a:rPr lang="en-US" sz="1100" b="1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può</a:t>
                      </a:r>
                      <a:r>
                        <a:rPr lang="en-US" sz="1100" b="1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essere</a:t>
                      </a:r>
                      <a:r>
                        <a:rPr lang="en-US" sz="1100" b="1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appropriato</a:t>
                      </a:r>
                      <a:r>
                        <a:rPr lang="en-US" sz="1100" b="1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consigliare</a:t>
                      </a:r>
                      <a:r>
                        <a:rPr lang="en-US" sz="1100" b="1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una</a:t>
                      </a:r>
                      <a:r>
                        <a:rPr lang="en-US" sz="1100" b="1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metodica</a:t>
                      </a:r>
                      <a:r>
                        <a:rPr lang="en-US" sz="1100" b="1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di imaging </a:t>
                      </a:r>
                      <a:r>
                        <a:rPr lang="en-US" sz="1100" b="1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alternativa</a:t>
                      </a:r>
                      <a:r>
                        <a:rPr lang="en-US" sz="1100" b="1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a </a:t>
                      </a:r>
                      <a:r>
                        <a:rPr lang="en-US" sz="1100" b="1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distanza</a:t>
                      </a:r>
                      <a:r>
                        <a:rPr lang="en-US" sz="1100" b="1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≤ 6 </a:t>
                      </a:r>
                      <a:r>
                        <a:rPr lang="en-US" sz="1100" b="1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mesi</a:t>
                      </a:r>
                      <a:r>
                        <a:rPr lang="en-US" sz="1100" b="1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in </a:t>
                      </a:r>
                      <a:r>
                        <a:rPr lang="en-US" sz="1100" b="1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assenza</a:t>
                      </a:r>
                      <a:r>
                        <a:rPr lang="en-US" sz="1100" b="1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di </a:t>
                      </a:r>
                      <a:r>
                        <a:rPr lang="en-US" sz="1100" b="1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riscontri</a:t>
                      </a:r>
                      <a:r>
                        <a:rPr lang="en-US" sz="1100" b="1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patologici</a:t>
                      </a:r>
                      <a:r>
                        <a:rPr lang="en-US" sz="1100" b="1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. </a:t>
                      </a:r>
                      <a:r>
                        <a:rPr lang="en-US" sz="11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Qual</a:t>
                      </a:r>
                      <a:r>
                        <a:rPr lang="en-US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è</a:t>
                      </a:r>
                      <a:r>
                        <a:rPr lang="en-US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il</a:t>
                      </a:r>
                      <a:r>
                        <a:rPr lang="en-US" sz="1100" b="1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razionale</a:t>
                      </a:r>
                      <a:r>
                        <a:rPr lang="en-US" sz="1100" b="1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di tale </a:t>
                      </a:r>
                      <a:r>
                        <a:rPr lang="en-US" sz="1100" b="1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raccomandazione</a:t>
                      </a:r>
                      <a:r>
                        <a:rPr lang="en-US" sz="1100" b="1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?</a:t>
                      </a:r>
                      <a:endParaRPr lang="en-US" sz="1100" b="1" kern="1200" dirty="0">
                        <a:solidFill>
                          <a:schemeClr val="tx1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Nella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maggior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parte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dei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casi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in cui non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emergano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riscontri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patologici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alla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TC/RM 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multifasica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è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sufficiente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riproporre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il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protocollo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di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sorveglianza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routinario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a 6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mesi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.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Possono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comunque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esserci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casi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in cui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il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test di screening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precedente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è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fortemente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positivo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(ad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esempio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un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nodulo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solido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all’ecografia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o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valori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molto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elevati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di AFP) e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può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essere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necessario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ricorrere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ad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una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metodica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di 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imaging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alternativa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, al fine di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escludere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un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falso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negative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della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TC/RM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iniziale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.</a:t>
                      </a:r>
                      <a:r>
                        <a:rPr lang="en-US" sz="1100" b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In </a:t>
                      </a:r>
                      <a:r>
                        <a:rPr lang="en-US" sz="1100" b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tali</a:t>
                      </a:r>
                      <a:r>
                        <a:rPr lang="en-US" sz="1100" b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casi</a:t>
                      </a:r>
                      <a:r>
                        <a:rPr lang="en-US" sz="1100" b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è </a:t>
                      </a:r>
                      <a:r>
                        <a:rPr lang="en-US" sz="1100" b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corretto</a:t>
                      </a:r>
                      <a:r>
                        <a:rPr lang="en-US" sz="1100" b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indicare</a:t>
                      </a:r>
                      <a:r>
                        <a:rPr lang="en-US" sz="1100" b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, secondo </a:t>
                      </a:r>
                      <a:r>
                        <a:rPr lang="en-US" sz="1100" b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il</a:t>
                      </a:r>
                      <a:r>
                        <a:rPr lang="en-US" sz="1100" b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proprio</a:t>
                      </a:r>
                      <a:r>
                        <a:rPr lang="en-US" sz="1100" b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giudizio</a:t>
                      </a:r>
                      <a:r>
                        <a:rPr lang="en-US" sz="1100" b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, </a:t>
                      </a:r>
                      <a:r>
                        <a:rPr lang="en-US" sz="1100" b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l’esame</a:t>
                      </a:r>
                      <a:r>
                        <a:rPr lang="en-US" sz="1100" b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di imaging </a:t>
                      </a:r>
                      <a:r>
                        <a:rPr lang="en-US" sz="1100" b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alternativo</a:t>
                      </a:r>
                      <a:r>
                        <a:rPr lang="en-US" sz="1100" b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più</a:t>
                      </a:r>
                      <a:r>
                        <a:rPr lang="en-US" sz="1100" b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appropriato</a:t>
                      </a:r>
                      <a:r>
                        <a:rPr lang="en-US" sz="1100" b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e/o </a:t>
                      </a:r>
                      <a:r>
                        <a:rPr lang="en-US" sz="1100" b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l’intervallo</a:t>
                      </a:r>
                      <a:r>
                        <a:rPr lang="en-US" sz="1100" b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temporale</a:t>
                      </a:r>
                      <a:r>
                        <a:rPr lang="en-US" sz="1100" b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adeguato</a:t>
                      </a:r>
                      <a:r>
                        <a:rPr lang="en-US" sz="1100" b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. Se </a:t>
                      </a:r>
                      <a:r>
                        <a:rPr lang="en-US" sz="1100" b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disponibile</a:t>
                      </a:r>
                      <a:r>
                        <a:rPr lang="en-US" sz="1100" b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, la CEUS </a:t>
                      </a:r>
                      <a:r>
                        <a:rPr lang="en-US" sz="1100" b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può</a:t>
                      </a:r>
                      <a:r>
                        <a:rPr lang="en-US" sz="1100" b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essere</a:t>
                      </a:r>
                      <a:r>
                        <a:rPr lang="en-US" sz="1100" b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molto utile in </a:t>
                      </a:r>
                      <a:r>
                        <a:rPr lang="en-US" sz="1100" b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casi</a:t>
                      </a:r>
                      <a:r>
                        <a:rPr lang="en-US" sz="1100" b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in cui </a:t>
                      </a:r>
                      <a:r>
                        <a:rPr lang="en-US" sz="1100" b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l’ecografia</a:t>
                      </a:r>
                      <a:r>
                        <a:rPr lang="en-US" sz="1100" b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di screening </a:t>
                      </a:r>
                      <a:r>
                        <a:rPr lang="en-US" sz="1100" b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abbia</a:t>
                      </a:r>
                      <a:r>
                        <a:rPr lang="en-US" sz="1100" b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identificato</a:t>
                      </a:r>
                      <a:r>
                        <a:rPr lang="en-US" sz="1100" b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un </a:t>
                      </a:r>
                      <a:r>
                        <a:rPr lang="en-US" sz="1100" b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nodulo</a:t>
                      </a:r>
                      <a:r>
                        <a:rPr lang="en-US" sz="1100" b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solido</a:t>
                      </a:r>
                      <a:r>
                        <a:rPr lang="en-US" sz="1100" b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non </a:t>
                      </a:r>
                      <a:r>
                        <a:rPr lang="en-US" sz="1100" b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visualizzato</a:t>
                      </a:r>
                      <a:r>
                        <a:rPr lang="en-US" sz="1100" b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al follow-up </a:t>
                      </a:r>
                      <a:r>
                        <a:rPr lang="en-US" sz="1100" b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diagnostico</a:t>
                      </a:r>
                      <a:r>
                        <a:rPr lang="en-US" sz="1100" b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con TC/RM </a:t>
                      </a:r>
                      <a:r>
                        <a:rPr lang="en-US" sz="1100" b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multifasica</a:t>
                      </a:r>
                      <a:r>
                        <a:rPr lang="en-US" sz="1100" b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.</a:t>
                      </a:r>
                      <a:endParaRPr lang="en-US" sz="1100" b="0" kern="1200" dirty="0">
                        <a:solidFill>
                          <a:schemeClr val="tx1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La </a:t>
                      </a:r>
                      <a:r>
                        <a:rPr lang="en-US" sz="1100" b="1" baseline="0" dirty="0" err="1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g</a:t>
                      </a:r>
                      <a:r>
                        <a:rPr lang="en-US" sz="1100" b="1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estione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1" baseline="0" dirty="0" err="1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ottimale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del </a:t>
                      </a:r>
                      <a:r>
                        <a:rPr lang="en-US" sz="1100" b="1" baseline="0" dirty="0" err="1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p</a:t>
                      </a:r>
                      <a:r>
                        <a:rPr lang="en-US" sz="1100" b="1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aziente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1" baseline="0" dirty="0" err="1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deriva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1" baseline="0" dirty="0" err="1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direttamente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1" baseline="0" dirty="0" err="1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dalla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1" baseline="0" dirty="0" err="1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categoria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LI-RADS</a:t>
                      </a:r>
                      <a:r>
                        <a:rPr lang="en-US" sz="1100" b="1" i="0" dirty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?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i="0" dirty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No, la </a:t>
                      </a:r>
                      <a:r>
                        <a:rPr lang="en-US" sz="1100" i="0" dirty="0" err="1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gestione</a:t>
                      </a:r>
                      <a:r>
                        <a:rPr lang="en-US" sz="1100" i="0" dirty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i="0" dirty="0" err="1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ottimale</a:t>
                      </a:r>
                      <a:r>
                        <a:rPr lang="en-US" sz="1100" i="0" dirty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 è </a:t>
                      </a:r>
                      <a:r>
                        <a:rPr lang="en-US" sz="1100" i="0" dirty="0" err="1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determinata</a:t>
                      </a:r>
                      <a:r>
                        <a:rPr lang="en-US" sz="1100" i="0" dirty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i="0" dirty="0" err="1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dalla</a:t>
                      </a:r>
                      <a:r>
                        <a:rPr lang="en-US" sz="1100" i="0" dirty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i="0" dirty="0" err="1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combinazione</a:t>
                      </a:r>
                      <a:r>
                        <a:rPr lang="en-US" sz="1100" i="0" dirty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i="0" dirty="0" err="1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della</a:t>
                      </a:r>
                      <a:r>
                        <a:rPr lang="en-US" sz="1100" i="0" dirty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i="0" dirty="0" err="1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categoria</a:t>
                      </a:r>
                      <a:r>
                        <a:rPr lang="en-US" sz="1100" i="0" dirty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LI-RADS e </a:t>
                      </a:r>
                      <a:r>
                        <a:rPr lang="en-US" sz="1100" baseline="0" dirty="0" err="1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dalla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valutazione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clinica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, </a:t>
                      </a:r>
                      <a:r>
                        <a:rPr lang="en-US" sz="1100" baseline="0" dirty="0" err="1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che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integri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le </a:t>
                      </a:r>
                      <a:r>
                        <a:rPr lang="en-US" sz="1100" baseline="0" dirty="0" err="1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preferenze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del </a:t>
                      </a:r>
                      <a:r>
                        <a:rPr lang="en-US" sz="1100" baseline="0" dirty="0" err="1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p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aziente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, </a:t>
                      </a:r>
                      <a:r>
                        <a:rPr lang="en-US" sz="1100" baseline="0" dirty="0" err="1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eventuali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comorbidità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, </a:t>
                      </a:r>
                      <a:r>
                        <a:rPr lang="en-US" sz="1100" baseline="0" dirty="0" err="1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l’entità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della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disfunzione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epatica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, la </a:t>
                      </a:r>
                      <a:r>
                        <a:rPr lang="en-US" sz="1100" baseline="0" dirty="0" err="1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possibile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immissione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in </a:t>
                      </a:r>
                      <a:r>
                        <a:rPr lang="en-US" sz="1100" baseline="0" dirty="0" err="1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lista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trapianto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, la </a:t>
                      </a:r>
                      <a:r>
                        <a:rPr lang="en-US" sz="1100" baseline="0" dirty="0" err="1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condizione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socio-</a:t>
                      </a:r>
                      <a:r>
                        <a:rPr lang="en-US" sz="1100" baseline="0" dirty="0" err="1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economica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, la </a:t>
                      </a:r>
                      <a:r>
                        <a:rPr lang="en-US" sz="1100" baseline="0" dirty="0" err="1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copertura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assicurativa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sanitaria e la </a:t>
                      </a:r>
                      <a:r>
                        <a:rPr lang="en-US" sz="1100" baseline="0" dirty="0" err="1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disponibilità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di 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un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appuntamento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. </a:t>
                      </a:r>
                      <a:r>
                        <a:rPr lang="en-US" sz="1100" baseline="0" dirty="0" err="1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Poichè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non </a:t>
                      </a:r>
                      <a:r>
                        <a:rPr lang="en-US" sz="1100" baseline="0" dirty="0" err="1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sempre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i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radiologi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possono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essere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a </a:t>
                      </a:r>
                      <a:r>
                        <a:rPr lang="en-US" sz="1100" baseline="0" dirty="0" err="1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conoscenza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di </a:t>
                      </a:r>
                      <a:r>
                        <a:rPr lang="en-US" sz="1100" baseline="0" dirty="0" err="1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tutti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gli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aspetti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rilevanti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, in </a:t>
                      </a:r>
                      <a:r>
                        <a:rPr lang="en-US" sz="1100" baseline="0" dirty="0" err="1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casi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difficili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è utile </a:t>
                      </a:r>
                      <a:r>
                        <a:rPr lang="en-US" sz="1100" baseline="0" dirty="0" err="1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ricorrere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a </a:t>
                      </a:r>
                      <a:r>
                        <a:rPr lang="en-US" sz="1100" baseline="0" dirty="0" err="1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valutazioni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multidisciplinari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per un </a:t>
                      </a:r>
                      <a:r>
                        <a:rPr lang="en-US" sz="1100" baseline="0" dirty="0" err="1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gestione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 </a:t>
                      </a:r>
                      <a:r>
                        <a:rPr lang="en-US" sz="1100" baseline="0" dirty="0" err="1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ottimale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, </a:t>
                      </a:r>
                      <a:r>
                        <a:rPr lang="en-US" sz="1100" baseline="0" dirty="0" err="1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basata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su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dati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di </a:t>
                      </a:r>
                      <a:r>
                        <a:rPr lang="en-US" sz="1100" baseline="0" dirty="0" err="1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consenso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.</a:t>
                      </a:r>
                    </a:p>
                  </a:txBody>
                  <a:tcPr marT="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Se </a:t>
                      </a:r>
                      <a:r>
                        <a:rPr lang="en-US" sz="1100" b="1" baseline="0" dirty="0" err="1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ritengo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1" baseline="0" dirty="0" err="1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che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1" baseline="0" dirty="0" err="1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sia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1" baseline="0" dirty="0" err="1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necessario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un </a:t>
                      </a:r>
                      <a:r>
                        <a:rPr lang="en-US" sz="1100" b="1" baseline="0" dirty="0" err="1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approfondimento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1" baseline="0" dirty="0" err="1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bioptico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per </a:t>
                      </a:r>
                      <a:r>
                        <a:rPr lang="en-US" sz="1100" b="1" baseline="0" dirty="0" err="1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una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1" baseline="0" dirty="0" err="1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definitiva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1" baseline="0" dirty="0" err="1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diagnosi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di </a:t>
                      </a:r>
                      <a:r>
                        <a:rPr lang="en-US" sz="1100" b="1" baseline="0" dirty="0" err="1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natura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1" baseline="0" dirty="0" err="1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dovrei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1" baseline="0" dirty="0" err="1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raccomandarlo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?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i="0" dirty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E’ </a:t>
                      </a:r>
                      <a:r>
                        <a:rPr lang="en-US" sz="1100" i="0" dirty="0" err="1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ragionevole</a:t>
                      </a:r>
                      <a:r>
                        <a:rPr lang="en-US" sz="1100" i="0" dirty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i="0" dirty="0" err="1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affermare</a:t>
                      </a:r>
                      <a:r>
                        <a:rPr lang="en-US" sz="1100" i="0" dirty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i="0" dirty="0" err="1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che</a:t>
                      </a:r>
                      <a:r>
                        <a:rPr lang="en-US" sz="1100" i="0" dirty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i="0" dirty="0" err="1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potrebbe</a:t>
                      </a:r>
                      <a:r>
                        <a:rPr lang="en-US" sz="1100" i="0" dirty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i="0" dirty="0" err="1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essere</a:t>
                      </a:r>
                      <a:r>
                        <a:rPr lang="en-US" sz="1100" i="0" dirty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i="0" dirty="0" err="1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necessaria</a:t>
                      </a:r>
                      <a:r>
                        <a:rPr lang="en-US" sz="1100" i="0" dirty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i="0" dirty="0" err="1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una</a:t>
                      </a:r>
                      <a:r>
                        <a:rPr lang="en-US" sz="1100" i="0" dirty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i="0" dirty="0" err="1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biopsia</a:t>
                      </a:r>
                      <a:r>
                        <a:rPr lang="en-US" sz="1100" i="0" dirty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 per </a:t>
                      </a:r>
                      <a:r>
                        <a:rPr lang="en-US" sz="1100" i="0" dirty="0" err="1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definire</a:t>
                      </a:r>
                      <a:r>
                        <a:rPr lang="en-US" sz="1100" i="0" dirty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 la </a:t>
                      </a:r>
                      <a:r>
                        <a:rPr lang="en-US" sz="1100" i="0" dirty="0" err="1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diagnosi</a:t>
                      </a:r>
                      <a:r>
                        <a:rPr lang="en-US" sz="1100" i="0" dirty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, ma </a:t>
                      </a:r>
                      <a:r>
                        <a:rPr lang="en-US" sz="1100" i="0" dirty="0" err="1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esistono</a:t>
                      </a:r>
                      <a:r>
                        <a:rPr lang="en-US" sz="1100" i="0" dirty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i="0" dirty="0" err="1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aspetti</a:t>
                      </a:r>
                      <a:r>
                        <a:rPr lang="en-US" sz="1100" i="0" dirty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i="0" dirty="0" err="1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diversi</a:t>
                      </a:r>
                      <a:r>
                        <a:rPr lang="en-US" sz="1100" i="0" dirty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i="0" dirty="0" err="1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dall’imaging</a:t>
                      </a:r>
                      <a:r>
                        <a:rPr lang="en-US" sz="1100" i="0" dirty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i="0" dirty="0" err="1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che</a:t>
                      </a:r>
                      <a:r>
                        <a:rPr lang="en-US" sz="1100" i="0" dirty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i="0" dirty="0" err="1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possono</a:t>
                      </a:r>
                      <a:r>
                        <a:rPr lang="en-US" sz="1100" i="0" dirty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i="0" dirty="0" err="1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condizionare</a:t>
                      </a:r>
                      <a:r>
                        <a:rPr lang="en-US" sz="1100" i="0" dirty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 la </a:t>
                      </a:r>
                      <a:r>
                        <a:rPr lang="en-US" sz="1100" i="0" dirty="0" err="1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scelta</a:t>
                      </a:r>
                      <a:r>
                        <a:rPr lang="en-US" sz="1100" i="0" dirty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 di </a:t>
                      </a:r>
                      <a:r>
                        <a:rPr lang="en-US" sz="1100" i="0" dirty="0" err="1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eseguire</a:t>
                      </a:r>
                      <a:r>
                        <a:rPr lang="en-US" sz="1100" i="0" dirty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i="0" dirty="0" err="1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una</a:t>
                      </a:r>
                      <a:r>
                        <a:rPr lang="en-US" sz="1100" i="0" dirty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i="0" dirty="0" err="1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biopsia</a:t>
                      </a:r>
                      <a:r>
                        <a:rPr lang="en-US" sz="1100" i="0" dirty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, come </a:t>
                      </a:r>
                      <a:r>
                        <a:rPr lang="en-US" sz="1100" i="0" dirty="0" err="1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già</a:t>
                      </a:r>
                      <a:r>
                        <a:rPr lang="en-US" sz="1100" i="0" dirty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i="0" dirty="0" err="1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detto</a:t>
                      </a:r>
                      <a:r>
                        <a:rPr lang="en-US" sz="1100" i="0" dirty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i="0" dirty="0" err="1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sopra</a:t>
                      </a:r>
                      <a:r>
                        <a:rPr lang="en-US" sz="1100" i="0" dirty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. </a:t>
                      </a:r>
                      <a:r>
                        <a:rPr lang="en-US" sz="1100" i="0" baseline="0" dirty="0" err="1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Oltre</a:t>
                      </a:r>
                      <a:r>
                        <a:rPr lang="en-US" sz="1100" i="0" baseline="0" dirty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i="0" baseline="0" dirty="0" err="1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alla</a:t>
                      </a:r>
                      <a:r>
                        <a:rPr lang="en-US" sz="1100" i="0" baseline="0" dirty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i="0" baseline="0" dirty="0" err="1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conferma</a:t>
                      </a:r>
                      <a:r>
                        <a:rPr lang="en-US" sz="1100" i="0" baseline="0" dirty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i="0" baseline="0" dirty="0" err="1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diagnostica</a:t>
                      </a:r>
                      <a:r>
                        <a:rPr lang="en-US" sz="1100" i="0" baseline="0" dirty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i="0" baseline="0" dirty="0" err="1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potrebbe</a:t>
                      </a:r>
                      <a:r>
                        <a:rPr lang="en-US" sz="1100" i="0" baseline="0" dirty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i="0" baseline="0" dirty="0" err="1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essere</a:t>
                      </a:r>
                      <a:r>
                        <a:rPr lang="en-US" sz="1100" i="0" baseline="0" dirty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i="0" baseline="0" dirty="0" err="1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preferibile</a:t>
                      </a:r>
                      <a:r>
                        <a:rPr lang="en-US" sz="1100" i="0" baseline="0" dirty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 non </a:t>
                      </a:r>
                      <a:r>
                        <a:rPr lang="en-US" sz="1100" i="0" baseline="0" dirty="0" err="1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costringere</a:t>
                      </a:r>
                      <a:r>
                        <a:rPr lang="en-US" sz="1100" i="0" baseline="0" dirty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i="0" baseline="0" dirty="0" err="1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il</a:t>
                      </a:r>
                      <a:r>
                        <a:rPr lang="en-US" sz="1100" i="0" baseline="0" dirty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i="0" baseline="0" dirty="0" err="1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clinico</a:t>
                      </a:r>
                      <a:r>
                        <a:rPr lang="en-US" sz="1100" i="0" baseline="0" dirty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 ad </a:t>
                      </a:r>
                      <a:r>
                        <a:rPr lang="en-US" sz="1100" i="0" baseline="0" dirty="0" err="1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intraprendere</a:t>
                      </a:r>
                      <a:r>
                        <a:rPr lang="en-US" sz="1100" i="0" baseline="0" dirty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 procedure invasive, </a:t>
                      </a:r>
                      <a:r>
                        <a:rPr lang="en-US" sz="1100" i="0" baseline="0" dirty="0" err="1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poichè</a:t>
                      </a:r>
                      <a:r>
                        <a:rPr lang="en-US" sz="1100" i="0" baseline="0" dirty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i="0" baseline="0" dirty="0" err="1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possono</a:t>
                      </a:r>
                      <a:r>
                        <a:rPr lang="en-US" sz="1100" i="0" baseline="0" dirty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i="0" baseline="0" dirty="0" err="1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esserci</a:t>
                      </a:r>
                      <a:r>
                        <a:rPr lang="en-US" sz="1100" i="0" baseline="0" dirty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i="0" baseline="0" dirty="0" err="1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motivi</a:t>
                      </a:r>
                      <a:r>
                        <a:rPr lang="en-US" sz="1100" i="0" baseline="0" dirty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 non </a:t>
                      </a:r>
                      <a:r>
                        <a:rPr lang="en-US" sz="1100" i="0" baseline="0" dirty="0" err="1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noti</a:t>
                      </a:r>
                      <a:r>
                        <a:rPr lang="en-US" sz="1100" i="0" baseline="0" dirty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 al </a:t>
                      </a:r>
                      <a:r>
                        <a:rPr lang="en-US" sz="1100" i="0" baseline="0" dirty="0" err="1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r</a:t>
                      </a:r>
                      <a:r>
                        <a:rPr lang="en-US" sz="1100" i="0" baseline="0" dirty="0" err="1" smtClean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adiologo</a:t>
                      </a:r>
                      <a:r>
                        <a:rPr lang="en-US" sz="1100" i="0" baseline="0" dirty="0" smtClean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i="0" baseline="0" dirty="0" err="1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che</a:t>
                      </a:r>
                      <a:r>
                        <a:rPr lang="en-US" sz="1100" i="0" baseline="0" dirty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i="0" baseline="0" dirty="0" err="1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rendano</a:t>
                      </a:r>
                      <a:r>
                        <a:rPr lang="en-US" sz="1100" i="0" baseline="0" dirty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i="0" baseline="0" dirty="0" err="1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sconsigliabile</a:t>
                      </a:r>
                      <a:r>
                        <a:rPr lang="en-US" sz="1100" i="0" baseline="0" dirty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i="0" baseline="0" dirty="0" err="1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l’approccio</a:t>
                      </a:r>
                      <a:r>
                        <a:rPr lang="en-US" sz="1100" i="0" baseline="0" dirty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i="0" baseline="0" dirty="0" err="1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bioptico</a:t>
                      </a:r>
                      <a:r>
                        <a:rPr lang="en-US" sz="1100" i="0" baseline="0" dirty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 in </a:t>
                      </a:r>
                      <a:r>
                        <a:rPr lang="en-US" sz="1100" i="0" baseline="0" dirty="0" err="1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alcuni</a:t>
                      </a:r>
                      <a:r>
                        <a:rPr lang="en-US" sz="1100" i="0" baseline="0" dirty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i="0" baseline="0" dirty="0" err="1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p</a:t>
                      </a:r>
                      <a:r>
                        <a:rPr lang="en-US" sz="1100" i="0" baseline="0" dirty="0" err="1" smtClean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azienti</a:t>
                      </a:r>
                      <a:r>
                        <a:rPr lang="en-US" sz="1100" i="0" baseline="0" dirty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. </a:t>
                      </a:r>
                      <a:endParaRPr lang="en-US" sz="1100" i="0" baseline="0" dirty="0">
                        <a:solidFill>
                          <a:schemeClr val="tx1"/>
                        </a:solidFill>
                        <a:latin typeface="Helvetica"/>
                        <a:ea typeface="+mn-ea"/>
                        <a:cs typeface="Helvetica"/>
                      </a:endParaRPr>
                    </a:p>
                  </a:txBody>
                  <a:tcPr marT="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Io </a:t>
                      </a:r>
                      <a:r>
                        <a:rPr lang="en-US" sz="1100" b="1" baseline="0" dirty="0" err="1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temo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1" baseline="0" dirty="0" err="1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che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I </a:t>
                      </a:r>
                      <a:r>
                        <a:rPr lang="en-US" sz="1100" b="1" baseline="0" dirty="0" err="1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miei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1" baseline="0" dirty="0" err="1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c</a:t>
                      </a:r>
                      <a:r>
                        <a:rPr lang="en-US" sz="1100" b="1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olleghi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1" baseline="0" dirty="0" err="1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c</a:t>
                      </a:r>
                      <a:r>
                        <a:rPr lang="en-US" sz="1100" b="1" baseline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linici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non </a:t>
                      </a:r>
                      <a:r>
                        <a:rPr lang="en-US" sz="1100" b="1" baseline="0" dirty="0" err="1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gradiscano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1" baseline="0" dirty="0" err="1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che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1" baseline="0" dirty="0" err="1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consigli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1" baseline="0" dirty="0" err="1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nei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1" baseline="0" dirty="0" err="1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miei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1" baseline="0" dirty="0" err="1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referti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1" baseline="0" dirty="0" err="1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l’intervallo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1" baseline="0" dirty="0" err="1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temporale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per </a:t>
                      </a:r>
                      <a:r>
                        <a:rPr lang="en-US" sz="1100" b="1" baseline="0" dirty="0" err="1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successivi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follow-up </a:t>
                      </a:r>
                      <a:r>
                        <a:rPr lang="en-US" sz="1100" b="1" baseline="0" dirty="0" err="1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diagnostici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. E’ </a:t>
                      </a:r>
                      <a:r>
                        <a:rPr lang="en-US" sz="1100" b="1" baseline="0" dirty="0" err="1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necessario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1" baseline="0" dirty="0" err="1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che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1" baseline="0" dirty="0" err="1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io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1" baseline="0" dirty="0" err="1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includa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tale </a:t>
                      </a:r>
                      <a:r>
                        <a:rPr lang="en-US" sz="1100" b="1" baseline="0" dirty="0" err="1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indicazione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1" baseline="0" dirty="0" err="1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nei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1" baseline="0" dirty="0" err="1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miei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1" baseline="0" dirty="0" err="1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referti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? </a:t>
                      </a:r>
                      <a:endParaRPr lang="en-US" sz="1100" b="1" i="0" dirty="0">
                        <a:solidFill>
                          <a:schemeClr val="tx1"/>
                        </a:solidFill>
                        <a:latin typeface="Helvetica"/>
                        <a:ea typeface="MS Mincho"/>
                        <a:cs typeface="Helvetica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i="0" dirty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No, </a:t>
                      </a:r>
                      <a:r>
                        <a:rPr lang="en-US" sz="1100" i="0" dirty="0" err="1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gli</a:t>
                      </a:r>
                      <a:r>
                        <a:rPr lang="en-US" sz="1100" i="0" dirty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 </a:t>
                      </a:r>
                      <a:r>
                        <a:rPr lang="en-US" sz="1100" i="0" dirty="0" err="1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intervalli</a:t>
                      </a:r>
                      <a:r>
                        <a:rPr lang="en-US" sz="1100" i="0" dirty="0">
                          <a:solidFill>
                            <a:schemeClr val="tx1"/>
                          </a:solidFill>
                          <a:latin typeface="Helvetica"/>
                          <a:ea typeface="MS Mincho"/>
                          <a:cs typeface="Helvetica"/>
                        </a:rPr>
                        <a:t> di fol</a:t>
                      </a:r>
                      <a:r>
                        <a:rPr lang="en-US" sz="1100" i="0" dirty="0">
                          <a:solidFill>
                            <a:schemeClr val="tx1"/>
                          </a:solidFill>
                          <a:latin typeface="Helvetica"/>
                          <a:ea typeface="+mn-ea"/>
                          <a:cs typeface="Helvetica"/>
                        </a:rPr>
                        <a:t>low</a:t>
                      </a:r>
                      <a:r>
                        <a:rPr lang="en-US" sz="1100" i="0" baseline="0" dirty="0">
                          <a:solidFill>
                            <a:schemeClr val="tx1"/>
                          </a:solidFill>
                          <a:latin typeface="Helvetica"/>
                          <a:ea typeface="+mn-ea"/>
                          <a:cs typeface="Helvetica"/>
                        </a:rPr>
                        <a:t>-up </a:t>
                      </a:r>
                      <a:r>
                        <a:rPr lang="en-US" sz="1100" i="0" baseline="0" dirty="0" err="1">
                          <a:solidFill>
                            <a:schemeClr val="tx1"/>
                          </a:solidFill>
                          <a:latin typeface="Helvetica"/>
                          <a:ea typeface="+mn-ea"/>
                          <a:cs typeface="Helvetica"/>
                        </a:rPr>
                        <a:t>elencati</a:t>
                      </a:r>
                      <a:r>
                        <a:rPr lang="en-US" sz="1100" i="0" baseline="0" dirty="0">
                          <a:solidFill>
                            <a:schemeClr val="tx1"/>
                          </a:solidFill>
                          <a:latin typeface="Helvetica"/>
                          <a:ea typeface="+mn-ea"/>
                          <a:cs typeface="Helvetica"/>
                        </a:rPr>
                        <a:t> a </a:t>
                      </a:r>
                      <a:r>
                        <a:rPr lang="en-US" sz="1100" i="0" baseline="0" dirty="0" err="1">
                          <a:solidFill>
                            <a:schemeClr val="tx1"/>
                          </a:solidFill>
                          <a:latin typeface="Helvetica"/>
                          <a:ea typeface="+mn-ea"/>
                          <a:cs typeface="Helvetica"/>
                        </a:rPr>
                        <a:t>pag</a:t>
                      </a:r>
                      <a:r>
                        <a:rPr lang="en-US" sz="1100" i="0" baseline="0" dirty="0">
                          <a:solidFill>
                            <a:schemeClr val="tx1"/>
                          </a:solidFill>
                          <a:latin typeface="Helvetica"/>
                          <a:ea typeface="+mn-ea"/>
                          <a:cs typeface="Helvetica"/>
                        </a:rPr>
                        <a:t> 13 </a:t>
                      </a:r>
                      <a:r>
                        <a:rPr lang="en-US" sz="1100" i="0" baseline="0" dirty="0" err="1">
                          <a:solidFill>
                            <a:schemeClr val="tx1"/>
                          </a:solidFill>
                          <a:latin typeface="Helvetica"/>
                          <a:ea typeface="+mn-ea"/>
                          <a:cs typeface="Helvetica"/>
                        </a:rPr>
                        <a:t>sono</a:t>
                      </a:r>
                      <a:r>
                        <a:rPr lang="en-US" sz="1100" i="0" baseline="0" dirty="0">
                          <a:solidFill>
                            <a:schemeClr val="tx1"/>
                          </a:solidFill>
                          <a:latin typeface="Helvetica"/>
                          <a:ea typeface="+mn-ea"/>
                          <a:cs typeface="Helvetica"/>
                        </a:rPr>
                        <a:t> </a:t>
                      </a:r>
                      <a:r>
                        <a:rPr lang="en-US" sz="1100" i="0" baseline="0" dirty="0" err="1">
                          <a:solidFill>
                            <a:schemeClr val="tx1"/>
                          </a:solidFill>
                          <a:latin typeface="Helvetica"/>
                          <a:ea typeface="+mn-ea"/>
                          <a:cs typeface="Helvetica"/>
                        </a:rPr>
                        <a:t>standardizzati</a:t>
                      </a:r>
                      <a:r>
                        <a:rPr lang="en-US" sz="1100" i="0" baseline="0" dirty="0">
                          <a:solidFill>
                            <a:schemeClr val="tx1"/>
                          </a:solidFill>
                          <a:latin typeface="Helvetica"/>
                          <a:ea typeface="+mn-ea"/>
                          <a:cs typeface="Helvetica"/>
                        </a:rPr>
                        <a:t>, ma </a:t>
                      </a:r>
                      <a:r>
                        <a:rPr lang="en-US" sz="1100" i="0" baseline="0" dirty="0" err="1">
                          <a:solidFill>
                            <a:schemeClr val="tx1"/>
                          </a:solidFill>
                          <a:latin typeface="Helvetica"/>
                          <a:ea typeface="+mn-ea"/>
                          <a:cs typeface="Helvetica"/>
                        </a:rPr>
                        <a:t>il</a:t>
                      </a:r>
                      <a:r>
                        <a:rPr lang="en-US" sz="1100" i="0" baseline="0" dirty="0">
                          <a:solidFill>
                            <a:schemeClr val="tx1"/>
                          </a:solidFill>
                          <a:latin typeface="Helvetica"/>
                          <a:ea typeface="+mn-ea"/>
                          <a:cs typeface="Helvetica"/>
                        </a:rPr>
                        <a:t> </a:t>
                      </a:r>
                      <a:r>
                        <a:rPr lang="en-US" sz="1100" i="0" baseline="0" dirty="0" err="1">
                          <a:solidFill>
                            <a:schemeClr val="tx1"/>
                          </a:solidFill>
                          <a:latin typeface="Helvetica"/>
                          <a:ea typeface="+mn-ea"/>
                          <a:cs typeface="Helvetica"/>
                        </a:rPr>
                        <a:t>radiologo</a:t>
                      </a:r>
                      <a:r>
                        <a:rPr lang="en-US" sz="1100" i="0" baseline="0" dirty="0">
                          <a:solidFill>
                            <a:schemeClr val="tx1"/>
                          </a:solidFill>
                          <a:latin typeface="Helvetica"/>
                          <a:ea typeface="+mn-ea"/>
                          <a:cs typeface="Helvetica"/>
                        </a:rPr>
                        <a:t> </a:t>
                      </a:r>
                      <a:r>
                        <a:rPr lang="en-US" sz="1100" i="0" baseline="0" dirty="0" err="1">
                          <a:solidFill>
                            <a:schemeClr val="tx1"/>
                          </a:solidFill>
                          <a:latin typeface="Helvetica"/>
                          <a:ea typeface="+mn-ea"/>
                          <a:cs typeface="Helvetica"/>
                        </a:rPr>
                        <a:t>può</a:t>
                      </a:r>
                      <a:r>
                        <a:rPr lang="en-US" sz="1100" i="0" baseline="0" dirty="0">
                          <a:solidFill>
                            <a:schemeClr val="tx1"/>
                          </a:solidFill>
                          <a:latin typeface="Helvetica"/>
                          <a:ea typeface="+mn-ea"/>
                          <a:cs typeface="Helvetica"/>
                        </a:rPr>
                        <a:t> </a:t>
                      </a:r>
                      <a:r>
                        <a:rPr lang="en-US" sz="1100" i="0" baseline="0" dirty="0" err="1">
                          <a:solidFill>
                            <a:schemeClr val="tx1"/>
                          </a:solidFill>
                          <a:latin typeface="Helvetica"/>
                          <a:ea typeface="+mn-ea"/>
                          <a:cs typeface="Helvetica"/>
                        </a:rPr>
                        <a:t>consigliare</a:t>
                      </a:r>
                      <a:r>
                        <a:rPr lang="en-US" sz="1100" i="0" baseline="0" dirty="0">
                          <a:solidFill>
                            <a:schemeClr val="tx1"/>
                          </a:solidFill>
                          <a:latin typeface="Helvetica"/>
                          <a:ea typeface="+mn-ea"/>
                          <a:cs typeface="Helvetica"/>
                        </a:rPr>
                        <a:t> o </a:t>
                      </a:r>
                      <a:r>
                        <a:rPr lang="en-US" sz="1100" i="0" baseline="0" dirty="0" err="1">
                          <a:solidFill>
                            <a:schemeClr val="tx1"/>
                          </a:solidFill>
                          <a:latin typeface="Helvetica"/>
                          <a:ea typeface="+mn-ea"/>
                          <a:cs typeface="Helvetica"/>
                        </a:rPr>
                        <a:t>meno</a:t>
                      </a:r>
                      <a:r>
                        <a:rPr lang="en-US" sz="1100" i="0" baseline="0" dirty="0">
                          <a:solidFill>
                            <a:schemeClr val="tx1"/>
                          </a:solidFill>
                          <a:latin typeface="Helvetica"/>
                          <a:ea typeface="+mn-ea"/>
                          <a:cs typeface="Helvetica"/>
                        </a:rPr>
                        <a:t> </a:t>
                      </a:r>
                      <a:r>
                        <a:rPr lang="en-US" sz="1100" i="0" baseline="0" dirty="0" err="1">
                          <a:solidFill>
                            <a:schemeClr val="tx1"/>
                          </a:solidFill>
                          <a:latin typeface="Helvetica"/>
                          <a:ea typeface="+mn-ea"/>
                          <a:cs typeface="Helvetica"/>
                        </a:rPr>
                        <a:t>nel</a:t>
                      </a:r>
                      <a:r>
                        <a:rPr lang="en-US" sz="1100" i="0" baseline="0" dirty="0">
                          <a:solidFill>
                            <a:schemeClr val="tx1"/>
                          </a:solidFill>
                          <a:latin typeface="Helvetica"/>
                          <a:ea typeface="+mn-ea"/>
                          <a:cs typeface="Helvetica"/>
                        </a:rPr>
                        <a:t> </a:t>
                      </a:r>
                      <a:r>
                        <a:rPr lang="en-US" sz="1100" i="0" baseline="0" dirty="0" err="1">
                          <a:solidFill>
                            <a:schemeClr val="tx1"/>
                          </a:solidFill>
                          <a:latin typeface="Helvetica"/>
                          <a:ea typeface="+mn-ea"/>
                          <a:cs typeface="Helvetica"/>
                        </a:rPr>
                        <a:t>referto</a:t>
                      </a:r>
                      <a:r>
                        <a:rPr lang="en-US" sz="1100" i="0" baseline="0" dirty="0">
                          <a:solidFill>
                            <a:schemeClr val="tx1"/>
                          </a:solidFill>
                          <a:latin typeface="Helvetica"/>
                          <a:ea typeface="+mn-ea"/>
                          <a:cs typeface="Helvetica"/>
                        </a:rPr>
                        <a:t> </a:t>
                      </a:r>
                      <a:r>
                        <a:rPr lang="en-US" sz="1100" i="0" baseline="0" dirty="0" err="1">
                          <a:solidFill>
                            <a:schemeClr val="tx1"/>
                          </a:solidFill>
                          <a:latin typeface="Helvetica"/>
                          <a:ea typeface="+mn-ea"/>
                          <a:cs typeface="Helvetica"/>
                        </a:rPr>
                        <a:t>intervalli</a:t>
                      </a:r>
                      <a:r>
                        <a:rPr lang="en-US" sz="1100" i="0" baseline="0" dirty="0">
                          <a:solidFill>
                            <a:schemeClr val="tx1"/>
                          </a:solidFill>
                          <a:latin typeface="Helvetica"/>
                          <a:ea typeface="+mn-ea"/>
                          <a:cs typeface="Helvetica"/>
                        </a:rPr>
                        <a:t> di follow-up </a:t>
                      </a:r>
                      <a:r>
                        <a:rPr lang="en-US" sz="1100" i="0" baseline="0" dirty="0" err="1">
                          <a:solidFill>
                            <a:schemeClr val="tx1"/>
                          </a:solidFill>
                          <a:latin typeface="Helvetica"/>
                          <a:ea typeface="+mn-ea"/>
                          <a:cs typeface="Helvetica"/>
                        </a:rPr>
                        <a:t>specifici</a:t>
                      </a:r>
                      <a:r>
                        <a:rPr lang="en-US" sz="1100" i="0" baseline="0" dirty="0">
                          <a:solidFill>
                            <a:schemeClr val="tx1"/>
                          </a:solidFill>
                          <a:latin typeface="Helvetica"/>
                          <a:ea typeface="+mn-ea"/>
                          <a:cs typeface="Helvetica"/>
                        </a:rPr>
                        <a:t>.</a:t>
                      </a:r>
                    </a:p>
                  </a:txBody>
                  <a:tcPr marT="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b="1" baseline="0" dirty="0" err="1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Perchè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la </a:t>
                      </a:r>
                      <a:r>
                        <a:rPr lang="en-US" sz="1100" b="1" baseline="0" dirty="0" err="1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gestione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1" baseline="0" dirty="0" err="1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delle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1" baseline="0" dirty="0" err="1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lesioni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definite LR-3 è </a:t>
                      </a:r>
                      <a:r>
                        <a:rPr lang="en-US" sz="1100" b="1" baseline="0" dirty="0" err="1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diversa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1" baseline="0" dirty="0" err="1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negli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1" baseline="0" dirty="0" err="1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algoritmi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CEUS e TC/RM?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b="0" i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Come </a:t>
                      </a:r>
                      <a:r>
                        <a:rPr lang="en-US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dimostrato</a:t>
                      </a:r>
                      <a:r>
                        <a:rPr lang="en-US" sz="1100" b="0" i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in due </a:t>
                      </a:r>
                      <a:r>
                        <a:rPr lang="en-US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recenti</a:t>
                      </a:r>
                      <a:r>
                        <a:rPr lang="en-US" sz="1100" b="0" i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studi</a:t>
                      </a:r>
                      <a:r>
                        <a:rPr lang="en-US" sz="1100" b="0" i="0" kern="1200" baseline="300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1,2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,</a:t>
                      </a:r>
                      <a:r>
                        <a:rPr lang="en-US" sz="1100" b="0" i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la </a:t>
                      </a:r>
                      <a:r>
                        <a:rPr lang="en-US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maggior</a:t>
                      </a:r>
                      <a:r>
                        <a:rPr lang="en-US" sz="1100" b="0" i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parte</a:t>
                      </a:r>
                      <a:r>
                        <a:rPr lang="en-US" sz="1100" b="0" i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delle</a:t>
                      </a:r>
                      <a:r>
                        <a:rPr lang="en-US" sz="1100" b="0" i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osservazioni</a:t>
                      </a:r>
                      <a:r>
                        <a:rPr lang="en-US" sz="1100" b="0" i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TC/RM di </a:t>
                      </a:r>
                      <a:r>
                        <a:rPr lang="en-US" sz="1100" b="0" i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lesioni</a:t>
                      </a:r>
                      <a:r>
                        <a:rPr lang="en-US" sz="1100" b="0" i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LR-3 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sono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alterazioni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perfusionali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di 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natura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benigna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o 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lesioni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“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indolenti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”, 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che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possono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essere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tenute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tranquillamente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sotto 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controllo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senza la 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necessità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di 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una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consulenza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mutlidisciplinare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(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ved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. Il </a:t>
                      </a:r>
                      <a:r>
                        <a:rPr lang="en-US" sz="11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manuale</a:t>
                      </a:r>
                      <a:r>
                        <a:rPr lang="en-US" sz="11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in </a:t>
                      </a:r>
                      <a:r>
                        <a:rPr lang="en-US" sz="11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corso</a:t>
                      </a:r>
                      <a:r>
                        <a:rPr lang="en-US" sz="11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di </a:t>
                      </a:r>
                      <a:r>
                        <a:rPr lang="en-US" sz="11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pubblicazione</a:t>
                      </a:r>
                      <a:r>
                        <a:rPr lang="en-US" sz="11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)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. E’ 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meno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chiara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la 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storia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naturale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delle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lesioni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LR-3 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identificate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con CEUS, 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sebbene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le 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evidenze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indirette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suggeriscano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che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tali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osservazioni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meritino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attenta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sorveglianza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.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Per 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definizione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tutte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le 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osservazioni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CEUS 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sono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visibili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nelle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immagini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B-mode pre 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contrasto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. In un 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fegato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cirrotico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noduli 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identificabili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all’esame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ecografico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hanno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alta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probabilità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di 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essere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HCC, a 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meno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che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le 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caratteristiche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di enhancement 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siano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diagnostiche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di 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emangioma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o 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altre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lesioni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benigne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. A tale 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riguardo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, in 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caso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di 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elevata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probabilità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di HCC, un 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recente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studio retrospettivo</a:t>
                      </a:r>
                      <a:r>
                        <a:rPr lang="en-US" sz="1100" b="0" i="0" kern="1200" baseline="300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3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ha 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dimostrato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che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il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60% (45/75) 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delle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osservazioni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CEUS LR-3 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sono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noduli di HCC (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ved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. Il 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Manuale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CEUS). </a:t>
                      </a:r>
                    </a:p>
                  </a:txBody>
                  <a:tcPr marT="0" marB="1828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References</a:t>
                      </a:r>
                    </a:p>
                    <a:p>
                      <a:pPr marL="228600" marR="0" indent="-2286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AutoNum type="arabicPeriod"/>
                        <a:tabLst/>
                        <a:defRPr/>
                      </a:pPr>
                      <a:r>
                        <a:rPr lang="en-US" sz="1100" b="0" i="0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J-Y Choi et al. Indeterminate observations (Liver Imaging Reporting and Data System Category 3) on MRI in the cirrhotic liver: fate and clinical implications. </a:t>
                      </a:r>
                      <a:r>
                        <a:rPr lang="de-DE" sz="1100" b="0" i="0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AJR 2013. PMID 24147469</a:t>
                      </a:r>
                      <a:endParaRPr lang="en-US" sz="1100" b="0" i="0" baseline="0" dirty="0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  <a:p>
                      <a:pPr marL="228600" marR="0" indent="-2286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AutoNum type="arabicPeriod"/>
                        <a:tabLst/>
                        <a:defRPr/>
                      </a:pPr>
                      <a:r>
                        <a:rPr lang="en-US" sz="1100" b="0" i="0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M Tanabe et al. Imaging outcomes of Liver Imaging Reporting and Data System Version 2014 Category 2, 3, and 4 observations detected at CT and MR Imaging. Radiology 2016. PMID 27115054 </a:t>
                      </a:r>
                    </a:p>
                    <a:p>
                      <a:pPr marL="228600" marR="0" indent="-2286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AutoNum type="arabicPeriod"/>
                        <a:tabLst/>
                        <a:defRPr/>
                      </a:pPr>
                      <a:r>
                        <a:rPr lang="en-US" sz="1100" b="0" i="0" kern="1200" dirty="0">
                          <a:solidFill>
                            <a:schemeClr val="dk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 Terzi, L. De </a:t>
                      </a:r>
                      <a:r>
                        <a:rPr lang="en-US" sz="1100" b="0" i="0" kern="1200" dirty="0" err="1">
                          <a:solidFill>
                            <a:schemeClr val="dk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Bonis</a:t>
                      </a:r>
                      <a:r>
                        <a:rPr lang="en-US" sz="1100" b="0" i="0" kern="1200" dirty="0">
                          <a:solidFill>
                            <a:schemeClr val="dk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, S. Leoni, et al. Dig Liv Dis, 2017; 49, </a:t>
                      </a:r>
                      <a:r>
                        <a:rPr lang="en-US" sz="1100" b="0" i="0" kern="1200" dirty="0" err="1">
                          <a:solidFill>
                            <a:schemeClr val="dk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Suppl</a:t>
                      </a:r>
                      <a:r>
                        <a:rPr lang="en-US" sz="1100" b="0" i="0" kern="1200" dirty="0">
                          <a:solidFill>
                            <a:schemeClr val="dk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 1, e22</a:t>
                      </a:r>
                      <a:endParaRPr lang="en-US" sz="1100" b="1" i="0" baseline="0" dirty="0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18288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6" name="Right Triangle 15"/>
          <p:cNvSpPr/>
          <p:nvPr/>
        </p:nvSpPr>
        <p:spPr>
          <a:xfrm rot="10800000">
            <a:off x="5476042" y="0"/>
            <a:ext cx="1381958" cy="503271"/>
          </a:xfrm>
          <a:prstGeom prst="rtTriangle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0000">
                <a:schemeClr val="bg1">
                  <a:alpha val="0"/>
                </a:schemeClr>
              </a:gs>
            </a:gsLst>
            <a:lin ang="174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4955524" y="-25450"/>
            <a:ext cx="19202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>
                <a:latin typeface="Helvetica"/>
                <a:cs typeface="Helvetica"/>
              </a:rPr>
              <a:t>FAQs</a:t>
            </a:r>
          </a:p>
        </p:txBody>
      </p:sp>
    </p:spTree>
    <p:extLst>
      <p:ext uri="{BB962C8B-B14F-4D97-AF65-F5344CB8AC3E}">
        <p14:creationId xmlns:p14="http://schemas.microsoft.com/office/powerpoint/2010/main" val="149712837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5" name="Table 1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8268300"/>
              </p:ext>
            </p:extLst>
          </p:nvPr>
        </p:nvGraphicFramePr>
        <p:xfrm>
          <a:off x="147320" y="365760"/>
          <a:ext cx="6482080" cy="10172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192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36015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marL="0" marR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800" b="1" dirty="0" err="1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Refertazione</a:t>
                      </a:r>
                      <a:endParaRPr lang="en-US" sz="1800" b="1" baseline="0" dirty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 marT="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b="1" kern="1200" dirty="0" err="1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Quanti</a:t>
                      </a:r>
                      <a:r>
                        <a:rPr lang="en-US" sz="1100" b="1" kern="1200" dirty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dirty="0" err="1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reperti</a:t>
                      </a:r>
                      <a:r>
                        <a:rPr lang="en-US" sz="1100" b="1" kern="1200" dirty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dirty="0" err="1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dovrei</a:t>
                      </a:r>
                      <a:r>
                        <a:rPr lang="en-US" sz="1100" b="1" kern="1200" dirty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dirty="0" err="1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refertare</a:t>
                      </a:r>
                      <a:r>
                        <a:rPr lang="en-US" sz="1100" b="1" kern="1200" dirty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dirty="0" err="1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singolarmente</a:t>
                      </a:r>
                      <a:r>
                        <a:rPr lang="en-US" sz="1100" b="1" kern="1200" dirty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?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b="0" baseline="0" dirty="0" err="1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Usa</a:t>
                      </a:r>
                      <a:r>
                        <a:rPr lang="en-US" sz="1100" b="0" baseline="0" dirty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le </a:t>
                      </a:r>
                      <a:r>
                        <a:rPr lang="en-US" sz="1100" b="0" baseline="0" dirty="0" err="1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tue</a:t>
                      </a:r>
                      <a:r>
                        <a:rPr lang="en-US" sz="1100" b="0" baseline="0" dirty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capacità</a:t>
                      </a:r>
                      <a:r>
                        <a:rPr lang="en-US" sz="1100" b="0" baseline="0" dirty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di </a:t>
                      </a:r>
                      <a:r>
                        <a:rPr lang="en-US" sz="1100" b="0" baseline="0" dirty="0" err="1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giudizio</a:t>
                      </a:r>
                      <a:r>
                        <a:rPr lang="en-US" sz="1100" b="0" baseline="0" dirty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nel</a:t>
                      </a:r>
                      <a:r>
                        <a:rPr lang="en-US" sz="1100" b="0" baseline="0" dirty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decidere</a:t>
                      </a:r>
                      <a:r>
                        <a:rPr lang="en-US" sz="1100" b="0" baseline="0" dirty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quante</a:t>
                      </a:r>
                      <a:r>
                        <a:rPr lang="en-US" sz="1100" b="0" baseline="0" dirty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lesioni</a:t>
                      </a:r>
                      <a:r>
                        <a:rPr lang="en-US" sz="1100" b="0" baseline="0" dirty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refertare</a:t>
                      </a:r>
                      <a:r>
                        <a:rPr lang="en-US" sz="1100" b="0" baseline="0" dirty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singolarmente</a:t>
                      </a:r>
                      <a:r>
                        <a:rPr lang="en-US" sz="1100" b="0" baseline="0" dirty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, </a:t>
                      </a:r>
                      <a:r>
                        <a:rPr lang="en-US" sz="1100" b="0" baseline="0" dirty="0" err="1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quante</a:t>
                      </a:r>
                      <a:r>
                        <a:rPr lang="en-US" sz="1100" b="0" baseline="0" dirty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accorparne</a:t>
                      </a:r>
                      <a:r>
                        <a:rPr lang="en-US" sz="1100" b="0" baseline="0" dirty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o </a:t>
                      </a:r>
                      <a:r>
                        <a:rPr lang="en-US" sz="1100" b="0" baseline="0" dirty="0" err="1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quante</a:t>
                      </a:r>
                      <a:r>
                        <a:rPr lang="en-US" sz="1100" b="0" baseline="0" dirty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descriverne</a:t>
                      </a:r>
                      <a:r>
                        <a:rPr lang="en-US" sz="1100" b="0" baseline="0" dirty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utilizzando</a:t>
                      </a:r>
                      <a:r>
                        <a:rPr lang="en-US" sz="1100" b="0" baseline="0" dirty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entrambi</a:t>
                      </a:r>
                      <a:r>
                        <a:rPr lang="en-US" sz="1100" b="0" baseline="0" dirty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i</a:t>
                      </a:r>
                      <a:r>
                        <a:rPr lang="en-US" sz="1100" b="0" baseline="0" dirty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sistemi</a:t>
                      </a:r>
                      <a:r>
                        <a:rPr lang="en-US" sz="1100" b="0" baseline="0" dirty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di </a:t>
                      </a:r>
                      <a:r>
                        <a:rPr lang="en-US" sz="1100" b="0" baseline="0" dirty="0" err="1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giudizio</a:t>
                      </a:r>
                      <a:r>
                        <a:rPr lang="en-US" sz="1100" b="0" baseline="0" dirty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. </a:t>
                      </a:r>
                      <a:r>
                        <a:rPr lang="en-US" sz="1100" b="0" baseline="0" dirty="0" err="1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Usa</a:t>
                      </a:r>
                      <a:r>
                        <a:rPr lang="en-US" sz="1100" b="0" baseline="0" dirty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il</a:t>
                      </a:r>
                      <a:r>
                        <a:rPr lang="en-US" sz="1100" b="0" baseline="0" dirty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metodo</a:t>
                      </a:r>
                      <a:r>
                        <a:rPr lang="en-US" sz="1100" b="0" baseline="0" dirty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che</a:t>
                      </a:r>
                      <a:r>
                        <a:rPr lang="en-US" sz="1100" b="0" baseline="0" dirty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definisca</a:t>
                      </a:r>
                      <a:r>
                        <a:rPr lang="en-US" sz="1100" b="0" baseline="0" dirty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i</a:t>
                      </a:r>
                      <a:r>
                        <a:rPr lang="en-US" sz="1100" b="0" baseline="0" dirty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reperti</a:t>
                      </a:r>
                      <a:r>
                        <a:rPr lang="en-US" sz="1100" b="0" baseline="0" dirty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per </a:t>
                      </a:r>
                      <a:r>
                        <a:rPr lang="en-US" sz="1100" b="0" baseline="0" dirty="0" err="1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te</a:t>
                      </a:r>
                      <a:r>
                        <a:rPr lang="en-US" sz="1100" b="0" baseline="0" dirty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clinicamente</a:t>
                      </a:r>
                      <a:r>
                        <a:rPr lang="en-US" sz="1100" b="0" baseline="0" dirty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più</a:t>
                      </a:r>
                      <a:r>
                        <a:rPr lang="en-US" sz="1100" b="0" baseline="0" dirty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rilevanti</a:t>
                      </a:r>
                      <a:r>
                        <a:rPr lang="en-US" sz="1100" b="0" baseline="0" dirty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e le </a:t>
                      </a:r>
                      <a:r>
                        <a:rPr lang="en-US" sz="1100" b="0" baseline="0" dirty="0" err="1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tue</a:t>
                      </a:r>
                      <a:r>
                        <a:rPr lang="en-US" sz="1100" b="0" baseline="0" dirty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impressioni</a:t>
                      </a:r>
                      <a:r>
                        <a:rPr lang="en-US" sz="1100" b="0" baseline="0" dirty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nella</a:t>
                      </a:r>
                      <a:r>
                        <a:rPr lang="en-US" sz="1100" b="0" baseline="0" dirty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modalità</a:t>
                      </a:r>
                      <a:r>
                        <a:rPr lang="en-US" sz="1100" b="0" baseline="0" dirty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più</a:t>
                      </a:r>
                      <a:r>
                        <a:rPr lang="en-US" sz="1100" b="0" baseline="0" dirty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chiara</a:t>
                      </a:r>
                      <a:r>
                        <a:rPr lang="en-US" sz="1100" b="0" baseline="0" dirty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possibile</a:t>
                      </a:r>
                      <a:r>
                        <a:rPr lang="en-US" sz="1100" b="0" baseline="0" dirty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.</a:t>
                      </a:r>
                      <a:r>
                        <a:rPr lang="en-US" sz="1100" b="0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</a:p>
                  </a:txBody>
                  <a:tcPr marT="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b="1" kern="1200" dirty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Cosa devo </a:t>
                      </a:r>
                      <a:r>
                        <a:rPr lang="en-US" sz="1100" b="1" kern="1200" dirty="0" err="1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refertare</a:t>
                      </a:r>
                      <a:r>
                        <a:rPr lang="en-US" sz="1100" b="1" kern="1200" dirty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se non </a:t>
                      </a:r>
                      <a:r>
                        <a:rPr lang="en-US" sz="1100" b="1" kern="1200" dirty="0" err="1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riscontro</a:t>
                      </a:r>
                      <a:r>
                        <a:rPr lang="en-US" sz="1100" b="1" kern="1200" dirty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dirty="0" err="1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alterazioni</a:t>
                      </a:r>
                      <a:r>
                        <a:rPr lang="en-US" sz="1100" b="1" kern="1200" dirty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dirty="0" err="1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sospette</a:t>
                      </a:r>
                      <a:r>
                        <a:rPr lang="en-US" sz="1100" b="1" kern="1200" dirty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?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 </a:t>
                      </a:r>
                      <a:r>
                        <a:rPr lang="en-US" sz="1100" b="0" kern="1200" dirty="0" err="1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reperti</a:t>
                      </a:r>
                      <a:r>
                        <a:rPr lang="en-US" sz="1100" b="0" kern="1200" dirty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categorizzati</a:t>
                      </a:r>
                      <a:r>
                        <a:rPr lang="en-US" sz="1100" b="0" kern="1200" dirty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LR-1 e LR-2 </a:t>
                      </a:r>
                      <a:r>
                        <a:rPr lang="en-US" sz="1100" b="0" kern="1200" dirty="0" err="1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possono</a:t>
                      </a:r>
                      <a:r>
                        <a:rPr lang="en-US" sz="1100" b="0" kern="1200" dirty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essere</a:t>
                      </a:r>
                      <a:r>
                        <a:rPr lang="en-US" sz="1100" b="0" kern="1200" dirty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riportati</a:t>
                      </a:r>
                      <a:r>
                        <a:rPr lang="en-US" sz="1100" b="0" kern="1200" dirty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insieme</a:t>
                      </a:r>
                      <a:r>
                        <a:rPr lang="en-US" sz="1100" b="0" kern="1200" dirty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nella</a:t>
                      </a:r>
                      <a:r>
                        <a:rPr lang="en-US" sz="1100" b="0" kern="1200" dirty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</a:t>
                      </a:r>
                      <a:r>
                        <a:rPr lang="en-US" sz="1100" b="0" kern="1200" dirty="0" err="1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escrizione</a:t>
                      </a:r>
                      <a:r>
                        <a:rPr lang="en-US" sz="1100" b="0" kern="1200" baseline="0" dirty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. Le </a:t>
                      </a:r>
                      <a:r>
                        <a:rPr lang="en-US" sz="1100" b="0" kern="1200" baseline="0" dirty="0" err="1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</a:t>
                      </a:r>
                      <a:r>
                        <a:rPr lang="en-US" sz="1100" b="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onclusioni</a:t>
                      </a:r>
                      <a:r>
                        <a:rPr lang="en-US" sz="1100" b="0" kern="1200" baseline="0" dirty="0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baseline="0" dirty="0" err="1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dovrebbero</a:t>
                      </a:r>
                      <a:r>
                        <a:rPr lang="en-US" sz="1100" b="0" kern="1200" baseline="0" dirty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consistere</a:t>
                      </a:r>
                      <a:r>
                        <a:rPr lang="en-US" sz="1100" b="0" kern="1200" baseline="0" dirty="0" smtClean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in </a:t>
                      </a:r>
                      <a:r>
                        <a:rPr lang="en-US" sz="1100" b="0" kern="1200" baseline="0" dirty="0" err="1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una</a:t>
                      </a:r>
                      <a:r>
                        <a:rPr lang="en-US" sz="1100" b="0" kern="1200" baseline="0" dirty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baseline="0" dirty="0" err="1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semplice</a:t>
                      </a:r>
                      <a:r>
                        <a:rPr lang="en-US" sz="1100" b="0" kern="1200" baseline="0" dirty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baseline="0" dirty="0" err="1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frase</a:t>
                      </a:r>
                      <a:r>
                        <a:rPr lang="en-US" sz="1100" b="0" kern="1200" baseline="0" dirty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baseline="0" dirty="0" err="1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riassuntiva</a:t>
                      </a:r>
                      <a:r>
                        <a:rPr lang="en-US" sz="1100" b="0" kern="1200" baseline="0" dirty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, quale “</a:t>
                      </a:r>
                      <a:r>
                        <a:rPr lang="en-US" sz="1100" b="0" kern="1200" baseline="0" dirty="0" err="1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Nessuna</a:t>
                      </a:r>
                      <a:r>
                        <a:rPr lang="en-US" sz="1100" b="0" kern="1200" baseline="0" dirty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baseline="0" dirty="0" err="1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osservazione</a:t>
                      </a:r>
                      <a:r>
                        <a:rPr lang="en-US" sz="1100" b="0" kern="1200" baseline="0" dirty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LI-RADS  </a:t>
                      </a:r>
                      <a:r>
                        <a:rPr lang="en-US" sz="1100" b="0" kern="1200" baseline="0" dirty="0" err="1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sospetta</a:t>
                      </a:r>
                      <a:r>
                        <a:rPr lang="en-US" sz="1100" b="0" kern="1200" baseline="0" dirty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per </a:t>
                      </a:r>
                      <a:r>
                        <a:rPr lang="en-US" sz="1100" b="0" kern="1200" baseline="0" dirty="0" err="1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malignità</a:t>
                      </a:r>
                      <a:r>
                        <a:rPr lang="en-US" sz="1100" b="0" kern="1200" baseline="0" dirty="0"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”. </a:t>
                      </a:r>
                      <a:endParaRPr lang="en-US" sz="1100" b="0" baseline="0" dirty="0">
                        <a:solidFill>
                          <a:srgbClr val="000000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1607">
                <a:tc gridSpan="2">
                  <a:txBody>
                    <a:bodyPr/>
                    <a:lstStyle/>
                    <a:p>
                      <a:pPr marL="0" marR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b="1" baseline="0" dirty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Come </a:t>
                      </a:r>
                      <a:r>
                        <a:rPr lang="en-US" sz="1100" b="1" baseline="0" dirty="0" err="1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dovrei</a:t>
                      </a:r>
                      <a:r>
                        <a:rPr lang="en-US" sz="1100" b="1" baseline="0" dirty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baseline="0" dirty="0" err="1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refertare</a:t>
                      </a:r>
                      <a:r>
                        <a:rPr lang="en-US" sz="1100" b="1" baseline="0" dirty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baseline="0" dirty="0" err="1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una</a:t>
                      </a:r>
                      <a:r>
                        <a:rPr lang="en-US" sz="1100" b="1" baseline="0" dirty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baseline="0" dirty="0" err="1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lesione</a:t>
                      </a:r>
                      <a:r>
                        <a:rPr lang="en-US" sz="1100" b="1" baseline="0" dirty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baseline="0" dirty="0" err="1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trattata</a:t>
                      </a:r>
                      <a:r>
                        <a:rPr lang="en-US" sz="1100" b="1" baseline="0" dirty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? </a:t>
                      </a:r>
                    </a:p>
                    <a:p>
                      <a:pPr fontAlgn="base">
                        <a:spcAft>
                          <a:spcPts val="600"/>
                        </a:spcAft>
                        <a:defRPr/>
                      </a:pPr>
                      <a:r>
                        <a:rPr lang="en-US" sz="110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Referta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l’attuale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categoria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di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risposta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e le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attuali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dimensioni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del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tessuto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vitale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, se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fattibile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.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Inoltre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,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quando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possibile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,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riporta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tra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parentesi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la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categoria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LI-RADS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pretrattamento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(o la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diagnosi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patologica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) e le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dimensioni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pre-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trattamento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. </a:t>
                      </a: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Ad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esempio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:</a:t>
                      </a:r>
                    </a:p>
                  </a:txBody>
                  <a:tcPr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2880" marR="0" lvl="0" indent="-18288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LR-TR non-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vitale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(pre-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trattamento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LR-5, 22 mm)</a:t>
                      </a:r>
                    </a:p>
                    <a:p>
                      <a:pPr marL="182880" marR="0" lvl="0" indent="-18288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LR-TR Vitale 20 mm, (pre-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trattamento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LR-5, 32 mm)</a:t>
                      </a:r>
                    </a:p>
                    <a:p>
                      <a:pPr marL="182880" marR="0" lvl="0" indent="-18288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LR-TR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Equivoco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15 mm, (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diagnosi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patologica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pretrattamento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di HCC, 21 mm)</a:t>
                      </a:r>
                    </a:p>
                  </a:txBody>
                  <a:tcPr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1100" b="1" baseline="0" dirty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Vi </a:t>
                      </a:r>
                      <a:r>
                        <a:rPr lang="en-US" sz="1100" b="1" baseline="0" dirty="0" err="1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sono</a:t>
                      </a:r>
                      <a:r>
                        <a:rPr lang="en-US" sz="1100" b="1" baseline="0" dirty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baseline="0" dirty="0" err="1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particolari</a:t>
                      </a:r>
                      <a:r>
                        <a:rPr lang="en-US" sz="1100" b="1" baseline="0" dirty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baseline="0" dirty="0" err="1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considerazioni</a:t>
                      </a:r>
                      <a:r>
                        <a:rPr lang="en-US" sz="1100" b="1" baseline="0" dirty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baseline="0" dirty="0" err="1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nella</a:t>
                      </a:r>
                      <a:r>
                        <a:rPr lang="en-US" sz="1100" b="1" baseline="0" dirty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baseline="0" dirty="0" err="1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refertazione</a:t>
                      </a:r>
                      <a:r>
                        <a:rPr lang="en-US" sz="1100" b="1" baseline="0" dirty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di </a:t>
                      </a:r>
                      <a:r>
                        <a:rPr lang="en-US" sz="1100" b="1" baseline="0" dirty="0" err="1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</a:t>
                      </a:r>
                      <a:r>
                        <a:rPr lang="en-US" sz="1100" b="1" baseline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azienti</a:t>
                      </a:r>
                      <a:r>
                        <a:rPr lang="en-US" sz="1100" b="1" baseline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baseline="0" dirty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con HCC </a:t>
                      </a:r>
                      <a:r>
                        <a:rPr lang="en-US" sz="1100" b="1" baseline="0" dirty="0" err="1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candidati</a:t>
                      </a:r>
                      <a:r>
                        <a:rPr lang="en-US" sz="1100" b="1" baseline="0" dirty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al </a:t>
                      </a:r>
                      <a:r>
                        <a:rPr lang="en-US" sz="1100" b="1" baseline="0" dirty="0" err="1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trapianto</a:t>
                      </a:r>
                      <a:r>
                        <a:rPr lang="en-US" sz="1100" b="1" baseline="0" dirty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?</a:t>
                      </a:r>
                    </a:p>
                    <a:p>
                      <a:pPr marL="0" marR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1100" b="0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Un </a:t>
                      </a:r>
                      <a:r>
                        <a:rPr lang="en-US" sz="1100" b="0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referto</a:t>
                      </a:r>
                      <a:r>
                        <a:rPr lang="en-US" sz="1100" b="0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TC/RM standard secondo LI-RADS </a:t>
                      </a:r>
                      <a:r>
                        <a:rPr lang="en-US" sz="1100" b="0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contiente</a:t>
                      </a:r>
                      <a:r>
                        <a:rPr lang="en-US" sz="1100" b="0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le </a:t>
                      </a:r>
                      <a:r>
                        <a:rPr lang="en-US" sz="1100" b="0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informazioni</a:t>
                      </a:r>
                      <a:r>
                        <a:rPr lang="en-US" sz="1100" b="0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necessarie</a:t>
                      </a:r>
                      <a:r>
                        <a:rPr lang="en-US" sz="1100" b="0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alla</a:t>
                      </a:r>
                      <a:r>
                        <a:rPr lang="en-US" sz="1100" b="0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valutazione</a:t>
                      </a:r>
                      <a:r>
                        <a:rPr lang="en-US" sz="1100" b="0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di </a:t>
                      </a:r>
                      <a:r>
                        <a:rPr lang="en-US" sz="1100" b="0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azienti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con HCC </a:t>
                      </a:r>
                      <a:r>
                        <a:rPr lang="en-US" sz="1100" b="0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candidati</a:t>
                      </a:r>
                      <a:r>
                        <a:rPr lang="en-US" sz="1100" b="0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a </a:t>
                      </a:r>
                      <a:r>
                        <a:rPr lang="en-US" sz="1100" b="0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trapianto</a:t>
                      </a:r>
                      <a:r>
                        <a:rPr lang="en-US" sz="1100" b="0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: </a:t>
                      </a:r>
                      <a:r>
                        <a:rPr lang="en-US" sz="1100" b="0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numero</a:t>
                      </a:r>
                      <a:r>
                        <a:rPr lang="en-US" sz="1100" b="0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e </a:t>
                      </a:r>
                      <a:r>
                        <a:rPr lang="en-US" sz="1100" b="0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dimensioni</a:t>
                      </a:r>
                      <a:r>
                        <a:rPr lang="en-US" sz="1100" b="0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delle</a:t>
                      </a:r>
                      <a:r>
                        <a:rPr lang="en-US" sz="1100" b="0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osservazioni</a:t>
                      </a:r>
                      <a:r>
                        <a:rPr lang="en-US" sz="1100" b="0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LR-5, </a:t>
                      </a:r>
                      <a:r>
                        <a:rPr lang="en-US" sz="1100" b="0" i="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osservazioni</a:t>
                      </a:r>
                      <a:r>
                        <a:rPr lang="en-US" sz="11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LR-5g e HCC </a:t>
                      </a:r>
                      <a:r>
                        <a:rPr lang="en-US" sz="1100" b="0" i="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definiti</a:t>
                      </a:r>
                      <a:r>
                        <a:rPr lang="en-US" sz="11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patologicamente</a:t>
                      </a:r>
                      <a:r>
                        <a:rPr lang="en-US" sz="11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, o le </a:t>
                      </a:r>
                      <a:r>
                        <a:rPr lang="en-US" sz="1100" b="0" i="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dimensioni</a:t>
                      </a:r>
                      <a:r>
                        <a:rPr lang="en-US" sz="11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del </a:t>
                      </a:r>
                      <a:r>
                        <a:rPr lang="en-US" sz="1100" b="0" i="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tessuto</a:t>
                      </a:r>
                      <a:r>
                        <a:rPr lang="en-US" sz="11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neoplastico</a:t>
                      </a:r>
                      <a:r>
                        <a:rPr lang="en-US" sz="11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vitale</a:t>
                      </a:r>
                      <a:r>
                        <a:rPr lang="en-US" sz="11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se </a:t>
                      </a:r>
                      <a:r>
                        <a:rPr lang="en-US" sz="1100" b="0" i="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sottoposti</a:t>
                      </a:r>
                      <a:r>
                        <a:rPr lang="en-US" sz="11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a </a:t>
                      </a:r>
                      <a:r>
                        <a:rPr lang="en-US" sz="1100" b="0" i="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trattamenti</a:t>
                      </a:r>
                      <a:r>
                        <a:rPr lang="en-US" sz="11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loco-</a:t>
                      </a:r>
                      <a:r>
                        <a:rPr lang="en-US" sz="1100" b="0" i="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regionali</a:t>
                      </a:r>
                      <a:r>
                        <a:rPr lang="en-US" sz="11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. </a:t>
                      </a:r>
                      <a:r>
                        <a:rPr lang="en-US" sz="1100" b="0" i="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Descrivi</a:t>
                      </a:r>
                      <a:r>
                        <a:rPr lang="en-US" sz="11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 </a:t>
                      </a:r>
                      <a:r>
                        <a:rPr lang="en-US" sz="11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criteri</a:t>
                      </a:r>
                      <a:r>
                        <a:rPr lang="en-US" sz="11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m</a:t>
                      </a:r>
                      <a:r>
                        <a:rPr lang="en-US" sz="11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aggiori</a:t>
                      </a:r>
                      <a:r>
                        <a:rPr lang="en-US" sz="11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per </a:t>
                      </a:r>
                      <a:r>
                        <a:rPr lang="en-US" sz="1100" b="0" i="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ogni</a:t>
                      </a:r>
                      <a:r>
                        <a:rPr lang="en-US" sz="11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osservazione</a:t>
                      </a:r>
                      <a:r>
                        <a:rPr lang="en-US" sz="11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LR-5. </a:t>
                      </a:r>
                      <a:r>
                        <a:rPr lang="en-US" sz="1100" b="0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Referta</a:t>
                      </a:r>
                      <a:r>
                        <a:rPr lang="en-US" sz="1100" b="0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inoltre</a:t>
                      </a:r>
                      <a:r>
                        <a:rPr lang="en-US" sz="1100" b="0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le </a:t>
                      </a:r>
                      <a:r>
                        <a:rPr lang="en-US" sz="1100" b="0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osservazioni</a:t>
                      </a:r>
                      <a:r>
                        <a:rPr lang="en-US" sz="1100" b="0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definite come </a:t>
                      </a:r>
                      <a:r>
                        <a:rPr lang="en-US" sz="11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LR-M e LR-TIV, </a:t>
                      </a:r>
                      <a:r>
                        <a:rPr lang="en-US" sz="1100" b="0" i="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poichè</a:t>
                      </a:r>
                      <a:r>
                        <a:rPr lang="en-US" sz="11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possono</a:t>
                      </a:r>
                      <a:r>
                        <a:rPr lang="en-US" sz="11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condizionare</a:t>
                      </a:r>
                      <a:r>
                        <a:rPr lang="en-US" sz="11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la </a:t>
                      </a:r>
                      <a:r>
                        <a:rPr lang="en-US" sz="1100" b="0" i="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valutazione</a:t>
                      </a:r>
                      <a:r>
                        <a:rPr lang="en-US" sz="11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pre-</a:t>
                      </a:r>
                      <a:r>
                        <a:rPr lang="en-US" sz="1100" b="0" i="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trapianto</a:t>
                      </a:r>
                      <a:r>
                        <a:rPr lang="en-US" sz="11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e </a:t>
                      </a:r>
                      <a:r>
                        <a:rPr lang="en-US" sz="1100" b="0" i="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l’immissione</a:t>
                      </a:r>
                      <a:r>
                        <a:rPr lang="en-US" sz="11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in </a:t>
                      </a:r>
                      <a:r>
                        <a:rPr lang="en-US" sz="1100" b="0" i="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lista</a:t>
                      </a:r>
                      <a:r>
                        <a:rPr lang="en-US" sz="11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trapianto</a:t>
                      </a:r>
                      <a:r>
                        <a:rPr lang="en-US" sz="11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. Le </a:t>
                      </a:r>
                      <a:r>
                        <a:rPr lang="en-US" sz="1100" b="0" i="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osservazioni</a:t>
                      </a:r>
                      <a:r>
                        <a:rPr lang="en-US" sz="11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LR-5us </a:t>
                      </a:r>
                      <a:r>
                        <a:rPr lang="en-US" sz="1100" b="0" i="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dovrebbero</a:t>
                      </a:r>
                      <a:r>
                        <a:rPr lang="en-US" sz="11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essere</a:t>
                      </a:r>
                      <a:r>
                        <a:rPr lang="en-US" sz="11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comunque</a:t>
                      </a:r>
                      <a:r>
                        <a:rPr lang="en-US" sz="11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riportate</a:t>
                      </a:r>
                      <a:r>
                        <a:rPr lang="en-US" sz="11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, ma non </a:t>
                      </a:r>
                      <a:r>
                        <a:rPr lang="en-US" sz="1100" b="0" i="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contribuiscono</a:t>
                      </a:r>
                      <a:r>
                        <a:rPr lang="en-US" sz="11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allo</a:t>
                      </a:r>
                      <a:r>
                        <a:rPr lang="en-US" sz="11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staging secondo </a:t>
                      </a:r>
                      <a:r>
                        <a:rPr lang="en-US" sz="1100" b="0" i="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</a:t>
                      </a:r>
                      <a:r>
                        <a:rPr lang="en-US" sz="11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criteri</a:t>
                      </a:r>
                      <a:r>
                        <a:rPr lang="en-US" sz="11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americani</a:t>
                      </a:r>
                      <a:r>
                        <a:rPr lang="en-US" sz="11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OPTN (Organ Procurement and Transplantation Network).</a:t>
                      </a:r>
                    </a:p>
                  </a:txBody>
                  <a:tcPr marT="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Cosa </a:t>
                      </a:r>
                      <a:r>
                        <a:rPr lang="en-US" sz="1100" b="1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dovrei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refertare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se </a:t>
                      </a:r>
                      <a:r>
                        <a:rPr lang="en-US" sz="1100" b="1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una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lesione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è </a:t>
                      </a:r>
                      <a:r>
                        <a:rPr lang="en-US" sz="1100" b="1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stata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bioptizzata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e </a:t>
                      </a:r>
                      <a:r>
                        <a:rPr lang="en-US" sz="1100" b="1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definita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patologicamente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?</a:t>
                      </a:r>
                    </a:p>
                    <a:p>
                      <a:pPr marL="0" marR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b="0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Dipende</a:t>
                      </a:r>
                      <a:r>
                        <a:rPr lang="en-US" sz="1100" b="0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dalla</a:t>
                      </a:r>
                      <a:r>
                        <a:rPr lang="en-US" sz="1100" b="0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diagnosi</a:t>
                      </a:r>
                      <a:r>
                        <a:rPr lang="en-US" sz="1100" b="0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anatomo-patologica</a:t>
                      </a:r>
                      <a:r>
                        <a:rPr lang="en-US" sz="1100" b="0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:</a:t>
                      </a:r>
                    </a:p>
                    <a:p>
                      <a:pPr marL="182880" marR="0" indent="-18288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1100" b="0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Se </a:t>
                      </a:r>
                      <a:r>
                        <a:rPr lang="en-US" sz="1100" b="0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m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aligna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o </a:t>
                      </a:r>
                      <a:r>
                        <a:rPr lang="en-US" sz="1100" b="0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b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enigna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di </a:t>
                      </a:r>
                      <a:r>
                        <a:rPr lang="en-US" sz="1100" b="0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origine</a:t>
                      </a:r>
                      <a:r>
                        <a:rPr lang="en-US" sz="1100" b="0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non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-</a:t>
                      </a:r>
                      <a:r>
                        <a:rPr lang="en-US" sz="1100" b="0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e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patocellulare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(ad </a:t>
                      </a:r>
                      <a:r>
                        <a:rPr lang="en-US" sz="1100" b="0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es</a:t>
                      </a:r>
                      <a:r>
                        <a:rPr lang="en-US" sz="1100" b="0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. angioma): </a:t>
                      </a:r>
                      <a:r>
                        <a:rPr lang="en-US" sz="1100" b="0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riporta</a:t>
                      </a:r>
                      <a:r>
                        <a:rPr lang="en-US" sz="1100" b="0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la </a:t>
                      </a:r>
                      <a:r>
                        <a:rPr lang="en-US" sz="1100" b="0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diagnosi</a:t>
                      </a:r>
                      <a:r>
                        <a:rPr lang="en-US" sz="1100" b="0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patologica</a:t>
                      </a:r>
                      <a:r>
                        <a:rPr lang="en-US" sz="1100" b="0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, </a:t>
                      </a:r>
                      <a:r>
                        <a:rPr lang="en-US" sz="1100" b="0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gli</a:t>
                      </a:r>
                      <a:r>
                        <a:rPr lang="en-US" sz="1100" b="0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aspetti</a:t>
                      </a:r>
                      <a:r>
                        <a:rPr lang="en-US" sz="1100" b="0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di imaging </a:t>
                      </a:r>
                      <a:r>
                        <a:rPr lang="en-US" sz="1100" b="0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clinicamente</a:t>
                      </a:r>
                      <a:r>
                        <a:rPr lang="en-US" sz="1100" b="0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rilevanti</a:t>
                      </a:r>
                      <a:r>
                        <a:rPr lang="en-US" sz="1100" b="0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e le </a:t>
                      </a:r>
                      <a:r>
                        <a:rPr lang="en-US" sz="1100" b="0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variazioni</a:t>
                      </a:r>
                      <a:r>
                        <a:rPr lang="en-US" sz="1100" b="0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rispetto</a:t>
                      </a:r>
                      <a:r>
                        <a:rPr lang="en-US" sz="1100" b="0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ai</a:t>
                      </a:r>
                      <a:r>
                        <a:rPr lang="en-US" sz="1100" b="0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precedenti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: ad </a:t>
                      </a:r>
                      <a:r>
                        <a:rPr lang="en-US" sz="1100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es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. ”angioma </a:t>
                      </a:r>
                      <a:r>
                        <a:rPr lang="en-US" sz="1100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dimostrato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patologicamente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, stabile </a:t>
                      </a:r>
                      <a:r>
                        <a:rPr lang="en-US" sz="1100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nelle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dimensioni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e </a:t>
                      </a:r>
                      <a:r>
                        <a:rPr lang="en-US" sz="1100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nelle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caratteristiche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di imaging </a:t>
                      </a:r>
                      <a:r>
                        <a:rPr lang="en-US" sz="1100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rispetto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ai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precedenti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”.</a:t>
                      </a:r>
                    </a:p>
                    <a:p>
                      <a:pPr marL="182880" marR="0" indent="-18288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1100" b="0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Se </a:t>
                      </a:r>
                      <a:r>
                        <a:rPr lang="en-US" sz="1100" b="0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b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enigna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di </a:t>
                      </a:r>
                      <a:r>
                        <a:rPr lang="en-US" sz="1100" b="0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origine</a:t>
                      </a:r>
                      <a:r>
                        <a:rPr lang="en-US" sz="1100" b="0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e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patocellulare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(ad </a:t>
                      </a:r>
                      <a:r>
                        <a:rPr lang="en-US" sz="1100" b="0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es</a:t>
                      </a:r>
                      <a:r>
                        <a:rPr lang="en-US" sz="1100" b="0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. </a:t>
                      </a:r>
                      <a:r>
                        <a:rPr lang="en-US" sz="1100" b="0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n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odulo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rigenerativo</a:t>
                      </a:r>
                      <a:r>
                        <a:rPr lang="en-US" sz="1100" b="0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o </a:t>
                      </a:r>
                      <a:r>
                        <a:rPr lang="en-US" sz="1100" b="0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displastico</a:t>
                      </a:r>
                      <a:r>
                        <a:rPr lang="en-US" sz="1100" b="0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): </a:t>
                      </a:r>
                      <a:r>
                        <a:rPr lang="en-US" sz="1100" b="0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riporta</a:t>
                      </a:r>
                      <a:r>
                        <a:rPr lang="en-US" sz="1100" b="0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la </a:t>
                      </a:r>
                      <a:r>
                        <a:rPr lang="en-US" sz="1100" b="0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categoria</a:t>
                      </a:r>
                      <a:r>
                        <a:rPr lang="en-US" sz="1100" b="0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LI-RADS </a:t>
                      </a:r>
                      <a:r>
                        <a:rPr lang="en-US" sz="1100" b="0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della</a:t>
                      </a:r>
                      <a:r>
                        <a:rPr lang="en-US" sz="1100" b="0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lesione</a:t>
                      </a:r>
                      <a:r>
                        <a:rPr lang="en-US" sz="1100" b="0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e la </a:t>
                      </a:r>
                      <a:r>
                        <a:rPr lang="en-US" sz="1100" b="0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diagnosi</a:t>
                      </a:r>
                      <a:r>
                        <a:rPr lang="en-US" sz="1100" b="0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patologica</a:t>
                      </a:r>
                      <a:r>
                        <a:rPr lang="en-US" sz="1100" b="0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, le </a:t>
                      </a:r>
                      <a:r>
                        <a:rPr lang="en-US" sz="1100" b="0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caratteristiche</a:t>
                      </a:r>
                      <a:r>
                        <a:rPr lang="en-US" sz="1100" b="0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all’imaging</a:t>
                      </a:r>
                      <a:r>
                        <a:rPr lang="en-US" sz="1100" b="0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e le </a:t>
                      </a:r>
                      <a:r>
                        <a:rPr lang="en-US" sz="1100" b="0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variazioni</a:t>
                      </a:r>
                      <a:r>
                        <a:rPr lang="en-US" sz="1100" b="0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rispetto</a:t>
                      </a:r>
                      <a:r>
                        <a:rPr lang="en-US" sz="1100" b="0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ai</a:t>
                      </a:r>
                      <a:r>
                        <a:rPr lang="en-US" sz="1100" b="0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precedenti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: ad </a:t>
                      </a:r>
                      <a:r>
                        <a:rPr lang="en-US" sz="1100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es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. “LR-4 con </a:t>
                      </a:r>
                      <a:r>
                        <a:rPr lang="en-US" sz="1100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diagnosi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istologica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di </a:t>
                      </a:r>
                      <a:r>
                        <a:rPr lang="en-US" sz="1100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nodulo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displastico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, </a:t>
                      </a:r>
                      <a:r>
                        <a:rPr lang="en-US" sz="1100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presenta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attualmente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enhancement </a:t>
                      </a:r>
                      <a:r>
                        <a:rPr lang="en-US" sz="1100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arterioso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(APHE) </a:t>
                      </a:r>
                      <a:r>
                        <a:rPr lang="en-US" sz="1100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ed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aumento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delle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dimensioni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da12 a16 mm.”</a:t>
                      </a:r>
                      <a:endParaRPr lang="en-US" sz="1100" b="0" baseline="0" dirty="0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Se la </a:t>
                      </a:r>
                      <a:r>
                        <a:rPr lang="en-US" sz="1100" b="1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</a:t>
                      </a:r>
                      <a:r>
                        <a:rPr lang="en-US" sz="1100" b="1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iagnosi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</a:t>
                      </a:r>
                      <a:r>
                        <a:rPr lang="en-US" sz="1100" b="1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atologica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è </a:t>
                      </a:r>
                      <a:r>
                        <a:rPr lang="en-US" sz="1100" b="1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diversa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dalla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</a:t>
                      </a:r>
                      <a:r>
                        <a:rPr lang="en-US" sz="1100" b="1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ategoria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LI-RADS?</a:t>
                      </a:r>
                    </a:p>
                    <a:p>
                      <a:pPr marL="0" marR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b="0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Indica </a:t>
                      </a:r>
                      <a:r>
                        <a:rPr lang="en-US" sz="1100" b="0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nel</a:t>
                      </a:r>
                      <a:r>
                        <a:rPr lang="en-US" sz="1100" b="0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referto</a:t>
                      </a:r>
                      <a:r>
                        <a:rPr lang="en-US" sz="1100" b="0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che</a:t>
                      </a:r>
                      <a:r>
                        <a:rPr lang="en-US" sz="1100" b="0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esiste</a:t>
                      </a:r>
                      <a:r>
                        <a:rPr lang="en-US" sz="1100" b="0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una</a:t>
                      </a:r>
                      <a:r>
                        <a:rPr lang="en-US" sz="1100" b="0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discordanza</a:t>
                      </a:r>
                      <a:r>
                        <a:rPr lang="en-US" sz="1100" b="0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, </a:t>
                      </a:r>
                      <a:r>
                        <a:rPr lang="en-US" sz="1100" b="0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fornendo</a:t>
                      </a:r>
                      <a:r>
                        <a:rPr lang="en-US" sz="1100" b="0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la </a:t>
                      </a:r>
                      <a:r>
                        <a:rPr lang="en-US" sz="1100" b="0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categoria</a:t>
                      </a:r>
                      <a:r>
                        <a:rPr lang="en-US" sz="1100" b="0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LI-RADS</a:t>
                      </a:r>
                      <a:r>
                        <a:rPr lang="en-US" sz="1100" b="1" baseline="3000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e la </a:t>
                      </a:r>
                      <a:r>
                        <a:rPr lang="en-US" sz="1100" b="0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diagnosi</a:t>
                      </a:r>
                      <a:r>
                        <a:rPr lang="en-US" sz="1100" b="0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patologica</a:t>
                      </a:r>
                      <a:r>
                        <a:rPr lang="en-US" sz="1100" b="0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. </a:t>
                      </a:r>
                      <a:r>
                        <a:rPr lang="en-US" sz="1100" b="0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Spiega</a:t>
                      </a:r>
                      <a:r>
                        <a:rPr lang="en-US" sz="1100" b="0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brevemente</a:t>
                      </a:r>
                      <a:r>
                        <a:rPr lang="en-US" sz="1100" b="0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perchè</a:t>
                      </a:r>
                      <a:r>
                        <a:rPr lang="en-US" sz="1100" b="0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c’è</a:t>
                      </a:r>
                      <a:r>
                        <a:rPr lang="en-US" sz="1100" b="0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discordanza</a:t>
                      </a:r>
                      <a:r>
                        <a:rPr lang="en-US" sz="1100" b="0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. </a:t>
                      </a:r>
                      <a:r>
                        <a:rPr lang="en-US" sz="1100" b="0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Considera</a:t>
                      </a:r>
                      <a:r>
                        <a:rPr lang="en-US" sz="1100" b="0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una</a:t>
                      </a:r>
                      <a:r>
                        <a:rPr lang="en-US" sz="1100" b="0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valutazione</a:t>
                      </a:r>
                      <a:r>
                        <a:rPr lang="en-US" sz="1100" b="0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multidisciplinare</a:t>
                      </a:r>
                      <a:r>
                        <a:rPr lang="en-US" sz="1100" b="0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con </a:t>
                      </a:r>
                      <a:r>
                        <a:rPr lang="en-US" sz="1100" b="0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una</a:t>
                      </a:r>
                      <a:r>
                        <a:rPr lang="en-US" sz="1100" b="0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consensus review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dell’stologia</a:t>
                      </a:r>
                      <a:r>
                        <a:rPr lang="en-US" sz="1100" b="0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, </a:t>
                      </a:r>
                      <a:r>
                        <a:rPr lang="en-US" sz="1100" b="0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dell’imaging</a:t>
                      </a:r>
                      <a:r>
                        <a:rPr lang="en-US" sz="1100" b="0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e </a:t>
                      </a:r>
                      <a:r>
                        <a:rPr lang="en-US" sz="1100" b="0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dei</a:t>
                      </a:r>
                      <a:r>
                        <a:rPr lang="en-US" sz="1100" b="0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dati</a:t>
                      </a:r>
                      <a:r>
                        <a:rPr lang="en-US" sz="1100" b="0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clinici</a:t>
                      </a:r>
                      <a:r>
                        <a:rPr lang="en-US" sz="1100" b="0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per </a:t>
                      </a:r>
                      <a:r>
                        <a:rPr lang="en-US" sz="1100" b="0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chiarire</a:t>
                      </a:r>
                      <a:r>
                        <a:rPr lang="en-US" sz="1100" b="0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la </a:t>
                      </a:r>
                      <a:r>
                        <a:rPr lang="en-US" sz="1100" b="0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discordanza</a:t>
                      </a:r>
                      <a:endParaRPr lang="en-US" sz="1100" b="0" baseline="0" dirty="0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Se non devo </a:t>
                      </a:r>
                      <a:r>
                        <a:rPr lang="en-US" sz="1100" b="1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assegnare</a:t>
                      </a: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una</a:t>
                      </a: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categoria</a:t>
                      </a: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LI-RADS </a:t>
                      </a:r>
                      <a:r>
                        <a:rPr lang="en-US" sz="1100" b="1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ai</a:t>
                      </a:r>
                      <a:r>
                        <a:rPr lang="en-US" sz="1100" b="1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reperti</a:t>
                      </a:r>
                      <a:r>
                        <a:rPr lang="en-US" sz="1100" b="1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definiti</a:t>
                      </a:r>
                      <a:r>
                        <a:rPr lang="en-US" sz="1100" b="1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patologicamente</a:t>
                      </a:r>
                      <a:r>
                        <a:rPr lang="en-US" sz="1100" b="1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perchè</a:t>
                      </a:r>
                      <a:r>
                        <a:rPr lang="en-US" sz="1100" b="1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devo </a:t>
                      </a:r>
                      <a:r>
                        <a:rPr lang="en-US" sz="1100" b="1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refertare</a:t>
                      </a:r>
                      <a:r>
                        <a:rPr lang="en-US" sz="1100" b="1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le </a:t>
                      </a:r>
                      <a:r>
                        <a:rPr lang="en-US" sz="1100" b="1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loro</a:t>
                      </a:r>
                      <a:r>
                        <a:rPr lang="en-US" sz="1100" b="1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caratterstiche</a:t>
                      </a:r>
                      <a:r>
                        <a:rPr lang="en-US" sz="1100" b="1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all’imaging</a:t>
                      </a:r>
                      <a:r>
                        <a:rPr lang="en-US" sz="1100" b="1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e le </a:t>
                      </a:r>
                      <a:r>
                        <a:rPr lang="en-US" sz="1100" b="1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variazioni</a:t>
                      </a:r>
                      <a:r>
                        <a:rPr lang="en-US" sz="1100" b="1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rispetto</a:t>
                      </a:r>
                      <a:r>
                        <a:rPr lang="en-US" sz="1100" b="1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ai</a:t>
                      </a:r>
                      <a:r>
                        <a:rPr lang="en-US" sz="1100" b="1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precedenti</a:t>
                      </a:r>
                      <a:r>
                        <a:rPr lang="en-US" sz="1100" b="1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?</a:t>
                      </a:r>
                      <a:endParaRPr lang="en-US" sz="1100" b="0" i="1" kern="1200" baseline="0" dirty="0">
                        <a:solidFill>
                          <a:schemeClr val="tx1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  <a:p>
                      <a:pPr marL="0" marR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I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r</a:t>
                      </a: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adiologi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dovrebbero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continuare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a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caratterizzare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secondo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i </a:t>
                      </a: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criteri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m</a:t>
                      </a: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aggiori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 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e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criteri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a</a:t>
                      </a: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ncillari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anche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per le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osservazioni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bioptizzate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,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poichè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le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variazioni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di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tali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reperti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potrebbero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essere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clinicamente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rilevanti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.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Ad </a:t>
                      </a:r>
                      <a:r>
                        <a:rPr lang="en-US" sz="1100" baseline="0" dirty="0" err="1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esempio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: “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colangiocarcinoma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definito</a:t>
                      </a:r>
                      <a:r>
                        <a:rPr lang="en-US" sz="11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patologicamente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, con 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aumento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delle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dimensioni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all’imaging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, da 22 mm a 28 mm” 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oppure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“HCC </a:t>
                      </a:r>
                      <a:r>
                        <a:rPr lang="en-US" sz="11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definito</a:t>
                      </a:r>
                      <a:r>
                        <a:rPr lang="en-US" sz="11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patologicamente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, con 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riscontro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all’imaging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di 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estensione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intravascolare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”.</a:t>
                      </a:r>
                    </a:p>
                  </a:txBody>
                  <a:tcPr marT="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Cosa fare se la </a:t>
                      </a:r>
                      <a:r>
                        <a:rPr lang="en-US" sz="1100" b="1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categoria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LI-RADS </a:t>
                      </a:r>
                      <a:r>
                        <a:rPr lang="en-US" sz="1100" b="1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assegnata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con </a:t>
                      </a:r>
                      <a:r>
                        <a:rPr lang="en-US" sz="1100" b="1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i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criteri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LI-RADS non </a:t>
                      </a:r>
                      <a:r>
                        <a:rPr lang="en-US" sz="1100" b="1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esprime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correttamente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il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mio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giudizio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sulla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malignità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lesionale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?</a:t>
                      </a:r>
                    </a:p>
                    <a:p>
                      <a:pPr marL="0" marR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Riporta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la 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categoria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LI-RADS 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ed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il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tuo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giudizio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personale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: ad 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es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. “LR-4, molto 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probabilmente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HCC.”</a:t>
                      </a:r>
                    </a:p>
                  </a:txBody>
                  <a:tcPr marT="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1100" b="1" baseline="0" dirty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Dove </a:t>
                      </a:r>
                      <a:r>
                        <a:rPr lang="en-US" sz="1100" b="1" baseline="0" dirty="0" err="1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posso</a:t>
                      </a:r>
                      <a:r>
                        <a:rPr lang="en-US" sz="1100" b="1" baseline="0" dirty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baseline="0" dirty="0" err="1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trovare</a:t>
                      </a:r>
                      <a:r>
                        <a:rPr lang="en-US" sz="1100" b="1" baseline="0" dirty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baseline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il</a:t>
                      </a:r>
                      <a:r>
                        <a:rPr lang="en-US" sz="1100" b="1" baseline="0" dirty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template </a:t>
                      </a:r>
                      <a:r>
                        <a:rPr lang="en-US" sz="1100" b="1" baseline="0" dirty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di </a:t>
                      </a:r>
                      <a:r>
                        <a:rPr lang="en-US" sz="1100" b="1" baseline="0" dirty="0" err="1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refertazione</a:t>
                      </a:r>
                      <a:r>
                        <a:rPr lang="en-US" sz="1100" b="1" baseline="0" dirty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da </a:t>
                      </a:r>
                      <a:r>
                        <a:rPr lang="en-US" sz="1100" b="1" baseline="0" dirty="0" err="1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usare</a:t>
                      </a:r>
                      <a:r>
                        <a:rPr lang="en-US" sz="1100" b="1" baseline="0" dirty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baseline="0" dirty="0" err="1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nella</a:t>
                      </a:r>
                      <a:r>
                        <a:rPr lang="en-US" sz="1100" b="1" baseline="0" dirty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baseline="0" dirty="0" err="1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mia</a:t>
                      </a:r>
                      <a:r>
                        <a:rPr lang="en-US" sz="1100" b="1" baseline="0" dirty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baseline="0" dirty="0" err="1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pratica</a:t>
                      </a:r>
                      <a:r>
                        <a:rPr lang="en-US" sz="1100" b="1" baseline="0" dirty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baseline="0" dirty="0" err="1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clinica</a:t>
                      </a:r>
                      <a:r>
                        <a:rPr lang="en-US" sz="1100" b="1" baseline="0" dirty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, </a:t>
                      </a:r>
                      <a:r>
                        <a:rPr lang="en-US" sz="1100" b="1" baseline="0" dirty="0" err="1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ed</a:t>
                      </a:r>
                      <a:r>
                        <a:rPr lang="en-US" sz="1100" b="1" baseline="0" dirty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baseline="0" dirty="0" err="1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esempio</a:t>
                      </a:r>
                      <a:r>
                        <a:rPr lang="en-US" sz="1100" b="1" baseline="0" dirty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per </a:t>
                      </a:r>
                      <a:r>
                        <a:rPr lang="en-US" sz="1100" b="1" baseline="0" dirty="0" err="1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i</a:t>
                      </a:r>
                      <a:r>
                        <a:rPr lang="en-US" sz="1100" b="1" baseline="0" dirty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baseline="0" dirty="0" err="1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referti</a:t>
                      </a:r>
                      <a:r>
                        <a:rPr lang="en-US" sz="1100" b="1" baseline="0" dirty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secondo LI-RADS?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1100" b="0" i="0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Possono</a:t>
                      </a:r>
                      <a:r>
                        <a:rPr lang="en-US" sz="1100" b="0" i="0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essere</a:t>
                      </a:r>
                      <a:r>
                        <a:rPr lang="en-US" sz="1100" b="0" i="0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baseline="0" dirty="0" err="1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scaricati</a:t>
                      </a:r>
                      <a:r>
                        <a:rPr lang="en-US" sz="1100" b="0" i="0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qui </a:t>
                      </a:r>
                      <a:r>
                        <a:rPr lang="en-US" sz="1100" b="0" i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(in </a:t>
                      </a:r>
                      <a:r>
                        <a:rPr lang="en-US" sz="1100" b="0" i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corso</a:t>
                      </a:r>
                      <a:r>
                        <a:rPr lang="en-US" sz="1100" b="0" i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di </a:t>
                      </a:r>
                      <a:r>
                        <a:rPr lang="en-US" sz="1100" b="0" i="0" baseline="0" dirty="0" err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pubblicazione</a:t>
                      </a:r>
                      <a:r>
                        <a:rPr lang="en-US" sz="1100" b="0" i="0" baseline="0" dirty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)</a:t>
                      </a:r>
                      <a:r>
                        <a:rPr lang="en-US" sz="1100" b="0" i="0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.</a:t>
                      </a:r>
                      <a:endParaRPr lang="en-US" sz="1100" b="0" i="1" baseline="0" dirty="0">
                        <a:solidFill>
                          <a:srgbClr val="0432FF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5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409944" y="8882390"/>
            <a:ext cx="448056" cy="261610"/>
          </a:xfrm>
          <a:noFill/>
        </p:spPr>
        <p:txBody>
          <a:bodyPr wrap="none" anchor="ctr">
            <a:noAutofit/>
          </a:bodyPr>
          <a:lstStyle/>
          <a:p>
            <a:pPr algn="r"/>
            <a:fld id="{6F7B3248-588D-5F47-B4BB-E5B91F740A1A}" type="slidenum">
              <a:rPr lang="en-US" sz="1100" smtClean="0">
                <a:latin typeface="Helvetica"/>
                <a:cs typeface="Helvetica"/>
              </a:rPr>
              <a:pPr algn="r"/>
              <a:t>31</a:t>
            </a:fld>
            <a:endParaRPr lang="en-US" sz="1100" dirty="0">
              <a:latin typeface="Helvetica"/>
              <a:cs typeface="Helvetica"/>
            </a:endParaRPr>
          </a:p>
        </p:txBody>
      </p:sp>
      <p:sp>
        <p:nvSpPr>
          <p:cNvPr id="13" name="Right Triangle 12"/>
          <p:cNvSpPr/>
          <p:nvPr/>
        </p:nvSpPr>
        <p:spPr>
          <a:xfrm rot="10800000">
            <a:off x="5476042" y="0"/>
            <a:ext cx="1381958" cy="503271"/>
          </a:xfrm>
          <a:prstGeom prst="rtTriangle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0000">
                <a:schemeClr val="bg1">
                  <a:alpha val="0"/>
                </a:schemeClr>
              </a:gs>
            </a:gsLst>
            <a:lin ang="174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4955524" y="-25450"/>
            <a:ext cx="19202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>
                <a:latin typeface="Helvetica"/>
                <a:cs typeface="Helvetica"/>
              </a:rPr>
              <a:t>FAQs</a:t>
            </a:r>
          </a:p>
        </p:txBody>
      </p:sp>
    </p:spTree>
    <p:extLst>
      <p:ext uri="{BB962C8B-B14F-4D97-AF65-F5344CB8AC3E}">
        <p14:creationId xmlns:p14="http://schemas.microsoft.com/office/powerpoint/2010/main" val="273851573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5" name="Table 1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4300785"/>
              </p:ext>
            </p:extLst>
          </p:nvPr>
        </p:nvGraphicFramePr>
        <p:xfrm>
          <a:off x="228600" y="365760"/>
          <a:ext cx="6400800" cy="11559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800" b="1" dirty="0" err="1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Caratteristiche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all’Imaging</a:t>
                      </a:r>
                      <a:endParaRPr lang="en-US" sz="1800" b="1" baseline="0" dirty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 marT="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0">
                        <a:spcAft>
                          <a:spcPts val="300"/>
                        </a:spcAft>
                      </a:pPr>
                      <a:r>
                        <a:rPr lang="en-US" sz="1100" b="1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Esiste</a:t>
                      </a: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una</a:t>
                      </a: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soglia</a:t>
                      </a: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dimensionale</a:t>
                      </a: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minima per </a:t>
                      </a:r>
                      <a:r>
                        <a:rPr lang="en-US" sz="1100" b="1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applicare</a:t>
                      </a: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iil</a:t>
                      </a: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concetto</a:t>
                      </a: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dell’enhancement</a:t>
                      </a: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arterioso</a:t>
                      </a: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(APHE), di “washout” e la </a:t>
                      </a:r>
                      <a:r>
                        <a:rPr lang="en-US" sz="1100" b="1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presenza</a:t>
                      </a: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di </a:t>
                      </a:r>
                      <a:r>
                        <a:rPr lang="en-US" sz="1100" b="1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una</a:t>
                      </a: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“</a:t>
                      </a:r>
                      <a:r>
                        <a:rPr lang="en-US" sz="1100" b="1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capsula</a:t>
                      </a: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”?</a:t>
                      </a:r>
                      <a:r>
                        <a:rPr lang="en-US" sz="1100" b="1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</a:p>
                    <a:p>
                      <a:pPr lvl="0">
                        <a:spcAft>
                          <a:spcPts val="0"/>
                        </a:spcAft>
                      </a:pPr>
                      <a:r>
                        <a:rPr lang="en-US" sz="1100" b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No. E’ </a:t>
                      </a:r>
                      <a:r>
                        <a:rPr lang="en-US" sz="1100" b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sufficiente</a:t>
                      </a:r>
                      <a:r>
                        <a:rPr lang="en-US" sz="1100" b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che</a:t>
                      </a:r>
                      <a:r>
                        <a:rPr lang="en-US" sz="1100" b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la </a:t>
                      </a:r>
                      <a:r>
                        <a:rPr lang="en-US" sz="1100" b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presenza</a:t>
                      </a:r>
                      <a:r>
                        <a:rPr lang="en-US" sz="1100" b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di </a:t>
                      </a:r>
                      <a:r>
                        <a:rPr lang="en-US" sz="1100" b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questi</a:t>
                      </a:r>
                      <a:r>
                        <a:rPr lang="en-US" sz="1100" b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aspetti</a:t>
                      </a:r>
                      <a:r>
                        <a:rPr lang="en-US" sz="1100" b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sia</a:t>
                      </a:r>
                      <a:r>
                        <a:rPr lang="en-US" sz="1100" b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definita</a:t>
                      </a:r>
                      <a:r>
                        <a:rPr lang="en-US" sz="1100" b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dal </a:t>
                      </a:r>
                      <a:r>
                        <a:rPr lang="en-US" sz="1100" b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giudizio</a:t>
                      </a:r>
                      <a:r>
                        <a:rPr lang="en-US" sz="1100" b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del </a:t>
                      </a:r>
                      <a:r>
                        <a:rPr lang="en-US" sz="1100" b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Radiologo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.</a:t>
                      </a:r>
                    </a:p>
                  </a:txBody>
                  <a:tcPr marT="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Su </a:t>
                      </a:r>
                      <a:r>
                        <a:rPr lang="en-US" sz="1100" b="1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che</a:t>
                      </a: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piano </a:t>
                      </a:r>
                      <a:r>
                        <a:rPr lang="en-US" sz="1100" b="1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dovrei</a:t>
                      </a: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misurare</a:t>
                      </a: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le </a:t>
                      </a:r>
                      <a:r>
                        <a:rPr lang="en-US" sz="1100" b="1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dimensioni</a:t>
                      </a: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della</a:t>
                      </a: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lesione</a:t>
                      </a: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?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Al fine 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di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ottenere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la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massima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standardizzazione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possibile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, 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è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meglio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utilizzare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il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piano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assiale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. E’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possibile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comunque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misurare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su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piani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diversi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,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laddove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margini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siano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meglio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definiti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e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visualizzati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. Tale piano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sarà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utilizzato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anche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nei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successivi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esami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per la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valutazione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delle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variazioni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dimensionali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e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dell’eventuale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crescita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.</a:t>
                      </a:r>
                    </a:p>
                  </a:txBody>
                  <a:tcPr marT="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0">
                        <a:spcAft>
                          <a:spcPts val="300"/>
                        </a:spcAft>
                      </a:pP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La </a:t>
                      </a:r>
                      <a:r>
                        <a:rPr lang="en-US" sz="1100" b="1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presenza</a:t>
                      </a: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di “washout” è </a:t>
                      </a:r>
                      <a:r>
                        <a:rPr lang="en-US" sz="1100" b="1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applicabile</a:t>
                      </a: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solo in </a:t>
                      </a:r>
                      <a:r>
                        <a:rPr lang="en-US" sz="1100" b="1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caso</a:t>
                      </a: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di </a:t>
                      </a:r>
                      <a:r>
                        <a:rPr lang="en-US" sz="1100" b="1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lesioni</a:t>
                      </a: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con enhancement </a:t>
                      </a:r>
                      <a:r>
                        <a:rPr lang="en-US" sz="1100" b="1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arterioso</a:t>
                      </a: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(APHE)? </a:t>
                      </a:r>
                    </a:p>
                    <a:p>
                      <a:pPr lvl="0">
                        <a:spcAft>
                          <a:spcPts val="0"/>
                        </a:spcAft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No,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il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washout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può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essere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riscontrabile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anche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in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assenza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di enhancement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arterioso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(APHE),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purchè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vi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sia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un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qualche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tipo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di enhancement.</a:t>
                      </a:r>
                    </a:p>
                  </a:txBody>
                  <a:tcPr marT="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Il washout e </a:t>
                      </a:r>
                      <a:r>
                        <a:rPr lang="en-US" sz="1100" b="1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l’enhancement</a:t>
                      </a: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arterioso</a:t>
                      </a: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(APHE) </a:t>
                      </a:r>
                      <a:r>
                        <a:rPr lang="en-US" sz="1100" b="1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devono</a:t>
                      </a: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essere</a:t>
                      </a: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presenti</a:t>
                      </a: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in </a:t>
                      </a:r>
                      <a:r>
                        <a:rPr lang="en-US" sz="1100" b="1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ogni</a:t>
                      </a: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parte</a:t>
                      </a: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della</a:t>
                      </a: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lesione</a:t>
                      </a:r>
                      <a:r>
                        <a:rPr lang="en-US" sz="1100" b="1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?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No, </a:t>
                      </a:r>
                      <a:r>
                        <a:rPr lang="en-US" sz="1100" b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l’enhancement</a:t>
                      </a:r>
                      <a:r>
                        <a:rPr lang="en-US" sz="1100" b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arterioso</a:t>
                      </a:r>
                      <a:r>
                        <a:rPr lang="en-US" sz="1100" b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(APHE) </a:t>
                      </a:r>
                      <a:r>
                        <a:rPr lang="en-US" sz="1100" b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ed</a:t>
                      </a:r>
                      <a:r>
                        <a:rPr lang="en-US" sz="1100" b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il</a:t>
                      </a:r>
                      <a:r>
                        <a:rPr lang="en-US" sz="1100" b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washout non </a:t>
                      </a:r>
                      <a:r>
                        <a:rPr lang="en-US" sz="1100" b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devono</a:t>
                      </a:r>
                      <a:r>
                        <a:rPr lang="en-US" sz="1100" b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per </a:t>
                      </a:r>
                      <a:r>
                        <a:rPr lang="en-US" sz="1100" b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forza</a:t>
                      </a:r>
                      <a:r>
                        <a:rPr lang="en-US" sz="1100" b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coincidere</a:t>
                      </a:r>
                      <a:r>
                        <a:rPr lang="en-US" sz="1100" b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nella</a:t>
                      </a:r>
                      <a:r>
                        <a:rPr lang="en-US" sz="1100" b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stessa</a:t>
                      </a:r>
                      <a:r>
                        <a:rPr lang="en-US" sz="1100" b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sede</a:t>
                      </a:r>
                      <a:r>
                        <a:rPr lang="en-US" sz="1100" b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della</a:t>
                      </a:r>
                      <a:r>
                        <a:rPr lang="en-US" sz="1100" b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lesione</a:t>
                      </a:r>
                      <a:r>
                        <a:rPr lang="en-US" sz="1100" b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. Ad </a:t>
                      </a:r>
                      <a:r>
                        <a:rPr lang="en-US" sz="1100" b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esempio</a:t>
                      </a:r>
                      <a:r>
                        <a:rPr lang="en-US" sz="1100" b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: </a:t>
                      </a:r>
                      <a:r>
                        <a:rPr lang="en-US" sz="1100" b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una</a:t>
                      </a:r>
                      <a:r>
                        <a:rPr lang="en-US" sz="1100" b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lesione</a:t>
                      </a:r>
                      <a:r>
                        <a:rPr lang="en-US" sz="1100" b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di 25 mm con enhancement </a:t>
                      </a:r>
                      <a:r>
                        <a:rPr lang="en-US" sz="1100" b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arterioso</a:t>
                      </a:r>
                      <a:r>
                        <a:rPr lang="en-US" sz="1100" b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(APHE) in </a:t>
                      </a:r>
                      <a:r>
                        <a:rPr lang="en-US" sz="1100" b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una</a:t>
                      </a:r>
                      <a:r>
                        <a:rPr lang="en-US" sz="1100" b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sua</a:t>
                      </a:r>
                      <a:r>
                        <a:rPr lang="en-US" sz="1100" b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porzione</a:t>
                      </a:r>
                      <a:r>
                        <a:rPr lang="en-US" sz="1100" b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e “washout” in </a:t>
                      </a:r>
                      <a:r>
                        <a:rPr lang="en-US" sz="1100" b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un’altra</a:t>
                      </a:r>
                      <a:r>
                        <a:rPr lang="en-US" sz="1100" b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porzione</a:t>
                      </a:r>
                      <a:r>
                        <a:rPr lang="en-US" sz="1100" b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può</a:t>
                      </a:r>
                      <a:r>
                        <a:rPr lang="en-US" sz="1100" b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essere</a:t>
                      </a:r>
                      <a:r>
                        <a:rPr lang="en-US" sz="1100" b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categorizzata</a:t>
                      </a:r>
                      <a:r>
                        <a:rPr lang="en-US" sz="1100" b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come LR-5. </a:t>
                      </a:r>
                      <a:endParaRPr lang="en-US" sz="1100" b="0" kern="1200" dirty="0">
                        <a:solidFill>
                          <a:schemeClr val="tx1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0">
                        <a:spcAft>
                          <a:spcPts val="300"/>
                        </a:spcAft>
                      </a:pPr>
                      <a:r>
                        <a:rPr lang="en-US" sz="1100" b="1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Perchè</a:t>
                      </a: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il</a:t>
                      </a: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“washout” </a:t>
                      </a:r>
                      <a:r>
                        <a:rPr lang="en-US" sz="1100" b="1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deve</a:t>
                      </a:r>
                      <a:r>
                        <a:rPr lang="en-US" sz="1100" b="1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essere</a:t>
                      </a:r>
                      <a:r>
                        <a:rPr lang="en-US" sz="1100" b="1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confrontato</a:t>
                      </a:r>
                      <a:r>
                        <a:rPr lang="en-US" sz="1100" b="1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con le </a:t>
                      </a:r>
                      <a:r>
                        <a:rPr lang="en-US" sz="1100" b="1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caratteristiche</a:t>
                      </a:r>
                      <a:r>
                        <a:rPr lang="en-US" sz="1100" b="1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del </a:t>
                      </a:r>
                      <a:r>
                        <a:rPr lang="en-US" sz="1100" b="1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parenchima</a:t>
                      </a:r>
                      <a:r>
                        <a:rPr lang="en-US" sz="1100" b="1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epatico</a:t>
                      </a:r>
                      <a:r>
                        <a:rPr lang="en-US" sz="1100" b="1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 </a:t>
                      </a:r>
                      <a:r>
                        <a:rPr lang="en-US" sz="1100" b="1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piuttosto</a:t>
                      </a:r>
                      <a:r>
                        <a:rPr lang="en-US" sz="1100" b="1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che</a:t>
                      </a:r>
                      <a:r>
                        <a:rPr lang="en-US" sz="1100" b="1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con la </a:t>
                      </a:r>
                      <a:r>
                        <a:rPr lang="en-US" sz="1100" b="1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lesione</a:t>
                      </a:r>
                      <a:r>
                        <a:rPr lang="en-US" sz="1100" b="1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stessa</a:t>
                      </a:r>
                      <a:r>
                        <a:rPr lang="en-US" sz="1100" b="1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? </a:t>
                      </a:r>
                    </a:p>
                    <a:p>
                      <a:pPr lvl="0">
                        <a:spcAft>
                          <a:spcPts val="300"/>
                        </a:spcAft>
                      </a:pPr>
                      <a:r>
                        <a:rPr lang="en-US" sz="1100" b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Storicamente</a:t>
                      </a:r>
                      <a:r>
                        <a:rPr lang="en-US" sz="1100" b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in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l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etteratura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il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criterio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"washout" è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stato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riferito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all’enhancement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del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parenchima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epatico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di base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piuttosto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che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alle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caratteristiche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particolari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del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nodulo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.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Finchè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non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si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dimostrerà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la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superiorità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di un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altro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genere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di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riferimento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verrà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conservato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tale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criterio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. </a:t>
                      </a:r>
                    </a:p>
                  </a:txBody>
                  <a:tcPr marT="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0">
                        <a:spcAft>
                          <a:spcPts val="300"/>
                        </a:spcAft>
                      </a:pPr>
                      <a:r>
                        <a:rPr lang="en-US" sz="1100" b="1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Perchè</a:t>
                      </a: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non </a:t>
                      </a:r>
                      <a:r>
                        <a:rPr lang="en-US" sz="1100" b="1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posso</a:t>
                      </a: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valutare</a:t>
                      </a: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il</a:t>
                      </a: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“washout” </a:t>
                      </a:r>
                      <a:r>
                        <a:rPr lang="en-US" sz="1100" b="1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nella</a:t>
                      </a: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fase</a:t>
                      </a: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transizionale</a:t>
                      </a: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in </a:t>
                      </a:r>
                      <a:r>
                        <a:rPr lang="en-US" sz="1100" b="1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esami</a:t>
                      </a: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RM con </a:t>
                      </a:r>
                      <a:r>
                        <a:rPr lang="en-US" sz="1100" b="1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Acido</a:t>
                      </a: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Gadoxetico</a:t>
                      </a: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? </a:t>
                      </a:r>
                    </a:p>
                    <a:p>
                      <a:pPr lvl="0">
                        <a:spcAft>
                          <a:spcPts val="0"/>
                        </a:spcAft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In RM con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acido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g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adoxetico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il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washout in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fase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portale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è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piuttosto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specifico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per HCC. 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Di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contro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,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l’ipointensità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in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fase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transizionale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manca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di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specificità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,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poichè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la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captazione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di mdc 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da parte del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parenchima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epatico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di base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rende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ipointensi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anche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colangiocarcinomi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ed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altre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lesioni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maligne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non-HCC. Si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veda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il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m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anuale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(in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corso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di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pubblicazione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)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.</a:t>
                      </a:r>
                      <a:endParaRPr lang="en-US" sz="1100" b="1" i="1" kern="1200" dirty="0">
                        <a:solidFill>
                          <a:srgbClr val="0432FF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b="1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Perchè</a:t>
                      </a: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la </a:t>
                      </a:r>
                      <a:r>
                        <a:rPr lang="en-US" sz="1100" b="1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versione</a:t>
                      </a: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2017 (v2017) fa </a:t>
                      </a:r>
                      <a:r>
                        <a:rPr lang="en-US" sz="1100" b="1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differenza</a:t>
                      </a: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tra</a:t>
                      </a: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caratteristiche</a:t>
                      </a: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che</a:t>
                      </a: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depongono</a:t>
                      </a: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, in </a:t>
                      </a:r>
                      <a:r>
                        <a:rPr lang="en-US" sz="1100" b="1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generale</a:t>
                      </a: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, per la </a:t>
                      </a:r>
                      <a:r>
                        <a:rPr lang="en-US" sz="1100" b="1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malignità</a:t>
                      </a: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e </a:t>
                      </a:r>
                      <a:r>
                        <a:rPr lang="en-US" sz="1100" b="1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caratteristiche</a:t>
                      </a: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che</a:t>
                      </a: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depongono</a:t>
                      </a: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in </a:t>
                      </a:r>
                      <a:r>
                        <a:rPr lang="en-US" sz="1100" b="1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particolare</a:t>
                      </a: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per HCC? </a:t>
                      </a:r>
                    </a:p>
                    <a:p>
                      <a:pPr marL="0" marR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La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maggior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parte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delle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caratteristiche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che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depongono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per la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natura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maligna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sono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aspecifiche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,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potendosi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riscontrare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sia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nei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noduli di HCC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che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in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lesioni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non-HCC.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Ciononostante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,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altre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caratteristiche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sono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specifiche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per HCC e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possono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essere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di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aiuto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nella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diagnosi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differenziale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tra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HCC e non-HCC. </a:t>
                      </a:r>
                    </a:p>
                  </a:txBody>
                  <a:tcPr marT="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base">
                        <a:spcAft>
                          <a:spcPts val="300"/>
                        </a:spcAft>
                      </a:pPr>
                      <a:r>
                        <a:rPr lang="en-US" sz="1100" b="1" kern="1200" dirty="0">
                          <a:solidFill>
                            <a:srgbClr val="000000"/>
                          </a:solidFill>
                          <a:effectLst/>
                          <a:latin typeface="Helvetica"/>
                          <a:ea typeface="Helvetica"/>
                          <a:cs typeface="Helvetica"/>
                        </a:rPr>
                        <a:t>Se </a:t>
                      </a:r>
                      <a:r>
                        <a:rPr lang="en-US" sz="1100" b="1" kern="1200" dirty="0" err="1">
                          <a:solidFill>
                            <a:srgbClr val="000000"/>
                          </a:solidFill>
                          <a:effectLst/>
                          <a:latin typeface="Helvetica"/>
                          <a:ea typeface="Helvetica"/>
                          <a:cs typeface="Helvetica"/>
                        </a:rPr>
                        <a:t>l’enhancement</a:t>
                      </a:r>
                      <a:r>
                        <a:rPr lang="en-US" sz="1100" b="1" kern="1200" dirty="0">
                          <a:solidFill>
                            <a:srgbClr val="000000"/>
                          </a:solidFill>
                          <a:effectLst/>
                          <a:latin typeface="Helvetica"/>
                          <a:ea typeface="Helvetica"/>
                          <a:cs typeface="Helvetica"/>
                        </a:rPr>
                        <a:t> </a:t>
                      </a:r>
                      <a:r>
                        <a:rPr lang="en-US" sz="1100" b="1" kern="1200" dirty="0" err="1">
                          <a:solidFill>
                            <a:srgbClr val="000000"/>
                          </a:solidFill>
                          <a:effectLst/>
                          <a:latin typeface="Helvetica"/>
                          <a:ea typeface="Helvetica"/>
                          <a:cs typeface="Helvetica"/>
                        </a:rPr>
                        <a:t>epatico</a:t>
                      </a:r>
                      <a:r>
                        <a:rPr lang="en-US" sz="1100" b="1" kern="1200" dirty="0">
                          <a:solidFill>
                            <a:srgbClr val="000000"/>
                          </a:solidFill>
                          <a:effectLst/>
                          <a:latin typeface="Helvetica"/>
                          <a:ea typeface="Helvetica"/>
                          <a:cs typeface="Helvetica"/>
                        </a:rPr>
                        <a:t> </a:t>
                      </a:r>
                      <a:r>
                        <a:rPr lang="en-US" sz="1100" b="1" kern="1200" dirty="0" err="1">
                          <a:solidFill>
                            <a:srgbClr val="000000"/>
                          </a:solidFill>
                          <a:effectLst/>
                          <a:latin typeface="Helvetica"/>
                          <a:ea typeface="Helvetica"/>
                          <a:cs typeface="Helvetica"/>
                        </a:rPr>
                        <a:t>nella</a:t>
                      </a:r>
                      <a:r>
                        <a:rPr lang="en-US" sz="1100" b="1" kern="1200" dirty="0">
                          <a:solidFill>
                            <a:srgbClr val="000000"/>
                          </a:solidFill>
                          <a:effectLst/>
                          <a:latin typeface="Helvetica"/>
                          <a:ea typeface="Helvetica"/>
                          <a:cs typeface="Helvetica"/>
                        </a:rPr>
                        <a:t> </a:t>
                      </a:r>
                      <a:r>
                        <a:rPr lang="en-US" sz="1100" b="1" kern="1200" dirty="0" err="1">
                          <a:solidFill>
                            <a:srgbClr val="000000"/>
                          </a:solidFill>
                          <a:effectLst/>
                          <a:latin typeface="Helvetica"/>
                          <a:ea typeface="Helvetica"/>
                          <a:cs typeface="Helvetica"/>
                        </a:rPr>
                        <a:t>fase</a:t>
                      </a:r>
                      <a:r>
                        <a:rPr lang="en-US" sz="1100" b="1" kern="1200" dirty="0">
                          <a:solidFill>
                            <a:srgbClr val="000000"/>
                          </a:solidFill>
                          <a:effectLst/>
                          <a:latin typeface="Helvetica"/>
                          <a:ea typeface="Helvetica"/>
                          <a:cs typeface="Helvetica"/>
                        </a:rPr>
                        <a:t> </a:t>
                      </a:r>
                      <a:r>
                        <a:rPr lang="en-US" sz="1100" b="1" kern="1200" dirty="0" err="1">
                          <a:solidFill>
                            <a:srgbClr val="000000"/>
                          </a:solidFill>
                          <a:effectLst/>
                          <a:latin typeface="Helvetica"/>
                          <a:ea typeface="Helvetica"/>
                          <a:cs typeface="Helvetica"/>
                        </a:rPr>
                        <a:t>epatobiliare</a:t>
                      </a:r>
                      <a:r>
                        <a:rPr lang="en-US" sz="1100" b="1" kern="1200" dirty="0">
                          <a:solidFill>
                            <a:srgbClr val="000000"/>
                          </a:solidFill>
                          <a:effectLst/>
                          <a:latin typeface="Helvetica"/>
                          <a:ea typeface="Helvetica"/>
                          <a:cs typeface="Helvetica"/>
                        </a:rPr>
                        <a:t> (HBP) è sub-</a:t>
                      </a:r>
                      <a:r>
                        <a:rPr lang="en-US" sz="1100" b="1" kern="1200" dirty="0" err="1">
                          <a:solidFill>
                            <a:srgbClr val="000000"/>
                          </a:solidFill>
                          <a:effectLst/>
                          <a:latin typeface="Helvetica"/>
                          <a:ea typeface="Helvetica"/>
                          <a:cs typeface="Helvetica"/>
                        </a:rPr>
                        <a:t>ottimale</a:t>
                      </a:r>
                      <a:r>
                        <a:rPr lang="en-US" sz="1100" b="1" kern="1200" dirty="0">
                          <a:solidFill>
                            <a:srgbClr val="000000"/>
                          </a:solidFill>
                          <a:effectLst/>
                          <a:latin typeface="Helvetica"/>
                          <a:ea typeface="Helvetica"/>
                          <a:cs typeface="Helvetica"/>
                        </a:rPr>
                        <a:t>, come </a:t>
                      </a:r>
                      <a:r>
                        <a:rPr lang="en-US" sz="1100" b="1" kern="1200" dirty="0" err="1">
                          <a:solidFill>
                            <a:srgbClr val="000000"/>
                          </a:solidFill>
                          <a:effectLst/>
                          <a:latin typeface="Helvetica"/>
                          <a:ea typeface="Helvetica"/>
                          <a:cs typeface="Helvetica"/>
                        </a:rPr>
                        <a:t>posso</a:t>
                      </a:r>
                      <a:r>
                        <a:rPr lang="en-US" sz="1100" b="1" kern="1200" dirty="0">
                          <a:solidFill>
                            <a:srgbClr val="000000"/>
                          </a:solidFill>
                          <a:effectLst/>
                          <a:latin typeface="Helvetica"/>
                          <a:ea typeface="Helvetica"/>
                          <a:cs typeface="Helvetica"/>
                        </a:rPr>
                        <a:t> </a:t>
                      </a:r>
                      <a:r>
                        <a:rPr lang="en-US" sz="1100" b="1" kern="1200" dirty="0" err="1">
                          <a:solidFill>
                            <a:srgbClr val="000000"/>
                          </a:solidFill>
                          <a:effectLst/>
                          <a:latin typeface="Helvetica"/>
                          <a:ea typeface="Helvetica"/>
                          <a:cs typeface="Helvetica"/>
                        </a:rPr>
                        <a:t>caratterizzare</a:t>
                      </a:r>
                      <a:r>
                        <a:rPr lang="en-US" sz="1100" b="1" kern="1200" dirty="0">
                          <a:solidFill>
                            <a:srgbClr val="000000"/>
                          </a:solidFill>
                          <a:effectLst/>
                          <a:latin typeface="Helvetica"/>
                          <a:ea typeface="Helvetica"/>
                          <a:cs typeface="Helvetica"/>
                        </a:rPr>
                        <a:t> le </a:t>
                      </a:r>
                      <a:r>
                        <a:rPr lang="en-US" sz="1100" b="1" kern="1200" dirty="0" err="1">
                          <a:solidFill>
                            <a:srgbClr val="000000"/>
                          </a:solidFill>
                          <a:effectLst/>
                          <a:latin typeface="Helvetica"/>
                          <a:ea typeface="Helvetica"/>
                          <a:cs typeface="Helvetica"/>
                        </a:rPr>
                        <a:t>lesioni</a:t>
                      </a:r>
                      <a:r>
                        <a:rPr lang="en-US" sz="1100" b="1" kern="1200" dirty="0">
                          <a:solidFill>
                            <a:srgbClr val="000000"/>
                          </a:solidFill>
                          <a:effectLst/>
                          <a:latin typeface="Helvetica"/>
                          <a:ea typeface="Helvetica"/>
                          <a:cs typeface="Helvetica"/>
                        </a:rPr>
                        <a:t> </a:t>
                      </a:r>
                      <a:r>
                        <a:rPr lang="en-US" sz="1100" b="1" kern="1200" dirty="0" err="1">
                          <a:solidFill>
                            <a:srgbClr val="000000"/>
                          </a:solidFill>
                          <a:effectLst/>
                          <a:latin typeface="Helvetica"/>
                          <a:ea typeface="Helvetica"/>
                          <a:cs typeface="Helvetica"/>
                        </a:rPr>
                        <a:t>che</a:t>
                      </a:r>
                      <a:r>
                        <a:rPr lang="en-US" sz="1100" b="1" kern="1200" dirty="0">
                          <a:solidFill>
                            <a:srgbClr val="000000"/>
                          </a:solidFill>
                          <a:effectLst/>
                          <a:latin typeface="Helvetica"/>
                          <a:ea typeface="Helvetica"/>
                          <a:cs typeface="Helvetica"/>
                        </a:rPr>
                        <a:t> </a:t>
                      </a:r>
                      <a:r>
                        <a:rPr lang="en-US" sz="1100" b="1" kern="1200" dirty="0" err="1">
                          <a:solidFill>
                            <a:srgbClr val="000000"/>
                          </a:solidFill>
                          <a:effectLst/>
                          <a:latin typeface="Helvetica"/>
                          <a:ea typeface="Helvetica"/>
                          <a:cs typeface="Helvetica"/>
                        </a:rPr>
                        <a:t>appaiono</a:t>
                      </a:r>
                      <a:r>
                        <a:rPr lang="en-US" sz="1100" b="1" kern="1200" dirty="0">
                          <a:solidFill>
                            <a:srgbClr val="000000"/>
                          </a:solidFill>
                          <a:effectLst/>
                          <a:latin typeface="Helvetica"/>
                          <a:ea typeface="Helvetica"/>
                          <a:cs typeface="Helvetica"/>
                        </a:rPr>
                        <a:t> </a:t>
                      </a:r>
                      <a:r>
                        <a:rPr lang="en-US" sz="1100" b="1" kern="1200" dirty="0" err="1">
                          <a:solidFill>
                            <a:srgbClr val="000000"/>
                          </a:solidFill>
                          <a:effectLst/>
                          <a:latin typeface="Helvetica"/>
                          <a:ea typeface="Helvetica"/>
                          <a:cs typeface="Helvetica"/>
                        </a:rPr>
                        <a:t>ipointense</a:t>
                      </a:r>
                      <a:r>
                        <a:rPr lang="en-US" sz="1100" b="1" kern="1200" dirty="0">
                          <a:solidFill>
                            <a:srgbClr val="000000"/>
                          </a:solidFill>
                          <a:effectLst/>
                          <a:latin typeface="Helvetica"/>
                          <a:ea typeface="Helvetica"/>
                          <a:cs typeface="Helvetica"/>
                        </a:rPr>
                        <a:t>, isointense, o </a:t>
                      </a:r>
                      <a:r>
                        <a:rPr lang="en-US" sz="1100" b="1" kern="1200" dirty="0" err="1">
                          <a:solidFill>
                            <a:srgbClr val="000000"/>
                          </a:solidFill>
                          <a:effectLst/>
                          <a:latin typeface="Helvetica"/>
                          <a:ea typeface="Helvetica"/>
                          <a:cs typeface="Helvetica"/>
                        </a:rPr>
                        <a:t>iperintense</a:t>
                      </a:r>
                      <a:r>
                        <a:rPr lang="en-US" sz="1100" b="1" kern="1200" dirty="0">
                          <a:solidFill>
                            <a:srgbClr val="000000"/>
                          </a:solidFill>
                          <a:effectLst/>
                          <a:latin typeface="Helvetica"/>
                          <a:ea typeface="Helvetica"/>
                          <a:cs typeface="Helvetica"/>
                        </a:rPr>
                        <a:t> </a:t>
                      </a:r>
                      <a:r>
                        <a:rPr lang="en-US" sz="1100" b="1" kern="1200" dirty="0" err="1">
                          <a:solidFill>
                            <a:srgbClr val="000000"/>
                          </a:solidFill>
                          <a:effectLst/>
                          <a:latin typeface="Helvetica"/>
                          <a:ea typeface="Helvetica"/>
                          <a:cs typeface="Helvetica"/>
                        </a:rPr>
                        <a:t>rispetto</a:t>
                      </a:r>
                      <a:r>
                        <a:rPr lang="en-US" sz="1100" b="1" kern="1200" dirty="0">
                          <a:solidFill>
                            <a:srgbClr val="000000"/>
                          </a:solidFill>
                          <a:effectLst/>
                          <a:latin typeface="Helvetica"/>
                          <a:ea typeface="Helvetica"/>
                          <a:cs typeface="Helvetica"/>
                        </a:rPr>
                        <a:t> al </a:t>
                      </a:r>
                      <a:r>
                        <a:rPr lang="en-US" sz="1100" b="1" kern="1200" dirty="0" err="1">
                          <a:solidFill>
                            <a:srgbClr val="000000"/>
                          </a:solidFill>
                          <a:effectLst/>
                          <a:latin typeface="Helvetica"/>
                          <a:ea typeface="Helvetica"/>
                          <a:cs typeface="Helvetica"/>
                        </a:rPr>
                        <a:t>parenchima</a:t>
                      </a:r>
                      <a:r>
                        <a:rPr lang="en-US" sz="1100" b="1" kern="1200" dirty="0">
                          <a:solidFill>
                            <a:srgbClr val="000000"/>
                          </a:solidFill>
                          <a:effectLst/>
                          <a:latin typeface="Helvetica"/>
                          <a:ea typeface="Helvetica"/>
                          <a:cs typeface="Helvetica"/>
                        </a:rPr>
                        <a:t> </a:t>
                      </a:r>
                      <a:r>
                        <a:rPr lang="en-US" sz="1100" b="1" kern="1200" dirty="0" err="1">
                          <a:solidFill>
                            <a:srgbClr val="000000"/>
                          </a:solidFill>
                          <a:effectLst/>
                          <a:latin typeface="Helvetica"/>
                          <a:ea typeface="Helvetica"/>
                          <a:cs typeface="Helvetica"/>
                        </a:rPr>
                        <a:t>epatico</a:t>
                      </a:r>
                      <a:r>
                        <a:rPr lang="en-US" sz="1100" b="1" kern="1200" dirty="0">
                          <a:solidFill>
                            <a:srgbClr val="000000"/>
                          </a:solidFill>
                          <a:effectLst/>
                          <a:latin typeface="Helvetica"/>
                          <a:ea typeface="Helvetica"/>
                          <a:cs typeface="Helvetica"/>
                        </a:rPr>
                        <a:t>? </a:t>
                      </a:r>
                      <a:endParaRPr lang="en-CA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Helvetica"/>
                          <a:ea typeface="Helvetica"/>
                          <a:cs typeface="Helvetica"/>
                        </a:rPr>
                        <a:t>Se </a:t>
                      </a:r>
                      <a:r>
                        <a:rPr lang="en-US" sz="1100" kern="1200" dirty="0" err="1">
                          <a:solidFill>
                            <a:srgbClr val="000000"/>
                          </a:solidFill>
                          <a:effectLst/>
                          <a:latin typeface="Helvetica"/>
                          <a:ea typeface="Helvetica"/>
                          <a:cs typeface="Helvetica"/>
                        </a:rPr>
                        <a:t>una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Helvetica"/>
                          <a:ea typeface="Helvetica"/>
                          <a:cs typeface="Helvetica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rgbClr val="000000"/>
                          </a:solidFill>
                          <a:effectLst/>
                          <a:latin typeface="Helvetica"/>
                          <a:ea typeface="Helvetica"/>
                          <a:cs typeface="Helvetica"/>
                        </a:rPr>
                        <a:t>lesione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Helvetica"/>
                          <a:ea typeface="Helvetica"/>
                          <a:cs typeface="Helvetica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rgbClr val="000000"/>
                          </a:solidFill>
                          <a:effectLst/>
                          <a:latin typeface="Helvetica"/>
                          <a:ea typeface="Helvetica"/>
                          <a:cs typeface="Helvetica"/>
                        </a:rPr>
                        <a:t>appare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Helvetica"/>
                          <a:ea typeface="Helvetica"/>
                          <a:cs typeface="Helvetica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rgbClr val="000000"/>
                          </a:solidFill>
                          <a:effectLst/>
                          <a:latin typeface="Helvetica"/>
                          <a:ea typeface="Helvetica"/>
                          <a:cs typeface="Helvetica"/>
                        </a:rPr>
                        <a:t>ipointensa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Helvetica"/>
                          <a:ea typeface="Helvetica"/>
                          <a:cs typeface="Helvetica"/>
                        </a:rPr>
                        <a:t> in </a:t>
                      </a:r>
                      <a:r>
                        <a:rPr lang="en-US" sz="1100" kern="1200" dirty="0" err="1">
                          <a:solidFill>
                            <a:srgbClr val="000000"/>
                          </a:solidFill>
                          <a:effectLst/>
                          <a:latin typeface="Helvetica"/>
                          <a:ea typeface="Helvetica"/>
                          <a:cs typeface="Helvetica"/>
                        </a:rPr>
                        <a:t>fase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Helvetica"/>
                          <a:ea typeface="Helvetica"/>
                          <a:cs typeface="Helvetica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rgbClr val="000000"/>
                          </a:solidFill>
                          <a:effectLst/>
                          <a:latin typeface="Helvetica"/>
                          <a:ea typeface="Helvetica"/>
                          <a:cs typeface="Helvetica"/>
                        </a:rPr>
                        <a:t>epatobiliare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Helvetica"/>
                          <a:ea typeface="Helvetica"/>
                          <a:cs typeface="Helvetica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rgbClr val="000000"/>
                          </a:solidFill>
                          <a:effectLst/>
                          <a:latin typeface="Helvetica"/>
                          <a:ea typeface="Helvetica"/>
                          <a:cs typeface="Helvetica"/>
                        </a:rPr>
                        <a:t>può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Helvetica"/>
                          <a:ea typeface="Helvetica"/>
                          <a:cs typeface="Helvetica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rgbClr val="000000"/>
                          </a:solidFill>
                          <a:effectLst/>
                          <a:latin typeface="Helvetica"/>
                          <a:ea typeface="Helvetica"/>
                          <a:cs typeface="Helvetica"/>
                        </a:rPr>
                        <a:t>essere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Helvetica"/>
                          <a:ea typeface="Helvetica"/>
                          <a:cs typeface="Helvetica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rgbClr val="000000"/>
                          </a:solidFill>
                          <a:effectLst/>
                          <a:latin typeface="Helvetica"/>
                          <a:ea typeface="Helvetica"/>
                          <a:cs typeface="Helvetica"/>
                        </a:rPr>
                        <a:t>comunque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Helvetica"/>
                          <a:ea typeface="Helvetica"/>
                          <a:cs typeface="Helvetica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rgbClr val="000000"/>
                          </a:solidFill>
                          <a:effectLst/>
                          <a:latin typeface="Helvetica"/>
                          <a:ea typeface="Helvetica"/>
                          <a:cs typeface="Helvetica"/>
                        </a:rPr>
                        <a:t>caratterizzata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Helvetica"/>
                          <a:ea typeface="Helvetica"/>
                          <a:cs typeface="Helvetica"/>
                        </a:rPr>
                        <a:t> come tale, </a:t>
                      </a:r>
                      <a:r>
                        <a:rPr lang="en-US" sz="1100" kern="1200" dirty="0" err="1">
                          <a:solidFill>
                            <a:srgbClr val="000000"/>
                          </a:solidFill>
                          <a:effectLst/>
                          <a:latin typeface="Helvetica"/>
                          <a:ea typeface="Helvetica"/>
                          <a:cs typeface="Helvetica"/>
                        </a:rPr>
                        <a:t>nonostante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Helvetica"/>
                          <a:ea typeface="Helvetica"/>
                          <a:cs typeface="Helvetica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rgbClr val="000000"/>
                          </a:solidFill>
                          <a:effectLst/>
                          <a:latin typeface="Helvetica"/>
                          <a:ea typeface="Helvetica"/>
                          <a:cs typeface="Helvetica"/>
                        </a:rPr>
                        <a:t>l’enhancement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Helvetica"/>
                          <a:ea typeface="Helvetica"/>
                          <a:cs typeface="Helvetica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rgbClr val="000000"/>
                          </a:solidFill>
                          <a:effectLst/>
                          <a:latin typeface="Helvetica"/>
                          <a:ea typeface="Helvetica"/>
                          <a:cs typeface="Helvetica"/>
                        </a:rPr>
                        <a:t>parenchimale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Helvetica"/>
                          <a:ea typeface="Helvetica"/>
                          <a:cs typeface="Helvetica"/>
                        </a:rPr>
                        <a:t> sub-</a:t>
                      </a:r>
                      <a:r>
                        <a:rPr lang="en-US" sz="1100" kern="1200" dirty="0" err="1">
                          <a:solidFill>
                            <a:srgbClr val="000000"/>
                          </a:solidFill>
                          <a:effectLst/>
                          <a:latin typeface="Helvetica"/>
                          <a:ea typeface="Helvetica"/>
                          <a:cs typeface="Helvetica"/>
                        </a:rPr>
                        <a:t>ottimale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Helvetica"/>
                          <a:ea typeface="Helvetica"/>
                          <a:cs typeface="Helvetica"/>
                        </a:rPr>
                        <a:t>. 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Helvetica"/>
                          <a:ea typeface="Helvetica"/>
                          <a:cs typeface="Helvetica"/>
                        </a:rPr>
                        <a:t>Di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effectLst/>
                          <a:latin typeface="Helvetica"/>
                          <a:ea typeface="Helvetica"/>
                          <a:cs typeface="Helvetica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Helvetica"/>
                          <a:ea typeface="Helvetica"/>
                          <a:cs typeface="Helvetica"/>
                        </a:rPr>
                        <a:t>contro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Helvetica"/>
                          <a:ea typeface="Helvetica"/>
                          <a:cs typeface="Helvetica"/>
                        </a:rPr>
                        <a:t>, 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Helvetica"/>
                          <a:ea typeface="Helvetica"/>
                          <a:cs typeface="Helvetica"/>
                        </a:rPr>
                        <a:t>se un </a:t>
                      </a:r>
                      <a:r>
                        <a:rPr lang="en-US" sz="1100" kern="1200" dirty="0" err="1">
                          <a:solidFill>
                            <a:srgbClr val="000000"/>
                          </a:solidFill>
                          <a:effectLst/>
                          <a:latin typeface="Helvetica"/>
                          <a:ea typeface="Helvetica"/>
                          <a:cs typeface="Helvetica"/>
                        </a:rPr>
                        <a:t>reperto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Helvetica"/>
                          <a:ea typeface="Helvetica"/>
                          <a:cs typeface="Helvetica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rgbClr val="000000"/>
                          </a:solidFill>
                          <a:effectLst/>
                          <a:latin typeface="Helvetica"/>
                          <a:ea typeface="Helvetica"/>
                          <a:cs typeface="Helvetica"/>
                        </a:rPr>
                        <a:t>appare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Helvetica"/>
                          <a:ea typeface="Helvetica"/>
                          <a:cs typeface="Helvetica"/>
                        </a:rPr>
                        <a:t>  </a:t>
                      </a:r>
                      <a:r>
                        <a:rPr lang="en-US" sz="1100" kern="1200" dirty="0" err="1">
                          <a:solidFill>
                            <a:srgbClr val="000000"/>
                          </a:solidFill>
                          <a:effectLst/>
                          <a:latin typeface="Helvetica"/>
                          <a:ea typeface="Helvetica"/>
                          <a:cs typeface="Helvetica"/>
                        </a:rPr>
                        <a:t>isointenso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Helvetica"/>
                          <a:ea typeface="Helvetica"/>
                          <a:cs typeface="Helvetica"/>
                        </a:rPr>
                        <a:t> o </a:t>
                      </a:r>
                      <a:r>
                        <a:rPr lang="en-US" sz="1100" kern="1200" dirty="0" err="1">
                          <a:solidFill>
                            <a:srgbClr val="000000"/>
                          </a:solidFill>
                          <a:effectLst/>
                          <a:latin typeface="Helvetica"/>
                          <a:ea typeface="Helvetica"/>
                          <a:cs typeface="Helvetica"/>
                        </a:rPr>
                        <a:t>iperintenso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Helvetica"/>
                          <a:ea typeface="Helvetica"/>
                          <a:cs typeface="Helvetica"/>
                        </a:rPr>
                        <a:t> in tale </a:t>
                      </a:r>
                      <a:r>
                        <a:rPr lang="en-US" sz="1100" kern="1200" dirty="0" err="1">
                          <a:solidFill>
                            <a:srgbClr val="000000"/>
                          </a:solidFill>
                          <a:effectLst/>
                          <a:latin typeface="Helvetica"/>
                          <a:ea typeface="Helvetica"/>
                          <a:cs typeface="Helvetica"/>
                        </a:rPr>
                        <a:t>fase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Helvetica"/>
                          <a:ea typeface="Helvetica"/>
                          <a:cs typeface="Helvetica"/>
                        </a:rPr>
                        <a:t>, la </a:t>
                      </a:r>
                      <a:r>
                        <a:rPr lang="en-US" sz="1100" kern="1200" dirty="0" err="1">
                          <a:solidFill>
                            <a:srgbClr val="000000"/>
                          </a:solidFill>
                          <a:effectLst/>
                          <a:latin typeface="Helvetica"/>
                          <a:ea typeface="Helvetica"/>
                          <a:cs typeface="Helvetica"/>
                        </a:rPr>
                        <a:t>caratterizzazione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Helvetica"/>
                          <a:ea typeface="Helvetica"/>
                          <a:cs typeface="Helvetica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rgbClr val="000000"/>
                          </a:solidFill>
                          <a:effectLst/>
                          <a:latin typeface="Helvetica"/>
                          <a:ea typeface="Helvetica"/>
                          <a:cs typeface="Helvetica"/>
                        </a:rPr>
                        <a:t>dell’intensità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Helvetica"/>
                          <a:ea typeface="Helvetica"/>
                          <a:cs typeface="Helvetica"/>
                        </a:rPr>
                        <a:t> di </a:t>
                      </a:r>
                      <a:r>
                        <a:rPr lang="en-US" sz="1100" kern="1200" dirty="0" err="1">
                          <a:solidFill>
                            <a:srgbClr val="000000"/>
                          </a:solidFill>
                          <a:effectLst/>
                          <a:latin typeface="Helvetica"/>
                          <a:ea typeface="Helvetica"/>
                          <a:cs typeface="Helvetica"/>
                        </a:rPr>
                        <a:t>segnale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Helvetica"/>
                          <a:ea typeface="Helvetica"/>
                          <a:cs typeface="Helvetica"/>
                        </a:rPr>
                        <a:t> in </a:t>
                      </a:r>
                      <a:r>
                        <a:rPr lang="en-US" sz="1100" kern="1200" dirty="0" err="1">
                          <a:solidFill>
                            <a:srgbClr val="000000"/>
                          </a:solidFill>
                          <a:effectLst/>
                          <a:latin typeface="Helvetica"/>
                          <a:ea typeface="Helvetica"/>
                          <a:cs typeface="Helvetica"/>
                        </a:rPr>
                        <a:t>fase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Helvetica"/>
                          <a:ea typeface="Helvetica"/>
                          <a:cs typeface="Helvetica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rgbClr val="000000"/>
                          </a:solidFill>
                          <a:effectLst/>
                          <a:latin typeface="Helvetica"/>
                          <a:ea typeface="Helvetica"/>
                          <a:cs typeface="Helvetica"/>
                        </a:rPr>
                        <a:t>epatobiliare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Helvetica"/>
                          <a:ea typeface="Helvetica"/>
                          <a:cs typeface="Helvetica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rgbClr val="000000"/>
                          </a:solidFill>
                          <a:effectLst/>
                          <a:latin typeface="Helvetica"/>
                          <a:ea typeface="Helvetica"/>
                          <a:cs typeface="Helvetica"/>
                        </a:rPr>
                        <a:t>può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Helvetica"/>
                          <a:ea typeface="Helvetica"/>
                          <a:cs typeface="Helvetica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rgbClr val="000000"/>
                          </a:solidFill>
                          <a:effectLst/>
                          <a:latin typeface="Helvetica"/>
                          <a:ea typeface="Helvetica"/>
                          <a:cs typeface="Helvetica"/>
                        </a:rPr>
                        <a:t>essere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Helvetica"/>
                          <a:ea typeface="Helvetica"/>
                          <a:cs typeface="Helvetica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rgbClr val="000000"/>
                          </a:solidFill>
                          <a:effectLst/>
                          <a:latin typeface="Helvetica"/>
                          <a:ea typeface="Helvetica"/>
                          <a:cs typeface="Helvetica"/>
                        </a:rPr>
                        <a:t>inaffidabile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Helvetica"/>
                          <a:ea typeface="Helvetica"/>
                          <a:cs typeface="Helvetica"/>
                        </a:rPr>
                        <a:t>.</a:t>
                      </a:r>
                      <a:endParaRPr lang="en-CA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T="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0">
                        <a:spcAft>
                          <a:spcPts val="300"/>
                        </a:spcAft>
                      </a:pP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 </a:t>
                      </a:r>
                      <a:r>
                        <a:rPr lang="en-US" sz="1100" b="1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criteri</a:t>
                      </a: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LR-M </a:t>
                      </a:r>
                      <a:r>
                        <a:rPr lang="en-US" sz="1100" b="1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sembrano</a:t>
                      </a: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in gran parte </a:t>
                      </a:r>
                      <a:r>
                        <a:rPr lang="en-US" sz="1100" b="1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applicabili</a:t>
                      </a: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al </a:t>
                      </a:r>
                      <a:r>
                        <a:rPr lang="en-US" sz="1100" b="1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</a:t>
                      </a:r>
                      <a:r>
                        <a:rPr lang="en-US" sz="1100" b="1" kern="120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olangiocarcinoma</a:t>
                      </a: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</a:t>
                      </a:r>
                      <a:r>
                        <a:rPr lang="en-US" sz="1100" b="1" kern="120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ntraepatico</a:t>
                      </a: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(ICC). Come </a:t>
                      </a:r>
                      <a:r>
                        <a:rPr lang="en-US" sz="1100" b="1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caratterizzare</a:t>
                      </a: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altre</a:t>
                      </a: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lesioni</a:t>
                      </a: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maligne</a:t>
                      </a: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diverse </a:t>
                      </a:r>
                      <a:r>
                        <a:rPr lang="en-US" sz="1100" b="1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dall’HCC</a:t>
                      </a: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?</a:t>
                      </a:r>
                    </a:p>
                    <a:p>
                      <a:pPr lvl="0">
                        <a:spcAft>
                          <a:spcPts val="0"/>
                        </a:spcAft>
                      </a:pPr>
                      <a:r>
                        <a:rPr lang="en-US" sz="1100" b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 </a:t>
                      </a:r>
                      <a:r>
                        <a:rPr lang="en-US" sz="1100" b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criteri</a:t>
                      </a:r>
                      <a:r>
                        <a:rPr lang="en-US" sz="1100" b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LR-M </a:t>
                      </a:r>
                      <a:r>
                        <a:rPr lang="en-US" sz="1100" b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sono</a:t>
                      </a:r>
                      <a:r>
                        <a:rPr lang="en-US" sz="1100" b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stati</a:t>
                      </a:r>
                      <a:r>
                        <a:rPr lang="en-US" sz="1100" b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formulati</a:t>
                      </a:r>
                      <a:r>
                        <a:rPr lang="en-US" sz="1100" b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in base </a:t>
                      </a:r>
                      <a:r>
                        <a:rPr lang="en-US" sz="1100" b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alla</a:t>
                      </a:r>
                      <a:r>
                        <a:rPr lang="en-US" sz="1100" b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limitata</a:t>
                      </a:r>
                      <a:r>
                        <a:rPr lang="en-US" sz="1100" b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evidenza</a:t>
                      </a:r>
                      <a:r>
                        <a:rPr lang="en-US" sz="1100" b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disponibile</a:t>
                      </a:r>
                      <a:r>
                        <a:rPr lang="en-US" sz="1100" b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, in gran parte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basata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sulla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diagnosi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differenziale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tra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HCC vs. ICC. Non </a:t>
                      </a:r>
                      <a:r>
                        <a:rPr lang="en-US" sz="1100" b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esiste</a:t>
                      </a:r>
                      <a:r>
                        <a:rPr lang="en-US" sz="1100" b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sufficiente</a:t>
                      </a:r>
                      <a:r>
                        <a:rPr lang="en-US" sz="1100" b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evidenza</a:t>
                      </a:r>
                      <a:r>
                        <a:rPr lang="en-US" sz="1100" b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per </a:t>
                      </a:r>
                      <a:r>
                        <a:rPr lang="en-US" sz="1100" b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formulare</a:t>
                      </a:r>
                      <a:r>
                        <a:rPr lang="en-US" sz="1100" b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criteri</a:t>
                      </a:r>
                      <a:r>
                        <a:rPr lang="en-US" sz="1100" b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per </a:t>
                      </a:r>
                      <a:r>
                        <a:rPr lang="en-US" sz="1100" b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altre</a:t>
                      </a:r>
                      <a:r>
                        <a:rPr lang="en-US" sz="1100" b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lesioni</a:t>
                      </a:r>
                      <a:r>
                        <a:rPr lang="en-US" sz="1100" b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maligne</a:t>
                      </a:r>
                      <a:r>
                        <a:rPr lang="en-US" sz="1100" b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non-HCC (primitive o </a:t>
                      </a:r>
                      <a:r>
                        <a:rPr lang="en-US" sz="1100" b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secondarie</a:t>
                      </a:r>
                      <a:r>
                        <a:rPr lang="en-US" sz="1100" b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). Per </a:t>
                      </a:r>
                      <a:r>
                        <a:rPr lang="en-US" sz="1100" b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fortuna</a:t>
                      </a:r>
                      <a:r>
                        <a:rPr lang="en-US" sz="1100" b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altre</a:t>
                      </a:r>
                      <a:r>
                        <a:rPr lang="en-US" sz="1100" b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lesioni</a:t>
                      </a:r>
                      <a:r>
                        <a:rPr lang="en-US" sz="1100" b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maligne</a:t>
                      </a:r>
                      <a:r>
                        <a:rPr lang="en-US" sz="1100" b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sono</a:t>
                      </a:r>
                      <a:r>
                        <a:rPr lang="en-US" sz="1100" b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piuttosto</a:t>
                      </a:r>
                      <a:r>
                        <a:rPr lang="en-US" sz="1100" b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rare.</a:t>
                      </a:r>
                      <a:endParaRPr lang="en-US" sz="1100" b="0" kern="1200" baseline="0" dirty="0">
                        <a:solidFill>
                          <a:srgbClr val="FF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0">
                        <a:spcAft>
                          <a:spcPts val="300"/>
                        </a:spcAft>
                      </a:pPr>
                      <a:r>
                        <a:rPr lang="en-US" sz="1100" b="1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Come </a:t>
                      </a:r>
                      <a:r>
                        <a:rPr lang="en-US" sz="1100" b="1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posso</a:t>
                      </a:r>
                      <a:r>
                        <a:rPr lang="en-US" sz="1100" b="1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differenziare</a:t>
                      </a:r>
                      <a:r>
                        <a:rPr lang="en-US" sz="1100" b="1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un HCC da un </a:t>
                      </a:r>
                      <a:r>
                        <a:rPr lang="en-US" sz="1100" b="1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colangiocarcinoma</a:t>
                      </a:r>
                      <a:r>
                        <a:rPr lang="en-US" sz="1100" b="1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ed</a:t>
                      </a:r>
                      <a:r>
                        <a:rPr lang="en-US" sz="1100" b="1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un </a:t>
                      </a:r>
                      <a:r>
                        <a:rPr lang="en-US" sz="1100" b="1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epato-colangiocarcinoma</a:t>
                      </a:r>
                      <a:r>
                        <a:rPr lang="en-US" sz="1100" b="1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?</a:t>
                      </a:r>
                      <a:endParaRPr lang="en-US" sz="1100" b="1" baseline="0" dirty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Alcune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caratteristiche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di </a:t>
                      </a:r>
                      <a:r>
                        <a:rPr lang="en-US" sz="11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imaging 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depongono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per 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l’origine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epatocellulare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(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vedi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sotto). La 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presenza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di 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tali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caratteristiche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esclude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lesioni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maligne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di 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origine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non 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epatocellulare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, come 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il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colangiocarcinoma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intraepatico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(ICC), ma non 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esclude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lesioni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miste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, 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quali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l’epato-colangiocarcinoma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(H-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ChCs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), 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che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contiene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sia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elementi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epatocellulari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che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colangiocellulari.Implicazioni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: per 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lesioni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maligne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di 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origine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 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epatocellulari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, la 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diagnosi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differenziale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è HCC versus H-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ChC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; la 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diagnosi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differenziale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non è 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sempre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possibile</a:t>
                      </a:r>
                      <a:r>
                        <a:rPr lang="en-US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.</a:t>
                      </a:r>
                    </a:p>
                  </a:txBody>
                  <a:tcPr marT="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0">
                        <a:spcAft>
                          <a:spcPts val="300"/>
                        </a:spcAft>
                      </a:pPr>
                      <a:r>
                        <a:rPr lang="en-US" sz="1100" b="1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Quali</a:t>
                      </a:r>
                      <a:r>
                        <a:rPr lang="en-US" sz="1100" b="1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caratteristiche</a:t>
                      </a:r>
                      <a:r>
                        <a:rPr lang="en-US" sz="1100" b="1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suggeriscono</a:t>
                      </a:r>
                      <a:r>
                        <a:rPr lang="en-US" sz="1100" b="1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l’origine</a:t>
                      </a:r>
                      <a:r>
                        <a:rPr lang="en-US" sz="1100" b="1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1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epatocellulare</a:t>
                      </a:r>
                      <a:r>
                        <a:rPr lang="en-US" sz="1100" b="1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?</a:t>
                      </a:r>
                    </a:p>
                    <a:p>
                      <a:pPr lvl="0">
                        <a:spcAft>
                          <a:spcPts val="300"/>
                        </a:spcAft>
                      </a:pPr>
                      <a:r>
                        <a:rPr lang="en-US" sz="1100" b="0" baseline="0" dirty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La </a:t>
                      </a:r>
                      <a:r>
                        <a:rPr lang="en-US" sz="1100" b="0" baseline="0" dirty="0" err="1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presenza</a:t>
                      </a:r>
                      <a:r>
                        <a:rPr lang="en-US" sz="1100" b="0" baseline="0" dirty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di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componenti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adipose,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residui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ematici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,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aspetto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di “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nodulo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-in-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nodulo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”,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l’architettura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“a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mosaico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”,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l’intrinseca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iperintensità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in T1w,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l’isointensità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o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l’iperintensità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in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fase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epatobiliare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(HBP) e la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presenza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di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una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“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capsula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”</a:t>
                      </a:r>
                      <a:r>
                        <a:rPr lang="en-US" sz="1100" b="0" baseline="0" dirty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, con o senza enhancement. </a:t>
                      </a:r>
                    </a:p>
                  </a:txBody>
                  <a:tcPr marT="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9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409944" y="8882390"/>
            <a:ext cx="448056" cy="261610"/>
          </a:xfrm>
          <a:noFill/>
        </p:spPr>
        <p:txBody>
          <a:bodyPr wrap="none" anchor="ctr">
            <a:noAutofit/>
          </a:bodyPr>
          <a:lstStyle/>
          <a:p>
            <a:pPr algn="r"/>
            <a:fld id="{CC2D9EE8-5F06-A440-AEF7-CC69A6DFBA33}" type="slidenum">
              <a:rPr lang="en-US" sz="1100" smtClean="0">
                <a:latin typeface="Helvetica"/>
                <a:cs typeface="Helvetica"/>
              </a:rPr>
              <a:pPr algn="r"/>
              <a:t>32</a:t>
            </a:fld>
            <a:endParaRPr lang="en-US" sz="1100" dirty="0">
              <a:latin typeface="Helvetica"/>
              <a:cs typeface="Helvetica"/>
            </a:endParaRPr>
          </a:p>
        </p:txBody>
      </p:sp>
      <p:sp>
        <p:nvSpPr>
          <p:cNvPr id="7" name="Right Triangle 6"/>
          <p:cNvSpPr/>
          <p:nvPr/>
        </p:nvSpPr>
        <p:spPr>
          <a:xfrm rot="10800000">
            <a:off x="5476042" y="0"/>
            <a:ext cx="1381958" cy="503271"/>
          </a:xfrm>
          <a:prstGeom prst="rtTriangle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0000">
                <a:schemeClr val="bg1">
                  <a:alpha val="0"/>
                </a:schemeClr>
              </a:gs>
            </a:gsLst>
            <a:lin ang="174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4955524" y="-25450"/>
            <a:ext cx="19202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>
                <a:latin typeface="Helvetica"/>
                <a:cs typeface="Helvetica"/>
              </a:rPr>
              <a:t>FAQs</a:t>
            </a:r>
          </a:p>
        </p:txBody>
      </p:sp>
    </p:spTree>
    <p:extLst>
      <p:ext uri="{BB962C8B-B14F-4D97-AF65-F5344CB8AC3E}">
        <p14:creationId xmlns:p14="http://schemas.microsoft.com/office/powerpoint/2010/main" val="57519128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/>
          <p:cNvSpPr/>
          <p:nvPr/>
        </p:nvSpPr>
        <p:spPr>
          <a:xfrm rot="10800000">
            <a:off x="5476042" y="0"/>
            <a:ext cx="1381958" cy="503271"/>
          </a:xfrm>
          <a:prstGeom prst="rtTriangle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0000">
                <a:schemeClr val="bg1">
                  <a:alpha val="0"/>
                </a:schemeClr>
              </a:gs>
            </a:gsLst>
            <a:lin ang="174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4955524" y="-25450"/>
            <a:ext cx="1920210" cy="307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>
                <a:latin typeface="Helvetica"/>
                <a:cs typeface="Helvetica"/>
              </a:rPr>
              <a:t>Abbreviations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3714777"/>
              </p:ext>
            </p:extLst>
          </p:nvPr>
        </p:nvGraphicFramePr>
        <p:xfrm>
          <a:off x="228600" y="365760"/>
          <a:ext cx="6400800" cy="774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87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89204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marL="0" marR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800" b="1" dirty="0" err="1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Abbreviazioni</a:t>
                      </a:r>
                      <a:endParaRPr lang="en-US" sz="1800" b="1" baseline="0" dirty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 marT="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0">
                        <a:spcAft>
                          <a:spcPts val="30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AASLD</a:t>
                      </a:r>
                      <a:endParaRPr lang="en-US" sz="1100" b="0" kern="1200" dirty="0">
                        <a:solidFill>
                          <a:schemeClr val="tx1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American Association for the Study of Liver Diseases</a:t>
                      </a:r>
                      <a:endParaRPr lang="en-US" sz="1100" b="0" kern="1200" dirty="0">
                        <a:solidFill>
                          <a:schemeClr val="tx1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b="0" baseline="0" dirty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ACR</a:t>
                      </a:r>
                      <a:endParaRPr lang="en-US" sz="1100" b="0" kern="1200" dirty="0">
                        <a:solidFill>
                          <a:schemeClr val="tx1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b="0" baseline="0" dirty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American College of Radiology</a:t>
                      </a:r>
                      <a:endParaRPr lang="en-US" sz="1100" b="0" kern="1200" dirty="0">
                        <a:solidFill>
                          <a:schemeClr val="tx1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0">
                        <a:spcAft>
                          <a:spcPts val="300"/>
                        </a:spcAft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ADC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err="1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Coefficiente</a:t>
                      </a: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di </a:t>
                      </a:r>
                      <a:r>
                        <a:rPr lang="en-US" sz="1100" b="0" dirty="0" err="1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Diffusione</a:t>
                      </a: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0" dirty="0" err="1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Apparente</a:t>
                      </a: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(Apparent diffusion coefficient)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0">
                        <a:spcAft>
                          <a:spcPts val="300"/>
                        </a:spcAft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AF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err="1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Caratteristiche</a:t>
                      </a: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0" dirty="0" err="1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Ancillari</a:t>
                      </a: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(Ancillary features)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0">
                        <a:spcAft>
                          <a:spcPts val="300"/>
                        </a:spcAft>
                      </a:pPr>
                      <a:r>
                        <a:rPr lang="en-US" sz="1100" b="0" baseline="0" dirty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AFP </a:t>
                      </a:r>
                      <a:endParaRPr lang="en-US" sz="1100" b="0" kern="1200" dirty="0">
                        <a:solidFill>
                          <a:schemeClr val="tx1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baseline="0" dirty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Alfa-</a:t>
                      </a:r>
                      <a:r>
                        <a:rPr lang="en-US" sz="1100" b="0" baseline="0" dirty="0" err="1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fetoproteina</a:t>
                      </a:r>
                      <a:endParaRPr lang="en-US" sz="1100" b="0" dirty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AP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Fase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arteriosa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(Arterial phase)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APHE</a:t>
                      </a:r>
                      <a:r>
                        <a:rPr lang="en-US" sz="1100" b="0" baseline="0" dirty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endParaRPr lang="en-US" sz="1100" b="0" kern="1200" dirty="0">
                        <a:solidFill>
                          <a:schemeClr val="tx1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baseline="0" dirty="0" err="1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Iper</a:t>
                      </a:r>
                      <a:r>
                        <a:rPr lang="en-US" sz="1100" b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-enhancement </a:t>
                      </a:r>
                      <a:r>
                        <a:rPr lang="en-US" sz="1100" b="0" baseline="0" dirty="0" err="1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a</a:t>
                      </a:r>
                      <a:r>
                        <a:rPr lang="en-US" sz="1100" b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rterioso</a:t>
                      </a:r>
                      <a:r>
                        <a:rPr lang="en-US" sz="1100" b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0" baseline="0" dirty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(Arterial phase hyperenhancement)</a:t>
                      </a:r>
                      <a:endParaRPr lang="en-US" sz="1100" b="0" kern="1200" dirty="0">
                        <a:solidFill>
                          <a:schemeClr val="tx1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0">
                        <a:spcAft>
                          <a:spcPts val="300"/>
                        </a:spcAft>
                      </a:pPr>
                      <a:r>
                        <a:rPr lang="en-US" sz="1100" b="0" baseline="0" dirty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CEUS </a:t>
                      </a:r>
                      <a:endParaRPr lang="en-US" sz="1100" b="0" kern="1200" dirty="0">
                        <a:solidFill>
                          <a:schemeClr val="tx1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Aft>
                          <a:spcPts val="0"/>
                        </a:spcAft>
                      </a:pPr>
                      <a:r>
                        <a:rPr lang="en-US" sz="1100" b="0" baseline="0" dirty="0" err="1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Ecografia</a:t>
                      </a:r>
                      <a:r>
                        <a:rPr lang="en-US" sz="1100" b="0" baseline="0" dirty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con mdc (Contrast-enhanced ultrasound)</a:t>
                      </a:r>
                      <a:endParaRPr lang="en-US" sz="1100" b="0" kern="1200" dirty="0">
                        <a:solidFill>
                          <a:schemeClr val="tx1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0">
                        <a:spcAft>
                          <a:spcPts val="300"/>
                        </a:spcAft>
                      </a:pPr>
                      <a:r>
                        <a:rPr lang="en-US" sz="1100" b="0" baseline="0" dirty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DP </a:t>
                      </a:r>
                      <a:endParaRPr lang="en-US" sz="1100" b="1" i="1" kern="1200" dirty="0">
                        <a:solidFill>
                          <a:srgbClr val="0432FF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baseline="0" dirty="0" err="1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Fase</a:t>
                      </a:r>
                      <a:r>
                        <a:rPr lang="en-US" sz="1100" b="0" baseline="0" dirty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0" baseline="0" dirty="0" err="1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tardiva</a:t>
                      </a:r>
                      <a:r>
                        <a:rPr lang="en-US" sz="1100" b="0" baseline="0" dirty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(Delayed phase)</a:t>
                      </a:r>
                      <a:endParaRPr lang="en-US" sz="1100" b="0" kern="0" spc="300" baseline="0" dirty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0">
                        <a:spcAft>
                          <a:spcPts val="300"/>
                        </a:spcAft>
                      </a:pPr>
                      <a:r>
                        <a:rPr lang="en-US" sz="1100" b="0" baseline="0" dirty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DWI</a:t>
                      </a:r>
                      <a:endParaRPr lang="en-US" sz="1100" b="1" i="1" kern="1200" dirty="0">
                        <a:solidFill>
                          <a:srgbClr val="0432FF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baseline="0" dirty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Diffusion-weighted imaging</a:t>
                      </a:r>
                      <a:endParaRPr lang="en-US" sz="1100" b="0" kern="0" spc="300" baseline="0" dirty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b="0" baseline="0" dirty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ECA 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b="0" baseline="0" dirty="0" err="1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Mezzi</a:t>
                      </a:r>
                      <a:r>
                        <a:rPr lang="en-US" sz="1100" b="0" baseline="0" dirty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di </a:t>
                      </a:r>
                      <a:r>
                        <a:rPr lang="en-US" sz="1100" b="0" baseline="0" dirty="0" err="1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contrasto</a:t>
                      </a:r>
                      <a:r>
                        <a:rPr lang="en-US" sz="1100" b="0" baseline="0" dirty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(</a:t>
                      </a:r>
                      <a:r>
                        <a:rPr lang="en-US" sz="1100" b="0" baseline="0" dirty="0" err="1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Mdc</a:t>
                      </a:r>
                      <a:r>
                        <a:rPr lang="en-US" sz="1100" b="0" baseline="0" dirty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) </a:t>
                      </a:r>
                      <a:r>
                        <a:rPr lang="en-US" sz="1100" b="0" baseline="0" dirty="0" err="1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e</a:t>
                      </a:r>
                      <a:r>
                        <a:rPr lang="en-US" sz="1100" b="0" baseline="0" dirty="0" err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xtracellulari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base">
                        <a:spcAft>
                          <a:spcPts val="300"/>
                        </a:spcAft>
                      </a:pPr>
                      <a:r>
                        <a:rPr lang="en-CA" sz="1100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ECP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 err="1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Fase</a:t>
                      </a:r>
                      <a:r>
                        <a:rPr lang="en-CA" sz="1100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CA" sz="1100" dirty="0" err="1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</a:t>
                      </a:r>
                      <a:r>
                        <a:rPr lang="en-CA" sz="1100" dirty="0" err="1" smtClean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xtracellulare</a:t>
                      </a:r>
                      <a:r>
                        <a:rPr lang="en-CA" sz="1100" dirty="0" smtClean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CA" sz="1100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(Extracellular phase)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base">
                        <a:spcAft>
                          <a:spcPts val="300"/>
                        </a:spcAft>
                      </a:pPr>
                      <a:r>
                        <a:rPr lang="en-CA" sz="1100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FNH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100" dirty="0" err="1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Iperplasia</a:t>
                      </a:r>
                      <a:r>
                        <a:rPr lang="en-CA" sz="1100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CA" sz="1100" dirty="0" err="1" smtClean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nodulare</a:t>
                      </a:r>
                      <a:r>
                        <a:rPr lang="en-CA" sz="1100" dirty="0" smtClean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CA" sz="1100" dirty="0" err="1" smtClean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focale</a:t>
                      </a:r>
                      <a:r>
                        <a:rPr lang="en-CA" sz="1100" dirty="0" smtClean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CA" sz="1100" dirty="0"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(Focal nodular hyperplasia)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base">
                        <a:spcAft>
                          <a:spcPts val="300"/>
                        </a:spcAft>
                      </a:pPr>
                      <a:r>
                        <a:rPr lang="en-US" sz="1100" b="0" baseline="0" dirty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HBA </a:t>
                      </a:r>
                      <a:endParaRPr lang="en-CA" sz="11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0" baseline="0" dirty="0" err="1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Mezzi</a:t>
                      </a:r>
                      <a:r>
                        <a:rPr lang="en-US" sz="1100" b="0" baseline="0" dirty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di </a:t>
                      </a:r>
                      <a:r>
                        <a:rPr lang="en-US" sz="1100" b="0" baseline="0" dirty="0" err="1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contrasto</a:t>
                      </a:r>
                      <a:r>
                        <a:rPr lang="en-US" sz="1100" b="0" baseline="0" dirty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(</a:t>
                      </a:r>
                      <a:r>
                        <a:rPr lang="en-US" sz="1100" b="0" baseline="0" dirty="0" err="1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Mdc</a:t>
                      </a:r>
                      <a:r>
                        <a:rPr lang="en-US" sz="1100" b="0" baseline="0" dirty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) </a:t>
                      </a:r>
                      <a:r>
                        <a:rPr lang="en-US" sz="1100" b="0" baseline="0" dirty="0" err="1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e</a:t>
                      </a:r>
                      <a:r>
                        <a:rPr lang="en-US" sz="1100" b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patobiliari</a:t>
                      </a:r>
                      <a:r>
                        <a:rPr lang="en-US" sz="1100" b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0" baseline="0" dirty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(Hepatobiliary agent)</a:t>
                      </a:r>
                      <a:endParaRPr lang="en-CA" sz="11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b="0" baseline="0" dirty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HBP 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b="0" baseline="0" dirty="0" err="1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Fase</a:t>
                      </a:r>
                      <a:r>
                        <a:rPr lang="en-US" sz="1100" b="0" baseline="0" dirty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0" baseline="0" dirty="0" err="1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e</a:t>
                      </a:r>
                      <a:r>
                        <a:rPr lang="en-US" sz="1100" b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patobiliare</a:t>
                      </a:r>
                      <a:r>
                        <a:rPr lang="en-US" sz="1100" b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0" baseline="0" dirty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(Hepatobiliary phase)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HCA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Adenoma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patico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(Hepatocellular adenoma)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HCC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Epatocarcinoma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(Hepatocellular carcinoma)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H-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ChC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Epato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-colangiocarcinoma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(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Hepatocholangiocarcinoma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base">
                        <a:spcAft>
                          <a:spcPts val="300"/>
                        </a:spcAft>
                      </a:pPr>
                      <a:r>
                        <a:rPr lang="en-US" sz="1100" b="0" baseline="0" dirty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ICC</a:t>
                      </a:r>
                      <a:endParaRPr lang="en-CA" sz="11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US" sz="1100" b="0" baseline="0" dirty="0" err="1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Colangiocarcinoma</a:t>
                      </a:r>
                      <a:r>
                        <a:rPr lang="en-US" sz="1100" b="0" baseline="0" dirty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0" baseline="0" dirty="0" err="1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i</a:t>
                      </a:r>
                      <a:r>
                        <a:rPr lang="en-US" sz="1100" b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ntraepatico</a:t>
                      </a:r>
                      <a:r>
                        <a:rPr lang="en-US" sz="1100" b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0" baseline="0" dirty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(Intrahepatic cholangiocarcinoma)</a:t>
                      </a:r>
                      <a:endParaRPr lang="en-CA" sz="11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base">
                        <a:spcAft>
                          <a:spcPts val="300"/>
                        </a:spcAft>
                      </a:pPr>
                      <a:r>
                        <a:rPr lang="en-US" sz="1100" b="0" baseline="0" dirty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MDD </a:t>
                      </a:r>
                      <a:endParaRPr lang="en-CA" sz="11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US" sz="1100" b="0" baseline="0" dirty="0" err="1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Discussione</a:t>
                      </a:r>
                      <a:r>
                        <a:rPr lang="en-US" sz="1100" b="0" baseline="0" dirty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0" baseline="0" dirty="0" err="1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m</a:t>
                      </a:r>
                      <a:r>
                        <a:rPr lang="en-US" sz="1100" b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ultidisciplinare</a:t>
                      </a:r>
                      <a:r>
                        <a:rPr lang="en-US" sz="1100" b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0" baseline="0" dirty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(Multidisciplinary discussion)</a:t>
                      </a:r>
                      <a:endParaRPr lang="en-CA" sz="11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0">
                        <a:spcAft>
                          <a:spcPts val="300"/>
                        </a:spcAft>
                      </a:pPr>
                      <a:r>
                        <a:rPr lang="en-US" sz="1100" b="0" baseline="0" dirty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OPTN </a:t>
                      </a:r>
                      <a:endParaRPr lang="en-US" sz="1100" b="0" kern="1200" baseline="0" dirty="0">
                        <a:solidFill>
                          <a:schemeClr val="tx1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Aft>
                          <a:spcPts val="0"/>
                        </a:spcAft>
                      </a:pPr>
                      <a:r>
                        <a:rPr lang="en-US" sz="1100" b="0" baseline="0" dirty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Rete </a:t>
                      </a:r>
                      <a:r>
                        <a:rPr lang="en-US" sz="1100" b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trapiantologica</a:t>
                      </a:r>
                      <a:r>
                        <a:rPr lang="en-US" sz="1100" b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0" baseline="0" dirty="0" err="1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a</a:t>
                      </a:r>
                      <a:r>
                        <a:rPr lang="en-US" sz="1100" b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mericana</a:t>
                      </a:r>
                      <a:r>
                        <a:rPr lang="en-US" sz="1100" b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0" baseline="0" dirty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(Organ Procurement and Transplantation Network)</a:t>
                      </a:r>
                      <a:endParaRPr lang="en-US" sz="1100" b="0" kern="1200" baseline="0" dirty="0">
                        <a:solidFill>
                          <a:schemeClr val="tx1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0">
                        <a:spcAft>
                          <a:spcPts val="300"/>
                        </a:spcAft>
                      </a:pPr>
                      <a:r>
                        <a:rPr lang="en-US" sz="1100" b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PVP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Aft>
                          <a:spcPts val="0"/>
                        </a:spcAft>
                      </a:pPr>
                      <a:r>
                        <a:rPr lang="en-US" sz="1100" b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Fase</a:t>
                      </a:r>
                      <a:r>
                        <a:rPr lang="en-US" sz="1100" b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venosa</a:t>
                      </a:r>
                      <a:r>
                        <a:rPr lang="en-US" sz="1100" b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portale</a:t>
                      </a:r>
                      <a:r>
                        <a:rPr lang="en-US" sz="1100" b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(Portal venous phase)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0">
                        <a:spcAft>
                          <a:spcPts val="300"/>
                        </a:spcAft>
                      </a:pPr>
                      <a:r>
                        <a:rPr lang="en-US" sz="1100" b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T2WI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Aft>
                          <a:spcPts val="0"/>
                        </a:spcAft>
                      </a:pPr>
                      <a:r>
                        <a:rPr lang="en-US" sz="1100" b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Imaging T2w (T2-weighted imaging)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0">
                        <a:spcAft>
                          <a:spcPts val="300"/>
                        </a:spcAft>
                      </a:pPr>
                      <a:r>
                        <a:rPr lang="en-US" sz="1100" b="0" baseline="0" dirty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TACE </a:t>
                      </a:r>
                      <a:endParaRPr lang="en-US" sz="1100" b="0" kern="1200" baseline="0" dirty="0">
                        <a:solidFill>
                          <a:schemeClr val="tx1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Aft>
                          <a:spcPts val="0"/>
                        </a:spcAft>
                      </a:pPr>
                      <a:r>
                        <a:rPr lang="en-US" sz="1100" b="0" baseline="0" dirty="0" err="1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Chemioembolizzazione</a:t>
                      </a:r>
                      <a:r>
                        <a:rPr lang="en-US" sz="1100" b="0" baseline="0" dirty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0" baseline="0" dirty="0" err="1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arteriosa</a:t>
                      </a:r>
                      <a:r>
                        <a:rPr lang="en-US" sz="1100" b="0" baseline="0" dirty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(Transcatheter arterial chemoembolization)</a:t>
                      </a:r>
                      <a:endParaRPr lang="en-US" sz="1100" b="0" kern="1200" baseline="0" dirty="0">
                        <a:solidFill>
                          <a:schemeClr val="tx1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0">
                        <a:spcAft>
                          <a:spcPts val="300"/>
                        </a:spcAft>
                      </a:pPr>
                      <a:r>
                        <a:rPr lang="en-US" sz="1100" b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TIV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Aft>
                          <a:spcPts val="0"/>
                        </a:spcAft>
                      </a:pPr>
                      <a:r>
                        <a:rPr lang="en-US" sz="1100" b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Estensione</a:t>
                      </a:r>
                      <a:r>
                        <a:rPr lang="en-US" sz="1100" b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neoplastica</a:t>
                      </a:r>
                      <a:r>
                        <a:rPr lang="en-US" sz="1100" b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b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intravascolare</a:t>
                      </a:r>
                      <a:r>
                        <a:rPr lang="en-US" sz="1100" b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(Tumor in vein)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0">
                        <a:spcAft>
                          <a:spcPts val="300"/>
                        </a:spcAft>
                      </a:pPr>
                      <a:r>
                        <a:rPr lang="en-US" sz="1100" b="0" baseline="0" dirty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TP </a:t>
                      </a:r>
                      <a:endParaRPr lang="en-US" sz="1100" b="0" kern="1200" baseline="0" dirty="0">
                        <a:solidFill>
                          <a:schemeClr val="tx1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baseline="0" dirty="0" err="1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Fase</a:t>
                      </a:r>
                      <a:r>
                        <a:rPr lang="en-US" sz="1100" b="0" baseline="0" dirty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0" baseline="0" dirty="0" err="1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transizionale</a:t>
                      </a:r>
                      <a:r>
                        <a:rPr lang="en-US" sz="1100" b="0" baseline="0" dirty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(Transitional phase)</a:t>
                      </a:r>
                      <a:endParaRPr lang="en-US" sz="1100" b="0" strike="noStrike" baseline="0" dirty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0">
                        <a:spcAft>
                          <a:spcPts val="300"/>
                        </a:spcAft>
                      </a:pPr>
                      <a:r>
                        <a:rPr lang="en-US" sz="1100" b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WO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Aft>
                          <a:spcPts val="0"/>
                        </a:spcAft>
                      </a:pPr>
                      <a:r>
                        <a:rPr lang="en-US" sz="1100" b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“Washout” o </a:t>
                      </a:r>
                      <a:r>
                        <a:rPr lang="en-US" sz="1100" b="0" kern="1200" baseline="0" dirty="0" err="1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aspetto</a:t>
                      </a:r>
                      <a:r>
                        <a:rPr lang="en-US" sz="1100" b="0" kern="1200" baseline="0" dirty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di washout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7"/>
                  </a:ext>
                </a:extLst>
              </a:tr>
            </a:tbl>
          </a:graphicData>
        </a:graphic>
      </p:graphicFrame>
      <p:sp>
        <p:nvSpPr>
          <p:cNvPr id="9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409944" y="8882390"/>
            <a:ext cx="448056" cy="261610"/>
          </a:xfrm>
          <a:noFill/>
        </p:spPr>
        <p:txBody>
          <a:bodyPr wrap="none" anchor="ctr">
            <a:noAutofit/>
          </a:bodyPr>
          <a:lstStyle/>
          <a:p>
            <a:pPr algn="r"/>
            <a:r>
              <a:rPr lang="en-US" sz="1100" dirty="0">
                <a:latin typeface="Helvetica"/>
                <a:cs typeface="Helvetica"/>
              </a:rPr>
              <a:t>33</a:t>
            </a:r>
          </a:p>
        </p:txBody>
      </p:sp>
    </p:spTree>
    <p:extLst>
      <p:ext uri="{BB962C8B-B14F-4D97-AF65-F5344CB8AC3E}">
        <p14:creationId xmlns:p14="http://schemas.microsoft.com/office/powerpoint/2010/main" val="3067248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8988890"/>
              </p:ext>
            </p:extLst>
          </p:nvPr>
        </p:nvGraphicFramePr>
        <p:xfrm>
          <a:off x="228599" y="365761"/>
          <a:ext cx="6400803" cy="80850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0820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3341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45918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56482">
                <a:tc gridSpan="3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Algoritmi LI-RADS</a:t>
                      </a:r>
                      <a:r>
                        <a:rPr lang="en-US" sz="1800" b="1" baseline="3000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® </a:t>
                      </a:r>
                      <a:r>
                        <a:rPr lang="en-US" sz="1800" b="1" baseline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v2017</a:t>
                      </a:r>
                      <a:endParaRPr lang="en-US" sz="1800" b="1" smtClean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 marT="0" marB="13716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82880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0" b="1" smtClean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 marL="0" marR="0" marT="182880" marB="18288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1100" b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Per </a:t>
                      </a: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lo screening e</a:t>
                      </a:r>
                      <a:r>
                        <a:rPr lang="en-US" sz="1100" b="1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la </a:t>
                      </a:r>
                      <a:r>
                        <a:rPr lang="en-US" sz="1100" b="1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sorveglianza</a:t>
                      </a:r>
                      <a:r>
                        <a:rPr lang="en-US" sz="1100" b="1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dell’</a:t>
                      </a:r>
                      <a:r>
                        <a:rPr lang="en-US" sz="1100" b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HCC</a:t>
                      </a:r>
                      <a:endParaRPr lang="en-US" sz="1100" b="0" dirty="0" smtClean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1100" b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Utilizzando</a:t>
                      </a:r>
                      <a:r>
                        <a:rPr lang="en-US" sz="1100" b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l’</a:t>
                      </a:r>
                      <a:r>
                        <a:rPr lang="en-US" sz="1100" b="1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ecografia</a:t>
                      </a:r>
                      <a:r>
                        <a:rPr lang="en-US" sz="1100" b="1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1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senza</a:t>
                      </a:r>
                      <a:r>
                        <a:rPr lang="en-US" sz="1100" b="1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mezzo di </a:t>
                      </a:r>
                      <a:r>
                        <a:rPr lang="en-US" sz="1100" b="1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contrasto</a:t>
                      </a:r>
                      <a:endParaRPr lang="en-US" sz="1100" b="0" dirty="0" smtClean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1100" b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In </a:t>
                      </a:r>
                      <a:r>
                        <a:rPr lang="en-US" sz="1100" b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pazienti</a:t>
                      </a:r>
                      <a:r>
                        <a:rPr lang="en-US" sz="1100" b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1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cirrotici</a:t>
                      </a: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o</a:t>
                      </a:r>
                      <a:r>
                        <a:rPr lang="en-US" sz="1100" b="1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ad alto </a:t>
                      </a:r>
                      <a:r>
                        <a:rPr lang="en-US" sz="1100" b="1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rischio</a:t>
                      </a:r>
                      <a:endParaRPr lang="en-US" sz="1100" b="0" dirty="0" smtClean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1100" b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Vedi</a:t>
                      </a:r>
                      <a:r>
                        <a:rPr lang="en-US" sz="1100" b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US</a:t>
                      </a:r>
                      <a:r>
                        <a:rPr lang="en-US" sz="1100" b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LI-RADS Core (in </a:t>
                      </a:r>
                      <a:r>
                        <a:rPr lang="en-US" sz="1100" b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attesa</a:t>
                      </a:r>
                      <a:r>
                        <a:rPr lang="en-US" sz="1100" b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di </a:t>
                      </a:r>
                      <a:r>
                        <a:rPr lang="en-US" sz="1100" b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essere</a:t>
                      </a:r>
                      <a:r>
                        <a:rPr lang="en-US" sz="1100" b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pubblicato</a:t>
                      </a:r>
                      <a:r>
                        <a:rPr lang="en-US" sz="1100" b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).</a:t>
                      </a:r>
                      <a:endParaRPr lang="en-US" sz="1100" b="0" dirty="0" smtClean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 marL="0" marR="0" marT="182880" marB="1828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82880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0" b="1" smtClean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 marL="0" marR="0" marT="182880" marB="18288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1100" b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Per </a:t>
                      </a: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la </a:t>
                      </a:r>
                      <a:r>
                        <a:rPr lang="en-US" sz="1100" b="1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diagnosi</a:t>
                      </a:r>
                      <a:r>
                        <a:rPr lang="en-US" sz="1100" b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dell’HCC</a:t>
                      </a:r>
                      <a:endParaRPr lang="en-US" sz="1100" b="0" baseline="0" dirty="0" smtClean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1100" b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Utilizzando</a:t>
                      </a:r>
                      <a:r>
                        <a:rPr lang="en-US" sz="1100" b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l’</a:t>
                      </a:r>
                      <a:r>
                        <a:rPr lang="en-US" sz="1100" b="1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ecografia</a:t>
                      </a:r>
                      <a:r>
                        <a:rPr lang="en-US" sz="1100" b="1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con mezzo di </a:t>
                      </a:r>
                      <a:r>
                        <a:rPr lang="en-US" sz="1100" b="1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contrasto</a:t>
                      </a:r>
                      <a:r>
                        <a:rPr lang="en-US" sz="1100" b="1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(CEUS)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1100" b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In </a:t>
                      </a:r>
                      <a:r>
                        <a:rPr lang="en-US" sz="1100" b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pazienti</a:t>
                      </a:r>
                      <a:r>
                        <a:rPr lang="en-US" sz="1100" b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1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cirrotici</a:t>
                      </a: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o</a:t>
                      </a:r>
                      <a:r>
                        <a:rPr lang="en-US" sz="1100" b="1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ad alto </a:t>
                      </a:r>
                      <a:r>
                        <a:rPr lang="en-US" sz="1100" b="1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rischio</a:t>
                      </a:r>
                      <a:endParaRPr lang="en-US" sz="1100" b="0" dirty="0" smtClean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1100" b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Vedi</a:t>
                      </a:r>
                      <a:r>
                        <a:rPr lang="en-US" sz="1100" b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CEUS</a:t>
                      </a:r>
                      <a:r>
                        <a:rPr lang="en-US" sz="1100" b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LI-RADS Core (in </a:t>
                      </a:r>
                      <a:r>
                        <a:rPr lang="en-US" sz="1100" b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attesa</a:t>
                      </a:r>
                      <a:r>
                        <a:rPr lang="en-US" sz="1100" b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di </a:t>
                      </a:r>
                      <a:r>
                        <a:rPr lang="en-US" sz="1100" b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essere</a:t>
                      </a:r>
                      <a:r>
                        <a:rPr lang="en-US" sz="1100" b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pubblicato</a:t>
                      </a:r>
                      <a:r>
                        <a:rPr lang="en-US" sz="1100" b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).</a:t>
                      </a:r>
                      <a:endParaRPr lang="en-US" sz="1100" b="0" dirty="0" smtClean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 marL="0" marR="0" marT="182880" marB="18288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" b="1" smtClean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en-US" sz="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432FF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Helvetica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en-US" sz="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Helvetica"/>
                      </a:endParaRPr>
                    </a:p>
                  </a:txBody>
                  <a:tcPr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82880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0" b="1" smtClean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 marL="0" marR="0" marT="182880" marB="18288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Per </a:t>
                      </a:r>
                      <a:r>
                        <a:rPr kumimoji="0" lang="en-US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la diagnosi e la stadiazione </a:t>
                      </a:r>
                      <a:r>
                        <a:rPr kumimoji="0" lang="en-US" sz="11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dell’HCC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Vedi </a:t>
                      </a:r>
                      <a:r>
                        <a:rPr kumimoji="0" lang="en-US" sz="11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432FF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  <a:hlinkClick r:id="rId3" action="ppaction://hlinksldjump"/>
                        </a:rPr>
                        <a:t>pagina 7.</a:t>
                      </a:r>
                      <a:endParaRPr kumimoji="0" lang="en-US" sz="11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432FF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Helvetica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Helvetica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Per </a:t>
                      </a:r>
                      <a:r>
                        <a:rPr kumimoji="0" lang="en-US" sz="11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la valutazione della risposta al trattamento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Vedi </a:t>
                      </a:r>
                      <a:r>
                        <a:rPr kumimoji="0" lang="en-US" sz="11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432FF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  <a:hlinkClick r:id="rId4" action="ppaction://hlinksldjump"/>
                        </a:rPr>
                        <a:t>pagina 10.</a:t>
                      </a:r>
                      <a:endParaRPr kumimoji="0" lang="en-US" sz="11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432FF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Helvetica"/>
                      </a:endParaRPr>
                    </a:p>
                  </a:txBody>
                  <a:tcPr marL="0" marT="182880" marB="182880" anchor="ctr">
                    <a:lnL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1100" b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Utilizzando</a:t>
                      </a: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 </a:t>
                      </a: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TC o RM con </a:t>
                      </a:r>
                      <a:r>
                        <a:rPr kumimoji="0" lang="en-US" sz="11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mezzi</a:t>
                      </a: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 di </a:t>
                      </a:r>
                      <a:r>
                        <a:rPr kumimoji="0" lang="en-US" sz="11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contrasto</a:t>
                      </a: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 </a:t>
                      </a:r>
                      <a:r>
                        <a:rPr kumimoji="0" lang="en-US" sz="11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extracellulari</a:t>
                      </a: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(ECA) o </a:t>
                      </a: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RM </a:t>
                      </a: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con </a:t>
                      </a:r>
                      <a:r>
                        <a:rPr kumimoji="0" lang="en-US" sz="11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mezzi</a:t>
                      </a: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 di </a:t>
                      </a:r>
                      <a:r>
                        <a:rPr kumimoji="0" lang="en-US" sz="11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contrasto</a:t>
                      </a: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 </a:t>
                      </a:r>
                      <a:r>
                        <a:rPr kumimoji="0" lang="en-US" sz="11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epatospecifici</a:t>
                      </a: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(HBA)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Helvetica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1100" b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In </a:t>
                      </a:r>
                      <a:r>
                        <a:rPr lang="en-US" sz="1100" b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pazienti</a:t>
                      </a:r>
                      <a:r>
                        <a:rPr lang="en-US" sz="1100" b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1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cirrotici</a:t>
                      </a: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o</a:t>
                      </a:r>
                      <a:r>
                        <a:rPr lang="en-US" sz="1100" b="1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ad alto </a:t>
                      </a:r>
                      <a:r>
                        <a:rPr lang="en-US" sz="1100" b="1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rischio</a:t>
                      </a: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, </a:t>
                      </a:r>
                      <a:r>
                        <a:rPr kumimoji="0" lang="en-US" sz="11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inclusi</a:t>
                      </a: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i</a:t>
                      </a: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pazienti</a:t>
                      </a: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 con HCC </a:t>
                      </a:r>
                      <a:r>
                        <a:rPr kumimoji="0" lang="en-US" sz="11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candidati</a:t>
                      </a: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 al </a:t>
                      </a:r>
                      <a:r>
                        <a:rPr kumimoji="0" lang="en-US" sz="11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trapianto</a:t>
                      </a: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epatico</a:t>
                      </a: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Helvetica"/>
                      </a:endParaRPr>
                    </a:p>
                  </a:txBody>
                  <a:tcPr marL="182880" marR="0" marT="182880" marB="18288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" b="1" smtClean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en-US" sz="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432FF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Helvetica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en-US" sz="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Helvetica"/>
                      </a:endParaRPr>
                    </a:p>
                  </a:txBody>
                  <a:tcPr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767171">
                <a:tc gridSpan="3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Note: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altLang="ja-JP" sz="1100" dirty="0" smtClean="0">
                          <a:solidFill>
                            <a:schemeClr val="tx1"/>
                          </a:solidFill>
                          <a:latin typeface="Helvetica"/>
                          <a:ea typeface="ＭＳ Ｐゴシック" pitchFamily="34" charset="-128"/>
                          <a:cs typeface="Helvetica"/>
                        </a:rPr>
                        <a:t>La</a:t>
                      </a:r>
                      <a:r>
                        <a:rPr lang="en-US" altLang="ja-JP" sz="1100" baseline="0" dirty="0" smtClean="0">
                          <a:solidFill>
                            <a:schemeClr val="tx1"/>
                          </a:solidFill>
                          <a:latin typeface="Helvetica"/>
                          <a:ea typeface="ＭＳ Ｐゴシック" pitchFamily="34" charset="-128"/>
                          <a:cs typeface="Helvetica"/>
                        </a:rPr>
                        <a:t> TC </a:t>
                      </a:r>
                      <a:r>
                        <a:rPr lang="en-US" altLang="ja-JP" sz="1100" baseline="0" dirty="0" err="1" smtClean="0">
                          <a:solidFill>
                            <a:schemeClr val="tx1"/>
                          </a:solidFill>
                          <a:latin typeface="Helvetica"/>
                          <a:ea typeface="ＭＳ Ｐゴシック" pitchFamily="34" charset="-128"/>
                          <a:cs typeface="Helvetica"/>
                        </a:rPr>
                        <a:t>multifasica</a:t>
                      </a:r>
                      <a:r>
                        <a:rPr lang="en-US" altLang="ja-JP" sz="1100" baseline="0" dirty="0" smtClean="0">
                          <a:solidFill>
                            <a:schemeClr val="tx1"/>
                          </a:solidFill>
                          <a:latin typeface="Helvetica"/>
                          <a:ea typeface="ＭＳ Ｐゴシック" pitchFamily="34" charset="-128"/>
                          <a:cs typeface="Helvetica"/>
                        </a:rPr>
                        <a:t> e la RM </a:t>
                      </a:r>
                      <a:r>
                        <a:rPr lang="en-US" altLang="ja-JP" sz="1100" baseline="0" dirty="0" err="1" smtClean="0">
                          <a:solidFill>
                            <a:schemeClr val="tx1"/>
                          </a:solidFill>
                          <a:latin typeface="Helvetica"/>
                          <a:ea typeface="ＭＳ Ｐゴシック" pitchFamily="34" charset="-128"/>
                          <a:cs typeface="Helvetica"/>
                        </a:rPr>
                        <a:t>sono</a:t>
                      </a:r>
                      <a:r>
                        <a:rPr lang="en-US" altLang="ja-JP" sz="1100" baseline="0" dirty="0" smtClean="0">
                          <a:solidFill>
                            <a:schemeClr val="tx1"/>
                          </a:solidFill>
                          <a:latin typeface="Helvetica"/>
                          <a:ea typeface="ＭＳ Ｐゴシック" pitchFamily="34" charset="-128"/>
                          <a:cs typeface="Helvetica"/>
                        </a:rPr>
                        <a:t> </a:t>
                      </a:r>
                      <a:r>
                        <a:rPr lang="en-US" altLang="ja-JP" sz="1100" baseline="0" dirty="0" err="1" smtClean="0">
                          <a:solidFill>
                            <a:schemeClr val="tx1"/>
                          </a:solidFill>
                          <a:latin typeface="Helvetica"/>
                          <a:ea typeface="ＭＳ Ｐゴシック" pitchFamily="34" charset="-128"/>
                          <a:cs typeface="Helvetica"/>
                        </a:rPr>
                        <a:t>spesso</a:t>
                      </a:r>
                      <a:r>
                        <a:rPr lang="en-US" altLang="ja-JP" sz="1100" baseline="0" dirty="0" smtClean="0">
                          <a:solidFill>
                            <a:schemeClr val="tx1"/>
                          </a:solidFill>
                          <a:latin typeface="Helvetica"/>
                          <a:ea typeface="ＭＳ Ｐゴシック" pitchFamily="34" charset="-128"/>
                          <a:cs typeface="Helvetica"/>
                        </a:rPr>
                        <a:t> </a:t>
                      </a:r>
                      <a:r>
                        <a:rPr lang="en-US" altLang="ja-JP" sz="1100" baseline="0" dirty="0" err="1" smtClean="0">
                          <a:solidFill>
                            <a:schemeClr val="tx1"/>
                          </a:solidFill>
                          <a:latin typeface="Helvetica"/>
                          <a:ea typeface="ＭＳ Ｐゴシック" pitchFamily="34" charset="-128"/>
                          <a:cs typeface="Helvetica"/>
                        </a:rPr>
                        <a:t>utilizzate</a:t>
                      </a:r>
                      <a:r>
                        <a:rPr lang="en-US" altLang="ja-JP" sz="1100" baseline="0" dirty="0" smtClean="0">
                          <a:solidFill>
                            <a:schemeClr val="tx1"/>
                          </a:solidFill>
                          <a:latin typeface="Helvetica"/>
                          <a:ea typeface="ＭＳ Ｐゴシック" pitchFamily="34" charset="-128"/>
                          <a:cs typeface="Helvetica"/>
                        </a:rPr>
                        <a:t> per la </a:t>
                      </a:r>
                      <a:r>
                        <a:rPr lang="en-US" altLang="ja-JP" sz="1100" baseline="0" dirty="0" err="1" smtClean="0">
                          <a:solidFill>
                            <a:schemeClr val="tx1"/>
                          </a:solidFill>
                          <a:latin typeface="Helvetica"/>
                          <a:ea typeface="ＭＳ Ｐゴシック" pitchFamily="34" charset="-128"/>
                          <a:cs typeface="Helvetica"/>
                        </a:rPr>
                        <a:t>sorveglianza</a:t>
                      </a:r>
                      <a:r>
                        <a:rPr lang="en-US" altLang="ja-JP" sz="1100" baseline="0" dirty="0" smtClean="0">
                          <a:solidFill>
                            <a:schemeClr val="tx1"/>
                          </a:solidFill>
                          <a:latin typeface="Helvetica"/>
                          <a:ea typeface="ＭＳ Ｐゴシック" pitchFamily="34" charset="-128"/>
                          <a:cs typeface="Helvetica"/>
                        </a:rPr>
                        <a:t> </a:t>
                      </a:r>
                      <a:r>
                        <a:rPr lang="en-US" altLang="ja-JP" sz="1100" baseline="0" dirty="0" err="1" smtClean="0">
                          <a:solidFill>
                            <a:schemeClr val="tx1"/>
                          </a:solidFill>
                          <a:latin typeface="Helvetica"/>
                          <a:ea typeface="ＭＳ Ｐゴシック" pitchFamily="34" charset="-128"/>
                          <a:cs typeface="Helvetica"/>
                        </a:rPr>
                        <a:t>dell’HCC</a:t>
                      </a:r>
                      <a:r>
                        <a:rPr lang="en-US" altLang="ja-JP" sz="1100" baseline="0" dirty="0" smtClean="0">
                          <a:solidFill>
                            <a:schemeClr val="tx1"/>
                          </a:solidFill>
                          <a:latin typeface="Helvetica"/>
                          <a:ea typeface="ＭＳ Ｐゴシック" pitchFamily="34" charset="-128"/>
                          <a:cs typeface="Helvetica"/>
                        </a:rPr>
                        <a:t>, </a:t>
                      </a:r>
                      <a:r>
                        <a:rPr lang="en-US" altLang="ja-JP" sz="1100" baseline="0" dirty="0" err="1" smtClean="0">
                          <a:solidFill>
                            <a:schemeClr val="tx1"/>
                          </a:solidFill>
                          <a:latin typeface="Helvetica"/>
                          <a:ea typeface="ＭＳ Ｐゴシック" pitchFamily="34" charset="-128"/>
                          <a:cs typeface="Helvetica"/>
                        </a:rPr>
                        <a:t>tenendo</a:t>
                      </a:r>
                      <a:r>
                        <a:rPr lang="en-US" altLang="ja-JP" sz="1100" baseline="0" dirty="0" smtClean="0">
                          <a:solidFill>
                            <a:schemeClr val="tx1"/>
                          </a:solidFill>
                          <a:latin typeface="Helvetica"/>
                          <a:ea typeface="ＭＳ Ｐゴシック" pitchFamily="34" charset="-128"/>
                          <a:cs typeface="Helvetica"/>
                        </a:rPr>
                        <a:t> </a:t>
                      </a:r>
                      <a:r>
                        <a:rPr lang="en-US" altLang="ja-JP" sz="1100" baseline="0" dirty="0" err="1" smtClean="0">
                          <a:solidFill>
                            <a:schemeClr val="tx1"/>
                          </a:solidFill>
                          <a:latin typeface="Helvetica"/>
                          <a:ea typeface="ＭＳ Ｐゴシック" pitchFamily="34" charset="-128"/>
                          <a:cs typeface="Helvetica"/>
                        </a:rPr>
                        <a:t>conto</a:t>
                      </a:r>
                      <a:r>
                        <a:rPr lang="en-US" altLang="ja-JP" sz="1100" baseline="0" dirty="0" smtClean="0">
                          <a:solidFill>
                            <a:schemeClr val="tx1"/>
                          </a:solidFill>
                          <a:latin typeface="Helvetica"/>
                          <a:ea typeface="ＭＳ Ｐゴシック" pitchFamily="34" charset="-128"/>
                          <a:cs typeface="Helvetica"/>
                        </a:rPr>
                        <a:t> </a:t>
                      </a:r>
                      <a:r>
                        <a:rPr lang="en-US" altLang="ja-JP" sz="1100" baseline="0" dirty="0" err="1" smtClean="0">
                          <a:solidFill>
                            <a:schemeClr val="tx1"/>
                          </a:solidFill>
                          <a:latin typeface="Helvetica"/>
                          <a:ea typeface="ＭＳ Ｐゴシック" pitchFamily="34" charset="-128"/>
                          <a:cs typeface="Helvetica"/>
                        </a:rPr>
                        <a:t>delle</a:t>
                      </a:r>
                      <a:r>
                        <a:rPr lang="en-US" altLang="ja-JP" sz="1100" baseline="0" dirty="0" smtClean="0">
                          <a:solidFill>
                            <a:schemeClr val="tx1"/>
                          </a:solidFill>
                          <a:latin typeface="Helvetica"/>
                          <a:ea typeface="ＭＳ Ｐゴシック" pitchFamily="34" charset="-128"/>
                          <a:cs typeface="Helvetica"/>
                        </a:rPr>
                        <a:t> </a:t>
                      </a:r>
                      <a:r>
                        <a:rPr lang="en-US" altLang="ja-JP" sz="1100" baseline="0" dirty="0" err="1" smtClean="0">
                          <a:solidFill>
                            <a:schemeClr val="tx1"/>
                          </a:solidFill>
                          <a:latin typeface="Helvetica"/>
                          <a:ea typeface="ＭＳ Ｐゴシック" pitchFamily="34" charset="-128"/>
                          <a:cs typeface="Helvetica"/>
                        </a:rPr>
                        <a:t>linee</a:t>
                      </a:r>
                      <a:r>
                        <a:rPr lang="en-US" altLang="ja-JP" sz="1100" baseline="0" dirty="0" smtClean="0">
                          <a:solidFill>
                            <a:schemeClr val="tx1"/>
                          </a:solidFill>
                          <a:latin typeface="Helvetica"/>
                          <a:ea typeface="ＭＳ Ｐゴシック" pitchFamily="34" charset="-128"/>
                          <a:cs typeface="Helvetica"/>
                        </a:rPr>
                        <a:t> </a:t>
                      </a:r>
                      <a:r>
                        <a:rPr lang="en-US" altLang="ja-JP" sz="1100" baseline="0" dirty="0" err="1" smtClean="0">
                          <a:solidFill>
                            <a:schemeClr val="tx1"/>
                          </a:solidFill>
                          <a:latin typeface="Helvetica"/>
                          <a:ea typeface="ＭＳ Ｐゴシック" pitchFamily="34" charset="-128"/>
                          <a:cs typeface="Helvetica"/>
                        </a:rPr>
                        <a:t>guida</a:t>
                      </a:r>
                      <a:r>
                        <a:rPr lang="en-US" altLang="ja-JP" sz="1100" baseline="0" dirty="0" smtClean="0">
                          <a:solidFill>
                            <a:schemeClr val="tx1"/>
                          </a:solidFill>
                          <a:latin typeface="Helvetica"/>
                          <a:ea typeface="ＭＳ Ｐゴシック" pitchFamily="34" charset="-128"/>
                          <a:cs typeface="Helvetica"/>
                        </a:rPr>
                        <a:t> </a:t>
                      </a:r>
                      <a:r>
                        <a:rPr lang="en-US" altLang="ja-JP" sz="1100" baseline="0" dirty="0" err="1" smtClean="0">
                          <a:solidFill>
                            <a:schemeClr val="tx1"/>
                          </a:solidFill>
                          <a:latin typeface="Helvetica"/>
                          <a:ea typeface="ＭＳ Ｐゴシック" pitchFamily="34" charset="-128"/>
                          <a:cs typeface="Helvetica"/>
                        </a:rPr>
                        <a:t>locali</a:t>
                      </a:r>
                      <a:r>
                        <a:rPr lang="en-US" altLang="ja-JP" sz="1100" baseline="0" dirty="0" smtClean="0">
                          <a:solidFill>
                            <a:schemeClr val="tx1"/>
                          </a:solidFill>
                          <a:latin typeface="Helvetica"/>
                          <a:ea typeface="ＭＳ Ｐゴシック" pitchFamily="34" charset="-128"/>
                          <a:cs typeface="Helvetica"/>
                        </a:rPr>
                        <a:t>, </a:t>
                      </a:r>
                      <a:r>
                        <a:rPr lang="en-US" altLang="ja-JP" sz="1100" baseline="0" dirty="0" err="1" smtClean="0">
                          <a:solidFill>
                            <a:schemeClr val="tx1"/>
                          </a:solidFill>
                          <a:latin typeface="Helvetica"/>
                          <a:ea typeface="ＭＳ Ｐゴシック" pitchFamily="34" charset="-128"/>
                          <a:cs typeface="Helvetica"/>
                        </a:rPr>
                        <a:t>delle</a:t>
                      </a:r>
                      <a:r>
                        <a:rPr lang="en-US" altLang="ja-JP" sz="1100" baseline="0" dirty="0" smtClean="0">
                          <a:solidFill>
                            <a:schemeClr val="tx1"/>
                          </a:solidFill>
                          <a:latin typeface="Helvetica"/>
                          <a:ea typeface="ＭＳ Ｐゴシック" pitchFamily="34" charset="-128"/>
                          <a:cs typeface="Helvetica"/>
                        </a:rPr>
                        <a:t> </a:t>
                      </a:r>
                      <a:r>
                        <a:rPr lang="en-US" altLang="ja-JP" sz="1100" baseline="0" dirty="0" err="1" smtClean="0">
                          <a:solidFill>
                            <a:schemeClr val="tx1"/>
                          </a:solidFill>
                          <a:latin typeface="Helvetica"/>
                          <a:ea typeface="ＭＳ Ｐゴシック" pitchFamily="34" charset="-128"/>
                          <a:cs typeface="Helvetica"/>
                        </a:rPr>
                        <a:t>preferenze</a:t>
                      </a:r>
                      <a:r>
                        <a:rPr lang="en-US" altLang="ja-JP" sz="1100" baseline="0" dirty="0" smtClean="0">
                          <a:solidFill>
                            <a:schemeClr val="tx1"/>
                          </a:solidFill>
                          <a:latin typeface="Helvetica"/>
                          <a:ea typeface="ＭＳ Ｐゴシック" pitchFamily="34" charset="-128"/>
                          <a:cs typeface="Helvetica"/>
                        </a:rPr>
                        <a:t> </a:t>
                      </a:r>
                      <a:r>
                        <a:rPr lang="en-US" altLang="ja-JP" sz="1100" baseline="0" dirty="0" err="1" smtClean="0">
                          <a:solidFill>
                            <a:schemeClr val="tx1"/>
                          </a:solidFill>
                          <a:latin typeface="Helvetica"/>
                          <a:ea typeface="ＭＳ Ｐゴシック" pitchFamily="34" charset="-128"/>
                          <a:cs typeface="Helvetica"/>
                        </a:rPr>
                        <a:t>della</a:t>
                      </a:r>
                      <a:r>
                        <a:rPr lang="en-US" altLang="ja-JP" sz="1100" baseline="0" dirty="0" smtClean="0">
                          <a:solidFill>
                            <a:schemeClr val="tx1"/>
                          </a:solidFill>
                          <a:latin typeface="Helvetica"/>
                          <a:ea typeface="ＭＳ Ｐゴシック" pitchFamily="34" charset="-128"/>
                          <a:cs typeface="Helvetica"/>
                        </a:rPr>
                        <a:t> </a:t>
                      </a:r>
                      <a:r>
                        <a:rPr lang="en-US" altLang="ja-JP" sz="1100" baseline="0" dirty="0" err="1" smtClean="0">
                          <a:solidFill>
                            <a:schemeClr val="tx1"/>
                          </a:solidFill>
                          <a:latin typeface="Helvetica"/>
                          <a:ea typeface="ＭＳ Ｐゴシック" pitchFamily="34" charset="-128"/>
                          <a:cs typeface="Helvetica"/>
                        </a:rPr>
                        <a:t>struttura</a:t>
                      </a:r>
                      <a:r>
                        <a:rPr lang="en-US" altLang="ja-JP" sz="1100" baseline="0" dirty="0" smtClean="0">
                          <a:solidFill>
                            <a:schemeClr val="tx1"/>
                          </a:solidFill>
                          <a:latin typeface="Helvetica"/>
                          <a:ea typeface="ＭＳ Ｐゴシック" pitchFamily="34" charset="-128"/>
                          <a:cs typeface="Helvetica"/>
                        </a:rPr>
                        <a:t> e di </a:t>
                      </a:r>
                      <a:r>
                        <a:rPr lang="en-US" altLang="ja-JP" sz="1100" baseline="0" dirty="0" err="1" smtClean="0">
                          <a:solidFill>
                            <a:schemeClr val="tx1"/>
                          </a:solidFill>
                          <a:latin typeface="Helvetica"/>
                          <a:ea typeface="ＭＳ Ｐゴシック" pitchFamily="34" charset="-128"/>
                          <a:cs typeface="Helvetica"/>
                        </a:rPr>
                        <a:t>altri</a:t>
                      </a:r>
                      <a:r>
                        <a:rPr lang="en-US" altLang="ja-JP" sz="1100" baseline="0" dirty="0" smtClean="0">
                          <a:solidFill>
                            <a:schemeClr val="tx1"/>
                          </a:solidFill>
                          <a:latin typeface="Helvetica"/>
                          <a:ea typeface="ＭＳ Ｐゴシック" pitchFamily="34" charset="-128"/>
                          <a:cs typeface="Helvetica"/>
                        </a:rPr>
                        <a:t> </a:t>
                      </a:r>
                      <a:r>
                        <a:rPr lang="en-US" altLang="ja-JP" sz="1100" baseline="0" dirty="0" err="1" smtClean="0">
                          <a:solidFill>
                            <a:schemeClr val="tx1"/>
                          </a:solidFill>
                          <a:latin typeface="Helvetica"/>
                          <a:ea typeface="ＭＳ Ｐゴシック" pitchFamily="34" charset="-128"/>
                          <a:cs typeface="Helvetica"/>
                        </a:rPr>
                        <a:t>fattori</a:t>
                      </a:r>
                      <a:r>
                        <a:rPr lang="en-US" altLang="ja-JP" sz="1100" baseline="0" dirty="0" smtClean="0">
                          <a:solidFill>
                            <a:schemeClr val="tx1"/>
                          </a:solidFill>
                          <a:latin typeface="Helvetica"/>
                          <a:ea typeface="ＭＳ Ｐゴシック" pitchFamily="34" charset="-128"/>
                          <a:cs typeface="Helvetica"/>
                        </a:rPr>
                        <a:t>. Il </a:t>
                      </a:r>
                      <a:r>
                        <a:rPr lang="en-US" altLang="ja-JP" sz="1100" dirty="0" smtClean="0">
                          <a:solidFill>
                            <a:schemeClr val="tx1"/>
                          </a:solidFill>
                          <a:latin typeface="Helvetica"/>
                          <a:ea typeface="ＭＳ Ｐゴシック" pitchFamily="34" charset="-128"/>
                          <a:cs typeface="Helvetica"/>
                        </a:rPr>
                        <a:t>LI-RADS non </a:t>
                      </a:r>
                      <a:r>
                        <a:rPr lang="en-US" altLang="ja-JP" sz="1100" baseline="0" dirty="0" err="1" smtClean="0">
                          <a:solidFill>
                            <a:schemeClr val="tx1"/>
                          </a:solidFill>
                          <a:latin typeface="Helvetica"/>
                          <a:ea typeface="ＭＳ Ｐゴシック" pitchFamily="34" charset="-128"/>
                          <a:cs typeface="Helvetica"/>
                        </a:rPr>
                        <a:t>raccomanda</a:t>
                      </a:r>
                      <a:r>
                        <a:rPr lang="en-US" altLang="ja-JP" sz="1100" baseline="0" dirty="0" smtClean="0">
                          <a:solidFill>
                            <a:schemeClr val="tx1"/>
                          </a:solidFill>
                          <a:latin typeface="Helvetica"/>
                          <a:ea typeface="ＭＳ Ｐゴシック" pitchFamily="34" charset="-128"/>
                          <a:cs typeface="Helvetica"/>
                        </a:rPr>
                        <a:t> né </a:t>
                      </a:r>
                      <a:r>
                        <a:rPr lang="en-US" altLang="ja-JP" sz="1100" baseline="0" dirty="0" err="1" smtClean="0">
                          <a:solidFill>
                            <a:schemeClr val="tx1"/>
                          </a:solidFill>
                          <a:latin typeface="Helvetica"/>
                          <a:ea typeface="ＭＳ Ｐゴシック" pitchFamily="34" charset="-128"/>
                          <a:cs typeface="Helvetica"/>
                        </a:rPr>
                        <a:t>sconsiglia</a:t>
                      </a:r>
                      <a:r>
                        <a:rPr lang="en-US" altLang="ja-JP" sz="1100" baseline="0" dirty="0" smtClean="0">
                          <a:solidFill>
                            <a:schemeClr val="tx1"/>
                          </a:solidFill>
                          <a:latin typeface="Helvetica"/>
                          <a:ea typeface="ＭＳ Ｐゴシック" pitchFamily="34" charset="-128"/>
                          <a:cs typeface="Helvetica"/>
                        </a:rPr>
                        <a:t> </a:t>
                      </a:r>
                      <a:r>
                        <a:rPr lang="en-US" altLang="ja-JP" sz="1100" baseline="0" dirty="0" err="1" smtClean="0">
                          <a:solidFill>
                            <a:schemeClr val="tx1"/>
                          </a:solidFill>
                          <a:latin typeface="Helvetica"/>
                          <a:ea typeface="ＭＳ Ｐゴシック" pitchFamily="34" charset="-128"/>
                          <a:cs typeface="Helvetica"/>
                        </a:rPr>
                        <a:t>l’utilizzo</a:t>
                      </a:r>
                      <a:r>
                        <a:rPr lang="en-US" altLang="ja-JP" sz="1100" baseline="0" dirty="0" smtClean="0">
                          <a:solidFill>
                            <a:schemeClr val="tx1"/>
                          </a:solidFill>
                          <a:latin typeface="Helvetica"/>
                          <a:ea typeface="ＭＳ Ｐゴシック" pitchFamily="34" charset="-128"/>
                          <a:cs typeface="Helvetica"/>
                        </a:rPr>
                        <a:t> </a:t>
                      </a:r>
                      <a:r>
                        <a:rPr lang="en-US" altLang="ja-JP" sz="1100" baseline="0" dirty="0" err="1" smtClean="0">
                          <a:solidFill>
                            <a:schemeClr val="tx1"/>
                          </a:solidFill>
                          <a:latin typeface="Helvetica"/>
                          <a:ea typeface="ＭＳ Ｐゴシック" pitchFamily="34" charset="-128"/>
                          <a:cs typeface="Helvetica"/>
                        </a:rPr>
                        <a:t>della</a:t>
                      </a:r>
                      <a:r>
                        <a:rPr lang="en-US" altLang="ja-JP" sz="1100" baseline="0" dirty="0" smtClean="0">
                          <a:solidFill>
                            <a:schemeClr val="tx1"/>
                          </a:solidFill>
                          <a:latin typeface="Helvetica"/>
                          <a:ea typeface="ＭＳ Ｐゴシック" pitchFamily="34" charset="-128"/>
                          <a:cs typeface="Helvetica"/>
                        </a:rPr>
                        <a:t> TC o </a:t>
                      </a:r>
                      <a:r>
                        <a:rPr lang="en-US" altLang="ja-JP" sz="1100" baseline="0" dirty="0" err="1" smtClean="0">
                          <a:solidFill>
                            <a:schemeClr val="tx1"/>
                          </a:solidFill>
                          <a:latin typeface="Helvetica"/>
                          <a:ea typeface="ＭＳ Ｐゴシック" pitchFamily="34" charset="-128"/>
                          <a:cs typeface="Helvetica"/>
                        </a:rPr>
                        <a:t>della</a:t>
                      </a:r>
                      <a:r>
                        <a:rPr lang="en-US" altLang="ja-JP" sz="1100" baseline="0" dirty="0" smtClean="0">
                          <a:solidFill>
                            <a:schemeClr val="tx1"/>
                          </a:solidFill>
                          <a:latin typeface="Helvetica"/>
                          <a:ea typeface="ＭＳ Ｐゴシック" pitchFamily="34" charset="-128"/>
                          <a:cs typeface="Helvetica"/>
                        </a:rPr>
                        <a:t> RM per </a:t>
                      </a:r>
                      <a:r>
                        <a:rPr lang="en-US" altLang="ja-JP" sz="1100" baseline="0" dirty="0" err="1" smtClean="0">
                          <a:solidFill>
                            <a:schemeClr val="tx1"/>
                          </a:solidFill>
                          <a:latin typeface="Helvetica"/>
                          <a:ea typeface="ＭＳ Ｐゴシック" pitchFamily="34" charset="-128"/>
                          <a:cs typeface="Helvetica"/>
                        </a:rPr>
                        <a:t>questo</a:t>
                      </a:r>
                      <a:r>
                        <a:rPr lang="en-US" altLang="ja-JP" sz="1100" baseline="0" dirty="0" smtClean="0">
                          <a:solidFill>
                            <a:schemeClr val="tx1"/>
                          </a:solidFill>
                          <a:latin typeface="Helvetica"/>
                          <a:ea typeface="ＭＳ Ｐゴシック" pitchFamily="34" charset="-128"/>
                          <a:cs typeface="Helvetica"/>
                        </a:rPr>
                        <a:t> </a:t>
                      </a:r>
                      <a:r>
                        <a:rPr lang="en-US" altLang="ja-JP" sz="1100" baseline="0" dirty="0" err="1" smtClean="0">
                          <a:solidFill>
                            <a:schemeClr val="tx1"/>
                          </a:solidFill>
                          <a:latin typeface="Helvetica"/>
                          <a:ea typeface="ＭＳ Ｐゴシック" pitchFamily="34" charset="-128"/>
                          <a:cs typeface="Helvetica"/>
                        </a:rPr>
                        <a:t>scopo</a:t>
                      </a:r>
                      <a:r>
                        <a:rPr lang="en-US" altLang="ja-JP" sz="1100" baseline="0" dirty="0" smtClean="0">
                          <a:solidFill>
                            <a:schemeClr val="tx1"/>
                          </a:solidFill>
                          <a:latin typeface="Helvetica"/>
                          <a:ea typeface="ＭＳ Ｐゴシック" pitchFamily="34" charset="-128"/>
                          <a:cs typeface="Helvetica"/>
                        </a:rPr>
                        <a:t>, ma </a:t>
                      </a:r>
                      <a:r>
                        <a:rPr lang="en-US" altLang="ja-JP" sz="1100" baseline="0" dirty="0" err="1" smtClean="0">
                          <a:solidFill>
                            <a:schemeClr val="tx1"/>
                          </a:solidFill>
                          <a:latin typeface="Helvetica"/>
                          <a:ea typeface="ＭＳ Ｐゴシック" pitchFamily="34" charset="-128"/>
                          <a:cs typeface="Helvetica"/>
                        </a:rPr>
                        <a:t>può</a:t>
                      </a:r>
                      <a:r>
                        <a:rPr lang="en-US" altLang="ja-JP" sz="1100" baseline="0" dirty="0" smtClean="0">
                          <a:solidFill>
                            <a:schemeClr val="tx1"/>
                          </a:solidFill>
                          <a:latin typeface="Helvetica"/>
                          <a:ea typeface="ＭＳ Ｐゴシック" pitchFamily="34" charset="-128"/>
                          <a:cs typeface="Helvetica"/>
                        </a:rPr>
                        <a:t> </a:t>
                      </a:r>
                      <a:r>
                        <a:rPr lang="en-US" altLang="ja-JP" sz="1100" baseline="0" dirty="0" err="1" smtClean="0">
                          <a:solidFill>
                            <a:schemeClr val="tx1"/>
                          </a:solidFill>
                          <a:latin typeface="Helvetica"/>
                          <a:ea typeface="ＭＳ Ｐゴシック" pitchFamily="34" charset="-128"/>
                          <a:cs typeface="Helvetica"/>
                        </a:rPr>
                        <a:t>essere</a:t>
                      </a:r>
                      <a:r>
                        <a:rPr lang="en-US" altLang="ja-JP" sz="1100" baseline="0" dirty="0" smtClean="0">
                          <a:solidFill>
                            <a:schemeClr val="tx1"/>
                          </a:solidFill>
                          <a:latin typeface="Helvetica"/>
                          <a:ea typeface="ＭＳ Ｐゴシック" pitchFamily="34" charset="-128"/>
                          <a:cs typeface="Helvetica"/>
                        </a:rPr>
                        <a:t> </a:t>
                      </a:r>
                      <a:r>
                        <a:rPr lang="en-US" altLang="ja-JP" sz="1100" baseline="0" dirty="0" err="1" smtClean="0">
                          <a:solidFill>
                            <a:schemeClr val="tx1"/>
                          </a:solidFill>
                          <a:latin typeface="Helvetica"/>
                          <a:ea typeface="ＭＳ Ｐゴシック" pitchFamily="34" charset="-128"/>
                          <a:cs typeface="Helvetica"/>
                        </a:rPr>
                        <a:t>applicato</a:t>
                      </a:r>
                      <a:r>
                        <a:rPr lang="en-US" altLang="ja-JP" sz="1100" baseline="0" dirty="0" smtClean="0">
                          <a:solidFill>
                            <a:schemeClr val="tx1"/>
                          </a:solidFill>
                          <a:latin typeface="Helvetica"/>
                          <a:ea typeface="ＭＳ Ｐゴシック" pitchFamily="34" charset="-128"/>
                          <a:cs typeface="Helvetica"/>
                        </a:rPr>
                        <a:t> per </a:t>
                      </a:r>
                      <a:r>
                        <a:rPr lang="en-US" altLang="ja-JP" sz="1100" baseline="0" dirty="0" err="1" smtClean="0">
                          <a:solidFill>
                            <a:schemeClr val="tx1"/>
                          </a:solidFill>
                          <a:latin typeface="Helvetica"/>
                          <a:ea typeface="ＭＳ Ｐゴシック" pitchFamily="34" charset="-128"/>
                          <a:cs typeface="Helvetica"/>
                        </a:rPr>
                        <a:t>interpretare</a:t>
                      </a:r>
                      <a:r>
                        <a:rPr lang="en-US" altLang="ja-JP" sz="1100" baseline="0" dirty="0" smtClean="0">
                          <a:solidFill>
                            <a:schemeClr val="tx1"/>
                          </a:solidFill>
                          <a:latin typeface="Helvetica"/>
                          <a:ea typeface="ＭＳ Ｐゴシック" pitchFamily="34" charset="-128"/>
                          <a:cs typeface="Helvetica"/>
                        </a:rPr>
                        <a:t> e </a:t>
                      </a:r>
                      <a:r>
                        <a:rPr lang="en-US" altLang="ja-JP" sz="1100" baseline="0" dirty="0" err="1" smtClean="0">
                          <a:solidFill>
                            <a:schemeClr val="tx1"/>
                          </a:solidFill>
                          <a:latin typeface="Helvetica"/>
                          <a:ea typeface="ＭＳ Ｐゴシック" pitchFamily="34" charset="-128"/>
                          <a:cs typeface="Helvetica"/>
                        </a:rPr>
                        <a:t>refertare</a:t>
                      </a:r>
                      <a:r>
                        <a:rPr lang="en-US" altLang="ja-JP" sz="1100" baseline="0" dirty="0" smtClean="0">
                          <a:solidFill>
                            <a:schemeClr val="tx1"/>
                          </a:solidFill>
                          <a:latin typeface="Helvetica"/>
                          <a:ea typeface="ＭＳ Ｐゴシック" pitchFamily="34" charset="-128"/>
                          <a:cs typeface="Helvetica"/>
                        </a:rPr>
                        <a:t> </a:t>
                      </a:r>
                      <a:r>
                        <a:rPr lang="en-US" altLang="ja-JP" sz="1100" baseline="0" dirty="0" err="1" smtClean="0">
                          <a:solidFill>
                            <a:schemeClr val="tx1"/>
                          </a:solidFill>
                          <a:latin typeface="Helvetica"/>
                          <a:ea typeface="ＭＳ Ｐゴシック" pitchFamily="34" charset="-128"/>
                          <a:cs typeface="Helvetica"/>
                        </a:rPr>
                        <a:t>questi</a:t>
                      </a:r>
                      <a:r>
                        <a:rPr lang="en-US" altLang="ja-JP" sz="1100" baseline="0" dirty="0" smtClean="0">
                          <a:solidFill>
                            <a:schemeClr val="tx1"/>
                          </a:solidFill>
                          <a:latin typeface="Helvetica"/>
                          <a:ea typeface="ＭＳ Ｐゴシック" pitchFamily="34" charset="-128"/>
                          <a:cs typeface="Helvetica"/>
                        </a:rPr>
                        <a:t> </a:t>
                      </a:r>
                      <a:r>
                        <a:rPr lang="en-US" altLang="ja-JP" sz="1100" baseline="0" dirty="0" err="1" smtClean="0">
                          <a:solidFill>
                            <a:schemeClr val="tx1"/>
                          </a:solidFill>
                          <a:latin typeface="Helvetica"/>
                          <a:ea typeface="ＭＳ Ｐゴシック" pitchFamily="34" charset="-128"/>
                          <a:cs typeface="Helvetica"/>
                        </a:rPr>
                        <a:t>esami</a:t>
                      </a:r>
                      <a:r>
                        <a:rPr lang="en-US" altLang="ja-JP" sz="1100" baseline="0" dirty="0" smtClean="0">
                          <a:solidFill>
                            <a:schemeClr val="tx1"/>
                          </a:solidFill>
                          <a:latin typeface="Helvetica"/>
                          <a:ea typeface="ＭＳ Ｐゴシック" pitchFamily="34" charset="-128"/>
                          <a:cs typeface="Helvetica"/>
                        </a:rPr>
                        <a:t>.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altLang="ja-JP" sz="1100" dirty="0" err="1" smtClean="0">
                          <a:solidFill>
                            <a:schemeClr val="tx1"/>
                          </a:solidFill>
                          <a:latin typeface="Helvetica"/>
                          <a:ea typeface="ＭＳ Ｐゴシック" pitchFamily="34" charset="-128"/>
                          <a:cs typeface="Helvetica"/>
                        </a:rPr>
                        <a:t>Sebbene</a:t>
                      </a:r>
                      <a:r>
                        <a:rPr lang="en-US" altLang="ja-JP" sz="1100" dirty="0" smtClean="0">
                          <a:solidFill>
                            <a:schemeClr val="tx1"/>
                          </a:solidFill>
                          <a:latin typeface="Helvetica"/>
                          <a:ea typeface="ＭＳ Ｐゴシック" pitchFamily="34" charset="-128"/>
                          <a:cs typeface="Helvetica"/>
                        </a:rPr>
                        <a:t> la CEUS </a:t>
                      </a:r>
                      <a:r>
                        <a:rPr lang="en-US" altLang="ja-JP" sz="1100" dirty="0" err="1" smtClean="0">
                          <a:solidFill>
                            <a:schemeClr val="tx1"/>
                          </a:solidFill>
                          <a:latin typeface="Helvetica"/>
                          <a:ea typeface="ＭＳ Ｐゴシック" pitchFamily="34" charset="-128"/>
                          <a:cs typeface="Helvetica"/>
                        </a:rPr>
                        <a:t>possa</a:t>
                      </a:r>
                      <a:r>
                        <a:rPr lang="en-US" altLang="ja-JP" sz="1100" dirty="0" smtClean="0">
                          <a:solidFill>
                            <a:schemeClr val="tx1"/>
                          </a:solidFill>
                          <a:latin typeface="Helvetica"/>
                          <a:ea typeface="ＭＳ Ｐゴシック" pitchFamily="34" charset="-128"/>
                          <a:cs typeface="Helvetica"/>
                        </a:rPr>
                        <a:t> </a:t>
                      </a:r>
                      <a:r>
                        <a:rPr lang="en-US" altLang="ja-JP" sz="1100" dirty="0" err="1" smtClean="0">
                          <a:solidFill>
                            <a:schemeClr val="tx1"/>
                          </a:solidFill>
                          <a:latin typeface="Helvetica"/>
                          <a:ea typeface="ＭＳ Ｐゴシック" pitchFamily="34" charset="-128"/>
                          <a:cs typeface="Helvetica"/>
                        </a:rPr>
                        <a:t>essere</a:t>
                      </a:r>
                      <a:r>
                        <a:rPr lang="en-US" altLang="ja-JP" sz="1100" dirty="0" smtClean="0">
                          <a:solidFill>
                            <a:schemeClr val="tx1"/>
                          </a:solidFill>
                          <a:latin typeface="Helvetica"/>
                          <a:ea typeface="ＭＳ Ｐゴシック" pitchFamily="34" charset="-128"/>
                          <a:cs typeface="Helvetica"/>
                        </a:rPr>
                        <a:t> </a:t>
                      </a:r>
                      <a:r>
                        <a:rPr lang="en-US" altLang="ja-JP" sz="1100" dirty="0" err="1" smtClean="0">
                          <a:solidFill>
                            <a:schemeClr val="tx1"/>
                          </a:solidFill>
                          <a:latin typeface="Helvetica"/>
                          <a:ea typeface="ＭＳ Ｐゴシック" pitchFamily="34" charset="-128"/>
                          <a:cs typeface="Helvetica"/>
                        </a:rPr>
                        <a:t>utilizzata</a:t>
                      </a:r>
                      <a:r>
                        <a:rPr lang="en-US" altLang="ja-JP" sz="1100" dirty="0" smtClean="0">
                          <a:solidFill>
                            <a:schemeClr val="tx1"/>
                          </a:solidFill>
                          <a:latin typeface="Helvetica"/>
                          <a:ea typeface="ＭＳ Ｐゴシック" pitchFamily="34" charset="-128"/>
                          <a:cs typeface="Helvetica"/>
                        </a:rPr>
                        <a:t> per </a:t>
                      </a:r>
                      <a:r>
                        <a:rPr lang="en-US" altLang="ja-JP" sz="1100" dirty="0" err="1" smtClean="0">
                          <a:solidFill>
                            <a:schemeClr val="tx1"/>
                          </a:solidFill>
                          <a:latin typeface="Helvetica"/>
                          <a:ea typeface="ＭＳ Ｐゴシック" pitchFamily="34" charset="-128"/>
                          <a:cs typeface="Helvetica"/>
                        </a:rPr>
                        <a:t>valutare</a:t>
                      </a:r>
                      <a:r>
                        <a:rPr lang="en-US" altLang="ja-JP" sz="1100" dirty="0" smtClean="0">
                          <a:solidFill>
                            <a:schemeClr val="tx1"/>
                          </a:solidFill>
                          <a:latin typeface="Helvetica"/>
                          <a:ea typeface="ＭＳ Ｐゴシック" pitchFamily="34" charset="-128"/>
                          <a:cs typeface="Helvetica"/>
                        </a:rPr>
                        <a:t> la </a:t>
                      </a:r>
                      <a:r>
                        <a:rPr lang="en-US" altLang="ja-JP" sz="1100" dirty="0" err="1" smtClean="0">
                          <a:solidFill>
                            <a:schemeClr val="tx1"/>
                          </a:solidFill>
                          <a:latin typeface="Helvetica"/>
                          <a:ea typeface="ＭＳ Ｐゴシック" pitchFamily="34" charset="-128"/>
                          <a:cs typeface="Helvetica"/>
                        </a:rPr>
                        <a:t>risposta</a:t>
                      </a:r>
                      <a:r>
                        <a:rPr lang="en-US" altLang="ja-JP" sz="1100" dirty="0" smtClean="0">
                          <a:solidFill>
                            <a:schemeClr val="tx1"/>
                          </a:solidFill>
                          <a:latin typeface="Helvetica"/>
                          <a:ea typeface="ＭＳ Ｐゴシック" pitchFamily="34" charset="-128"/>
                          <a:cs typeface="Helvetica"/>
                        </a:rPr>
                        <a:t> al </a:t>
                      </a:r>
                      <a:r>
                        <a:rPr lang="en-US" altLang="ja-JP" sz="1100" dirty="0" err="1" smtClean="0">
                          <a:solidFill>
                            <a:schemeClr val="tx1"/>
                          </a:solidFill>
                          <a:latin typeface="Helvetica"/>
                          <a:ea typeface="ＭＳ Ｐゴシック" pitchFamily="34" charset="-128"/>
                          <a:cs typeface="Helvetica"/>
                        </a:rPr>
                        <a:t>trattamento</a:t>
                      </a:r>
                      <a:r>
                        <a:rPr lang="en-US" altLang="ja-JP" sz="1100" dirty="0" smtClean="0">
                          <a:solidFill>
                            <a:schemeClr val="tx1"/>
                          </a:solidFill>
                          <a:latin typeface="Helvetica"/>
                          <a:ea typeface="ＭＳ Ｐゴシック" pitchFamily="34" charset="-128"/>
                          <a:cs typeface="Helvetica"/>
                        </a:rPr>
                        <a:t>, </a:t>
                      </a:r>
                      <a:r>
                        <a:rPr lang="en-US" altLang="ja-JP" sz="1100" dirty="0" err="1" smtClean="0">
                          <a:solidFill>
                            <a:schemeClr val="tx1"/>
                          </a:solidFill>
                          <a:latin typeface="Helvetica"/>
                          <a:ea typeface="ＭＳ Ｐゴシック" pitchFamily="34" charset="-128"/>
                          <a:cs typeface="Helvetica"/>
                        </a:rPr>
                        <a:t>il</a:t>
                      </a:r>
                      <a:r>
                        <a:rPr lang="en-US" altLang="ja-JP" sz="1100" dirty="0" smtClean="0">
                          <a:solidFill>
                            <a:schemeClr val="tx1"/>
                          </a:solidFill>
                          <a:latin typeface="Helvetica"/>
                          <a:ea typeface="ＭＳ Ｐゴシック" pitchFamily="34" charset="-128"/>
                          <a:cs typeface="Helvetica"/>
                        </a:rPr>
                        <a:t> LI-RADS v2017 non </a:t>
                      </a:r>
                      <a:r>
                        <a:rPr lang="en-US" altLang="ja-JP" sz="1100" dirty="0" err="1" smtClean="0">
                          <a:solidFill>
                            <a:schemeClr val="tx1"/>
                          </a:solidFill>
                          <a:latin typeface="Helvetica"/>
                          <a:ea typeface="ＭＳ Ｐゴシック" pitchFamily="34" charset="-128"/>
                          <a:cs typeface="Helvetica"/>
                        </a:rPr>
                        <a:t>raccomanda</a:t>
                      </a:r>
                      <a:r>
                        <a:rPr lang="en-US" altLang="ja-JP" sz="1100" dirty="0" smtClean="0">
                          <a:solidFill>
                            <a:schemeClr val="tx1"/>
                          </a:solidFill>
                          <a:latin typeface="Helvetica"/>
                          <a:ea typeface="ＭＳ Ｐゴシック" pitchFamily="34" charset="-128"/>
                          <a:cs typeface="Helvetica"/>
                        </a:rPr>
                        <a:t> </a:t>
                      </a:r>
                      <a:r>
                        <a:rPr lang="en-US" altLang="ja-JP" sz="1100" baseline="0" dirty="0" err="1" smtClean="0">
                          <a:solidFill>
                            <a:schemeClr val="tx1"/>
                          </a:solidFill>
                          <a:latin typeface="Helvetica"/>
                          <a:ea typeface="ＭＳ Ｐゴシック" pitchFamily="34" charset="-128"/>
                          <a:cs typeface="Helvetica"/>
                        </a:rPr>
                        <a:t>l’utilizzo</a:t>
                      </a:r>
                      <a:r>
                        <a:rPr lang="en-US" altLang="ja-JP" sz="1100" baseline="0" dirty="0" smtClean="0">
                          <a:solidFill>
                            <a:schemeClr val="tx1"/>
                          </a:solidFill>
                          <a:latin typeface="Helvetica"/>
                          <a:ea typeface="ＭＳ Ｐゴシック" pitchFamily="34" charset="-128"/>
                          <a:cs typeface="Helvetica"/>
                        </a:rPr>
                        <a:t> </a:t>
                      </a:r>
                      <a:r>
                        <a:rPr lang="en-US" altLang="ja-JP" sz="1100" baseline="0" dirty="0" err="1" smtClean="0">
                          <a:solidFill>
                            <a:schemeClr val="tx1"/>
                          </a:solidFill>
                          <a:latin typeface="Helvetica"/>
                          <a:ea typeface="ＭＳ Ｐゴシック" pitchFamily="34" charset="-128"/>
                          <a:cs typeface="Helvetica"/>
                        </a:rPr>
                        <a:t>della</a:t>
                      </a:r>
                      <a:r>
                        <a:rPr lang="en-US" altLang="ja-JP" sz="1100" baseline="0" dirty="0" smtClean="0">
                          <a:solidFill>
                            <a:schemeClr val="tx1"/>
                          </a:solidFill>
                          <a:latin typeface="Helvetica"/>
                          <a:ea typeface="ＭＳ Ｐゴシック" pitchFamily="34" charset="-128"/>
                          <a:cs typeface="Helvetica"/>
                        </a:rPr>
                        <a:t> CEUS per </a:t>
                      </a:r>
                      <a:r>
                        <a:rPr lang="en-US" altLang="ja-JP" sz="1100" baseline="0" dirty="0" err="1" smtClean="0">
                          <a:solidFill>
                            <a:schemeClr val="tx1"/>
                          </a:solidFill>
                          <a:latin typeface="Helvetica"/>
                          <a:ea typeface="ＭＳ Ｐゴシック" pitchFamily="34" charset="-128"/>
                          <a:cs typeface="Helvetica"/>
                        </a:rPr>
                        <a:t>questo</a:t>
                      </a:r>
                      <a:r>
                        <a:rPr lang="en-US" altLang="ja-JP" sz="1100" baseline="0" dirty="0" smtClean="0">
                          <a:solidFill>
                            <a:schemeClr val="tx1"/>
                          </a:solidFill>
                          <a:latin typeface="Helvetica"/>
                          <a:ea typeface="ＭＳ Ｐゴシック" pitchFamily="34" charset="-128"/>
                          <a:cs typeface="Helvetica"/>
                        </a:rPr>
                        <a:t> </a:t>
                      </a:r>
                      <a:r>
                        <a:rPr lang="en-US" altLang="ja-JP" sz="1100" baseline="0" dirty="0" err="1" smtClean="0">
                          <a:solidFill>
                            <a:schemeClr val="tx1"/>
                          </a:solidFill>
                          <a:latin typeface="Helvetica"/>
                          <a:ea typeface="ＭＳ Ｐゴシック" pitchFamily="34" charset="-128"/>
                          <a:cs typeface="Helvetica"/>
                        </a:rPr>
                        <a:t>scopo</a:t>
                      </a:r>
                      <a:r>
                        <a:rPr lang="en-US" altLang="ja-JP" sz="1100" baseline="0" dirty="0" smtClean="0">
                          <a:solidFill>
                            <a:schemeClr val="tx1"/>
                          </a:solidFill>
                          <a:latin typeface="Helvetica"/>
                          <a:ea typeface="ＭＳ Ｐゴシック" pitchFamily="34" charset="-128"/>
                          <a:cs typeface="Helvetica"/>
                        </a:rPr>
                        <a:t>. </a:t>
                      </a:r>
                      <a:r>
                        <a:rPr lang="en-US" altLang="ja-JP" sz="1100" baseline="0" dirty="0" err="1" smtClean="0">
                          <a:solidFill>
                            <a:schemeClr val="tx1"/>
                          </a:solidFill>
                          <a:latin typeface="Helvetica"/>
                          <a:ea typeface="ＭＳ Ｐゴシック" pitchFamily="34" charset="-128"/>
                          <a:cs typeface="Helvetica"/>
                        </a:rPr>
                        <a:t>Questo</a:t>
                      </a:r>
                      <a:r>
                        <a:rPr lang="en-US" altLang="ja-JP" sz="1100" baseline="0" dirty="0" smtClean="0">
                          <a:solidFill>
                            <a:schemeClr val="tx1"/>
                          </a:solidFill>
                          <a:latin typeface="Helvetica"/>
                          <a:ea typeface="ＭＳ Ｐゴシック" pitchFamily="34" charset="-128"/>
                          <a:cs typeface="Helvetica"/>
                        </a:rPr>
                        <a:t> </a:t>
                      </a:r>
                      <a:r>
                        <a:rPr lang="en-US" altLang="ja-JP" sz="1100" baseline="0" dirty="0" err="1" smtClean="0">
                          <a:solidFill>
                            <a:schemeClr val="tx1"/>
                          </a:solidFill>
                          <a:latin typeface="Helvetica"/>
                          <a:ea typeface="ＭＳ Ｐゴシック" pitchFamily="34" charset="-128"/>
                          <a:cs typeface="Helvetica"/>
                        </a:rPr>
                        <a:t>punto</a:t>
                      </a:r>
                      <a:r>
                        <a:rPr lang="en-US" altLang="ja-JP" sz="1100" baseline="0" dirty="0" smtClean="0">
                          <a:solidFill>
                            <a:schemeClr val="tx1"/>
                          </a:solidFill>
                          <a:latin typeface="Helvetica"/>
                          <a:ea typeface="ＭＳ Ｐゴシック" pitchFamily="34" charset="-128"/>
                          <a:cs typeface="Helvetica"/>
                        </a:rPr>
                        <a:t> </a:t>
                      </a:r>
                      <a:r>
                        <a:rPr lang="en-US" altLang="ja-JP" sz="1100" baseline="0" dirty="0" err="1" smtClean="0">
                          <a:solidFill>
                            <a:schemeClr val="tx1"/>
                          </a:solidFill>
                          <a:latin typeface="Helvetica"/>
                          <a:ea typeface="ＭＳ Ｐゴシック" pitchFamily="34" charset="-128"/>
                          <a:cs typeface="Helvetica"/>
                        </a:rPr>
                        <a:t>verrà</a:t>
                      </a:r>
                      <a:r>
                        <a:rPr lang="en-US" altLang="ja-JP" sz="1100" baseline="0" dirty="0" smtClean="0">
                          <a:solidFill>
                            <a:schemeClr val="tx1"/>
                          </a:solidFill>
                          <a:latin typeface="Helvetica"/>
                          <a:ea typeface="ＭＳ Ｐゴシック" pitchFamily="34" charset="-128"/>
                          <a:cs typeface="Helvetica"/>
                        </a:rPr>
                        <a:t> </a:t>
                      </a:r>
                      <a:r>
                        <a:rPr lang="en-US" altLang="ja-JP" sz="1100" baseline="0" dirty="0" err="1" smtClean="0">
                          <a:solidFill>
                            <a:schemeClr val="tx1"/>
                          </a:solidFill>
                          <a:latin typeface="Helvetica"/>
                          <a:ea typeface="ＭＳ Ｐゴシック" pitchFamily="34" charset="-128"/>
                          <a:cs typeface="Helvetica"/>
                        </a:rPr>
                        <a:t>discusso</a:t>
                      </a:r>
                      <a:r>
                        <a:rPr lang="en-US" altLang="ja-JP" sz="1100" baseline="0" dirty="0" smtClean="0">
                          <a:solidFill>
                            <a:schemeClr val="tx1"/>
                          </a:solidFill>
                          <a:latin typeface="Helvetica"/>
                          <a:ea typeface="ＭＳ Ｐゴシック" pitchFamily="34" charset="-128"/>
                          <a:cs typeface="Helvetica"/>
                        </a:rPr>
                        <a:t> </a:t>
                      </a:r>
                      <a:r>
                        <a:rPr lang="en-US" altLang="ja-JP" sz="1100" baseline="0" dirty="0" err="1" smtClean="0">
                          <a:solidFill>
                            <a:schemeClr val="tx1"/>
                          </a:solidFill>
                          <a:latin typeface="Helvetica"/>
                          <a:ea typeface="ＭＳ Ｐゴシック" pitchFamily="34" charset="-128"/>
                          <a:cs typeface="Helvetica"/>
                        </a:rPr>
                        <a:t>nella</a:t>
                      </a:r>
                      <a:r>
                        <a:rPr lang="en-US" altLang="ja-JP" sz="1100" baseline="0" dirty="0" smtClean="0">
                          <a:solidFill>
                            <a:schemeClr val="tx1"/>
                          </a:solidFill>
                          <a:latin typeface="Helvetica"/>
                          <a:ea typeface="ＭＳ Ｐゴシック" pitchFamily="34" charset="-128"/>
                          <a:cs typeface="Helvetica"/>
                        </a:rPr>
                        <a:t> </a:t>
                      </a:r>
                      <a:r>
                        <a:rPr lang="en-US" altLang="ja-JP" sz="1100" baseline="0" dirty="0" err="1" smtClean="0">
                          <a:solidFill>
                            <a:schemeClr val="tx1"/>
                          </a:solidFill>
                          <a:latin typeface="Helvetica"/>
                          <a:ea typeface="ＭＳ Ｐゴシック" pitchFamily="34" charset="-128"/>
                          <a:cs typeface="Helvetica"/>
                        </a:rPr>
                        <a:t>prossima</a:t>
                      </a:r>
                      <a:r>
                        <a:rPr lang="en-US" altLang="ja-JP" sz="1100" baseline="0" dirty="0" smtClean="0">
                          <a:solidFill>
                            <a:schemeClr val="tx1"/>
                          </a:solidFill>
                          <a:latin typeface="Helvetica"/>
                          <a:ea typeface="ＭＳ Ｐゴシック" pitchFamily="34" charset="-128"/>
                          <a:cs typeface="Helvetica"/>
                        </a:rPr>
                        <a:t> </a:t>
                      </a:r>
                      <a:r>
                        <a:rPr lang="en-US" altLang="ja-JP" sz="1100" baseline="0" dirty="0" err="1" smtClean="0">
                          <a:solidFill>
                            <a:schemeClr val="tx1"/>
                          </a:solidFill>
                          <a:latin typeface="Helvetica"/>
                          <a:ea typeface="ＭＳ Ｐゴシック" pitchFamily="34" charset="-128"/>
                          <a:cs typeface="Helvetica"/>
                        </a:rPr>
                        <a:t>versione</a:t>
                      </a:r>
                      <a:r>
                        <a:rPr lang="en-US" altLang="ja-JP" sz="1100" baseline="0" dirty="0" smtClean="0">
                          <a:solidFill>
                            <a:schemeClr val="tx1"/>
                          </a:solidFill>
                          <a:latin typeface="Helvetica"/>
                          <a:ea typeface="ＭＳ Ｐゴシック" pitchFamily="34" charset="-128"/>
                          <a:cs typeface="Helvetica"/>
                        </a:rPr>
                        <a:t> del LI-RADS.</a:t>
                      </a:r>
                      <a:endParaRPr lang="en-US" altLang="ja-JP" sz="1100" dirty="0" smtClean="0">
                        <a:solidFill>
                          <a:schemeClr val="tx1"/>
                        </a:solidFill>
                        <a:latin typeface="Helvetica"/>
                        <a:ea typeface="ＭＳ Ｐゴシック" pitchFamily="34" charset="-128"/>
                        <a:cs typeface="Helvetica"/>
                      </a:endParaRPr>
                    </a:p>
                  </a:txBody>
                  <a:tcPr marL="0" marR="0" marT="182880" marB="18288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Helvetica"/>
                      </a:endParaRPr>
                    </a:p>
                  </a:txBody>
                  <a:tcPr marL="0" marR="0" marT="182880" marB="18288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57530" y="1564556"/>
            <a:ext cx="1247671" cy="550012"/>
          </a:xfrm>
          <a:prstGeom prst="rect">
            <a:avLst/>
          </a:prstGeom>
          <a:noFill/>
          <a:ln w="31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smtClean="0">
                <a:solidFill>
                  <a:schemeClr val="tx1"/>
                </a:solidFill>
                <a:latin typeface="Helvetica"/>
                <a:cs typeface="Helvetica"/>
              </a:rPr>
              <a:t>Ecografia</a:t>
            </a:r>
          </a:p>
          <a:p>
            <a:pPr algn="ctr"/>
            <a:r>
              <a:rPr lang="en-US" sz="1100" smtClean="0">
                <a:solidFill>
                  <a:schemeClr val="tx1"/>
                </a:solidFill>
                <a:latin typeface="Helvetica"/>
                <a:cs typeface="Helvetica"/>
              </a:rPr>
              <a:t>LI-RADS</a:t>
            </a:r>
            <a:r>
              <a:rPr lang="en-US" sz="1100" baseline="30000" smtClean="0">
                <a:solidFill>
                  <a:schemeClr val="tx1"/>
                </a:solidFill>
                <a:latin typeface="Helvetica"/>
                <a:cs typeface="Helvetica"/>
              </a:rPr>
              <a:t>®</a:t>
            </a:r>
            <a:r>
              <a:rPr lang="en-US" sz="1100" smtClean="0">
                <a:solidFill>
                  <a:schemeClr val="tx1"/>
                </a:solidFill>
                <a:latin typeface="Helvetica"/>
                <a:cs typeface="Helvetica"/>
              </a:rPr>
              <a:t> v2017</a:t>
            </a:r>
            <a:endParaRPr lang="en-US" sz="1100">
              <a:solidFill>
                <a:schemeClr val="tx1"/>
              </a:solidFill>
              <a:latin typeface="Helvetica"/>
              <a:cs typeface="Helvetica"/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>
          <a:xfrm>
            <a:off x="332656" y="1630238"/>
            <a:ext cx="611804" cy="433872"/>
            <a:chOff x="45720" y="87261"/>
            <a:chExt cx="380210" cy="269633"/>
          </a:xfrm>
        </p:grpSpPr>
        <p:sp>
          <p:nvSpPr>
            <p:cNvPr id="7" name="Shape 559"/>
            <p:cNvSpPr/>
            <p:nvPr/>
          </p:nvSpPr>
          <p:spPr>
            <a:xfrm>
              <a:off x="45720" y="90107"/>
              <a:ext cx="220116" cy="189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596" extrusionOk="0">
                  <a:moveTo>
                    <a:pt x="17452" y="0"/>
                  </a:moveTo>
                  <a:cubicBezTo>
                    <a:pt x="16240" y="-4"/>
                    <a:pt x="15081" y="51"/>
                    <a:pt x="14130" y="73"/>
                  </a:cubicBezTo>
                  <a:cubicBezTo>
                    <a:pt x="10329" y="157"/>
                    <a:pt x="3744" y="1773"/>
                    <a:pt x="1330" y="5854"/>
                  </a:cubicBezTo>
                  <a:cubicBezTo>
                    <a:pt x="-440" y="8845"/>
                    <a:pt x="-432" y="17373"/>
                    <a:pt x="1289" y="21596"/>
                  </a:cubicBezTo>
                  <a:cubicBezTo>
                    <a:pt x="1065" y="17889"/>
                    <a:pt x="1451" y="14023"/>
                    <a:pt x="2527" y="12203"/>
                  </a:cubicBezTo>
                  <a:cubicBezTo>
                    <a:pt x="4329" y="9158"/>
                    <a:pt x="8449" y="7494"/>
                    <a:pt x="12006" y="6807"/>
                  </a:cubicBezTo>
                  <a:cubicBezTo>
                    <a:pt x="12168" y="6301"/>
                    <a:pt x="12347" y="5847"/>
                    <a:pt x="12561" y="5485"/>
                  </a:cubicBezTo>
                  <a:cubicBezTo>
                    <a:pt x="14217" y="2686"/>
                    <a:pt x="17824" y="1069"/>
                    <a:pt x="21160" y="289"/>
                  </a:cubicBezTo>
                  <a:cubicBezTo>
                    <a:pt x="19976" y="74"/>
                    <a:pt x="18690" y="5"/>
                    <a:pt x="17452" y="0"/>
                  </a:cubicBezTo>
                  <a:close/>
                </a:path>
              </a:pathLst>
            </a:custGeom>
            <a:solidFill>
              <a:srgbClr val="00C2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b">
              <a:noAutofit/>
            </a:bodyPr>
            <a:lstStyle/>
            <a:p>
              <a:pPr lvl="0" algn="r">
                <a:defRPr sz="24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  <a:endParaRPr sz="1100"/>
            </a:p>
          </p:txBody>
        </p:sp>
        <p:sp>
          <p:nvSpPr>
            <p:cNvPr id="8" name="Shape 560"/>
            <p:cNvSpPr/>
            <p:nvPr/>
          </p:nvSpPr>
          <p:spPr>
            <a:xfrm>
              <a:off x="170646" y="93050"/>
              <a:ext cx="141653" cy="60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600" extrusionOk="0">
                  <a:moveTo>
                    <a:pt x="14430" y="0"/>
                  </a:moveTo>
                  <a:cubicBezTo>
                    <a:pt x="9171" y="2432"/>
                    <a:pt x="3474" y="7477"/>
                    <a:pt x="864" y="16206"/>
                  </a:cubicBezTo>
                  <a:cubicBezTo>
                    <a:pt x="529" y="17326"/>
                    <a:pt x="254" y="18737"/>
                    <a:pt x="0" y="20302"/>
                  </a:cubicBezTo>
                  <a:cubicBezTo>
                    <a:pt x="1907" y="19573"/>
                    <a:pt x="3705" y="19195"/>
                    <a:pt x="5226" y="19128"/>
                  </a:cubicBezTo>
                  <a:cubicBezTo>
                    <a:pt x="9151" y="18955"/>
                    <a:pt x="15295" y="18193"/>
                    <a:pt x="19336" y="21600"/>
                  </a:cubicBezTo>
                  <a:cubicBezTo>
                    <a:pt x="20760" y="17444"/>
                    <a:pt x="21600" y="13844"/>
                    <a:pt x="21447" y="11337"/>
                  </a:cubicBezTo>
                  <a:cubicBezTo>
                    <a:pt x="21022" y="4357"/>
                    <a:pt x="18050" y="1302"/>
                    <a:pt x="14430" y="0"/>
                  </a:cubicBezTo>
                  <a:close/>
                </a:path>
              </a:pathLst>
            </a:custGeom>
            <a:solidFill>
              <a:srgbClr val="800D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b">
              <a:noAutofit/>
            </a:bodyPr>
            <a:lstStyle/>
            <a:p>
              <a:pPr lvl="0" algn="r">
                <a:defRPr sz="24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  <a:endParaRPr sz="1100"/>
            </a:p>
          </p:txBody>
        </p:sp>
        <p:sp>
          <p:nvSpPr>
            <p:cNvPr id="9" name="Shape 561"/>
            <p:cNvSpPr/>
            <p:nvPr/>
          </p:nvSpPr>
          <p:spPr>
            <a:xfrm>
              <a:off x="161989" y="146114"/>
              <a:ext cx="135768" cy="113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593" extrusionOk="0">
                  <a:moveTo>
                    <a:pt x="12036" y="0"/>
                  </a:moveTo>
                  <a:cubicBezTo>
                    <a:pt x="10068" y="-7"/>
                    <a:pt x="8187" y="86"/>
                    <a:pt x="6644" y="121"/>
                  </a:cubicBezTo>
                  <a:cubicBezTo>
                    <a:pt x="5082" y="157"/>
                    <a:pt x="3222" y="348"/>
                    <a:pt x="1264" y="737"/>
                  </a:cubicBezTo>
                  <a:cubicBezTo>
                    <a:pt x="-362" y="5923"/>
                    <a:pt x="-417" y="15099"/>
                    <a:pt x="1088" y="21593"/>
                  </a:cubicBezTo>
                  <a:cubicBezTo>
                    <a:pt x="8725" y="15568"/>
                    <a:pt x="17265" y="7413"/>
                    <a:pt x="21183" y="1460"/>
                  </a:cubicBezTo>
                  <a:cubicBezTo>
                    <a:pt x="18608" y="322"/>
                    <a:pt x="15233" y="13"/>
                    <a:pt x="12036" y="0"/>
                  </a:cubicBezTo>
                  <a:close/>
                </a:path>
              </a:pathLst>
            </a:cu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b">
              <a:noAutofit/>
            </a:bodyPr>
            <a:lstStyle/>
            <a:p>
              <a:pPr lvl="0" algn="r">
                <a:defRPr sz="24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  <a:endParaRPr sz="1100"/>
            </a:p>
          </p:txBody>
        </p:sp>
        <p:sp>
          <p:nvSpPr>
            <p:cNvPr id="10" name="Shape 562"/>
            <p:cNvSpPr/>
            <p:nvPr/>
          </p:nvSpPr>
          <p:spPr>
            <a:xfrm>
              <a:off x="169505" y="152195"/>
              <a:ext cx="155173" cy="144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453" extrusionOk="0">
                  <a:moveTo>
                    <a:pt x="17571" y="0"/>
                  </a:moveTo>
                  <a:cubicBezTo>
                    <a:pt x="14148" y="4640"/>
                    <a:pt x="6668" y="11015"/>
                    <a:pt x="0" y="15711"/>
                  </a:cubicBezTo>
                  <a:cubicBezTo>
                    <a:pt x="890" y="19134"/>
                    <a:pt x="2391" y="21600"/>
                    <a:pt x="4506" y="21446"/>
                  </a:cubicBezTo>
                  <a:cubicBezTo>
                    <a:pt x="4764" y="21428"/>
                    <a:pt x="5102" y="21321"/>
                    <a:pt x="5438" y="21227"/>
                  </a:cubicBezTo>
                  <a:cubicBezTo>
                    <a:pt x="13567" y="15004"/>
                    <a:pt x="21600" y="7302"/>
                    <a:pt x="21164" y="3980"/>
                  </a:cubicBezTo>
                  <a:cubicBezTo>
                    <a:pt x="20898" y="1951"/>
                    <a:pt x="19479" y="752"/>
                    <a:pt x="17571" y="0"/>
                  </a:cubicBezTo>
                  <a:close/>
                </a:path>
              </a:pathLst>
            </a:custGeom>
            <a:solidFill>
              <a:srgbClr val="FF771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b">
              <a:noAutofit/>
            </a:bodyPr>
            <a:lstStyle/>
            <a:p>
              <a:pPr lvl="0" algn="r">
                <a:defRPr sz="24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  <a:endParaRPr sz="1100"/>
            </a:p>
          </p:txBody>
        </p:sp>
        <p:sp>
          <p:nvSpPr>
            <p:cNvPr id="11" name="Shape 563"/>
            <p:cNvSpPr/>
            <p:nvPr/>
          </p:nvSpPr>
          <p:spPr>
            <a:xfrm>
              <a:off x="206218" y="87261"/>
              <a:ext cx="219712" cy="209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596" extrusionOk="0">
                  <a:moveTo>
                    <a:pt x="12925" y="0"/>
                  </a:moveTo>
                  <a:cubicBezTo>
                    <a:pt x="11714" y="-4"/>
                    <a:pt x="10557" y="46"/>
                    <a:pt x="9608" y="65"/>
                  </a:cubicBezTo>
                  <a:cubicBezTo>
                    <a:pt x="8420" y="89"/>
                    <a:pt x="6958" y="267"/>
                    <a:pt x="5439" y="587"/>
                  </a:cubicBezTo>
                  <a:cubicBezTo>
                    <a:pt x="7742" y="963"/>
                    <a:pt x="9642" y="1853"/>
                    <a:pt x="9912" y="3884"/>
                  </a:cubicBezTo>
                  <a:cubicBezTo>
                    <a:pt x="10009" y="4616"/>
                    <a:pt x="9482" y="5665"/>
                    <a:pt x="8567" y="6885"/>
                  </a:cubicBezTo>
                  <a:cubicBezTo>
                    <a:pt x="9891" y="7407"/>
                    <a:pt x="10875" y="8236"/>
                    <a:pt x="11060" y="9631"/>
                  </a:cubicBezTo>
                  <a:cubicBezTo>
                    <a:pt x="11367" y="11935"/>
                    <a:pt x="5717" y="17279"/>
                    <a:pt x="0" y="21596"/>
                  </a:cubicBezTo>
                  <a:cubicBezTo>
                    <a:pt x="5018" y="20202"/>
                    <a:pt x="21600" y="7460"/>
                    <a:pt x="21080" y="3551"/>
                  </a:cubicBezTo>
                  <a:cubicBezTo>
                    <a:pt x="20672" y="481"/>
                    <a:pt x="16558" y="12"/>
                    <a:pt x="12925" y="0"/>
                  </a:cubicBezTo>
                  <a:close/>
                </a:path>
              </a:pathLst>
            </a:custGeom>
            <a:solidFill>
              <a:srgbClr val="19375A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b">
              <a:noAutofit/>
            </a:bodyPr>
            <a:lstStyle/>
            <a:p>
              <a:pPr lvl="0" algn="r">
                <a:defRPr sz="24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  <a:endParaRPr sz="1100"/>
            </a:p>
          </p:txBody>
        </p:sp>
        <p:sp>
          <p:nvSpPr>
            <p:cNvPr id="12" name="Shape 564"/>
            <p:cNvSpPr/>
            <p:nvPr/>
          </p:nvSpPr>
          <p:spPr>
            <a:xfrm>
              <a:off x="59233" y="87782"/>
              <a:ext cx="352326" cy="269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9" extrusionOk="0">
                  <a:moveTo>
                    <a:pt x="19059" y="0"/>
                  </a:moveTo>
                  <a:cubicBezTo>
                    <a:pt x="19217" y="17"/>
                    <a:pt x="19374" y="37"/>
                    <a:pt x="19529" y="62"/>
                  </a:cubicBezTo>
                  <a:cubicBezTo>
                    <a:pt x="19373" y="37"/>
                    <a:pt x="19218" y="18"/>
                    <a:pt x="19059" y="0"/>
                  </a:cubicBezTo>
                  <a:close/>
                  <a:moveTo>
                    <a:pt x="19922" y="135"/>
                  </a:moveTo>
                  <a:cubicBezTo>
                    <a:pt x="20169" y="187"/>
                    <a:pt x="20402" y="254"/>
                    <a:pt x="20629" y="331"/>
                  </a:cubicBezTo>
                  <a:cubicBezTo>
                    <a:pt x="20402" y="253"/>
                    <a:pt x="20168" y="187"/>
                    <a:pt x="19922" y="135"/>
                  </a:cubicBezTo>
                  <a:close/>
                  <a:moveTo>
                    <a:pt x="13272" y="213"/>
                  </a:moveTo>
                  <a:cubicBezTo>
                    <a:pt x="10996" y="690"/>
                    <a:pt x="8343" y="1864"/>
                    <a:pt x="7188" y="4011"/>
                  </a:cubicBezTo>
                  <a:cubicBezTo>
                    <a:pt x="7095" y="4184"/>
                    <a:pt x="7020" y="4406"/>
                    <a:pt x="6943" y="4629"/>
                  </a:cubicBezTo>
                  <a:cubicBezTo>
                    <a:pt x="7022" y="4397"/>
                    <a:pt x="7110" y="4190"/>
                    <a:pt x="7206" y="4011"/>
                  </a:cubicBezTo>
                  <a:cubicBezTo>
                    <a:pt x="8360" y="1864"/>
                    <a:pt x="11014" y="691"/>
                    <a:pt x="13290" y="213"/>
                  </a:cubicBezTo>
                  <a:cubicBezTo>
                    <a:pt x="13284" y="215"/>
                    <a:pt x="13278" y="212"/>
                    <a:pt x="13272" y="213"/>
                  </a:cubicBezTo>
                  <a:close/>
                  <a:moveTo>
                    <a:pt x="6943" y="4629"/>
                  </a:moveTo>
                  <a:cubicBezTo>
                    <a:pt x="6862" y="4860"/>
                    <a:pt x="6791" y="5118"/>
                    <a:pt x="6727" y="5393"/>
                  </a:cubicBezTo>
                  <a:cubicBezTo>
                    <a:pt x="6790" y="5118"/>
                    <a:pt x="6863" y="4860"/>
                    <a:pt x="6943" y="4629"/>
                  </a:cubicBezTo>
                  <a:close/>
                  <a:moveTo>
                    <a:pt x="6727" y="5393"/>
                  </a:moveTo>
                  <a:cubicBezTo>
                    <a:pt x="6207" y="7622"/>
                    <a:pt x="6218" y="11139"/>
                    <a:pt x="6770" y="13684"/>
                  </a:cubicBezTo>
                  <a:cubicBezTo>
                    <a:pt x="6776" y="13679"/>
                    <a:pt x="6781" y="13672"/>
                    <a:pt x="6787" y="13667"/>
                  </a:cubicBezTo>
                  <a:cubicBezTo>
                    <a:pt x="6240" y="11132"/>
                    <a:pt x="6213" y="7619"/>
                    <a:pt x="6727" y="5393"/>
                  </a:cubicBezTo>
                  <a:close/>
                  <a:moveTo>
                    <a:pt x="6770" y="13684"/>
                  </a:moveTo>
                  <a:cubicBezTo>
                    <a:pt x="4553" y="15554"/>
                    <a:pt x="2534" y="16942"/>
                    <a:pt x="1631" y="17021"/>
                  </a:cubicBezTo>
                  <a:cubicBezTo>
                    <a:pt x="939" y="17081"/>
                    <a:pt x="401" y="16387"/>
                    <a:pt x="0" y="15302"/>
                  </a:cubicBezTo>
                  <a:cubicBezTo>
                    <a:pt x="176" y="18538"/>
                    <a:pt x="967" y="21600"/>
                    <a:pt x="2399" y="21476"/>
                  </a:cubicBezTo>
                  <a:cubicBezTo>
                    <a:pt x="3527" y="21377"/>
                    <a:pt x="6384" y="19252"/>
                    <a:pt x="9216" y="16656"/>
                  </a:cubicBezTo>
                  <a:cubicBezTo>
                    <a:pt x="9073" y="16703"/>
                    <a:pt x="8926" y="16753"/>
                    <a:pt x="8815" y="16762"/>
                  </a:cubicBezTo>
                  <a:cubicBezTo>
                    <a:pt x="8811" y="16763"/>
                    <a:pt x="8807" y="16762"/>
                    <a:pt x="8802" y="16762"/>
                  </a:cubicBezTo>
                  <a:cubicBezTo>
                    <a:pt x="8800" y="16763"/>
                    <a:pt x="8796" y="16762"/>
                    <a:pt x="8794" y="16762"/>
                  </a:cubicBezTo>
                  <a:cubicBezTo>
                    <a:pt x="8647" y="16775"/>
                    <a:pt x="8508" y="16746"/>
                    <a:pt x="8375" y="16695"/>
                  </a:cubicBezTo>
                  <a:cubicBezTo>
                    <a:pt x="8357" y="16688"/>
                    <a:pt x="8341" y="16675"/>
                    <a:pt x="8323" y="16667"/>
                  </a:cubicBezTo>
                  <a:cubicBezTo>
                    <a:pt x="8188" y="16607"/>
                    <a:pt x="8060" y="16517"/>
                    <a:pt x="7939" y="16397"/>
                  </a:cubicBezTo>
                  <a:cubicBezTo>
                    <a:pt x="7726" y="16188"/>
                    <a:pt x="7545" y="15866"/>
                    <a:pt x="7374" y="15504"/>
                  </a:cubicBezTo>
                  <a:cubicBezTo>
                    <a:pt x="7328" y="15405"/>
                    <a:pt x="7279" y="15315"/>
                    <a:pt x="7236" y="15206"/>
                  </a:cubicBezTo>
                  <a:cubicBezTo>
                    <a:pt x="7153" y="14998"/>
                    <a:pt x="7075" y="14777"/>
                    <a:pt x="7003" y="14538"/>
                  </a:cubicBezTo>
                  <a:cubicBezTo>
                    <a:pt x="6985" y="14478"/>
                    <a:pt x="6973" y="14414"/>
                    <a:pt x="6955" y="14353"/>
                  </a:cubicBezTo>
                  <a:cubicBezTo>
                    <a:pt x="6893" y="14130"/>
                    <a:pt x="6823" y="13927"/>
                    <a:pt x="6770" y="13684"/>
                  </a:cubicBezTo>
                  <a:close/>
                  <a:moveTo>
                    <a:pt x="21082" y="522"/>
                  </a:moveTo>
                  <a:cubicBezTo>
                    <a:pt x="21265" y="609"/>
                    <a:pt x="21441" y="697"/>
                    <a:pt x="21600" y="809"/>
                  </a:cubicBezTo>
                  <a:cubicBezTo>
                    <a:pt x="21442" y="697"/>
                    <a:pt x="21264" y="609"/>
                    <a:pt x="21082" y="522"/>
                  </a:cubicBezTo>
                  <a:close/>
                  <a:moveTo>
                    <a:pt x="19658" y="7831"/>
                  </a:moveTo>
                  <a:cubicBezTo>
                    <a:pt x="19556" y="7949"/>
                    <a:pt x="19475" y="8060"/>
                    <a:pt x="19369" y="8179"/>
                  </a:cubicBezTo>
                  <a:cubicBezTo>
                    <a:pt x="19475" y="8059"/>
                    <a:pt x="19555" y="7949"/>
                    <a:pt x="19658" y="7831"/>
                  </a:cubicBezTo>
                  <a:close/>
                  <a:moveTo>
                    <a:pt x="12914" y="14274"/>
                  </a:moveTo>
                  <a:cubicBezTo>
                    <a:pt x="12832" y="14339"/>
                    <a:pt x="12745" y="14413"/>
                    <a:pt x="12664" y="14476"/>
                  </a:cubicBezTo>
                  <a:cubicBezTo>
                    <a:pt x="12746" y="14412"/>
                    <a:pt x="12831" y="14340"/>
                    <a:pt x="12914" y="14274"/>
                  </a:cubicBezTo>
                  <a:close/>
                  <a:moveTo>
                    <a:pt x="11167" y="15549"/>
                  </a:moveTo>
                  <a:cubicBezTo>
                    <a:pt x="10939" y="15703"/>
                    <a:pt x="10696" y="15879"/>
                    <a:pt x="10489" y="16004"/>
                  </a:cubicBezTo>
                  <a:cubicBezTo>
                    <a:pt x="10698" y="15877"/>
                    <a:pt x="10937" y="15704"/>
                    <a:pt x="11167" y="15549"/>
                  </a:cubicBezTo>
                  <a:close/>
                </a:path>
              </a:pathLst>
            </a:custGeom>
            <a:solidFill>
              <a:srgbClr val="FFFB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b">
              <a:noAutofit/>
            </a:bodyPr>
            <a:lstStyle/>
            <a:p>
              <a:pPr lvl="0" algn="r">
                <a:defRPr sz="24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  <a:endParaRPr sz="1100"/>
            </a:p>
          </p:txBody>
        </p:sp>
        <p:sp>
          <p:nvSpPr>
            <p:cNvPr id="13" name="Shape 565"/>
            <p:cNvSpPr/>
            <p:nvPr/>
          </p:nvSpPr>
          <p:spPr>
            <a:xfrm>
              <a:off x="58311" y="149609"/>
              <a:ext cx="167155" cy="151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500" extrusionOk="0">
                  <a:moveTo>
                    <a:pt x="14453" y="0"/>
                  </a:moveTo>
                  <a:cubicBezTo>
                    <a:pt x="9694" y="842"/>
                    <a:pt x="4136" y="2931"/>
                    <a:pt x="1720" y="6755"/>
                  </a:cubicBezTo>
                  <a:cubicBezTo>
                    <a:pt x="289" y="9020"/>
                    <a:pt x="-214" y="13835"/>
                    <a:pt x="81" y="18450"/>
                  </a:cubicBezTo>
                  <a:cubicBezTo>
                    <a:pt x="917" y="20371"/>
                    <a:pt x="2045" y="21600"/>
                    <a:pt x="3485" y="21493"/>
                  </a:cubicBezTo>
                  <a:cubicBezTo>
                    <a:pt x="5383" y="21353"/>
                    <a:pt x="9645" y="18854"/>
                    <a:pt x="14308" y="15496"/>
                  </a:cubicBezTo>
                  <a:cubicBezTo>
                    <a:pt x="13084" y="10666"/>
                    <a:pt x="13129" y="3862"/>
                    <a:pt x="14453" y="0"/>
                  </a:cubicBezTo>
                  <a:close/>
                  <a:moveTo>
                    <a:pt x="21386" y="9958"/>
                  </a:moveTo>
                  <a:cubicBezTo>
                    <a:pt x="21031" y="10259"/>
                    <a:pt x="20684" y="10559"/>
                    <a:pt x="20323" y="10856"/>
                  </a:cubicBezTo>
                  <a:cubicBezTo>
                    <a:pt x="20685" y="10556"/>
                    <a:pt x="21030" y="10262"/>
                    <a:pt x="21386" y="9958"/>
                  </a:cubicBezTo>
                  <a:close/>
                  <a:moveTo>
                    <a:pt x="17667" y="12982"/>
                  </a:moveTo>
                  <a:cubicBezTo>
                    <a:pt x="16901" y="13576"/>
                    <a:pt x="16140" y="14159"/>
                    <a:pt x="15380" y="14718"/>
                  </a:cubicBezTo>
                  <a:cubicBezTo>
                    <a:pt x="16146" y="14152"/>
                    <a:pt x="16895" y="13585"/>
                    <a:pt x="17667" y="12982"/>
                  </a:cubicBezTo>
                  <a:close/>
                </a:path>
              </a:pathLst>
            </a:custGeom>
            <a:solidFill>
              <a:srgbClr val="90EB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b">
              <a:noAutofit/>
            </a:bodyPr>
            <a:lstStyle/>
            <a:p>
              <a:pPr lvl="0" algn="r">
                <a:defRPr sz="24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  <a:endParaRPr sz="1100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857530" y="3417848"/>
            <a:ext cx="1247671" cy="550012"/>
          </a:xfrm>
          <a:prstGeom prst="rect">
            <a:avLst/>
          </a:prstGeom>
          <a:noFill/>
          <a:ln w="31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smtClean="0">
                <a:solidFill>
                  <a:schemeClr val="tx1"/>
                </a:solidFill>
                <a:latin typeface="Helvetica"/>
                <a:cs typeface="Helvetica"/>
              </a:rPr>
              <a:t>CEUS </a:t>
            </a:r>
          </a:p>
          <a:p>
            <a:pPr algn="ctr"/>
            <a:r>
              <a:rPr lang="en-US" sz="1100" smtClean="0">
                <a:solidFill>
                  <a:schemeClr val="tx1"/>
                </a:solidFill>
                <a:latin typeface="Helvetica"/>
                <a:cs typeface="Helvetica"/>
              </a:rPr>
              <a:t>LI-RADS</a:t>
            </a:r>
            <a:r>
              <a:rPr lang="en-US" sz="1100" baseline="30000" smtClean="0">
                <a:solidFill>
                  <a:schemeClr val="tx1"/>
                </a:solidFill>
                <a:latin typeface="Helvetica"/>
                <a:cs typeface="Helvetica"/>
              </a:rPr>
              <a:t>®</a:t>
            </a:r>
            <a:r>
              <a:rPr lang="en-US" sz="1100" smtClean="0">
                <a:solidFill>
                  <a:schemeClr val="tx1"/>
                </a:solidFill>
                <a:latin typeface="Helvetica"/>
                <a:cs typeface="Helvetica"/>
              </a:rPr>
              <a:t> v2017</a:t>
            </a:r>
            <a:endParaRPr lang="en-US" sz="1100">
              <a:solidFill>
                <a:schemeClr val="tx1"/>
              </a:solidFill>
              <a:latin typeface="Helvetica"/>
              <a:cs typeface="Helvetica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57530" y="5319400"/>
            <a:ext cx="1247671" cy="550012"/>
          </a:xfrm>
          <a:prstGeom prst="rect">
            <a:avLst/>
          </a:prstGeom>
          <a:noFill/>
          <a:ln w="31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smtClean="0">
                <a:solidFill>
                  <a:schemeClr val="tx1"/>
                </a:solidFill>
                <a:latin typeface="Helvetica"/>
                <a:cs typeface="Helvetica"/>
              </a:rPr>
              <a:t>TC/RM </a:t>
            </a:r>
          </a:p>
          <a:p>
            <a:pPr algn="ctr"/>
            <a:r>
              <a:rPr lang="en-US" sz="1100" smtClean="0">
                <a:solidFill>
                  <a:schemeClr val="tx1"/>
                </a:solidFill>
                <a:latin typeface="Helvetica"/>
                <a:cs typeface="Helvetica"/>
              </a:rPr>
              <a:t>LI-RADS</a:t>
            </a:r>
            <a:r>
              <a:rPr lang="en-US" sz="1100" baseline="30000" smtClean="0">
                <a:solidFill>
                  <a:schemeClr val="tx1"/>
                </a:solidFill>
                <a:latin typeface="Helvetica"/>
                <a:cs typeface="Helvetica"/>
              </a:rPr>
              <a:t>®</a:t>
            </a:r>
            <a:r>
              <a:rPr lang="en-US" sz="1100" smtClean="0">
                <a:solidFill>
                  <a:schemeClr val="tx1"/>
                </a:solidFill>
                <a:latin typeface="Helvetica"/>
                <a:cs typeface="Helvetica"/>
              </a:rPr>
              <a:t> v2017</a:t>
            </a:r>
            <a:endParaRPr lang="en-US" sz="1100">
              <a:solidFill>
                <a:schemeClr val="tx1"/>
              </a:solidFill>
              <a:latin typeface="Helvetica"/>
              <a:cs typeface="Helvetica"/>
            </a:endParaRPr>
          </a:p>
        </p:txBody>
      </p:sp>
      <p:grpSp>
        <p:nvGrpSpPr>
          <p:cNvPr id="35" name="Group 34"/>
          <p:cNvGrpSpPr>
            <a:grpSpLocks noChangeAspect="1"/>
          </p:cNvGrpSpPr>
          <p:nvPr/>
        </p:nvGrpSpPr>
        <p:grpSpPr>
          <a:xfrm>
            <a:off x="332656" y="3468881"/>
            <a:ext cx="611804" cy="433872"/>
            <a:chOff x="45720" y="87261"/>
            <a:chExt cx="380210" cy="269633"/>
          </a:xfrm>
        </p:grpSpPr>
        <p:sp>
          <p:nvSpPr>
            <p:cNvPr id="37" name="Shape 559"/>
            <p:cNvSpPr/>
            <p:nvPr/>
          </p:nvSpPr>
          <p:spPr>
            <a:xfrm>
              <a:off x="45720" y="90107"/>
              <a:ext cx="220116" cy="189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596" extrusionOk="0">
                  <a:moveTo>
                    <a:pt x="17452" y="0"/>
                  </a:moveTo>
                  <a:cubicBezTo>
                    <a:pt x="16240" y="-4"/>
                    <a:pt x="15081" y="51"/>
                    <a:pt x="14130" y="73"/>
                  </a:cubicBezTo>
                  <a:cubicBezTo>
                    <a:pt x="10329" y="157"/>
                    <a:pt x="3744" y="1773"/>
                    <a:pt x="1330" y="5854"/>
                  </a:cubicBezTo>
                  <a:cubicBezTo>
                    <a:pt x="-440" y="8845"/>
                    <a:pt x="-432" y="17373"/>
                    <a:pt x="1289" y="21596"/>
                  </a:cubicBezTo>
                  <a:cubicBezTo>
                    <a:pt x="1065" y="17889"/>
                    <a:pt x="1451" y="14023"/>
                    <a:pt x="2527" y="12203"/>
                  </a:cubicBezTo>
                  <a:cubicBezTo>
                    <a:pt x="4329" y="9158"/>
                    <a:pt x="8449" y="7494"/>
                    <a:pt x="12006" y="6807"/>
                  </a:cubicBezTo>
                  <a:cubicBezTo>
                    <a:pt x="12168" y="6301"/>
                    <a:pt x="12347" y="5847"/>
                    <a:pt x="12561" y="5485"/>
                  </a:cubicBezTo>
                  <a:cubicBezTo>
                    <a:pt x="14217" y="2686"/>
                    <a:pt x="17824" y="1069"/>
                    <a:pt x="21160" y="289"/>
                  </a:cubicBezTo>
                  <a:cubicBezTo>
                    <a:pt x="19976" y="74"/>
                    <a:pt x="18690" y="5"/>
                    <a:pt x="17452" y="0"/>
                  </a:cubicBezTo>
                  <a:close/>
                </a:path>
              </a:pathLst>
            </a:custGeom>
            <a:solidFill>
              <a:srgbClr val="00C2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b">
              <a:noAutofit/>
            </a:bodyPr>
            <a:lstStyle/>
            <a:p>
              <a:pPr lvl="0" algn="r">
                <a:defRPr sz="24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  <a:endParaRPr sz="1100"/>
            </a:p>
          </p:txBody>
        </p:sp>
        <p:sp>
          <p:nvSpPr>
            <p:cNvPr id="38" name="Shape 560"/>
            <p:cNvSpPr/>
            <p:nvPr/>
          </p:nvSpPr>
          <p:spPr>
            <a:xfrm>
              <a:off x="170646" y="93050"/>
              <a:ext cx="141653" cy="60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600" extrusionOk="0">
                  <a:moveTo>
                    <a:pt x="14430" y="0"/>
                  </a:moveTo>
                  <a:cubicBezTo>
                    <a:pt x="9171" y="2432"/>
                    <a:pt x="3474" y="7477"/>
                    <a:pt x="864" y="16206"/>
                  </a:cubicBezTo>
                  <a:cubicBezTo>
                    <a:pt x="529" y="17326"/>
                    <a:pt x="254" y="18737"/>
                    <a:pt x="0" y="20302"/>
                  </a:cubicBezTo>
                  <a:cubicBezTo>
                    <a:pt x="1907" y="19573"/>
                    <a:pt x="3705" y="19195"/>
                    <a:pt x="5226" y="19128"/>
                  </a:cubicBezTo>
                  <a:cubicBezTo>
                    <a:pt x="9151" y="18955"/>
                    <a:pt x="15295" y="18193"/>
                    <a:pt x="19336" y="21600"/>
                  </a:cubicBezTo>
                  <a:cubicBezTo>
                    <a:pt x="20760" y="17444"/>
                    <a:pt x="21600" y="13844"/>
                    <a:pt x="21447" y="11337"/>
                  </a:cubicBezTo>
                  <a:cubicBezTo>
                    <a:pt x="21022" y="4357"/>
                    <a:pt x="18050" y="1302"/>
                    <a:pt x="14430" y="0"/>
                  </a:cubicBezTo>
                  <a:close/>
                </a:path>
              </a:pathLst>
            </a:custGeom>
            <a:solidFill>
              <a:srgbClr val="800D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b">
              <a:noAutofit/>
            </a:bodyPr>
            <a:lstStyle/>
            <a:p>
              <a:pPr lvl="0" algn="r">
                <a:defRPr sz="24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  <a:endParaRPr sz="1100"/>
            </a:p>
          </p:txBody>
        </p:sp>
        <p:sp>
          <p:nvSpPr>
            <p:cNvPr id="39" name="Shape 561"/>
            <p:cNvSpPr/>
            <p:nvPr/>
          </p:nvSpPr>
          <p:spPr>
            <a:xfrm>
              <a:off x="161989" y="146114"/>
              <a:ext cx="135768" cy="113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593" extrusionOk="0">
                  <a:moveTo>
                    <a:pt x="12036" y="0"/>
                  </a:moveTo>
                  <a:cubicBezTo>
                    <a:pt x="10068" y="-7"/>
                    <a:pt x="8187" y="86"/>
                    <a:pt x="6644" y="121"/>
                  </a:cubicBezTo>
                  <a:cubicBezTo>
                    <a:pt x="5082" y="157"/>
                    <a:pt x="3222" y="348"/>
                    <a:pt x="1264" y="737"/>
                  </a:cubicBezTo>
                  <a:cubicBezTo>
                    <a:pt x="-362" y="5923"/>
                    <a:pt x="-417" y="15099"/>
                    <a:pt x="1088" y="21593"/>
                  </a:cubicBezTo>
                  <a:cubicBezTo>
                    <a:pt x="8725" y="15568"/>
                    <a:pt x="17265" y="7413"/>
                    <a:pt x="21183" y="1460"/>
                  </a:cubicBezTo>
                  <a:cubicBezTo>
                    <a:pt x="18608" y="322"/>
                    <a:pt x="15233" y="13"/>
                    <a:pt x="12036" y="0"/>
                  </a:cubicBezTo>
                  <a:close/>
                </a:path>
              </a:pathLst>
            </a:cu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b">
              <a:noAutofit/>
            </a:bodyPr>
            <a:lstStyle/>
            <a:p>
              <a:pPr lvl="0" algn="r">
                <a:defRPr sz="24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  <a:endParaRPr sz="1100"/>
            </a:p>
          </p:txBody>
        </p:sp>
        <p:sp>
          <p:nvSpPr>
            <p:cNvPr id="40" name="Shape 562"/>
            <p:cNvSpPr/>
            <p:nvPr/>
          </p:nvSpPr>
          <p:spPr>
            <a:xfrm>
              <a:off x="169505" y="152195"/>
              <a:ext cx="155173" cy="144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453" extrusionOk="0">
                  <a:moveTo>
                    <a:pt x="17571" y="0"/>
                  </a:moveTo>
                  <a:cubicBezTo>
                    <a:pt x="14148" y="4640"/>
                    <a:pt x="6668" y="11015"/>
                    <a:pt x="0" y="15711"/>
                  </a:cubicBezTo>
                  <a:cubicBezTo>
                    <a:pt x="890" y="19134"/>
                    <a:pt x="2391" y="21600"/>
                    <a:pt x="4506" y="21446"/>
                  </a:cubicBezTo>
                  <a:cubicBezTo>
                    <a:pt x="4764" y="21428"/>
                    <a:pt x="5102" y="21321"/>
                    <a:pt x="5438" y="21227"/>
                  </a:cubicBezTo>
                  <a:cubicBezTo>
                    <a:pt x="13567" y="15004"/>
                    <a:pt x="21600" y="7302"/>
                    <a:pt x="21164" y="3980"/>
                  </a:cubicBezTo>
                  <a:cubicBezTo>
                    <a:pt x="20898" y="1951"/>
                    <a:pt x="19479" y="752"/>
                    <a:pt x="17571" y="0"/>
                  </a:cubicBezTo>
                  <a:close/>
                </a:path>
              </a:pathLst>
            </a:custGeom>
            <a:solidFill>
              <a:srgbClr val="FF771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b">
              <a:noAutofit/>
            </a:bodyPr>
            <a:lstStyle/>
            <a:p>
              <a:pPr lvl="0" algn="r">
                <a:defRPr sz="24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  <a:endParaRPr sz="1100"/>
            </a:p>
          </p:txBody>
        </p:sp>
        <p:sp>
          <p:nvSpPr>
            <p:cNvPr id="41" name="Shape 563"/>
            <p:cNvSpPr/>
            <p:nvPr/>
          </p:nvSpPr>
          <p:spPr>
            <a:xfrm>
              <a:off x="206218" y="87261"/>
              <a:ext cx="219712" cy="209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596" extrusionOk="0">
                  <a:moveTo>
                    <a:pt x="12925" y="0"/>
                  </a:moveTo>
                  <a:cubicBezTo>
                    <a:pt x="11714" y="-4"/>
                    <a:pt x="10557" y="46"/>
                    <a:pt x="9608" y="65"/>
                  </a:cubicBezTo>
                  <a:cubicBezTo>
                    <a:pt x="8420" y="89"/>
                    <a:pt x="6958" y="267"/>
                    <a:pt x="5439" y="587"/>
                  </a:cubicBezTo>
                  <a:cubicBezTo>
                    <a:pt x="7742" y="963"/>
                    <a:pt x="9642" y="1853"/>
                    <a:pt x="9912" y="3884"/>
                  </a:cubicBezTo>
                  <a:cubicBezTo>
                    <a:pt x="10009" y="4616"/>
                    <a:pt x="9482" y="5665"/>
                    <a:pt x="8567" y="6885"/>
                  </a:cubicBezTo>
                  <a:cubicBezTo>
                    <a:pt x="9891" y="7407"/>
                    <a:pt x="10875" y="8236"/>
                    <a:pt x="11060" y="9631"/>
                  </a:cubicBezTo>
                  <a:cubicBezTo>
                    <a:pt x="11367" y="11935"/>
                    <a:pt x="5717" y="17279"/>
                    <a:pt x="0" y="21596"/>
                  </a:cubicBezTo>
                  <a:cubicBezTo>
                    <a:pt x="5018" y="20202"/>
                    <a:pt x="21600" y="7460"/>
                    <a:pt x="21080" y="3551"/>
                  </a:cubicBezTo>
                  <a:cubicBezTo>
                    <a:pt x="20672" y="481"/>
                    <a:pt x="16558" y="12"/>
                    <a:pt x="12925" y="0"/>
                  </a:cubicBezTo>
                  <a:close/>
                </a:path>
              </a:pathLst>
            </a:custGeom>
            <a:solidFill>
              <a:srgbClr val="19375A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b">
              <a:noAutofit/>
            </a:bodyPr>
            <a:lstStyle/>
            <a:p>
              <a:pPr lvl="0" algn="r">
                <a:defRPr sz="24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  <a:endParaRPr sz="1100"/>
            </a:p>
          </p:txBody>
        </p:sp>
        <p:sp>
          <p:nvSpPr>
            <p:cNvPr id="42" name="Shape 564"/>
            <p:cNvSpPr/>
            <p:nvPr/>
          </p:nvSpPr>
          <p:spPr>
            <a:xfrm>
              <a:off x="59233" y="87782"/>
              <a:ext cx="352326" cy="269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9" extrusionOk="0">
                  <a:moveTo>
                    <a:pt x="19059" y="0"/>
                  </a:moveTo>
                  <a:cubicBezTo>
                    <a:pt x="19217" y="17"/>
                    <a:pt x="19374" y="37"/>
                    <a:pt x="19529" y="62"/>
                  </a:cubicBezTo>
                  <a:cubicBezTo>
                    <a:pt x="19373" y="37"/>
                    <a:pt x="19218" y="18"/>
                    <a:pt x="19059" y="0"/>
                  </a:cubicBezTo>
                  <a:close/>
                  <a:moveTo>
                    <a:pt x="19922" y="135"/>
                  </a:moveTo>
                  <a:cubicBezTo>
                    <a:pt x="20169" y="187"/>
                    <a:pt x="20402" y="254"/>
                    <a:pt x="20629" y="331"/>
                  </a:cubicBezTo>
                  <a:cubicBezTo>
                    <a:pt x="20402" y="253"/>
                    <a:pt x="20168" y="187"/>
                    <a:pt x="19922" y="135"/>
                  </a:cubicBezTo>
                  <a:close/>
                  <a:moveTo>
                    <a:pt x="13272" y="213"/>
                  </a:moveTo>
                  <a:cubicBezTo>
                    <a:pt x="10996" y="690"/>
                    <a:pt x="8343" y="1864"/>
                    <a:pt x="7188" y="4011"/>
                  </a:cubicBezTo>
                  <a:cubicBezTo>
                    <a:pt x="7095" y="4184"/>
                    <a:pt x="7020" y="4406"/>
                    <a:pt x="6943" y="4629"/>
                  </a:cubicBezTo>
                  <a:cubicBezTo>
                    <a:pt x="7022" y="4397"/>
                    <a:pt x="7110" y="4190"/>
                    <a:pt x="7206" y="4011"/>
                  </a:cubicBezTo>
                  <a:cubicBezTo>
                    <a:pt x="8360" y="1864"/>
                    <a:pt x="11014" y="691"/>
                    <a:pt x="13290" y="213"/>
                  </a:cubicBezTo>
                  <a:cubicBezTo>
                    <a:pt x="13284" y="215"/>
                    <a:pt x="13278" y="212"/>
                    <a:pt x="13272" y="213"/>
                  </a:cubicBezTo>
                  <a:close/>
                  <a:moveTo>
                    <a:pt x="6943" y="4629"/>
                  </a:moveTo>
                  <a:cubicBezTo>
                    <a:pt x="6862" y="4860"/>
                    <a:pt x="6791" y="5118"/>
                    <a:pt x="6727" y="5393"/>
                  </a:cubicBezTo>
                  <a:cubicBezTo>
                    <a:pt x="6790" y="5118"/>
                    <a:pt x="6863" y="4860"/>
                    <a:pt x="6943" y="4629"/>
                  </a:cubicBezTo>
                  <a:close/>
                  <a:moveTo>
                    <a:pt x="6727" y="5393"/>
                  </a:moveTo>
                  <a:cubicBezTo>
                    <a:pt x="6207" y="7622"/>
                    <a:pt x="6218" y="11139"/>
                    <a:pt x="6770" y="13684"/>
                  </a:cubicBezTo>
                  <a:cubicBezTo>
                    <a:pt x="6776" y="13679"/>
                    <a:pt x="6781" y="13672"/>
                    <a:pt x="6787" y="13667"/>
                  </a:cubicBezTo>
                  <a:cubicBezTo>
                    <a:pt x="6240" y="11132"/>
                    <a:pt x="6213" y="7619"/>
                    <a:pt x="6727" y="5393"/>
                  </a:cubicBezTo>
                  <a:close/>
                  <a:moveTo>
                    <a:pt x="6770" y="13684"/>
                  </a:moveTo>
                  <a:cubicBezTo>
                    <a:pt x="4553" y="15554"/>
                    <a:pt x="2534" y="16942"/>
                    <a:pt x="1631" y="17021"/>
                  </a:cubicBezTo>
                  <a:cubicBezTo>
                    <a:pt x="939" y="17081"/>
                    <a:pt x="401" y="16387"/>
                    <a:pt x="0" y="15302"/>
                  </a:cubicBezTo>
                  <a:cubicBezTo>
                    <a:pt x="176" y="18538"/>
                    <a:pt x="967" y="21600"/>
                    <a:pt x="2399" y="21476"/>
                  </a:cubicBezTo>
                  <a:cubicBezTo>
                    <a:pt x="3527" y="21377"/>
                    <a:pt x="6384" y="19252"/>
                    <a:pt x="9216" y="16656"/>
                  </a:cubicBezTo>
                  <a:cubicBezTo>
                    <a:pt x="9073" y="16703"/>
                    <a:pt x="8926" y="16753"/>
                    <a:pt x="8815" y="16762"/>
                  </a:cubicBezTo>
                  <a:cubicBezTo>
                    <a:pt x="8811" y="16763"/>
                    <a:pt x="8807" y="16762"/>
                    <a:pt x="8802" y="16762"/>
                  </a:cubicBezTo>
                  <a:cubicBezTo>
                    <a:pt x="8800" y="16763"/>
                    <a:pt x="8796" y="16762"/>
                    <a:pt x="8794" y="16762"/>
                  </a:cubicBezTo>
                  <a:cubicBezTo>
                    <a:pt x="8647" y="16775"/>
                    <a:pt x="8508" y="16746"/>
                    <a:pt x="8375" y="16695"/>
                  </a:cubicBezTo>
                  <a:cubicBezTo>
                    <a:pt x="8357" y="16688"/>
                    <a:pt x="8341" y="16675"/>
                    <a:pt x="8323" y="16667"/>
                  </a:cubicBezTo>
                  <a:cubicBezTo>
                    <a:pt x="8188" y="16607"/>
                    <a:pt x="8060" y="16517"/>
                    <a:pt x="7939" y="16397"/>
                  </a:cubicBezTo>
                  <a:cubicBezTo>
                    <a:pt x="7726" y="16188"/>
                    <a:pt x="7545" y="15866"/>
                    <a:pt x="7374" y="15504"/>
                  </a:cubicBezTo>
                  <a:cubicBezTo>
                    <a:pt x="7328" y="15405"/>
                    <a:pt x="7279" y="15315"/>
                    <a:pt x="7236" y="15206"/>
                  </a:cubicBezTo>
                  <a:cubicBezTo>
                    <a:pt x="7153" y="14998"/>
                    <a:pt x="7075" y="14777"/>
                    <a:pt x="7003" y="14538"/>
                  </a:cubicBezTo>
                  <a:cubicBezTo>
                    <a:pt x="6985" y="14478"/>
                    <a:pt x="6973" y="14414"/>
                    <a:pt x="6955" y="14353"/>
                  </a:cubicBezTo>
                  <a:cubicBezTo>
                    <a:pt x="6893" y="14130"/>
                    <a:pt x="6823" y="13927"/>
                    <a:pt x="6770" y="13684"/>
                  </a:cubicBezTo>
                  <a:close/>
                  <a:moveTo>
                    <a:pt x="21082" y="522"/>
                  </a:moveTo>
                  <a:cubicBezTo>
                    <a:pt x="21265" y="609"/>
                    <a:pt x="21441" y="697"/>
                    <a:pt x="21600" y="809"/>
                  </a:cubicBezTo>
                  <a:cubicBezTo>
                    <a:pt x="21442" y="697"/>
                    <a:pt x="21264" y="609"/>
                    <a:pt x="21082" y="522"/>
                  </a:cubicBezTo>
                  <a:close/>
                  <a:moveTo>
                    <a:pt x="19658" y="7831"/>
                  </a:moveTo>
                  <a:cubicBezTo>
                    <a:pt x="19556" y="7949"/>
                    <a:pt x="19475" y="8060"/>
                    <a:pt x="19369" y="8179"/>
                  </a:cubicBezTo>
                  <a:cubicBezTo>
                    <a:pt x="19475" y="8059"/>
                    <a:pt x="19555" y="7949"/>
                    <a:pt x="19658" y="7831"/>
                  </a:cubicBezTo>
                  <a:close/>
                  <a:moveTo>
                    <a:pt x="12914" y="14274"/>
                  </a:moveTo>
                  <a:cubicBezTo>
                    <a:pt x="12832" y="14339"/>
                    <a:pt x="12745" y="14413"/>
                    <a:pt x="12664" y="14476"/>
                  </a:cubicBezTo>
                  <a:cubicBezTo>
                    <a:pt x="12746" y="14412"/>
                    <a:pt x="12831" y="14340"/>
                    <a:pt x="12914" y="14274"/>
                  </a:cubicBezTo>
                  <a:close/>
                  <a:moveTo>
                    <a:pt x="11167" y="15549"/>
                  </a:moveTo>
                  <a:cubicBezTo>
                    <a:pt x="10939" y="15703"/>
                    <a:pt x="10696" y="15879"/>
                    <a:pt x="10489" y="16004"/>
                  </a:cubicBezTo>
                  <a:cubicBezTo>
                    <a:pt x="10698" y="15877"/>
                    <a:pt x="10937" y="15704"/>
                    <a:pt x="11167" y="15549"/>
                  </a:cubicBezTo>
                  <a:close/>
                </a:path>
              </a:pathLst>
            </a:custGeom>
            <a:solidFill>
              <a:srgbClr val="FFFB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b">
              <a:noAutofit/>
            </a:bodyPr>
            <a:lstStyle/>
            <a:p>
              <a:pPr lvl="0" algn="r">
                <a:defRPr sz="24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  <a:endParaRPr sz="1100"/>
            </a:p>
          </p:txBody>
        </p:sp>
        <p:sp>
          <p:nvSpPr>
            <p:cNvPr id="43" name="Shape 565"/>
            <p:cNvSpPr/>
            <p:nvPr/>
          </p:nvSpPr>
          <p:spPr>
            <a:xfrm>
              <a:off x="58311" y="149609"/>
              <a:ext cx="167155" cy="151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500" extrusionOk="0">
                  <a:moveTo>
                    <a:pt x="14453" y="0"/>
                  </a:moveTo>
                  <a:cubicBezTo>
                    <a:pt x="9694" y="842"/>
                    <a:pt x="4136" y="2931"/>
                    <a:pt x="1720" y="6755"/>
                  </a:cubicBezTo>
                  <a:cubicBezTo>
                    <a:pt x="289" y="9020"/>
                    <a:pt x="-214" y="13835"/>
                    <a:pt x="81" y="18450"/>
                  </a:cubicBezTo>
                  <a:cubicBezTo>
                    <a:pt x="917" y="20371"/>
                    <a:pt x="2045" y="21600"/>
                    <a:pt x="3485" y="21493"/>
                  </a:cubicBezTo>
                  <a:cubicBezTo>
                    <a:pt x="5383" y="21353"/>
                    <a:pt x="9645" y="18854"/>
                    <a:pt x="14308" y="15496"/>
                  </a:cubicBezTo>
                  <a:cubicBezTo>
                    <a:pt x="13084" y="10666"/>
                    <a:pt x="13129" y="3862"/>
                    <a:pt x="14453" y="0"/>
                  </a:cubicBezTo>
                  <a:close/>
                  <a:moveTo>
                    <a:pt x="21386" y="9958"/>
                  </a:moveTo>
                  <a:cubicBezTo>
                    <a:pt x="21031" y="10259"/>
                    <a:pt x="20684" y="10559"/>
                    <a:pt x="20323" y="10856"/>
                  </a:cubicBezTo>
                  <a:cubicBezTo>
                    <a:pt x="20685" y="10556"/>
                    <a:pt x="21030" y="10262"/>
                    <a:pt x="21386" y="9958"/>
                  </a:cubicBezTo>
                  <a:close/>
                  <a:moveTo>
                    <a:pt x="17667" y="12982"/>
                  </a:moveTo>
                  <a:cubicBezTo>
                    <a:pt x="16901" y="13576"/>
                    <a:pt x="16140" y="14159"/>
                    <a:pt x="15380" y="14718"/>
                  </a:cubicBezTo>
                  <a:cubicBezTo>
                    <a:pt x="16146" y="14152"/>
                    <a:pt x="16895" y="13585"/>
                    <a:pt x="17667" y="12982"/>
                  </a:cubicBezTo>
                  <a:close/>
                </a:path>
              </a:pathLst>
            </a:custGeom>
            <a:solidFill>
              <a:srgbClr val="90EB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b">
              <a:noAutofit/>
            </a:bodyPr>
            <a:lstStyle/>
            <a:p>
              <a:pPr lvl="0" algn="r">
                <a:defRPr sz="24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  <a:endParaRPr sz="1100"/>
            </a:p>
          </p:txBody>
        </p:sp>
      </p:grpSp>
      <p:grpSp>
        <p:nvGrpSpPr>
          <p:cNvPr id="44" name="Group 43"/>
          <p:cNvGrpSpPr>
            <a:grpSpLocks noChangeAspect="1"/>
          </p:cNvGrpSpPr>
          <p:nvPr/>
        </p:nvGrpSpPr>
        <p:grpSpPr>
          <a:xfrm>
            <a:off x="332656" y="5355784"/>
            <a:ext cx="611804" cy="433872"/>
            <a:chOff x="45720" y="87261"/>
            <a:chExt cx="380210" cy="269633"/>
          </a:xfrm>
        </p:grpSpPr>
        <p:sp>
          <p:nvSpPr>
            <p:cNvPr id="45" name="Shape 559"/>
            <p:cNvSpPr/>
            <p:nvPr/>
          </p:nvSpPr>
          <p:spPr>
            <a:xfrm>
              <a:off x="45720" y="90107"/>
              <a:ext cx="220116" cy="189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596" extrusionOk="0">
                  <a:moveTo>
                    <a:pt x="17452" y="0"/>
                  </a:moveTo>
                  <a:cubicBezTo>
                    <a:pt x="16240" y="-4"/>
                    <a:pt x="15081" y="51"/>
                    <a:pt x="14130" y="73"/>
                  </a:cubicBezTo>
                  <a:cubicBezTo>
                    <a:pt x="10329" y="157"/>
                    <a:pt x="3744" y="1773"/>
                    <a:pt x="1330" y="5854"/>
                  </a:cubicBezTo>
                  <a:cubicBezTo>
                    <a:pt x="-440" y="8845"/>
                    <a:pt x="-432" y="17373"/>
                    <a:pt x="1289" y="21596"/>
                  </a:cubicBezTo>
                  <a:cubicBezTo>
                    <a:pt x="1065" y="17889"/>
                    <a:pt x="1451" y="14023"/>
                    <a:pt x="2527" y="12203"/>
                  </a:cubicBezTo>
                  <a:cubicBezTo>
                    <a:pt x="4329" y="9158"/>
                    <a:pt x="8449" y="7494"/>
                    <a:pt x="12006" y="6807"/>
                  </a:cubicBezTo>
                  <a:cubicBezTo>
                    <a:pt x="12168" y="6301"/>
                    <a:pt x="12347" y="5847"/>
                    <a:pt x="12561" y="5485"/>
                  </a:cubicBezTo>
                  <a:cubicBezTo>
                    <a:pt x="14217" y="2686"/>
                    <a:pt x="17824" y="1069"/>
                    <a:pt x="21160" y="289"/>
                  </a:cubicBezTo>
                  <a:cubicBezTo>
                    <a:pt x="19976" y="74"/>
                    <a:pt x="18690" y="5"/>
                    <a:pt x="17452" y="0"/>
                  </a:cubicBezTo>
                  <a:close/>
                </a:path>
              </a:pathLst>
            </a:custGeom>
            <a:solidFill>
              <a:srgbClr val="00C2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b">
              <a:noAutofit/>
            </a:bodyPr>
            <a:lstStyle/>
            <a:p>
              <a:pPr lvl="0" algn="r">
                <a:defRPr sz="24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  <a:endParaRPr sz="1100"/>
            </a:p>
          </p:txBody>
        </p:sp>
        <p:sp>
          <p:nvSpPr>
            <p:cNvPr id="46" name="Shape 560"/>
            <p:cNvSpPr/>
            <p:nvPr/>
          </p:nvSpPr>
          <p:spPr>
            <a:xfrm>
              <a:off x="170646" y="93050"/>
              <a:ext cx="141653" cy="60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600" extrusionOk="0">
                  <a:moveTo>
                    <a:pt x="14430" y="0"/>
                  </a:moveTo>
                  <a:cubicBezTo>
                    <a:pt x="9171" y="2432"/>
                    <a:pt x="3474" y="7477"/>
                    <a:pt x="864" y="16206"/>
                  </a:cubicBezTo>
                  <a:cubicBezTo>
                    <a:pt x="529" y="17326"/>
                    <a:pt x="254" y="18737"/>
                    <a:pt x="0" y="20302"/>
                  </a:cubicBezTo>
                  <a:cubicBezTo>
                    <a:pt x="1907" y="19573"/>
                    <a:pt x="3705" y="19195"/>
                    <a:pt x="5226" y="19128"/>
                  </a:cubicBezTo>
                  <a:cubicBezTo>
                    <a:pt x="9151" y="18955"/>
                    <a:pt x="15295" y="18193"/>
                    <a:pt x="19336" y="21600"/>
                  </a:cubicBezTo>
                  <a:cubicBezTo>
                    <a:pt x="20760" y="17444"/>
                    <a:pt x="21600" y="13844"/>
                    <a:pt x="21447" y="11337"/>
                  </a:cubicBezTo>
                  <a:cubicBezTo>
                    <a:pt x="21022" y="4357"/>
                    <a:pt x="18050" y="1302"/>
                    <a:pt x="14430" y="0"/>
                  </a:cubicBezTo>
                  <a:close/>
                </a:path>
              </a:pathLst>
            </a:custGeom>
            <a:solidFill>
              <a:srgbClr val="800D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b">
              <a:noAutofit/>
            </a:bodyPr>
            <a:lstStyle/>
            <a:p>
              <a:pPr lvl="0" algn="r">
                <a:defRPr sz="24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  <a:endParaRPr sz="1100"/>
            </a:p>
          </p:txBody>
        </p:sp>
        <p:sp>
          <p:nvSpPr>
            <p:cNvPr id="47" name="Shape 561"/>
            <p:cNvSpPr/>
            <p:nvPr/>
          </p:nvSpPr>
          <p:spPr>
            <a:xfrm>
              <a:off x="161989" y="146114"/>
              <a:ext cx="135768" cy="113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593" extrusionOk="0">
                  <a:moveTo>
                    <a:pt x="12036" y="0"/>
                  </a:moveTo>
                  <a:cubicBezTo>
                    <a:pt x="10068" y="-7"/>
                    <a:pt x="8187" y="86"/>
                    <a:pt x="6644" y="121"/>
                  </a:cubicBezTo>
                  <a:cubicBezTo>
                    <a:pt x="5082" y="157"/>
                    <a:pt x="3222" y="348"/>
                    <a:pt x="1264" y="737"/>
                  </a:cubicBezTo>
                  <a:cubicBezTo>
                    <a:pt x="-362" y="5923"/>
                    <a:pt x="-417" y="15099"/>
                    <a:pt x="1088" y="21593"/>
                  </a:cubicBezTo>
                  <a:cubicBezTo>
                    <a:pt x="8725" y="15568"/>
                    <a:pt x="17265" y="7413"/>
                    <a:pt x="21183" y="1460"/>
                  </a:cubicBezTo>
                  <a:cubicBezTo>
                    <a:pt x="18608" y="322"/>
                    <a:pt x="15233" y="13"/>
                    <a:pt x="12036" y="0"/>
                  </a:cubicBezTo>
                  <a:close/>
                </a:path>
              </a:pathLst>
            </a:cu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b">
              <a:noAutofit/>
            </a:bodyPr>
            <a:lstStyle/>
            <a:p>
              <a:pPr lvl="0" algn="r">
                <a:defRPr sz="24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  <a:endParaRPr sz="1100"/>
            </a:p>
          </p:txBody>
        </p:sp>
        <p:sp>
          <p:nvSpPr>
            <p:cNvPr id="48" name="Shape 562"/>
            <p:cNvSpPr/>
            <p:nvPr/>
          </p:nvSpPr>
          <p:spPr>
            <a:xfrm>
              <a:off x="169505" y="152195"/>
              <a:ext cx="155173" cy="144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453" extrusionOk="0">
                  <a:moveTo>
                    <a:pt x="17571" y="0"/>
                  </a:moveTo>
                  <a:cubicBezTo>
                    <a:pt x="14148" y="4640"/>
                    <a:pt x="6668" y="11015"/>
                    <a:pt x="0" y="15711"/>
                  </a:cubicBezTo>
                  <a:cubicBezTo>
                    <a:pt x="890" y="19134"/>
                    <a:pt x="2391" y="21600"/>
                    <a:pt x="4506" y="21446"/>
                  </a:cubicBezTo>
                  <a:cubicBezTo>
                    <a:pt x="4764" y="21428"/>
                    <a:pt x="5102" y="21321"/>
                    <a:pt x="5438" y="21227"/>
                  </a:cubicBezTo>
                  <a:cubicBezTo>
                    <a:pt x="13567" y="15004"/>
                    <a:pt x="21600" y="7302"/>
                    <a:pt x="21164" y="3980"/>
                  </a:cubicBezTo>
                  <a:cubicBezTo>
                    <a:pt x="20898" y="1951"/>
                    <a:pt x="19479" y="752"/>
                    <a:pt x="17571" y="0"/>
                  </a:cubicBezTo>
                  <a:close/>
                </a:path>
              </a:pathLst>
            </a:custGeom>
            <a:solidFill>
              <a:srgbClr val="FF771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b">
              <a:noAutofit/>
            </a:bodyPr>
            <a:lstStyle/>
            <a:p>
              <a:pPr lvl="0" algn="r">
                <a:defRPr sz="24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  <a:endParaRPr sz="1100"/>
            </a:p>
          </p:txBody>
        </p:sp>
        <p:sp>
          <p:nvSpPr>
            <p:cNvPr id="49" name="Shape 563"/>
            <p:cNvSpPr/>
            <p:nvPr/>
          </p:nvSpPr>
          <p:spPr>
            <a:xfrm>
              <a:off x="206218" y="87261"/>
              <a:ext cx="219712" cy="209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596" extrusionOk="0">
                  <a:moveTo>
                    <a:pt x="12925" y="0"/>
                  </a:moveTo>
                  <a:cubicBezTo>
                    <a:pt x="11714" y="-4"/>
                    <a:pt x="10557" y="46"/>
                    <a:pt x="9608" y="65"/>
                  </a:cubicBezTo>
                  <a:cubicBezTo>
                    <a:pt x="8420" y="89"/>
                    <a:pt x="6958" y="267"/>
                    <a:pt x="5439" y="587"/>
                  </a:cubicBezTo>
                  <a:cubicBezTo>
                    <a:pt x="7742" y="963"/>
                    <a:pt x="9642" y="1853"/>
                    <a:pt x="9912" y="3884"/>
                  </a:cubicBezTo>
                  <a:cubicBezTo>
                    <a:pt x="10009" y="4616"/>
                    <a:pt x="9482" y="5665"/>
                    <a:pt x="8567" y="6885"/>
                  </a:cubicBezTo>
                  <a:cubicBezTo>
                    <a:pt x="9891" y="7407"/>
                    <a:pt x="10875" y="8236"/>
                    <a:pt x="11060" y="9631"/>
                  </a:cubicBezTo>
                  <a:cubicBezTo>
                    <a:pt x="11367" y="11935"/>
                    <a:pt x="5717" y="17279"/>
                    <a:pt x="0" y="21596"/>
                  </a:cubicBezTo>
                  <a:cubicBezTo>
                    <a:pt x="5018" y="20202"/>
                    <a:pt x="21600" y="7460"/>
                    <a:pt x="21080" y="3551"/>
                  </a:cubicBezTo>
                  <a:cubicBezTo>
                    <a:pt x="20672" y="481"/>
                    <a:pt x="16558" y="12"/>
                    <a:pt x="12925" y="0"/>
                  </a:cubicBezTo>
                  <a:close/>
                </a:path>
              </a:pathLst>
            </a:custGeom>
            <a:solidFill>
              <a:srgbClr val="19375A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b">
              <a:noAutofit/>
            </a:bodyPr>
            <a:lstStyle/>
            <a:p>
              <a:pPr lvl="0" algn="r">
                <a:defRPr sz="24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  <a:endParaRPr sz="1100"/>
            </a:p>
          </p:txBody>
        </p:sp>
        <p:sp>
          <p:nvSpPr>
            <p:cNvPr id="50" name="Shape 564"/>
            <p:cNvSpPr/>
            <p:nvPr/>
          </p:nvSpPr>
          <p:spPr>
            <a:xfrm>
              <a:off x="59233" y="87782"/>
              <a:ext cx="352326" cy="269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9" extrusionOk="0">
                  <a:moveTo>
                    <a:pt x="19059" y="0"/>
                  </a:moveTo>
                  <a:cubicBezTo>
                    <a:pt x="19217" y="17"/>
                    <a:pt x="19374" y="37"/>
                    <a:pt x="19529" y="62"/>
                  </a:cubicBezTo>
                  <a:cubicBezTo>
                    <a:pt x="19373" y="37"/>
                    <a:pt x="19218" y="18"/>
                    <a:pt x="19059" y="0"/>
                  </a:cubicBezTo>
                  <a:close/>
                  <a:moveTo>
                    <a:pt x="19922" y="135"/>
                  </a:moveTo>
                  <a:cubicBezTo>
                    <a:pt x="20169" y="187"/>
                    <a:pt x="20402" y="254"/>
                    <a:pt x="20629" y="331"/>
                  </a:cubicBezTo>
                  <a:cubicBezTo>
                    <a:pt x="20402" y="253"/>
                    <a:pt x="20168" y="187"/>
                    <a:pt x="19922" y="135"/>
                  </a:cubicBezTo>
                  <a:close/>
                  <a:moveTo>
                    <a:pt x="13272" y="213"/>
                  </a:moveTo>
                  <a:cubicBezTo>
                    <a:pt x="10996" y="690"/>
                    <a:pt x="8343" y="1864"/>
                    <a:pt x="7188" y="4011"/>
                  </a:cubicBezTo>
                  <a:cubicBezTo>
                    <a:pt x="7095" y="4184"/>
                    <a:pt x="7020" y="4406"/>
                    <a:pt x="6943" y="4629"/>
                  </a:cubicBezTo>
                  <a:cubicBezTo>
                    <a:pt x="7022" y="4397"/>
                    <a:pt x="7110" y="4190"/>
                    <a:pt x="7206" y="4011"/>
                  </a:cubicBezTo>
                  <a:cubicBezTo>
                    <a:pt x="8360" y="1864"/>
                    <a:pt x="11014" y="691"/>
                    <a:pt x="13290" y="213"/>
                  </a:cubicBezTo>
                  <a:cubicBezTo>
                    <a:pt x="13284" y="215"/>
                    <a:pt x="13278" y="212"/>
                    <a:pt x="13272" y="213"/>
                  </a:cubicBezTo>
                  <a:close/>
                  <a:moveTo>
                    <a:pt x="6943" y="4629"/>
                  </a:moveTo>
                  <a:cubicBezTo>
                    <a:pt x="6862" y="4860"/>
                    <a:pt x="6791" y="5118"/>
                    <a:pt x="6727" y="5393"/>
                  </a:cubicBezTo>
                  <a:cubicBezTo>
                    <a:pt x="6790" y="5118"/>
                    <a:pt x="6863" y="4860"/>
                    <a:pt x="6943" y="4629"/>
                  </a:cubicBezTo>
                  <a:close/>
                  <a:moveTo>
                    <a:pt x="6727" y="5393"/>
                  </a:moveTo>
                  <a:cubicBezTo>
                    <a:pt x="6207" y="7622"/>
                    <a:pt x="6218" y="11139"/>
                    <a:pt x="6770" y="13684"/>
                  </a:cubicBezTo>
                  <a:cubicBezTo>
                    <a:pt x="6776" y="13679"/>
                    <a:pt x="6781" y="13672"/>
                    <a:pt x="6787" y="13667"/>
                  </a:cubicBezTo>
                  <a:cubicBezTo>
                    <a:pt x="6240" y="11132"/>
                    <a:pt x="6213" y="7619"/>
                    <a:pt x="6727" y="5393"/>
                  </a:cubicBezTo>
                  <a:close/>
                  <a:moveTo>
                    <a:pt x="6770" y="13684"/>
                  </a:moveTo>
                  <a:cubicBezTo>
                    <a:pt x="4553" y="15554"/>
                    <a:pt x="2534" y="16942"/>
                    <a:pt x="1631" y="17021"/>
                  </a:cubicBezTo>
                  <a:cubicBezTo>
                    <a:pt x="939" y="17081"/>
                    <a:pt x="401" y="16387"/>
                    <a:pt x="0" y="15302"/>
                  </a:cubicBezTo>
                  <a:cubicBezTo>
                    <a:pt x="176" y="18538"/>
                    <a:pt x="967" y="21600"/>
                    <a:pt x="2399" y="21476"/>
                  </a:cubicBezTo>
                  <a:cubicBezTo>
                    <a:pt x="3527" y="21377"/>
                    <a:pt x="6384" y="19252"/>
                    <a:pt x="9216" y="16656"/>
                  </a:cubicBezTo>
                  <a:cubicBezTo>
                    <a:pt x="9073" y="16703"/>
                    <a:pt x="8926" y="16753"/>
                    <a:pt x="8815" y="16762"/>
                  </a:cubicBezTo>
                  <a:cubicBezTo>
                    <a:pt x="8811" y="16763"/>
                    <a:pt x="8807" y="16762"/>
                    <a:pt x="8802" y="16762"/>
                  </a:cubicBezTo>
                  <a:cubicBezTo>
                    <a:pt x="8800" y="16763"/>
                    <a:pt x="8796" y="16762"/>
                    <a:pt x="8794" y="16762"/>
                  </a:cubicBezTo>
                  <a:cubicBezTo>
                    <a:pt x="8647" y="16775"/>
                    <a:pt x="8508" y="16746"/>
                    <a:pt x="8375" y="16695"/>
                  </a:cubicBezTo>
                  <a:cubicBezTo>
                    <a:pt x="8357" y="16688"/>
                    <a:pt x="8341" y="16675"/>
                    <a:pt x="8323" y="16667"/>
                  </a:cubicBezTo>
                  <a:cubicBezTo>
                    <a:pt x="8188" y="16607"/>
                    <a:pt x="8060" y="16517"/>
                    <a:pt x="7939" y="16397"/>
                  </a:cubicBezTo>
                  <a:cubicBezTo>
                    <a:pt x="7726" y="16188"/>
                    <a:pt x="7545" y="15866"/>
                    <a:pt x="7374" y="15504"/>
                  </a:cubicBezTo>
                  <a:cubicBezTo>
                    <a:pt x="7328" y="15405"/>
                    <a:pt x="7279" y="15315"/>
                    <a:pt x="7236" y="15206"/>
                  </a:cubicBezTo>
                  <a:cubicBezTo>
                    <a:pt x="7153" y="14998"/>
                    <a:pt x="7075" y="14777"/>
                    <a:pt x="7003" y="14538"/>
                  </a:cubicBezTo>
                  <a:cubicBezTo>
                    <a:pt x="6985" y="14478"/>
                    <a:pt x="6973" y="14414"/>
                    <a:pt x="6955" y="14353"/>
                  </a:cubicBezTo>
                  <a:cubicBezTo>
                    <a:pt x="6893" y="14130"/>
                    <a:pt x="6823" y="13927"/>
                    <a:pt x="6770" y="13684"/>
                  </a:cubicBezTo>
                  <a:close/>
                  <a:moveTo>
                    <a:pt x="21082" y="522"/>
                  </a:moveTo>
                  <a:cubicBezTo>
                    <a:pt x="21265" y="609"/>
                    <a:pt x="21441" y="697"/>
                    <a:pt x="21600" y="809"/>
                  </a:cubicBezTo>
                  <a:cubicBezTo>
                    <a:pt x="21442" y="697"/>
                    <a:pt x="21264" y="609"/>
                    <a:pt x="21082" y="522"/>
                  </a:cubicBezTo>
                  <a:close/>
                  <a:moveTo>
                    <a:pt x="19658" y="7831"/>
                  </a:moveTo>
                  <a:cubicBezTo>
                    <a:pt x="19556" y="7949"/>
                    <a:pt x="19475" y="8060"/>
                    <a:pt x="19369" y="8179"/>
                  </a:cubicBezTo>
                  <a:cubicBezTo>
                    <a:pt x="19475" y="8059"/>
                    <a:pt x="19555" y="7949"/>
                    <a:pt x="19658" y="7831"/>
                  </a:cubicBezTo>
                  <a:close/>
                  <a:moveTo>
                    <a:pt x="12914" y="14274"/>
                  </a:moveTo>
                  <a:cubicBezTo>
                    <a:pt x="12832" y="14339"/>
                    <a:pt x="12745" y="14413"/>
                    <a:pt x="12664" y="14476"/>
                  </a:cubicBezTo>
                  <a:cubicBezTo>
                    <a:pt x="12746" y="14412"/>
                    <a:pt x="12831" y="14340"/>
                    <a:pt x="12914" y="14274"/>
                  </a:cubicBezTo>
                  <a:close/>
                  <a:moveTo>
                    <a:pt x="11167" y="15549"/>
                  </a:moveTo>
                  <a:cubicBezTo>
                    <a:pt x="10939" y="15703"/>
                    <a:pt x="10696" y="15879"/>
                    <a:pt x="10489" y="16004"/>
                  </a:cubicBezTo>
                  <a:cubicBezTo>
                    <a:pt x="10698" y="15877"/>
                    <a:pt x="10937" y="15704"/>
                    <a:pt x="11167" y="15549"/>
                  </a:cubicBezTo>
                  <a:close/>
                </a:path>
              </a:pathLst>
            </a:custGeom>
            <a:solidFill>
              <a:srgbClr val="FFFB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b">
              <a:noAutofit/>
            </a:bodyPr>
            <a:lstStyle/>
            <a:p>
              <a:pPr lvl="0" algn="r">
                <a:defRPr sz="24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  <a:endParaRPr sz="1100"/>
            </a:p>
          </p:txBody>
        </p:sp>
        <p:sp>
          <p:nvSpPr>
            <p:cNvPr id="51" name="Shape 565"/>
            <p:cNvSpPr/>
            <p:nvPr/>
          </p:nvSpPr>
          <p:spPr>
            <a:xfrm>
              <a:off x="58311" y="149609"/>
              <a:ext cx="167155" cy="151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500" extrusionOk="0">
                  <a:moveTo>
                    <a:pt x="14453" y="0"/>
                  </a:moveTo>
                  <a:cubicBezTo>
                    <a:pt x="9694" y="842"/>
                    <a:pt x="4136" y="2931"/>
                    <a:pt x="1720" y="6755"/>
                  </a:cubicBezTo>
                  <a:cubicBezTo>
                    <a:pt x="289" y="9020"/>
                    <a:pt x="-214" y="13835"/>
                    <a:pt x="81" y="18450"/>
                  </a:cubicBezTo>
                  <a:cubicBezTo>
                    <a:pt x="917" y="20371"/>
                    <a:pt x="2045" y="21600"/>
                    <a:pt x="3485" y="21493"/>
                  </a:cubicBezTo>
                  <a:cubicBezTo>
                    <a:pt x="5383" y="21353"/>
                    <a:pt x="9645" y="18854"/>
                    <a:pt x="14308" y="15496"/>
                  </a:cubicBezTo>
                  <a:cubicBezTo>
                    <a:pt x="13084" y="10666"/>
                    <a:pt x="13129" y="3862"/>
                    <a:pt x="14453" y="0"/>
                  </a:cubicBezTo>
                  <a:close/>
                  <a:moveTo>
                    <a:pt x="21386" y="9958"/>
                  </a:moveTo>
                  <a:cubicBezTo>
                    <a:pt x="21031" y="10259"/>
                    <a:pt x="20684" y="10559"/>
                    <a:pt x="20323" y="10856"/>
                  </a:cubicBezTo>
                  <a:cubicBezTo>
                    <a:pt x="20685" y="10556"/>
                    <a:pt x="21030" y="10262"/>
                    <a:pt x="21386" y="9958"/>
                  </a:cubicBezTo>
                  <a:close/>
                  <a:moveTo>
                    <a:pt x="17667" y="12982"/>
                  </a:moveTo>
                  <a:cubicBezTo>
                    <a:pt x="16901" y="13576"/>
                    <a:pt x="16140" y="14159"/>
                    <a:pt x="15380" y="14718"/>
                  </a:cubicBezTo>
                  <a:cubicBezTo>
                    <a:pt x="16146" y="14152"/>
                    <a:pt x="16895" y="13585"/>
                    <a:pt x="17667" y="12982"/>
                  </a:cubicBezTo>
                  <a:close/>
                </a:path>
              </a:pathLst>
            </a:custGeom>
            <a:solidFill>
              <a:srgbClr val="90EB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b">
              <a:noAutofit/>
            </a:bodyPr>
            <a:lstStyle/>
            <a:p>
              <a:pPr lvl="0" algn="r">
                <a:defRPr sz="24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  <a:endParaRPr sz="1100"/>
            </a:p>
          </p:txBody>
        </p:sp>
      </p:grpSp>
      <p:sp>
        <p:nvSpPr>
          <p:cNvPr id="53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409944" y="8882390"/>
            <a:ext cx="448056" cy="261610"/>
          </a:xfrm>
          <a:noFill/>
        </p:spPr>
        <p:txBody>
          <a:bodyPr wrap="none" anchor="ctr">
            <a:noAutofit/>
          </a:bodyPr>
          <a:lstStyle/>
          <a:p>
            <a:pPr algn="r"/>
            <a:fld id="{BBD385D5-24B1-934C-B52E-003753399B5B}" type="slidenum">
              <a:rPr lang="en-US" sz="1100" smtClean="0">
                <a:latin typeface="Helvetica"/>
                <a:cs typeface="Helvetica"/>
              </a:rPr>
              <a:pPr algn="r"/>
              <a:t>3</a:t>
            </a:fld>
            <a:endParaRPr lang="en-US" sz="1100">
              <a:latin typeface="Helvetica"/>
              <a:cs typeface="Helvetica"/>
            </a:endParaRPr>
          </a:p>
        </p:txBody>
      </p:sp>
      <p:sp>
        <p:nvSpPr>
          <p:cNvPr id="36" name="Right Triangle 35"/>
          <p:cNvSpPr/>
          <p:nvPr/>
        </p:nvSpPr>
        <p:spPr>
          <a:xfrm rot="10800000">
            <a:off x="5476042" y="0"/>
            <a:ext cx="1381958" cy="503271"/>
          </a:xfrm>
          <a:prstGeom prst="rtTriangle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0000">
                <a:schemeClr val="bg1">
                  <a:alpha val="0"/>
                </a:schemeClr>
              </a:gs>
            </a:gsLst>
            <a:lin ang="174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400"/>
          </a:p>
        </p:txBody>
      </p:sp>
      <p:sp>
        <p:nvSpPr>
          <p:cNvPr id="52" name="TextBox 51"/>
          <p:cNvSpPr txBox="1"/>
          <p:nvPr/>
        </p:nvSpPr>
        <p:spPr>
          <a:xfrm>
            <a:off x="4955524" y="-25450"/>
            <a:ext cx="1920210" cy="307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smtClean="0">
                <a:latin typeface="Helvetica"/>
                <a:cs typeface="Helvetica"/>
              </a:rPr>
              <a:t>Introduzione</a:t>
            </a:r>
            <a:endParaRPr lang="en-US" sz="140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540630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5715547"/>
              </p:ext>
            </p:extLst>
          </p:nvPr>
        </p:nvGraphicFramePr>
        <p:xfrm>
          <a:off x="228600" y="365760"/>
          <a:ext cx="6400800" cy="9006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00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Novità</a:t>
                      </a:r>
                      <a:r>
                        <a:rPr lang="en-US" sz="1800" b="1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del </a:t>
                      </a: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LI-RADS</a:t>
                      </a:r>
                      <a:r>
                        <a:rPr lang="en-US" sz="1800" b="1" baseline="3000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®</a:t>
                      </a:r>
                      <a:r>
                        <a:rPr lang="en-US" sz="1800" b="1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v</a:t>
                      </a: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2017</a:t>
                      </a:r>
                    </a:p>
                  </a:txBody>
                  <a:tcPr marT="0" marB="137160">
                    <a:lnT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95960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en-US" sz="1100" b="1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Nuovi</a:t>
                      </a: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1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a</a:t>
                      </a:r>
                      <a:r>
                        <a:rPr lang="en-US" sz="1100" b="1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lgoritmi</a:t>
                      </a: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:</a:t>
                      </a:r>
                      <a:endParaRPr lang="en-US" sz="1100" b="1" baseline="0" dirty="0" smtClean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  <a:p>
                      <a:pPr marL="17145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en-US" sz="1100" b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Screening</a:t>
                      </a:r>
                      <a:r>
                        <a:rPr lang="en-US" sz="1100" b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e </a:t>
                      </a:r>
                      <a:r>
                        <a:rPr lang="en-US" sz="1100" b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sorveglianza</a:t>
                      </a:r>
                      <a:r>
                        <a:rPr lang="en-US" sz="1100" b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ecografica</a:t>
                      </a:r>
                      <a:r>
                        <a:rPr lang="en-US" sz="1100" b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. </a:t>
                      </a:r>
                      <a:r>
                        <a:rPr lang="en-US" sz="1100" b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Vedi</a:t>
                      </a:r>
                      <a:r>
                        <a:rPr lang="en-US" sz="1100" b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US LI-RADS Core (in </a:t>
                      </a:r>
                      <a:r>
                        <a:rPr lang="en-US" sz="1100" b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attesa</a:t>
                      </a:r>
                      <a:r>
                        <a:rPr lang="en-US" sz="1100" b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di </a:t>
                      </a:r>
                      <a:r>
                        <a:rPr lang="en-US" sz="1100" b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essere</a:t>
                      </a:r>
                      <a:r>
                        <a:rPr lang="en-US" sz="1100" b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pubblicato</a:t>
                      </a:r>
                      <a:r>
                        <a:rPr lang="en-US" sz="1100" b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).</a:t>
                      </a: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Helvetica"/>
                      </a:endParaRPr>
                    </a:p>
                    <a:p>
                      <a:pPr marL="17145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en-US" sz="1100" b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Diagnosi</a:t>
                      </a:r>
                      <a:r>
                        <a:rPr lang="en-US" sz="1100" b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tramite</a:t>
                      </a:r>
                      <a:r>
                        <a:rPr lang="en-US" sz="1100" b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CEUS. </a:t>
                      </a:r>
                      <a:r>
                        <a:rPr lang="en-US" sz="1100" b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Vedi</a:t>
                      </a:r>
                      <a:r>
                        <a:rPr lang="en-US" sz="1100" b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CEUS LI-RADS Core (in </a:t>
                      </a:r>
                      <a:r>
                        <a:rPr lang="en-US" sz="1100" b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attesa</a:t>
                      </a:r>
                      <a:r>
                        <a:rPr lang="en-US" sz="1100" b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di </a:t>
                      </a:r>
                      <a:r>
                        <a:rPr lang="en-US" sz="1100" b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essere</a:t>
                      </a:r>
                      <a:r>
                        <a:rPr lang="en-US" sz="1100" b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pubblicato</a:t>
                      </a:r>
                      <a:r>
                        <a:rPr lang="en-US" sz="1100" b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).</a:t>
                      </a: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Helvetica"/>
                      </a:endParaRPr>
                    </a:p>
                    <a:p>
                      <a:pPr marL="17145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en-US" sz="1100" b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Valutazione</a:t>
                      </a:r>
                      <a:r>
                        <a:rPr lang="en-US" sz="1100" b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della</a:t>
                      </a:r>
                      <a:r>
                        <a:rPr lang="en-US" sz="1100" b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risposta</a:t>
                      </a:r>
                      <a:r>
                        <a:rPr lang="en-US" sz="1100" b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al </a:t>
                      </a:r>
                      <a:r>
                        <a:rPr lang="en-US" sz="1100" b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trattamento</a:t>
                      </a:r>
                      <a:r>
                        <a:rPr lang="en-US" sz="1100" b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tramite</a:t>
                      </a:r>
                      <a:r>
                        <a:rPr lang="en-US" sz="1100" b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TC/RM. </a:t>
                      </a:r>
                      <a:r>
                        <a:rPr lang="en-US" sz="1100" b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Vedi</a:t>
                      </a:r>
                      <a:r>
                        <a:rPr lang="en-US" sz="1100" b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kumimoji="0" lang="en-US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432FF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  <a:hlinkClick r:id="rId3" action="ppaction://hlinksldjump"/>
                        </a:rPr>
                        <a:t>pagina 10.</a:t>
                      </a:r>
                      <a:endParaRPr lang="en-US" sz="1100" b="0" dirty="0" smtClean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 marT="91440" marB="91440"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en-US" sz="1100" b="1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Categorie</a:t>
                      </a:r>
                      <a:r>
                        <a:rPr lang="en-US" sz="1100" b="1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1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nuove</a:t>
                      </a:r>
                      <a:r>
                        <a:rPr lang="en-US" sz="1100" b="1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o </a:t>
                      </a:r>
                      <a:r>
                        <a:rPr lang="en-US" sz="1100" b="1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revisionate</a:t>
                      </a:r>
                      <a:r>
                        <a:rPr lang="en-US" sz="1100" b="1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per </a:t>
                      </a:r>
                      <a:r>
                        <a:rPr lang="en-US" sz="1100" b="1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il</a:t>
                      </a:r>
                      <a:r>
                        <a:rPr lang="en-US" sz="1100" b="1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LI-RADS TC/RM:</a:t>
                      </a:r>
                    </a:p>
                    <a:p>
                      <a:pPr marL="17145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LR-NC (</a:t>
                      </a:r>
                      <a:r>
                        <a:rPr lang="en-US" sz="1100" b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nuova</a:t>
                      </a: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). </a:t>
                      </a:r>
                      <a:r>
                        <a:rPr lang="en-US" sz="1100" b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Vedi</a:t>
                      </a: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kumimoji="0" lang="en-US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432FF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  <a:hlinkClick r:id="rId4" action="ppaction://hlinksldjump"/>
                        </a:rPr>
                        <a:t>pagina 6.</a:t>
                      </a: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432FF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Helvetica"/>
                      </a:endParaRPr>
                    </a:p>
                    <a:p>
                      <a:pPr marL="17145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LR-TIV (</a:t>
                      </a:r>
                      <a:r>
                        <a:rPr lang="en-US" sz="1100" b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precedentemente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LR-5V). </a:t>
                      </a:r>
                      <a:r>
                        <a:rPr lang="en-US" sz="1100" b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Vedi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kumimoji="0" lang="en-US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432FF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  <a:hlinkClick r:id="rId4" action="ppaction://hlinksldjump"/>
                        </a:rPr>
                        <a:t>pagina 6.</a:t>
                      </a:r>
                      <a:endParaRPr lang="en-US" sz="1100" b="0" dirty="0" smtClean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 marT="91440" marB="91440"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Modifica della definizione di “c</a:t>
                      </a:r>
                      <a:r>
                        <a:rPr lang="it-IT" sz="1100" b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rescita sopra la soglia di progressione</a:t>
                      </a:r>
                      <a:r>
                        <a:rPr lang="en-US" sz="1100" b="1" smtClean="0">
                          <a:latin typeface="Helvetica"/>
                          <a:cs typeface="Helvetica"/>
                        </a:rPr>
                        <a:t>”</a:t>
                      </a:r>
                      <a:r>
                        <a:rPr lang="en-US" sz="1100" b="1" baseline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0" baseline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Vedi </a:t>
                      </a:r>
                      <a:r>
                        <a:rPr kumimoji="0" lang="en-US" sz="11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432FF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  <a:hlinkClick r:id="rId5" action="ppaction://hlinksldjump"/>
                        </a:rPr>
                        <a:t>pagina 18.</a:t>
                      </a:r>
                      <a:r>
                        <a:rPr lang="en-US" sz="1100" b="1" baseline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  <a:hlinkClick r:id="rId5" action="ppaction://hlinksldjump"/>
                        </a:rPr>
                        <a:t> </a:t>
                      </a:r>
                      <a:endParaRPr lang="en-US" sz="1100" smtClean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 marT="91440" marB="91440"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Nuovi</a:t>
                      </a: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1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criteri</a:t>
                      </a:r>
                      <a:r>
                        <a:rPr lang="en-US" sz="1100" b="1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per la </a:t>
                      </a:r>
                      <a:r>
                        <a:rPr lang="en-US" sz="1100" b="1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categoria</a:t>
                      </a:r>
                      <a:r>
                        <a:rPr lang="en-US" sz="1100" b="1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LR-M</a:t>
                      </a: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. </a:t>
                      </a:r>
                      <a:r>
                        <a:rPr kumimoji="0" lang="en-US" sz="11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Vedi</a:t>
                      </a: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 </a:t>
                      </a:r>
                      <a:r>
                        <a:rPr kumimoji="0" lang="en-US" sz="11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432FF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  <a:hlinkClick r:id="rId6" action="ppaction://hlinksldjump"/>
                        </a:rPr>
                        <a:t>pagina</a:t>
                      </a:r>
                      <a:r>
                        <a:rPr kumimoji="0" lang="en-US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432FF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  <a:hlinkClick r:id="rId6" action="ppaction://hlinksldjump"/>
                        </a:rPr>
                        <a:t> 20.</a:t>
                      </a:r>
                      <a:endParaRPr lang="en-US" sz="1100" b="1" dirty="0" smtClean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 marT="91440" marB="91440"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Aggiornamento dell’algoritmo diagnostico per il </a:t>
                      </a:r>
                      <a:r>
                        <a:rPr lang="en-US" sz="1100" b="1" i="0" baseline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LI-RADS TC/RM. </a:t>
                      </a:r>
                      <a:r>
                        <a:rPr lang="en-US" sz="1100" b="0" i="0" baseline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Vedi </a:t>
                      </a:r>
                      <a:r>
                        <a:rPr kumimoji="0" lang="en-US" sz="11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432FF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  <a:hlinkClick r:id="rId7" action="ppaction://hlinksldjump"/>
                        </a:rPr>
                        <a:t>pagina 7.</a:t>
                      </a:r>
                      <a:endParaRPr lang="en-US" sz="1100" b="1" i="0" smtClean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 marT="91440" marB="91440"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Nuove</a:t>
                      </a:r>
                      <a:r>
                        <a:rPr lang="en-US" sz="1100" b="1" i="0" baseline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tabelle per integrare gli algoritmi diagnostici</a:t>
                      </a:r>
                      <a:r>
                        <a:rPr lang="en-US" sz="1100" b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. </a:t>
                      </a:r>
                      <a:r>
                        <a:rPr lang="en-US" sz="1100" b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Vedi Manuale (in attesa).</a:t>
                      </a:r>
                      <a:endParaRPr lang="en-US" sz="1100" b="1" smtClean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 marT="91440" marB="91440"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I </a:t>
                      </a:r>
                      <a:r>
                        <a:rPr lang="en-US" sz="1100" b="1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criteri</a:t>
                      </a: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1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ancillari</a:t>
                      </a:r>
                      <a:r>
                        <a:rPr lang="en-US" sz="1100" b="1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1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sono</a:t>
                      </a: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1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adesso</a:t>
                      </a:r>
                      <a:r>
                        <a:rPr lang="en-US" sz="1100" b="1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1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opzionali</a:t>
                      </a: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,</a:t>
                      </a:r>
                      <a:r>
                        <a:rPr lang="en-US" sz="1100" b="1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1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ed</a:t>
                      </a:r>
                      <a:r>
                        <a:rPr lang="en-US" sz="1100" b="1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1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il</a:t>
                      </a:r>
                      <a:r>
                        <a:rPr lang="en-US" sz="1100" b="1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1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loro</a:t>
                      </a:r>
                      <a:r>
                        <a:rPr lang="en-US" sz="1100" b="1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1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uso</a:t>
                      </a:r>
                      <a:r>
                        <a:rPr lang="en-US" sz="1100" b="1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1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è</a:t>
                      </a:r>
                      <a:r>
                        <a:rPr lang="en-US" sz="1100" b="1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1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stato</a:t>
                      </a:r>
                      <a:r>
                        <a:rPr lang="en-US" sz="1100" b="1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1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chiarito</a:t>
                      </a:r>
                      <a:r>
                        <a:rPr lang="en-US" sz="1100" b="1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. </a:t>
                      </a:r>
                      <a:r>
                        <a:rPr lang="en-US" sz="1100" b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Vedi</a:t>
                      </a:r>
                      <a:r>
                        <a:rPr lang="en-US" sz="1100" b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kumimoji="0" lang="en-US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432FF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  <a:hlinkClick r:id="rId8" action="ppaction://hlinksldjump"/>
                        </a:rPr>
                        <a:t>pagina 8.</a:t>
                      </a:r>
                      <a:r>
                        <a:rPr lang="en-US" sz="1100" b="1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  <a:hlinkClick r:id="rId8" action="ppaction://hlinksldjump"/>
                        </a:rPr>
                        <a:t> </a:t>
                      </a:r>
                      <a:endParaRPr lang="en-US" sz="1100" b="1" baseline="0" dirty="0" smtClean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 marT="91440" marB="91440"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Nuovi criteri ancillari suggestivi di malignità</a:t>
                      </a:r>
                      <a:r>
                        <a:rPr lang="en-US" sz="1100" b="1" baseline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: visibilità all’ecografia</a:t>
                      </a:r>
                      <a:r>
                        <a:rPr lang="en-US" sz="1100" b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. </a:t>
                      </a:r>
                      <a:r>
                        <a:rPr lang="en-US" sz="1100" b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Vedi </a:t>
                      </a:r>
                      <a:r>
                        <a:rPr kumimoji="0" lang="en-US" sz="11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432FF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  <a:hlinkClick r:id="rId9" action="ppaction://hlinksldjump"/>
                        </a:rPr>
                        <a:t>pagina 21.</a:t>
                      </a:r>
                      <a:endParaRPr lang="en-US" sz="1100" b="1" baseline="0" smtClean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 marT="91440" marB="91440"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Cambiamento</a:t>
                      </a:r>
                      <a:r>
                        <a:rPr lang="en-US" sz="1100" b="1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del </a:t>
                      </a:r>
                      <a:r>
                        <a:rPr lang="en-US" sz="1100" b="1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nome</a:t>
                      </a:r>
                      <a:r>
                        <a:rPr lang="en-US" sz="1100" b="1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di un </a:t>
                      </a:r>
                      <a:r>
                        <a:rPr lang="en-US" sz="1100" b="1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criterio</a:t>
                      </a:r>
                      <a:r>
                        <a:rPr lang="en-US" sz="1100" b="1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1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ancillare</a:t>
                      </a:r>
                      <a:r>
                        <a:rPr lang="en-US" sz="1100" b="1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: </a:t>
                      </a:r>
                      <a:r>
                        <a:rPr lang="en-US" sz="1100" b="1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orletto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1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periferico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1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  <a:sym typeface="Wingdings"/>
                        </a:rPr>
                        <a:t> c</a:t>
                      </a:r>
                      <a:r>
                        <a:rPr lang="it-IT" sz="1100" b="1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apsula</a:t>
                      </a:r>
                      <a:r>
                        <a:rPr lang="it-IT" sz="1100" b="1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non dotata di </a:t>
                      </a:r>
                      <a:r>
                        <a:rPr lang="it-IT" sz="1100" b="1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enhancement</a:t>
                      </a:r>
                      <a:r>
                        <a:rPr lang="en-US" sz="1100" b="1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. </a:t>
                      </a:r>
                      <a:r>
                        <a:rPr lang="en-US" sz="1100" b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Vedi</a:t>
                      </a:r>
                      <a:r>
                        <a:rPr lang="en-US" sz="1100" b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kumimoji="0" lang="en-US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432FF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  <a:hlinkClick r:id="rId9" action="ppaction://hlinksldjump"/>
                        </a:rPr>
                        <a:t>pagina 21.</a:t>
                      </a:r>
                      <a:endParaRPr lang="en-US" sz="1100" b="1" baseline="0" dirty="0" smtClean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 marT="91440" marB="91440"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Diagrammi</a:t>
                      </a:r>
                      <a:r>
                        <a:rPr lang="en-US" sz="1100" b="1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1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migliorati</a:t>
                      </a:r>
                      <a:r>
                        <a:rPr lang="en-US" sz="1100" b="1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, </a:t>
                      </a:r>
                      <a:r>
                        <a:rPr lang="en-US" sz="1100" b="1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nuove</a:t>
                      </a:r>
                      <a:r>
                        <a:rPr lang="en-US" sz="1100" b="1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curve </a:t>
                      </a:r>
                      <a:r>
                        <a:rPr lang="en-US" sz="1100" b="1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intensità</a:t>
                      </a:r>
                      <a:r>
                        <a:rPr lang="en-US" sz="1100" b="1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-tempo. </a:t>
                      </a:r>
                      <a:r>
                        <a:rPr lang="en-US" sz="1100" b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Vedi</a:t>
                      </a:r>
                      <a:r>
                        <a:rPr lang="en-US" sz="1100" b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Manuale</a:t>
                      </a:r>
                      <a:r>
                        <a:rPr lang="en-US" sz="1100" b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(in </a:t>
                      </a:r>
                      <a:r>
                        <a:rPr lang="en-US" sz="1100" b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attesa</a:t>
                      </a:r>
                      <a:r>
                        <a:rPr lang="en-US" sz="1100" b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di </a:t>
                      </a:r>
                      <a:r>
                        <a:rPr lang="en-US" sz="1100" b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essere</a:t>
                      </a:r>
                      <a:r>
                        <a:rPr lang="en-US" sz="1100" b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pubblicato</a:t>
                      </a:r>
                      <a:r>
                        <a:rPr lang="en-US" sz="1100" b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).</a:t>
                      </a:r>
                      <a:endParaRPr lang="en-US" sz="1100" b="1" baseline="0" dirty="0" smtClean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 marT="91440" marB="91440"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Nuove</a:t>
                      </a:r>
                      <a:r>
                        <a:rPr lang="en-US" sz="1100" b="1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1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Domande</a:t>
                      </a:r>
                      <a:r>
                        <a:rPr lang="en-US" sz="1100" b="1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1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Frequenti</a:t>
                      </a:r>
                      <a:r>
                        <a:rPr lang="en-US" sz="1100" b="1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. </a:t>
                      </a:r>
                      <a:r>
                        <a:rPr lang="en-US" sz="1100" b="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Vedi</a:t>
                      </a:r>
                      <a:r>
                        <a:rPr lang="en-US" sz="1100" b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kumimoji="0" lang="en-US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432FF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  <a:hlinkClick r:id="rId10" action="ppaction://hlinksldjump"/>
                        </a:rPr>
                        <a:t>pagine 26 (Per iniziare)</a:t>
                      </a:r>
                      <a:r>
                        <a:rPr lang="en-US" sz="1100" b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, </a:t>
                      </a:r>
                      <a:r>
                        <a:rPr kumimoji="0" lang="en-US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432FF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  <a:hlinkClick r:id="rId11" action="ppaction://hlinksldjump"/>
                        </a:rPr>
                        <a:t>27 (Diagnosi)</a:t>
                      </a:r>
                      <a:r>
                        <a:rPr lang="en-US" sz="1100" b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, </a:t>
                      </a:r>
                      <a:r>
                        <a:rPr kumimoji="0" lang="en-US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432FF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  <a:hlinkClick r:id="rId12" action="ppaction://hlinksldjump"/>
                        </a:rPr>
                        <a:t>28 (Risposta al trattamento)</a:t>
                      </a:r>
                      <a:r>
                        <a:rPr lang="en-US" sz="1100" b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, </a:t>
                      </a:r>
                      <a:r>
                        <a:rPr kumimoji="0" lang="en-US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432FF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  <a:hlinkClick r:id="rId13" action="ppaction://hlinksldjump"/>
                        </a:rPr>
                        <a:t>29 (Tecnica)</a:t>
                      </a:r>
                      <a:r>
                        <a:rPr lang="en-US" sz="1100" b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, </a:t>
                      </a:r>
                      <a:r>
                        <a:rPr kumimoji="0" lang="en-US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432FF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  <a:hlinkClick r:id="rId14" action="ppaction://hlinksldjump"/>
                        </a:rPr>
                        <a:t>30 (Gestione)</a:t>
                      </a:r>
                      <a:r>
                        <a:rPr lang="en-US" sz="1100" b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, </a:t>
                      </a:r>
                      <a:r>
                        <a:rPr kumimoji="0" lang="en-US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432FF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  <a:hlinkClick r:id="rId15" action="ppaction://hlinksldjump"/>
                        </a:rPr>
                        <a:t>31 (Refertazione)</a:t>
                      </a:r>
                      <a:r>
                        <a:rPr lang="en-US" sz="1100" b="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, </a:t>
                      </a:r>
                      <a:r>
                        <a:rPr kumimoji="0" lang="en-US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432FF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  <a:hlinkClick r:id="rId16" action="ppaction://hlinksldjump"/>
                        </a:rPr>
                        <a:t>32 (Caratteristiche radiologiche).</a:t>
                      </a:r>
                      <a:endParaRPr lang="en-US" sz="1100" b="1" baseline="0" dirty="0" smtClean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 marT="91440" marB="91440"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35636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Chiarimenti</a:t>
                      </a:r>
                      <a:r>
                        <a:rPr lang="en-US" sz="1100" b="1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:</a:t>
                      </a:r>
                    </a:p>
                    <a:p>
                      <a:pPr marL="171450" marR="0" lvl="1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1100" b="0" spc="-4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Distinzione</a:t>
                      </a:r>
                      <a:r>
                        <a:rPr lang="en-US" sz="1100" b="0" spc="-4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0" spc="-4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tra</a:t>
                      </a:r>
                      <a:r>
                        <a:rPr lang="en-US" sz="1100" b="0" spc="-4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enhancement</a:t>
                      </a:r>
                      <a:r>
                        <a:rPr lang="it-IT" sz="1100" b="0" spc="-4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in fase arteriosa non ad anello (criterio maggiore per HCC) vs. </a:t>
                      </a:r>
                      <a:r>
                        <a:rPr lang="en-US" sz="1100" b="0" spc="-4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enhancement</a:t>
                      </a:r>
                      <a:r>
                        <a:rPr lang="it-IT" sz="1100" b="0" spc="-4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in fase arteriosa ad anello (caratteristico del LR-M). Vedi </a:t>
                      </a:r>
                      <a:r>
                        <a:rPr kumimoji="0" lang="en-US" sz="1100" b="0" i="1" u="none" strike="noStrike" kern="1200" cap="none" spc="-40" normalizeH="0" baseline="0" noProof="0" dirty="0" smtClean="0">
                          <a:ln>
                            <a:noFill/>
                          </a:ln>
                          <a:solidFill>
                            <a:srgbClr val="0432FF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  <a:hlinkClick r:id="rId5" action="ppaction://hlinksldjump"/>
                        </a:rPr>
                        <a:t>pagina 18.</a:t>
                      </a:r>
                      <a:endParaRPr lang="en-US" sz="1100" b="0" spc="-40" dirty="0" smtClean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  <a:p>
                      <a:pPr marL="171450" marR="0" lvl="1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1100" b="0" spc="-4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Distinzione</a:t>
                      </a:r>
                      <a:r>
                        <a:rPr lang="en-US" sz="1100" b="0" spc="-4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0" spc="-4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tra</a:t>
                      </a:r>
                      <a:r>
                        <a:rPr lang="en-US" sz="1100" b="0" spc="-4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“washout” non </a:t>
                      </a:r>
                      <a:r>
                        <a:rPr lang="en-US" sz="1100" b="0" spc="-4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periferico</a:t>
                      </a:r>
                      <a:r>
                        <a:rPr lang="en-US" sz="1100" b="0" spc="-4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0" spc="-4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(</a:t>
                      </a:r>
                      <a:r>
                        <a:rPr lang="en-US" sz="1100" b="0" spc="-4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criterio</a:t>
                      </a:r>
                      <a:r>
                        <a:rPr lang="en-US" sz="1100" b="0" spc="-4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0" spc="-4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maggiore</a:t>
                      </a:r>
                      <a:r>
                        <a:rPr lang="en-US" sz="1100" b="0" spc="-4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per HCC) vs. “washout” </a:t>
                      </a:r>
                      <a:r>
                        <a:rPr lang="en-US" sz="1100" b="0" spc="-4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periferico</a:t>
                      </a:r>
                      <a:r>
                        <a:rPr lang="en-US" sz="1100" b="0" spc="-4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(</a:t>
                      </a:r>
                      <a:r>
                        <a:rPr lang="en-US" sz="1100" b="0" spc="-4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caratteristico</a:t>
                      </a:r>
                      <a:r>
                        <a:rPr lang="en-US" sz="1100" b="0" spc="-4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del </a:t>
                      </a:r>
                      <a:r>
                        <a:rPr lang="en-US" sz="1100" b="0" spc="-4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LR-M</a:t>
                      </a:r>
                      <a:r>
                        <a:rPr lang="en-US" sz="1100" b="0" spc="-4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). </a:t>
                      </a:r>
                      <a:r>
                        <a:rPr kumimoji="0" lang="en-US" sz="1100" b="0" i="0" u="none" strike="noStrike" kern="1200" cap="none" spc="-4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Vedi</a:t>
                      </a:r>
                      <a:r>
                        <a:rPr kumimoji="0" lang="en-US" sz="1100" b="0" i="0" u="none" strike="noStrike" kern="1200" cap="none" spc="-4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 </a:t>
                      </a:r>
                      <a:r>
                        <a:rPr kumimoji="0" lang="en-US" sz="1100" b="0" i="1" u="none" strike="noStrike" kern="1200" cap="none" spc="-40" normalizeH="0" baseline="0" noProof="0" dirty="0" smtClean="0">
                          <a:ln>
                            <a:noFill/>
                          </a:ln>
                          <a:solidFill>
                            <a:srgbClr val="0432FF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  <a:hlinkClick r:id="rId5" action="ppaction://hlinksldjump"/>
                        </a:rPr>
                        <a:t>pagina 18.</a:t>
                      </a:r>
                      <a:endParaRPr lang="en-US" sz="1100" b="0" spc="-40" dirty="0" smtClean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  <a:p>
                      <a:pPr marL="171450" marR="0" lvl="1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1100" b="0" spc="-4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Distinzione</a:t>
                      </a:r>
                      <a:r>
                        <a:rPr lang="en-US" sz="1100" b="0" spc="-4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0" spc="-4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tra</a:t>
                      </a:r>
                      <a:r>
                        <a:rPr lang="en-US" sz="1100" b="0" spc="-4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it-IT" sz="1100" b="0" spc="-4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capsula dotata di </a:t>
                      </a:r>
                      <a:r>
                        <a:rPr lang="en-US" sz="1100" b="0" spc="-4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enhancement</a:t>
                      </a:r>
                      <a:r>
                        <a:rPr lang="en-US" sz="1100" b="0" spc="-4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(</a:t>
                      </a:r>
                      <a:r>
                        <a:rPr lang="en-US" sz="1100" b="0" spc="-4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criterio</a:t>
                      </a:r>
                      <a:r>
                        <a:rPr lang="en-US" sz="1100" b="0" spc="-4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0" spc="-4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maggiore</a:t>
                      </a:r>
                      <a:r>
                        <a:rPr lang="en-US" sz="1100" b="0" spc="-4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per HCC) vs. </a:t>
                      </a:r>
                      <a:r>
                        <a:rPr lang="it-IT" sz="1100" b="0" spc="-4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capsula non dotata di </a:t>
                      </a:r>
                      <a:r>
                        <a:rPr lang="en-US" sz="1100" b="0" spc="-4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enhancement </a:t>
                      </a:r>
                      <a:r>
                        <a:rPr lang="en-US" sz="1100" b="0" spc="-4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(</a:t>
                      </a:r>
                      <a:r>
                        <a:rPr lang="en-US" sz="1100" b="0" spc="-4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criterio</a:t>
                      </a:r>
                      <a:r>
                        <a:rPr lang="en-US" sz="1100" b="0" spc="-4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0" spc="-4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ancillare</a:t>
                      </a:r>
                      <a:r>
                        <a:rPr lang="en-US" sz="1100" b="0" spc="-4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0" spc="-4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suggestivo</a:t>
                      </a:r>
                      <a:r>
                        <a:rPr lang="en-US" sz="1100" b="0" spc="-4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di HCC). </a:t>
                      </a:r>
                      <a:r>
                        <a:rPr kumimoji="0" lang="en-US" sz="1100" b="0" i="0" u="none" strike="noStrike" kern="1200" cap="none" spc="-4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Vedi</a:t>
                      </a:r>
                      <a:r>
                        <a:rPr kumimoji="0" lang="en-US" sz="1100" b="0" i="0" u="none" strike="noStrike" kern="1200" cap="none" spc="-4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 </a:t>
                      </a:r>
                      <a:r>
                        <a:rPr kumimoji="0" lang="en-US" sz="1100" b="0" i="1" u="none" strike="noStrike" kern="1200" cap="none" spc="-40" normalizeH="0" baseline="0" noProof="0" dirty="0" smtClean="0">
                          <a:ln>
                            <a:noFill/>
                          </a:ln>
                          <a:solidFill>
                            <a:srgbClr val="0432FF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  <a:hlinkClick r:id="rId5" action="ppaction://hlinksldjump"/>
                        </a:rPr>
                        <a:t>pagina 18.</a:t>
                      </a:r>
                      <a:endParaRPr lang="en-US" sz="1100" b="0" spc="-40" dirty="0" smtClean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  <a:p>
                      <a:pPr marL="171450" marR="0" lvl="1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1100" b="0" spc="-4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I </a:t>
                      </a:r>
                      <a:r>
                        <a:rPr lang="en-US" sz="1100" b="0" spc="-4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criteri</a:t>
                      </a:r>
                      <a:r>
                        <a:rPr lang="en-US" sz="1100" b="0" spc="-4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0" spc="-4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ancillari</a:t>
                      </a:r>
                      <a:r>
                        <a:rPr lang="en-US" sz="1100" b="0" spc="-4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0" spc="-4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suggestivi</a:t>
                      </a:r>
                      <a:r>
                        <a:rPr lang="en-US" sz="1100" b="0" spc="-4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di </a:t>
                      </a:r>
                      <a:r>
                        <a:rPr lang="en-US" sz="1100" b="0" spc="-4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malignità</a:t>
                      </a:r>
                      <a:r>
                        <a:rPr lang="en-US" sz="1100" b="0" spc="-4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0" spc="-4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includono</a:t>
                      </a:r>
                      <a:r>
                        <a:rPr lang="en-US" sz="1100" b="0" spc="-4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0" spc="-4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alcuni</a:t>
                      </a:r>
                      <a:r>
                        <a:rPr lang="en-US" sz="1100" b="0" spc="-4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0" spc="-4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suggestivi</a:t>
                      </a:r>
                      <a:r>
                        <a:rPr lang="en-US" sz="1100" b="0" spc="-4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di </a:t>
                      </a:r>
                      <a:r>
                        <a:rPr lang="en-US" sz="1100" b="0" spc="-4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malignità</a:t>
                      </a:r>
                      <a:r>
                        <a:rPr lang="en-US" sz="1100" b="0" spc="-4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in </a:t>
                      </a:r>
                      <a:r>
                        <a:rPr lang="en-US" sz="1100" b="0" spc="-4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generale</a:t>
                      </a:r>
                      <a:r>
                        <a:rPr lang="en-US" sz="1100" b="0" spc="-4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e </a:t>
                      </a:r>
                      <a:r>
                        <a:rPr lang="en-US" sz="1100" b="0" spc="-4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alcuni</a:t>
                      </a:r>
                      <a:r>
                        <a:rPr lang="en-US" sz="1100" b="0" spc="-4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0" spc="-4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suggestivi</a:t>
                      </a:r>
                      <a:r>
                        <a:rPr lang="en-US" sz="1100" b="0" spc="-4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di HCC in </a:t>
                      </a:r>
                      <a:r>
                        <a:rPr lang="en-US" sz="1100" b="0" spc="-4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particolare</a:t>
                      </a:r>
                      <a:r>
                        <a:rPr lang="en-US" sz="1100" b="0" spc="-4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. </a:t>
                      </a:r>
                      <a:r>
                        <a:rPr kumimoji="0" lang="en-US" sz="1100" b="0" i="0" u="none" strike="noStrike" kern="1200" cap="none" spc="-4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Vedi</a:t>
                      </a:r>
                      <a:r>
                        <a:rPr kumimoji="0" lang="en-US" sz="1100" b="0" i="0" u="none" strike="noStrike" kern="1200" cap="none" spc="-4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 </a:t>
                      </a:r>
                      <a:r>
                        <a:rPr kumimoji="0" lang="en-US" sz="1100" b="0" i="1" u="none" strike="noStrike" kern="1200" cap="none" spc="-40" normalizeH="0" baseline="0" noProof="0" dirty="0" smtClean="0">
                          <a:ln>
                            <a:noFill/>
                          </a:ln>
                          <a:solidFill>
                            <a:srgbClr val="0432FF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  <a:hlinkClick r:id="rId9" action="ppaction://hlinksldjump"/>
                        </a:rPr>
                        <a:t>pagina 21.</a:t>
                      </a:r>
                      <a:endParaRPr lang="en-US" sz="1100" b="0" spc="-40" dirty="0" smtClean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  <a:p>
                      <a:pPr marL="171450" marR="0" lvl="1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1100" b="0" spc="-4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Il LI-RADS TC/RM </a:t>
                      </a:r>
                      <a:r>
                        <a:rPr lang="en-US" sz="1100" b="0" spc="-4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può</a:t>
                      </a:r>
                      <a:r>
                        <a:rPr lang="en-US" sz="1100" b="0" spc="-4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0" spc="-4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essere</a:t>
                      </a:r>
                      <a:r>
                        <a:rPr lang="en-US" sz="1100" b="0" spc="-4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0" spc="-4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utilizzato</a:t>
                      </a:r>
                      <a:r>
                        <a:rPr lang="en-US" sz="1100" b="0" spc="-4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in </a:t>
                      </a:r>
                      <a:r>
                        <a:rPr lang="en-US" sz="1100" b="0" spc="-4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pazienti</a:t>
                      </a:r>
                      <a:r>
                        <a:rPr lang="en-US" sz="1100" b="0" spc="-4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con HCC </a:t>
                      </a:r>
                      <a:r>
                        <a:rPr lang="en-US" sz="1100" b="0" spc="-4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candidati</a:t>
                      </a:r>
                      <a:r>
                        <a:rPr lang="en-US" sz="1100" b="0" spc="-4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al</a:t>
                      </a:r>
                      <a:r>
                        <a:rPr lang="en-US" sz="1100" b="0" spc="-4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0" spc="-4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trapianto</a:t>
                      </a:r>
                      <a:r>
                        <a:rPr lang="en-US" sz="1100" b="0" spc="-4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0" spc="-4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epatico</a:t>
                      </a:r>
                      <a:r>
                        <a:rPr lang="en-US" sz="1100" b="0" spc="-4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.</a:t>
                      </a:r>
                      <a:r>
                        <a:rPr lang="en-US" sz="1100" spc="-4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kumimoji="0" lang="en-US" sz="1100" b="0" i="0" u="none" strike="noStrike" kern="1200" cap="none" spc="-4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Vedi</a:t>
                      </a:r>
                      <a:r>
                        <a:rPr kumimoji="0" lang="en-US" sz="1100" b="0" i="0" u="none" strike="noStrike" kern="1200" cap="none" spc="-4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 </a:t>
                      </a:r>
                      <a:r>
                        <a:rPr kumimoji="0" lang="en-US" sz="1100" b="0" i="1" u="none" strike="noStrike" kern="1200" cap="none" spc="-40" normalizeH="0" baseline="0" noProof="0" dirty="0" smtClean="0">
                          <a:ln>
                            <a:noFill/>
                          </a:ln>
                          <a:solidFill>
                            <a:srgbClr val="0432FF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  <a:hlinkClick r:id="rId17" action="ppaction://hlinksldjump"/>
                        </a:rPr>
                        <a:t>pagina 5.</a:t>
                      </a:r>
                      <a:endParaRPr kumimoji="0" lang="en-US" sz="1100" b="0" i="1" u="none" strike="noStrike" kern="1200" cap="none" spc="-40" normalizeH="0" baseline="0" noProof="0" dirty="0" smtClean="0">
                        <a:ln>
                          <a:noFill/>
                        </a:ln>
                        <a:solidFill>
                          <a:srgbClr val="0432FF"/>
                        </a:solidFill>
                        <a:effectLst/>
                        <a:uLnTx/>
                        <a:uFillTx/>
                        <a:latin typeface="Helvetica"/>
                        <a:ea typeface="+mn-ea"/>
                        <a:cs typeface="Helvetica"/>
                      </a:endParaRPr>
                    </a:p>
                    <a:p>
                      <a:pPr marL="171450" marR="0" lvl="1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kumimoji="0" lang="en-US" sz="1100" b="0" i="0" u="none" strike="noStrike" kern="1200" cap="none" spc="-4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Categorie</a:t>
                      </a:r>
                      <a:r>
                        <a:rPr kumimoji="0" lang="en-US" sz="1100" b="0" i="0" u="none" strike="noStrike" kern="1200" cap="none" spc="-4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 “</a:t>
                      </a:r>
                      <a:r>
                        <a:rPr kumimoji="0" lang="en-US" sz="1100" b="0" i="0" u="none" strike="noStrike" kern="1200" cap="none" spc="-4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Invasione</a:t>
                      </a:r>
                      <a:r>
                        <a:rPr kumimoji="0" lang="en-US" sz="1100" b="0" i="0" u="none" strike="noStrike" kern="1200" cap="none" spc="-4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 </a:t>
                      </a:r>
                      <a:r>
                        <a:rPr kumimoji="0" lang="en-US" sz="1100" b="0" i="0" u="none" strike="noStrike" kern="1200" cap="none" spc="-4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vascolare</a:t>
                      </a:r>
                      <a:r>
                        <a:rPr kumimoji="0" lang="en-US" sz="1100" b="0" i="0" u="none" strike="noStrike" kern="1200" cap="none" spc="-4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 </a:t>
                      </a:r>
                      <a:r>
                        <a:rPr kumimoji="0" lang="en-US" sz="1100" b="0" i="0" u="none" strike="noStrike" kern="1200" cap="none" spc="-4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neoplastica</a:t>
                      </a:r>
                      <a:r>
                        <a:rPr kumimoji="0" lang="en-US" sz="1100" b="0" i="0" u="none" strike="noStrike" kern="1200" cap="none" spc="-4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” e “</a:t>
                      </a:r>
                      <a:r>
                        <a:rPr kumimoji="0" lang="en-US" sz="1100" b="0" i="0" u="none" strike="noStrike" kern="1200" cap="none" spc="-4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malignità</a:t>
                      </a:r>
                      <a:r>
                        <a:rPr kumimoji="0" lang="en-US" sz="1100" b="0" i="0" u="none" strike="noStrike" kern="1200" cap="none" spc="-4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 con </a:t>
                      </a:r>
                      <a:r>
                        <a:rPr kumimoji="0" lang="en-US" sz="1100" b="0" i="0" u="none" strike="noStrike" kern="1200" cap="none" spc="-4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aspetto</a:t>
                      </a:r>
                      <a:r>
                        <a:rPr kumimoji="0" lang="en-US" sz="1100" b="0" i="0" u="none" strike="noStrike" kern="1200" cap="none" spc="-4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 </a:t>
                      </a:r>
                      <a:r>
                        <a:rPr kumimoji="0" lang="en-US" sz="1100" b="0" i="0" u="none" strike="noStrike" kern="1200" cap="none" spc="-4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infiltrante</a:t>
                      </a:r>
                      <a:r>
                        <a:rPr kumimoji="0" lang="en-US" sz="1100" b="0" i="0" u="none" strike="noStrike" kern="1200" cap="none" spc="-4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”. </a:t>
                      </a:r>
                      <a:r>
                        <a:rPr kumimoji="0" lang="en-US" sz="1100" b="0" i="0" u="none" strike="noStrike" kern="1200" cap="none" spc="-4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Vedi</a:t>
                      </a:r>
                      <a:r>
                        <a:rPr kumimoji="0" lang="en-US" sz="1100" b="0" i="0" u="none" strike="noStrike" kern="1200" cap="none" spc="-4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 </a:t>
                      </a:r>
                      <a:r>
                        <a:rPr kumimoji="0" lang="en-US" sz="1100" b="0" i="1" u="none" strike="noStrike" kern="1200" cap="none" spc="-40" normalizeH="0" baseline="0" noProof="0" dirty="0" smtClean="0">
                          <a:ln>
                            <a:noFill/>
                          </a:ln>
                          <a:solidFill>
                            <a:srgbClr val="0432FF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  <a:hlinkClick r:id="rId18" action="ppaction://hlinksldjump"/>
                        </a:rPr>
                        <a:t>pagine 19</a:t>
                      </a:r>
                      <a:r>
                        <a:rPr kumimoji="0" lang="en-US" sz="1100" b="0" i="1" u="none" strike="noStrike" kern="1200" cap="none" spc="-40" normalizeH="0" baseline="0" noProof="0" dirty="0" smtClean="0">
                          <a:ln>
                            <a:noFill/>
                          </a:ln>
                          <a:solidFill>
                            <a:srgbClr val="0432FF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 </a:t>
                      </a:r>
                      <a:r>
                        <a:rPr kumimoji="0" lang="en-US" sz="1100" b="0" i="1" u="none" strike="noStrike" kern="1200" cap="none" spc="-4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&amp;</a:t>
                      </a:r>
                      <a:r>
                        <a:rPr kumimoji="0" lang="en-US" sz="1100" b="0" i="0" u="none" strike="noStrike" kern="1200" cap="none" spc="-4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 </a:t>
                      </a:r>
                      <a:r>
                        <a:rPr kumimoji="0" lang="en-US" sz="1100" b="0" i="1" u="none" strike="noStrike" kern="1200" cap="none" spc="-40" normalizeH="0" baseline="0" noProof="0" dirty="0" smtClean="0">
                          <a:ln>
                            <a:noFill/>
                          </a:ln>
                          <a:solidFill>
                            <a:srgbClr val="0432FF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  <a:hlinkClick r:id="rId19" action="ppaction://hlinksldjump"/>
                        </a:rPr>
                        <a:t>25.</a:t>
                      </a:r>
                      <a:endParaRPr lang="en-US" sz="1100" spc="-40" dirty="0" smtClean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 marT="91440" marB="91440"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Perché è necessario questo aggiornamento?</a:t>
                      </a:r>
                    </a:p>
                  </a:txBody>
                  <a:tcPr marT="274320" marB="137160"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spc="-6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Con</a:t>
                      </a:r>
                      <a:r>
                        <a:rPr lang="en-US" sz="1100" kern="1200" spc="-6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kern="1200" spc="-6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l’emergere</a:t>
                      </a:r>
                      <a:r>
                        <a:rPr lang="en-US" sz="1100" kern="1200" spc="-6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di </a:t>
                      </a:r>
                      <a:r>
                        <a:rPr lang="en-US" sz="1100" kern="1200" spc="-6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nuove</a:t>
                      </a:r>
                      <a:r>
                        <a:rPr lang="en-US" sz="1100" kern="1200" spc="-6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kern="1200" spc="-6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evidenze</a:t>
                      </a:r>
                      <a:r>
                        <a:rPr lang="en-US" sz="1100" kern="1200" spc="-6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kern="1200" spc="-6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ed</a:t>
                      </a:r>
                      <a:r>
                        <a:rPr lang="en-US" sz="1100" kern="1200" spc="-6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in base </a:t>
                      </a:r>
                      <a:r>
                        <a:rPr lang="en-US" sz="1100" kern="1200" spc="-6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alle</a:t>
                      </a:r>
                      <a:r>
                        <a:rPr lang="en-US" sz="1100" kern="1200" spc="-6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kern="1200" spc="-6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opinioni</a:t>
                      </a:r>
                      <a:r>
                        <a:rPr lang="en-US" sz="1100" kern="1200" spc="-6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kern="1200" spc="-6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degli</a:t>
                      </a:r>
                      <a:r>
                        <a:rPr lang="en-US" sz="1100" kern="1200" spc="-6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kern="1200" spc="-6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utilizzatori</a:t>
                      </a:r>
                      <a:r>
                        <a:rPr lang="en-US" sz="1100" kern="1200" spc="-6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, </a:t>
                      </a:r>
                      <a:r>
                        <a:rPr lang="en-US" sz="1100" kern="1200" spc="-6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il</a:t>
                      </a:r>
                      <a:r>
                        <a:rPr lang="en-US" sz="1100" kern="1200" spc="-6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LI-RADS </a:t>
                      </a:r>
                      <a:r>
                        <a:rPr lang="en-US" sz="1100" kern="1200" spc="-6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si</a:t>
                      </a:r>
                      <a:r>
                        <a:rPr lang="en-US" sz="1100" kern="1200" spc="-6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evolve per </a:t>
                      </a:r>
                      <a:r>
                        <a:rPr lang="en-US" sz="1100" kern="1200" spc="-6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rispondere</a:t>
                      </a:r>
                      <a:r>
                        <a:rPr lang="en-US" sz="1100" kern="1200" spc="-6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al </a:t>
                      </a:r>
                      <a:r>
                        <a:rPr lang="en-US" sz="1100" kern="1200" spc="-6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meglio</a:t>
                      </a:r>
                      <a:r>
                        <a:rPr lang="en-US" sz="1100" kern="1200" spc="-6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kern="1200" spc="-6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alle</a:t>
                      </a:r>
                      <a:r>
                        <a:rPr lang="en-US" sz="1100" kern="1200" spc="-6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kern="1200" spc="-6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necessità</a:t>
                      </a:r>
                      <a:r>
                        <a:rPr lang="en-US" sz="1100" kern="1200" spc="-6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kern="1200" spc="-6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cliniche</a:t>
                      </a:r>
                      <a:r>
                        <a:rPr lang="en-US" sz="1100" kern="1200" spc="-6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, educative e di </a:t>
                      </a:r>
                      <a:r>
                        <a:rPr lang="en-US" sz="1100" kern="1200" spc="-6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ricerca</a:t>
                      </a:r>
                      <a:r>
                        <a:rPr lang="en-US" sz="1100" kern="1200" spc="-6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. Il</a:t>
                      </a:r>
                      <a:r>
                        <a:rPr lang="en-US" sz="1100" kern="1200" spc="-6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 LI-RADS</a:t>
                      </a:r>
                      <a:r>
                        <a:rPr lang="en-US" sz="1100" kern="1200" spc="-6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v</a:t>
                      </a:r>
                      <a:r>
                        <a:rPr lang="en-US" sz="1100" kern="1200" spc="-6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2017 è </a:t>
                      </a:r>
                      <a:r>
                        <a:rPr lang="en-US" sz="1100" kern="1200" spc="-6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il</a:t>
                      </a:r>
                      <a:r>
                        <a:rPr lang="en-US" sz="1100" kern="1200" spc="-6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kern="1200" spc="-6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prossimo</a:t>
                      </a:r>
                      <a:r>
                        <a:rPr lang="en-US" sz="1100" kern="1200" spc="-6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kern="1200" spc="-6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passo</a:t>
                      </a:r>
                      <a:r>
                        <a:rPr lang="en-US" sz="1100" kern="1200" spc="-6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in </a:t>
                      </a:r>
                      <a:r>
                        <a:rPr lang="en-US" sz="1100" kern="1200" spc="-6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questa</a:t>
                      </a:r>
                      <a:r>
                        <a:rPr lang="en-US" sz="1100" kern="1200" spc="-6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kern="1200" spc="-60" baseline="0" dirty="0" err="1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evoluzione</a:t>
                      </a:r>
                      <a:r>
                        <a:rPr lang="en-US" sz="1100" kern="1200" spc="-60" baseline="0" dirty="0" smtClean="0"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.</a:t>
                      </a:r>
                      <a:endParaRPr lang="en-US" sz="1100" kern="1200" spc="-60" dirty="0" smtClean="0">
                        <a:solidFill>
                          <a:schemeClr val="tx1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91440" marB="91440"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9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409944" y="8882390"/>
            <a:ext cx="448056" cy="261610"/>
          </a:xfrm>
          <a:noFill/>
        </p:spPr>
        <p:txBody>
          <a:bodyPr wrap="none" anchor="ctr">
            <a:noAutofit/>
          </a:bodyPr>
          <a:lstStyle/>
          <a:p>
            <a:pPr algn="r"/>
            <a:fld id="{5C7DFAEC-27B1-A44E-BCC1-33C66E982628}" type="slidenum">
              <a:rPr lang="en-US" sz="1100" smtClean="0">
                <a:latin typeface="Helvetica"/>
                <a:cs typeface="Helvetica"/>
              </a:rPr>
              <a:pPr algn="r"/>
              <a:t>4</a:t>
            </a:fld>
            <a:endParaRPr lang="en-US" sz="1100">
              <a:latin typeface="Helvetica"/>
              <a:cs typeface="Helvetica"/>
            </a:endParaRPr>
          </a:p>
        </p:txBody>
      </p:sp>
      <p:sp>
        <p:nvSpPr>
          <p:cNvPr id="10" name="Right Triangle 9"/>
          <p:cNvSpPr/>
          <p:nvPr/>
        </p:nvSpPr>
        <p:spPr>
          <a:xfrm rot="10800000">
            <a:off x="5476042" y="0"/>
            <a:ext cx="1381958" cy="503271"/>
          </a:xfrm>
          <a:prstGeom prst="rtTriangle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0000">
                <a:schemeClr val="bg1">
                  <a:alpha val="0"/>
                </a:schemeClr>
              </a:gs>
            </a:gsLst>
            <a:lin ang="174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400"/>
          </a:p>
        </p:txBody>
      </p:sp>
      <p:sp>
        <p:nvSpPr>
          <p:cNvPr id="11" name="TextBox 10"/>
          <p:cNvSpPr txBox="1"/>
          <p:nvPr/>
        </p:nvSpPr>
        <p:spPr>
          <a:xfrm>
            <a:off x="4955524" y="-25450"/>
            <a:ext cx="1920210" cy="307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smtClean="0">
                <a:latin typeface="Helvetica"/>
                <a:cs typeface="Helvetica"/>
              </a:rPr>
              <a:t>Novità</a:t>
            </a:r>
            <a:endParaRPr lang="en-US" sz="140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2417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234299"/>
              </p:ext>
            </p:extLst>
          </p:nvPr>
        </p:nvGraphicFramePr>
        <p:xfrm>
          <a:off x="228600" y="365760"/>
          <a:ext cx="6400800" cy="66100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4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LI-RADS</a:t>
                      </a:r>
                      <a:r>
                        <a:rPr lang="en-US" sz="1800" b="1" baseline="3000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®</a:t>
                      </a:r>
                      <a:r>
                        <a:rPr lang="en-US" sz="1800" b="1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 v2017 TC/RM</a:t>
                      </a:r>
                      <a:endParaRPr lang="en-US" sz="1800" b="1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4572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algn="ctr" fontAlgn="auto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sz="2000" b="1" dirty="0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93192">
                <a:tc rowSpan="3"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solidFill>
                            <a:srgbClr val="00B05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✔</a:t>
                      </a:r>
                      <a:endParaRPr lang="en-US" sz="2800">
                        <a:solidFill>
                          <a:srgbClr val="00B050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algn="l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US" sz="1100" b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Applicare</a:t>
                      </a:r>
                      <a:r>
                        <a:rPr lang="en-US" sz="1100" b="1" baseline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in pazienti ad alto rischio di HCC, cioè quelli con:</a:t>
                      </a:r>
                      <a:endParaRPr lang="en-US" sz="1100" b="1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91440" marB="9144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E1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14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880" indent="-18288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charset="0"/>
                        <a:buChar char="•"/>
                        <a:defRPr/>
                      </a:pPr>
                      <a:endParaRPr lang="en-US" sz="300" smtClean="0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182880" indent="-18288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charset="0"/>
                        <a:buChar char="•"/>
                        <a:defRPr/>
                      </a:pPr>
                      <a:endParaRPr lang="en-US" sz="300" smtClean="0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3600" dirty="0">
                        <a:solidFill>
                          <a:srgbClr val="00B050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2880" indent="-18288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charset="0"/>
                        <a:buChar char="•"/>
                        <a:defRPr/>
                      </a:pPr>
                      <a:r>
                        <a:rPr lang="en-US" sz="110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Cirrosi </a:t>
                      </a:r>
                      <a:r>
                        <a:rPr lang="en-US" sz="1100" b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OPPURE</a:t>
                      </a:r>
                    </a:p>
                    <a:p>
                      <a:pPr marL="182880" indent="-18288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charset="0"/>
                        <a:buChar char="•"/>
                        <a:defRPr/>
                      </a:pPr>
                      <a:r>
                        <a:rPr lang="en-US" sz="110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Epatite B cronica </a:t>
                      </a:r>
                      <a:r>
                        <a:rPr lang="en-US" sz="1100" b="1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OPPURE</a:t>
                      </a:r>
                    </a:p>
                    <a:p>
                      <a:pPr marL="182880" indent="-18288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charset="0"/>
                        <a:buChar char="•"/>
                        <a:defRPr/>
                      </a:pPr>
                      <a:r>
                        <a:rPr lang="en-US" sz="110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Presenza</a:t>
                      </a:r>
                      <a:r>
                        <a:rPr lang="en-US" sz="1100" baseline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di HCC o precedente HCC</a:t>
                      </a:r>
                      <a:endParaRPr lang="en-US" sz="1100" smtClean="0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9144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charset="0"/>
                        <a:buNone/>
                        <a:defRPr/>
                      </a:pPr>
                      <a:r>
                        <a:rPr lang="en-US" sz="110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Inclusi gli</a:t>
                      </a:r>
                      <a:r>
                        <a:rPr lang="en-US" sz="1100" baseline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adulti candidati al trapianto epatico o che hanno ricevuto un trapianto epatico</a:t>
                      </a:r>
                      <a:endParaRPr lang="en-US" sz="1100" smtClean="0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182880" marT="91440" marB="9144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pPr algn="ctr"/>
                      <a:endParaRPr lang="en-US" sz="300">
                        <a:solidFill>
                          <a:srgbClr val="00B050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2880" indent="-18288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charset="0"/>
                        <a:buChar char="•"/>
                        <a:defRPr/>
                      </a:pPr>
                      <a:endParaRPr lang="en-US" sz="300" smtClean="0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182880" indent="-18288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charset="0"/>
                        <a:buChar char="•"/>
                        <a:defRPr/>
                      </a:pPr>
                      <a:endParaRPr lang="en-US" sz="300" smtClean="0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endParaRPr lang="en-US" sz="40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10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93192">
                <a:tc rowSpan="2"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✘</a:t>
                      </a:r>
                      <a:endParaRPr lang="en-US" sz="2800" dirty="0">
                        <a:solidFill>
                          <a:srgbClr val="FF0000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US" sz="1100" b="1" kern="120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Non applicare</a:t>
                      </a:r>
                      <a:r>
                        <a:rPr lang="en-US" sz="1100" b="1" kern="1200" baseline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in pazienti:</a:t>
                      </a:r>
                      <a:endParaRPr lang="en-US" sz="1100" b="1" kern="1200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91440" marB="9144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E1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3600" dirty="0">
                        <a:solidFill>
                          <a:srgbClr val="FF0000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182880" marR="0" indent="-18288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10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Senza</a:t>
                      </a:r>
                      <a:r>
                        <a:rPr lang="en-US" sz="1100" baseline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i fattori di rischio sopracitati</a:t>
                      </a:r>
                      <a:endParaRPr lang="en-US" sz="1100" smtClean="0">
                        <a:solidFill>
                          <a:srgbClr val="000000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  <a:p>
                      <a:pPr marL="182880" marR="0" indent="-18288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10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&lt; 18 anni</a:t>
                      </a:r>
                    </a:p>
                    <a:p>
                      <a:pPr marL="182880" marR="0" indent="-18288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100" baseline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Con cirrosi dovuta a fibrosi epatica congenita</a:t>
                      </a:r>
                    </a:p>
                    <a:p>
                      <a:pPr marL="182880" marR="0" indent="-18288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10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Con cirrosi dovuta a patologie</a:t>
                      </a:r>
                      <a:r>
                        <a:rPr lang="en-US" sz="1100" baseline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vascolari,</a:t>
                      </a:r>
                      <a:r>
                        <a:rPr lang="en-US" sz="1100" baseline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quali teleangectasia emorragica ereditaria, sindrome di Budd-Chiari, occlusione cronica della vena porta, scompenso cardiaco, iperplasia nodulare rigenerativa diffusa</a:t>
                      </a:r>
                      <a:endParaRPr lang="en-US" sz="1100" smtClean="0">
                        <a:solidFill>
                          <a:srgbClr val="000000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9144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E1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endParaRPr lang="en-US" sz="40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10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93192">
                <a:tc row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smtClean="0">
                          <a:solidFill>
                            <a:srgbClr val="00B05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✔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Applicare</a:t>
                      </a:r>
                      <a:r>
                        <a:rPr lang="en-US" sz="1100" b="1" kern="1200" baseline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per esami multifasici eseguiti tramite:</a:t>
                      </a:r>
                      <a:endParaRPr lang="en-US" sz="1100" b="1" kern="1200" smtClean="0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91440" marB="9144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E1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182880" lvl="1" indent="-182880" algn="l">
                        <a:lnSpc>
                          <a:spcPct val="100000"/>
                        </a:lnSpc>
                        <a:buFont typeface="Arial"/>
                        <a:buChar char="•"/>
                      </a:pPr>
                      <a:r>
                        <a:rPr lang="en-US" sz="1100" strike="noStrike" baseline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TC o RM con mezzo di contrasto </a:t>
                      </a:r>
                      <a:r>
                        <a:rPr lang="en-US" sz="1100" strike="noStrike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extracellulare</a:t>
                      </a:r>
                      <a:r>
                        <a:rPr lang="en-US" sz="1100" strike="noStrike" baseline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100" strike="noStrike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(ECA) </a:t>
                      </a:r>
                      <a:r>
                        <a:rPr lang="en-US" sz="1100" b="1" strike="noStrike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OPPURE</a:t>
                      </a:r>
                      <a:endParaRPr lang="en-US" sz="1100" b="1" strike="noStrike" smtClean="0">
                        <a:solidFill>
                          <a:srgbClr val="00B0F0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  <a:p>
                      <a:pPr marL="182880" lvl="1" indent="-182880" algn="l">
                        <a:lnSpc>
                          <a:spcPct val="100000"/>
                        </a:lnSpc>
                        <a:buFont typeface="Arial"/>
                        <a:buChar char="•"/>
                      </a:pPr>
                      <a:r>
                        <a:rPr lang="en-US" sz="110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RM con mezzo</a:t>
                      </a:r>
                      <a:r>
                        <a:rPr lang="en-US" sz="1100" baseline="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di contrasto epatospecifico </a:t>
                      </a:r>
                      <a:r>
                        <a:rPr lang="en-US" sz="1100" smtClean="0">
                          <a:solidFill>
                            <a:srgbClr val="00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(HBA)</a:t>
                      </a:r>
                      <a:endParaRPr lang="en-US" sz="1100" smtClean="0">
                        <a:solidFill>
                          <a:srgbClr val="00B0F0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9144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E1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smtClean="0">
                        <a:solidFill>
                          <a:srgbClr val="00B050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182880" lvl="1" indent="-182880" algn="l">
                        <a:lnSpc>
                          <a:spcPct val="100000"/>
                        </a:lnSpc>
                        <a:buFont typeface="Arial"/>
                        <a:buChar char="•"/>
                      </a:pPr>
                      <a:endParaRPr lang="en-US" sz="800" smtClean="0">
                        <a:solidFill>
                          <a:srgbClr val="0432FF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i="0" smtClean="0">
                          <a:solidFill>
                            <a:srgbClr val="FF0000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✘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US" sz="1100" b="1" kern="120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Non assegnare categorie LI-RADS per reperti:</a:t>
                      </a:r>
                      <a:endParaRPr lang="en-US" sz="1100" b="1" kern="1200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91440" marB="9144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E1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 smtClean="0">
                        <a:solidFill>
                          <a:srgbClr val="00B050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182880" marR="0" indent="-18288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10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Con</a:t>
                      </a:r>
                      <a:r>
                        <a:rPr lang="en-US" sz="1100" baseline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riscontro anatomopatologico di malignità </a:t>
                      </a:r>
                      <a:r>
                        <a:rPr lang="en-US" sz="1100" b="1" baseline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OPPURE</a:t>
                      </a:r>
                      <a:endParaRPr lang="en-US" sz="1100" b="1" smtClean="0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  <a:p>
                      <a:pPr marL="182880" marR="0" indent="-18288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100" baseline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Con riscontro anatomopatologico di lesioni benigne ad origine non epatocellulare, come gli angiomi</a:t>
                      </a:r>
                    </a:p>
                  </a:txBody>
                  <a:tcPr marT="9144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E1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 smtClean="0">
                        <a:solidFill>
                          <a:srgbClr val="FF0000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Vedi</a:t>
                      </a: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 </a:t>
                      </a:r>
                      <a:r>
                        <a:rPr lang="en-US" sz="1100" b="0" i="1" dirty="0" err="1" smtClean="0">
                          <a:solidFill>
                            <a:srgbClr val="0432FF"/>
                          </a:solidFill>
                          <a:latin typeface="Helvetica" charset="0"/>
                          <a:ea typeface="Helvetica" charset="0"/>
                          <a:cs typeface="Helvetica" charset="0"/>
                          <a:hlinkClick r:id="rId3" action="ppaction://hlinksldjump"/>
                        </a:rPr>
                        <a:t>pagina</a:t>
                      </a:r>
                      <a:r>
                        <a:rPr lang="en-US" sz="1100" b="0" i="1" dirty="0" smtClean="0">
                          <a:solidFill>
                            <a:srgbClr val="0432FF"/>
                          </a:solidFill>
                          <a:latin typeface="Helvetica" charset="0"/>
                          <a:ea typeface="Helvetica" charset="0"/>
                          <a:cs typeface="Helvetica" charset="0"/>
                          <a:hlinkClick r:id="rId3" action="ppaction://hlinksldjump"/>
                        </a:rPr>
                        <a:t> 31</a:t>
                      </a:r>
                      <a:r>
                        <a:rPr lang="en-US" sz="1100" b="0" i="1" dirty="0" smtClean="0">
                          <a:solidFill>
                            <a:srgbClr val="0432FF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per </a:t>
                      </a:r>
                      <a:r>
                        <a:rPr kumimoji="0" lang="en-US" sz="11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una</a:t>
                      </a: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guida</a:t>
                      </a: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sulla</a:t>
                      </a: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refertazione</a:t>
                      </a: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 di </a:t>
                      </a:r>
                      <a:r>
                        <a:rPr kumimoji="0" lang="en-US" sz="11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lesioni</a:t>
                      </a: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 con </a:t>
                      </a:r>
                      <a:r>
                        <a:rPr kumimoji="0" lang="en-US" sz="11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riscontro</a:t>
                      </a: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 </a:t>
                      </a:r>
                      <a:r>
                        <a:rPr kumimoji="0" lang="en-US" sz="11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anatomopatologico</a:t>
                      </a: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"/>
                          <a:ea typeface="+mn-ea"/>
                          <a:cs typeface="Helvetica"/>
                        </a:rPr>
                        <a:t>.</a:t>
                      </a:r>
                      <a:endParaRPr lang="en-US" sz="1100" b="0" i="1" baseline="0" dirty="0" smtClean="0">
                        <a:solidFill>
                          <a:srgbClr val="0432FF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9144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E1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409944" y="8882390"/>
            <a:ext cx="448056" cy="261610"/>
          </a:xfrm>
          <a:noFill/>
        </p:spPr>
        <p:txBody>
          <a:bodyPr wrap="none" anchor="ctr">
            <a:noAutofit/>
          </a:bodyPr>
          <a:lstStyle/>
          <a:p>
            <a:pPr algn="r"/>
            <a:fld id="{3E0E3EE9-70C1-2F49-8B23-E41CE9187E8C}" type="slidenum">
              <a:rPr lang="en-US" sz="1100" smtClean="0">
                <a:latin typeface="Helvetica"/>
                <a:cs typeface="Helvetica"/>
              </a:rPr>
              <a:pPr algn="r"/>
              <a:t>5</a:t>
            </a:fld>
            <a:endParaRPr lang="en-US" sz="1100">
              <a:latin typeface="Helvetica"/>
              <a:cs typeface="Helvetica"/>
            </a:endParaRPr>
          </a:p>
        </p:txBody>
      </p:sp>
      <p:sp>
        <p:nvSpPr>
          <p:cNvPr id="7" name="Right Triangle 6"/>
          <p:cNvSpPr/>
          <p:nvPr/>
        </p:nvSpPr>
        <p:spPr>
          <a:xfrm rot="10800000">
            <a:off x="5476042" y="0"/>
            <a:ext cx="1381958" cy="503271"/>
          </a:xfrm>
          <a:prstGeom prst="rtTriangle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0000">
                <a:schemeClr val="bg1">
                  <a:alpha val="0"/>
                </a:schemeClr>
              </a:gs>
            </a:gsLst>
            <a:lin ang="174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400"/>
          </a:p>
        </p:txBody>
      </p:sp>
      <p:sp>
        <p:nvSpPr>
          <p:cNvPr id="9" name="TextBox 8"/>
          <p:cNvSpPr txBox="1"/>
          <p:nvPr/>
        </p:nvSpPr>
        <p:spPr>
          <a:xfrm>
            <a:off x="4955524" y="-25450"/>
            <a:ext cx="1920210" cy="307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smtClean="0">
                <a:latin typeface="Helvetica"/>
                <a:cs typeface="Helvetica"/>
              </a:rPr>
              <a:t>Per iniziare</a:t>
            </a:r>
            <a:endParaRPr lang="en-US" sz="140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13811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4625170"/>
              </p:ext>
            </p:extLst>
          </p:nvPr>
        </p:nvGraphicFramePr>
        <p:xfrm>
          <a:off x="228600" y="336732"/>
          <a:ext cx="6400800" cy="63999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00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532598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Categorie TC/RM</a:t>
                      </a:r>
                      <a:r>
                        <a:rPr lang="en-US" sz="1800" b="1" baseline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800" b="1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LI-RADS</a:t>
                      </a:r>
                      <a:r>
                        <a:rPr lang="en-US" sz="1800" b="1" baseline="3000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®</a:t>
                      </a:r>
                      <a:r>
                        <a:rPr lang="en-US" sz="1800" b="1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 v2017</a:t>
                      </a:r>
                    </a:p>
                  </a:txBody>
                  <a:tcPr marT="0" marB="13716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883770">
                <a:tc>
                  <a:txBody>
                    <a:bodyPr/>
                    <a:lstStyle/>
                    <a:p>
                      <a:pPr algn="l"/>
                      <a:r>
                        <a:rPr lang="en-US" sz="1100" b="1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Categorie</a:t>
                      </a:r>
                    </a:p>
                    <a:p>
                      <a:pPr algn="l"/>
                      <a:r>
                        <a:rPr lang="en-US" sz="1100" b="1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Diagnostiche</a:t>
                      </a:r>
                    </a:p>
                    <a:p>
                      <a:pPr algn="l"/>
                      <a:endParaRPr lang="en-US" sz="1100" b="1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0" marR="0" marT="91440" marB="448056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32598">
                <a:tc>
                  <a:txBody>
                    <a:bodyPr/>
                    <a:lstStyle/>
                    <a:p>
                      <a:pPr algn="l"/>
                      <a:r>
                        <a:rPr lang="en-US" sz="1100" b="1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Categorie di</a:t>
                      </a:r>
                    </a:p>
                    <a:p>
                      <a:pPr algn="l"/>
                      <a:r>
                        <a:rPr lang="en-US" sz="1100" b="1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Risposta</a:t>
                      </a:r>
                      <a:r>
                        <a:rPr lang="en-US" sz="1100" b="1" baseline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 al Trattamento</a:t>
                      </a:r>
                      <a:endParaRPr lang="en-US" sz="1100" b="1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0" marR="0" marT="91440" marB="36576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60" name="Group 59"/>
          <p:cNvGrpSpPr/>
          <p:nvPr/>
        </p:nvGrpSpPr>
        <p:grpSpPr>
          <a:xfrm>
            <a:off x="2477751" y="1272690"/>
            <a:ext cx="4311189" cy="457200"/>
            <a:chOff x="2468880" y="1124098"/>
            <a:chExt cx="4311189" cy="457200"/>
          </a:xfrm>
        </p:grpSpPr>
        <p:sp>
          <p:nvSpPr>
            <p:cNvPr id="62" name="Rectangle 61"/>
            <p:cNvSpPr/>
            <p:nvPr/>
          </p:nvSpPr>
          <p:spPr>
            <a:xfrm>
              <a:off x="4128309" y="1124098"/>
              <a:ext cx="2651760" cy="457200"/>
            </a:xfrm>
            <a:prstGeom prst="rect">
              <a:avLst/>
            </a:prstGeom>
            <a:noFill/>
            <a:ln w="3175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lIns="91440" tIns="0" rIns="91440" bIns="0" rtlCol="0" anchor="ctr">
              <a:noAutofit/>
            </a:bodyPr>
            <a:lstStyle/>
            <a:p>
              <a:pPr defTabSz="457200"/>
              <a:r>
                <a:rPr lang="en-US" sz="1100" smtClean="0">
                  <a:solidFill>
                    <a:srgbClr val="000000"/>
                  </a:solidFill>
                  <a:latin typeface="Helvetica"/>
                  <a:cs typeface="Helvetica"/>
                </a:rPr>
                <a:t>Non classificabile</a:t>
              </a:r>
            </a:p>
            <a:p>
              <a:r>
                <a:rPr lang="en-US" sz="1100">
                  <a:solidFill>
                    <a:srgbClr val="000000"/>
                  </a:solidFill>
                  <a:latin typeface="Helvetica"/>
                  <a:cs typeface="Helvetica"/>
                </a:rPr>
                <a:t>(per scarsa qualità dell’esame o assenza delle immagini)</a:t>
              </a: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2468880" y="1124098"/>
              <a:ext cx="1645920" cy="457200"/>
            </a:xfrm>
            <a:prstGeom prst="rect">
              <a:avLst/>
            </a:prstGeom>
            <a:solidFill>
              <a:schemeClr val="bg1"/>
            </a:solidFill>
            <a:ln w="6350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kern="1200">
                  <a:solidFill>
                    <a:sysClr val="windowText" lastClr="000000"/>
                  </a:solidFill>
                  <a:latin typeface="Helvetica"/>
                  <a:cs typeface="Helvetica"/>
                </a:rPr>
                <a:t>LR</a:t>
              </a:r>
              <a:r>
                <a:rPr lang="en-US" sz="1100" kern="1200" smtClean="0">
                  <a:solidFill>
                    <a:sysClr val="windowText" lastClr="000000"/>
                  </a:solidFill>
                  <a:latin typeface="Helvetica"/>
                  <a:cs typeface="Helvetica"/>
                </a:rPr>
                <a:t>-</a:t>
              </a:r>
              <a:r>
                <a:rPr lang="en-US" sz="1100" smtClean="0">
                  <a:solidFill>
                    <a:sysClr val="windowText" lastClr="000000"/>
                  </a:solidFill>
                  <a:latin typeface="Helvetica"/>
                  <a:cs typeface="Helvetica"/>
                </a:rPr>
                <a:t>NC</a:t>
              </a:r>
              <a:endParaRPr lang="en-US" sz="1100" kern="1200">
                <a:solidFill>
                  <a:sysClr val="windowText" lastClr="000000"/>
                </a:solidFill>
                <a:latin typeface="Helvetica"/>
                <a:cs typeface="Helvetica"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2468880" y="4942339"/>
            <a:ext cx="4311189" cy="457200"/>
            <a:chOff x="2482389" y="1964296"/>
            <a:chExt cx="4311189" cy="457200"/>
          </a:xfrm>
        </p:grpSpPr>
        <p:sp>
          <p:nvSpPr>
            <p:cNvPr id="51" name="Rectangle 50"/>
            <p:cNvSpPr/>
            <p:nvPr/>
          </p:nvSpPr>
          <p:spPr>
            <a:xfrm>
              <a:off x="4141818" y="1964296"/>
              <a:ext cx="2651760" cy="457200"/>
            </a:xfrm>
            <a:prstGeom prst="rect">
              <a:avLst/>
            </a:prstGeom>
            <a:noFill/>
            <a:ln w="3175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lIns="91440" tIns="0" rIns="91440" bIns="0" rtlCol="0" anchor="ctr">
              <a:noAutofit/>
            </a:bodyPr>
            <a:lstStyle/>
            <a:p>
              <a:pPr defTabSz="457200"/>
              <a:r>
                <a:rPr lang="en-US" sz="1100" smtClean="0">
                  <a:solidFill>
                    <a:srgbClr val="000000"/>
                  </a:solidFill>
                  <a:latin typeface="Helvetica"/>
                  <a:cs typeface="Helvetica"/>
                </a:rPr>
                <a:t>Invasione vascolare neoplastica</a:t>
              </a:r>
              <a:endParaRPr lang="en-US" sz="1100">
                <a:solidFill>
                  <a:srgbClr val="000000"/>
                </a:solidFill>
                <a:latin typeface="Helvetica"/>
                <a:cs typeface="Helvetica"/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2482389" y="1964296"/>
              <a:ext cx="1645920" cy="457200"/>
            </a:xfrm>
            <a:prstGeom prst="rect">
              <a:avLst/>
            </a:prstGeom>
            <a:solidFill>
              <a:schemeClr val="tx1"/>
            </a:solidFill>
            <a:ln w="3175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kern="1200" smtClean="0">
                  <a:solidFill>
                    <a:schemeClr val="bg1"/>
                  </a:solidFill>
                  <a:latin typeface="Helvetica"/>
                  <a:cs typeface="Helvetica"/>
                </a:rPr>
                <a:t>LR-</a:t>
              </a:r>
              <a:r>
                <a:rPr lang="en-US" sz="1100" smtClean="0">
                  <a:solidFill>
                    <a:schemeClr val="bg1"/>
                  </a:solidFill>
                  <a:latin typeface="Helvetica"/>
                  <a:cs typeface="Helvetica"/>
                </a:rPr>
                <a:t>TIV</a:t>
              </a:r>
              <a:endParaRPr lang="en-US" sz="1100" kern="1200">
                <a:solidFill>
                  <a:schemeClr val="bg1"/>
                </a:solidFill>
                <a:latin typeface="Helvetica"/>
                <a:cs typeface="Helvetica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37160" y="2035710"/>
            <a:ext cx="6676602" cy="2600809"/>
            <a:chOff x="137160" y="2032210"/>
            <a:chExt cx="6676602" cy="2600809"/>
          </a:xfrm>
        </p:grpSpPr>
        <p:grpSp>
          <p:nvGrpSpPr>
            <p:cNvPr id="6" name="Group 5"/>
            <p:cNvGrpSpPr/>
            <p:nvPr/>
          </p:nvGrpSpPr>
          <p:grpSpPr>
            <a:xfrm>
              <a:off x="2477751" y="2032210"/>
              <a:ext cx="4311189" cy="457200"/>
              <a:chOff x="2468880" y="2482514"/>
              <a:chExt cx="4311189" cy="457200"/>
            </a:xfrm>
          </p:grpSpPr>
          <p:sp>
            <p:nvSpPr>
              <p:cNvPr id="41" name="Rectangle 40">
                <a:hlinkClick r:id="" action="ppaction://noaction"/>
                <a:hlinkHover r:id="" action="ppaction://noaction" highlightClick="1"/>
              </p:cNvPr>
              <p:cNvSpPr/>
              <p:nvPr/>
            </p:nvSpPr>
            <p:spPr>
              <a:xfrm>
                <a:off x="4128309" y="2482514"/>
                <a:ext cx="2651760" cy="457200"/>
              </a:xfrm>
              <a:prstGeom prst="rect">
                <a:avLst/>
              </a:prstGeom>
              <a:noFill/>
              <a:ln w="3175" cmpd="sng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0" rIns="91440" bIns="0" rtlCol="0" anchor="ctr">
                <a:noAutofit/>
              </a:bodyPr>
              <a:lstStyle/>
              <a:p>
                <a:pPr defTabSz="457200"/>
                <a:r>
                  <a:rPr lang="en-US" sz="1100" smtClean="0">
                    <a:solidFill>
                      <a:srgbClr val="000000"/>
                    </a:solidFill>
                    <a:latin typeface="Helvetica"/>
                    <a:cs typeface="Helvetica"/>
                  </a:rPr>
                  <a:t>Certamente benigno</a:t>
                </a:r>
                <a:endParaRPr lang="en-US" sz="1100">
                  <a:solidFill>
                    <a:srgbClr val="000000"/>
                  </a:solidFill>
                  <a:latin typeface="Helvetica"/>
                  <a:cs typeface="Helvetica"/>
                </a:endParaRPr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2468880" y="2482514"/>
                <a:ext cx="1645920" cy="457200"/>
              </a:xfrm>
              <a:prstGeom prst="rect">
                <a:avLst/>
              </a:prstGeom>
              <a:solidFill>
                <a:srgbClr val="00C100"/>
              </a:solidFill>
              <a:ln w="12700" cmpd="sng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>
                <a:noAutofit/>
              </a:bodyPr>
              <a:lstStyle/>
              <a:p>
                <a:pPr algn="ctr" defTabSz="457200"/>
                <a:r>
                  <a:rPr lang="en-US" sz="1100" smtClean="0">
                    <a:solidFill>
                      <a:srgbClr val="000000"/>
                    </a:solidFill>
                    <a:latin typeface="Helvetica"/>
                    <a:cs typeface="Helvetica"/>
                  </a:rPr>
                  <a:t>LR-1</a:t>
                </a:r>
                <a:endParaRPr lang="en-US" sz="1100">
                  <a:solidFill>
                    <a:srgbClr val="000000"/>
                  </a:solidFill>
                  <a:latin typeface="Helvetica"/>
                  <a:cs typeface="Helvetica"/>
                </a:endParaRPr>
              </a:p>
            </p:txBody>
          </p:sp>
        </p:grpSp>
        <p:grpSp>
          <p:nvGrpSpPr>
            <p:cNvPr id="5" name="Group 4"/>
            <p:cNvGrpSpPr/>
            <p:nvPr/>
          </p:nvGrpSpPr>
          <p:grpSpPr>
            <a:xfrm>
              <a:off x="2477751" y="2569799"/>
              <a:ext cx="4311189" cy="457200"/>
              <a:chOff x="2468880" y="3003580"/>
              <a:chExt cx="4311189" cy="457200"/>
            </a:xfrm>
          </p:grpSpPr>
          <p:sp>
            <p:nvSpPr>
              <p:cNvPr id="42" name="Rectangle 41">
                <a:hlinkClick r:id="" action="ppaction://noaction"/>
                <a:hlinkHover r:id="" action="ppaction://noaction" highlightClick="1"/>
              </p:cNvPr>
              <p:cNvSpPr/>
              <p:nvPr/>
            </p:nvSpPr>
            <p:spPr>
              <a:xfrm>
                <a:off x="4128309" y="3003580"/>
                <a:ext cx="2651760" cy="457200"/>
              </a:xfrm>
              <a:prstGeom prst="rect">
                <a:avLst/>
              </a:prstGeom>
              <a:noFill/>
              <a:ln w="3175" cmpd="sng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0" rIns="91440" bIns="0" rtlCol="0" anchor="ctr">
                <a:noAutofit/>
              </a:bodyPr>
              <a:lstStyle/>
              <a:p>
                <a:pPr defTabSz="457200"/>
                <a:r>
                  <a:rPr lang="en-US" sz="1100" smtClean="0">
                    <a:solidFill>
                      <a:srgbClr val="000000"/>
                    </a:solidFill>
                    <a:latin typeface="Helvetica"/>
                    <a:cs typeface="Helvetica"/>
                  </a:rPr>
                  <a:t>Probabilmente benigno</a:t>
                </a:r>
                <a:endParaRPr lang="en-US" sz="1100">
                  <a:solidFill>
                    <a:srgbClr val="000000"/>
                  </a:solidFill>
                  <a:latin typeface="Helvetica"/>
                  <a:cs typeface="Helvetica"/>
                </a:endParaRPr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2468880" y="3003580"/>
                <a:ext cx="1645920" cy="457200"/>
              </a:xfrm>
              <a:prstGeom prst="rect">
                <a:avLst/>
              </a:prstGeom>
              <a:solidFill>
                <a:srgbClr val="90EB00"/>
              </a:solidFill>
              <a:ln w="12700" cmpd="sng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>
                <a:noAutofit/>
              </a:bodyPr>
              <a:lstStyle/>
              <a:p>
                <a:pPr algn="ctr" defTabSz="457200"/>
                <a:r>
                  <a:rPr lang="en-US" sz="1100" smtClean="0">
                    <a:solidFill>
                      <a:srgbClr val="000000"/>
                    </a:solidFill>
                    <a:latin typeface="Helvetica"/>
                    <a:cs typeface="Helvetica"/>
                  </a:rPr>
                  <a:t>LR-2</a:t>
                </a:r>
                <a:endParaRPr lang="en-US" sz="1100">
                  <a:solidFill>
                    <a:srgbClr val="000000"/>
                  </a:solidFill>
                  <a:latin typeface="Helvetica"/>
                  <a:cs typeface="Helvetica"/>
                </a:endParaRPr>
              </a:p>
            </p:txBody>
          </p:sp>
        </p:grpSp>
        <p:grpSp>
          <p:nvGrpSpPr>
            <p:cNvPr id="4" name="Group 3"/>
            <p:cNvGrpSpPr/>
            <p:nvPr/>
          </p:nvGrpSpPr>
          <p:grpSpPr>
            <a:xfrm>
              <a:off x="2477751" y="3107388"/>
              <a:ext cx="4311189" cy="457200"/>
              <a:chOff x="2468880" y="3524646"/>
              <a:chExt cx="4311189" cy="457200"/>
            </a:xfrm>
          </p:grpSpPr>
          <p:sp>
            <p:nvSpPr>
              <p:cNvPr id="43" name="Rectangle 42">
                <a:hlinkClick r:id="" action="ppaction://noaction"/>
                <a:hlinkHover r:id="" action="ppaction://noaction" highlightClick="1"/>
              </p:cNvPr>
              <p:cNvSpPr/>
              <p:nvPr/>
            </p:nvSpPr>
            <p:spPr>
              <a:xfrm>
                <a:off x="4128309" y="3524646"/>
                <a:ext cx="2651760" cy="457200"/>
              </a:xfrm>
              <a:prstGeom prst="rect">
                <a:avLst/>
              </a:prstGeom>
              <a:noFill/>
              <a:ln w="3175" cmpd="sng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0" rIns="91440" bIns="0" rtlCol="0" anchor="ctr">
                <a:noAutofit/>
              </a:bodyPr>
              <a:lstStyle/>
              <a:p>
                <a:pPr defTabSz="457200"/>
                <a:r>
                  <a:rPr lang="en-US" sz="1100" smtClean="0">
                    <a:solidFill>
                      <a:srgbClr val="000000"/>
                    </a:solidFill>
                    <a:latin typeface="Helvetica"/>
                    <a:cs typeface="Helvetica"/>
                  </a:rPr>
                  <a:t>Probabilità intermedia di malignità</a:t>
                </a:r>
                <a:endParaRPr lang="en-US" sz="1100">
                  <a:solidFill>
                    <a:srgbClr val="000000"/>
                  </a:solidFill>
                  <a:latin typeface="Helvetica"/>
                  <a:cs typeface="Helvetica"/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2468880" y="3524646"/>
                <a:ext cx="1645920" cy="457200"/>
              </a:xfrm>
              <a:prstGeom prst="rect">
                <a:avLst/>
              </a:prstGeom>
              <a:solidFill>
                <a:srgbClr val="FFFF00"/>
              </a:solidFill>
              <a:ln w="3175" cmpd="sng">
                <a:solidFill>
                  <a:schemeClr val="bg1">
                    <a:lumMod val="7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>
                <a:noAutofit/>
              </a:bodyPr>
              <a:lstStyle/>
              <a:p>
                <a:pPr algn="ctr" defTabSz="457200"/>
                <a:r>
                  <a:rPr lang="en-US" sz="1100" smtClean="0">
                    <a:solidFill>
                      <a:srgbClr val="000000"/>
                    </a:solidFill>
                    <a:latin typeface="Helvetica"/>
                    <a:cs typeface="Helvetica"/>
                  </a:rPr>
                  <a:t>LR-3</a:t>
                </a:r>
                <a:endParaRPr lang="en-US" sz="1100">
                  <a:solidFill>
                    <a:srgbClr val="000000"/>
                  </a:solidFill>
                  <a:latin typeface="Helvetica"/>
                  <a:cs typeface="Helvetica"/>
                </a:endParaRPr>
              </a:p>
            </p:txBody>
          </p:sp>
        </p:grpSp>
        <p:grpSp>
          <p:nvGrpSpPr>
            <p:cNvPr id="3" name="Group 2"/>
            <p:cNvGrpSpPr/>
            <p:nvPr/>
          </p:nvGrpSpPr>
          <p:grpSpPr>
            <a:xfrm>
              <a:off x="137160" y="3644978"/>
              <a:ext cx="6676602" cy="988041"/>
              <a:chOff x="137160" y="4045569"/>
              <a:chExt cx="6676602" cy="988041"/>
            </a:xfrm>
          </p:grpSpPr>
          <p:sp>
            <p:nvSpPr>
              <p:cNvPr id="44" name="Rectangle 43">
                <a:hlinkClick r:id="" action="ppaction://noaction"/>
                <a:hlinkHover r:id="" action="ppaction://noaction" highlightClick="1"/>
              </p:cNvPr>
              <p:cNvSpPr/>
              <p:nvPr/>
            </p:nvSpPr>
            <p:spPr>
              <a:xfrm>
                <a:off x="4128309" y="4045712"/>
                <a:ext cx="2651760" cy="457200"/>
              </a:xfrm>
              <a:prstGeom prst="rect">
                <a:avLst/>
              </a:prstGeom>
              <a:noFill/>
              <a:ln w="3175" cmpd="sng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0" rIns="91440" bIns="0" rtlCol="0" anchor="ctr">
                <a:noAutofit/>
              </a:bodyPr>
              <a:lstStyle/>
              <a:p>
                <a:pPr defTabSz="457200"/>
                <a:r>
                  <a:rPr lang="en-US" sz="1100" smtClean="0">
                    <a:solidFill>
                      <a:srgbClr val="000000"/>
                    </a:solidFill>
                    <a:latin typeface="Helvetica"/>
                    <a:cs typeface="Helvetica"/>
                  </a:rPr>
                  <a:t>Probabilmente HCC</a:t>
                </a:r>
                <a:endParaRPr lang="en-US" sz="1100">
                  <a:solidFill>
                    <a:srgbClr val="000000"/>
                  </a:solidFill>
                  <a:latin typeface="Helvetica"/>
                  <a:cs typeface="Helvetica"/>
                </a:endParaRPr>
              </a:p>
            </p:txBody>
          </p:sp>
          <p:sp>
            <p:nvSpPr>
              <p:cNvPr id="45" name="Rectangle 44">
                <a:hlinkClick r:id="" action="ppaction://noaction"/>
                <a:hlinkHover r:id="" action="ppaction://noaction" highlightClick="1"/>
              </p:cNvPr>
              <p:cNvSpPr/>
              <p:nvPr/>
            </p:nvSpPr>
            <p:spPr>
              <a:xfrm>
                <a:off x="4162002" y="4576410"/>
                <a:ext cx="2651760" cy="457200"/>
              </a:xfrm>
              <a:prstGeom prst="rect">
                <a:avLst/>
              </a:prstGeom>
              <a:noFill/>
              <a:ln w="3175" cmpd="sng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0" rIns="91440" bIns="0" rtlCol="0" anchor="ctr">
                <a:noAutofit/>
              </a:bodyPr>
              <a:lstStyle/>
              <a:p>
                <a:pPr defTabSz="457200"/>
                <a:r>
                  <a:rPr lang="en-US" sz="1100" smtClean="0">
                    <a:solidFill>
                      <a:srgbClr val="000000"/>
                    </a:solidFill>
                    <a:latin typeface="Helvetica"/>
                    <a:cs typeface="Helvetica"/>
                  </a:rPr>
                  <a:t>Certamente HCC</a:t>
                </a:r>
                <a:endParaRPr lang="en-US" sz="1100">
                  <a:solidFill>
                    <a:srgbClr val="000000"/>
                  </a:solidFill>
                  <a:latin typeface="Helvetica"/>
                  <a:cs typeface="Helvetica"/>
                </a:endParaRPr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137160" y="4045569"/>
                <a:ext cx="2314239" cy="978408"/>
              </a:xfrm>
              <a:prstGeom prst="rect">
                <a:avLst/>
              </a:prstGeom>
              <a:solidFill>
                <a:schemeClr val="bg1"/>
              </a:solidFill>
              <a:ln w="3175" cmpd="sng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0" rIns="91440" bIns="0" rtlCol="0" anchor="ctr">
                <a:noAutofit/>
              </a:bodyPr>
              <a:lstStyle/>
              <a:p>
                <a:pPr algn="r" defTabSz="457200"/>
                <a:r>
                  <a:rPr lang="en-US" sz="1100" smtClean="0">
                    <a:solidFill>
                      <a:srgbClr val="000000"/>
                    </a:solidFill>
                    <a:latin typeface="Helvetica"/>
                    <a:cs typeface="Helvetica"/>
                  </a:rPr>
                  <a:t>Probabilmente o </a:t>
                </a:r>
              </a:p>
              <a:p>
                <a:pPr algn="r" defTabSz="457200"/>
                <a:r>
                  <a:rPr lang="en-US" sz="1100" smtClean="0">
                    <a:solidFill>
                      <a:srgbClr val="000000"/>
                    </a:solidFill>
                    <a:latin typeface="Helvetica"/>
                    <a:cs typeface="Helvetica"/>
                  </a:rPr>
                  <a:t>certamente maligno, </a:t>
                </a:r>
              </a:p>
              <a:p>
                <a:pPr algn="r" defTabSz="457200"/>
                <a:r>
                  <a:rPr lang="en-US" sz="1100" smtClean="0">
                    <a:solidFill>
                      <a:srgbClr val="000000"/>
                    </a:solidFill>
                    <a:latin typeface="Helvetica"/>
                    <a:cs typeface="Helvetica"/>
                  </a:rPr>
                  <a:t>non necessariamente HCC</a:t>
                </a:r>
                <a:endParaRPr lang="en-US" sz="1100">
                  <a:solidFill>
                    <a:srgbClr val="000000"/>
                  </a:solidFill>
                  <a:latin typeface="Helvetica"/>
                  <a:cs typeface="Helvetica"/>
                </a:endParaRPr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3337560" y="4045712"/>
                <a:ext cx="777240" cy="457200"/>
              </a:xfrm>
              <a:prstGeom prst="rect">
                <a:avLst/>
              </a:prstGeom>
              <a:solidFill>
                <a:srgbClr val="FF9300"/>
              </a:solidFill>
              <a:ln w="12700" cmpd="sng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>
                <a:noAutofit/>
              </a:bodyPr>
              <a:lstStyle/>
              <a:p>
                <a:pPr algn="ctr" defTabSz="457200"/>
                <a:r>
                  <a:rPr lang="en-US" sz="1100" smtClean="0">
                    <a:solidFill>
                      <a:srgbClr val="000000"/>
                    </a:solidFill>
                    <a:latin typeface="Helvetica"/>
                    <a:cs typeface="Helvetica"/>
                  </a:rPr>
                  <a:t>LR-4</a:t>
                </a:r>
                <a:endParaRPr lang="en-US" sz="1100">
                  <a:solidFill>
                    <a:srgbClr val="000000"/>
                  </a:solidFill>
                  <a:latin typeface="Helvetica"/>
                  <a:cs typeface="Helvetica"/>
                </a:endParaRPr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3337560" y="4566777"/>
                <a:ext cx="777240" cy="457200"/>
              </a:xfrm>
              <a:prstGeom prst="rect">
                <a:avLst/>
              </a:prstGeom>
              <a:solidFill>
                <a:srgbClr val="FF0000"/>
              </a:solidFill>
              <a:ln w="12700" cmpd="sng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>
                <a:noAutofit/>
              </a:bodyPr>
              <a:lstStyle/>
              <a:p>
                <a:pPr algn="ctr" defTabSz="457200"/>
                <a:r>
                  <a:rPr lang="en-US" sz="1100" smtClean="0">
                    <a:solidFill>
                      <a:srgbClr val="000000"/>
                    </a:solidFill>
                    <a:latin typeface="Helvetica"/>
                    <a:cs typeface="Helvetica"/>
                  </a:rPr>
                  <a:t>LR-5</a:t>
                </a:r>
                <a:endParaRPr lang="en-US" sz="1100">
                  <a:solidFill>
                    <a:srgbClr val="000000"/>
                  </a:solidFill>
                  <a:latin typeface="Helvetica"/>
                  <a:cs typeface="Helvetica"/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2477751" y="4045569"/>
                <a:ext cx="777240" cy="978408"/>
              </a:xfrm>
              <a:prstGeom prst="rect">
                <a:avLst/>
              </a:prstGeom>
              <a:solidFill>
                <a:srgbClr val="941100"/>
              </a:solidFill>
              <a:ln w="12700" cmpd="sng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>
                <a:noAutofit/>
              </a:bodyPr>
              <a:lstStyle/>
              <a:p>
                <a:pPr algn="ctr" defTabSz="457200"/>
                <a:r>
                  <a:rPr lang="en-US" sz="1100" smtClean="0">
                    <a:solidFill>
                      <a:prstClr val="white"/>
                    </a:solidFill>
                    <a:latin typeface="Helvetica"/>
                    <a:cs typeface="Helvetica"/>
                  </a:rPr>
                  <a:t>LR-M</a:t>
                </a:r>
                <a:endParaRPr lang="en-US" sz="1100">
                  <a:solidFill>
                    <a:prstClr val="white"/>
                  </a:solidFill>
                  <a:latin typeface="Helvetica"/>
                  <a:cs typeface="Helvetica"/>
                </a:endParaRPr>
              </a:p>
            </p:txBody>
          </p:sp>
        </p:grpSp>
      </p:grpSp>
      <p:sp>
        <p:nvSpPr>
          <p:cNvPr id="27" name="Rectangle 26">
            <a:hlinkHover r:id="" action="ppaction://noaction" highlightClick="1"/>
          </p:cNvPr>
          <p:cNvSpPr/>
          <p:nvPr/>
        </p:nvSpPr>
        <p:spPr>
          <a:xfrm>
            <a:off x="4128309" y="6232847"/>
            <a:ext cx="2651760" cy="457200"/>
          </a:xfrm>
          <a:prstGeom prst="rect">
            <a:avLst/>
          </a:prstGeom>
          <a:noFill/>
          <a:ln w="31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0" rIns="91440" bIns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smtClean="0">
                <a:solidFill>
                  <a:srgbClr val="000000"/>
                </a:solidFill>
                <a:latin typeface="Helvetica"/>
                <a:cs typeface="Helvetica"/>
              </a:rPr>
              <a:t>Trattato,</a:t>
            </a:r>
          </a:p>
          <a:p>
            <a:pPr>
              <a:defRPr/>
            </a:pPr>
            <a:r>
              <a:rPr lang="en-US" sz="1100" smtClean="0">
                <a:solidFill>
                  <a:srgbClr val="000000"/>
                </a:solidFill>
                <a:latin typeface="Helvetica"/>
                <a:cs typeface="Helvetica"/>
              </a:rPr>
              <a:t>Risposta non valutabile</a:t>
            </a:r>
            <a:endParaRPr lang="en-US" sz="1100" kern="1200" smtClean="0">
              <a:solidFill>
                <a:srgbClr val="000000"/>
              </a:solidFill>
              <a:latin typeface="Helvetica"/>
              <a:cs typeface="Helvetica"/>
            </a:endParaRPr>
          </a:p>
          <a:p>
            <a:pPr>
              <a:defRPr/>
            </a:pPr>
            <a:r>
              <a:rPr lang="en-US" sz="1100">
                <a:solidFill>
                  <a:srgbClr val="000000"/>
                </a:solidFill>
                <a:latin typeface="Helvetica"/>
                <a:cs typeface="Helvetica"/>
              </a:rPr>
              <a:t>(per scarsa qualità dell’esame o assenza </a:t>
            </a:r>
            <a:r>
              <a:rPr lang="en-US" sz="1100" smtClean="0">
                <a:solidFill>
                  <a:srgbClr val="000000"/>
                </a:solidFill>
                <a:latin typeface="Helvetica"/>
                <a:cs typeface="Helvetica"/>
              </a:rPr>
              <a:t>delle immagini)</a:t>
            </a:r>
          </a:p>
        </p:txBody>
      </p:sp>
      <p:sp>
        <p:nvSpPr>
          <p:cNvPr id="28" name="Rectangle 27"/>
          <p:cNvSpPr/>
          <p:nvPr/>
        </p:nvSpPr>
        <p:spPr>
          <a:xfrm>
            <a:off x="2468880" y="6232847"/>
            <a:ext cx="1645920" cy="457200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dirty="0">
                <a:solidFill>
                  <a:schemeClr val="bg1"/>
                </a:solidFill>
                <a:latin typeface="Helvetica"/>
                <a:cs typeface="Helvetica"/>
              </a:rPr>
              <a:t>LR-</a:t>
            </a:r>
            <a:r>
              <a:rPr lang="en-US" sz="1100" dirty="0" smtClean="0">
                <a:solidFill>
                  <a:schemeClr val="bg1"/>
                </a:solidFill>
                <a:latin typeface="Helvetica"/>
                <a:cs typeface="Helvetica"/>
              </a:rPr>
              <a:t>TR non </a:t>
            </a:r>
            <a:r>
              <a:rPr lang="en-US" sz="1100" dirty="0" err="1" smtClean="0">
                <a:solidFill>
                  <a:schemeClr val="bg1"/>
                </a:solidFill>
                <a:latin typeface="Helvetica"/>
                <a:cs typeface="Helvetica"/>
              </a:rPr>
              <a:t>valutabile</a:t>
            </a:r>
            <a:endParaRPr lang="en-US" sz="1100" dirty="0">
              <a:solidFill>
                <a:schemeClr val="bg1"/>
              </a:solidFill>
              <a:latin typeface="Helvetica"/>
              <a:cs typeface="Helvetica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468880" y="7007782"/>
            <a:ext cx="4311189" cy="1499332"/>
            <a:chOff x="2468880" y="6946822"/>
            <a:chExt cx="4311189" cy="1499332"/>
          </a:xfrm>
        </p:grpSpPr>
        <p:sp>
          <p:nvSpPr>
            <p:cNvPr id="29" name="Rectangle 28">
              <a:hlinkHover r:id="" action="ppaction://noaction" highlightClick="1"/>
            </p:cNvPr>
            <p:cNvSpPr/>
            <p:nvPr/>
          </p:nvSpPr>
          <p:spPr>
            <a:xfrm>
              <a:off x="4128309" y="6946822"/>
              <a:ext cx="2651760" cy="457200"/>
            </a:xfrm>
            <a:prstGeom prst="rect">
              <a:avLst/>
            </a:prstGeom>
            <a:noFill/>
            <a:ln w="3175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40" tIns="0" rIns="91440" bIns="0" anchor="ctr"/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dirty="0" err="1" smtClean="0">
                  <a:solidFill>
                    <a:srgbClr val="000000"/>
                  </a:solidFill>
                  <a:latin typeface="Helvetica"/>
                  <a:cs typeface="Helvetica"/>
                </a:rPr>
                <a:t>Trattato</a:t>
              </a:r>
              <a:r>
                <a:rPr lang="en-US" sz="110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,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kern="1200" dirty="0" err="1" smtClean="0">
                  <a:solidFill>
                    <a:srgbClr val="000000"/>
                  </a:solidFill>
                  <a:latin typeface="Helvetica"/>
                  <a:cs typeface="Helvetica"/>
                </a:rPr>
                <a:t>probabilmente</a:t>
              </a:r>
              <a:r>
                <a:rPr lang="en-US" sz="1100" kern="120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 o </a:t>
              </a:r>
              <a:r>
                <a:rPr lang="en-US" sz="1100" kern="1200" dirty="0" err="1" smtClean="0">
                  <a:solidFill>
                    <a:srgbClr val="000000"/>
                  </a:solidFill>
                  <a:latin typeface="Helvetica"/>
                  <a:cs typeface="Helvetica"/>
                </a:rPr>
                <a:t>certamente</a:t>
              </a:r>
              <a:r>
                <a:rPr lang="en-US" sz="1100" kern="120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 non </a:t>
              </a:r>
              <a:r>
                <a:rPr lang="en-US" sz="1100" kern="1200" dirty="0" err="1" smtClean="0">
                  <a:solidFill>
                    <a:srgbClr val="000000"/>
                  </a:solidFill>
                  <a:latin typeface="Helvetica"/>
                  <a:cs typeface="Helvetica"/>
                </a:rPr>
                <a:t>vitale</a:t>
              </a:r>
              <a:endParaRPr lang="en-US" sz="1100" kern="1200" dirty="0">
                <a:solidFill>
                  <a:srgbClr val="000000"/>
                </a:solidFill>
                <a:latin typeface="Helvetica"/>
                <a:cs typeface="Helvetica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2468880" y="6946822"/>
              <a:ext cx="1645920" cy="457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mpd="sng">
              <a:solidFill>
                <a:srgbClr val="01C1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dirty="0" smtClean="0">
                  <a:solidFill>
                    <a:srgbClr val="FFFFFF"/>
                  </a:solidFill>
                  <a:latin typeface="Helvetica"/>
                  <a:cs typeface="Helvetica"/>
                </a:rPr>
                <a:t>LR-TR non </a:t>
              </a:r>
              <a:r>
                <a:rPr lang="en-US" sz="1100" dirty="0" err="1" smtClean="0">
                  <a:solidFill>
                    <a:srgbClr val="FFFFFF"/>
                  </a:solidFill>
                  <a:latin typeface="Helvetica"/>
                  <a:cs typeface="Helvetica"/>
                </a:rPr>
                <a:t>vitale</a:t>
              </a:r>
              <a:endParaRPr lang="en-US" sz="1100" dirty="0">
                <a:solidFill>
                  <a:srgbClr val="FFFFFF"/>
                </a:solidFill>
                <a:latin typeface="Helvetica"/>
                <a:cs typeface="Helvetica"/>
              </a:endParaRPr>
            </a:p>
          </p:txBody>
        </p:sp>
        <p:sp>
          <p:nvSpPr>
            <p:cNvPr id="31" name="Rectangle 30">
              <a:hlinkHover r:id="" action="ppaction://noaction" highlightClick="1"/>
            </p:cNvPr>
            <p:cNvSpPr/>
            <p:nvPr/>
          </p:nvSpPr>
          <p:spPr>
            <a:xfrm>
              <a:off x="4128309" y="7467888"/>
              <a:ext cx="2651760" cy="457200"/>
            </a:xfrm>
            <a:prstGeom prst="rect">
              <a:avLst/>
            </a:prstGeom>
            <a:noFill/>
            <a:ln w="3175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40" tIns="0" rIns="91440" bIns="0" anchor="ctr"/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dirty="0" err="1" smtClean="0">
                  <a:solidFill>
                    <a:srgbClr val="000000"/>
                  </a:solidFill>
                  <a:latin typeface="Helvetica"/>
                  <a:cs typeface="Helvetica"/>
                </a:rPr>
                <a:t>Trattato</a:t>
              </a:r>
              <a:r>
                <a:rPr lang="en-US" sz="110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,</a:t>
              </a:r>
              <a:endParaRPr lang="en-US" sz="1100" dirty="0">
                <a:solidFill>
                  <a:srgbClr val="000000"/>
                </a:solidFill>
                <a:latin typeface="Helvetica"/>
                <a:cs typeface="Helvetica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dirty="0" err="1" smtClean="0">
                  <a:solidFill>
                    <a:srgbClr val="000000"/>
                  </a:solidFill>
                  <a:latin typeface="Helvetica"/>
                  <a:cs typeface="Helvetica"/>
                </a:rPr>
                <a:t>dubbia</a:t>
              </a:r>
              <a:r>
                <a:rPr lang="en-US" sz="110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 </a:t>
              </a:r>
              <a:r>
                <a:rPr lang="en-US" sz="1100" dirty="0" err="1" smtClean="0">
                  <a:solidFill>
                    <a:srgbClr val="000000"/>
                  </a:solidFill>
                  <a:latin typeface="Helvetica"/>
                  <a:cs typeface="Helvetica"/>
                </a:rPr>
                <a:t>vitalità</a:t>
              </a:r>
              <a:endParaRPr lang="en-US" sz="1100" dirty="0">
                <a:solidFill>
                  <a:srgbClr val="000000"/>
                </a:solidFill>
                <a:latin typeface="Helvetica"/>
                <a:cs typeface="Helvetica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468880" y="7467888"/>
              <a:ext cx="1645920" cy="457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mpd="sng">
              <a:solidFill>
                <a:srgbClr val="FFFF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dirty="0" smtClean="0">
                  <a:solidFill>
                    <a:srgbClr val="FFFFFF"/>
                  </a:solidFill>
                  <a:latin typeface="Helvetica"/>
                  <a:cs typeface="Helvetica"/>
                </a:rPr>
                <a:t>LR-TR </a:t>
              </a:r>
              <a:r>
                <a:rPr lang="en-US" sz="1100" dirty="0" err="1" smtClean="0">
                  <a:solidFill>
                    <a:srgbClr val="FFFFFF"/>
                  </a:solidFill>
                  <a:latin typeface="Helvetica"/>
                  <a:cs typeface="Helvetica"/>
                </a:rPr>
                <a:t>dubbio</a:t>
              </a:r>
              <a:endParaRPr lang="en-US" sz="1100" dirty="0">
                <a:solidFill>
                  <a:srgbClr val="FFFFFF"/>
                </a:solidFill>
                <a:latin typeface="Helvetica"/>
                <a:cs typeface="Helvetica"/>
              </a:endParaRPr>
            </a:p>
          </p:txBody>
        </p:sp>
        <p:sp>
          <p:nvSpPr>
            <p:cNvPr id="34" name="Rectangle 33">
              <a:hlinkHover r:id="" action="ppaction://noaction" highlightClick="1"/>
            </p:cNvPr>
            <p:cNvSpPr/>
            <p:nvPr/>
          </p:nvSpPr>
          <p:spPr>
            <a:xfrm>
              <a:off x="4128309" y="7988954"/>
              <a:ext cx="2651760" cy="457200"/>
            </a:xfrm>
            <a:prstGeom prst="rect">
              <a:avLst/>
            </a:prstGeom>
            <a:noFill/>
            <a:ln w="3175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40" tIns="0" rIns="91440" bIns="0" anchor="ctr"/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dirty="0" err="1" smtClean="0">
                  <a:solidFill>
                    <a:srgbClr val="000000"/>
                  </a:solidFill>
                  <a:latin typeface="Helvetica"/>
                  <a:cs typeface="Helvetica"/>
                </a:rPr>
                <a:t>Trattato</a:t>
              </a:r>
              <a:r>
                <a:rPr lang="en-US" sz="110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,</a:t>
              </a:r>
              <a:endParaRPr lang="en-US" sz="1100" dirty="0">
                <a:solidFill>
                  <a:srgbClr val="000000"/>
                </a:solidFill>
                <a:latin typeface="Helvetica"/>
                <a:cs typeface="Helvetica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dirty="0" err="1" smtClean="0">
                  <a:solidFill>
                    <a:srgbClr val="000000"/>
                  </a:solidFill>
                  <a:latin typeface="Helvetica"/>
                  <a:cs typeface="Helvetica"/>
                </a:rPr>
                <a:t>probabilmente</a:t>
              </a:r>
              <a:r>
                <a:rPr lang="en-US" sz="110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 o </a:t>
              </a:r>
              <a:r>
                <a:rPr lang="en-US" sz="1100" dirty="0" err="1" smtClean="0">
                  <a:solidFill>
                    <a:srgbClr val="000000"/>
                  </a:solidFill>
                  <a:latin typeface="Helvetica"/>
                  <a:cs typeface="Helvetica"/>
                </a:rPr>
                <a:t>certamente</a:t>
              </a:r>
              <a:r>
                <a:rPr lang="en-US" sz="110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 </a:t>
              </a:r>
              <a:r>
                <a:rPr lang="en-US" sz="1100" dirty="0" err="1" smtClean="0">
                  <a:solidFill>
                    <a:srgbClr val="000000"/>
                  </a:solidFill>
                  <a:latin typeface="Helvetica"/>
                  <a:cs typeface="Helvetica"/>
                </a:rPr>
                <a:t>vitale</a:t>
              </a:r>
              <a:endParaRPr lang="en-US" sz="1100" dirty="0">
                <a:solidFill>
                  <a:srgbClr val="000000"/>
                </a:solidFill>
                <a:latin typeface="Helvetica"/>
                <a:cs typeface="Helvetica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468880" y="7988954"/>
              <a:ext cx="1645920" cy="457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dirty="0">
                  <a:solidFill>
                    <a:srgbClr val="FFFFFF"/>
                  </a:solidFill>
                  <a:latin typeface="Helvetica"/>
                  <a:cs typeface="Helvetica"/>
                </a:rPr>
                <a:t>LR-</a:t>
              </a:r>
              <a:r>
                <a:rPr lang="en-US" sz="1100" dirty="0" smtClean="0">
                  <a:solidFill>
                    <a:srgbClr val="FFFFFF"/>
                  </a:solidFill>
                  <a:latin typeface="Helvetica"/>
                  <a:cs typeface="Helvetica"/>
                </a:rPr>
                <a:t>TR </a:t>
              </a:r>
              <a:r>
                <a:rPr lang="en-US" sz="1100" dirty="0" err="1" smtClean="0">
                  <a:solidFill>
                    <a:srgbClr val="FFFFFF"/>
                  </a:solidFill>
                  <a:latin typeface="Helvetica"/>
                  <a:cs typeface="Helvetica"/>
                </a:rPr>
                <a:t>vitale</a:t>
              </a:r>
              <a:endParaRPr lang="en-US" sz="1100" dirty="0">
                <a:solidFill>
                  <a:srgbClr val="FFFFFF"/>
                </a:solidFill>
                <a:latin typeface="Helvetica"/>
                <a:cs typeface="Helvetica"/>
              </a:endParaRPr>
            </a:p>
          </p:txBody>
        </p:sp>
      </p:grpSp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238886"/>
              </p:ext>
            </p:extLst>
          </p:nvPr>
        </p:nvGraphicFramePr>
        <p:xfrm>
          <a:off x="-1" y="8713362"/>
          <a:ext cx="6858000" cy="3108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374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5182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3603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10896"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smtClean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  <a:hlinkClick r:id="rId3" action="ppaction://hlinksldjump"/>
                        </a:rPr>
                        <a:t>Le categorie diagnostiche sono assegnate</a:t>
                      </a:r>
                      <a:r>
                        <a:rPr lang="en-US" sz="900" b="0" i="0" baseline="0" smtClean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  <a:hlinkClick r:id="rId3" action="ppaction://hlinksldjump"/>
                        </a:rPr>
                        <a:t> in 4 passi</a:t>
                      </a:r>
                      <a:endParaRPr lang="en-US" sz="900" b="0" i="0" smtClean="0">
                        <a:solidFill>
                          <a:schemeClr val="bg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  <a:p>
                      <a:pPr algn="ctr"/>
                      <a:r>
                        <a:rPr lang="en-US" sz="900" b="0" i="1" baseline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(pagine 7-9)</a:t>
                      </a:r>
                      <a:endParaRPr lang="en-US" sz="900" b="0" i="1" smtClean="0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smtClean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  <a:hlinkClick r:id="rId4" action="ppaction://hlinksldjump"/>
                        </a:rPr>
                        <a:t>Le categorie di risposta al trattamento</a:t>
                      </a:r>
                      <a:r>
                        <a:rPr lang="en-US" sz="900" b="0" i="0" baseline="0" smtClean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  <a:hlinkClick r:id="rId4" action="ppaction://hlinksldjump"/>
                        </a:rPr>
                        <a:t> sono assegnate in 4 passi</a:t>
                      </a:r>
                      <a:endParaRPr lang="en-US" sz="900" b="0" i="0" smtClean="0">
                        <a:solidFill>
                          <a:schemeClr val="bg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  <a:p>
                      <a:pPr algn="ctr"/>
                      <a:r>
                        <a:rPr lang="en-US" sz="900" b="0" i="1" baseline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(pagine 10-11)</a:t>
                      </a:r>
                      <a:endParaRPr lang="en-US" sz="900" b="0" i="1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i="1" smtClean="0">
                        <a:solidFill>
                          <a:schemeClr val="bg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18288" marB="18288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3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409944" y="8882390"/>
            <a:ext cx="448056" cy="261610"/>
          </a:xfrm>
          <a:noFill/>
        </p:spPr>
        <p:txBody>
          <a:bodyPr wrap="none" anchor="ctr">
            <a:noAutofit/>
          </a:bodyPr>
          <a:lstStyle/>
          <a:p>
            <a:pPr algn="r"/>
            <a:fld id="{DA46CB0C-F9E1-4E46-9406-4B7F3629A462}" type="slidenum">
              <a:rPr lang="en-US" sz="1100" smtClean="0">
                <a:latin typeface="Helvetica"/>
                <a:cs typeface="Helvetica"/>
              </a:rPr>
              <a:pPr algn="r"/>
              <a:t>6</a:t>
            </a:fld>
            <a:endParaRPr lang="en-US" sz="1100">
              <a:latin typeface="Helvetica"/>
              <a:cs typeface="Helvetica"/>
            </a:endParaRPr>
          </a:p>
        </p:txBody>
      </p:sp>
      <p:sp>
        <p:nvSpPr>
          <p:cNvPr id="36" name="Right Triangle 35"/>
          <p:cNvSpPr/>
          <p:nvPr/>
        </p:nvSpPr>
        <p:spPr>
          <a:xfrm rot="10800000">
            <a:off x="5476042" y="0"/>
            <a:ext cx="1381958" cy="503271"/>
          </a:xfrm>
          <a:prstGeom prst="rtTriangle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0000">
                <a:schemeClr val="bg1">
                  <a:alpha val="0"/>
                </a:schemeClr>
              </a:gs>
            </a:gsLst>
            <a:lin ang="174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400"/>
          </a:p>
        </p:txBody>
      </p:sp>
      <p:sp>
        <p:nvSpPr>
          <p:cNvPr id="37" name="TextBox 36"/>
          <p:cNvSpPr txBox="1"/>
          <p:nvPr/>
        </p:nvSpPr>
        <p:spPr>
          <a:xfrm>
            <a:off x="4955524" y="-25450"/>
            <a:ext cx="1920210" cy="307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smtClean="0">
                <a:latin typeface="Helvetica"/>
                <a:cs typeface="Helvetica"/>
              </a:rPr>
              <a:t>Categorie</a:t>
            </a:r>
            <a:endParaRPr lang="en-US" sz="140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9466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5" name="Table 1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8701258"/>
              </p:ext>
            </p:extLst>
          </p:nvPr>
        </p:nvGraphicFramePr>
        <p:xfrm>
          <a:off x="228601" y="365760"/>
          <a:ext cx="6400799" cy="864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95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9684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3888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9042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9042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90423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69042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90423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0">
                <a:tc gridSpan="8">
                  <a:txBody>
                    <a:bodyPr/>
                    <a:lstStyle/>
                    <a:p>
                      <a:pPr marL="0" marR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800" b="1" spc="-5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Passo</a:t>
                      </a:r>
                      <a:r>
                        <a:rPr lang="en-US" sz="1800" b="1" spc="-5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1</a:t>
                      </a:r>
                      <a:r>
                        <a:rPr lang="en-US" sz="1800" b="1" spc="-5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. </a:t>
                      </a:r>
                      <a:r>
                        <a:rPr lang="en-US" sz="1800" b="1" spc="-5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Applicare</a:t>
                      </a:r>
                      <a:r>
                        <a:rPr lang="en-US" sz="1800" b="1" spc="-5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800" b="1" spc="-5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l’Algoritmo</a:t>
                      </a:r>
                      <a:r>
                        <a:rPr lang="en-US" sz="1800" b="1" spc="-5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800" b="1" spc="-5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Diagnostico</a:t>
                      </a:r>
                      <a:r>
                        <a:rPr lang="en-US" sz="1800" b="1" spc="-5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TC/RM LI-</a:t>
                      </a:r>
                      <a:r>
                        <a:rPr lang="en-US" sz="1800" b="1" spc="-5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RADS</a:t>
                      </a:r>
                      <a:r>
                        <a:rPr lang="en-US" sz="1800" b="1" spc="-50" baseline="3000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®</a:t>
                      </a:r>
                      <a:endParaRPr lang="en-US" sz="1800" b="1" i="1" spc="-50" dirty="0" smtClean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 marT="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 gridSpan="8">
                  <a:txBody>
                    <a:bodyPr/>
                    <a:lstStyle/>
                    <a:p>
                      <a:pPr marL="0" marR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100" b="0" smtClean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 marL="72000" marR="36000" marB="41148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0">
                <a:tc gridSpan="8">
                  <a:txBody>
                    <a:bodyPr/>
                    <a:lstStyle/>
                    <a:p>
                      <a:r>
                        <a:rPr lang="en-US" sz="1400" b="1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Tabella</a:t>
                      </a:r>
                      <a:r>
                        <a:rPr lang="en-US" sz="1400" b="1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diagnostica</a:t>
                      </a:r>
                      <a:r>
                        <a:rPr lang="en-US" sz="1400" b="1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TC/RM</a:t>
                      </a:r>
                      <a:endParaRPr lang="en-US" sz="1400" b="1" dirty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 marL="72000" marR="36000" marT="36576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b="0" dirty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73304">
                <a:tc gridSpan="3">
                  <a:txBody>
                    <a:bodyPr/>
                    <a:lstStyle/>
                    <a:p>
                      <a:r>
                        <a:rPr lang="en-US" sz="1100" b="0" spc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E</a:t>
                      </a:r>
                      <a:r>
                        <a:rPr lang="en-US" sz="1100" b="0" spc="-4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nhancement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in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fase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arteriosa</a:t>
                      </a: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(APHE)</a:t>
                      </a:r>
                      <a:endParaRPr lang="en-US" sz="1100" b="0" baseline="30000" dirty="0" smtClean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 marL="72000" marR="36000" marT="36576" marB="36576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b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No APHE</a:t>
                      </a:r>
                      <a:endParaRPr lang="en-US" sz="1100" b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 marL="72000" marR="36000" marT="36576" marB="36576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100">
                        <a:latin typeface="Helvetica"/>
                        <a:cs typeface="Helvetica"/>
                      </a:endParaRPr>
                    </a:p>
                  </a:txBody>
                  <a:tcPr marL="72000" marR="36000" marT="36000" marB="36000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APHE</a:t>
                      </a:r>
                      <a:r>
                        <a:rPr lang="en-US" sz="1100" b="0" baseline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(</a:t>
                      </a:r>
                      <a:r>
                        <a:rPr lang="en-US" sz="1100" b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non</a:t>
                      </a:r>
                      <a:r>
                        <a:rPr lang="en-US" sz="1100" b="0" baseline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ad anello</a:t>
                      </a:r>
                      <a:r>
                        <a:rPr lang="en-US" sz="1100" b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)</a:t>
                      </a:r>
                      <a:endParaRPr lang="en-US" sz="1100" b="0" baseline="30000">
                        <a:solidFill>
                          <a:srgbClr val="FF0000"/>
                        </a:solidFill>
                        <a:latin typeface="Helvetica"/>
                        <a:cs typeface="Helvetica"/>
                      </a:endParaRPr>
                    </a:p>
                  </a:txBody>
                  <a:tcPr marL="72000" marR="36000" marT="36576" marB="36576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100">
                        <a:latin typeface="Helvetica"/>
                        <a:cs typeface="Helvetica"/>
                      </a:endParaRPr>
                    </a:p>
                  </a:txBody>
                  <a:tcPr marL="72000" marR="36000" marT="36000" marB="36000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100">
                        <a:latin typeface="Helvetica"/>
                        <a:cs typeface="Helvetica"/>
                      </a:endParaRPr>
                    </a:p>
                  </a:txBody>
                  <a:tcPr marL="72000" marR="36000" marT="36000" marB="36000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73304">
                <a:tc gridSpan="3">
                  <a:txBody>
                    <a:bodyPr/>
                    <a:lstStyle/>
                    <a:p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Dimensione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del </a:t>
                      </a: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reperto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(mm)</a:t>
                      </a:r>
                      <a:endParaRPr lang="en-US" sz="1100" dirty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 marL="72000" marR="36000" marT="91440" marB="9144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latin typeface="Helvetica"/>
                          <a:cs typeface="Helvetica"/>
                        </a:rPr>
                        <a:t>&lt; 20</a:t>
                      </a:r>
                    </a:p>
                  </a:txBody>
                  <a:tcPr marL="0" marR="36000" marT="91440" marB="9144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latin typeface="Helvetica"/>
                          <a:cs typeface="Helvetica"/>
                        </a:rPr>
                        <a:t>≥ 20</a:t>
                      </a:r>
                    </a:p>
                  </a:txBody>
                  <a:tcPr marL="0" marR="36000" marT="91440" marB="9144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smtClean="0">
                          <a:latin typeface="Helvetica"/>
                          <a:cs typeface="Helvetica"/>
                        </a:rPr>
                        <a:t>&lt;</a:t>
                      </a:r>
                      <a:r>
                        <a:rPr lang="en-US" sz="1100" baseline="0" smtClean="0">
                          <a:latin typeface="Helvetica"/>
                          <a:cs typeface="Helvetica"/>
                        </a:rPr>
                        <a:t> 10</a:t>
                      </a:r>
                      <a:endParaRPr lang="en-US" sz="1100">
                        <a:latin typeface="Helvetica"/>
                        <a:cs typeface="Helvetica"/>
                      </a:endParaRPr>
                    </a:p>
                  </a:txBody>
                  <a:tcPr marL="0" marR="36000" marT="91440" marB="9144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latin typeface="Helvetica"/>
                          <a:cs typeface="Helvetica"/>
                        </a:rPr>
                        <a:t>10-19</a:t>
                      </a:r>
                    </a:p>
                  </a:txBody>
                  <a:tcPr marL="0" marR="36000" marT="91440" marB="9144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latin typeface="Helvetica"/>
                          <a:cs typeface="Helvetica"/>
                        </a:rPr>
                        <a:t>≥ 20</a:t>
                      </a:r>
                    </a:p>
                  </a:txBody>
                  <a:tcPr marL="0" marR="36000" marT="91440" marB="9144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7472">
                <a:tc rowSpan="3" gridSpan="2"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  <a:tabLst>
                          <a:tab pos="177800" algn="l"/>
                        </a:tabLst>
                      </a:pPr>
                      <a:r>
                        <a:rPr lang="en-US" sz="1100" dirty="0" err="1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Numero</a:t>
                      </a:r>
                      <a:r>
                        <a:rPr lang="en-US" sz="1100" dirty="0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 di </a:t>
                      </a:r>
                      <a:r>
                        <a:rPr lang="en-US" sz="1100" baseline="0" dirty="0" err="1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criteri</a:t>
                      </a:r>
                      <a:r>
                        <a:rPr lang="en-US" sz="1100" baseline="0" dirty="0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maggiori</a:t>
                      </a:r>
                      <a:r>
                        <a:rPr lang="en-US" sz="1100" baseline="0" dirty="0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:</a:t>
                      </a:r>
                      <a:endParaRPr lang="en-US" sz="1100" dirty="0" smtClean="0">
                        <a:solidFill>
                          <a:srgbClr val="005493"/>
                        </a:solidFill>
                        <a:latin typeface="Helvetica"/>
                        <a:cs typeface="Helvetica"/>
                      </a:endParaRPr>
                    </a:p>
                    <a:p>
                      <a:pPr marL="109728" indent="-109728"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177800" algn="l"/>
                        </a:tabLst>
                      </a:pPr>
                      <a:r>
                        <a:rPr lang="en-US" sz="1100" dirty="0" smtClean="0">
                          <a:latin typeface="Helvetica"/>
                          <a:cs typeface="Helvetica"/>
                        </a:rPr>
                        <a:t>“Washout”</a:t>
                      </a:r>
                      <a:r>
                        <a:rPr lang="en-US" sz="1100" baseline="0" dirty="0" smtClean="0">
                          <a:latin typeface="Helvetica"/>
                          <a:cs typeface="Helvetica"/>
                        </a:rPr>
                        <a:t> (non </a:t>
                      </a:r>
                      <a:r>
                        <a:rPr lang="en-US" sz="1100" baseline="0" dirty="0" err="1" smtClean="0">
                          <a:latin typeface="Helvetica"/>
                          <a:cs typeface="Helvetica"/>
                        </a:rPr>
                        <a:t>periferico</a:t>
                      </a:r>
                      <a:r>
                        <a:rPr lang="en-US" sz="1100" baseline="0" dirty="0" smtClean="0">
                          <a:latin typeface="Helvetica"/>
                          <a:cs typeface="Helvetica"/>
                        </a:rPr>
                        <a:t>)</a:t>
                      </a:r>
                    </a:p>
                    <a:p>
                      <a:pPr marL="109728" indent="-109728"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177800" algn="l"/>
                        </a:tabLst>
                      </a:pPr>
                      <a:r>
                        <a:rPr lang="en-US" sz="1100" b="0" spc="-4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Enhancement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della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capsula</a:t>
                      </a:r>
                      <a:endParaRPr lang="en-US" sz="1100" baseline="0" dirty="0" smtClean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  <a:p>
                      <a:pPr marL="109728" indent="-109728"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177800" algn="l"/>
                        </a:tabLst>
                      </a:pP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Crescita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sopra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la 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soglia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di </a:t>
                      </a:r>
                      <a:r>
                        <a:rPr lang="en-US" sz="1100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progressione</a:t>
                      </a:r>
                      <a:endParaRPr lang="en-US" sz="1100" baseline="0" dirty="0" smtClean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 marL="72000" marR="36000" marT="0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smtClean="0">
                          <a:latin typeface="Helvetica"/>
                          <a:cs typeface="Helvetica"/>
                        </a:rPr>
                        <a:t>Nessuno</a:t>
                      </a:r>
                      <a:endParaRPr lang="en-US" sz="1100">
                        <a:latin typeface="Helvetica"/>
                        <a:cs typeface="Helvetica"/>
                      </a:endParaRPr>
                    </a:p>
                  </a:txBody>
                  <a:tcPr marL="72000" marR="3600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latin typeface="Helvetica"/>
                          <a:cs typeface="Helvetica"/>
                        </a:rPr>
                        <a:t>LR-3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latin typeface="Helvetica"/>
                          <a:cs typeface="Helvetica"/>
                        </a:rPr>
                        <a:t>LR-3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smtClean="0">
                          <a:latin typeface="Helvetica"/>
                          <a:cs typeface="Helvetica"/>
                        </a:rPr>
                        <a:t>LR-3</a:t>
                      </a:r>
                      <a:endParaRPr lang="en-US" sz="1100">
                        <a:latin typeface="Helvetica"/>
                        <a:cs typeface="Helvetic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smtClean="0">
                          <a:latin typeface="Helvetica"/>
                          <a:cs typeface="Helvetica"/>
                        </a:rPr>
                        <a:t>LR-3</a:t>
                      </a:r>
                      <a:endParaRPr lang="en-US" sz="1100">
                        <a:latin typeface="Helvetica"/>
                        <a:cs typeface="Helvetic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latin typeface="Helvetica"/>
                          <a:cs typeface="Helvetica"/>
                        </a:rPr>
                        <a:t>LR-4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3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7472">
                <a:tc gridSpan="2" vMerge="1">
                  <a:txBody>
                    <a:bodyPr/>
                    <a:lstStyle/>
                    <a:p>
                      <a:endParaRPr lang="en-US" sz="1100">
                        <a:latin typeface="Helvetica"/>
                        <a:cs typeface="Helvetica"/>
                      </a:endParaRPr>
                    </a:p>
                  </a:txBody>
                  <a:tcPr marL="72000" marR="36000" marT="36000" marB="36000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smtClean="0">
                          <a:latin typeface="Helvetica"/>
                          <a:cs typeface="Helvetica"/>
                        </a:rPr>
                        <a:t>Uno</a:t>
                      </a:r>
                      <a:endParaRPr lang="en-US" sz="1100">
                        <a:latin typeface="Helvetica"/>
                        <a:cs typeface="Helvetica"/>
                      </a:endParaRPr>
                    </a:p>
                  </a:txBody>
                  <a:tcPr marL="72000" marR="3600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latin typeface="Helvetica"/>
                          <a:cs typeface="Helvetica"/>
                        </a:rPr>
                        <a:t>LR-3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latin typeface="Helvetica"/>
                          <a:cs typeface="Helvetica"/>
                        </a:rPr>
                        <a:t>LR-4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3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smtClean="0">
                          <a:latin typeface="Helvetica"/>
                          <a:cs typeface="Helvetica"/>
                        </a:rPr>
                        <a:t>LR-4</a:t>
                      </a:r>
                      <a:endParaRPr lang="en-US" sz="1100">
                        <a:latin typeface="Helvetica"/>
                        <a:cs typeface="Helvetic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3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>
                        <a:latin typeface="Helvetica"/>
                        <a:cs typeface="Helvetic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FF9300"/>
                        </a:gs>
                        <a:gs pos="51000">
                          <a:srgbClr val="FF0000"/>
                        </a:gs>
                        <a:gs pos="50000">
                          <a:schemeClr val="bg1">
                            <a:lumMod val="50000"/>
                          </a:schemeClr>
                        </a:gs>
                      </a:gsLst>
                      <a:lin ang="384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>
                          <a:latin typeface="Helvetica"/>
                          <a:cs typeface="Helvetica"/>
                        </a:rPr>
                        <a:t>LR-5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47472">
                <a:tc gridSpan="2" vMerge="1">
                  <a:txBody>
                    <a:bodyPr/>
                    <a:lstStyle/>
                    <a:p>
                      <a:endParaRPr lang="en-US" sz="1100">
                        <a:latin typeface="Helvetica"/>
                        <a:cs typeface="Helvetica"/>
                      </a:endParaRPr>
                    </a:p>
                  </a:txBody>
                  <a:tcPr marL="72000" marR="36000" marT="36000" marB="36000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latin typeface="Helvetica"/>
                          <a:cs typeface="Helvetica"/>
                        </a:rPr>
                        <a:t>≥ </a:t>
                      </a:r>
                      <a:r>
                        <a:rPr lang="en-US" sz="1100" smtClean="0">
                          <a:latin typeface="Helvetica"/>
                          <a:cs typeface="Helvetica"/>
                        </a:rPr>
                        <a:t>Due</a:t>
                      </a:r>
                      <a:endParaRPr lang="en-US" sz="1100">
                        <a:latin typeface="Helvetica"/>
                        <a:cs typeface="Helvetica"/>
                      </a:endParaRPr>
                    </a:p>
                  </a:txBody>
                  <a:tcPr marL="72000" marR="3600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latin typeface="Helvetica"/>
                          <a:cs typeface="Helvetica"/>
                        </a:rPr>
                        <a:t>LR-4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3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latin typeface="Helvetica"/>
                          <a:cs typeface="Helvetica"/>
                        </a:rPr>
                        <a:t>LR-4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3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smtClean="0">
                          <a:latin typeface="Helvetica"/>
                          <a:cs typeface="Helvetica"/>
                        </a:rPr>
                        <a:t>LR-4</a:t>
                      </a:r>
                      <a:endParaRPr lang="en-US" sz="1100">
                        <a:latin typeface="Helvetica"/>
                        <a:cs typeface="Helvetic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3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latin typeface="Helvetica"/>
                          <a:cs typeface="Helvetica"/>
                        </a:rPr>
                        <a:t>LR-5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latin typeface="Helvetica"/>
                          <a:cs typeface="Helvetica"/>
                        </a:rPr>
                        <a:t>LR-5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41223">
                <a:tc>
                  <a:txBody>
                    <a:bodyPr/>
                    <a:lstStyle/>
                    <a:p>
                      <a:pPr marL="0" marR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altLang="ja-JP" sz="1100" b="0" smtClean="0">
                        <a:solidFill>
                          <a:schemeClr val="tx1"/>
                        </a:solidFill>
                        <a:latin typeface="Helvetica" pitchFamily="-65" charset="0"/>
                      </a:endParaRPr>
                    </a:p>
                  </a:txBody>
                  <a:tcPr marL="72000" marR="36000" marT="182880" marB="18288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altLang="ja-JP" sz="1100" b="0" smtClean="0">
                          <a:solidFill>
                            <a:schemeClr val="tx1"/>
                          </a:solidFill>
                          <a:latin typeface="Helvetica" pitchFamily="-65" charset="0"/>
                        </a:rPr>
                        <a:t>I reperti in questa casella sono categorizzati LR-4,</a:t>
                      </a:r>
                      <a:r>
                        <a:rPr lang="en-US" altLang="ja-JP" sz="1100" b="0" baseline="0" smtClean="0">
                          <a:solidFill>
                            <a:schemeClr val="tx1"/>
                          </a:solidFill>
                          <a:latin typeface="Helvetica" pitchFamily="-65" charset="0"/>
                        </a:rPr>
                        <a:t> eccetto:</a:t>
                      </a:r>
                    </a:p>
                    <a:p>
                      <a:pPr marL="171450" marR="0" indent="-17145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altLang="ja-JP" sz="1100" b="0" smtClean="0">
                          <a:solidFill>
                            <a:schemeClr val="tx1"/>
                          </a:solidFill>
                          <a:latin typeface="Helvetica" pitchFamily="-65" charset="0"/>
                        </a:rPr>
                        <a:t>LR-5g, se aumento dimensionale ≥ 50% in ≤ 6 mesi (equivalente a OPTN 5A-g)</a:t>
                      </a:r>
                    </a:p>
                    <a:p>
                      <a:pPr marL="171450" marR="0" indent="-17145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altLang="ja-JP" sz="1100" b="0" smtClean="0">
                          <a:solidFill>
                            <a:schemeClr val="tx1"/>
                          </a:solidFill>
                          <a:latin typeface="Helvetica" pitchFamily="-65" charset="0"/>
                        </a:rPr>
                        <a:t>LR-5us, se presente</a:t>
                      </a:r>
                      <a:r>
                        <a:rPr lang="en-US" altLang="ja-JP" sz="1100" b="0" baseline="0" smtClean="0">
                          <a:solidFill>
                            <a:schemeClr val="tx1"/>
                          </a:solidFill>
                          <a:latin typeface="Helvetica" pitchFamily="-65" charset="0"/>
                        </a:rPr>
                        <a:t> </a:t>
                      </a:r>
                      <a:r>
                        <a:rPr lang="en-US" altLang="ja-JP" sz="1100" b="0" smtClean="0">
                          <a:solidFill>
                            <a:schemeClr val="tx1"/>
                          </a:solidFill>
                          <a:latin typeface="Helvetica" pitchFamily="-65" charset="0"/>
                        </a:rPr>
                        <a:t>“washout” e</a:t>
                      </a:r>
                      <a:r>
                        <a:rPr lang="en-US" altLang="ja-JP" sz="1100" b="0" baseline="0" smtClean="0">
                          <a:solidFill>
                            <a:schemeClr val="tx1"/>
                          </a:solidFill>
                          <a:latin typeface="Helvetica" pitchFamily="-65" charset="0"/>
                        </a:rPr>
                        <a:t> </a:t>
                      </a:r>
                      <a:r>
                        <a:rPr lang="en-US" altLang="ja-JP" sz="1100" b="0" smtClean="0">
                          <a:solidFill>
                            <a:schemeClr val="tx1"/>
                          </a:solidFill>
                          <a:latin typeface="Helvetica" pitchFamily="-65" charset="0"/>
                        </a:rPr>
                        <a:t>visibilità</a:t>
                      </a:r>
                      <a:r>
                        <a:rPr lang="en-US" altLang="ja-JP" sz="1100" b="0" baseline="0" smtClean="0">
                          <a:solidFill>
                            <a:schemeClr val="tx1"/>
                          </a:solidFill>
                          <a:latin typeface="Helvetica" pitchFamily="-65" charset="0"/>
                        </a:rPr>
                        <a:t> all’ecografia di screening </a:t>
                      </a:r>
                      <a:r>
                        <a:rPr lang="en-US" altLang="ja-JP" sz="1100" b="0" smtClean="0">
                          <a:solidFill>
                            <a:schemeClr val="tx1"/>
                          </a:solidFill>
                          <a:latin typeface="Helvetica" pitchFamily="-65" charset="0"/>
                        </a:rPr>
                        <a:t>(secondo criteri HCC AASLD)</a:t>
                      </a:r>
                    </a:p>
                  </a:txBody>
                  <a:tcPr marL="72000" marR="36000" marT="182880" marB="18288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0">
                <a:tc gridSpan="8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baseline="0" dirty="0" smtClean="0">
                          <a:solidFill>
                            <a:srgbClr val="FF0000"/>
                          </a:solidFill>
                          <a:latin typeface="Helvetica"/>
                          <a:cs typeface="Helvetica"/>
                        </a:rPr>
                        <a:t>Se la </a:t>
                      </a:r>
                      <a:r>
                        <a:rPr lang="en-US" sz="1100" b="0" i="1" baseline="0" dirty="0" err="1" smtClean="0">
                          <a:solidFill>
                            <a:srgbClr val="FF0000"/>
                          </a:solidFill>
                          <a:latin typeface="Helvetica"/>
                          <a:cs typeface="Helvetica"/>
                        </a:rPr>
                        <a:t>presenza</a:t>
                      </a:r>
                      <a:r>
                        <a:rPr lang="en-US" sz="1100" b="0" i="1" baseline="0" dirty="0" smtClean="0">
                          <a:solidFill>
                            <a:srgbClr val="FF0000"/>
                          </a:solidFill>
                          <a:latin typeface="Helvetica"/>
                          <a:cs typeface="Helvetica"/>
                        </a:rPr>
                        <a:t> di un </a:t>
                      </a:r>
                      <a:r>
                        <a:rPr lang="en-US" sz="1100" b="0" i="1" baseline="0" dirty="0" err="1" smtClean="0">
                          <a:solidFill>
                            <a:srgbClr val="FF0000"/>
                          </a:solidFill>
                          <a:latin typeface="Helvetica"/>
                          <a:cs typeface="Helvetica"/>
                        </a:rPr>
                        <a:t>criterio</a:t>
                      </a:r>
                      <a:r>
                        <a:rPr lang="en-US" sz="1100" b="0" i="1" baseline="0" dirty="0" smtClean="0">
                          <a:solidFill>
                            <a:srgbClr val="FF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0" i="1" baseline="0" dirty="0" err="1" smtClean="0">
                          <a:solidFill>
                            <a:srgbClr val="FF0000"/>
                          </a:solidFill>
                          <a:latin typeface="Helvetica"/>
                          <a:cs typeface="Helvetica"/>
                        </a:rPr>
                        <a:t>maggiore</a:t>
                      </a:r>
                      <a:r>
                        <a:rPr lang="en-US" sz="1100" b="0" i="1" baseline="0" dirty="0" smtClean="0">
                          <a:solidFill>
                            <a:srgbClr val="FF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0" i="1" baseline="0" dirty="0" err="1" smtClean="0">
                          <a:solidFill>
                            <a:srgbClr val="FF0000"/>
                          </a:solidFill>
                          <a:latin typeface="Helvetica"/>
                          <a:cs typeface="Helvetica"/>
                        </a:rPr>
                        <a:t>è</a:t>
                      </a:r>
                      <a:r>
                        <a:rPr lang="en-US" sz="1100" b="0" i="1" baseline="0" dirty="0" smtClean="0">
                          <a:solidFill>
                            <a:srgbClr val="FF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0" i="1" baseline="0" dirty="0" err="1" smtClean="0">
                          <a:solidFill>
                            <a:srgbClr val="FF0000"/>
                          </a:solidFill>
                          <a:latin typeface="Helvetica"/>
                          <a:cs typeface="Helvetica"/>
                        </a:rPr>
                        <a:t>dubbia</a:t>
                      </a:r>
                      <a:r>
                        <a:rPr lang="en-US" sz="1100" b="0" i="1" baseline="0" dirty="0" smtClean="0">
                          <a:solidFill>
                            <a:srgbClr val="FF0000"/>
                          </a:solidFill>
                          <a:latin typeface="Helvetica"/>
                          <a:cs typeface="Helvetica"/>
                        </a:rPr>
                        <a:t>: </a:t>
                      </a:r>
                      <a:r>
                        <a:rPr lang="en-US" sz="1100" b="0" i="1" baseline="0" dirty="0" err="1" smtClean="0">
                          <a:solidFill>
                            <a:srgbClr val="FF0000"/>
                          </a:solidFill>
                          <a:latin typeface="Helvetica"/>
                          <a:cs typeface="Helvetica"/>
                        </a:rPr>
                        <a:t>considerare</a:t>
                      </a:r>
                      <a:r>
                        <a:rPr lang="en-US" sz="1100" b="0" i="1" baseline="0" dirty="0" smtClean="0">
                          <a:solidFill>
                            <a:srgbClr val="FF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0" i="1" baseline="0" dirty="0" err="1" smtClean="0">
                          <a:solidFill>
                            <a:srgbClr val="FF0000"/>
                          </a:solidFill>
                          <a:latin typeface="Helvetica"/>
                          <a:cs typeface="Helvetica"/>
                        </a:rPr>
                        <a:t>il</a:t>
                      </a:r>
                      <a:r>
                        <a:rPr lang="en-US" sz="1100" b="0" i="1" baseline="0" dirty="0" smtClean="0">
                          <a:solidFill>
                            <a:srgbClr val="FF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0" i="1" baseline="0" dirty="0" err="1" smtClean="0">
                          <a:solidFill>
                            <a:srgbClr val="FF0000"/>
                          </a:solidFill>
                          <a:latin typeface="Helvetica"/>
                          <a:cs typeface="Helvetica"/>
                        </a:rPr>
                        <a:t>criterio</a:t>
                      </a:r>
                      <a:r>
                        <a:rPr lang="en-US" sz="1100" b="0" i="1" baseline="0" dirty="0" smtClean="0">
                          <a:solidFill>
                            <a:srgbClr val="FF0000"/>
                          </a:solidFill>
                          <a:latin typeface="Helvetica"/>
                          <a:cs typeface="Helvetica"/>
                        </a:rPr>
                        <a:t> come </a:t>
                      </a:r>
                      <a:r>
                        <a:rPr lang="en-US" sz="1100" b="0" i="1" baseline="0" dirty="0" err="1" smtClean="0">
                          <a:solidFill>
                            <a:srgbClr val="FF0000"/>
                          </a:solidFill>
                          <a:latin typeface="Helvetica"/>
                          <a:cs typeface="Helvetica"/>
                        </a:rPr>
                        <a:t>assente</a:t>
                      </a:r>
                      <a:r>
                        <a:rPr lang="en-US" sz="1100" b="0" i="1" baseline="0" dirty="0" smtClean="0">
                          <a:solidFill>
                            <a:srgbClr val="FF0000"/>
                          </a:solidFill>
                          <a:latin typeface="Helvetica"/>
                          <a:cs typeface="Helvetica"/>
                        </a:rPr>
                        <a:t>.</a:t>
                      </a:r>
                    </a:p>
                  </a:txBody>
                  <a:tcPr marL="72000" marR="36000" marT="182880" marB="18288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2" name="Right Triangle 41"/>
          <p:cNvSpPr/>
          <p:nvPr/>
        </p:nvSpPr>
        <p:spPr>
          <a:xfrm rot="10800000">
            <a:off x="5476042" y="0"/>
            <a:ext cx="1381958" cy="503271"/>
          </a:xfrm>
          <a:prstGeom prst="rtTriangle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0000">
                <a:schemeClr val="bg1">
                  <a:alpha val="0"/>
                </a:schemeClr>
              </a:gs>
            </a:gsLst>
            <a:lin ang="174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400"/>
          </a:p>
        </p:txBody>
      </p:sp>
      <p:sp>
        <p:nvSpPr>
          <p:cNvPr id="43" name="TextBox 42"/>
          <p:cNvSpPr txBox="1"/>
          <p:nvPr/>
        </p:nvSpPr>
        <p:spPr>
          <a:xfrm>
            <a:off x="4955524" y="-25450"/>
            <a:ext cx="1920210" cy="307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smtClean="0">
                <a:latin typeface="Helvetica"/>
                <a:cs typeface="Helvetica"/>
              </a:rPr>
              <a:t>Diagnosi</a:t>
            </a:r>
            <a:endParaRPr lang="en-US" sz="1400">
              <a:latin typeface="Helvetica"/>
              <a:cs typeface="Helvetica"/>
            </a:endParaRPr>
          </a:p>
        </p:txBody>
      </p:sp>
      <p:graphicFrame>
        <p:nvGraphicFramePr>
          <p:cNvPr id="103" name="Table 10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4219262"/>
              </p:ext>
            </p:extLst>
          </p:nvPr>
        </p:nvGraphicFramePr>
        <p:xfrm>
          <a:off x="228600" y="7833343"/>
          <a:ext cx="694944" cy="347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49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47472">
                <a:tc>
                  <a:txBody>
                    <a:bodyPr/>
                    <a:lstStyle/>
                    <a:p>
                      <a:pPr algn="ctr"/>
                      <a:endParaRPr lang="en-US" sz="1100">
                        <a:latin typeface="Helvetica"/>
                        <a:cs typeface="Helvetica"/>
                      </a:endParaRP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49000">
                          <a:srgbClr val="FF9300"/>
                        </a:gs>
                        <a:gs pos="51000">
                          <a:srgbClr val="FF0000"/>
                        </a:gs>
                        <a:gs pos="50000">
                          <a:schemeClr val="bg1">
                            <a:lumMod val="50000"/>
                          </a:schemeClr>
                        </a:gs>
                      </a:gsLst>
                      <a:lin ang="3840000" scaled="0"/>
                      <a:tileRect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04" name="Group 103"/>
          <p:cNvGrpSpPr/>
          <p:nvPr/>
        </p:nvGrpSpPr>
        <p:grpSpPr>
          <a:xfrm>
            <a:off x="228600" y="7842868"/>
            <a:ext cx="695325" cy="347663"/>
            <a:chOff x="5932487" y="5356013"/>
            <a:chExt cx="695325" cy="347663"/>
          </a:xfrm>
        </p:grpSpPr>
        <p:sp>
          <p:nvSpPr>
            <p:cNvPr id="106" name="Rectangle 105">
              <a:hlinkHover r:id="" action="ppaction://noaction" highlightClick="1"/>
            </p:cNvPr>
            <p:cNvSpPr/>
            <p:nvPr/>
          </p:nvSpPr>
          <p:spPr>
            <a:xfrm>
              <a:off x="5932487" y="5356013"/>
              <a:ext cx="695325" cy="347663"/>
            </a:xfrm>
            <a:prstGeom prst="rect">
              <a:avLst/>
            </a:prstGeom>
            <a:noFill/>
            <a:ln w="3175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00">
                <a:solidFill>
                  <a:prstClr val="black"/>
                </a:solidFill>
                <a:latin typeface="Helvetica"/>
                <a:cs typeface="Helvetica"/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5932487" y="5356013"/>
              <a:ext cx="352341" cy="187744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45720" tIns="18288" rIns="0" bIns="0" rtlCol="0" anchor="t">
              <a:noAutofit/>
            </a:bodyPr>
            <a:lstStyle/>
            <a:p>
              <a:r>
                <a:rPr lang="en-US" sz="1100" smtClean="0">
                  <a:latin typeface="Helvetica"/>
                  <a:cs typeface="Helvetica"/>
                </a:rPr>
                <a:t>LR-4</a:t>
              </a:r>
              <a:endParaRPr lang="en-US" sz="1100">
                <a:latin typeface="Helvetica"/>
                <a:cs typeface="Helvetica"/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6271196" y="5515932"/>
              <a:ext cx="356616" cy="187744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45720" bIns="18288" rtlCol="0" anchor="b">
              <a:noAutofit/>
            </a:bodyPr>
            <a:lstStyle/>
            <a:p>
              <a:pPr algn="r"/>
              <a:r>
                <a:rPr lang="en-US" sz="1100" smtClean="0">
                  <a:latin typeface="Helvetica"/>
                  <a:cs typeface="Helvetica"/>
                </a:rPr>
                <a:t>LR-5</a:t>
              </a:r>
              <a:endParaRPr lang="en-US" sz="1100">
                <a:latin typeface="Helvetica"/>
                <a:cs typeface="Helvetica"/>
              </a:endParaRPr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5243125" y="6614161"/>
            <a:ext cx="695325" cy="490538"/>
            <a:chOff x="5932487" y="5203613"/>
            <a:chExt cx="695325" cy="490538"/>
          </a:xfrm>
        </p:grpSpPr>
        <p:sp>
          <p:nvSpPr>
            <p:cNvPr id="113" name="Rectangle 112">
              <a:hlinkHover r:id="" action="ppaction://noaction" highlightClick="1"/>
            </p:cNvPr>
            <p:cNvSpPr/>
            <p:nvPr/>
          </p:nvSpPr>
          <p:spPr>
            <a:xfrm>
              <a:off x="5932487" y="5203613"/>
              <a:ext cx="695325" cy="347663"/>
            </a:xfrm>
            <a:prstGeom prst="rect">
              <a:avLst/>
            </a:prstGeom>
            <a:noFill/>
            <a:ln w="3175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00">
                <a:solidFill>
                  <a:prstClr val="black"/>
                </a:solidFill>
                <a:latin typeface="Helvetica"/>
                <a:cs typeface="Helvetica"/>
              </a:endParaRP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5932487" y="5346488"/>
              <a:ext cx="352341" cy="187744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45720" tIns="18288" rIns="0" bIns="0" rtlCol="0" anchor="t">
              <a:noAutofit/>
            </a:bodyPr>
            <a:lstStyle/>
            <a:p>
              <a:r>
                <a:rPr lang="en-US" sz="1100" smtClean="0">
                  <a:latin typeface="Helvetica"/>
                  <a:cs typeface="Helvetica"/>
                </a:rPr>
                <a:t>LR-4</a:t>
              </a:r>
              <a:endParaRPr lang="en-US" sz="1100">
                <a:latin typeface="Helvetica"/>
                <a:cs typeface="Helvetica"/>
              </a:endParaRP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6271196" y="5506407"/>
              <a:ext cx="356616" cy="187744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45720" bIns="18288" rtlCol="0" anchor="b">
              <a:noAutofit/>
            </a:bodyPr>
            <a:lstStyle/>
            <a:p>
              <a:pPr algn="r"/>
              <a:r>
                <a:rPr lang="en-US" sz="1100" smtClean="0">
                  <a:latin typeface="Helvetica"/>
                  <a:cs typeface="Helvetica"/>
                </a:rPr>
                <a:t>LR-5</a:t>
              </a:r>
              <a:endParaRPr lang="en-US" sz="1100">
                <a:latin typeface="Helvetica"/>
                <a:cs typeface="Helvetica"/>
              </a:endParaRPr>
            </a:p>
          </p:txBody>
        </p:sp>
      </p:grpSp>
      <p:graphicFrame>
        <p:nvGraphicFramePr>
          <p:cNvPr id="64" name="Table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7633451"/>
              </p:ext>
            </p:extLst>
          </p:nvPr>
        </p:nvGraphicFramePr>
        <p:xfrm>
          <a:off x="-1" y="8833104"/>
          <a:ext cx="6858001" cy="3108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01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1083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033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59596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30903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900" b="0" i="1" smtClean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  <a:hlinkClick r:id="rId3" action="ppaction://hlinksldjump"/>
                        </a:rPr>
                        <a:t>Categorie</a:t>
                      </a:r>
                      <a:endParaRPr lang="en-US" sz="900" b="0" i="1" baseline="0" smtClean="0">
                        <a:solidFill>
                          <a:schemeClr val="bg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  <a:p>
                      <a:pPr algn="ctr"/>
                      <a:r>
                        <a:rPr lang="en-US" sz="900" b="0" i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(pagina 6)</a:t>
                      </a:r>
                      <a:endParaRPr lang="en-US" sz="900" b="0" i="1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1" spc="-50" smtClean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  <a:hlinkClick r:id="rId4" action="ppaction://hlinksldjump"/>
                        </a:rPr>
                        <a:t>APHE, dimensione </a:t>
                      </a:r>
                      <a:r>
                        <a:rPr lang="en-US" sz="900" b="0" i="1" spc="-50" baseline="0" smtClean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  <a:hlinkClick r:id="rId4" action="ppaction://hlinksldjump"/>
                        </a:rPr>
                        <a:t>&amp; altri criteri maggiori</a:t>
                      </a:r>
                      <a:endParaRPr lang="en-US" sz="900" b="0" i="1" spc="-50" baseline="0" smtClean="0">
                        <a:solidFill>
                          <a:schemeClr val="bg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  <a:p>
                      <a:pPr algn="ctr"/>
                      <a:r>
                        <a:rPr lang="en-US" sz="900" b="0" i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(pagina 18)</a:t>
                      </a:r>
                      <a:endParaRPr lang="en-US" sz="900" b="0" i="1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18288" marB="18288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1" baseline="0" smtClean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  <a:hlinkClick r:id="rId5" action="ppaction://hlinksldjump"/>
                        </a:rPr>
                        <a:t>TIV</a:t>
                      </a:r>
                      <a:endParaRPr lang="en-US" sz="900" b="0" i="1" smtClean="0">
                        <a:solidFill>
                          <a:schemeClr val="bg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  <a:p>
                      <a:pPr algn="ctr"/>
                      <a:r>
                        <a:rPr lang="en-US" sz="900" b="0" i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(pagina 19)</a:t>
                      </a:r>
                      <a:endParaRPr lang="en-US" sz="900" b="0" i="1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18288" marB="18288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1" smtClean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  <a:hlinkClick r:id="rId6" action="ppaction://hlinksldjump"/>
                        </a:rPr>
                        <a:t>Criteri LR-M</a:t>
                      </a:r>
                      <a:endParaRPr lang="en-US" sz="900" b="0" i="1" baseline="0" smtClean="0">
                        <a:solidFill>
                          <a:schemeClr val="bg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  <a:p>
                      <a:pPr algn="ctr"/>
                      <a:r>
                        <a:rPr lang="en-US" sz="900" b="0" i="1" baseline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(pagina 20)</a:t>
                      </a:r>
                      <a:endParaRPr lang="en-US" sz="900" b="0" i="1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18288" marB="18288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1" u="sng" smtClean="0">
                          <a:solidFill>
                            <a:srgbClr val="0432FF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Esempi LR-1</a:t>
                      </a:r>
                      <a:r>
                        <a:rPr lang="en-US" sz="900" b="0" i="1" u="sng" baseline="0" smtClean="0">
                          <a:solidFill>
                            <a:srgbClr val="0432FF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&amp; </a:t>
                      </a:r>
                      <a:r>
                        <a:rPr lang="en-US" sz="900" b="0" i="1" u="sng" smtClean="0">
                          <a:solidFill>
                            <a:srgbClr val="0432FF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LR-2</a:t>
                      </a:r>
                      <a:endParaRPr lang="en-US" sz="900" b="0" i="1" u="sng" baseline="0" smtClean="0">
                        <a:solidFill>
                          <a:srgbClr val="0432FF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  <a:p>
                      <a:pPr algn="ctr"/>
                      <a:r>
                        <a:rPr lang="en-US" sz="900" b="0" i="1" baseline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(pagina 24)</a:t>
                      </a:r>
                      <a:endParaRPr lang="en-US" sz="900" b="0" i="1" smtClean="0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18288" marB="18288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i="1" smtClean="0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18288" marB="18288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4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409944" y="8882390"/>
            <a:ext cx="448056" cy="261610"/>
          </a:xfrm>
          <a:noFill/>
        </p:spPr>
        <p:txBody>
          <a:bodyPr wrap="none" anchor="ctr">
            <a:noAutofit/>
          </a:bodyPr>
          <a:lstStyle/>
          <a:p>
            <a:pPr algn="r"/>
            <a:fld id="{1D6552E0-C445-6D49-9280-2F88468888C3}" type="slidenum">
              <a:rPr lang="en-US" sz="1100" smtClean="0">
                <a:latin typeface="Helvetica"/>
                <a:cs typeface="Helvetica"/>
              </a:rPr>
              <a:pPr algn="r"/>
              <a:t>7</a:t>
            </a:fld>
            <a:endParaRPr lang="en-US" sz="1100">
              <a:latin typeface="Helvetica"/>
              <a:cs typeface="Helvetica"/>
            </a:endParaRPr>
          </a:p>
        </p:txBody>
      </p:sp>
      <p:sp>
        <p:nvSpPr>
          <p:cNvPr id="95" name="Rectangle 94">
            <a:hlinkHover r:id="" action="ppaction://noaction" highlightClick="1"/>
          </p:cNvPr>
          <p:cNvSpPr/>
          <p:nvPr/>
        </p:nvSpPr>
        <p:spPr>
          <a:xfrm>
            <a:off x="1686449" y="28411"/>
            <a:ext cx="1050289" cy="200055"/>
          </a:xfrm>
          <a:prstGeom prst="rect">
            <a:avLst/>
          </a:prstGeom>
          <a:solidFill>
            <a:schemeClr val="bg1">
              <a:alpha val="0"/>
            </a:schemeClr>
          </a:solidFill>
          <a:ln w="31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45720" rIns="91440" bIns="45720" anchor="ctr">
            <a:spAutoFit/>
          </a:bodyPr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smtClean="0">
                <a:solidFill>
                  <a:schemeClr val="tx1"/>
                </a:solidFill>
                <a:latin typeface="Helvetica"/>
                <a:cs typeface="Helvetica"/>
              </a:rPr>
              <a:t>Diagnostic Algorithm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164431" y="6404087"/>
            <a:ext cx="3472637" cy="1040743"/>
            <a:chOff x="-1827340" y="4693631"/>
            <a:chExt cx="3472637" cy="1040743"/>
          </a:xfrm>
        </p:grpSpPr>
        <p:sp>
          <p:nvSpPr>
            <p:cNvPr id="97" name="Rectangle 96"/>
            <p:cNvSpPr/>
            <p:nvPr/>
          </p:nvSpPr>
          <p:spPr>
            <a:xfrm>
              <a:off x="-1133034" y="4693822"/>
              <a:ext cx="694944" cy="347472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 w="3175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>
              <a:noAutofit/>
            </a:bodyPr>
            <a:lstStyle/>
            <a:p>
              <a:pPr algn="ctr" defTabSz="457200"/>
              <a:endParaRPr lang="en-US" sz="1100">
                <a:solidFill>
                  <a:srgbClr val="000000"/>
                </a:solidFill>
                <a:latin typeface="Helvetica"/>
                <a:cs typeface="Helvetica"/>
              </a:endParaRPr>
            </a:p>
          </p:txBody>
        </p:sp>
        <p:sp>
          <p:nvSpPr>
            <p:cNvPr id="98" name="Rectangle 97"/>
            <p:cNvSpPr/>
            <p:nvPr/>
          </p:nvSpPr>
          <p:spPr>
            <a:xfrm>
              <a:off x="-438728" y="4693822"/>
              <a:ext cx="694944" cy="347472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 w="3175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>
              <a:noAutofit/>
            </a:bodyPr>
            <a:lstStyle/>
            <a:p>
              <a:pPr algn="ctr" defTabSz="457200"/>
              <a:endParaRPr lang="en-US" sz="1100">
                <a:solidFill>
                  <a:srgbClr val="000000"/>
                </a:solidFill>
                <a:latin typeface="Helvetica"/>
                <a:cs typeface="Helvetica"/>
              </a:endParaRP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255578" y="4693822"/>
              <a:ext cx="694944" cy="347472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 w="3175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>
              <a:noAutofit/>
            </a:bodyPr>
            <a:lstStyle/>
            <a:p>
              <a:pPr algn="ctr" defTabSz="457200"/>
              <a:endParaRPr lang="en-US" sz="1100">
                <a:solidFill>
                  <a:srgbClr val="000000"/>
                </a:solidFill>
                <a:latin typeface="Helvetica"/>
                <a:cs typeface="Helvetica"/>
              </a:endParaRP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949885" y="4693631"/>
              <a:ext cx="695325" cy="347663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 w="3175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00">
                <a:solidFill>
                  <a:prstClr val="black"/>
                </a:solidFill>
                <a:latin typeface="Helvetica"/>
                <a:cs typeface="Helvetica"/>
              </a:endParaRP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-1827340" y="4693822"/>
              <a:ext cx="694944" cy="347472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 w="3175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>
              <a:noAutofit/>
            </a:bodyPr>
            <a:lstStyle/>
            <a:p>
              <a:pPr algn="ctr" defTabSz="457200"/>
              <a:endParaRPr lang="en-US" sz="1100">
                <a:solidFill>
                  <a:srgbClr val="000000"/>
                </a:solidFill>
                <a:latin typeface="Helvetica"/>
                <a:cs typeface="Helvetica"/>
              </a:endParaRPr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-1827340" y="5040171"/>
              <a:ext cx="694944" cy="347472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 w="3175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>
              <a:noAutofit/>
            </a:bodyPr>
            <a:lstStyle/>
            <a:p>
              <a:pPr algn="ctr" defTabSz="457200"/>
              <a:endParaRPr lang="en-US" sz="1100">
                <a:solidFill>
                  <a:srgbClr val="000000"/>
                </a:solidFill>
                <a:latin typeface="Helvetica"/>
                <a:cs typeface="Helvetica"/>
              </a:endParaRPr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-1827340" y="5386711"/>
              <a:ext cx="695325" cy="347663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 w="3175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00">
                <a:solidFill>
                  <a:prstClr val="black"/>
                </a:solidFill>
                <a:latin typeface="Helvetica"/>
                <a:cs typeface="Helvetica"/>
              </a:endParaRPr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-1133203" y="5039980"/>
              <a:ext cx="695325" cy="347663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 w="3175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00">
                <a:solidFill>
                  <a:prstClr val="black"/>
                </a:solidFill>
                <a:latin typeface="Helvetica"/>
                <a:cs typeface="Helvetica"/>
              </a:endParaRPr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-1133012" y="5386711"/>
              <a:ext cx="695325" cy="347663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 w="3175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00">
                <a:solidFill>
                  <a:prstClr val="black"/>
                </a:solidFill>
                <a:latin typeface="Helvetica"/>
                <a:cs typeface="Helvetica"/>
              </a:endParaRPr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-438685" y="5039980"/>
              <a:ext cx="695325" cy="347663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 w="3175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00">
                <a:solidFill>
                  <a:prstClr val="black"/>
                </a:solidFill>
                <a:latin typeface="Helvetica"/>
                <a:cs typeface="Helvetica"/>
              </a:endParaRPr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-438684" y="5386711"/>
              <a:ext cx="695325" cy="347663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 w="3175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00">
                <a:solidFill>
                  <a:prstClr val="black"/>
                </a:solidFill>
                <a:latin typeface="Helvetica"/>
                <a:cs typeface="Helvetica"/>
              </a:endParaRPr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255644" y="5386711"/>
              <a:ext cx="695325" cy="347663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 w="3175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00">
                <a:solidFill>
                  <a:prstClr val="black"/>
                </a:solidFill>
                <a:latin typeface="Helvetica"/>
                <a:cs typeface="Helvetica"/>
              </a:endParaRPr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949972" y="5386711"/>
              <a:ext cx="695325" cy="347663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 w="3175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00">
                <a:solidFill>
                  <a:prstClr val="black"/>
                </a:solidFill>
                <a:latin typeface="Helvetica"/>
                <a:cs typeface="Helvetica"/>
              </a:endParaRPr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949972" y="5039980"/>
              <a:ext cx="695325" cy="347663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 w="3175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00">
                <a:solidFill>
                  <a:prstClr val="black"/>
                </a:solidFill>
                <a:latin typeface="Helvetica"/>
                <a:cs typeface="Helvetica"/>
              </a:endParaRPr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255833" y="5040171"/>
              <a:ext cx="694944" cy="347472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 w="3175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>
              <a:noAutofit/>
            </a:bodyPr>
            <a:lstStyle/>
            <a:p>
              <a:pPr algn="ctr" defTabSz="457200"/>
              <a:endParaRPr lang="en-US" sz="1100">
                <a:solidFill>
                  <a:srgbClr val="000000"/>
                </a:solidFill>
                <a:latin typeface="Helvetica"/>
                <a:cs typeface="Helvetica"/>
              </a:endParaRPr>
            </a:p>
          </p:txBody>
        </p:sp>
      </p:grpSp>
      <p:sp>
        <p:nvSpPr>
          <p:cNvPr id="126" name="Rectangle 125"/>
          <p:cNvSpPr/>
          <p:nvPr/>
        </p:nvSpPr>
        <p:spPr>
          <a:xfrm>
            <a:off x="229422" y="7827254"/>
            <a:ext cx="694944" cy="347472"/>
          </a:xfrm>
          <a:prstGeom prst="rect">
            <a:avLst/>
          </a:prstGeom>
          <a:solidFill>
            <a:schemeClr val="bg1">
              <a:alpha val="0"/>
            </a:schemeClr>
          </a:solidFill>
          <a:ln w="31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 defTabSz="457200"/>
            <a:endParaRPr lang="en-US" sz="1100">
              <a:solidFill>
                <a:srgbClr val="000000"/>
              </a:solidFill>
              <a:latin typeface="Helvetica"/>
              <a:cs typeface="Helvetica"/>
            </a:endParaRPr>
          </a:p>
        </p:txBody>
      </p:sp>
      <p:sp>
        <p:nvSpPr>
          <p:cNvPr id="156" name="Rectangle 155">
            <a:hlinkClick r:id="rId4" action="ppaction://hlinksldjump"/>
            <a:hlinkHover r:id="" action="ppaction://noaction" highlightClick="1"/>
          </p:cNvPr>
          <p:cNvSpPr/>
          <p:nvPr/>
        </p:nvSpPr>
        <p:spPr>
          <a:xfrm>
            <a:off x="222190" y="6056615"/>
            <a:ext cx="2944368" cy="347472"/>
          </a:xfrm>
          <a:prstGeom prst="rect">
            <a:avLst/>
          </a:prstGeom>
          <a:solidFill>
            <a:schemeClr val="bg1">
              <a:alpha val="0"/>
            </a:schemeClr>
          </a:solidFill>
          <a:ln w="31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 defTabSz="457200"/>
            <a:endParaRPr lang="en-US" sz="1100">
              <a:solidFill>
                <a:srgbClr val="000000"/>
              </a:solidFill>
              <a:latin typeface="Helvetica"/>
              <a:cs typeface="Helvetica"/>
            </a:endParaRPr>
          </a:p>
        </p:txBody>
      </p:sp>
      <p:sp>
        <p:nvSpPr>
          <p:cNvPr id="157" name="Rectangle 156">
            <a:hlinkClick r:id="rId4" action="ppaction://hlinksldjump"/>
            <a:hlinkHover r:id="" action="ppaction://noaction" highlightClick="1"/>
          </p:cNvPr>
          <p:cNvSpPr/>
          <p:nvPr/>
        </p:nvSpPr>
        <p:spPr>
          <a:xfrm>
            <a:off x="222190" y="5781037"/>
            <a:ext cx="2944368" cy="274320"/>
          </a:xfrm>
          <a:prstGeom prst="rect">
            <a:avLst/>
          </a:prstGeom>
          <a:solidFill>
            <a:schemeClr val="bg1">
              <a:alpha val="0"/>
            </a:schemeClr>
          </a:solidFill>
          <a:ln w="31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 defTabSz="457200"/>
            <a:endParaRPr lang="en-US" sz="1100">
              <a:solidFill>
                <a:srgbClr val="000000"/>
              </a:solidFill>
              <a:latin typeface="Helvetica"/>
              <a:cs typeface="Helvetica"/>
            </a:endParaRPr>
          </a:p>
        </p:txBody>
      </p:sp>
      <p:sp>
        <p:nvSpPr>
          <p:cNvPr id="158" name="Rectangle 157">
            <a:hlinkClick r:id="rId4" action="ppaction://hlinksldjump"/>
            <a:hlinkHover r:id="" action="ppaction://noaction" highlightClick="1"/>
          </p:cNvPr>
          <p:cNvSpPr/>
          <p:nvPr/>
        </p:nvSpPr>
        <p:spPr>
          <a:xfrm>
            <a:off x="238292" y="6544146"/>
            <a:ext cx="2307347" cy="1042416"/>
          </a:xfrm>
          <a:prstGeom prst="rect">
            <a:avLst/>
          </a:prstGeom>
          <a:solidFill>
            <a:schemeClr val="bg1">
              <a:alpha val="0"/>
            </a:schemeClr>
          </a:solidFill>
          <a:ln w="31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 defTabSz="457200"/>
            <a:endParaRPr lang="en-US" sz="1100">
              <a:solidFill>
                <a:srgbClr val="000000"/>
              </a:solidFill>
              <a:latin typeface="Helvetica"/>
              <a:cs typeface="Helvetica"/>
            </a:endParaRPr>
          </a:p>
        </p:txBody>
      </p:sp>
      <p:sp>
        <p:nvSpPr>
          <p:cNvPr id="159" name="Rectangle 158">
            <a:hlinkClick r:id="rId4" action="ppaction://hlinksldjump"/>
            <a:hlinkHover r:id="" action="ppaction://noaction" highlightClick="1"/>
          </p:cNvPr>
          <p:cNvSpPr/>
          <p:nvPr/>
        </p:nvSpPr>
        <p:spPr>
          <a:xfrm>
            <a:off x="4561243" y="5771265"/>
            <a:ext cx="2075688" cy="275019"/>
          </a:xfrm>
          <a:prstGeom prst="rect">
            <a:avLst/>
          </a:prstGeom>
          <a:solidFill>
            <a:schemeClr val="bg1">
              <a:alpha val="0"/>
            </a:schemeClr>
          </a:solidFill>
          <a:ln w="31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 defTabSz="457200"/>
            <a:endParaRPr lang="en-US" sz="1100">
              <a:solidFill>
                <a:srgbClr val="000000"/>
              </a:solidFill>
              <a:latin typeface="Helvetica"/>
              <a:cs typeface="Helvetica"/>
            </a:endParaRPr>
          </a:p>
        </p:txBody>
      </p:sp>
      <p:grpSp>
        <p:nvGrpSpPr>
          <p:cNvPr id="65" name="Group 47"/>
          <p:cNvGrpSpPr/>
          <p:nvPr/>
        </p:nvGrpSpPr>
        <p:grpSpPr>
          <a:xfrm>
            <a:off x="227013" y="959831"/>
            <a:ext cx="6400800" cy="4140200"/>
            <a:chOff x="227013" y="1096963"/>
            <a:chExt cx="6400800" cy="4140200"/>
          </a:xfrm>
        </p:grpSpPr>
        <p:cxnSp>
          <p:nvCxnSpPr>
            <p:cNvPr id="66" name="Straight Arrow Connector 76"/>
            <p:cNvCxnSpPr/>
            <p:nvPr/>
          </p:nvCxnSpPr>
          <p:spPr>
            <a:xfrm rot="16200000" flipH="1">
              <a:off x="2316957" y="-410369"/>
              <a:ext cx="1892300" cy="5338763"/>
            </a:xfrm>
            <a:prstGeom prst="bentConnector2">
              <a:avLst/>
            </a:prstGeom>
            <a:ln w="6350" cmpd="sng">
              <a:solidFill>
                <a:srgbClr val="000000"/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Rectangle 49"/>
            <p:cNvSpPr/>
            <p:nvPr/>
          </p:nvSpPr>
          <p:spPr>
            <a:xfrm>
              <a:off x="227013" y="1096963"/>
              <a:ext cx="731837" cy="215900"/>
            </a:xfrm>
            <a:prstGeom prst="rect">
              <a:avLst/>
            </a:prstGeom>
            <a:solidFill>
              <a:schemeClr val="bg1"/>
            </a:solidFill>
            <a:ln w="3175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73152" tIns="0" rIns="0" anchor="ctr"/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smtClean="0">
                  <a:solidFill>
                    <a:schemeClr val="tx1"/>
                  </a:solidFill>
                  <a:latin typeface="Helvetica"/>
                  <a:cs typeface="Helvetica"/>
                </a:rPr>
                <a:t>Reperto non trattato in </a:t>
              </a:r>
              <a:r>
                <a:rPr lang="en-US" sz="1100" err="1" smtClean="0">
                  <a:solidFill>
                    <a:schemeClr val="tx1"/>
                  </a:solidFill>
                  <a:latin typeface="Helvetica"/>
                  <a:cs typeface="Helvetica"/>
                </a:rPr>
                <a:t>assenza</a:t>
              </a:r>
              <a:r>
                <a:rPr lang="en-US" sz="1100" smtClean="0">
                  <a:solidFill>
                    <a:schemeClr val="tx1"/>
                  </a:solidFill>
                  <a:latin typeface="Helvetica"/>
                  <a:cs typeface="Helvetica"/>
                </a:rPr>
                <a:t> di riscontro anatomopatologico in </a:t>
              </a:r>
              <a:r>
                <a:rPr lang="en-US" sz="1100" err="1" smtClean="0">
                  <a:solidFill>
                    <a:schemeClr val="tx1"/>
                  </a:solidFill>
                  <a:latin typeface="Helvetica"/>
                  <a:cs typeface="Helvetica"/>
                  <a:hlinkClick r:id="rId7" action="ppaction://hlinksldjump"/>
                </a:rPr>
                <a:t>paziente</a:t>
              </a:r>
              <a:r>
                <a:rPr lang="en-US" sz="1100" smtClean="0">
                  <a:solidFill>
                    <a:schemeClr val="tx1"/>
                  </a:solidFill>
                  <a:latin typeface="Helvetica"/>
                  <a:cs typeface="Helvetica"/>
                  <a:hlinkClick r:id="rId7" action="ppaction://hlinksldjump"/>
                </a:rPr>
                <a:t> ad alto </a:t>
              </a:r>
              <a:r>
                <a:rPr lang="en-US" sz="1100" err="1" smtClean="0">
                  <a:solidFill>
                    <a:schemeClr val="tx1"/>
                  </a:solidFill>
                  <a:latin typeface="Helvetica"/>
                  <a:cs typeface="Helvetica"/>
                  <a:hlinkClick r:id="rId7" action="ppaction://hlinksldjump"/>
                </a:rPr>
                <a:t>rischio</a:t>
              </a:r>
              <a:r>
                <a:rPr lang="en-US" sz="1100" smtClean="0">
                  <a:solidFill>
                    <a:schemeClr val="tx1"/>
                  </a:solidFill>
                  <a:latin typeface="Helvetica"/>
                  <a:cs typeface="Helvetica"/>
                  <a:hlinkClick r:id="rId7" action="ppaction://hlinksldjump"/>
                </a:rPr>
                <a:t> di HCC</a:t>
              </a:r>
              <a:endParaRPr lang="en-US" sz="1100">
                <a:solidFill>
                  <a:schemeClr val="tx1"/>
                </a:solidFill>
                <a:latin typeface="Helvetica"/>
                <a:cs typeface="Helvetica"/>
              </a:endParaRPr>
            </a:p>
          </p:txBody>
        </p:sp>
        <p:cxnSp>
          <p:nvCxnSpPr>
            <p:cNvPr id="68" name="Straight Arrow Connector 76"/>
            <p:cNvCxnSpPr/>
            <p:nvPr/>
          </p:nvCxnSpPr>
          <p:spPr>
            <a:xfrm rot="16200000" flipH="1">
              <a:off x="2907507" y="-1000919"/>
              <a:ext cx="711200" cy="5338763"/>
            </a:xfrm>
            <a:prstGeom prst="bentConnector2">
              <a:avLst/>
            </a:prstGeom>
            <a:ln w="6350" cmpd="sng">
              <a:solidFill>
                <a:srgbClr val="000000"/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76"/>
            <p:cNvCxnSpPr/>
            <p:nvPr/>
          </p:nvCxnSpPr>
          <p:spPr>
            <a:xfrm rot="16200000" flipH="1">
              <a:off x="2708276" y="-801688"/>
              <a:ext cx="1109662" cy="5338763"/>
            </a:xfrm>
            <a:prstGeom prst="bentConnector2">
              <a:avLst/>
            </a:prstGeom>
            <a:ln w="6350" cmpd="sng">
              <a:solidFill>
                <a:srgbClr val="000000"/>
              </a:solidFill>
              <a:headEnd type="none"/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76"/>
            <p:cNvCxnSpPr/>
            <p:nvPr/>
          </p:nvCxnSpPr>
          <p:spPr>
            <a:xfrm rot="16200000" flipH="1">
              <a:off x="2512219" y="-605631"/>
              <a:ext cx="1501775" cy="5338763"/>
            </a:xfrm>
            <a:prstGeom prst="bentConnector2">
              <a:avLst/>
            </a:prstGeom>
            <a:ln w="6350" cmpd="sng">
              <a:solidFill>
                <a:srgbClr val="000000"/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8"/>
            <p:cNvCxnSpPr/>
            <p:nvPr/>
          </p:nvCxnSpPr>
          <p:spPr>
            <a:xfrm rot="16200000" flipH="1">
              <a:off x="1588294" y="318294"/>
              <a:ext cx="3349625" cy="5338763"/>
            </a:xfrm>
            <a:prstGeom prst="bentConnector2">
              <a:avLst/>
            </a:prstGeom>
            <a:ln w="6350" cmpd="sng">
              <a:solidFill>
                <a:srgbClr val="000000"/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6"/>
            <p:cNvCxnSpPr/>
            <p:nvPr/>
          </p:nvCxnSpPr>
          <p:spPr>
            <a:xfrm rot="16200000" flipH="1">
              <a:off x="1788319" y="118269"/>
              <a:ext cx="2949575" cy="5338763"/>
            </a:xfrm>
            <a:prstGeom prst="bentConnector2">
              <a:avLst/>
            </a:prstGeom>
            <a:ln w="6350" cmpd="sng">
              <a:solidFill>
                <a:srgbClr val="000000"/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6"/>
            <p:cNvCxnSpPr/>
            <p:nvPr/>
          </p:nvCxnSpPr>
          <p:spPr>
            <a:xfrm rot="16200000" flipH="1">
              <a:off x="1388269" y="518319"/>
              <a:ext cx="3749675" cy="5338763"/>
            </a:xfrm>
            <a:prstGeom prst="bentConnector2">
              <a:avLst/>
            </a:prstGeom>
            <a:ln w="6350" cmpd="sng">
              <a:solidFill>
                <a:srgbClr val="000000"/>
              </a:solidFill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Rectangle 68"/>
            <p:cNvSpPr/>
            <p:nvPr/>
          </p:nvSpPr>
          <p:spPr>
            <a:xfrm>
              <a:off x="227013" y="3690938"/>
              <a:ext cx="2551112" cy="219075"/>
            </a:xfrm>
            <a:prstGeom prst="rect">
              <a:avLst/>
            </a:prstGeom>
            <a:solidFill>
              <a:schemeClr val="bg1"/>
            </a:solidFill>
            <a:ln w="127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73152" anchor="ctr"/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err="1" smtClean="0">
                  <a:solidFill>
                    <a:srgbClr val="005493"/>
                  </a:solidFill>
                  <a:latin typeface="Helvetica"/>
                  <a:cs typeface="Helvetica"/>
                </a:rPr>
                <a:t>Altrimenti</a:t>
              </a:r>
              <a:r>
                <a:rPr lang="en-US" sz="1100" smtClean="0">
                  <a:solidFill>
                    <a:srgbClr val="005493"/>
                  </a:solidFill>
                  <a:latin typeface="Helvetica"/>
                  <a:cs typeface="Helvetica"/>
                </a:rPr>
                <a:t>, </a:t>
              </a:r>
              <a:r>
                <a:rPr lang="en-US" sz="1100" err="1" smtClean="0">
                  <a:solidFill>
                    <a:srgbClr val="005493"/>
                  </a:solidFill>
                  <a:latin typeface="Helvetica"/>
                  <a:cs typeface="Helvetica"/>
                </a:rPr>
                <a:t>utilizzare</a:t>
              </a:r>
              <a:r>
                <a:rPr lang="en-US" sz="1100" smtClean="0">
                  <a:solidFill>
                    <a:srgbClr val="005493"/>
                  </a:solidFill>
                  <a:latin typeface="Helvetica"/>
                  <a:cs typeface="Helvetica"/>
                </a:rPr>
                <a:t> la </a:t>
              </a:r>
              <a:r>
                <a:rPr lang="en-US" sz="1100" err="1" smtClean="0">
                  <a:solidFill>
                    <a:srgbClr val="005493"/>
                  </a:solidFill>
                  <a:latin typeface="Helvetica"/>
                  <a:cs typeface="Helvetica"/>
                </a:rPr>
                <a:t>tabella</a:t>
              </a:r>
              <a:r>
                <a:rPr lang="en-US" sz="1100" smtClean="0">
                  <a:solidFill>
                    <a:srgbClr val="005493"/>
                  </a:solidFill>
                  <a:latin typeface="Helvetica"/>
                  <a:cs typeface="Helvetica"/>
                </a:rPr>
                <a:t> </a:t>
              </a:r>
              <a:r>
                <a:rPr lang="en-US" sz="1100" err="1" smtClean="0">
                  <a:solidFill>
                    <a:srgbClr val="005493"/>
                  </a:solidFill>
                  <a:latin typeface="Helvetica"/>
                  <a:cs typeface="Helvetica"/>
                </a:rPr>
                <a:t>diagnostica</a:t>
              </a:r>
              <a:r>
                <a:rPr lang="en-US" sz="1100" smtClean="0">
                  <a:solidFill>
                    <a:srgbClr val="005493"/>
                  </a:solidFill>
                  <a:latin typeface="Helvetica"/>
                  <a:cs typeface="Helvetica"/>
                </a:rPr>
                <a:t> TC/RM </a:t>
              </a:r>
              <a:r>
                <a:rPr lang="en-US" sz="1100" err="1" smtClean="0">
                  <a:solidFill>
                    <a:srgbClr val="005493"/>
                  </a:solidFill>
                  <a:latin typeface="Helvetica"/>
                  <a:cs typeface="Helvetica"/>
                </a:rPr>
                <a:t>sottostante</a:t>
              </a:r>
              <a:endParaRPr lang="en-US" sz="1100">
                <a:solidFill>
                  <a:srgbClr val="005493"/>
                </a:solidFill>
                <a:latin typeface="Helvetica"/>
                <a:cs typeface="Helvetica"/>
              </a:endParaRPr>
            </a:p>
          </p:txBody>
        </p:sp>
        <p:sp>
          <p:nvSpPr>
            <p:cNvPr id="75" name="Rectangle 69"/>
            <p:cNvSpPr/>
            <p:nvPr/>
          </p:nvSpPr>
          <p:spPr>
            <a:xfrm>
              <a:off x="5932488" y="4087813"/>
              <a:ext cx="695325" cy="347662"/>
            </a:xfrm>
            <a:prstGeom prst="rect">
              <a:avLst/>
            </a:prstGeom>
            <a:solidFill>
              <a:srgbClr val="FFFF01"/>
            </a:solidFill>
            <a:ln w="6350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>
                  <a:solidFill>
                    <a:prstClr val="black"/>
                  </a:solidFill>
                  <a:latin typeface="Helvetica"/>
                  <a:cs typeface="Helvetica"/>
                </a:rPr>
                <a:t>LR-3</a:t>
              </a:r>
            </a:p>
          </p:txBody>
        </p:sp>
        <p:sp>
          <p:nvSpPr>
            <p:cNvPr id="76" name="Rectangle 70"/>
            <p:cNvSpPr/>
            <p:nvPr/>
          </p:nvSpPr>
          <p:spPr>
            <a:xfrm>
              <a:off x="754063" y="4186530"/>
              <a:ext cx="2426493" cy="169277"/>
            </a:xfrm>
            <a:prstGeom prst="rect">
              <a:avLst/>
            </a:prstGeom>
            <a:solidFill>
              <a:schemeClr val="bg1"/>
            </a:solidFill>
            <a:ln w="127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36576" tIns="0" rIns="36000" bIns="0" anchor="ctr">
              <a:spAutoFit/>
            </a:bodyPr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smtClean="0">
                  <a:solidFill>
                    <a:srgbClr val="000000"/>
                  </a:solidFill>
                  <a:latin typeface="Helvetica"/>
                  <a:cs typeface="Helvetica"/>
                </a:rPr>
                <a:t>Se </a:t>
              </a:r>
              <a:r>
                <a:rPr lang="en-US" sz="1100" err="1" smtClean="0">
                  <a:solidFill>
                    <a:srgbClr val="000000"/>
                  </a:solidFill>
                  <a:latin typeface="Helvetica"/>
                  <a:cs typeface="Helvetica"/>
                </a:rPr>
                <a:t>probabilità</a:t>
              </a:r>
              <a:r>
                <a:rPr lang="en-US" sz="1100" smtClean="0">
                  <a:solidFill>
                    <a:srgbClr val="000000"/>
                  </a:solidFill>
                  <a:latin typeface="Helvetica"/>
                  <a:cs typeface="Helvetica"/>
                </a:rPr>
                <a:t> intermedia di </a:t>
              </a:r>
              <a:r>
                <a:rPr lang="en-US" sz="1100" err="1" smtClean="0">
                  <a:solidFill>
                    <a:srgbClr val="000000"/>
                  </a:solidFill>
                  <a:latin typeface="Helvetica"/>
                  <a:cs typeface="Helvetica"/>
                </a:rPr>
                <a:t>malignità</a:t>
              </a:r>
              <a:r>
                <a:rPr lang="en-US" sz="1100" smtClean="0">
                  <a:solidFill>
                    <a:srgbClr val="000000"/>
                  </a:solidFill>
                  <a:latin typeface="Helvetica"/>
                  <a:cs typeface="Helvetica"/>
                </a:rPr>
                <a:t> </a:t>
              </a:r>
              <a:endParaRPr lang="en-US" sz="1100">
                <a:solidFill>
                  <a:srgbClr val="000000"/>
                </a:solidFill>
                <a:latin typeface="Helvetica"/>
                <a:cs typeface="Helvetica"/>
              </a:endParaRPr>
            </a:p>
          </p:txBody>
        </p:sp>
        <p:sp>
          <p:nvSpPr>
            <p:cNvPr id="77" name="Rectangle 71"/>
            <p:cNvSpPr/>
            <p:nvPr/>
          </p:nvSpPr>
          <p:spPr>
            <a:xfrm>
              <a:off x="5932488" y="4489450"/>
              <a:ext cx="695325" cy="347663"/>
            </a:xfrm>
            <a:prstGeom prst="rect">
              <a:avLst/>
            </a:prstGeom>
            <a:solidFill>
              <a:srgbClr val="FF9300"/>
            </a:solidFill>
            <a:ln w="3175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>
                  <a:solidFill>
                    <a:prstClr val="black"/>
                  </a:solidFill>
                  <a:latin typeface="Helvetica"/>
                  <a:cs typeface="Helvetica"/>
                </a:rPr>
                <a:t>LR-4</a:t>
              </a:r>
            </a:p>
          </p:txBody>
        </p:sp>
        <p:sp>
          <p:nvSpPr>
            <p:cNvPr id="78" name="Rectangle 72"/>
            <p:cNvSpPr/>
            <p:nvPr/>
          </p:nvSpPr>
          <p:spPr>
            <a:xfrm>
              <a:off x="754063" y="4578643"/>
              <a:ext cx="1525605" cy="169277"/>
            </a:xfrm>
            <a:prstGeom prst="rect">
              <a:avLst/>
            </a:prstGeom>
            <a:solidFill>
              <a:schemeClr val="bg1"/>
            </a:solidFill>
            <a:ln w="127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36576" tIns="0" rIns="36000" bIns="0" anchor="ctr">
              <a:spAutoFit/>
            </a:bodyPr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smtClean="0">
                  <a:solidFill>
                    <a:srgbClr val="000000"/>
                  </a:solidFill>
                  <a:latin typeface="Helvetica"/>
                  <a:cs typeface="Helvetica"/>
                </a:rPr>
                <a:t>Se </a:t>
              </a:r>
              <a:r>
                <a:rPr lang="en-US" sz="1100" err="1" smtClean="0">
                  <a:solidFill>
                    <a:srgbClr val="000000"/>
                  </a:solidFill>
                  <a:latin typeface="Helvetica"/>
                  <a:cs typeface="Helvetica"/>
                </a:rPr>
                <a:t>probabilmente</a:t>
              </a:r>
              <a:r>
                <a:rPr lang="en-US" sz="1100" smtClean="0">
                  <a:solidFill>
                    <a:srgbClr val="000000"/>
                  </a:solidFill>
                  <a:latin typeface="Helvetica"/>
                  <a:cs typeface="Helvetica"/>
                </a:rPr>
                <a:t> HCC</a:t>
              </a:r>
              <a:endParaRPr lang="en-US" sz="1100">
                <a:solidFill>
                  <a:srgbClr val="000000"/>
                </a:solidFill>
                <a:latin typeface="Helvetica"/>
                <a:cs typeface="Helvetica"/>
              </a:endParaRPr>
            </a:p>
          </p:txBody>
        </p:sp>
        <p:sp>
          <p:nvSpPr>
            <p:cNvPr id="79" name="Rectangle 73"/>
            <p:cNvSpPr/>
            <p:nvPr/>
          </p:nvSpPr>
          <p:spPr>
            <a:xfrm>
              <a:off x="5932488" y="4889500"/>
              <a:ext cx="695325" cy="347663"/>
            </a:xfrm>
            <a:prstGeom prst="rect">
              <a:avLst/>
            </a:prstGeom>
            <a:solidFill>
              <a:srgbClr val="FF0000"/>
            </a:solidFill>
            <a:ln w="3175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smtClean="0">
                  <a:solidFill>
                    <a:prstClr val="black"/>
                  </a:solidFill>
                  <a:latin typeface="Helvetica"/>
                  <a:cs typeface="Helvetica"/>
                </a:rPr>
                <a:t>LR-5</a:t>
              </a:r>
              <a:endParaRPr lang="en-US" sz="1100">
                <a:solidFill>
                  <a:prstClr val="black"/>
                </a:solidFill>
                <a:latin typeface="Helvetica"/>
                <a:cs typeface="Helvetica"/>
              </a:endParaRPr>
            </a:p>
          </p:txBody>
        </p:sp>
        <p:sp>
          <p:nvSpPr>
            <p:cNvPr id="80" name="Rectangle 74"/>
            <p:cNvSpPr/>
            <p:nvPr/>
          </p:nvSpPr>
          <p:spPr>
            <a:xfrm>
              <a:off x="754063" y="4978693"/>
              <a:ext cx="1334849" cy="169277"/>
            </a:xfrm>
            <a:prstGeom prst="rect">
              <a:avLst/>
            </a:prstGeom>
            <a:solidFill>
              <a:schemeClr val="bg1"/>
            </a:solidFill>
            <a:ln w="127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36576" tIns="0" rIns="36000" bIns="0" anchor="ctr">
              <a:spAutoFit/>
            </a:bodyPr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smtClean="0">
                  <a:solidFill>
                    <a:srgbClr val="000000"/>
                  </a:solidFill>
                  <a:latin typeface="Helvetica"/>
                  <a:cs typeface="Helvetica"/>
                </a:rPr>
                <a:t>Se </a:t>
              </a:r>
              <a:r>
                <a:rPr lang="en-US" sz="1100" err="1" smtClean="0">
                  <a:solidFill>
                    <a:srgbClr val="000000"/>
                  </a:solidFill>
                  <a:latin typeface="Helvetica"/>
                  <a:cs typeface="Helvetica"/>
                </a:rPr>
                <a:t>certamente</a:t>
              </a:r>
              <a:r>
                <a:rPr lang="en-US" sz="1100" smtClean="0">
                  <a:solidFill>
                    <a:srgbClr val="000000"/>
                  </a:solidFill>
                  <a:latin typeface="Helvetica"/>
                  <a:cs typeface="Helvetica"/>
                </a:rPr>
                <a:t> HCC</a:t>
              </a:r>
              <a:endParaRPr lang="en-US" sz="1100">
                <a:solidFill>
                  <a:srgbClr val="000000"/>
                </a:solidFill>
                <a:latin typeface="Helvetica"/>
                <a:cs typeface="Helvetica"/>
              </a:endParaRPr>
            </a:p>
          </p:txBody>
        </p:sp>
        <p:sp>
          <p:nvSpPr>
            <p:cNvPr id="81" name="Rectangle 75"/>
            <p:cNvSpPr/>
            <p:nvPr/>
          </p:nvSpPr>
          <p:spPr>
            <a:xfrm>
              <a:off x="754063" y="2337887"/>
              <a:ext cx="1530415" cy="169277"/>
            </a:xfrm>
            <a:prstGeom prst="rect">
              <a:avLst/>
            </a:prstGeom>
            <a:solidFill>
              <a:schemeClr val="bg1"/>
            </a:solidFill>
            <a:ln w="127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36576" tIns="0" rIns="36000" bIns="0" anchor="ctr">
              <a:spAutoFit/>
            </a:bodyPr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smtClean="0">
                  <a:solidFill>
                    <a:srgbClr val="000000"/>
                  </a:solidFill>
                  <a:latin typeface="Helvetica"/>
                  <a:cs typeface="Helvetica"/>
                </a:rPr>
                <a:t>Se </a:t>
              </a:r>
              <a:r>
                <a:rPr lang="en-US" sz="1100" err="1" smtClean="0">
                  <a:solidFill>
                    <a:srgbClr val="000000"/>
                  </a:solidFill>
                  <a:latin typeface="Helvetica"/>
                  <a:cs typeface="Helvetica"/>
                </a:rPr>
                <a:t>certamente</a:t>
              </a:r>
              <a:r>
                <a:rPr lang="en-US" sz="1100" smtClean="0">
                  <a:solidFill>
                    <a:srgbClr val="000000"/>
                  </a:solidFill>
                  <a:latin typeface="Helvetica"/>
                  <a:cs typeface="Helvetica"/>
                </a:rPr>
                <a:t> benigno</a:t>
              </a:r>
            </a:p>
          </p:txBody>
        </p:sp>
        <p:sp>
          <p:nvSpPr>
            <p:cNvPr id="82" name="Rectangle 76"/>
            <p:cNvSpPr/>
            <p:nvPr/>
          </p:nvSpPr>
          <p:spPr>
            <a:xfrm>
              <a:off x="5932488" y="2247900"/>
              <a:ext cx="695325" cy="347663"/>
            </a:xfrm>
            <a:prstGeom prst="rect">
              <a:avLst/>
            </a:prstGeom>
            <a:solidFill>
              <a:srgbClr val="02C001"/>
            </a:solidFill>
            <a:ln w="3175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>
                  <a:solidFill>
                    <a:prstClr val="black"/>
                  </a:solidFill>
                  <a:latin typeface="Helvetica"/>
                  <a:cs typeface="Helvetica"/>
                </a:rPr>
                <a:t>LR-1</a:t>
              </a:r>
            </a:p>
          </p:txBody>
        </p:sp>
        <p:sp>
          <p:nvSpPr>
            <p:cNvPr id="83" name="Rectangle 77"/>
            <p:cNvSpPr/>
            <p:nvPr/>
          </p:nvSpPr>
          <p:spPr>
            <a:xfrm>
              <a:off x="754063" y="2729205"/>
              <a:ext cx="1721172" cy="169277"/>
            </a:xfrm>
            <a:prstGeom prst="rect">
              <a:avLst/>
            </a:prstGeom>
            <a:solidFill>
              <a:schemeClr val="bg1"/>
            </a:solidFill>
            <a:ln w="127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36576" tIns="0" rIns="36000" bIns="0" anchor="ctr">
              <a:spAutoFit/>
            </a:bodyPr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smtClean="0">
                  <a:solidFill>
                    <a:srgbClr val="000000"/>
                  </a:solidFill>
                  <a:latin typeface="Helvetica"/>
                  <a:cs typeface="Helvetica"/>
                </a:rPr>
                <a:t>Se </a:t>
              </a:r>
              <a:r>
                <a:rPr lang="en-US" sz="1100" err="1" smtClean="0">
                  <a:solidFill>
                    <a:srgbClr val="000000"/>
                  </a:solidFill>
                  <a:latin typeface="Helvetica"/>
                  <a:cs typeface="Helvetica"/>
                </a:rPr>
                <a:t>probabilmente</a:t>
              </a:r>
              <a:r>
                <a:rPr lang="en-US" sz="1100" smtClean="0">
                  <a:solidFill>
                    <a:srgbClr val="000000"/>
                  </a:solidFill>
                  <a:latin typeface="Helvetica"/>
                  <a:cs typeface="Helvetica"/>
                </a:rPr>
                <a:t> benigno</a:t>
              </a:r>
            </a:p>
          </p:txBody>
        </p:sp>
        <p:sp>
          <p:nvSpPr>
            <p:cNvPr id="84" name="Rectangle 78"/>
            <p:cNvSpPr/>
            <p:nvPr/>
          </p:nvSpPr>
          <p:spPr>
            <a:xfrm>
              <a:off x="5932488" y="2640013"/>
              <a:ext cx="695325" cy="347662"/>
            </a:xfrm>
            <a:prstGeom prst="rect">
              <a:avLst/>
            </a:prstGeom>
            <a:solidFill>
              <a:srgbClr val="80FF00"/>
            </a:solidFill>
            <a:ln w="3175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>
                  <a:solidFill>
                    <a:prstClr val="black"/>
                  </a:solidFill>
                  <a:latin typeface="Helvetica"/>
                  <a:cs typeface="Helvetica"/>
                </a:rPr>
                <a:t>LR-2</a:t>
              </a:r>
            </a:p>
          </p:txBody>
        </p:sp>
        <p:sp>
          <p:nvSpPr>
            <p:cNvPr id="85" name="Rectangle 79"/>
            <p:cNvSpPr/>
            <p:nvPr/>
          </p:nvSpPr>
          <p:spPr bwMode="auto">
            <a:xfrm>
              <a:off x="5932488" y="3032125"/>
              <a:ext cx="695325" cy="347663"/>
            </a:xfrm>
            <a:prstGeom prst="rect">
              <a:avLst/>
            </a:prstGeom>
            <a:solidFill>
              <a:srgbClr val="941100"/>
            </a:solidFill>
            <a:ln w="3175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>
                  <a:solidFill>
                    <a:prstClr val="white"/>
                  </a:solidFill>
                  <a:latin typeface="Helvetica"/>
                  <a:cs typeface="Helvetica"/>
                </a:rPr>
                <a:t>LR-</a:t>
              </a:r>
              <a:r>
                <a:rPr lang="en-US" sz="1100" smtClean="0">
                  <a:solidFill>
                    <a:prstClr val="white"/>
                  </a:solidFill>
                  <a:latin typeface="Helvetica"/>
                  <a:cs typeface="Helvetica"/>
                </a:rPr>
                <a:t>M </a:t>
              </a:r>
              <a:endParaRPr lang="en-US" sz="1100">
                <a:solidFill>
                  <a:prstClr val="white"/>
                </a:solidFill>
                <a:latin typeface="Helvetica"/>
                <a:cs typeface="Helvetica"/>
              </a:endParaRPr>
            </a:p>
          </p:txBody>
        </p:sp>
        <p:cxnSp>
          <p:nvCxnSpPr>
            <p:cNvPr id="86" name="Straight Arrow Connector 76"/>
            <p:cNvCxnSpPr/>
            <p:nvPr/>
          </p:nvCxnSpPr>
          <p:spPr>
            <a:xfrm rot="16200000" flipH="1">
              <a:off x="3099594" y="-1193799"/>
              <a:ext cx="326232" cy="5339556"/>
            </a:xfrm>
            <a:prstGeom prst="bentConnector2">
              <a:avLst/>
            </a:prstGeom>
            <a:ln w="6350" cmpd="sng">
              <a:solidFill>
                <a:srgbClr val="000000"/>
              </a:solidFill>
              <a:headEnd type="none"/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Rectangle 81"/>
            <p:cNvSpPr/>
            <p:nvPr/>
          </p:nvSpPr>
          <p:spPr bwMode="auto">
            <a:xfrm>
              <a:off x="5932488" y="1860378"/>
              <a:ext cx="695325" cy="347662"/>
            </a:xfrm>
            <a:prstGeom prst="rect">
              <a:avLst/>
            </a:prstGeom>
            <a:solidFill>
              <a:schemeClr val="tx1"/>
            </a:solidFill>
            <a:ln w="3175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smtClean="0">
                  <a:solidFill>
                    <a:schemeClr val="bg1"/>
                  </a:solidFill>
                  <a:latin typeface="Helvetica"/>
                  <a:cs typeface="Helvetica"/>
                </a:rPr>
                <a:t>LR-TIV</a:t>
              </a:r>
              <a:endParaRPr lang="en-US" sz="1100">
                <a:solidFill>
                  <a:schemeClr val="bg1"/>
                </a:solidFill>
                <a:latin typeface="Helvetica"/>
                <a:cs typeface="Helvetica"/>
              </a:endParaRPr>
            </a:p>
          </p:txBody>
        </p:sp>
        <p:sp>
          <p:nvSpPr>
            <p:cNvPr id="88" name="Rectangle 82"/>
            <p:cNvSpPr/>
            <p:nvPr/>
          </p:nvSpPr>
          <p:spPr>
            <a:xfrm>
              <a:off x="754063" y="1938281"/>
              <a:ext cx="3372265" cy="169277"/>
            </a:xfrm>
            <a:prstGeom prst="rect">
              <a:avLst/>
            </a:prstGeom>
            <a:solidFill>
              <a:schemeClr val="bg1"/>
            </a:solidFill>
            <a:ln w="127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36576" tIns="0" rIns="36000" bIns="0" anchor="ctr">
              <a:spAutoFit/>
            </a:bodyPr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smtClean="0">
                  <a:solidFill>
                    <a:schemeClr val="tx1"/>
                  </a:solidFill>
                  <a:latin typeface="Helvetica"/>
                  <a:cs typeface="Helvetica"/>
                </a:rPr>
                <a:t>Se </a:t>
              </a:r>
              <a:r>
                <a:rPr lang="en-US" sz="1100" err="1" smtClean="0">
                  <a:solidFill>
                    <a:schemeClr val="tx1"/>
                  </a:solidFill>
                  <a:latin typeface="Helvetica"/>
                  <a:cs typeface="Helvetica"/>
                </a:rPr>
                <a:t>certamente</a:t>
              </a:r>
              <a:r>
                <a:rPr lang="en-US" sz="1100" smtClean="0">
                  <a:solidFill>
                    <a:schemeClr val="tx1"/>
                  </a:solidFill>
                  <a:latin typeface="Helvetica"/>
                  <a:cs typeface="Helvetica"/>
                </a:rPr>
                <a:t> </a:t>
              </a:r>
              <a:r>
                <a:rPr lang="en-US" sz="1100" smtClean="0">
                  <a:solidFill>
                    <a:schemeClr val="tx1"/>
                  </a:solidFill>
                  <a:latin typeface="Helvetica"/>
                  <a:cs typeface="Helvetica"/>
                  <a:hlinkClick r:id="rId5" action="ppaction://hlinksldjump"/>
                </a:rPr>
                <a:t>invasione vascolare neoplastica (TIV)</a:t>
              </a:r>
              <a:endParaRPr lang="en-US" sz="1100">
                <a:solidFill>
                  <a:schemeClr val="tx1"/>
                </a:solidFill>
                <a:latin typeface="Helvetica"/>
                <a:cs typeface="Helvetica"/>
              </a:endParaRPr>
            </a:p>
          </p:txBody>
        </p:sp>
        <p:sp>
          <p:nvSpPr>
            <p:cNvPr id="89" name="Rectangle 83"/>
            <p:cNvSpPr/>
            <p:nvPr/>
          </p:nvSpPr>
          <p:spPr>
            <a:xfrm>
              <a:off x="5932488" y="1465263"/>
              <a:ext cx="695325" cy="347663"/>
            </a:xfrm>
            <a:prstGeom prst="rect">
              <a:avLst/>
            </a:prstGeom>
            <a:solidFill>
              <a:schemeClr val="bg1"/>
            </a:solidFill>
            <a:ln w="6350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>
                  <a:solidFill>
                    <a:sysClr val="windowText" lastClr="000000"/>
                  </a:solidFill>
                  <a:latin typeface="Helvetica"/>
                  <a:cs typeface="Helvetica"/>
                </a:rPr>
                <a:t>LR</a:t>
              </a:r>
              <a:r>
                <a:rPr lang="en-US" sz="1100" smtClean="0">
                  <a:solidFill>
                    <a:sysClr val="windowText" lastClr="000000"/>
                  </a:solidFill>
                  <a:latin typeface="Helvetica"/>
                  <a:cs typeface="Helvetica"/>
                </a:rPr>
                <a:t>-NC</a:t>
              </a:r>
              <a:endParaRPr lang="en-US" sz="1100">
                <a:solidFill>
                  <a:sysClr val="windowText" lastClr="000000"/>
                </a:solidFill>
                <a:latin typeface="Helvetica"/>
                <a:cs typeface="Helvetica"/>
              </a:endParaRPr>
            </a:p>
          </p:txBody>
        </p:sp>
        <p:sp>
          <p:nvSpPr>
            <p:cNvPr id="91" name="Rectangle 84"/>
            <p:cNvSpPr/>
            <p:nvPr/>
          </p:nvSpPr>
          <p:spPr>
            <a:xfrm>
              <a:off x="754063" y="1554456"/>
              <a:ext cx="4851837" cy="169277"/>
            </a:xfrm>
            <a:prstGeom prst="rect">
              <a:avLst/>
            </a:prstGeom>
            <a:solidFill>
              <a:schemeClr val="bg1"/>
            </a:solidFill>
            <a:ln w="127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36576" tIns="0" rIns="36000" bIns="0" anchor="ctr">
              <a:spAutoFit/>
            </a:bodyPr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smtClean="0">
                  <a:solidFill>
                    <a:srgbClr val="000000"/>
                  </a:solidFill>
                  <a:latin typeface="Helvetica"/>
                  <a:cs typeface="Helvetica"/>
                </a:rPr>
                <a:t>Se non classificabile per </a:t>
              </a:r>
              <a:r>
                <a:rPr lang="en-US" sz="1100" err="1" smtClean="0">
                  <a:solidFill>
                    <a:srgbClr val="000000"/>
                  </a:solidFill>
                  <a:latin typeface="Helvetica"/>
                  <a:cs typeface="Helvetica"/>
                </a:rPr>
                <a:t>scarsa</a:t>
              </a:r>
              <a:r>
                <a:rPr lang="en-US" sz="1100" smtClean="0">
                  <a:solidFill>
                    <a:srgbClr val="000000"/>
                  </a:solidFill>
                  <a:latin typeface="Helvetica"/>
                  <a:cs typeface="Helvetica"/>
                </a:rPr>
                <a:t> </a:t>
              </a:r>
              <a:r>
                <a:rPr lang="en-US" sz="1100" err="1" smtClean="0">
                  <a:solidFill>
                    <a:srgbClr val="000000"/>
                  </a:solidFill>
                  <a:latin typeface="Helvetica"/>
                  <a:cs typeface="Helvetica"/>
                </a:rPr>
                <a:t>qualità</a:t>
              </a:r>
              <a:r>
                <a:rPr lang="en-US" sz="1100" smtClean="0">
                  <a:solidFill>
                    <a:srgbClr val="000000"/>
                  </a:solidFill>
                  <a:latin typeface="Helvetica"/>
                  <a:cs typeface="Helvetica"/>
                </a:rPr>
                <a:t> dell’esame o assenza delle immagini</a:t>
              </a:r>
              <a:endParaRPr lang="en-US" sz="1100">
                <a:solidFill>
                  <a:srgbClr val="000000"/>
                </a:solidFill>
                <a:latin typeface="Helvetica"/>
                <a:cs typeface="Helvetica"/>
              </a:endParaRPr>
            </a:p>
          </p:txBody>
        </p:sp>
        <p:sp>
          <p:nvSpPr>
            <p:cNvPr id="92" name="Rectangle 85"/>
            <p:cNvSpPr/>
            <p:nvPr/>
          </p:nvSpPr>
          <p:spPr>
            <a:xfrm>
              <a:off x="753286" y="3066405"/>
              <a:ext cx="4266389" cy="43088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36576" rIns="36576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smtClean="0">
                  <a:latin typeface="Helvetica"/>
                  <a:cs typeface="Helvetica"/>
                </a:rPr>
                <a:t>Se </a:t>
              </a:r>
              <a:r>
                <a:rPr lang="en-US" sz="1100" err="1" smtClean="0">
                  <a:latin typeface="Helvetica"/>
                  <a:cs typeface="Helvetica"/>
                </a:rPr>
                <a:t>probabilmente</a:t>
              </a:r>
              <a:r>
                <a:rPr lang="en-US" sz="1100" smtClean="0">
                  <a:latin typeface="Helvetica"/>
                  <a:cs typeface="Helvetica"/>
                </a:rPr>
                <a:t> o </a:t>
              </a:r>
              <a:r>
                <a:rPr lang="en-US" sz="1100" err="1" smtClean="0">
                  <a:latin typeface="Helvetica"/>
                  <a:cs typeface="Helvetica"/>
                </a:rPr>
                <a:t>certamente</a:t>
              </a:r>
              <a:r>
                <a:rPr lang="en-US" sz="1100" smtClean="0">
                  <a:latin typeface="Helvetica"/>
                  <a:cs typeface="Helvetica"/>
                </a:rPr>
                <a:t> maligno, ma non specifico per HCC (ad </a:t>
              </a:r>
              <a:r>
                <a:rPr lang="en-US" sz="1100" err="1" smtClean="0">
                  <a:latin typeface="Helvetica"/>
                  <a:cs typeface="Helvetica"/>
                </a:rPr>
                <a:t>esempio</a:t>
              </a:r>
              <a:r>
                <a:rPr lang="en-US" sz="1100" smtClean="0">
                  <a:latin typeface="Helvetica"/>
                  <a:cs typeface="Helvetica"/>
                </a:rPr>
                <a:t>, </a:t>
              </a:r>
              <a:r>
                <a:rPr lang="en-US" sz="1100" err="1" smtClean="0">
                  <a:latin typeface="Helvetica"/>
                  <a:cs typeface="Helvetica"/>
                  <a:hlinkClick r:id="rId6" action="ppaction://hlinksldjump"/>
                </a:rPr>
                <a:t>aspetto</a:t>
              </a:r>
              <a:r>
                <a:rPr lang="en-US" sz="1100" smtClean="0">
                  <a:latin typeface="Helvetica"/>
                  <a:cs typeface="Helvetica"/>
                  <a:hlinkClick r:id="rId6" action="ppaction://hlinksldjump"/>
                </a:rPr>
                <a:t> a </a:t>
              </a:r>
              <a:r>
                <a:rPr lang="en-US" sz="1100" err="1" smtClean="0">
                  <a:latin typeface="Helvetica"/>
                  <a:cs typeface="Helvetica"/>
                  <a:hlinkClick r:id="rId6" action="ppaction://hlinksldjump"/>
                </a:rPr>
                <a:t>bersaglio</a:t>
              </a:r>
              <a:r>
                <a:rPr lang="en-US" sz="1100" smtClean="0">
                  <a:latin typeface="Helvetica"/>
                  <a:cs typeface="Helvetica"/>
                </a:rPr>
                <a:t>)</a:t>
              </a:r>
              <a:endParaRPr lang="en-US" sz="1100">
                <a:latin typeface="Helvetica"/>
                <a:cs typeface="Helvetic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5405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5" name="Table 1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7422893"/>
              </p:ext>
            </p:extLst>
          </p:nvPr>
        </p:nvGraphicFramePr>
        <p:xfrm>
          <a:off x="228600" y="365760"/>
          <a:ext cx="6400801" cy="854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03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3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16701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16385">
                <a:tc gridSpan="3">
                  <a:txBody>
                    <a:bodyPr/>
                    <a:lstStyle/>
                    <a:p>
                      <a:pPr marL="0" marR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800" b="1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Passo</a:t>
                      </a:r>
                      <a:r>
                        <a:rPr lang="en-US" sz="1800" b="1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2. </a:t>
                      </a:r>
                      <a:r>
                        <a:rPr lang="en-US" sz="1800" b="1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Facoltativo</a:t>
                      </a:r>
                      <a:r>
                        <a:rPr lang="en-US" sz="1800" b="1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: </a:t>
                      </a:r>
                      <a:r>
                        <a:rPr lang="en-US" sz="1800" b="1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Applicare</a:t>
                      </a:r>
                      <a:r>
                        <a:rPr lang="en-US" sz="1800" b="1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Criteri</a:t>
                      </a:r>
                      <a:r>
                        <a:rPr lang="en-US" sz="1800" b="1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Ancillari</a:t>
                      </a: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(AFs)</a:t>
                      </a:r>
                      <a:endParaRPr lang="en-US" sz="1800" b="1" i="1" dirty="0" smtClean="0">
                        <a:solidFill>
                          <a:srgbClr val="000000"/>
                        </a:solidFill>
                        <a:latin typeface="Helvetica"/>
                        <a:cs typeface="Helvetica"/>
                      </a:endParaRPr>
                    </a:p>
                  </a:txBody>
                  <a:tcPr marT="0" marB="1371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7121">
                <a:tc gridSpan="3">
                  <a:txBody>
                    <a:bodyPr/>
                    <a:lstStyle/>
                    <a:p>
                      <a:pPr marL="0" marR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b="0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I criteri ancillari possono essere utilizzati </a:t>
                      </a:r>
                      <a:r>
                        <a:rPr lang="en-US" sz="1100" b="1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a discrezione del radiologo</a:t>
                      </a:r>
                      <a:r>
                        <a:rPr lang="en-US" sz="1100" b="0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 per:</a:t>
                      </a:r>
                    </a:p>
                    <a:p>
                      <a:pPr marL="0" marR="0" indent="-17145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1100" b="0" baseline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Incrementare la sensibilità, aumentare la confidenza diagnostica, o adattare la categoria</a:t>
                      </a:r>
                      <a:endParaRPr lang="en-US" sz="1100" b="0" smtClean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 marL="0" marR="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marL="0" marR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1100" b="0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Per </a:t>
                      </a:r>
                      <a:r>
                        <a:rPr lang="en-US" sz="1100" b="1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adattare</a:t>
                      </a:r>
                      <a:r>
                        <a:rPr lang="en-US" sz="1100" b="1" baseline="0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 la categoria</a:t>
                      </a:r>
                      <a:r>
                        <a:rPr lang="en-US" sz="1100" b="1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0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(aumentare </a:t>
                      </a:r>
                      <a:r>
                        <a:rPr lang="en-US" sz="1100" b="0" baseline="0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o ridurre il grado)</a:t>
                      </a:r>
                      <a:r>
                        <a:rPr lang="en-US" sz="1100" b="0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, applicare</a:t>
                      </a:r>
                      <a:r>
                        <a:rPr lang="en-US" sz="1100" b="0" baseline="0" smtClean="0">
                          <a:solidFill>
                            <a:srgbClr val="005493"/>
                          </a:solidFill>
                          <a:latin typeface="Helvetica"/>
                          <a:cs typeface="Helvetica"/>
                        </a:rPr>
                        <a:t> i criteri ancillari come segue:</a:t>
                      </a:r>
                      <a:endParaRPr lang="en-US" sz="1100" b="0" smtClean="0">
                        <a:solidFill>
                          <a:srgbClr val="005493"/>
                        </a:solidFill>
                        <a:latin typeface="Helvetica"/>
                        <a:cs typeface="Helvetica"/>
                      </a:endParaRPr>
                    </a:p>
                  </a:txBody>
                  <a:tcPr marL="0" marR="0" marT="91440" marB="21031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marL="0" marR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1100" b="0" i="0" spc="-40" baseline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Se ci sono criteri ancillari in conflitto (ad es, uno o più suggestivi di malignità </a:t>
                      </a:r>
                      <a:r>
                        <a:rPr lang="en-US" sz="1100" b="0" i="0" u="sng" spc="-40" baseline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e</a:t>
                      </a:r>
                      <a:r>
                        <a:rPr lang="en-US" sz="1100" b="0" i="0" spc="-40" baseline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uno o più suggestivi di benignità):</a:t>
                      </a:r>
                    </a:p>
                    <a:p>
                      <a:pPr marL="0" marR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1100" b="0" i="0" baseline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Non adattare la categoria!</a:t>
                      </a:r>
                    </a:p>
                  </a:txBody>
                  <a:tcPr marL="0" marR="0" marT="182880" marB="1828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marL="0" marR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1100" b="0" i="1" baseline="0" smtClean="0">
                          <a:solidFill>
                            <a:srgbClr val="FF0000"/>
                          </a:solidFill>
                          <a:latin typeface="Helvetica"/>
                          <a:cs typeface="Helvetica"/>
                        </a:rPr>
                        <a:t>I criteri ancillari non possono essere utilizzati per aumentare il grado a LR-5</a:t>
                      </a:r>
                    </a:p>
                  </a:txBody>
                  <a:tcPr marL="0" marR="0" marT="91440" marB="1828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100" b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Criteri ancillari suggestivi di </a:t>
                      </a:r>
                      <a:r>
                        <a:rPr lang="en-US" sz="1100" b="1" baseline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malignità</a:t>
                      </a:r>
                      <a:endParaRPr lang="en-US" sz="1100" b="1" baseline="30000" smtClean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 marL="72000" marR="36000" marT="18288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en-US" sz="1100" b="1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 marL="0" marR="0" marT="18288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Criteri ancillari suggestivi di </a:t>
                      </a:r>
                      <a:r>
                        <a:rPr lang="en-US" sz="1100" b="1" baseline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benignità</a:t>
                      </a:r>
                      <a:endParaRPr lang="en-US" sz="1100" b="1" smtClean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 marL="72000" marR="36000" marT="182880" marB="914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en-US" sz="1100" b="1" u="none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Suggestivi</a:t>
                      </a:r>
                      <a:r>
                        <a:rPr lang="en-US" sz="1100" b="1" u="none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di </a:t>
                      </a:r>
                      <a:r>
                        <a:rPr lang="en-US" sz="1100" b="1" u="none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malignità</a:t>
                      </a:r>
                      <a:r>
                        <a:rPr lang="en-US" sz="1100" b="1" u="none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1" u="none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generica</a:t>
                      </a:r>
                      <a:r>
                        <a:rPr lang="en-US" sz="1100" b="1" u="none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, non </a:t>
                      </a:r>
                      <a:r>
                        <a:rPr lang="en-US" sz="1100" b="1" u="none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specifici</a:t>
                      </a:r>
                      <a:r>
                        <a:rPr lang="en-US" sz="1100" b="1" u="none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per HCC</a:t>
                      </a:r>
                      <a:endParaRPr lang="en-US" sz="1100" b="1" u="none" dirty="0" smtClean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  <a:p>
                      <a:pPr marL="171450" indent="-17145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Visibilità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del </a:t>
                      </a: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nodulo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all’ecografia</a:t>
                      </a:r>
                      <a:endParaRPr lang="en-US" sz="1100" baseline="0" dirty="0" smtClean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  <a:p>
                      <a:pPr marL="171450" indent="-17145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it-IT" sz="1100" b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Crescita inferiore alla soglia di progressione</a:t>
                      </a:r>
                    </a:p>
                    <a:p>
                      <a:pPr marL="171450" indent="-17145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Restrizione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della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diffusione</a:t>
                      </a:r>
                      <a:endParaRPr lang="en-US" sz="1100" b="0" baseline="0" dirty="0" smtClean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  <a:p>
                      <a:pPr marL="171450" indent="-17145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Iperintensità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in T2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lieve-moderata</a:t>
                      </a:r>
                      <a:endParaRPr lang="en-US" sz="1100" b="0" baseline="0" dirty="0" smtClean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  <a:p>
                      <a:pPr marL="171450" indent="-17145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en-US" sz="1100" b="0" spc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Enhancement</a:t>
                      </a:r>
                      <a:r>
                        <a:rPr lang="it-IT" sz="1100" b="0" spc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con aspetto a corona</a:t>
                      </a:r>
                    </a:p>
                    <a:p>
                      <a:pPr marL="171450" indent="-17145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it-IT" sz="1100" b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Lesione solida senza contenuto adiposo</a:t>
                      </a:r>
                    </a:p>
                    <a:p>
                      <a:pPr marL="171450" indent="-17145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it-IT" sz="1100" b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Lesione solida senza accumulo di ferro</a:t>
                      </a:r>
                    </a:p>
                    <a:p>
                      <a:pPr marL="171450" indent="-17145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it-IT" sz="1100" b="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Ipointensità</a:t>
                      </a:r>
                      <a:r>
                        <a:rPr lang="it-IT" sz="1100" b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in fase transizionale</a:t>
                      </a:r>
                      <a:endParaRPr lang="en-US" sz="1100" b="0" baseline="0" dirty="0" smtClean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  <a:p>
                      <a:pPr marL="171450" indent="-17145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Ipointensità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in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fase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epatospecifica</a:t>
                      </a:r>
                      <a:endParaRPr lang="en-US" sz="1100" b="0" baseline="0" dirty="0" smtClean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en-US" sz="1100" b="1" u="none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Specifici</a:t>
                      </a:r>
                      <a:r>
                        <a:rPr lang="en-US" sz="1100" b="1" u="none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per HCC</a:t>
                      </a:r>
                    </a:p>
                    <a:p>
                      <a:pPr marL="171450" indent="-17145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it-IT" sz="1100" b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Capsula non dotata di </a:t>
                      </a:r>
                      <a:r>
                        <a:rPr lang="it-IT" sz="1100" b="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enhancement</a:t>
                      </a:r>
                      <a:endParaRPr lang="it-IT" sz="1100" b="0" baseline="0" dirty="0" smtClean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  <a:p>
                      <a:pPr marL="171450" indent="-17145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Nodulo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in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nodulo</a:t>
                      </a:r>
                      <a:endParaRPr lang="en-US" sz="1100" b="0" baseline="0" dirty="0" smtClean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  <a:p>
                      <a:pPr marL="171450" indent="-17145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Aspetto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a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mosaico</a:t>
                      </a:r>
                      <a:endParaRPr lang="en-US" sz="1100" b="0" baseline="0" dirty="0" smtClean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Cataboliti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intralesionali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dell'emoglobina</a:t>
                      </a:r>
                      <a:endParaRPr lang="en-US" sz="1100" b="0" baseline="0" dirty="0" smtClean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it-IT" sz="1100" b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Grasso </a:t>
                      </a:r>
                      <a:r>
                        <a:rPr lang="it-IT" sz="1100" b="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intralesionale</a:t>
                      </a:r>
                      <a:r>
                        <a:rPr lang="it-IT" sz="1100" b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, maggiore che nel parenchima epatico adiacente</a:t>
                      </a:r>
                      <a:endParaRPr lang="en-US" sz="1100" b="0" baseline="0" dirty="0" smtClean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 marL="72000" marR="36000" marT="91440" marB="9144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100" b="1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 marL="0" marR="0" marT="91440" marB="9144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Stabilità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dimensionale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&gt; 2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anni</a:t>
                      </a:r>
                      <a:endParaRPr lang="en-US" sz="1100" baseline="0" dirty="0" smtClean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  <a:p>
                      <a:pPr marL="171450" indent="-17145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Riduzione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dimensionale</a:t>
                      </a:r>
                      <a:endParaRPr lang="en-US" sz="1100" baseline="0" dirty="0" smtClean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  <a:p>
                      <a:pPr marL="171450" indent="-17145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Enhancement</a:t>
                      </a:r>
                      <a:r>
                        <a:rPr lang="it-IT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equivalente ai vasi</a:t>
                      </a:r>
                    </a:p>
                    <a:p>
                      <a:pPr marL="171450" indent="-17145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Vasi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non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distorti</a:t>
                      </a:r>
                      <a:endParaRPr lang="en-US" sz="1100" baseline="0" dirty="0" smtClean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  <a:p>
                      <a:pPr marL="171450" indent="-17145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it-IT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Ferro </a:t>
                      </a:r>
                      <a:r>
                        <a:rPr lang="it-IT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intralesionale</a:t>
                      </a:r>
                      <a:r>
                        <a:rPr lang="it-IT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, maggiore che nel fegato</a:t>
                      </a:r>
                    </a:p>
                    <a:p>
                      <a:pPr marL="171450" indent="-17145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Marcata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iperintensità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in T2</a:t>
                      </a:r>
                    </a:p>
                    <a:p>
                      <a:pPr marL="171450" indent="-17145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Isointensità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in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fase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epatospecifica</a:t>
                      </a:r>
                      <a:endParaRPr lang="en-US" sz="1100" baseline="30000" dirty="0" smtClean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 marL="72000" marR="36000" marT="91440" marB="9144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baseline="0" smtClean="0">
                          <a:solidFill>
                            <a:srgbClr val="FF0000"/>
                          </a:solidFill>
                          <a:latin typeface="Helvetica"/>
                          <a:cs typeface="Helvetica"/>
                        </a:rPr>
                        <a:t>Se la presenza di un criterio ancillare è dubbia: considerare il criterio come assente</a:t>
                      </a:r>
                    </a:p>
                  </a:txBody>
                  <a:tcPr marL="72000" marR="36000" marT="182880" marB="9144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en-US" sz="1200" b="1" dirty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 marL="0" marR="0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 marL="72000" marR="36000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5008842"/>
              </p:ext>
            </p:extLst>
          </p:nvPr>
        </p:nvGraphicFramePr>
        <p:xfrm>
          <a:off x="-1" y="8833104"/>
          <a:ext cx="6858000" cy="3108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15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9832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46907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7905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10896">
                <a:tc>
                  <a:txBody>
                    <a:bodyPr/>
                    <a:lstStyle/>
                    <a:p>
                      <a:pPr algn="ctr"/>
                      <a:r>
                        <a:rPr lang="en-US" sz="900" b="0" i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  <a:hlinkClick r:id="rId3" action="ppaction://hlinksldjump"/>
                        </a:rPr>
                        <a:t>Definizione di fasi di acquisizione</a:t>
                      </a:r>
                      <a:endParaRPr lang="en-US" sz="900" b="0" i="1" baseline="0" smtClean="0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  <a:p>
                      <a:pPr algn="ctr"/>
                      <a:r>
                        <a:rPr lang="en-US" sz="900" b="0" i="1" baseline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(pagina 17)</a:t>
                      </a:r>
                      <a:endParaRPr lang="en-US" sz="900" b="0" i="1" smtClean="0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  <a:hlinkClick r:id="rId4" action="ppaction://hlinksldjump"/>
                        </a:rPr>
                        <a:t>Definizione</a:t>
                      </a:r>
                      <a:r>
                        <a:rPr lang="en-US" sz="900" b="0" i="1" baseline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  <a:hlinkClick r:id="rId4" action="ppaction://hlinksldjump"/>
                        </a:rPr>
                        <a:t> di criteri ancillari suggestivi di malignità</a:t>
                      </a:r>
                      <a:r>
                        <a:rPr lang="en-US" sz="900" b="0" i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900" b="0" i="1" baseline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(pagina 21)</a:t>
                      </a:r>
                      <a:endParaRPr lang="en-US" sz="900" b="0" i="1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1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  <a:hlinkClick r:id="rId4" action="ppaction://hlinksldjump"/>
                        </a:rPr>
                        <a:t>Definizione</a:t>
                      </a:r>
                      <a:r>
                        <a:rPr lang="en-US" sz="900" b="0" i="1" baseline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  <a:hlinkClick r:id="rId4" action="ppaction://hlinksldjump"/>
                        </a:rPr>
                        <a:t> di criteri ancillari suggestivi di benignità</a:t>
                      </a:r>
                      <a:r>
                        <a:rPr lang="en-US" sz="900" b="0" i="1" baseline="0" smtClean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(pagina 22)</a:t>
                      </a:r>
                      <a:endParaRPr lang="en-US" sz="900" b="0" i="1" smtClean="0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b="0" i="1" smtClean="0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T="18288" marB="182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42570" y="8882390"/>
            <a:ext cx="315430" cy="261610"/>
          </a:xfrm>
          <a:noFill/>
        </p:spPr>
        <p:txBody>
          <a:bodyPr wrap="none" anchor="ctr">
            <a:noAutofit/>
          </a:bodyPr>
          <a:lstStyle/>
          <a:p>
            <a:pPr algn="r"/>
            <a:fld id="{D56B9877-E22C-824B-BC8C-6DB7D673C458}" type="slidenum">
              <a:rPr lang="en-US" sz="1100" smtClean="0">
                <a:latin typeface="Helvetica"/>
                <a:cs typeface="Helvetica"/>
              </a:rPr>
              <a:pPr algn="r"/>
              <a:t>8</a:t>
            </a:fld>
            <a:endParaRPr lang="en-US" sz="1100">
              <a:latin typeface="Helvetica"/>
              <a:cs typeface="Helvetica"/>
            </a:endParaRPr>
          </a:p>
        </p:txBody>
      </p:sp>
      <p:sp>
        <p:nvSpPr>
          <p:cNvPr id="49" name="Freeform 48"/>
          <p:cNvSpPr/>
          <p:nvPr/>
        </p:nvSpPr>
        <p:spPr>
          <a:xfrm>
            <a:off x="1141927" y="2118461"/>
            <a:ext cx="757442" cy="250433"/>
          </a:xfrm>
          <a:custGeom>
            <a:avLst/>
            <a:gdLst>
              <a:gd name="connsiteX0" fmla="*/ 82794 w 943219"/>
              <a:gd name="connsiteY0" fmla="*/ 355600 h 355600"/>
              <a:gd name="connsiteX1" fmla="*/ 82794 w 943219"/>
              <a:gd name="connsiteY1" fmla="*/ 101600 h 355600"/>
              <a:gd name="connsiteX2" fmla="*/ 943219 w 943219"/>
              <a:gd name="connsiteY2" fmla="*/ 0 h 355600"/>
              <a:gd name="connsiteX0" fmla="*/ 80563 w 909238"/>
              <a:gd name="connsiteY0" fmla="*/ 517525 h 517525"/>
              <a:gd name="connsiteX1" fmla="*/ 80563 w 909238"/>
              <a:gd name="connsiteY1" fmla="*/ 263525 h 517525"/>
              <a:gd name="connsiteX2" fmla="*/ 909238 w 909238"/>
              <a:gd name="connsiteY2" fmla="*/ 0 h 517525"/>
              <a:gd name="connsiteX0" fmla="*/ 26871 w 855546"/>
              <a:gd name="connsiteY0" fmla="*/ 544582 h 544582"/>
              <a:gd name="connsiteX1" fmla="*/ 172921 w 855546"/>
              <a:gd name="connsiteY1" fmla="*/ 42932 h 544582"/>
              <a:gd name="connsiteX2" fmla="*/ 855546 w 855546"/>
              <a:gd name="connsiteY2" fmla="*/ 27057 h 544582"/>
              <a:gd name="connsiteX0" fmla="*/ 26871 w 855546"/>
              <a:gd name="connsiteY0" fmla="*/ 512392 h 512392"/>
              <a:gd name="connsiteX1" fmla="*/ 172921 w 855546"/>
              <a:gd name="connsiteY1" fmla="*/ 10742 h 512392"/>
              <a:gd name="connsiteX2" fmla="*/ 855546 w 855546"/>
              <a:gd name="connsiteY2" fmla="*/ 156792 h 512392"/>
              <a:gd name="connsiteX0" fmla="*/ 0 w 828675"/>
              <a:gd name="connsiteY0" fmla="*/ 512392 h 512392"/>
              <a:gd name="connsiteX1" fmla="*/ 146050 w 828675"/>
              <a:gd name="connsiteY1" fmla="*/ 10742 h 512392"/>
              <a:gd name="connsiteX2" fmla="*/ 828675 w 828675"/>
              <a:gd name="connsiteY2" fmla="*/ 156792 h 512392"/>
              <a:gd name="connsiteX0" fmla="*/ 182 w 828857"/>
              <a:gd name="connsiteY0" fmla="*/ 512392 h 512392"/>
              <a:gd name="connsiteX1" fmla="*/ 146232 w 828857"/>
              <a:gd name="connsiteY1" fmla="*/ 10742 h 512392"/>
              <a:gd name="connsiteX2" fmla="*/ 828857 w 828857"/>
              <a:gd name="connsiteY2" fmla="*/ 156792 h 512392"/>
              <a:gd name="connsiteX0" fmla="*/ 82 w 828757"/>
              <a:gd name="connsiteY0" fmla="*/ 429568 h 429568"/>
              <a:gd name="connsiteX1" fmla="*/ 165182 w 828757"/>
              <a:gd name="connsiteY1" fmla="*/ 16818 h 429568"/>
              <a:gd name="connsiteX2" fmla="*/ 828757 w 828757"/>
              <a:gd name="connsiteY2" fmla="*/ 73968 h 429568"/>
              <a:gd name="connsiteX0" fmla="*/ 2893 w 831568"/>
              <a:gd name="connsiteY0" fmla="*/ 476054 h 476054"/>
              <a:gd name="connsiteX1" fmla="*/ 167993 w 831568"/>
              <a:gd name="connsiteY1" fmla="*/ 63304 h 476054"/>
              <a:gd name="connsiteX2" fmla="*/ 831568 w 831568"/>
              <a:gd name="connsiteY2" fmla="*/ 120454 h 476054"/>
              <a:gd name="connsiteX0" fmla="*/ 1551 w 830226"/>
              <a:gd name="connsiteY0" fmla="*/ 476054 h 476054"/>
              <a:gd name="connsiteX1" fmla="*/ 166651 w 830226"/>
              <a:gd name="connsiteY1" fmla="*/ 63304 h 476054"/>
              <a:gd name="connsiteX2" fmla="*/ 830226 w 830226"/>
              <a:gd name="connsiteY2" fmla="*/ 120454 h 476054"/>
              <a:gd name="connsiteX0" fmla="*/ 0 w 755650"/>
              <a:gd name="connsiteY0" fmla="*/ 433191 h 433191"/>
              <a:gd name="connsiteX1" fmla="*/ 165100 w 755650"/>
              <a:gd name="connsiteY1" fmla="*/ 20441 h 433191"/>
              <a:gd name="connsiteX2" fmla="*/ 755650 w 755650"/>
              <a:gd name="connsiteY2" fmla="*/ 58541 h 433191"/>
              <a:gd name="connsiteX0" fmla="*/ 0 w 831850"/>
              <a:gd name="connsiteY0" fmla="*/ 429568 h 429568"/>
              <a:gd name="connsiteX1" fmla="*/ 165100 w 831850"/>
              <a:gd name="connsiteY1" fmla="*/ 16818 h 429568"/>
              <a:gd name="connsiteX2" fmla="*/ 831850 w 831850"/>
              <a:gd name="connsiteY2" fmla="*/ 73968 h 429568"/>
              <a:gd name="connsiteX0" fmla="*/ 0 w 831850"/>
              <a:gd name="connsiteY0" fmla="*/ 429568 h 429568"/>
              <a:gd name="connsiteX1" fmla="*/ 165100 w 831850"/>
              <a:gd name="connsiteY1" fmla="*/ 16818 h 429568"/>
              <a:gd name="connsiteX2" fmla="*/ 831850 w 831850"/>
              <a:gd name="connsiteY2" fmla="*/ 73968 h 429568"/>
              <a:gd name="connsiteX0" fmla="*/ 0 w 831850"/>
              <a:gd name="connsiteY0" fmla="*/ 429568 h 429568"/>
              <a:gd name="connsiteX1" fmla="*/ 165100 w 831850"/>
              <a:gd name="connsiteY1" fmla="*/ 16818 h 429568"/>
              <a:gd name="connsiteX2" fmla="*/ 831850 w 831850"/>
              <a:gd name="connsiteY2" fmla="*/ 73968 h 429568"/>
              <a:gd name="connsiteX0" fmla="*/ 5063 w 836913"/>
              <a:gd name="connsiteY0" fmla="*/ 443629 h 443629"/>
              <a:gd name="connsiteX1" fmla="*/ 170163 w 836913"/>
              <a:gd name="connsiteY1" fmla="*/ 30879 h 443629"/>
              <a:gd name="connsiteX2" fmla="*/ 836913 w 836913"/>
              <a:gd name="connsiteY2" fmla="*/ 88029 h 443629"/>
              <a:gd name="connsiteX0" fmla="*/ 0 w 403225"/>
              <a:gd name="connsiteY0" fmla="*/ 428016 h 428016"/>
              <a:gd name="connsiteX1" fmla="*/ 165100 w 403225"/>
              <a:gd name="connsiteY1" fmla="*/ 15266 h 428016"/>
              <a:gd name="connsiteX2" fmla="*/ 403225 w 403225"/>
              <a:gd name="connsiteY2" fmla="*/ 81941 h 428016"/>
              <a:gd name="connsiteX0" fmla="*/ 0 w 403225"/>
              <a:gd name="connsiteY0" fmla="*/ 450826 h 450826"/>
              <a:gd name="connsiteX1" fmla="*/ 165100 w 403225"/>
              <a:gd name="connsiteY1" fmla="*/ 38076 h 450826"/>
              <a:gd name="connsiteX2" fmla="*/ 403225 w 403225"/>
              <a:gd name="connsiteY2" fmla="*/ 104751 h 450826"/>
              <a:gd name="connsiteX0" fmla="*/ 0 w 552450"/>
              <a:gd name="connsiteY0" fmla="*/ 429033 h 429033"/>
              <a:gd name="connsiteX1" fmla="*/ 165100 w 552450"/>
              <a:gd name="connsiteY1" fmla="*/ 16283 h 429033"/>
              <a:gd name="connsiteX2" fmla="*/ 552450 w 552450"/>
              <a:gd name="connsiteY2" fmla="*/ 76608 h 429033"/>
              <a:gd name="connsiteX0" fmla="*/ 12636 w 565086"/>
              <a:gd name="connsiteY0" fmla="*/ 460277 h 460277"/>
              <a:gd name="connsiteX1" fmla="*/ 177736 w 565086"/>
              <a:gd name="connsiteY1" fmla="*/ 47527 h 460277"/>
              <a:gd name="connsiteX2" fmla="*/ 565086 w 565086"/>
              <a:gd name="connsiteY2" fmla="*/ 107852 h 460277"/>
              <a:gd name="connsiteX0" fmla="*/ 948 w 553398"/>
              <a:gd name="connsiteY0" fmla="*/ 452218 h 452218"/>
              <a:gd name="connsiteX1" fmla="*/ 166048 w 553398"/>
              <a:gd name="connsiteY1" fmla="*/ 39468 h 452218"/>
              <a:gd name="connsiteX2" fmla="*/ 553398 w 553398"/>
              <a:gd name="connsiteY2" fmla="*/ 99793 h 452218"/>
              <a:gd name="connsiteX0" fmla="*/ 0 w 552450"/>
              <a:gd name="connsiteY0" fmla="*/ 444275 h 444275"/>
              <a:gd name="connsiteX1" fmla="*/ 165100 w 552450"/>
              <a:gd name="connsiteY1" fmla="*/ 31525 h 444275"/>
              <a:gd name="connsiteX2" fmla="*/ 552450 w 552450"/>
              <a:gd name="connsiteY2" fmla="*/ 91850 h 444275"/>
              <a:gd name="connsiteX0" fmla="*/ 0 w 422275"/>
              <a:gd name="connsiteY0" fmla="*/ 430693 h 430693"/>
              <a:gd name="connsiteX1" fmla="*/ 165100 w 422275"/>
              <a:gd name="connsiteY1" fmla="*/ 17943 h 430693"/>
              <a:gd name="connsiteX2" fmla="*/ 422275 w 422275"/>
              <a:gd name="connsiteY2" fmla="*/ 68743 h 430693"/>
              <a:gd name="connsiteX0" fmla="*/ 0 w 422275"/>
              <a:gd name="connsiteY0" fmla="*/ 450360 h 450360"/>
              <a:gd name="connsiteX1" fmla="*/ 165100 w 422275"/>
              <a:gd name="connsiteY1" fmla="*/ 37610 h 450360"/>
              <a:gd name="connsiteX2" fmla="*/ 422275 w 422275"/>
              <a:gd name="connsiteY2" fmla="*/ 88410 h 450360"/>
              <a:gd name="connsiteX0" fmla="*/ 0 w 616423"/>
              <a:gd name="connsiteY0" fmla="*/ 427305 h 434553"/>
              <a:gd name="connsiteX1" fmla="*/ 165100 w 616423"/>
              <a:gd name="connsiteY1" fmla="*/ 14555 h 434553"/>
              <a:gd name="connsiteX2" fmla="*/ 616423 w 616423"/>
              <a:gd name="connsiteY2" fmla="*/ 434553 h 434553"/>
              <a:gd name="connsiteX0" fmla="*/ 0 w 616423"/>
              <a:gd name="connsiteY0" fmla="*/ 427305 h 434553"/>
              <a:gd name="connsiteX1" fmla="*/ 312651 w 616423"/>
              <a:gd name="connsiteY1" fmla="*/ 14555 h 434553"/>
              <a:gd name="connsiteX2" fmla="*/ 616423 w 616423"/>
              <a:gd name="connsiteY2" fmla="*/ 434553 h 434553"/>
              <a:gd name="connsiteX0" fmla="*/ 0 w 616423"/>
              <a:gd name="connsiteY0" fmla="*/ 412857 h 420105"/>
              <a:gd name="connsiteX1" fmla="*/ 312651 w 616423"/>
              <a:gd name="connsiteY1" fmla="*/ 107 h 420105"/>
              <a:gd name="connsiteX2" fmla="*/ 616423 w 616423"/>
              <a:gd name="connsiteY2" fmla="*/ 420105 h 420105"/>
              <a:gd name="connsiteX0" fmla="*/ 0 w 616423"/>
              <a:gd name="connsiteY0" fmla="*/ 281095 h 288343"/>
              <a:gd name="connsiteX1" fmla="*/ 320417 w 616423"/>
              <a:gd name="connsiteY1" fmla="*/ 200 h 288343"/>
              <a:gd name="connsiteX2" fmla="*/ 616423 w 616423"/>
              <a:gd name="connsiteY2" fmla="*/ 288343 h 288343"/>
              <a:gd name="connsiteX0" fmla="*/ 0 w 841634"/>
              <a:gd name="connsiteY0" fmla="*/ 281364 h 281364"/>
              <a:gd name="connsiteX1" fmla="*/ 320417 w 841634"/>
              <a:gd name="connsiteY1" fmla="*/ 469 h 281364"/>
              <a:gd name="connsiteX2" fmla="*/ 841634 w 841634"/>
              <a:gd name="connsiteY2" fmla="*/ 209498 h 281364"/>
              <a:gd name="connsiteX0" fmla="*/ 0 w 631955"/>
              <a:gd name="connsiteY0" fmla="*/ 280904 h 280904"/>
              <a:gd name="connsiteX1" fmla="*/ 320417 w 631955"/>
              <a:gd name="connsiteY1" fmla="*/ 9 h 280904"/>
              <a:gd name="connsiteX2" fmla="*/ 631955 w 631955"/>
              <a:gd name="connsiteY2" fmla="*/ 270570 h 280904"/>
              <a:gd name="connsiteX0" fmla="*/ 0 w 631955"/>
              <a:gd name="connsiteY0" fmla="*/ 280904 h 280904"/>
              <a:gd name="connsiteX1" fmla="*/ 320417 w 631955"/>
              <a:gd name="connsiteY1" fmla="*/ 9 h 280904"/>
              <a:gd name="connsiteX2" fmla="*/ 631955 w 631955"/>
              <a:gd name="connsiteY2" fmla="*/ 270570 h 280904"/>
              <a:gd name="connsiteX0" fmla="*/ 0 w 631955"/>
              <a:gd name="connsiteY0" fmla="*/ 280904 h 280904"/>
              <a:gd name="connsiteX1" fmla="*/ 320417 w 631955"/>
              <a:gd name="connsiteY1" fmla="*/ 9 h 280904"/>
              <a:gd name="connsiteX2" fmla="*/ 631955 w 631955"/>
              <a:gd name="connsiteY2" fmla="*/ 270570 h 280904"/>
              <a:gd name="connsiteX0" fmla="*/ 0 w 632158"/>
              <a:gd name="connsiteY0" fmla="*/ 280904 h 280904"/>
              <a:gd name="connsiteX1" fmla="*/ 320417 w 632158"/>
              <a:gd name="connsiteY1" fmla="*/ 9 h 280904"/>
              <a:gd name="connsiteX2" fmla="*/ 631955 w 632158"/>
              <a:gd name="connsiteY2" fmla="*/ 270570 h 280904"/>
              <a:gd name="connsiteX0" fmla="*/ 0 w 631955"/>
              <a:gd name="connsiteY0" fmla="*/ 280904 h 280904"/>
              <a:gd name="connsiteX1" fmla="*/ 320417 w 631955"/>
              <a:gd name="connsiteY1" fmla="*/ 9 h 280904"/>
              <a:gd name="connsiteX2" fmla="*/ 631955 w 631955"/>
              <a:gd name="connsiteY2" fmla="*/ 270570 h 280904"/>
              <a:gd name="connsiteX0" fmla="*/ 0 w 631955"/>
              <a:gd name="connsiteY0" fmla="*/ 280904 h 280904"/>
              <a:gd name="connsiteX1" fmla="*/ 320417 w 631955"/>
              <a:gd name="connsiteY1" fmla="*/ 9 h 280904"/>
              <a:gd name="connsiteX2" fmla="*/ 631955 w 631955"/>
              <a:gd name="connsiteY2" fmla="*/ 270570 h 280904"/>
              <a:gd name="connsiteX0" fmla="*/ 0 w 616423"/>
              <a:gd name="connsiteY0" fmla="*/ 280896 h 280896"/>
              <a:gd name="connsiteX1" fmla="*/ 320417 w 616423"/>
              <a:gd name="connsiteY1" fmla="*/ 1 h 280896"/>
              <a:gd name="connsiteX2" fmla="*/ 616423 w 616423"/>
              <a:gd name="connsiteY2" fmla="*/ 279353 h 280896"/>
              <a:gd name="connsiteX0" fmla="*/ 0 w 616423"/>
              <a:gd name="connsiteY0" fmla="*/ 280896 h 280896"/>
              <a:gd name="connsiteX1" fmla="*/ 320417 w 616423"/>
              <a:gd name="connsiteY1" fmla="*/ 1 h 280896"/>
              <a:gd name="connsiteX2" fmla="*/ 616423 w 616423"/>
              <a:gd name="connsiteY2" fmla="*/ 279353 h 280896"/>
              <a:gd name="connsiteX0" fmla="*/ 0 w 639092"/>
              <a:gd name="connsiteY0" fmla="*/ 280896 h 303520"/>
              <a:gd name="connsiteX1" fmla="*/ 320417 w 639092"/>
              <a:gd name="connsiteY1" fmla="*/ 1 h 303520"/>
              <a:gd name="connsiteX2" fmla="*/ 616423 w 639092"/>
              <a:gd name="connsiteY2" fmla="*/ 279353 h 303520"/>
              <a:gd name="connsiteX3" fmla="*/ 618963 w 639092"/>
              <a:gd name="connsiteY3" fmla="*/ 290406 h 303520"/>
              <a:gd name="connsiteX0" fmla="*/ 0 w 654496"/>
              <a:gd name="connsiteY0" fmla="*/ 280896 h 1033389"/>
              <a:gd name="connsiteX1" fmla="*/ 320417 w 654496"/>
              <a:gd name="connsiteY1" fmla="*/ 1 h 1033389"/>
              <a:gd name="connsiteX2" fmla="*/ 616423 w 654496"/>
              <a:gd name="connsiteY2" fmla="*/ 279353 h 1033389"/>
              <a:gd name="connsiteX3" fmla="*/ 653208 w 654496"/>
              <a:gd name="connsiteY3" fmla="*/ 1033389 h 1033389"/>
              <a:gd name="connsiteX0" fmla="*/ 0 w 653208"/>
              <a:gd name="connsiteY0" fmla="*/ 280896 h 1033389"/>
              <a:gd name="connsiteX1" fmla="*/ 320417 w 653208"/>
              <a:gd name="connsiteY1" fmla="*/ 1 h 1033389"/>
              <a:gd name="connsiteX2" fmla="*/ 616423 w 653208"/>
              <a:gd name="connsiteY2" fmla="*/ 279353 h 1033389"/>
              <a:gd name="connsiteX3" fmla="*/ 653208 w 653208"/>
              <a:gd name="connsiteY3" fmla="*/ 1033389 h 1033389"/>
              <a:gd name="connsiteX0" fmla="*/ 0 w 653208"/>
              <a:gd name="connsiteY0" fmla="*/ 280896 h 1033389"/>
              <a:gd name="connsiteX1" fmla="*/ 320417 w 653208"/>
              <a:gd name="connsiteY1" fmla="*/ 1 h 1033389"/>
              <a:gd name="connsiteX2" fmla="*/ 616423 w 653208"/>
              <a:gd name="connsiteY2" fmla="*/ 279353 h 1033389"/>
              <a:gd name="connsiteX3" fmla="*/ 653208 w 653208"/>
              <a:gd name="connsiteY3" fmla="*/ 1033389 h 1033389"/>
              <a:gd name="connsiteX0" fmla="*/ 0 w 616438"/>
              <a:gd name="connsiteY0" fmla="*/ 280896 h 280896"/>
              <a:gd name="connsiteX1" fmla="*/ 320417 w 616438"/>
              <a:gd name="connsiteY1" fmla="*/ 1 h 280896"/>
              <a:gd name="connsiteX2" fmla="*/ 616423 w 616438"/>
              <a:gd name="connsiteY2" fmla="*/ 279353 h 280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16438" h="280896">
                <a:moveTo>
                  <a:pt x="0" y="280896"/>
                </a:moveTo>
                <a:cubicBezTo>
                  <a:pt x="1323" y="139079"/>
                  <a:pt x="147788" y="258"/>
                  <a:pt x="320417" y="1"/>
                </a:cubicBezTo>
                <a:cubicBezTo>
                  <a:pt x="493046" y="-256"/>
                  <a:pt x="618034" y="153423"/>
                  <a:pt x="616423" y="279353"/>
                </a:cubicBezTo>
              </a:path>
            </a:pathLst>
          </a:custGeom>
          <a:ln w="12700">
            <a:solidFill>
              <a:schemeClr val="tx1"/>
            </a:solidFill>
            <a:tailEnd type="stealt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50" name="Rectangle 49"/>
          <p:cNvSpPr/>
          <p:nvPr/>
        </p:nvSpPr>
        <p:spPr>
          <a:xfrm>
            <a:off x="5347107" y="2376815"/>
            <a:ext cx="1282293" cy="347472"/>
          </a:xfrm>
          <a:prstGeom prst="rect">
            <a:avLst/>
          </a:prstGeom>
          <a:solidFill>
            <a:srgbClr val="FF0000"/>
          </a:solidFill>
          <a:ln w="127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1100" smtClean="0">
                <a:solidFill>
                  <a:schemeClr val="tx1"/>
                </a:solidFill>
                <a:latin typeface="Helvetica"/>
                <a:cs typeface="Helvetica"/>
              </a:rPr>
              <a:t>LR-5</a:t>
            </a:r>
            <a:endParaRPr lang="en-US" sz="1100">
              <a:solidFill>
                <a:schemeClr val="tx1"/>
              </a:solidFill>
              <a:latin typeface="Helvetica"/>
              <a:cs typeface="Helvetica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2787032" y="2376815"/>
            <a:ext cx="1279215" cy="347472"/>
          </a:xfrm>
          <a:prstGeom prst="rect">
            <a:avLst/>
          </a:prstGeom>
          <a:solidFill>
            <a:srgbClr val="FFFF01"/>
          </a:solidFill>
          <a:ln w="3175" cmpd="sng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1100" smtClean="0">
                <a:solidFill>
                  <a:schemeClr val="tx1"/>
                </a:solidFill>
                <a:latin typeface="Helvetica"/>
                <a:cs typeface="Helvetica"/>
              </a:rPr>
              <a:t>LR-3</a:t>
            </a:r>
            <a:endParaRPr lang="en-US" sz="1100">
              <a:solidFill>
                <a:schemeClr val="tx1"/>
              </a:solidFill>
              <a:latin typeface="Helvetica"/>
              <a:cs typeface="Helvetica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507815" y="2376815"/>
            <a:ext cx="1279215" cy="347472"/>
          </a:xfrm>
          <a:prstGeom prst="rect">
            <a:avLst/>
          </a:prstGeom>
          <a:solidFill>
            <a:srgbClr val="80FF00"/>
          </a:solidFill>
          <a:ln w="127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1100" smtClean="0">
                <a:solidFill>
                  <a:schemeClr val="tx1"/>
                </a:solidFill>
                <a:latin typeface="Helvetica"/>
                <a:cs typeface="Helvetica"/>
              </a:rPr>
              <a:t>LR-2</a:t>
            </a:r>
            <a:endParaRPr lang="en-US" sz="1100">
              <a:solidFill>
                <a:schemeClr val="tx1"/>
              </a:solidFill>
              <a:latin typeface="Helvetica"/>
              <a:cs typeface="Helvetica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066247" y="2376815"/>
            <a:ext cx="1280860" cy="347472"/>
          </a:xfrm>
          <a:prstGeom prst="rect">
            <a:avLst/>
          </a:prstGeom>
          <a:solidFill>
            <a:srgbClr val="FF9300"/>
          </a:solidFill>
          <a:ln w="127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1100" smtClean="0">
                <a:solidFill>
                  <a:schemeClr val="tx1"/>
                </a:solidFill>
                <a:latin typeface="Helvetica"/>
                <a:cs typeface="Helvetica"/>
              </a:rPr>
              <a:t>LR-4</a:t>
            </a:r>
            <a:endParaRPr lang="en-US" sz="1100">
              <a:solidFill>
                <a:schemeClr val="tx1"/>
              </a:solidFill>
              <a:latin typeface="Helvetica"/>
              <a:cs typeface="Helvetica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28600" y="2376815"/>
            <a:ext cx="1279215" cy="347472"/>
          </a:xfrm>
          <a:prstGeom prst="rect">
            <a:avLst/>
          </a:prstGeom>
          <a:solidFill>
            <a:srgbClr val="02C001"/>
          </a:solidFill>
          <a:ln w="127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1100" smtClean="0">
                <a:solidFill>
                  <a:schemeClr val="tx1"/>
                </a:solidFill>
                <a:latin typeface="Helvetica"/>
                <a:cs typeface="Helvetica"/>
              </a:rPr>
              <a:t>LR-1</a:t>
            </a:r>
            <a:endParaRPr lang="en-US" sz="1100">
              <a:solidFill>
                <a:schemeClr val="tx1"/>
              </a:solidFill>
              <a:latin typeface="Helvetica"/>
              <a:cs typeface="Helvetica"/>
            </a:endParaRPr>
          </a:p>
        </p:txBody>
      </p:sp>
      <p:sp>
        <p:nvSpPr>
          <p:cNvPr id="55" name="Freeform 54"/>
          <p:cNvSpPr/>
          <p:nvPr/>
        </p:nvSpPr>
        <p:spPr>
          <a:xfrm>
            <a:off x="2396250" y="2118461"/>
            <a:ext cx="757442" cy="250433"/>
          </a:xfrm>
          <a:custGeom>
            <a:avLst/>
            <a:gdLst>
              <a:gd name="connsiteX0" fmla="*/ 82794 w 943219"/>
              <a:gd name="connsiteY0" fmla="*/ 355600 h 355600"/>
              <a:gd name="connsiteX1" fmla="*/ 82794 w 943219"/>
              <a:gd name="connsiteY1" fmla="*/ 101600 h 355600"/>
              <a:gd name="connsiteX2" fmla="*/ 943219 w 943219"/>
              <a:gd name="connsiteY2" fmla="*/ 0 h 355600"/>
              <a:gd name="connsiteX0" fmla="*/ 80563 w 909238"/>
              <a:gd name="connsiteY0" fmla="*/ 517525 h 517525"/>
              <a:gd name="connsiteX1" fmla="*/ 80563 w 909238"/>
              <a:gd name="connsiteY1" fmla="*/ 263525 h 517525"/>
              <a:gd name="connsiteX2" fmla="*/ 909238 w 909238"/>
              <a:gd name="connsiteY2" fmla="*/ 0 h 517525"/>
              <a:gd name="connsiteX0" fmla="*/ 26871 w 855546"/>
              <a:gd name="connsiteY0" fmla="*/ 544582 h 544582"/>
              <a:gd name="connsiteX1" fmla="*/ 172921 w 855546"/>
              <a:gd name="connsiteY1" fmla="*/ 42932 h 544582"/>
              <a:gd name="connsiteX2" fmla="*/ 855546 w 855546"/>
              <a:gd name="connsiteY2" fmla="*/ 27057 h 544582"/>
              <a:gd name="connsiteX0" fmla="*/ 26871 w 855546"/>
              <a:gd name="connsiteY0" fmla="*/ 512392 h 512392"/>
              <a:gd name="connsiteX1" fmla="*/ 172921 w 855546"/>
              <a:gd name="connsiteY1" fmla="*/ 10742 h 512392"/>
              <a:gd name="connsiteX2" fmla="*/ 855546 w 855546"/>
              <a:gd name="connsiteY2" fmla="*/ 156792 h 512392"/>
              <a:gd name="connsiteX0" fmla="*/ 0 w 828675"/>
              <a:gd name="connsiteY0" fmla="*/ 512392 h 512392"/>
              <a:gd name="connsiteX1" fmla="*/ 146050 w 828675"/>
              <a:gd name="connsiteY1" fmla="*/ 10742 h 512392"/>
              <a:gd name="connsiteX2" fmla="*/ 828675 w 828675"/>
              <a:gd name="connsiteY2" fmla="*/ 156792 h 512392"/>
              <a:gd name="connsiteX0" fmla="*/ 182 w 828857"/>
              <a:gd name="connsiteY0" fmla="*/ 512392 h 512392"/>
              <a:gd name="connsiteX1" fmla="*/ 146232 w 828857"/>
              <a:gd name="connsiteY1" fmla="*/ 10742 h 512392"/>
              <a:gd name="connsiteX2" fmla="*/ 828857 w 828857"/>
              <a:gd name="connsiteY2" fmla="*/ 156792 h 512392"/>
              <a:gd name="connsiteX0" fmla="*/ 82 w 828757"/>
              <a:gd name="connsiteY0" fmla="*/ 429568 h 429568"/>
              <a:gd name="connsiteX1" fmla="*/ 165182 w 828757"/>
              <a:gd name="connsiteY1" fmla="*/ 16818 h 429568"/>
              <a:gd name="connsiteX2" fmla="*/ 828757 w 828757"/>
              <a:gd name="connsiteY2" fmla="*/ 73968 h 429568"/>
              <a:gd name="connsiteX0" fmla="*/ 2893 w 831568"/>
              <a:gd name="connsiteY0" fmla="*/ 476054 h 476054"/>
              <a:gd name="connsiteX1" fmla="*/ 167993 w 831568"/>
              <a:gd name="connsiteY1" fmla="*/ 63304 h 476054"/>
              <a:gd name="connsiteX2" fmla="*/ 831568 w 831568"/>
              <a:gd name="connsiteY2" fmla="*/ 120454 h 476054"/>
              <a:gd name="connsiteX0" fmla="*/ 1551 w 830226"/>
              <a:gd name="connsiteY0" fmla="*/ 476054 h 476054"/>
              <a:gd name="connsiteX1" fmla="*/ 166651 w 830226"/>
              <a:gd name="connsiteY1" fmla="*/ 63304 h 476054"/>
              <a:gd name="connsiteX2" fmla="*/ 830226 w 830226"/>
              <a:gd name="connsiteY2" fmla="*/ 120454 h 476054"/>
              <a:gd name="connsiteX0" fmla="*/ 0 w 755650"/>
              <a:gd name="connsiteY0" fmla="*/ 433191 h 433191"/>
              <a:gd name="connsiteX1" fmla="*/ 165100 w 755650"/>
              <a:gd name="connsiteY1" fmla="*/ 20441 h 433191"/>
              <a:gd name="connsiteX2" fmla="*/ 755650 w 755650"/>
              <a:gd name="connsiteY2" fmla="*/ 58541 h 433191"/>
              <a:gd name="connsiteX0" fmla="*/ 0 w 831850"/>
              <a:gd name="connsiteY0" fmla="*/ 429568 h 429568"/>
              <a:gd name="connsiteX1" fmla="*/ 165100 w 831850"/>
              <a:gd name="connsiteY1" fmla="*/ 16818 h 429568"/>
              <a:gd name="connsiteX2" fmla="*/ 831850 w 831850"/>
              <a:gd name="connsiteY2" fmla="*/ 73968 h 429568"/>
              <a:gd name="connsiteX0" fmla="*/ 0 w 831850"/>
              <a:gd name="connsiteY0" fmla="*/ 429568 h 429568"/>
              <a:gd name="connsiteX1" fmla="*/ 165100 w 831850"/>
              <a:gd name="connsiteY1" fmla="*/ 16818 h 429568"/>
              <a:gd name="connsiteX2" fmla="*/ 831850 w 831850"/>
              <a:gd name="connsiteY2" fmla="*/ 73968 h 429568"/>
              <a:gd name="connsiteX0" fmla="*/ 0 w 831850"/>
              <a:gd name="connsiteY0" fmla="*/ 429568 h 429568"/>
              <a:gd name="connsiteX1" fmla="*/ 165100 w 831850"/>
              <a:gd name="connsiteY1" fmla="*/ 16818 h 429568"/>
              <a:gd name="connsiteX2" fmla="*/ 831850 w 831850"/>
              <a:gd name="connsiteY2" fmla="*/ 73968 h 429568"/>
              <a:gd name="connsiteX0" fmla="*/ 5063 w 836913"/>
              <a:gd name="connsiteY0" fmla="*/ 443629 h 443629"/>
              <a:gd name="connsiteX1" fmla="*/ 170163 w 836913"/>
              <a:gd name="connsiteY1" fmla="*/ 30879 h 443629"/>
              <a:gd name="connsiteX2" fmla="*/ 836913 w 836913"/>
              <a:gd name="connsiteY2" fmla="*/ 88029 h 443629"/>
              <a:gd name="connsiteX0" fmla="*/ 0 w 403225"/>
              <a:gd name="connsiteY0" fmla="*/ 428016 h 428016"/>
              <a:gd name="connsiteX1" fmla="*/ 165100 w 403225"/>
              <a:gd name="connsiteY1" fmla="*/ 15266 h 428016"/>
              <a:gd name="connsiteX2" fmla="*/ 403225 w 403225"/>
              <a:gd name="connsiteY2" fmla="*/ 81941 h 428016"/>
              <a:gd name="connsiteX0" fmla="*/ 0 w 403225"/>
              <a:gd name="connsiteY0" fmla="*/ 450826 h 450826"/>
              <a:gd name="connsiteX1" fmla="*/ 165100 w 403225"/>
              <a:gd name="connsiteY1" fmla="*/ 38076 h 450826"/>
              <a:gd name="connsiteX2" fmla="*/ 403225 w 403225"/>
              <a:gd name="connsiteY2" fmla="*/ 104751 h 450826"/>
              <a:gd name="connsiteX0" fmla="*/ 0 w 552450"/>
              <a:gd name="connsiteY0" fmla="*/ 429033 h 429033"/>
              <a:gd name="connsiteX1" fmla="*/ 165100 w 552450"/>
              <a:gd name="connsiteY1" fmla="*/ 16283 h 429033"/>
              <a:gd name="connsiteX2" fmla="*/ 552450 w 552450"/>
              <a:gd name="connsiteY2" fmla="*/ 76608 h 429033"/>
              <a:gd name="connsiteX0" fmla="*/ 12636 w 565086"/>
              <a:gd name="connsiteY0" fmla="*/ 460277 h 460277"/>
              <a:gd name="connsiteX1" fmla="*/ 177736 w 565086"/>
              <a:gd name="connsiteY1" fmla="*/ 47527 h 460277"/>
              <a:gd name="connsiteX2" fmla="*/ 565086 w 565086"/>
              <a:gd name="connsiteY2" fmla="*/ 107852 h 460277"/>
              <a:gd name="connsiteX0" fmla="*/ 948 w 553398"/>
              <a:gd name="connsiteY0" fmla="*/ 452218 h 452218"/>
              <a:gd name="connsiteX1" fmla="*/ 166048 w 553398"/>
              <a:gd name="connsiteY1" fmla="*/ 39468 h 452218"/>
              <a:gd name="connsiteX2" fmla="*/ 553398 w 553398"/>
              <a:gd name="connsiteY2" fmla="*/ 99793 h 452218"/>
              <a:gd name="connsiteX0" fmla="*/ 0 w 552450"/>
              <a:gd name="connsiteY0" fmla="*/ 444275 h 444275"/>
              <a:gd name="connsiteX1" fmla="*/ 165100 w 552450"/>
              <a:gd name="connsiteY1" fmla="*/ 31525 h 444275"/>
              <a:gd name="connsiteX2" fmla="*/ 552450 w 552450"/>
              <a:gd name="connsiteY2" fmla="*/ 91850 h 444275"/>
              <a:gd name="connsiteX0" fmla="*/ 0 w 422275"/>
              <a:gd name="connsiteY0" fmla="*/ 430693 h 430693"/>
              <a:gd name="connsiteX1" fmla="*/ 165100 w 422275"/>
              <a:gd name="connsiteY1" fmla="*/ 17943 h 430693"/>
              <a:gd name="connsiteX2" fmla="*/ 422275 w 422275"/>
              <a:gd name="connsiteY2" fmla="*/ 68743 h 430693"/>
              <a:gd name="connsiteX0" fmla="*/ 0 w 422275"/>
              <a:gd name="connsiteY0" fmla="*/ 450360 h 450360"/>
              <a:gd name="connsiteX1" fmla="*/ 165100 w 422275"/>
              <a:gd name="connsiteY1" fmla="*/ 37610 h 450360"/>
              <a:gd name="connsiteX2" fmla="*/ 422275 w 422275"/>
              <a:gd name="connsiteY2" fmla="*/ 88410 h 450360"/>
              <a:gd name="connsiteX0" fmla="*/ 0 w 616423"/>
              <a:gd name="connsiteY0" fmla="*/ 427305 h 434553"/>
              <a:gd name="connsiteX1" fmla="*/ 165100 w 616423"/>
              <a:gd name="connsiteY1" fmla="*/ 14555 h 434553"/>
              <a:gd name="connsiteX2" fmla="*/ 616423 w 616423"/>
              <a:gd name="connsiteY2" fmla="*/ 434553 h 434553"/>
              <a:gd name="connsiteX0" fmla="*/ 0 w 616423"/>
              <a:gd name="connsiteY0" fmla="*/ 427305 h 434553"/>
              <a:gd name="connsiteX1" fmla="*/ 312651 w 616423"/>
              <a:gd name="connsiteY1" fmla="*/ 14555 h 434553"/>
              <a:gd name="connsiteX2" fmla="*/ 616423 w 616423"/>
              <a:gd name="connsiteY2" fmla="*/ 434553 h 434553"/>
              <a:gd name="connsiteX0" fmla="*/ 0 w 616423"/>
              <a:gd name="connsiteY0" fmla="*/ 412857 h 420105"/>
              <a:gd name="connsiteX1" fmla="*/ 312651 w 616423"/>
              <a:gd name="connsiteY1" fmla="*/ 107 h 420105"/>
              <a:gd name="connsiteX2" fmla="*/ 616423 w 616423"/>
              <a:gd name="connsiteY2" fmla="*/ 420105 h 420105"/>
              <a:gd name="connsiteX0" fmla="*/ 0 w 616423"/>
              <a:gd name="connsiteY0" fmla="*/ 281095 h 288343"/>
              <a:gd name="connsiteX1" fmla="*/ 320417 w 616423"/>
              <a:gd name="connsiteY1" fmla="*/ 200 h 288343"/>
              <a:gd name="connsiteX2" fmla="*/ 616423 w 616423"/>
              <a:gd name="connsiteY2" fmla="*/ 288343 h 288343"/>
              <a:gd name="connsiteX0" fmla="*/ 0 w 841634"/>
              <a:gd name="connsiteY0" fmla="*/ 281364 h 281364"/>
              <a:gd name="connsiteX1" fmla="*/ 320417 w 841634"/>
              <a:gd name="connsiteY1" fmla="*/ 469 h 281364"/>
              <a:gd name="connsiteX2" fmla="*/ 841634 w 841634"/>
              <a:gd name="connsiteY2" fmla="*/ 209498 h 281364"/>
              <a:gd name="connsiteX0" fmla="*/ 0 w 631955"/>
              <a:gd name="connsiteY0" fmla="*/ 280904 h 280904"/>
              <a:gd name="connsiteX1" fmla="*/ 320417 w 631955"/>
              <a:gd name="connsiteY1" fmla="*/ 9 h 280904"/>
              <a:gd name="connsiteX2" fmla="*/ 631955 w 631955"/>
              <a:gd name="connsiteY2" fmla="*/ 270570 h 280904"/>
              <a:gd name="connsiteX0" fmla="*/ 0 w 631955"/>
              <a:gd name="connsiteY0" fmla="*/ 280904 h 280904"/>
              <a:gd name="connsiteX1" fmla="*/ 320417 w 631955"/>
              <a:gd name="connsiteY1" fmla="*/ 9 h 280904"/>
              <a:gd name="connsiteX2" fmla="*/ 631955 w 631955"/>
              <a:gd name="connsiteY2" fmla="*/ 270570 h 280904"/>
              <a:gd name="connsiteX0" fmla="*/ 0 w 631955"/>
              <a:gd name="connsiteY0" fmla="*/ 280904 h 280904"/>
              <a:gd name="connsiteX1" fmla="*/ 320417 w 631955"/>
              <a:gd name="connsiteY1" fmla="*/ 9 h 280904"/>
              <a:gd name="connsiteX2" fmla="*/ 631955 w 631955"/>
              <a:gd name="connsiteY2" fmla="*/ 270570 h 280904"/>
              <a:gd name="connsiteX0" fmla="*/ 0 w 632158"/>
              <a:gd name="connsiteY0" fmla="*/ 280904 h 280904"/>
              <a:gd name="connsiteX1" fmla="*/ 320417 w 632158"/>
              <a:gd name="connsiteY1" fmla="*/ 9 h 280904"/>
              <a:gd name="connsiteX2" fmla="*/ 631955 w 632158"/>
              <a:gd name="connsiteY2" fmla="*/ 270570 h 280904"/>
              <a:gd name="connsiteX0" fmla="*/ 0 w 631955"/>
              <a:gd name="connsiteY0" fmla="*/ 280904 h 280904"/>
              <a:gd name="connsiteX1" fmla="*/ 320417 w 631955"/>
              <a:gd name="connsiteY1" fmla="*/ 9 h 280904"/>
              <a:gd name="connsiteX2" fmla="*/ 631955 w 631955"/>
              <a:gd name="connsiteY2" fmla="*/ 270570 h 280904"/>
              <a:gd name="connsiteX0" fmla="*/ 0 w 631955"/>
              <a:gd name="connsiteY0" fmla="*/ 280904 h 280904"/>
              <a:gd name="connsiteX1" fmla="*/ 320417 w 631955"/>
              <a:gd name="connsiteY1" fmla="*/ 9 h 280904"/>
              <a:gd name="connsiteX2" fmla="*/ 631955 w 631955"/>
              <a:gd name="connsiteY2" fmla="*/ 270570 h 280904"/>
              <a:gd name="connsiteX0" fmla="*/ 0 w 616423"/>
              <a:gd name="connsiteY0" fmla="*/ 280896 h 280896"/>
              <a:gd name="connsiteX1" fmla="*/ 320417 w 616423"/>
              <a:gd name="connsiteY1" fmla="*/ 1 h 280896"/>
              <a:gd name="connsiteX2" fmla="*/ 616423 w 616423"/>
              <a:gd name="connsiteY2" fmla="*/ 279353 h 280896"/>
              <a:gd name="connsiteX0" fmla="*/ 0 w 616423"/>
              <a:gd name="connsiteY0" fmla="*/ 280896 h 280896"/>
              <a:gd name="connsiteX1" fmla="*/ 320417 w 616423"/>
              <a:gd name="connsiteY1" fmla="*/ 1 h 280896"/>
              <a:gd name="connsiteX2" fmla="*/ 616423 w 616423"/>
              <a:gd name="connsiteY2" fmla="*/ 279353 h 280896"/>
              <a:gd name="connsiteX0" fmla="*/ 0 w 639092"/>
              <a:gd name="connsiteY0" fmla="*/ 280896 h 303520"/>
              <a:gd name="connsiteX1" fmla="*/ 320417 w 639092"/>
              <a:gd name="connsiteY1" fmla="*/ 1 h 303520"/>
              <a:gd name="connsiteX2" fmla="*/ 616423 w 639092"/>
              <a:gd name="connsiteY2" fmla="*/ 279353 h 303520"/>
              <a:gd name="connsiteX3" fmla="*/ 618963 w 639092"/>
              <a:gd name="connsiteY3" fmla="*/ 290406 h 303520"/>
              <a:gd name="connsiteX0" fmla="*/ 0 w 654496"/>
              <a:gd name="connsiteY0" fmla="*/ 280896 h 1033389"/>
              <a:gd name="connsiteX1" fmla="*/ 320417 w 654496"/>
              <a:gd name="connsiteY1" fmla="*/ 1 h 1033389"/>
              <a:gd name="connsiteX2" fmla="*/ 616423 w 654496"/>
              <a:gd name="connsiteY2" fmla="*/ 279353 h 1033389"/>
              <a:gd name="connsiteX3" fmla="*/ 653208 w 654496"/>
              <a:gd name="connsiteY3" fmla="*/ 1033389 h 1033389"/>
              <a:gd name="connsiteX0" fmla="*/ 0 w 653208"/>
              <a:gd name="connsiteY0" fmla="*/ 280896 h 1033389"/>
              <a:gd name="connsiteX1" fmla="*/ 320417 w 653208"/>
              <a:gd name="connsiteY1" fmla="*/ 1 h 1033389"/>
              <a:gd name="connsiteX2" fmla="*/ 616423 w 653208"/>
              <a:gd name="connsiteY2" fmla="*/ 279353 h 1033389"/>
              <a:gd name="connsiteX3" fmla="*/ 653208 w 653208"/>
              <a:gd name="connsiteY3" fmla="*/ 1033389 h 1033389"/>
              <a:gd name="connsiteX0" fmla="*/ 0 w 653208"/>
              <a:gd name="connsiteY0" fmla="*/ 280896 h 1033389"/>
              <a:gd name="connsiteX1" fmla="*/ 320417 w 653208"/>
              <a:gd name="connsiteY1" fmla="*/ 1 h 1033389"/>
              <a:gd name="connsiteX2" fmla="*/ 616423 w 653208"/>
              <a:gd name="connsiteY2" fmla="*/ 279353 h 1033389"/>
              <a:gd name="connsiteX3" fmla="*/ 653208 w 653208"/>
              <a:gd name="connsiteY3" fmla="*/ 1033389 h 1033389"/>
              <a:gd name="connsiteX0" fmla="*/ 0 w 616438"/>
              <a:gd name="connsiteY0" fmla="*/ 280896 h 280896"/>
              <a:gd name="connsiteX1" fmla="*/ 320417 w 616438"/>
              <a:gd name="connsiteY1" fmla="*/ 1 h 280896"/>
              <a:gd name="connsiteX2" fmla="*/ 616423 w 616438"/>
              <a:gd name="connsiteY2" fmla="*/ 279353 h 280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16438" h="280896">
                <a:moveTo>
                  <a:pt x="0" y="280896"/>
                </a:moveTo>
                <a:cubicBezTo>
                  <a:pt x="1323" y="139079"/>
                  <a:pt x="147788" y="258"/>
                  <a:pt x="320417" y="1"/>
                </a:cubicBezTo>
                <a:cubicBezTo>
                  <a:pt x="493046" y="-256"/>
                  <a:pt x="618034" y="153423"/>
                  <a:pt x="616423" y="279353"/>
                </a:cubicBezTo>
              </a:path>
            </a:pathLst>
          </a:custGeom>
          <a:ln w="12700">
            <a:solidFill>
              <a:schemeClr val="tx1"/>
            </a:solidFill>
            <a:tailEnd type="stealt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56" name="Freeform 55"/>
          <p:cNvSpPr/>
          <p:nvPr/>
        </p:nvSpPr>
        <p:spPr>
          <a:xfrm>
            <a:off x="3650893" y="2118461"/>
            <a:ext cx="757442" cy="250433"/>
          </a:xfrm>
          <a:custGeom>
            <a:avLst/>
            <a:gdLst>
              <a:gd name="connsiteX0" fmla="*/ 82794 w 943219"/>
              <a:gd name="connsiteY0" fmla="*/ 355600 h 355600"/>
              <a:gd name="connsiteX1" fmla="*/ 82794 w 943219"/>
              <a:gd name="connsiteY1" fmla="*/ 101600 h 355600"/>
              <a:gd name="connsiteX2" fmla="*/ 943219 w 943219"/>
              <a:gd name="connsiteY2" fmla="*/ 0 h 355600"/>
              <a:gd name="connsiteX0" fmla="*/ 80563 w 909238"/>
              <a:gd name="connsiteY0" fmla="*/ 517525 h 517525"/>
              <a:gd name="connsiteX1" fmla="*/ 80563 w 909238"/>
              <a:gd name="connsiteY1" fmla="*/ 263525 h 517525"/>
              <a:gd name="connsiteX2" fmla="*/ 909238 w 909238"/>
              <a:gd name="connsiteY2" fmla="*/ 0 h 517525"/>
              <a:gd name="connsiteX0" fmla="*/ 26871 w 855546"/>
              <a:gd name="connsiteY0" fmla="*/ 544582 h 544582"/>
              <a:gd name="connsiteX1" fmla="*/ 172921 w 855546"/>
              <a:gd name="connsiteY1" fmla="*/ 42932 h 544582"/>
              <a:gd name="connsiteX2" fmla="*/ 855546 w 855546"/>
              <a:gd name="connsiteY2" fmla="*/ 27057 h 544582"/>
              <a:gd name="connsiteX0" fmla="*/ 26871 w 855546"/>
              <a:gd name="connsiteY0" fmla="*/ 512392 h 512392"/>
              <a:gd name="connsiteX1" fmla="*/ 172921 w 855546"/>
              <a:gd name="connsiteY1" fmla="*/ 10742 h 512392"/>
              <a:gd name="connsiteX2" fmla="*/ 855546 w 855546"/>
              <a:gd name="connsiteY2" fmla="*/ 156792 h 512392"/>
              <a:gd name="connsiteX0" fmla="*/ 0 w 828675"/>
              <a:gd name="connsiteY0" fmla="*/ 512392 h 512392"/>
              <a:gd name="connsiteX1" fmla="*/ 146050 w 828675"/>
              <a:gd name="connsiteY1" fmla="*/ 10742 h 512392"/>
              <a:gd name="connsiteX2" fmla="*/ 828675 w 828675"/>
              <a:gd name="connsiteY2" fmla="*/ 156792 h 512392"/>
              <a:gd name="connsiteX0" fmla="*/ 182 w 828857"/>
              <a:gd name="connsiteY0" fmla="*/ 512392 h 512392"/>
              <a:gd name="connsiteX1" fmla="*/ 146232 w 828857"/>
              <a:gd name="connsiteY1" fmla="*/ 10742 h 512392"/>
              <a:gd name="connsiteX2" fmla="*/ 828857 w 828857"/>
              <a:gd name="connsiteY2" fmla="*/ 156792 h 512392"/>
              <a:gd name="connsiteX0" fmla="*/ 82 w 828757"/>
              <a:gd name="connsiteY0" fmla="*/ 429568 h 429568"/>
              <a:gd name="connsiteX1" fmla="*/ 165182 w 828757"/>
              <a:gd name="connsiteY1" fmla="*/ 16818 h 429568"/>
              <a:gd name="connsiteX2" fmla="*/ 828757 w 828757"/>
              <a:gd name="connsiteY2" fmla="*/ 73968 h 429568"/>
              <a:gd name="connsiteX0" fmla="*/ 2893 w 831568"/>
              <a:gd name="connsiteY0" fmla="*/ 476054 h 476054"/>
              <a:gd name="connsiteX1" fmla="*/ 167993 w 831568"/>
              <a:gd name="connsiteY1" fmla="*/ 63304 h 476054"/>
              <a:gd name="connsiteX2" fmla="*/ 831568 w 831568"/>
              <a:gd name="connsiteY2" fmla="*/ 120454 h 476054"/>
              <a:gd name="connsiteX0" fmla="*/ 1551 w 830226"/>
              <a:gd name="connsiteY0" fmla="*/ 476054 h 476054"/>
              <a:gd name="connsiteX1" fmla="*/ 166651 w 830226"/>
              <a:gd name="connsiteY1" fmla="*/ 63304 h 476054"/>
              <a:gd name="connsiteX2" fmla="*/ 830226 w 830226"/>
              <a:gd name="connsiteY2" fmla="*/ 120454 h 476054"/>
              <a:gd name="connsiteX0" fmla="*/ 0 w 755650"/>
              <a:gd name="connsiteY0" fmla="*/ 433191 h 433191"/>
              <a:gd name="connsiteX1" fmla="*/ 165100 w 755650"/>
              <a:gd name="connsiteY1" fmla="*/ 20441 h 433191"/>
              <a:gd name="connsiteX2" fmla="*/ 755650 w 755650"/>
              <a:gd name="connsiteY2" fmla="*/ 58541 h 433191"/>
              <a:gd name="connsiteX0" fmla="*/ 0 w 831850"/>
              <a:gd name="connsiteY0" fmla="*/ 429568 h 429568"/>
              <a:gd name="connsiteX1" fmla="*/ 165100 w 831850"/>
              <a:gd name="connsiteY1" fmla="*/ 16818 h 429568"/>
              <a:gd name="connsiteX2" fmla="*/ 831850 w 831850"/>
              <a:gd name="connsiteY2" fmla="*/ 73968 h 429568"/>
              <a:gd name="connsiteX0" fmla="*/ 0 w 831850"/>
              <a:gd name="connsiteY0" fmla="*/ 429568 h 429568"/>
              <a:gd name="connsiteX1" fmla="*/ 165100 w 831850"/>
              <a:gd name="connsiteY1" fmla="*/ 16818 h 429568"/>
              <a:gd name="connsiteX2" fmla="*/ 831850 w 831850"/>
              <a:gd name="connsiteY2" fmla="*/ 73968 h 429568"/>
              <a:gd name="connsiteX0" fmla="*/ 0 w 831850"/>
              <a:gd name="connsiteY0" fmla="*/ 429568 h 429568"/>
              <a:gd name="connsiteX1" fmla="*/ 165100 w 831850"/>
              <a:gd name="connsiteY1" fmla="*/ 16818 h 429568"/>
              <a:gd name="connsiteX2" fmla="*/ 831850 w 831850"/>
              <a:gd name="connsiteY2" fmla="*/ 73968 h 429568"/>
              <a:gd name="connsiteX0" fmla="*/ 5063 w 836913"/>
              <a:gd name="connsiteY0" fmla="*/ 443629 h 443629"/>
              <a:gd name="connsiteX1" fmla="*/ 170163 w 836913"/>
              <a:gd name="connsiteY1" fmla="*/ 30879 h 443629"/>
              <a:gd name="connsiteX2" fmla="*/ 836913 w 836913"/>
              <a:gd name="connsiteY2" fmla="*/ 88029 h 443629"/>
              <a:gd name="connsiteX0" fmla="*/ 0 w 403225"/>
              <a:gd name="connsiteY0" fmla="*/ 428016 h 428016"/>
              <a:gd name="connsiteX1" fmla="*/ 165100 w 403225"/>
              <a:gd name="connsiteY1" fmla="*/ 15266 h 428016"/>
              <a:gd name="connsiteX2" fmla="*/ 403225 w 403225"/>
              <a:gd name="connsiteY2" fmla="*/ 81941 h 428016"/>
              <a:gd name="connsiteX0" fmla="*/ 0 w 403225"/>
              <a:gd name="connsiteY0" fmla="*/ 450826 h 450826"/>
              <a:gd name="connsiteX1" fmla="*/ 165100 w 403225"/>
              <a:gd name="connsiteY1" fmla="*/ 38076 h 450826"/>
              <a:gd name="connsiteX2" fmla="*/ 403225 w 403225"/>
              <a:gd name="connsiteY2" fmla="*/ 104751 h 450826"/>
              <a:gd name="connsiteX0" fmla="*/ 0 w 552450"/>
              <a:gd name="connsiteY0" fmla="*/ 429033 h 429033"/>
              <a:gd name="connsiteX1" fmla="*/ 165100 w 552450"/>
              <a:gd name="connsiteY1" fmla="*/ 16283 h 429033"/>
              <a:gd name="connsiteX2" fmla="*/ 552450 w 552450"/>
              <a:gd name="connsiteY2" fmla="*/ 76608 h 429033"/>
              <a:gd name="connsiteX0" fmla="*/ 12636 w 565086"/>
              <a:gd name="connsiteY0" fmla="*/ 460277 h 460277"/>
              <a:gd name="connsiteX1" fmla="*/ 177736 w 565086"/>
              <a:gd name="connsiteY1" fmla="*/ 47527 h 460277"/>
              <a:gd name="connsiteX2" fmla="*/ 565086 w 565086"/>
              <a:gd name="connsiteY2" fmla="*/ 107852 h 460277"/>
              <a:gd name="connsiteX0" fmla="*/ 948 w 553398"/>
              <a:gd name="connsiteY0" fmla="*/ 452218 h 452218"/>
              <a:gd name="connsiteX1" fmla="*/ 166048 w 553398"/>
              <a:gd name="connsiteY1" fmla="*/ 39468 h 452218"/>
              <a:gd name="connsiteX2" fmla="*/ 553398 w 553398"/>
              <a:gd name="connsiteY2" fmla="*/ 99793 h 452218"/>
              <a:gd name="connsiteX0" fmla="*/ 0 w 552450"/>
              <a:gd name="connsiteY0" fmla="*/ 444275 h 444275"/>
              <a:gd name="connsiteX1" fmla="*/ 165100 w 552450"/>
              <a:gd name="connsiteY1" fmla="*/ 31525 h 444275"/>
              <a:gd name="connsiteX2" fmla="*/ 552450 w 552450"/>
              <a:gd name="connsiteY2" fmla="*/ 91850 h 444275"/>
              <a:gd name="connsiteX0" fmla="*/ 0 w 422275"/>
              <a:gd name="connsiteY0" fmla="*/ 430693 h 430693"/>
              <a:gd name="connsiteX1" fmla="*/ 165100 w 422275"/>
              <a:gd name="connsiteY1" fmla="*/ 17943 h 430693"/>
              <a:gd name="connsiteX2" fmla="*/ 422275 w 422275"/>
              <a:gd name="connsiteY2" fmla="*/ 68743 h 430693"/>
              <a:gd name="connsiteX0" fmla="*/ 0 w 422275"/>
              <a:gd name="connsiteY0" fmla="*/ 450360 h 450360"/>
              <a:gd name="connsiteX1" fmla="*/ 165100 w 422275"/>
              <a:gd name="connsiteY1" fmla="*/ 37610 h 450360"/>
              <a:gd name="connsiteX2" fmla="*/ 422275 w 422275"/>
              <a:gd name="connsiteY2" fmla="*/ 88410 h 450360"/>
              <a:gd name="connsiteX0" fmla="*/ 0 w 616423"/>
              <a:gd name="connsiteY0" fmla="*/ 427305 h 434553"/>
              <a:gd name="connsiteX1" fmla="*/ 165100 w 616423"/>
              <a:gd name="connsiteY1" fmla="*/ 14555 h 434553"/>
              <a:gd name="connsiteX2" fmla="*/ 616423 w 616423"/>
              <a:gd name="connsiteY2" fmla="*/ 434553 h 434553"/>
              <a:gd name="connsiteX0" fmla="*/ 0 w 616423"/>
              <a:gd name="connsiteY0" fmla="*/ 427305 h 434553"/>
              <a:gd name="connsiteX1" fmla="*/ 312651 w 616423"/>
              <a:gd name="connsiteY1" fmla="*/ 14555 h 434553"/>
              <a:gd name="connsiteX2" fmla="*/ 616423 w 616423"/>
              <a:gd name="connsiteY2" fmla="*/ 434553 h 434553"/>
              <a:gd name="connsiteX0" fmla="*/ 0 w 616423"/>
              <a:gd name="connsiteY0" fmla="*/ 412857 h 420105"/>
              <a:gd name="connsiteX1" fmla="*/ 312651 w 616423"/>
              <a:gd name="connsiteY1" fmla="*/ 107 h 420105"/>
              <a:gd name="connsiteX2" fmla="*/ 616423 w 616423"/>
              <a:gd name="connsiteY2" fmla="*/ 420105 h 420105"/>
              <a:gd name="connsiteX0" fmla="*/ 0 w 616423"/>
              <a:gd name="connsiteY0" fmla="*/ 281095 h 288343"/>
              <a:gd name="connsiteX1" fmla="*/ 320417 w 616423"/>
              <a:gd name="connsiteY1" fmla="*/ 200 h 288343"/>
              <a:gd name="connsiteX2" fmla="*/ 616423 w 616423"/>
              <a:gd name="connsiteY2" fmla="*/ 288343 h 288343"/>
              <a:gd name="connsiteX0" fmla="*/ 0 w 841634"/>
              <a:gd name="connsiteY0" fmla="*/ 281364 h 281364"/>
              <a:gd name="connsiteX1" fmla="*/ 320417 w 841634"/>
              <a:gd name="connsiteY1" fmla="*/ 469 h 281364"/>
              <a:gd name="connsiteX2" fmla="*/ 841634 w 841634"/>
              <a:gd name="connsiteY2" fmla="*/ 209498 h 281364"/>
              <a:gd name="connsiteX0" fmla="*/ 0 w 631955"/>
              <a:gd name="connsiteY0" fmla="*/ 280904 h 280904"/>
              <a:gd name="connsiteX1" fmla="*/ 320417 w 631955"/>
              <a:gd name="connsiteY1" fmla="*/ 9 h 280904"/>
              <a:gd name="connsiteX2" fmla="*/ 631955 w 631955"/>
              <a:gd name="connsiteY2" fmla="*/ 270570 h 280904"/>
              <a:gd name="connsiteX0" fmla="*/ 0 w 631955"/>
              <a:gd name="connsiteY0" fmla="*/ 280904 h 280904"/>
              <a:gd name="connsiteX1" fmla="*/ 320417 w 631955"/>
              <a:gd name="connsiteY1" fmla="*/ 9 h 280904"/>
              <a:gd name="connsiteX2" fmla="*/ 631955 w 631955"/>
              <a:gd name="connsiteY2" fmla="*/ 270570 h 280904"/>
              <a:gd name="connsiteX0" fmla="*/ 0 w 631955"/>
              <a:gd name="connsiteY0" fmla="*/ 280904 h 280904"/>
              <a:gd name="connsiteX1" fmla="*/ 320417 w 631955"/>
              <a:gd name="connsiteY1" fmla="*/ 9 h 280904"/>
              <a:gd name="connsiteX2" fmla="*/ 631955 w 631955"/>
              <a:gd name="connsiteY2" fmla="*/ 270570 h 280904"/>
              <a:gd name="connsiteX0" fmla="*/ 0 w 632158"/>
              <a:gd name="connsiteY0" fmla="*/ 280904 h 280904"/>
              <a:gd name="connsiteX1" fmla="*/ 320417 w 632158"/>
              <a:gd name="connsiteY1" fmla="*/ 9 h 280904"/>
              <a:gd name="connsiteX2" fmla="*/ 631955 w 632158"/>
              <a:gd name="connsiteY2" fmla="*/ 270570 h 280904"/>
              <a:gd name="connsiteX0" fmla="*/ 0 w 631955"/>
              <a:gd name="connsiteY0" fmla="*/ 280904 h 280904"/>
              <a:gd name="connsiteX1" fmla="*/ 320417 w 631955"/>
              <a:gd name="connsiteY1" fmla="*/ 9 h 280904"/>
              <a:gd name="connsiteX2" fmla="*/ 631955 w 631955"/>
              <a:gd name="connsiteY2" fmla="*/ 270570 h 280904"/>
              <a:gd name="connsiteX0" fmla="*/ 0 w 631955"/>
              <a:gd name="connsiteY0" fmla="*/ 280904 h 280904"/>
              <a:gd name="connsiteX1" fmla="*/ 320417 w 631955"/>
              <a:gd name="connsiteY1" fmla="*/ 9 h 280904"/>
              <a:gd name="connsiteX2" fmla="*/ 631955 w 631955"/>
              <a:gd name="connsiteY2" fmla="*/ 270570 h 280904"/>
              <a:gd name="connsiteX0" fmla="*/ 0 w 616423"/>
              <a:gd name="connsiteY0" fmla="*/ 280896 h 280896"/>
              <a:gd name="connsiteX1" fmla="*/ 320417 w 616423"/>
              <a:gd name="connsiteY1" fmla="*/ 1 h 280896"/>
              <a:gd name="connsiteX2" fmla="*/ 616423 w 616423"/>
              <a:gd name="connsiteY2" fmla="*/ 279353 h 280896"/>
              <a:gd name="connsiteX0" fmla="*/ 0 w 616423"/>
              <a:gd name="connsiteY0" fmla="*/ 280896 h 280896"/>
              <a:gd name="connsiteX1" fmla="*/ 320417 w 616423"/>
              <a:gd name="connsiteY1" fmla="*/ 1 h 280896"/>
              <a:gd name="connsiteX2" fmla="*/ 616423 w 616423"/>
              <a:gd name="connsiteY2" fmla="*/ 279353 h 280896"/>
              <a:gd name="connsiteX0" fmla="*/ 0 w 639092"/>
              <a:gd name="connsiteY0" fmla="*/ 280896 h 303520"/>
              <a:gd name="connsiteX1" fmla="*/ 320417 w 639092"/>
              <a:gd name="connsiteY1" fmla="*/ 1 h 303520"/>
              <a:gd name="connsiteX2" fmla="*/ 616423 w 639092"/>
              <a:gd name="connsiteY2" fmla="*/ 279353 h 303520"/>
              <a:gd name="connsiteX3" fmla="*/ 618963 w 639092"/>
              <a:gd name="connsiteY3" fmla="*/ 290406 h 303520"/>
              <a:gd name="connsiteX0" fmla="*/ 0 w 654496"/>
              <a:gd name="connsiteY0" fmla="*/ 280896 h 1033389"/>
              <a:gd name="connsiteX1" fmla="*/ 320417 w 654496"/>
              <a:gd name="connsiteY1" fmla="*/ 1 h 1033389"/>
              <a:gd name="connsiteX2" fmla="*/ 616423 w 654496"/>
              <a:gd name="connsiteY2" fmla="*/ 279353 h 1033389"/>
              <a:gd name="connsiteX3" fmla="*/ 653208 w 654496"/>
              <a:gd name="connsiteY3" fmla="*/ 1033389 h 1033389"/>
              <a:gd name="connsiteX0" fmla="*/ 0 w 653208"/>
              <a:gd name="connsiteY0" fmla="*/ 280896 h 1033389"/>
              <a:gd name="connsiteX1" fmla="*/ 320417 w 653208"/>
              <a:gd name="connsiteY1" fmla="*/ 1 h 1033389"/>
              <a:gd name="connsiteX2" fmla="*/ 616423 w 653208"/>
              <a:gd name="connsiteY2" fmla="*/ 279353 h 1033389"/>
              <a:gd name="connsiteX3" fmla="*/ 653208 w 653208"/>
              <a:gd name="connsiteY3" fmla="*/ 1033389 h 1033389"/>
              <a:gd name="connsiteX0" fmla="*/ 0 w 653208"/>
              <a:gd name="connsiteY0" fmla="*/ 280896 h 1033389"/>
              <a:gd name="connsiteX1" fmla="*/ 320417 w 653208"/>
              <a:gd name="connsiteY1" fmla="*/ 1 h 1033389"/>
              <a:gd name="connsiteX2" fmla="*/ 616423 w 653208"/>
              <a:gd name="connsiteY2" fmla="*/ 279353 h 1033389"/>
              <a:gd name="connsiteX3" fmla="*/ 653208 w 653208"/>
              <a:gd name="connsiteY3" fmla="*/ 1033389 h 1033389"/>
              <a:gd name="connsiteX0" fmla="*/ 0 w 616438"/>
              <a:gd name="connsiteY0" fmla="*/ 280896 h 280896"/>
              <a:gd name="connsiteX1" fmla="*/ 320417 w 616438"/>
              <a:gd name="connsiteY1" fmla="*/ 1 h 280896"/>
              <a:gd name="connsiteX2" fmla="*/ 616423 w 616438"/>
              <a:gd name="connsiteY2" fmla="*/ 279353 h 280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16438" h="280896">
                <a:moveTo>
                  <a:pt x="0" y="280896"/>
                </a:moveTo>
                <a:cubicBezTo>
                  <a:pt x="1323" y="139079"/>
                  <a:pt x="147788" y="258"/>
                  <a:pt x="320417" y="1"/>
                </a:cubicBezTo>
                <a:cubicBezTo>
                  <a:pt x="493046" y="-256"/>
                  <a:pt x="618034" y="153423"/>
                  <a:pt x="616423" y="279353"/>
                </a:cubicBezTo>
              </a:path>
            </a:pathLst>
          </a:custGeom>
          <a:ln w="12700">
            <a:solidFill>
              <a:schemeClr val="tx1"/>
            </a:solidFill>
            <a:tailEnd type="stealt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57" name="Freeform 56"/>
          <p:cNvSpPr/>
          <p:nvPr/>
        </p:nvSpPr>
        <p:spPr>
          <a:xfrm rot="10800000">
            <a:off x="3650893" y="2732207"/>
            <a:ext cx="757442" cy="250433"/>
          </a:xfrm>
          <a:custGeom>
            <a:avLst/>
            <a:gdLst>
              <a:gd name="connsiteX0" fmla="*/ 82794 w 943219"/>
              <a:gd name="connsiteY0" fmla="*/ 355600 h 355600"/>
              <a:gd name="connsiteX1" fmla="*/ 82794 w 943219"/>
              <a:gd name="connsiteY1" fmla="*/ 101600 h 355600"/>
              <a:gd name="connsiteX2" fmla="*/ 943219 w 943219"/>
              <a:gd name="connsiteY2" fmla="*/ 0 h 355600"/>
              <a:gd name="connsiteX0" fmla="*/ 80563 w 909238"/>
              <a:gd name="connsiteY0" fmla="*/ 517525 h 517525"/>
              <a:gd name="connsiteX1" fmla="*/ 80563 w 909238"/>
              <a:gd name="connsiteY1" fmla="*/ 263525 h 517525"/>
              <a:gd name="connsiteX2" fmla="*/ 909238 w 909238"/>
              <a:gd name="connsiteY2" fmla="*/ 0 h 517525"/>
              <a:gd name="connsiteX0" fmla="*/ 26871 w 855546"/>
              <a:gd name="connsiteY0" fmla="*/ 544582 h 544582"/>
              <a:gd name="connsiteX1" fmla="*/ 172921 w 855546"/>
              <a:gd name="connsiteY1" fmla="*/ 42932 h 544582"/>
              <a:gd name="connsiteX2" fmla="*/ 855546 w 855546"/>
              <a:gd name="connsiteY2" fmla="*/ 27057 h 544582"/>
              <a:gd name="connsiteX0" fmla="*/ 26871 w 855546"/>
              <a:gd name="connsiteY0" fmla="*/ 512392 h 512392"/>
              <a:gd name="connsiteX1" fmla="*/ 172921 w 855546"/>
              <a:gd name="connsiteY1" fmla="*/ 10742 h 512392"/>
              <a:gd name="connsiteX2" fmla="*/ 855546 w 855546"/>
              <a:gd name="connsiteY2" fmla="*/ 156792 h 512392"/>
              <a:gd name="connsiteX0" fmla="*/ 0 w 828675"/>
              <a:gd name="connsiteY0" fmla="*/ 512392 h 512392"/>
              <a:gd name="connsiteX1" fmla="*/ 146050 w 828675"/>
              <a:gd name="connsiteY1" fmla="*/ 10742 h 512392"/>
              <a:gd name="connsiteX2" fmla="*/ 828675 w 828675"/>
              <a:gd name="connsiteY2" fmla="*/ 156792 h 512392"/>
              <a:gd name="connsiteX0" fmla="*/ 182 w 828857"/>
              <a:gd name="connsiteY0" fmla="*/ 512392 h 512392"/>
              <a:gd name="connsiteX1" fmla="*/ 146232 w 828857"/>
              <a:gd name="connsiteY1" fmla="*/ 10742 h 512392"/>
              <a:gd name="connsiteX2" fmla="*/ 828857 w 828857"/>
              <a:gd name="connsiteY2" fmla="*/ 156792 h 512392"/>
              <a:gd name="connsiteX0" fmla="*/ 82 w 828757"/>
              <a:gd name="connsiteY0" fmla="*/ 429568 h 429568"/>
              <a:gd name="connsiteX1" fmla="*/ 165182 w 828757"/>
              <a:gd name="connsiteY1" fmla="*/ 16818 h 429568"/>
              <a:gd name="connsiteX2" fmla="*/ 828757 w 828757"/>
              <a:gd name="connsiteY2" fmla="*/ 73968 h 429568"/>
              <a:gd name="connsiteX0" fmla="*/ 2893 w 831568"/>
              <a:gd name="connsiteY0" fmla="*/ 476054 h 476054"/>
              <a:gd name="connsiteX1" fmla="*/ 167993 w 831568"/>
              <a:gd name="connsiteY1" fmla="*/ 63304 h 476054"/>
              <a:gd name="connsiteX2" fmla="*/ 831568 w 831568"/>
              <a:gd name="connsiteY2" fmla="*/ 120454 h 476054"/>
              <a:gd name="connsiteX0" fmla="*/ 1551 w 830226"/>
              <a:gd name="connsiteY0" fmla="*/ 476054 h 476054"/>
              <a:gd name="connsiteX1" fmla="*/ 166651 w 830226"/>
              <a:gd name="connsiteY1" fmla="*/ 63304 h 476054"/>
              <a:gd name="connsiteX2" fmla="*/ 830226 w 830226"/>
              <a:gd name="connsiteY2" fmla="*/ 120454 h 476054"/>
              <a:gd name="connsiteX0" fmla="*/ 0 w 755650"/>
              <a:gd name="connsiteY0" fmla="*/ 433191 h 433191"/>
              <a:gd name="connsiteX1" fmla="*/ 165100 w 755650"/>
              <a:gd name="connsiteY1" fmla="*/ 20441 h 433191"/>
              <a:gd name="connsiteX2" fmla="*/ 755650 w 755650"/>
              <a:gd name="connsiteY2" fmla="*/ 58541 h 433191"/>
              <a:gd name="connsiteX0" fmla="*/ 0 w 831850"/>
              <a:gd name="connsiteY0" fmla="*/ 429568 h 429568"/>
              <a:gd name="connsiteX1" fmla="*/ 165100 w 831850"/>
              <a:gd name="connsiteY1" fmla="*/ 16818 h 429568"/>
              <a:gd name="connsiteX2" fmla="*/ 831850 w 831850"/>
              <a:gd name="connsiteY2" fmla="*/ 73968 h 429568"/>
              <a:gd name="connsiteX0" fmla="*/ 0 w 831850"/>
              <a:gd name="connsiteY0" fmla="*/ 429568 h 429568"/>
              <a:gd name="connsiteX1" fmla="*/ 165100 w 831850"/>
              <a:gd name="connsiteY1" fmla="*/ 16818 h 429568"/>
              <a:gd name="connsiteX2" fmla="*/ 831850 w 831850"/>
              <a:gd name="connsiteY2" fmla="*/ 73968 h 429568"/>
              <a:gd name="connsiteX0" fmla="*/ 0 w 831850"/>
              <a:gd name="connsiteY0" fmla="*/ 429568 h 429568"/>
              <a:gd name="connsiteX1" fmla="*/ 165100 w 831850"/>
              <a:gd name="connsiteY1" fmla="*/ 16818 h 429568"/>
              <a:gd name="connsiteX2" fmla="*/ 831850 w 831850"/>
              <a:gd name="connsiteY2" fmla="*/ 73968 h 429568"/>
              <a:gd name="connsiteX0" fmla="*/ 5063 w 836913"/>
              <a:gd name="connsiteY0" fmla="*/ 443629 h 443629"/>
              <a:gd name="connsiteX1" fmla="*/ 170163 w 836913"/>
              <a:gd name="connsiteY1" fmla="*/ 30879 h 443629"/>
              <a:gd name="connsiteX2" fmla="*/ 836913 w 836913"/>
              <a:gd name="connsiteY2" fmla="*/ 88029 h 443629"/>
              <a:gd name="connsiteX0" fmla="*/ 0 w 403225"/>
              <a:gd name="connsiteY0" fmla="*/ 428016 h 428016"/>
              <a:gd name="connsiteX1" fmla="*/ 165100 w 403225"/>
              <a:gd name="connsiteY1" fmla="*/ 15266 h 428016"/>
              <a:gd name="connsiteX2" fmla="*/ 403225 w 403225"/>
              <a:gd name="connsiteY2" fmla="*/ 81941 h 428016"/>
              <a:gd name="connsiteX0" fmla="*/ 0 w 403225"/>
              <a:gd name="connsiteY0" fmla="*/ 450826 h 450826"/>
              <a:gd name="connsiteX1" fmla="*/ 165100 w 403225"/>
              <a:gd name="connsiteY1" fmla="*/ 38076 h 450826"/>
              <a:gd name="connsiteX2" fmla="*/ 403225 w 403225"/>
              <a:gd name="connsiteY2" fmla="*/ 104751 h 450826"/>
              <a:gd name="connsiteX0" fmla="*/ 0 w 552450"/>
              <a:gd name="connsiteY0" fmla="*/ 429033 h 429033"/>
              <a:gd name="connsiteX1" fmla="*/ 165100 w 552450"/>
              <a:gd name="connsiteY1" fmla="*/ 16283 h 429033"/>
              <a:gd name="connsiteX2" fmla="*/ 552450 w 552450"/>
              <a:gd name="connsiteY2" fmla="*/ 76608 h 429033"/>
              <a:gd name="connsiteX0" fmla="*/ 12636 w 565086"/>
              <a:gd name="connsiteY0" fmla="*/ 460277 h 460277"/>
              <a:gd name="connsiteX1" fmla="*/ 177736 w 565086"/>
              <a:gd name="connsiteY1" fmla="*/ 47527 h 460277"/>
              <a:gd name="connsiteX2" fmla="*/ 565086 w 565086"/>
              <a:gd name="connsiteY2" fmla="*/ 107852 h 460277"/>
              <a:gd name="connsiteX0" fmla="*/ 948 w 553398"/>
              <a:gd name="connsiteY0" fmla="*/ 452218 h 452218"/>
              <a:gd name="connsiteX1" fmla="*/ 166048 w 553398"/>
              <a:gd name="connsiteY1" fmla="*/ 39468 h 452218"/>
              <a:gd name="connsiteX2" fmla="*/ 553398 w 553398"/>
              <a:gd name="connsiteY2" fmla="*/ 99793 h 452218"/>
              <a:gd name="connsiteX0" fmla="*/ 0 w 552450"/>
              <a:gd name="connsiteY0" fmla="*/ 444275 h 444275"/>
              <a:gd name="connsiteX1" fmla="*/ 165100 w 552450"/>
              <a:gd name="connsiteY1" fmla="*/ 31525 h 444275"/>
              <a:gd name="connsiteX2" fmla="*/ 552450 w 552450"/>
              <a:gd name="connsiteY2" fmla="*/ 91850 h 444275"/>
              <a:gd name="connsiteX0" fmla="*/ 0 w 422275"/>
              <a:gd name="connsiteY0" fmla="*/ 430693 h 430693"/>
              <a:gd name="connsiteX1" fmla="*/ 165100 w 422275"/>
              <a:gd name="connsiteY1" fmla="*/ 17943 h 430693"/>
              <a:gd name="connsiteX2" fmla="*/ 422275 w 422275"/>
              <a:gd name="connsiteY2" fmla="*/ 68743 h 430693"/>
              <a:gd name="connsiteX0" fmla="*/ 0 w 422275"/>
              <a:gd name="connsiteY0" fmla="*/ 450360 h 450360"/>
              <a:gd name="connsiteX1" fmla="*/ 165100 w 422275"/>
              <a:gd name="connsiteY1" fmla="*/ 37610 h 450360"/>
              <a:gd name="connsiteX2" fmla="*/ 422275 w 422275"/>
              <a:gd name="connsiteY2" fmla="*/ 88410 h 450360"/>
              <a:gd name="connsiteX0" fmla="*/ 0 w 616423"/>
              <a:gd name="connsiteY0" fmla="*/ 427305 h 434553"/>
              <a:gd name="connsiteX1" fmla="*/ 165100 w 616423"/>
              <a:gd name="connsiteY1" fmla="*/ 14555 h 434553"/>
              <a:gd name="connsiteX2" fmla="*/ 616423 w 616423"/>
              <a:gd name="connsiteY2" fmla="*/ 434553 h 434553"/>
              <a:gd name="connsiteX0" fmla="*/ 0 w 616423"/>
              <a:gd name="connsiteY0" fmla="*/ 427305 h 434553"/>
              <a:gd name="connsiteX1" fmla="*/ 312651 w 616423"/>
              <a:gd name="connsiteY1" fmla="*/ 14555 h 434553"/>
              <a:gd name="connsiteX2" fmla="*/ 616423 w 616423"/>
              <a:gd name="connsiteY2" fmla="*/ 434553 h 434553"/>
              <a:gd name="connsiteX0" fmla="*/ 0 w 616423"/>
              <a:gd name="connsiteY0" fmla="*/ 412857 h 420105"/>
              <a:gd name="connsiteX1" fmla="*/ 312651 w 616423"/>
              <a:gd name="connsiteY1" fmla="*/ 107 h 420105"/>
              <a:gd name="connsiteX2" fmla="*/ 616423 w 616423"/>
              <a:gd name="connsiteY2" fmla="*/ 420105 h 420105"/>
              <a:gd name="connsiteX0" fmla="*/ 0 w 616423"/>
              <a:gd name="connsiteY0" fmla="*/ 281095 h 288343"/>
              <a:gd name="connsiteX1" fmla="*/ 320417 w 616423"/>
              <a:gd name="connsiteY1" fmla="*/ 200 h 288343"/>
              <a:gd name="connsiteX2" fmla="*/ 616423 w 616423"/>
              <a:gd name="connsiteY2" fmla="*/ 288343 h 288343"/>
              <a:gd name="connsiteX0" fmla="*/ 0 w 841634"/>
              <a:gd name="connsiteY0" fmla="*/ 281364 h 281364"/>
              <a:gd name="connsiteX1" fmla="*/ 320417 w 841634"/>
              <a:gd name="connsiteY1" fmla="*/ 469 h 281364"/>
              <a:gd name="connsiteX2" fmla="*/ 841634 w 841634"/>
              <a:gd name="connsiteY2" fmla="*/ 209498 h 281364"/>
              <a:gd name="connsiteX0" fmla="*/ 0 w 631955"/>
              <a:gd name="connsiteY0" fmla="*/ 280904 h 280904"/>
              <a:gd name="connsiteX1" fmla="*/ 320417 w 631955"/>
              <a:gd name="connsiteY1" fmla="*/ 9 h 280904"/>
              <a:gd name="connsiteX2" fmla="*/ 631955 w 631955"/>
              <a:gd name="connsiteY2" fmla="*/ 270570 h 280904"/>
              <a:gd name="connsiteX0" fmla="*/ 0 w 631955"/>
              <a:gd name="connsiteY0" fmla="*/ 280904 h 280904"/>
              <a:gd name="connsiteX1" fmla="*/ 320417 w 631955"/>
              <a:gd name="connsiteY1" fmla="*/ 9 h 280904"/>
              <a:gd name="connsiteX2" fmla="*/ 631955 w 631955"/>
              <a:gd name="connsiteY2" fmla="*/ 270570 h 280904"/>
              <a:gd name="connsiteX0" fmla="*/ 0 w 631955"/>
              <a:gd name="connsiteY0" fmla="*/ 280904 h 280904"/>
              <a:gd name="connsiteX1" fmla="*/ 320417 w 631955"/>
              <a:gd name="connsiteY1" fmla="*/ 9 h 280904"/>
              <a:gd name="connsiteX2" fmla="*/ 631955 w 631955"/>
              <a:gd name="connsiteY2" fmla="*/ 270570 h 280904"/>
              <a:gd name="connsiteX0" fmla="*/ 0 w 632158"/>
              <a:gd name="connsiteY0" fmla="*/ 280904 h 280904"/>
              <a:gd name="connsiteX1" fmla="*/ 320417 w 632158"/>
              <a:gd name="connsiteY1" fmla="*/ 9 h 280904"/>
              <a:gd name="connsiteX2" fmla="*/ 631955 w 632158"/>
              <a:gd name="connsiteY2" fmla="*/ 270570 h 280904"/>
              <a:gd name="connsiteX0" fmla="*/ 0 w 631955"/>
              <a:gd name="connsiteY0" fmla="*/ 280904 h 280904"/>
              <a:gd name="connsiteX1" fmla="*/ 320417 w 631955"/>
              <a:gd name="connsiteY1" fmla="*/ 9 h 280904"/>
              <a:gd name="connsiteX2" fmla="*/ 631955 w 631955"/>
              <a:gd name="connsiteY2" fmla="*/ 270570 h 280904"/>
              <a:gd name="connsiteX0" fmla="*/ 0 w 631955"/>
              <a:gd name="connsiteY0" fmla="*/ 280904 h 280904"/>
              <a:gd name="connsiteX1" fmla="*/ 320417 w 631955"/>
              <a:gd name="connsiteY1" fmla="*/ 9 h 280904"/>
              <a:gd name="connsiteX2" fmla="*/ 631955 w 631955"/>
              <a:gd name="connsiteY2" fmla="*/ 270570 h 280904"/>
              <a:gd name="connsiteX0" fmla="*/ 0 w 616423"/>
              <a:gd name="connsiteY0" fmla="*/ 280896 h 280896"/>
              <a:gd name="connsiteX1" fmla="*/ 320417 w 616423"/>
              <a:gd name="connsiteY1" fmla="*/ 1 h 280896"/>
              <a:gd name="connsiteX2" fmla="*/ 616423 w 616423"/>
              <a:gd name="connsiteY2" fmla="*/ 279353 h 280896"/>
              <a:gd name="connsiteX0" fmla="*/ 0 w 616423"/>
              <a:gd name="connsiteY0" fmla="*/ 280896 h 280896"/>
              <a:gd name="connsiteX1" fmla="*/ 320417 w 616423"/>
              <a:gd name="connsiteY1" fmla="*/ 1 h 280896"/>
              <a:gd name="connsiteX2" fmla="*/ 616423 w 616423"/>
              <a:gd name="connsiteY2" fmla="*/ 279353 h 280896"/>
              <a:gd name="connsiteX0" fmla="*/ 0 w 639092"/>
              <a:gd name="connsiteY0" fmla="*/ 280896 h 303520"/>
              <a:gd name="connsiteX1" fmla="*/ 320417 w 639092"/>
              <a:gd name="connsiteY1" fmla="*/ 1 h 303520"/>
              <a:gd name="connsiteX2" fmla="*/ 616423 w 639092"/>
              <a:gd name="connsiteY2" fmla="*/ 279353 h 303520"/>
              <a:gd name="connsiteX3" fmla="*/ 618963 w 639092"/>
              <a:gd name="connsiteY3" fmla="*/ 290406 h 303520"/>
              <a:gd name="connsiteX0" fmla="*/ 0 w 654496"/>
              <a:gd name="connsiteY0" fmla="*/ 280896 h 1033389"/>
              <a:gd name="connsiteX1" fmla="*/ 320417 w 654496"/>
              <a:gd name="connsiteY1" fmla="*/ 1 h 1033389"/>
              <a:gd name="connsiteX2" fmla="*/ 616423 w 654496"/>
              <a:gd name="connsiteY2" fmla="*/ 279353 h 1033389"/>
              <a:gd name="connsiteX3" fmla="*/ 653208 w 654496"/>
              <a:gd name="connsiteY3" fmla="*/ 1033389 h 1033389"/>
              <a:gd name="connsiteX0" fmla="*/ 0 w 653208"/>
              <a:gd name="connsiteY0" fmla="*/ 280896 h 1033389"/>
              <a:gd name="connsiteX1" fmla="*/ 320417 w 653208"/>
              <a:gd name="connsiteY1" fmla="*/ 1 h 1033389"/>
              <a:gd name="connsiteX2" fmla="*/ 616423 w 653208"/>
              <a:gd name="connsiteY2" fmla="*/ 279353 h 1033389"/>
              <a:gd name="connsiteX3" fmla="*/ 653208 w 653208"/>
              <a:gd name="connsiteY3" fmla="*/ 1033389 h 1033389"/>
              <a:gd name="connsiteX0" fmla="*/ 0 w 653208"/>
              <a:gd name="connsiteY0" fmla="*/ 280896 h 1033389"/>
              <a:gd name="connsiteX1" fmla="*/ 320417 w 653208"/>
              <a:gd name="connsiteY1" fmla="*/ 1 h 1033389"/>
              <a:gd name="connsiteX2" fmla="*/ 616423 w 653208"/>
              <a:gd name="connsiteY2" fmla="*/ 279353 h 1033389"/>
              <a:gd name="connsiteX3" fmla="*/ 653208 w 653208"/>
              <a:gd name="connsiteY3" fmla="*/ 1033389 h 1033389"/>
              <a:gd name="connsiteX0" fmla="*/ 0 w 616438"/>
              <a:gd name="connsiteY0" fmla="*/ 280896 h 280896"/>
              <a:gd name="connsiteX1" fmla="*/ 320417 w 616438"/>
              <a:gd name="connsiteY1" fmla="*/ 1 h 280896"/>
              <a:gd name="connsiteX2" fmla="*/ 616423 w 616438"/>
              <a:gd name="connsiteY2" fmla="*/ 279353 h 280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16438" h="280896">
                <a:moveTo>
                  <a:pt x="0" y="280896"/>
                </a:moveTo>
                <a:cubicBezTo>
                  <a:pt x="1323" y="139079"/>
                  <a:pt x="147788" y="258"/>
                  <a:pt x="320417" y="1"/>
                </a:cubicBezTo>
                <a:cubicBezTo>
                  <a:pt x="493046" y="-256"/>
                  <a:pt x="618034" y="153423"/>
                  <a:pt x="616423" y="279353"/>
                </a:cubicBezTo>
              </a:path>
            </a:pathLst>
          </a:custGeom>
          <a:ln w="12700">
            <a:solidFill>
              <a:schemeClr val="tx1"/>
            </a:solidFill>
            <a:tailEnd type="stealt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58" name="Freeform 57"/>
          <p:cNvSpPr/>
          <p:nvPr/>
        </p:nvSpPr>
        <p:spPr>
          <a:xfrm rot="10800000">
            <a:off x="2396570" y="2732207"/>
            <a:ext cx="757442" cy="250433"/>
          </a:xfrm>
          <a:custGeom>
            <a:avLst/>
            <a:gdLst>
              <a:gd name="connsiteX0" fmla="*/ 82794 w 943219"/>
              <a:gd name="connsiteY0" fmla="*/ 355600 h 355600"/>
              <a:gd name="connsiteX1" fmla="*/ 82794 w 943219"/>
              <a:gd name="connsiteY1" fmla="*/ 101600 h 355600"/>
              <a:gd name="connsiteX2" fmla="*/ 943219 w 943219"/>
              <a:gd name="connsiteY2" fmla="*/ 0 h 355600"/>
              <a:gd name="connsiteX0" fmla="*/ 80563 w 909238"/>
              <a:gd name="connsiteY0" fmla="*/ 517525 h 517525"/>
              <a:gd name="connsiteX1" fmla="*/ 80563 w 909238"/>
              <a:gd name="connsiteY1" fmla="*/ 263525 h 517525"/>
              <a:gd name="connsiteX2" fmla="*/ 909238 w 909238"/>
              <a:gd name="connsiteY2" fmla="*/ 0 h 517525"/>
              <a:gd name="connsiteX0" fmla="*/ 26871 w 855546"/>
              <a:gd name="connsiteY0" fmla="*/ 544582 h 544582"/>
              <a:gd name="connsiteX1" fmla="*/ 172921 w 855546"/>
              <a:gd name="connsiteY1" fmla="*/ 42932 h 544582"/>
              <a:gd name="connsiteX2" fmla="*/ 855546 w 855546"/>
              <a:gd name="connsiteY2" fmla="*/ 27057 h 544582"/>
              <a:gd name="connsiteX0" fmla="*/ 26871 w 855546"/>
              <a:gd name="connsiteY0" fmla="*/ 512392 h 512392"/>
              <a:gd name="connsiteX1" fmla="*/ 172921 w 855546"/>
              <a:gd name="connsiteY1" fmla="*/ 10742 h 512392"/>
              <a:gd name="connsiteX2" fmla="*/ 855546 w 855546"/>
              <a:gd name="connsiteY2" fmla="*/ 156792 h 512392"/>
              <a:gd name="connsiteX0" fmla="*/ 0 w 828675"/>
              <a:gd name="connsiteY0" fmla="*/ 512392 h 512392"/>
              <a:gd name="connsiteX1" fmla="*/ 146050 w 828675"/>
              <a:gd name="connsiteY1" fmla="*/ 10742 h 512392"/>
              <a:gd name="connsiteX2" fmla="*/ 828675 w 828675"/>
              <a:gd name="connsiteY2" fmla="*/ 156792 h 512392"/>
              <a:gd name="connsiteX0" fmla="*/ 182 w 828857"/>
              <a:gd name="connsiteY0" fmla="*/ 512392 h 512392"/>
              <a:gd name="connsiteX1" fmla="*/ 146232 w 828857"/>
              <a:gd name="connsiteY1" fmla="*/ 10742 h 512392"/>
              <a:gd name="connsiteX2" fmla="*/ 828857 w 828857"/>
              <a:gd name="connsiteY2" fmla="*/ 156792 h 512392"/>
              <a:gd name="connsiteX0" fmla="*/ 82 w 828757"/>
              <a:gd name="connsiteY0" fmla="*/ 429568 h 429568"/>
              <a:gd name="connsiteX1" fmla="*/ 165182 w 828757"/>
              <a:gd name="connsiteY1" fmla="*/ 16818 h 429568"/>
              <a:gd name="connsiteX2" fmla="*/ 828757 w 828757"/>
              <a:gd name="connsiteY2" fmla="*/ 73968 h 429568"/>
              <a:gd name="connsiteX0" fmla="*/ 2893 w 831568"/>
              <a:gd name="connsiteY0" fmla="*/ 476054 h 476054"/>
              <a:gd name="connsiteX1" fmla="*/ 167993 w 831568"/>
              <a:gd name="connsiteY1" fmla="*/ 63304 h 476054"/>
              <a:gd name="connsiteX2" fmla="*/ 831568 w 831568"/>
              <a:gd name="connsiteY2" fmla="*/ 120454 h 476054"/>
              <a:gd name="connsiteX0" fmla="*/ 1551 w 830226"/>
              <a:gd name="connsiteY0" fmla="*/ 476054 h 476054"/>
              <a:gd name="connsiteX1" fmla="*/ 166651 w 830226"/>
              <a:gd name="connsiteY1" fmla="*/ 63304 h 476054"/>
              <a:gd name="connsiteX2" fmla="*/ 830226 w 830226"/>
              <a:gd name="connsiteY2" fmla="*/ 120454 h 476054"/>
              <a:gd name="connsiteX0" fmla="*/ 0 w 755650"/>
              <a:gd name="connsiteY0" fmla="*/ 433191 h 433191"/>
              <a:gd name="connsiteX1" fmla="*/ 165100 w 755650"/>
              <a:gd name="connsiteY1" fmla="*/ 20441 h 433191"/>
              <a:gd name="connsiteX2" fmla="*/ 755650 w 755650"/>
              <a:gd name="connsiteY2" fmla="*/ 58541 h 433191"/>
              <a:gd name="connsiteX0" fmla="*/ 0 w 831850"/>
              <a:gd name="connsiteY0" fmla="*/ 429568 h 429568"/>
              <a:gd name="connsiteX1" fmla="*/ 165100 w 831850"/>
              <a:gd name="connsiteY1" fmla="*/ 16818 h 429568"/>
              <a:gd name="connsiteX2" fmla="*/ 831850 w 831850"/>
              <a:gd name="connsiteY2" fmla="*/ 73968 h 429568"/>
              <a:gd name="connsiteX0" fmla="*/ 0 w 831850"/>
              <a:gd name="connsiteY0" fmla="*/ 429568 h 429568"/>
              <a:gd name="connsiteX1" fmla="*/ 165100 w 831850"/>
              <a:gd name="connsiteY1" fmla="*/ 16818 h 429568"/>
              <a:gd name="connsiteX2" fmla="*/ 831850 w 831850"/>
              <a:gd name="connsiteY2" fmla="*/ 73968 h 429568"/>
              <a:gd name="connsiteX0" fmla="*/ 0 w 831850"/>
              <a:gd name="connsiteY0" fmla="*/ 429568 h 429568"/>
              <a:gd name="connsiteX1" fmla="*/ 165100 w 831850"/>
              <a:gd name="connsiteY1" fmla="*/ 16818 h 429568"/>
              <a:gd name="connsiteX2" fmla="*/ 831850 w 831850"/>
              <a:gd name="connsiteY2" fmla="*/ 73968 h 429568"/>
              <a:gd name="connsiteX0" fmla="*/ 5063 w 836913"/>
              <a:gd name="connsiteY0" fmla="*/ 443629 h 443629"/>
              <a:gd name="connsiteX1" fmla="*/ 170163 w 836913"/>
              <a:gd name="connsiteY1" fmla="*/ 30879 h 443629"/>
              <a:gd name="connsiteX2" fmla="*/ 836913 w 836913"/>
              <a:gd name="connsiteY2" fmla="*/ 88029 h 443629"/>
              <a:gd name="connsiteX0" fmla="*/ 0 w 403225"/>
              <a:gd name="connsiteY0" fmla="*/ 428016 h 428016"/>
              <a:gd name="connsiteX1" fmla="*/ 165100 w 403225"/>
              <a:gd name="connsiteY1" fmla="*/ 15266 h 428016"/>
              <a:gd name="connsiteX2" fmla="*/ 403225 w 403225"/>
              <a:gd name="connsiteY2" fmla="*/ 81941 h 428016"/>
              <a:gd name="connsiteX0" fmla="*/ 0 w 403225"/>
              <a:gd name="connsiteY0" fmla="*/ 450826 h 450826"/>
              <a:gd name="connsiteX1" fmla="*/ 165100 w 403225"/>
              <a:gd name="connsiteY1" fmla="*/ 38076 h 450826"/>
              <a:gd name="connsiteX2" fmla="*/ 403225 w 403225"/>
              <a:gd name="connsiteY2" fmla="*/ 104751 h 450826"/>
              <a:gd name="connsiteX0" fmla="*/ 0 w 552450"/>
              <a:gd name="connsiteY0" fmla="*/ 429033 h 429033"/>
              <a:gd name="connsiteX1" fmla="*/ 165100 w 552450"/>
              <a:gd name="connsiteY1" fmla="*/ 16283 h 429033"/>
              <a:gd name="connsiteX2" fmla="*/ 552450 w 552450"/>
              <a:gd name="connsiteY2" fmla="*/ 76608 h 429033"/>
              <a:gd name="connsiteX0" fmla="*/ 12636 w 565086"/>
              <a:gd name="connsiteY0" fmla="*/ 460277 h 460277"/>
              <a:gd name="connsiteX1" fmla="*/ 177736 w 565086"/>
              <a:gd name="connsiteY1" fmla="*/ 47527 h 460277"/>
              <a:gd name="connsiteX2" fmla="*/ 565086 w 565086"/>
              <a:gd name="connsiteY2" fmla="*/ 107852 h 460277"/>
              <a:gd name="connsiteX0" fmla="*/ 948 w 553398"/>
              <a:gd name="connsiteY0" fmla="*/ 452218 h 452218"/>
              <a:gd name="connsiteX1" fmla="*/ 166048 w 553398"/>
              <a:gd name="connsiteY1" fmla="*/ 39468 h 452218"/>
              <a:gd name="connsiteX2" fmla="*/ 553398 w 553398"/>
              <a:gd name="connsiteY2" fmla="*/ 99793 h 452218"/>
              <a:gd name="connsiteX0" fmla="*/ 0 w 552450"/>
              <a:gd name="connsiteY0" fmla="*/ 444275 h 444275"/>
              <a:gd name="connsiteX1" fmla="*/ 165100 w 552450"/>
              <a:gd name="connsiteY1" fmla="*/ 31525 h 444275"/>
              <a:gd name="connsiteX2" fmla="*/ 552450 w 552450"/>
              <a:gd name="connsiteY2" fmla="*/ 91850 h 444275"/>
              <a:gd name="connsiteX0" fmla="*/ 0 w 422275"/>
              <a:gd name="connsiteY0" fmla="*/ 430693 h 430693"/>
              <a:gd name="connsiteX1" fmla="*/ 165100 w 422275"/>
              <a:gd name="connsiteY1" fmla="*/ 17943 h 430693"/>
              <a:gd name="connsiteX2" fmla="*/ 422275 w 422275"/>
              <a:gd name="connsiteY2" fmla="*/ 68743 h 430693"/>
              <a:gd name="connsiteX0" fmla="*/ 0 w 422275"/>
              <a:gd name="connsiteY0" fmla="*/ 450360 h 450360"/>
              <a:gd name="connsiteX1" fmla="*/ 165100 w 422275"/>
              <a:gd name="connsiteY1" fmla="*/ 37610 h 450360"/>
              <a:gd name="connsiteX2" fmla="*/ 422275 w 422275"/>
              <a:gd name="connsiteY2" fmla="*/ 88410 h 450360"/>
              <a:gd name="connsiteX0" fmla="*/ 0 w 616423"/>
              <a:gd name="connsiteY0" fmla="*/ 427305 h 434553"/>
              <a:gd name="connsiteX1" fmla="*/ 165100 w 616423"/>
              <a:gd name="connsiteY1" fmla="*/ 14555 h 434553"/>
              <a:gd name="connsiteX2" fmla="*/ 616423 w 616423"/>
              <a:gd name="connsiteY2" fmla="*/ 434553 h 434553"/>
              <a:gd name="connsiteX0" fmla="*/ 0 w 616423"/>
              <a:gd name="connsiteY0" fmla="*/ 427305 h 434553"/>
              <a:gd name="connsiteX1" fmla="*/ 312651 w 616423"/>
              <a:gd name="connsiteY1" fmla="*/ 14555 h 434553"/>
              <a:gd name="connsiteX2" fmla="*/ 616423 w 616423"/>
              <a:gd name="connsiteY2" fmla="*/ 434553 h 434553"/>
              <a:gd name="connsiteX0" fmla="*/ 0 w 616423"/>
              <a:gd name="connsiteY0" fmla="*/ 412857 h 420105"/>
              <a:gd name="connsiteX1" fmla="*/ 312651 w 616423"/>
              <a:gd name="connsiteY1" fmla="*/ 107 h 420105"/>
              <a:gd name="connsiteX2" fmla="*/ 616423 w 616423"/>
              <a:gd name="connsiteY2" fmla="*/ 420105 h 420105"/>
              <a:gd name="connsiteX0" fmla="*/ 0 w 616423"/>
              <a:gd name="connsiteY0" fmla="*/ 281095 h 288343"/>
              <a:gd name="connsiteX1" fmla="*/ 320417 w 616423"/>
              <a:gd name="connsiteY1" fmla="*/ 200 h 288343"/>
              <a:gd name="connsiteX2" fmla="*/ 616423 w 616423"/>
              <a:gd name="connsiteY2" fmla="*/ 288343 h 288343"/>
              <a:gd name="connsiteX0" fmla="*/ 0 w 841634"/>
              <a:gd name="connsiteY0" fmla="*/ 281364 h 281364"/>
              <a:gd name="connsiteX1" fmla="*/ 320417 w 841634"/>
              <a:gd name="connsiteY1" fmla="*/ 469 h 281364"/>
              <a:gd name="connsiteX2" fmla="*/ 841634 w 841634"/>
              <a:gd name="connsiteY2" fmla="*/ 209498 h 281364"/>
              <a:gd name="connsiteX0" fmla="*/ 0 w 631955"/>
              <a:gd name="connsiteY0" fmla="*/ 280904 h 280904"/>
              <a:gd name="connsiteX1" fmla="*/ 320417 w 631955"/>
              <a:gd name="connsiteY1" fmla="*/ 9 h 280904"/>
              <a:gd name="connsiteX2" fmla="*/ 631955 w 631955"/>
              <a:gd name="connsiteY2" fmla="*/ 270570 h 280904"/>
              <a:gd name="connsiteX0" fmla="*/ 0 w 631955"/>
              <a:gd name="connsiteY0" fmla="*/ 280904 h 280904"/>
              <a:gd name="connsiteX1" fmla="*/ 320417 w 631955"/>
              <a:gd name="connsiteY1" fmla="*/ 9 h 280904"/>
              <a:gd name="connsiteX2" fmla="*/ 631955 w 631955"/>
              <a:gd name="connsiteY2" fmla="*/ 270570 h 280904"/>
              <a:gd name="connsiteX0" fmla="*/ 0 w 631955"/>
              <a:gd name="connsiteY0" fmla="*/ 280904 h 280904"/>
              <a:gd name="connsiteX1" fmla="*/ 320417 w 631955"/>
              <a:gd name="connsiteY1" fmla="*/ 9 h 280904"/>
              <a:gd name="connsiteX2" fmla="*/ 631955 w 631955"/>
              <a:gd name="connsiteY2" fmla="*/ 270570 h 280904"/>
              <a:gd name="connsiteX0" fmla="*/ 0 w 632158"/>
              <a:gd name="connsiteY0" fmla="*/ 280904 h 280904"/>
              <a:gd name="connsiteX1" fmla="*/ 320417 w 632158"/>
              <a:gd name="connsiteY1" fmla="*/ 9 h 280904"/>
              <a:gd name="connsiteX2" fmla="*/ 631955 w 632158"/>
              <a:gd name="connsiteY2" fmla="*/ 270570 h 280904"/>
              <a:gd name="connsiteX0" fmla="*/ 0 w 631955"/>
              <a:gd name="connsiteY0" fmla="*/ 280904 h 280904"/>
              <a:gd name="connsiteX1" fmla="*/ 320417 w 631955"/>
              <a:gd name="connsiteY1" fmla="*/ 9 h 280904"/>
              <a:gd name="connsiteX2" fmla="*/ 631955 w 631955"/>
              <a:gd name="connsiteY2" fmla="*/ 270570 h 280904"/>
              <a:gd name="connsiteX0" fmla="*/ 0 w 631955"/>
              <a:gd name="connsiteY0" fmla="*/ 280904 h 280904"/>
              <a:gd name="connsiteX1" fmla="*/ 320417 w 631955"/>
              <a:gd name="connsiteY1" fmla="*/ 9 h 280904"/>
              <a:gd name="connsiteX2" fmla="*/ 631955 w 631955"/>
              <a:gd name="connsiteY2" fmla="*/ 270570 h 280904"/>
              <a:gd name="connsiteX0" fmla="*/ 0 w 616423"/>
              <a:gd name="connsiteY0" fmla="*/ 280896 h 280896"/>
              <a:gd name="connsiteX1" fmla="*/ 320417 w 616423"/>
              <a:gd name="connsiteY1" fmla="*/ 1 h 280896"/>
              <a:gd name="connsiteX2" fmla="*/ 616423 w 616423"/>
              <a:gd name="connsiteY2" fmla="*/ 279353 h 280896"/>
              <a:gd name="connsiteX0" fmla="*/ 0 w 616423"/>
              <a:gd name="connsiteY0" fmla="*/ 280896 h 280896"/>
              <a:gd name="connsiteX1" fmla="*/ 320417 w 616423"/>
              <a:gd name="connsiteY1" fmla="*/ 1 h 280896"/>
              <a:gd name="connsiteX2" fmla="*/ 616423 w 616423"/>
              <a:gd name="connsiteY2" fmla="*/ 279353 h 280896"/>
              <a:gd name="connsiteX0" fmla="*/ 0 w 639092"/>
              <a:gd name="connsiteY0" fmla="*/ 280896 h 303520"/>
              <a:gd name="connsiteX1" fmla="*/ 320417 w 639092"/>
              <a:gd name="connsiteY1" fmla="*/ 1 h 303520"/>
              <a:gd name="connsiteX2" fmla="*/ 616423 w 639092"/>
              <a:gd name="connsiteY2" fmla="*/ 279353 h 303520"/>
              <a:gd name="connsiteX3" fmla="*/ 618963 w 639092"/>
              <a:gd name="connsiteY3" fmla="*/ 290406 h 303520"/>
              <a:gd name="connsiteX0" fmla="*/ 0 w 654496"/>
              <a:gd name="connsiteY0" fmla="*/ 280896 h 1033389"/>
              <a:gd name="connsiteX1" fmla="*/ 320417 w 654496"/>
              <a:gd name="connsiteY1" fmla="*/ 1 h 1033389"/>
              <a:gd name="connsiteX2" fmla="*/ 616423 w 654496"/>
              <a:gd name="connsiteY2" fmla="*/ 279353 h 1033389"/>
              <a:gd name="connsiteX3" fmla="*/ 653208 w 654496"/>
              <a:gd name="connsiteY3" fmla="*/ 1033389 h 1033389"/>
              <a:gd name="connsiteX0" fmla="*/ 0 w 653208"/>
              <a:gd name="connsiteY0" fmla="*/ 280896 h 1033389"/>
              <a:gd name="connsiteX1" fmla="*/ 320417 w 653208"/>
              <a:gd name="connsiteY1" fmla="*/ 1 h 1033389"/>
              <a:gd name="connsiteX2" fmla="*/ 616423 w 653208"/>
              <a:gd name="connsiteY2" fmla="*/ 279353 h 1033389"/>
              <a:gd name="connsiteX3" fmla="*/ 653208 w 653208"/>
              <a:gd name="connsiteY3" fmla="*/ 1033389 h 1033389"/>
              <a:gd name="connsiteX0" fmla="*/ 0 w 653208"/>
              <a:gd name="connsiteY0" fmla="*/ 280896 h 1033389"/>
              <a:gd name="connsiteX1" fmla="*/ 320417 w 653208"/>
              <a:gd name="connsiteY1" fmla="*/ 1 h 1033389"/>
              <a:gd name="connsiteX2" fmla="*/ 616423 w 653208"/>
              <a:gd name="connsiteY2" fmla="*/ 279353 h 1033389"/>
              <a:gd name="connsiteX3" fmla="*/ 653208 w 653208"/>
              <a:gd name="connsiteY3" fmla="*/ 1033389 h 1033389"/>
              <a:gd name="connsiteX0" fmla="*/ 0 w 616438"/>
              <a:gd name="connsiteY0" fmla="*/ 280896 h 280896"/>
              <a:gd name="connsiteX1" fmla="*/ 320417 w 616438"/>
              <a:gd name="connsiteY1" fmla="*/ 1 h 280896"/>
              <a:gd name="connsiteX2" fmla="*/ 616423 w 616438"/>
              <a:gd name="connsiteY2" fmla="*/ 279353 h 280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16438" h="280896">
                <a:moveTo>
                  <a:pt x="0" y="280896"/>
                </a:moveTo>
                <a:cubicBezTo>
                  <a:pt x="1323" y="139079"/>
                  <a:pt x="147788" y="258"/>
                  <a:pt x="320417" y="1"/>
                </a:cubicBezTo>
                <a:cubicBezTo>
                  <a:pt x="493046" y="-256"/>
                  <a:pt x="618034" y="153423"/>
                  <a:pt x="616423" y="279353"/>
                </a:cubicBezTo>
              </a:path>
            </a:pathLst>
          </a:custGeom>
          <a:ln w="12700">
            <a:solidFill>
              <a:schemeClr val="tx1"/>
            </a:solidFill>
            <a:tailEnd type="stealt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59" name="Freeform 58"/>
          <p:cNvSpPr/>
          <p:nvPr/>
        </p:nvSpPr>
        <p:spPr>
          <a:xfrm rot="10800000">
            <a:off x="1141927" y="2732207"/>
            <a:ext cx="757442" cy="250433"/>
          </a:xfrm>
          <a:custGeom>
            <a:avLst/>
            <a:gdLst>
              <a:gd name="connsiteX0" fmla="*/ 82794 w 943219"/>
              <a:gd name="connsiteY0" fmla="*/ 355600 h 355600"/>
              <a:gd name="connsiteX1" fmla="*/ 82794 w 943219"/>
              <a:gd name="connsiteY1" fmla="*/ 101600 h 355600"/>
              <a:gd name="connsiteX2" fmla="*/ 943219 w 943219"/>
              <a:gd name="connsiteY2" fmla="*/ 0 h 355600"/>
              <a:gd name="connsiteX0" fmla="*/ 80563 w 909238"/>
              <a:gd name="connsiteY0" fmla="*/ 517525 h 517525"/>
              <a:gd name="connsiteX1" fmla="*/ 80563 w 909238"/>
              <a:gd name="connsiteY1" fmla="*/ 263525 h 517525"/>
              <a:gd name="connsiteX2" fmla="*/ 909238 w 909238"/>
              <a:gd name="connsiteY2" fmla="*/ 0 h 517525"/>
              <a:gd name="connsiteX0" fmla="*/ 26871 w 855546"/>
              <a:gd name="connsiteY0" fmla="*/ 544582 h 544582"/>
              <a:gd name="connsiteX1" fmla="*/ 172921 w 855546"/>
              <a:gd name="connsiteY1" fmla="*/ 42932 h 544582"/>
              <a:gd name="connsiteX2" fmla="*/ 855546 w 855546"/>
              <a:gd name="connsiteY2" fmla="*/ 27057 h 544582"/>
              <a:gd name="connsiteX0" fmla="*/ 26871 w 855546"/>
              <a:gd name="connsiteY0" fmla="*/ 512392 h 512392"/>
              <a:gd name="connsiteX1" fmla="*/ 172921 w 855546"/>
              <a:gd name="connsiteY1" fmla="*/ 10742 h 512392"/>
              <a:gd name="connsiteX2" fmla="*/ 855546 w 855546"/>
              <a:gd name="connsiteY2" fmla="*/ 156792 h 512392"/>
              <a:gd name="connsiteX0" fmla="*/ 0 w 828675"/>
              <a:gd name="connsiteY0" fmla="*/ 512392 h 512392"/>
              <a:gd name="connsiteX1" fmla="*/ 146050 w 828675"/>
              <a:gd name="connsiteY1" fmla="*/ 10742 h 512392"/>
              <a:gd name="connsiteX2" fmla="*/ 828675 w 828675"/>
              <a:gd name="connsiteY2" fmla="*/ 156792 h 512392"/>
              <a:gd name="connsiteX0" fmla="*/ 182 w 828857"/>
              <a:gd name="connsiteY0" fmla="*/ 512392 h 512392"/>
              <a:gd name="connsiteX1" fmla="*/ 146232 w 828857"/>
              <a:gd name="connsiteY1" fmla="*/ 10742 h 512392"/>
              <a:gd name="connsiteX2" fmla="*/ 828857 w 828857"/>
              <a:gd name="connsiteY2" fmla="*/ 156792 h 512392"/>
              <a:gd name="connsiteX0" fmla="*/ 82 w 828757"/>
              <a:gd name="connsiteY0" fmla="*/ 429568 h 429568"/>
              <a:gd name="connsiteX1" fmla="*/ 165182 w 828757"/>
              <a:gd name="connsiteY1" fmla="*/ 16818 h 429568"/>
              <a:gd name="connsiteX2" fmla="*/ 828757 w 828757"/>
              <a:gd name="connsiteY2" fmla="*/ 73968 h 429568"/>
              <a:gd name="connsiteX0" fmla="*/ 2893 w 831568"/>
              <a:gd name="connsiteY0" fmla="*/ 476054 h 476054"/>
              <a:gd name="connsiteX1" fmla="*/ 167993 w 831568"/>
              <a:gd name="connsiteY1" fmla="*/ 63304 h 476054"/>
              <a:gd name="connsiteX2" fmla="*/ 831568 w 831568"/>
              <a:gd name="connsiteY2" fmla="*/ 120454 h 476054"/>
              <a:gd name="connsiteX0" fmla="*/ 1551 w 830226"/>
              <a:gd name="connsiteY0" fmla="*/ 476054 h 476054"/>
              <a:gd name="connsiteX1" fmla="*/ 166651 w 830226"/>
              <a:gd name="connsiteY1" fmla="*/ 63304 h 476054"/>
              <a:gd name="connsiteX2" fmla="*/ 830226 w 830226"/>
              <a:gd name="connsiteY2" fmla="*/ 120454 h 476054"/>
              <a:gd name="connsiteX0" fmla="*/ 0 w 755650"/>
              <a:gd name="connsiteY0" fmla="*/ 433191 h 433191"/>
              <a:gd name="connsiteX1" fmla="*/ 165100 w 755650"/>
              <a:gd name="connsiteY1" fmla="*/ 20441 h 433191"/>
              <a:gd name="connsiteX2" fmla="*/ 755650 w 755650"/>
              <a:gd name="connsiteY2" fmla="*/ 58541 h 433191"/>
              <a:gd name="connsiteX0" fmla="*/ 0 w 831850"/>
              <a:gd name="connsiteY0" fmla="*/ 429568 h 429568"/>
              <a:gd name="connsiteX1" fmla="*/ 165100 w 831850"/>
              <a:gd name="connsiteY1" fmla="*/ 16818 h 429568"/>
              <a:gd name="connsiteX2" fmla="*/ 831850 w 831850"/>
              <a:gd name="connsiteY2" fmla="*/ 73968 h 429568"/>
              <a:gd name="connsiteX0" fmla="*/ 0 w 831850"/>
              <a:gd name="connsiteY0" fmla="*/ 429568 h 429568"/>
              <a:gd name="connsiteX1" fmla="*/ 165100 w 831850"/>
              <a:gd name="connsiteY1" fmla="*/ 16818 h 429568"/>
              <a:gd name="connsiteX2" fmla="*/ 831850 w 831850"/>
              <a:gd name="connsiteY2" fmla="*/ 73968 h 429568"/>
              <a:gd name="connsiteX0" fmla="*/ 0 w 831850"/>
              <a:gd name="connsiteY0" fmla="*/ 429568 h 429568"/>
              <a:gd name="connsiteX1" fmla="*/ 165100 w 831850"/>
              <a:gd name="connsiteY1" fmla="*/ 16818 h 429568"/>
              <a:gd name="connsiteX2" fmla="*/ 831850 w 831850"/>
              <a:gd name="connsiteY2" fmla="*/ 73968 h 429568"/>
              <a:gd name="connsiteX0" fmla="*/ 5063 w 836913"/>
              <a:gd name="connsiteY0" fmla="*/ 443629 h 443629"/>
              <a:gd name="connsiteX1" fmla="*/ 170163 w 836913"/>
              <a:gd name="connsiteY1" fmla="*/ 30879 h 443629"/>
              <a:gd name="connsiteX2" fmla="*/ 836913 w 836913"/>
              <a:gd name="connsiteY2" fmla="*/ 88029 h 443629"/>
              <a:gd name="connsiteX0" fmla="*/ 0 w 403225"/>
              <a:gd name="connsiteY0" fmla="*/ 428016 h 428016"/>
              <a:gd name="connsiteX1" fmla="*/ 165100 w 403225"/>
              <a:gd name="connsiteY1" fmla="*/ 15266 h 428016"/>
              <a:gd name="connsiteX2" fmla="*/ 403225 w 403225"/>
              <a:gd name="connsiteY2" fmla="*/ 81941 h 428016"/>
              <a:gd name="connsiteX0" fmla="*/ 0 w 403225"/>
              <a:gd name="connsiteY0" fmla="*/ 450826 h 450826"/>
              <a:gd name="connsiteX1" fmla="*/ 165100 w 403225"/>
              <a:gd name="connsiteY1" fmla="*/ 38076 h 450826"/>
              <a:gd name="connsiteX2" fmla="*/ 403225 w 403225"/>
              <a:gd name="connsiteY2" fmla="*/ 104751 h 450826"/>
              <a:gd name="connsiteX0" fmla="*/ 0 w 552450"/>
              <a:gd name="connsiteY0" fmla="*/ 429033 h 429033"/>
              <a:gd name="connsiteX1" fmla="*/ 165100 w 552450"/>
              <a:gd name="connsiteY1" fmla="*/ 16283 h 429033"/>
              <a:gd name="connsiteX2" fmla="*/ 552450 w 552450"/>
              <a:gd name="connsiteY2" fmla="*/ 76608 h 429033"/>
              <a:gd name="connsiteX0" fmla="*/ 12636 w 565086"/>
              <a:gd name="connsiteY0" fmla="*/ 460277 h 460277"/>
              <a:gd name="connsiteX1" fmla="*/ 177736 w 565086"/>
              <a:gd name="connsiteY1" fmla="*/ 47527 h 460277"/>
              <a:gd name="connsiteX2" fmla="*/ 565086 w 565086"/>
              <a:gd name="connsiteY2" fmla="*/ 107852 h 460277"/>
              <a:gd name="connsiteX0" fmla="*/ 948 w 553398"/>
              <a:gd name="connsiteY0" fmla="*/ 452218 h 452218"/>
              <a:gd name="connsiteX1" fmla="*/ 166048 w 553398"/>
              <a:gd name="connsiteY1" fmla="*/ 39468 h 452218"/>
              <a:gd name="connsiteX2" fmla="*/ 553398 w 553398"/>
              <a:gd name="connsiteY2" fmla="*/ 99793 h 452218"/>
              <a:gd name="connsiteX0" fmla="*/ 0 w 552450"/>
              <a:gd name="connsiteY0" fmla="*/ 444275 h 444275"/>
              <a:gd name="connsiteX1" fmla="*/ 165100 w 552450"/>
              <a:gd name="connsiteY1" fmla="*/ 31525 h 444275"/>
              <a:gd name="connsiteX2" fmla="*/ 552450 w 552450"/>
              <a:gd name="connsiteY2" fmla="*/ 91850 h 444275"/>
              <a:gd name="connsiteX0" fmla="*/ 0 w 422275"/>
              <a:gd name="connsiteY0" fmla="*/ 430693 h 430693"/>
              <a:gd name="connsiteX1" fmla="*/ 165100 w 422275"/>
              <a:gd name="connsiteY1" fmla="*/ 17943 h 430693"/>
              <a:gd name="connsiteX2" fmla="*/ 422275 w 422275"/>
              <a:gd name="connsiteY2" fmla="*/ 68743 h 430693"/>
              <a:gd name="connsiteX0" fmla="*/ 0 w 422275"/>
              <a:gd name="connsiteY0" fmla="*/ 450360 h 450360"/>
              <a:gd name="connsiteX1" fmla="*/ 165100 w 422275"/>
              <a:gd name="connsiteY1" fmla="*/ 37610 h 450360"/>
              <a:gd name="connsiteX2" fmla="*/ 422275 w 422275"/>
              <a:gd name="connsiteY2" fmla="*/ 88410 h 450360"/>
              <a:gd name="connsiteX0" fmla="*/ 0 w 616423"/>
              <a:gd name="connsiteY0" fmla="*/ 427305 h 434553"/>
              <a:gd name="connsiteX1" fmla="*/ 165100 w 616423"/>
              <a:gd name="connsiteY1" fmla="*/ 14555 h 434553"/>
              <a:gd name="connsiteX2" fmla="*/ 616423 w 616423"/>
              <a:gd name="connsiteY2" fmla="*/ 434553 h 434553"/>
              <a:gd name="connsiteX0" fmla="*/ 0 w 616423"/>
              <a:gd name="connsiteY0" fmla="*/ 427305 h 434553"/>
              <a:gd name="connsiteX1" fmla="*/ 312651 w 616423"/>
              <a:gd name="connsiteY1" fmla="*/ 14555 h 434553"/>
              <a:gd name="connsiteX2" fmla="*/ 616423 w 616423"/>
              <a:gd name="connsiteY2" fmla="*/ 434553 h 434553"/>
              <a:gd name="connsiteX0" fmla="*/ 0 w 616423"/>
              <a:gd name="connsiteY0" fmla="*/ 412857 h 420105"/>
              <a:gd name="connsiteX1" fmla="*/ 312651 w 616423"/>
              <a:gd name="connsiteY1" fmla="*/ 107 h 420105"/>
              <a:gd name="connsiteX2" fmla="*/ 616423 w 616423"/>
              <a:gd name="connsiteY2" fmla="*/ 420105 h 420105"/>
              <a:gd name="connsiteX0" fmla="*/ 0 w 616423"/>
              <a:gd name="connsiteY0" fmla="*/ 281095 h 288343"/>
              <a:gd name="connsiteX1" fmla="*/ 320417 w 616423"/>
              <a:gd name="connsiteY1" fmla="*/ 200 h 288343"/>
              <a:gd name="connsiteX2" fmla="*/ 616423 w 616423"/>
              <a:gd name="connsiteY2" fmla="*/ 288343 h 288343"/>
              <a:gd name="connsiteX0" fmla="*/ 0 w 841634"/>
              <a:gd name="connsiteY0" fmla="*/ 281364 h 281364"/>
              <a:gd name="connsiteX1" fmla="*/ 320417 w 841634"/>
              <a:gd name="connsiteY1" fmla="*/ 469 h 281364"/>
              <a:gd name="connsiteX2" fmla="*/ 841634 w 841634"/>
              <a:gd name="connsiteY2" fmla="*/ 209498 h 281364"/>
              <a:gd name="connsiteX0" fmla="*/ 0 w 631955"/>
              <a:gd name="connsiteY0" fmla="*/ 280904 h 280904"/>
              <a:gd name="connsiteX1" fmla="*/ 320417 w 631955"/>
              <a:gd name="connsiteY1" fmla="*/ 9 h 280904"/>
              <a:gd name="connsiteX2" fmla="*/ 631955 w 631955"/>
              <a:gd name="connsiteY2" fmla="*/ 270570 h 280904"/>
              <a:gd name="connsiteX0" fmla="*/ 0 w 631955"/>
              <a:gd name="connsiteY0" fmla="*/ 280904 h 280904"/>
              <a:gd name="connsiteX1" fmla="*/ 320417 w 631955"/>
              <a:gd name="connsiteY1" fmla="*/ 9 h 280904"/>
              <a:gd name="connsiteX2" fmla="*/ 631955 w 631955"/>
              <a:gd name="connsiteY2" fmla="*/ 270570 h 280904"/>
              <a:gd name="connsiteX0" fmla="*/ 0 w 631955"/>
              <a:gd name="connsiteY0" fmla="*/ 280904 h 280904"/>
              <a:gd name="connsiteX1" fmla="*/ 320417 w 631955"/>
              <a:gd name="connsiteY1" fmla="*/ 9 h 280904"/>
              <a:gd name="connsiteX2" fmla="*/ 631955 w 631955"/>
              <a:gd name="connsiteY2" fmla="*/ 270570 h 280904"/>
              <a:gd name="connsiteX0" fmla="*/ 0 w 632158"/>
              <a:gd name="connsiteY0" fmla="*/ 280904 h 280904"/>
              <a:gd name="connsiteX1" fmla="*/ 320417 w 632158"/>
              <a:gd name="connsiteY1" fmla="*/ 9 h 280904"/>
              <a:gd name="connsiteX2" fmla="*/ 631955 w 632158"/>
              <a:gd name="connsiteY2" fmla="*/ 270570 h 280904"/>
              <a:gd name="connsiteX0" fmla="*/ 0 w 631955"/>
              <a:gd name="connsiteY0" fmla="*/ 280904 h 280904"/>
              <a:gd name="connsiteX1" fmla="*/ 320417 w 631955"/>
              <a:gd name="connsiteY1" fmla="*/ 9 h 280904"/>
              <a:gd name="connsiteX2" fmla="*/ 631955 w 631955"/>
              <a:gd name="connsiteY2" fmla="*/ 270570 h 280904"/>
              <a:gd name="connsiteX0" fmla="*/ 0 w 631955"/>
              <a:gd name="connsiteY0" fmla="*/ 280904 h 280904"/>
              <a:gd name="connsiteX1" fmla="*/ 320417 w 631955"/>
              <a:gd name="connsiteY1" fmla="*/ 9 h 280904"/>
              <a:gd name="connsiteX2" fmla="*/ 631955 w 631955"/>
              <a:gd name="connsiteY2" fmla="*/ 270570 h 280904"/>
              <a:gd name="connsiteX0" fmla="*/ 0 w 616423"/>
              <a:gd name="connsiteY0" fmla="*/ 280896 h 280896"/>
              <a:gd name="connsiteX1" fmla="*/ 320417 w 616423"/>
              <a:gd name="connsiteY1" fmla="*/ 1 h 280896"/>
              <a:gd name="connsiteX2" fmla="*/ 616423 w 616423"/>
              <a:gd name="connsiteY2" fmla="*/ 279353 h 280896"/>
              <a:gd name="connsiteX0" fmla="*/ 0 w 616423"/>
              <a:gd name="connsiteY0" fmla="*/ 280896 h 280896"/>
              <a:gd name="connsiteX1" fmla="*/ 320417 w 616423"/>
              <a:gd name="connsiteY1" fmla="*/ 1 h 280896"/>
              <a:gd name="connsiteX2" fmla="*/ 616423 w 616423"/>
              <a:gd name="connsiteY2" fmla="*/ 279353 h 280896"/>
              <a:gd name="connsiteX0" fmla="*/ 0 w 639092"/>
              <a:gd name="connsiteY0" fmla="*/ 280896 h 303520"/>
              <a:gd name="connsiteX1" fmla="*/ 320417 w 639092"/>
              <a:gd name="connsiteY1" fmla="*/ 1 h 303520"/>
              <a:gd name="connsiteX2" fmla="*/ 616423 w 639092"/>
              <a:gd name="connsiteY2" fmla="*/ 279353 h 303520"/>
              <a:gd name="connsiteX3" fmla="*/ 618963 w 639092"/>
              <a:gd name="connsiteY3" fmla="*/ 290406 h 303520"/>
              <a:gd name="connsiteX0" fmla="*/ 0 w 654496"/>
              <a:gd name="connsiteY0" fmla="*/ 280896 h 1033389"/>
              <a:gd name="connsiteX1" fmla="*/ 320417 w 654496"/>
              <a:gd name="connsiteY1" fmla="*/ 1 h 1033389"/>
              <a:gd name="connsiteX2" fmla="*/ 616423 w 654496"/>
              <a:gd name="connsiteY2" fmla="*/ 279353 h 1033389"/>
              <a:gd name="connsiteX3" fmla="*/ 653208 w 654496"/>
              <a:gd name="connsiteY3" fmla="*/ 1033389 h 1033389"/>
              <a:gd name="connsiteX0" fmla="*/ 0 w 653208"/>
              <a:gd name="connsiteY0" fmla="*/ 280896 h 1033389"/>
              <a:gd name="connsiteX1" fmla="*/ 320417 w 653208"/>
              <a:gd name="connsiteY1" fmla="*/ 1 h 1033389"/>
              <a:gd name="connsiteX2" fmla="*/ 616423 w 653208"/>
              <a:gd name="connsiteY2" fmla="*/ 279353 h 1033389"/>
              <a:gd name="connsiteX3" fmla="*/ 653208 w 653208"/>
              <a:gd name="connsiteY3" fmla="*/ 1033389 h 1033389"/>
              <a:gd name="connsiteX0" fmla="*/ 0 w 653208"/>
              <a:gd name="connsiteY0" fmla="*/ 280896 h 1033389"/>
              <a:gd name="connsiteX1" fmla="*/ 320417 w 653208"/>
              <a:gd name="connsiteY1" fmla="*/ 1 h 1033389"/>
              <a:gd name="connsiteX2" fmla="*/ 616423 w 653208"/>
              <a:gd name="connsiteY2" fmla="*/ 279353 h 1033389"/>
              <a:gd name="connsiteX3" fmla="*/ 653208 w 653208"/>
              <a:gd name="connsiteY3" fmla="*/ 1033389 h 1033389"/>
              <a:gd name="connsiteX0" fmla="*/ 0 w 616438"/>
              <a:gd name="connsiteY0" fmla="*/ 280896 h 280896"/>
              <a:gd name="connsiteX1" fmla="*/ 320417 w 616438"/>
              <a:gd name="connsiteY1" fmla="*/ 1 h 280896"/>
              <a:gd name="connsiteX2" fmla="*/ 616423 w 616438"/>
              <a:gd name="connsiteY2" fmla="*/ 279353 h 280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16438" h="280896">
                <a:moveTo>
                  <a:pt x="0" y="280896"/>
                </a:moveTo>
                <a:cubicBezTo>
                  <a:pt x="1323" y="139079"/>
                  <a:pt x="147788" y="258"/>
                  <a:pt x="320417" y="1"/>
                </a:cubicBezTo>
                <a:cubicBezTo>
                  <a:pt x="493046" y="-256"/>
                  <a:pt x="618034" y="153423"/>
                  <a:pt x="616423" y="279353"/>
                </a:cubicBezTo>
              </a:path>
            </a:pathLst>
          </a:custGeom>
          <a:ln w="12700">
            <a:solidFill>
              <a:schemeClr val="tx1"/>
            </a:solidFill>
            <a:tailEnd type="stealt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60" name="Freeform 59"/>
          <p:cNvSpPr/>
          <p:nvPr/>
        </p:nvSpPr>
        <p:spPr>
          <a:xfrm rot="10800000">
            <a:off x="4917081" y="2732207"/>
            <a:ext cx="757442" cy="250433"/>
          </a:xfrm>
          <a:custGeom>
            <a:avLst/>
            <a:gdLst>
              <a:gd name="connsiteX0" fmla="*/ 82794 w 943219"/>
              <a:gd name="connsiteY0" fmla="*/ 355600 h 355600"/>
              <a:gd name="connsiteX1" fmla="*/ 82794 w 943219"/>
              <a:gd name="connsiteY1" fmla="*/ 101600 h 355600"/>
              <a:gd name="connsiteX2" fmla="*/ 943219 w 943219"/>
              <a:gd name="connsiteY2" fmla="*/ 0 h 355600"/>
              <a:gd name="connsiteX0" fmla="*/ 80563 w 909238"/>
              <a:gd name="connsiteY0" fmla="*/ 517525 h 517525"/>
              <a:gd name="connsiteX1" fmla="*/ 80563 w 909238"/>
              <a:gd name="connsiteY1" fmla="*/ 263525 h 517525"/>
              <a:gd name="connsiteX2" fmla="*/ 909238 w 909238"/>
              <a:gd name="connsiteY2" fmla="*/ 0 h 517525"/>
              <a:gd name="connsiteX0" fmla="*/ 26871 w 855546"/>
              <a:gd name="connsiteY0" fmla="*/ 544582 h 544582"/>
              <a:gd name="connsiteX1" fmla="*/ 172921 w 855546"/>
              <a:gd name="connsiteY1" fmla="*/ 42932 h 544582"/>
              <a:gd name="connsiteX2" fmla="*/ 855546 w 855546"/>
              <a:gd name="connsiteY2" fmla="*/ 27057 h 544582"/>
              <a:gd name="connsiteX0" fmla="*/ 26871 w 855546"/>
              <a:gd name="connsiteY0" fmla="*/ 512392 h 512392"/>
              <a:gd name="connsiteX1" fmla="*/ 172921 w 855546"/>
              <a:gd name="connsiteY1" fmla="*/ 10742 h 512392"/>
              <a:gd name="connsiteX2" fmla="*/ 855546 w 855546"/>
              <a:gd name="connsiteY2" fmla="*/ 156792 h 512392"/>
              <a:gd name="connsiteX0" fmla="*/ 0 w 828675"/>
              <a:gd name="connsiteY0" fmla="*/ 512392 h 512392"/>
              <a:gd name="connsiteX1" fmla="*/ 146050 w 828675"/>
              <a:gd name="connsiteY1" fmla="*/ 10742 h 512392"/>
              <a:gd name="connsiteX2" fmla="*/ 828675 w 828675"/>
              <a:gd name="connsiteY2" fmla="*/ 156792 h 512392"/>
              <a:gd name="connsiteX0" fmla="*/ 182 w 828857"/>
              <a:gd name="connsiteY0" fmla="*/ 512392 h 512392"/>
              <a:gd name="connsiteX1" fmla="*/ 146232 w 828857"/>
              <a:gd name="connsiteY1" fmla="*/ 10742 h 512392"/>
              <a:gd name="connsiteX2" fmla="*/ 828857 w 828857"/>
              <a:gd name="connsiteY2" fmla="*/ 156792 h 512392"/>
              <a:gd name="connsiteX0" fmla="*/ 82 w 828757"/>
              <a:gd name="connsiteY0" fmla="*/ 429568 h 429568"/>
              <a:gd name="connsiteX1" fmla="*/ 165182 w 828757"/>
              <a:gd name="connsiteY1" fmla="*/ 16818 h 429568"/>
              <a:gd name="connsiteX2" fmla="*/ 828757 w 828757"/>
              <a:gd name="connsiteY2" fmla="*/ 73968 h 429568"/>
              <a:gd name="connsiteX0" fmla="*/ 2893 w 831568"/>
              <a:gd name="connsiteY0" fmla="*/ 476054 h 476054"/>
              <a:gd name="connsiteX1" fmla="*/ 167993 w 831568"/>
              <a:gd name="connsiteY1" fmla="*/ 63304 h 476054"/>
              <a:gd name="connsiteX2" fmla="*/ 831568 w 831568"/>
              <a:gd name="connsiteY2" fmla="*/ 120454 h 476054"/>
              <a:gd name="connsiteX0" fmla="*/ 1551 w 830226"/>
              <a:gd name="connsiteY0" fmla="*/ 476054 h 476054"/>
              <a:gd name="connsiteX1" fmla="*/ 166651 w 830226"/>
              <a:gd name="connsiteY1" fmla="*/ 63304 h 476054"/>
              <a:gd name="connsiteX2" fmla="*/ 830226 w 830226"/>
              <a:gd name="connsiteY2" fmla="*/ 120454 h 476054"/>
              <a:gd name="connsiteX0" fmla="*/ 0 w 755650"/>
              <a:gd name="connsiteY0" fmla="*/ 433191 h 433191"/>
              <a:gd name="connsiteX1" fmla="*/ 165100 w 755650"/>
              <a:gd name="connsiteY1" fmla="*/ 20441 h 433191"/>
              <a:gd name="connsiteX2" fmla="*/ 755650 w 755650"/>
              <a:gd name="connsiteY2" fmla="*/ 58541 h 433191"/>
              <a:gd name="connsiteX0" fmla="*/ 0 w 831850"/>
              <a:gd name="connsiteY0" fmla="*/ 429568 h 429568"/>
              <a:gd name="connsiteX1" fmla="*/ 165100 w 831850"/>
              <a:gd name="connsiteY1" fmla="*/ 16818 h 429568"/>
              <a:gd name="connsiteX2" fmla="*/ 831850 w 831850"/>
              <a:gd name="connsiteY2" fmla="*/ 73968 h 429568"/>
              <a:gd name="connsiteX0" fmla="*/ 0 w 831850"/>
              <a:gd name="connsiteY0" fmla="*/ 429568 h 429568"/>
              <a:gd name="connsiteX1" fmla="*/ 165100 w 831850"/>
              <a:gd name="connsiteY1" fmla="*/ 16818 h 429568"/>
              <a:gd name="connsiteX2" fmla="*/ 831850 w 831850"/>
              <a:gd name="connsiteY2" fmla="*/ 73968 h 429568"/>
              <a:gd name="connsiteX0" fmla="*/ 0 w 831850"/>
              <a:gd name="connsiteY0" fmla="*/ 429568 h 429568"/>
              <a:gd name="connsiteX1" fmla="*/ 165100 w 831850"/>
              <a:gd name="connsiteY1" fmla="*/ 16818 h 429568"/>
              <a:gd name="connsiteX2" fmla="*/ 831850 w 831850"/>
              <a:gd name="connsiteY2" fmla="*/ 73968 h 429568"/>
              <a:gd name="connsiteX0" fmla="*/ 5063 w 836913"/>
              <a:gd name="connsiteY0" fmla="*/ 443629 h 443629"/>
              <a:gd name="connsiteX1" fmla="*/ 170163 w 836913"/>
              <a:gd name="connsiteY1" fmla="*/ 30879 h 443629"/>
              <a:gd name="connsiteX2" fmla="*/ 836913 w 836913"/>
              <a:gd name="connsiteY2" fmla="*/ 88029 h 443629"/>
              <a:gd name="connsiteX0" fmla="*/ 0 w 403225"/>
              <a:gd name="connsiteY0" fmla="*/ 428016 h 428016"/>
              <a:gd name="connsiteX1" fmla="*/ 165100 w 403225"/>
              <a:gd name="connsiteY1" fmla="*/ 15266 h 428016"/>
              <a:gd name="connsiteX2" fmla="*/ 403225 w 403225"/>
              <a:gd name="connsiteY2" fmla="*/ 81941 h 428016"/>
              <a:gd name="connsiteX0" fmla="*/ 0 w 403225"/>
              <a:gd name="connsiteY0" fmla="*/ 450826 h 450826"/>
              <a:gd name="connsiteX1" fmla="*/ 165100 w 403225"/>
              <a:gd name="connsiteY1" fmla="*/ 38076 h 450826"/>
              <a:gd name="connsiteX2" fmla="*/ 403225 w 403225"/>
              <a:gd name="connsiteY2" fmla="*/ 104751 h 450826"/>
              <a:gd name="connsiteX0" fmla="*/ 0 w 552450"/>
              <a:gd name="connsiteY0" fmla="*/ 429033 h 429033"/>
              <a:gd name="connsiteX1" fmla="*/ 165100 w 552450"/>
              <a:gd name="connsiteY1" fmla="*/ 16283 h 429033"/>
              <a:gd name="connsiteX2" fmla="*/ 552450 w 552450"/>
              <a:gd name="connsiteY2" fmla="*/ 76608 h 429033"/>
              <a:gd name="connsiteX0" fmla="*/ 12636 w 565086"/>
              <a:gd name="connsiteY0" fmla="*/ 460277 h 460277"/>
              <a:gd name="connsiteX1" fmla="*/ 177736 w 565086"/>
              <a:gd name="connsiteY1" fmla="*/ 47527 h 460277"/>
              <a:gd name="connsiteX2" fmla="*/ 565086 w 565086"/>
              <a:gd name="connsiteY2" fmla="*/ 107852 h 460277"/>
              <a:gd name="connsiteX0" fmla="*/ 948 w 553398"/>
              <a:gd name="connsiteY0" fmla="*/ 452218 h 452218"/>
              <a:gd name="connsiteX1" fmla="*/ 166048 w 553398"/>
              <a:gd name="connsiteY1" fmla="*/ 39468 h 452218"/>
              <a:gd name="connsiteX2" fmla="*/ 553398 w 553398"/>
              <a:gd name="connsiteY2" fmla="*/ 99793 h 452218"/>
              <a:gd name="connsiteX0" fmla="*/ 0 w 552450"/>
              <a:gd name="connsiteY0" fmla="*/ 444275 h 444275"/>
              <a:gd name="connsiteX1" fmla="*/ 165100 w 552450"/>
              <a:gd name="connsiteY1" fmla="*/ 31525 h 444275"/>
              <a:gd name="connsiteX2" fmla="*/ 552450 w 552450"/>
              <a:gd name="connsiteY2" fmla="*/ 91850 h 444275"/>
              <a:gd name="connsiteX0" fmla="*/ 0 w 422275"/>
              <a:gd name="connsiteY0" fmla="*/ 430693 h 430693"/>
              <a:gd name="connsiteX1" fmla="*/ 165100 w 422275"/>
              <a:gd name="connsiteY1" fmla="*/ 17943 h 430693"/>
              <a:gd name="connsiteX2" fmla="*/ 422275 w 422275"/>
              <a:gd name="connsiteY2" fmla="*/ 68743 h 430693"/>
              <a:gd name="connsiteX0" fmla="*/ 0 w 422275"/>
              <a:gd name="connsiteY0" fmla="*/ 450360 h 450360"/>
              <a:gd name="connsiteX1" fmla="*/ 165100 w 422275"/>
              <a:gd name="connsiteY1" fmla="*/ 37610 h 450360"/>
              <a:gd name="connsiteX2" fmla="*/ 422275 w 422275"/>
              <a:gd name="connsiteY2" fmla="*/ 88410 h 450360"/>
              <a:gd name="connsiteX0" fmla="*/ 0 w 616423"/>
              <a:gd name="connsiteY0" fmla="*/ 427305 h 434553"/>
              <a:gd name="connsiteX1" fmla="*/ 165100 w 616423"/>
              <a:gd name="connsiteY1" fmla="*/ 14555 h 434553"/>
              <a:gd name="connsiteX2" fmla="*/ 616423 w 616423"/>
              <a:gd name="connsiteY2" fmla="*/ 434553 h 434553"/>
              <a:gd name="connsiteX0" fmla="*/ 0 w 616423"/>
              <a:gd name="connsiteY0" fmla="*/ 427305 h 434553"/>
              <a:gd name="connsiteX1" fmla="*/ 312651 w 616423"/>
              <a:gd name="connsiteY1" fmla="*/ 14555 h 434553"/>
              <a:gd name="connsiteX2" fmla="*/ 616423 w 616423"/>
              <a:gd name="connsiteY2" fmla="*/ 434553 h 434553"/>
              <a:gd name="connsiteX0" fmla="*/ 0 w 616423"/>
              <a:gd name="connsiteY0" fmla="*/ 412857 h 420105"/>
              <a:gd name="connsiteX1" fmla="*/ 312651 w 616423"/>
              <a:gd name="connsiteY1" fmla="*/ 107 h 420105"/>
              <a:gd name="connsiteX2" fmla="*/ 616423 w 616423"/>
              <a:gd name="connsiteY2" fmla="*/ 420105 h 420105"/>
              <a:gd name="connsiteX0" fmla="*/ 0 w 616423"/>
              <a:gd name="connsiteY0" fmla="*/ 281095 h 288343"/>
              <a:gd name="connsiteX1" fmla="*/ 320417 w 616423"/>
              <a:gd name="connsiteY1" fmla="*/ 200 h 288343"/>
              <a:gd name="connsiteX2" fmla="*/ 616423 w 616423"/>
              <a:gd name="connsiteY2" fmla="*/ 288343 h 288343"/>
              <a:gd name="connsiteX0" fmla="*/ 0 w 841634"/>
              <a:gd name="connsiteY0" fmla="*/ 281364 h 281364"/>
              <a:gd name="connsiteX1" fmla="*/ 320417 w 841634"/>
              <a:gd name="connsiteY1" fmla="*/ 469 h 281364"/>
              <a:gd name="connsiteX2" fmla="*/ 841634 w 841634"/>
              <a:gd name="connsiteY2" fmla="*/ 209498 h 281364"/>
              <a:gd name="connsiteX0" fmla="*/ 0 w 631955"/>
              <a:gd name="connsiteY0" fmla="*/ 280904 h 280904"/>
              <a:gd name="connsiteX1" fmla="*/ 320417 w 631955"/>
              <a:gd name="connsiteY1" fmla="*/ 9 h 280904"/>
              <a:gd name="connsiteX2" fmla="*/ 631955 w 631955"/>
              <a:gd name="connsiteY2" fmla="*/ 270570 h 280904"/>
              <a:gd name="connsiteX0" fmla="*/ 0 w 631955"/>
              <a:gd name="connsiteY0" fmla="*/ 280904 h 280904"/>
              <a:gd name="connsiteX1" fmla="*/ 320417 w 631955"/>
              <a:gd name="connsiteY1" fmla="*/ 9 h 280904"/>
              <a:gd name="connsiteX2" fmla="*/ 631955 w 631955"/>
              <a:gd name="connsiteY2" fmla="*/ 270570 h 280904"/>
              <a:gd name="connsiteX0" fmla="*/ 0 w 631955"/>
              <a:gd name="connsiteY0" fmla="*/ 280904 h 280904"/>
              <a:gd name="connsiteX1" fmla="*/ 320417 w 631955"/>
              <a:gd name="connsiteY1" fmla="*/ 9 h 280904"/>
              <a:gd name="connsiteX2" fmla="*/ 631955 w 631955"/>
              <a:gd name="connsiteY2" fmla="*/ 270570 h 280904"/>
              <a:gd name="connsiteX0" fmla="*/ 0 w 632158"/>
              <a:gd name="connsiteY0" fmla="*/ 280904 h 280904"/>
              <a:gd name="connsiteX1" fmla="*/ 320417 w 632158"/>
              <a:gd name="connsiteY1" fmla="*/ 9 h 280904"/>
              <a:gd name="connsiteX2" fmla="*/ 631955 w 632158"/>
              <a:gd name="connsiteY2" fmla="*/ 270570 h 280904"/>
              <a:gd name="connsiteX0" fmla="*/ 0 w 631955"/>
              <a:gd name="connsiteY0" fmla="*/ 280904 h 280904"/>
              <a:gd name="connsiteX1" fmla="*/ 320417 w 631955"/>
              <a:gd name="connsiteY1" fmla="*/ 9 h 280904"/>
              <a:gd name="connsiteX2" fmla="*/ 631955 w 631955"/>
              <a:gd name="connsiteY2" fmla="*/ 270570 h 280904"/>
              <a:gd name="connsiteX0" fmla="*/ 0 w 631955"/>
              <a:gd name="connsiteY0" fmla="*/ 280904 h 280904"/>
              <a:gd name="connsiteX1" fmla="*/ 320417 w 631955"/>
              <a:gd name="connsiteY1" fmla="*/ 9 h 280904"/>
              <a:gd name="connsiteX2" fmla="*/ 631955 w 631955"/>
              <a:gd name="connsiteY2" fmla="*/ 270570 h 280904"/>
              <a:gd name="connsiteX0" fmla="*/ 0 w 616423"/>
              <a:gd name="connsiteY0" fmla="*/ 280896 h 280896"/>
              <a:gd name="connsiteX1" fmla="*/ 320417 w 616423"/>
              <a:gd name="connsiteY1" fmla="*/ 1 h 280896"/>
              <a:gd name="connsiteX2" fmla="*/ 616423 w 616423"/>
              <a:gd name="connsiteY2" fmla="*/ 279353 h 280896"/>
              <a:gd name="connsiteX0" fmla="*/ 0 w 616423"/>
              <a:gd name="connsiteY0" fmla="*/ 280896 h 280896"/>
              <a:gd name="connsiteX1" fmla="*/ 320417 w 616423"/>
              <a:gd name="connsiteY1" fmla="*/ 1 h 280896"/>
              <a:gd name="connsiteX2" fmla="*/ 616423 w 616423"/>
              <a:gd name="connsiteY2" fmla="*/ 279353 h 280896"/>
              <a:gd name="connsiteX0" fmla="*/ 0 w 639092"/>
              <a:gd name="connsiteY0" fmla="*/ 280896 h 303520"/>
              <a:gd name="connsiteX1" fmla="*/ 320417 w 639092"/>
              <a:gd name="connsiteY1" fmla="*/ 1 h 303520"/>
              <a:gd name="connsiteX2" fmla="*/ 616423 w 639092"/>
              <a:gd name="connsiteY2" fmla="*/ 279353 h 303520"/>
              <a:gd name="connsiteX3" fmla="*/ 618963 w 639092"/>
              <a:gd name="connsiteY3" fmla="*/ 290406 h 303520"/>
              <a:gd name="connsiteX0" fmla="*/ 0 w 654496"/>
              <a:gd name="connsiteY0" fmla="*/ 280896 h 1033389"/>
              <a:gd name="connsiteX1" fmla="*/ 320417 w 654496"/>
              <a:gd name="connsiteY1" fmla="*/ 1 h 1033389"/>
              <a:gd name="connsiteX2" fmla="*/ 616423 w 654496"/>
              <a:gd name="connsiteY2" fmla="*/ 279353 h 1033389"/>
              <a:gd name="connsiteX3" fmla="*/ 653208 w 654496"/>
              <a:gd name="connsiteY3" fmla="*/ 1033389 h 1033389"/>
              <a:gd name="connsiteX0" fmla="*/ 0 w 653208"/>
              <a:gd name="connsiteY0" fmla="*/ 280896 h 1033389"/>
              <a:gd name="connsiteX1" fmla="*/ 320417 w 653208"/>
              <a:gd name="connsiteY1" fmla="*/ 1 h 1033389"/>
              <a:gd name="connsiteX2" fmla="*/ 616423 w 653208"/>
              <a:gd name="connsiteY2" fmla="*/ 279353 h 1033389"/>
              <a:gd name="connsiteX3" fmla="*/ 653208 w 653208"/>
              <a:gd name="connsiteY3" fmla="*/ 1033389 h 1033389"/>
              <a:gd name="connsiteX0" fmla="*/ 0 w 653208"/>
              <a:gd name="connsiteY0" fmla="*/ 280896 h 1033389"/>
              <a:gd name="connsiteX1" fmla="*/ 320417 w 653208"/>
              <a:gd name="connsiteY1" fmla="*/ 1 h 1033389"/>
              <a:gd name="connsiteX2" fmla="*/ 616423 w 653208"/>
              <a:gd name="connsiteY2" fmla="*/ 279353 h 1033389"/>
              <a:gd name="connsiteX3" fmla="*/ 653208 w 653208"/>
              <a:gd name="connsiteY3" fmla="*/ 1033389 h 1033389"/>
              <a:gd name="connsiteX0" fmla="*/ 0 w 616438"/>
              <a:gd name="connsiteY0" fmla="*/ 280896 h 280896"/>
              <a:gd name="connsiteX1" fmla="*/ 320417 w 616438"/>
              <a:gd name="connsiteY1" fmla="*/ 1 h 280896"/>
              <a:gd name="connsiteX2" fmla="*/ 616423 w 616438"/>
              <a:gd name="connsiteY2" fmla="*/ 279353 h 280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16438" h="280896">
                <a:moveTo>
                  <a:pt x="0" y="280896"/>
                </a:moveTo>
                <a:cubicBezTo>
                  <a:pt x="1323" y="139079"/>
                  <a:pt x="147788" y="258"/>
                  <a:pt x="320417" y="1"/>
                </a:cubicBezTo>
                <a:cubicBezTo>
                  <a:pt x="493046" y="-256"/>
                  <a:pt x="618034" y="153423"/>
                  <a:pt x="616423" y="279353"/>
                </a:cubicBezTo>
              </a:path>
            </a:pathLst>
          </a:custGeom>
          <a:ln w="12700">
            <a:solidFill>
              <a:schemeClr val="tx1"/>
            </a:solidFill>
            <a:tailEnd type="stealt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47" name="TextBox 46"/>
          <p:cNvSpPr txBox="1"/>
          <p:nvPr/>
        </p:nvSpPr>
        <p:spPr>
          <a:xfrm>
            <a:off x="388960" y="1590518"/>
            <a:ext cx="6080079" cy="4308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smtClean="0">
                <a:latin typeface="Helvetica"/>
                <a:cs typeface="Helvetica"/>
              </a:rPr>
              <a:t>Uno o più criteri ancillari suggestivi di malignità: aumentare di 1 la categoria, fino a LR-4</a:t>
            </a:r>
          </a:p>
          <a:p>
            <a:pPr algn="ctr"/>
            <a:r>
              <a:rPr lang="en-US" sz="1100" smtClean="0">
                <a:latin typeface="Helvetica"/>
                <a:cs typeface="Helvetica"/>
              </a:rPr>
              <a:t>(L’assenza di questi criteri ancillari non dovrebbe essere utilizzata per ridurre il grado)</a:t>
            </a:r>
            <a:endParaRPr lang="en-US" sz="1100">
              <a:latin typeface="Helvetica"/>
              <a:cs typeface="Helvetica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88621" y="3068645"/>
            <a:ext cx="6080760" cy="4308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>
                <a:latin typeface="Helvetica"/>
                <a:cs typeface="Helvetica"/>
              </a:rPr>
              <a:t>Uno o più criteri ancillari suggestivi di </a:t>
            </a:r>
            <a:r>
              <a:rPr lang="en-US" sz="1100" smtClean="0">
                <a:latin typeface="Helvetica"/>
                <a:cs typeface="Helvetica"/>
              </a:rPr>
              <a:t>benignità: ridurre di </a:t>
            </a:r>
            <a:r>
              <a:rPr lang="en-US" sz="1100">
                <a:latin typeface="Helvetica"/>
                <a:cs typeface="Helvetica"/>
              </a:rPr>
              <a:t>1 la </a:t>
            </a:r>
            <a:r>
              <a:rPr lang="en-US" sz="1100" smtClean="0">
                <a:latin typeface="Helvetica"/>
                <a:cs typeface="Helvetica"/>
              </a:rPr>
              <a:t>categoria</a:t>
            </a:r>
          </a:p>
          <a:p>
            <a:pPr algn="ctr"/>
            <a:r>
              <a:rPr lang="en-US" sz="1100" smtClean="0">
                <a:latin typeface="Helvetica"/>
                <a:cs typeface="Helvetica"/>
              </a:rPr>
              <a:t>(</a:t>
            </a:r>
            <a:r>
              <a:rPr lang="en-US" sz="1100">
                <a:latin typeface="Helvetica"/>
                <a:cs typeface="Helvetica"/>
              </a:rPr>
              <a:t>L’assenza di questi criteri ancillari non dovrebbe essere utilizzata per </a:t>
            </a:r>
            <a:r>
              <a:rPr lang="en-US" sz="1100" smtClean="0">
                <a:latin typeface="Helvetica"/>
                <a:cs typeface="Helvetica"/>
              </a:rPr>
              <a:t>aumentare il </a:t>
            </a:r>
            <a:r>
              <a:rPr lang="en-US" sz="1100">
                <a:latin typeface="Helvetica"/>
                <a:cs typeface="Helvetica"/>
              </a:rPr>
              <a:t>grado)</a:t>
            </a:r>
          </a:p>
        </p:txBody>
      </p:sp>
      <p:sp>
        <p:nvSpPr>
          <p:cNvPr id="26" name="Right Triangle 25"/>
          <p:cNvSpPr/>
          <p:nvPr/>
        </p:nvSpPr>
        <p:spPr>
          <a:xfrm rot="10800000">
            <a:off x="5476042" y="0"/>
            <a:ext cx="1381958" cy="503271"/>
          </a:xfrm>
          <a:prstGeom prst="rtTriangle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0000">
                <a:schemeClr val="bg1">
                  <a:alpha val="0"/>
                </a:schemeClr>
              </a:gs>
            </a:gsLst>
            <a:lin ang="174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400"/>
          </a:p>
        </p:txBody>
      </p:sp>
      <p:sp>
        <p:nvSpPr>
          <p:cNvPr id="29" name="TextBox 28"/>
          <p:cNvSpPr txBox="1"/>
          <p:nvPr/>
        </p:nvSpPr>
        <p:spPr>
          <a:xfrm>
            <a:off x="4955524" y="-25450"/>
            <a:ext cx="1920210" cy="307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smtClean="0">
                <a:latin typeface="Helvetica"/>
                <a:cs typeface="Helvetica"/>
              </a:rPr>
              <a:t>Diagnosi</a:t>
            </a:r>
            <a:endParaRPr lang="en-US" sz="1400">
              <a:latin typeface="Helvetica"/>
              <a:cs typeface="Helvetica"/>
            </a:endParaRPr>
          </a:p>
        </p:txBody>
      </p:sp>
      <p:sp>
        <p:nvSpPr>
          <p:cNvPr id="23" name="Rectangle 22" hidden="1">
            <a:hlinkClick r:id="rId4" action="ppaction://hlinksldjump"/>
            <a:hlinkHover r:id="" action="ppaction://noaction" highlightClick="1"/>
          </p:cNvPr>
          <p:cNvSpPr/>
          <p:nvPr/>
        </p:nvSpPr>
        <p:spPr>
          <a:xfrm>
            <a:off x="115748" y="4896091"/>
            <a:ext cx="3252486" cy="3379808"/>
          </a:xfrm>
          <a:prstGeom prst="rect">
            <a:avLst/>
          </a:prstGeom>
          <a:solidFill>
            <a:schemeClr val="bg1">
              <a:alpha val="0"/>
            </a:schemeClr>
          </a:solidFill>
          <a:ln w="31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 defTabSz="457200"/>
            <a:endParaRPr lang="en-US" sz="1100">
              <a:solidFill>
                <a:srgbClr val="000000"/>
              </a:solidFill>
              <a:latin typeface="Helvetica"/>
              <a:cs typeface="Helvetica"/>
            </a:endParaRPr>
          </a:p>
        </p:txBody>
      </p:sp>
      <p:sp>
        <p:nvSpPr>
          <p:cNvPr id="24" name="Rectangle 23" hidden="1">
            <a:hlinkClick r:id="rId4" action="ppaction://hlinksldjump"/>
            <a:hlinkHover r:id="" action="ppaction://noaction" highlightClick="1"/>
          </p:cNvPr>
          <p:cNvSpPr/>
          <p:nvPr/>
        </p:nvSpPr>
        <p:spPr>
          <a:xfrm>
            <a:off x="3400699" y="4896091"/>
            <a:ext cx="3252486" cy="3379808"/>
          </a:xfrm>
          <a:prstGeom prst="rect">
            <a:avLst/>
          </a:prstGeom>
          <a:solidFill>
            <a:schemeClr val="bg1">
              <a:alpha val="0"/>
            </a:schemeClr>
          </a:solidFill>
          <a:ln w="31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 defTabSz="457200"/>
            <a:endParaRPr lang="en-US" sz="1100">
              <a:solidFill>
                <a:srgbClr val="000000"/>
              </a:solidFill>
              <a:latin typeface="Helvetica"/>
              <a:cs typeface="Helvetica"/>
            </a:endParaRPr>
          </a:p>
        </p:txBody>
      </p:sp>
      <p:sp>
        <p:nvSpPr>
          <p:cNvPr id="25" name="Rectangle 24">
            <a:hlinkClick r:id="rId5" action="ppaction://hlinksldjump"/>
            <a:hlinkHover r:id="" action="ppaction://noaction" highlightClick="1"/>
          </p:cNvPr>
          <p:cNvSpPr/>
          <p:nvPr/>
        </p:nvSpPr>
        <p:spPr>
          <a:xfrm>
            <a:off x="1686449" y="28411"/>
            <a:ext cx="1050289" cy="200055"/>
          </a:xfrm>
          <a:prstGeom prst="rect">
            <a:avLst/>
          </a:prstGeom>
          <a:solidFill>
            <a:schemeClr val="bg1">
              <a:alpha val="0"/>
            </a:schemeClr>
          </a:solidFill>
          <a:ln w="31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45720" rIns="91440" bIns="45720" anchor="ctr">
            <a:spAutoFit/>
          </a:bodyPr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smtClean="0">
                <a:solidFill>
                  <a:schemeClr val="tx1"/>
                </a:solidFill>
                <a:latin typeface="Helvetica"/>
                <a:cs typeface="Helvetica"/>
              </a:rPr>
              <a:t>Diagnostic Algorithm </a:t>
            </a:r>
          </a:p>
        </p:txBody>
      </p:sp>
    </p:spTree>
    <p:extLst>
      <p:ext uri="{BB962C8B-B14F-4D97-AF65-F5344CB8AC3E}">
        <p14:creationId xmlns:p14="http://schemas.microsoft.com/office/powerpoint/2010/main" val="334850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Office Theme">
  <a:themeElements>
    <a:clrScheme name="Custom 4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432FF"/>
      </a:hlink>
      <a:folHlink>
        <a:srgbClr val="0432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12290</Words>
  <Application>Microsoft Macintosh PowerPoint</Application>
  <PresentationFormat>Letter Paper (8.5x11 in)</PresentationFormat>
  <Paragraphs>1326</Paragraphs>
  <Slides>34</Slides>
  <Notes>34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34</vt:i4>
      </vt:variant>
    </vt:vector>
  </HeadingPairs>
  <TitlesOfParts>
    <vt:vector size="45" baseType="lpstr">
      <vt:lpstr>Calibri</vt:lpstr>
      <vt:lpstr>Cambria</vt:lpstr>
      <vt:lpstr>Helvetica</vt:lpstr>
      <vt:lpstr>MS Mincho</vt:lpstr>
      <vt:lpstr>ＭＳ Ｐゴシック</vt:lpstr>
      <vt:lpstr>ＭＳ 明朝</vt:lpstr>
      <vt:lpstr>Times New Roman</vt:lpstr>
      <vt:lpstr>Wingdings</vt:lpstr>
      <vt:lpstr>Arial</vt:lpstr>
      <vt:lpstr>2_Office Theme</vt:lpstr>
      <vt:lpstr>3_Office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cp:lastPrinted>2017-06-07T20:28:30Z</cp:lastPrinted>
  <dcterms:created xsi:type="dcterms:W3CDTF">2017-01-11T18:04:04Z</dcterms:created>
  <dcterms:modified xsi:type="dcterms:W3CDTF">2018-06-18T08:51:22Z</dcterms:modified>
</cp:coreProperties>
</file>