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13" r:id="rId2"/>
    <p:sldId id="401" r:id="rId3"/>
    <p:sldId id="417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9193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l" defTabSz="8255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9193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l" defTabSz="8255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9193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l" defTabSz="8255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9193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l" defTabSz="8255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9193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l" defTabSz="8255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9193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l" defTabSz="8255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9193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l" defTabSz="8255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9193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l" defTabSz="8255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9193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llis, Diane" initials="MD" lastIdx="1" clrIdx="0">
    <p:extLst>
      <p:ext uri="{19B8F6BF-5375-455C-9EA6-DF929625EA0E}">
        <p15:presenceInfo xmlns:p15="http://schemas.microsoft.com/office/powerpoint/2012/main" userId="S-1-5-21-2068008327-1177757353-860360866-149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95AC"/>
    <a:srgbClr val="393838"/>
    <a:srgbClr val="00456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254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254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6"/>
    <p:restoredTop sz="94654"/>
  </p:normalViewPr>
  <p:slideViewPr>
    <p:cSldViewPr snapToGrid="0" snapToObjects="1">
      <p:cViewPr varScale="1">
        <p:scale>
          <a:sx n="53" d="100"/>
          <a:sy n="53" d="100"/>
        </p:scale>
        <p:origin x="1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1CE9D-535F-4C32-9FA2-ABD73241D19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21731-BF0C-46E5-808B-75E856FA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887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82374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lide-0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sz="quarter" idx="13" hasCustomPrompt="1"/>
          </p:nvPr>
        </p:nvSpPr>
        <p:spPr>
          <a:xfrm>
            <a:off x="2031702" y="6940550"/>
            <a:ext cx="9145554" cy="474872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tx2"/>
            </a:bgClr>
          </a:pattFill>
        </p:spPr>
        <p:txBody>
          <a:bodyPr lIns="91439" tIns="45719" rIns="91439" bIns="45719" anchor="t">
            <a:noAutofit/>
          </a:bodyPr>
          <a:lstStyle>
            <a:lvl1pPr marL="366346" marR="0" indent="-366346" algn="l" defTabSz="825500" eaLnBrk="1" fontAlgn="auto" latinLnBrk="0" hangingPunct="1">
              <a:lnSpc>
                <a:spcPct val="120000"/>
              </a:lnSpc>
              <a:spcBef>
                <a:spcPts val="5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/>
            </a:lvl1pPr>
          </a:lstStyle>
          <a:p>
            <a:r>
              <a:rPr lang="de-DE" dirty="0"/>
              <a:t>Drop Image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ide-0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5" name="Shape 674"/>
          <p:cNvSpPr>
            <a:spLocks noGrp="1"/>
          </p:cNvSpPr>
          <p:nvPr>
            <p:ph type="pic" sz="quarter" idx="21" hasCustomPrompt="1"/>
          </p:nvPr>
        </p:nvSpPr>
        <p:spPr>
          <a:xfrm>
            <a:off x="3105530" y="5376392"/>
            <a:ext cx="2958344" cy="2965918"/>
          </a:xfrm>
          <a:prstGeom prst="octagon">
            <a:avLst/>
          </a:prstGeom>
          <a:pattFill prst="pct5">
            <a:fgClr>
              <a:schemeClr val="accent1"/>
            </a:fgClr>
            <a:bgClr>
              <a:schemeClr val="tx2"/>
            </a:bgClr>
          </a:pattFill>
          <a:effectLst>
            <a:softEdge rad="0"/>
          </a:effectLst>
        </p:spPr>
        <p:txBody>
          <a:bodyPr wrap="square" lIns="91439" tIns="45719" rIns="91439" bIns="45719" anchor="t">
            <a:noAutofit/>
          </a:bodyPr>
          <a:lstStyle>
            <a:lvl1pPr marL="366346" marR="0" indent="-366346" algn="l" defTabSz="825500" eaLnBrk="1" fontAlgn="auto" latinLnBrk="0" hangingPunct="1">
              <a:lnSpc>
                <a:spcPct val="120000"/>
              </a:lnSpc>
              <a:spcBef>
                <a:spcPts val="5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/>
            </a:lvl1pPr>
          </a:lstStyle>
          <a:p>
            <a:r>
              <a:rPr lang="de-DE" dirty="0"/>
              <a:t>Drop Image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16" name="Shape 674"/>
          <p:cNvSpPr>
            <a:spLocks noGrp="1"/>
          </p:cNvSpPr>
          <p:nvPr>
            <p:ph type="pic" sz="quarter" idx="22" hasCustomPrompt="1"/>
          </p:nvPr>
        </p:nvSpPr>
        <p:spPr>
          <a:xfrm>
            <a:off x="10728009" y="5383969"/>
            <a:ext cx="2958344" cy="2965918"/>
          </a:xfrm>
          <a:prstGeom prst="octagon">
            <a:avLst/>
          </a:prstGeom>
          <a:pattFill prst="pct5">
            <a:fgClr>
              <a:schemeClr val="accent1"/>
            </a:fgClr>
            <a:bgClr>
              <a:schemeClr val="tx2"/>
            </a:bgClr>
          </a:pattFill>
          <a:effectLst>
            <a:softEdge rad="0"/>
          </a:effectLst>
        </p:spPr>
        <p:txBody>
          <a:bodyPr wrap="square" lIns="91439" tIns="45719" rIns="91439" bIns="45719" anchor="t">
            <a:noAutofit/>
          </a:bodyPr>
          <a:lstStyle>
            <a:lvl1pPr marL="366346" marR="0" indent="-366346" algn="l" defTabSz="825500" eaLnBrk="1" fontAlgn="auto" latinLnBrk="0" hangingPunct="1">
              <a:lnSpc>
                <a:spcPct val="120000"/>
              </a:lnSpc>
              <a:spcBef>
                <a:spcPts val="5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/>
            </a:lvl1pPr>
          </a:lstStyle>
          <a:p>
            <a:r>
              <a:rPr lang="de-DE" dirty="0"/>
              <a:t>Drop Image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17" name="Shape 674"/>
          <p:cNvSpPr>
            <a:spLocks noGrp="1"/>
          </p:cNvSpPr>
          <p:nvPr>
            <p:ph type="pic" sz="quarter" idx="23" hasCustomPrompt="1"/>
          </p:nvPr>
        </p:nvSpPr>
        <p:spPr>
          <a:xfrm>
            <a:off x="18375892" y="5350992"/>
            <a:ext cx="2958344" cy="2965918"/>
          </a:xfrm>
          <a:prstGeom prst="octagon">
            <a:avLst/>
          </a:prstGeom>
          <a:pattFill prst="pct5">
            <a:fgClr>
              <a:schemeClr val="accent1"/>
            </a:fgClr>
            <a:bgClr>
              <a:schemeClr val="tx2"/>
            </a:bgClr>
          </a:pattFill>
          <a:effectLst>
            <a:softEdge rad="0"/>
          </a:effectLst>
        </p:spPr>
        <p:txBody>
          <a:bodyPr wrap="square" lIns="91439" tIns="45719" rIns="91439" bIns="45719" anchor="t">
            <a:noAutofit/>
          </a:bodyPr>
          <a:lstStyle>
            <a:lvl1pPr marL="366346" marR="0" indent="-366346" algn="l" defTabSz="825500" eaLnBrk="1" fontAlgn="auto" latinLnBrk="0" hangingPunct="1">
              <a:lnSpc>
                <a:spcPct val="120000"/>
              </a:lnSpc>
              <a:spcBef>
                <a:spcPts val="5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/>
            </a:lvl1pPr>
          </a:lstStyle>
          <a:p>
            <a:r>
              <a:rPr lang="de-DE" dirty="0"/>
              <a:t>Drop Image </a:t>
            </a:r>
            <a:r>
              <a:rPr lang="de-DE" dirty="0" err="1"/>
              <a:t>here</a:t>
            </a:r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lide-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pic" sz="quarter" idx="13" hasCustomPrompt="1"/>
          </p:nvPr>
        </p:nvSpPr>
        <p:spPr>
          <a:xfrm>
            <a:off x="11296732" y="2025848"/>
            <a:ext cx="1778001" cy="1778001"/>
          </a:xfrm>
          <a:prstGeom prst="ellipse">
            <a:avLst/>
          </a:prstGeom>
          <a:pattFill prst="pct5">
            <a:fgClr>
              <a:schemeClr val="accent1"/>
            </a:fgClr>
            <a:bgClr>
              <a:schemeClr val="tx2"/>
            </a:bgClr>
          </a:pattFill>
        </p:spPr>
        <p:txBody>
          <a:bodyPr lIns="91439" tIns="45719" rIns="91439" bIns="45719" anchor="t">
            <a:noAutofit/>
          </a:bodyPr>
          <a:lstStyle/>
          <a:p>
            <a:r>
              <a:rPr lang="de-DE" dirty="0" err="1"/>
              <a:t>image</a:t>
            </a:r>
            <a:endParaRPr dirty="0"/>
          </a:p>
        </p:txBody>
      </p:sp>
      <p:sp>
        <p:nvSpPr>
          <p:cNvPr id="160" name="Shape 160"/>
          <p:cNvSpPr>
            <a:spLocks noGrp="1"/>
          </p:cNvSpPr>
          <p:nvPr>
            <p:ph type="pic" sz="quarter" idx="14" hasCustomPrompt="1"/>
          </p:nvPr>
        </p:nvSpPr>
        <p:spPr>
          <a:xfrm>
            <a:off x="11290530" y="5776104"/>
            <a:ext cx="1778001" cy="1778001"/>
          </a:xfrm>
          <a:prstGeom prst="ellipse">
            <a:avLst/>
          </a:prstGeom>
          <a:pattFill prst="pct5">
            <a:fgClr>
              <a:schemeClr val="accent1"/>
            </a:fgClr>
            <a:bgClr>
              <a:schemeClr val="tx2"/>
            </a:bgClr>
          </a:pattFill>
        </p:spPr>
        <p:txBody>
          <a:bodyPr lIns="91439" tIns="45719" rIns="91439" bIns="45719" anchor="t">
            <a:noAutofit/>
          </a:bodyPr>
          <a:lstStyle/>
          <a:p>
            <a:r>
              <a:rPr lang="de-DE" dirty="0" err="1"/>
              <a:t>image</a:t>
            </a:r>
            <a:endParaRPr dirty="0"/>
          </a:p>
        </p:txBody>
      </p:sp>
      <p:sp>
        <p:nvSpPr>
          <p:cNvPr id="161" name="Shape 161"/>
          <p:cNvSpPr>
            <a:spLocks noGrp="1"/>
          </p:cNvSpPr>
          <p:nvPr>
            <p:ph type="pic" sz="quarter" idx="15" hasCustomPrompt="1"/>
          </p:nvPr>
        </p:nvSpPr>
        <p:spPr>
          <a:xfrm>
            <a:off x="11290530" y="9526360"/>
            <a:ext cx="1778001" cy="1778001"/>
          </a:xfrm>
          <a:prstGeom prst="ellipse">
            <a:avLst/>
          </a:prstGeom>
          <a:pattFill prst="pct5">
            <a:fgClr>
              <a:schemeClr val="accent1">
                <a:lumMod val="60000"/>
                <a:lumOff val="40000"/>
              </a:schemeClr>
            </a:fgClr>
            <a:bgClr>
              <a:schemeClr val="tx2"/>
            </a:bgClr>
          </a:pattFill>
        </p:spPr>
        <p:txBody>
          <a:bodyPr lIns="91439" tIns="45719" rIns="91439" bIns="45719" anchor="t">
            <a:noAutofit/>
          </a:bodyPr>
          <a:lstStyle/>
          <a:p>
            <a:r>
              <a:rPr lang="de-DE" dirty="0" err="1"/>
              <a:t>image</a:t>
            </a:r>
            <a:endParaRPr dirty="0"/>
          </a:p>
        </p:txBody>
      </p:sp>
      <p:sp>
        <p:nvSpPr>
          <p:cNvPr id="162" name="Shape 1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21848960" y="12319000"/>
            <a:ext cx="509729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spcBef>
                <a:spcPts val="4500"/>
              </a:spcBef>
              <a:defRPr sz="2800">
                <a:solidFill>
                  <a:srgbClr val="797979"/>
                </a:solidFill>
              </a:defRPr>
            </a:pPr>
            <a:fld id="{86CB4B4D-7CA3-9044-876B-883B54F8677D}" type="slidenum">
              <a:t>‹#›</a:t>
            </a:fld>
            <a:r>
              <a:t>￼</a:t>
            </a:r>
          </a:p>
        </p:txBody>
      </p:sp>
      <p:pic>
        <p:nvPicPr>
          <p:cNvPr id="3" name="pasted-image.pdf"/>
          <p:cNvPicPr>
            <a:picLocks noChangeAspect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>
          <a:xfrm>
            <a:off x="11176397" y="0"/>
            <a:ext cx="13207603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lnSpc>
                <a:spcPct val="100000"/>
              </a:lnSpc>
              <a:defRPr sz="24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64" r:id="rId3"/>
  </p:sldLayoutIdLst>
  <p:transition spd="med"/>
  <p:txStyles>
    <p:titleStyle>
      <a:lvl1pPr marL="0" marR="0" indent="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560" baseline="0">
          <a:ln>
            <a:noFill/>
          </a:ln>
          <a:solidFill>
            <a:srgbClr val="212121"/>
          </a:solidFill>
          <a:uFillTx/>
          <a:latin typeface="+mj-lt"/>
          <a:ea typeface="+mj-ea"/>
          <a:cs typeface="+mj-cs"/>
          <a:sym typeface="Montserrat Semi Bold"/>
        </a:defRPr>
      </a:lvl1pPr>
      <a:lvl2pPr marL="0" marR="0" indent="228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560" baseline="0">
          <a:ln>
            <a:noFill/>
          </a:ln>
          <a:solidFill>
            <a:srgbClr val="212121"/>
          </a:solidFill>
          <a:uFillTx/>
          <a:latin typeface="+mj-lt"/>
          <a:ea typeface="+mj-ea"/>
          <a:cs typeface="+mj-cs"/>
          <a:sym typeface="Montserrat Semi Bold"/>
        </a:defRPr>
      </a:lvl2pPr>
      <a:lvl3pPr marL="0" marR="0" indent="457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560" baseline="0">
          <a:ln>
            <a:noFill/>
          </a:ln>
          <a:solidFill>
            <a:srgbClr val="212121"/>
          </a:solidFill>
          <a:uFillTx/>
          <a:latin typeface="+mj-lt"/>
          <a:ea typeface="+mj-ea"/>
          <a:cs typeface="+mj-cs"/>
          <a:sym typeface="Montserrat Semi Bold"/>
        </a:defRPr>
      </a:lvl3pPr>
      <a:lvl4pPr marL="0" marR="0" indent="6858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560" baseline="0">
          <a:ln>
            <a:noFill/>
          </a:ln>
          <a:solidFill>
            <a:srgbClr val="212121"/>
          </a:solidFill>
          <a:uFillTx/>
          <a:latin typeface="+mj-lt"/>
          <a:ea typeface="+mj-ea"/>
          <a:cs typeface="+mj-cs"/>
          <a:sym typeface="Montserrat Semi Bold"/>
        </a:defRPr>
      </a:lvl4pPr>
      <a:lvl5pPr marL="0" marR="0" indent="9144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560" baseline="0">
          <a:ln>
            <a:noFill/>
          </a:ln>
          <a:solidFill>
            <a:srgbClr val="212121"/>
          </a:solidFill>
          <a:uFillTx/>
          <a:latin typeface="+mj-lt"/>
          <a:ea typeface="+mj-ea"/>
          <a:cs typeface="+mj-cs"/>
          <a:sym typeface="Montserrat Semi Bold"/>
        </a:defRPr>
      </a:lvl5pPr>
      <a:lvl6pPr marL="0" marR="0" indent="11430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560" baseline="0">
          <a:ln>
            <a:noFill/>
          </a:ln>
          <a:solidFill>
            <a:srgbClr val="212121"/>
          </a:solidFill>
          <a:uFillTx/>
          <a:latin typeface="+mj-lt"/>
          <a:ea typeface="+mj-ea"/>
          <a:cs typeface="+mj-cs"/>
          <a:sym typeface="Montserrat Semi Bold"/>
        </a:defRPr>
      </a:lvl6pPr>
      <a:lvl7pPr marL="0" marR="0" indent="1371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560" baseline="0">
          <a:ln>
            <a:noFill/>
          </a:ln>
          <a:solidFill>
            <a:srgbClr val="212121"/>
          </a:solidFill>
          <a:uFillTx/>
          <a:latin typeface="+mj-lt"/>
          <a:ea typeface="+mj-ea"/>
          <a:cs typeface="+mj-cs"/>
          <a:sym typeface="Montserrat Semi Bold"/>
        </a:defRPr>
      </a:lvl7pPr>
      <a:lvl8pPr marL="0" marR="0" indent="1600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560" baseline="0">
          <a:ln>
            <a:noFill/>
          </a:ln>
          <a:solidFill>
            <a:srgbClr val="212121"/>
          </a:solidFill>
          <a:uFillTx/>
          <a:latin typeface="+mj-lt"/>
          <a:ea typeface="+mj-ea"/>
          <a:cs typeface="+mj-cs"/>
          <a:sym typeface="Montserrat Semi Bold"/>
        </a:defRPr>
      </a:lvl8pPr>
      <a:lvl9pPr marL="0" marR="0" indent="18288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560" baseline="0">
          <a:ln>
            <a:noFill/>
          </a:ln>
          <a:solidFill>
            <a:srgbClr val="212121"/>
          </a:solidFill>
          <a:uFillTx/>
          <a:latin typeface="+mj-lt"/>
          <a:ea typeface="+mj-ea"/>
          <a:cs typeface="+mj-cs"/>
          <a:sym typeface="Montserrat Semi Bold"/>
        </a:defRPr>
      </a:lvl9pPr>
    </p:titleStyle>
    <p:bodyStyle>
      <a:lvl1pPr marL="366346" marR="0" indent="-366346" algn="l" defTabSz="825500" latinLnBrk="0">
        <a:lnSpc>
          <a:spcPct val="12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3000" b="0" i="0" u="none" strike="noStrike" cap="none" spc="0" baseline="0">
          <a:ln>
            <a:noFill/>
          </a:ln>
          <a:solidFill>
            <a:srgbClr val="5E5E5E"/>
          </a:solidFill>
          <a:uFillTx/>
          <a:latin typeface="Montserrat Light"/>
          <a:ea typeface="Montserrat Light"/>
          <a:cs typeface="Montserrat Light"/>
          <a:sym typeface="Montserrat Light"/>
        </a:defRPr>
      </a:lvl1pPr>
      <a:lvl2pPr marL="1001346" marR="0" indent="-366346" algn="l" defTabSz="825500" latinLnBrk="0">
        <a:lnSpc>
          <a:spcPct val="12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3000" b="0" i="0" u="none" strike="noStrike" cap="none" spc="0" baseline="0">
          <a:ln>
            <a:noFill/>
          </a:ln>
          <a:solidFill>
            <a:srgbClr val="5E5E5E"/>
          </a:solidFill>
          <a:uFillTx/>
          <a:latin typeface="Montserrat Light"/>
          <a:ea typeface="Montserrat Light"/>
          <a:cs typeface="Montserrat Light"/>
          <a:sym typeface="Montserrat Light"/>
        </a:defRPr>
      </a:lvl2pPr>
      <a:lvl3pPr marL="1636346" marR="0" indent="-366346" algn="l" defTabSz="825500" latinLnBrk="0">
        <a:lnSpc>
          <a:spcPct val="12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3000" b="0" i="0" u="none" strike="noStrike" cap="none" spc="0" baseline="0">
          <a:ln>
            <a:noFill/>
          </a:ln>
          <a:solidFill>
            <a:srgbClr val="5E5E5E"/>
          </a:solidFill>
          <a:uFillTx/>
          <a:latin typeface="Montserrat Light"/>
          <a:ea typeface="Montserrat Light"/>
          <a:cs typeface="Montserrat Light"/>
          <a:sym typeface="Montserrat Light"/>
        </a:defRPr>
      </a:lvl3pPr>
      <a:lvl4pPr marL="2271346" marR="0" indent="-366346" algn="l" defTabSz="825500" latinLnBrk="0">
        <a:lnSpc>
          <a:spcPct val="12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3000" b="0" i="0" u="none" strike="noStrike" cap="none" spc="0" baseline="0">
          <a:ln>
            <a:noFill/>
          </a:ln>
          <a:solidFill>
            <a:srgbClr val="5E5E5E"/>
          </a:solidFill>
          <a:uFillTx/>
          <a:latin typeface="Montserrat Light"/>
          <a:ea typeface="Montserrat Light"/>
          <a:cs typeface="Montserrat Light"/>
          <a:sym typeface="Montserrat Light"/>
        </a:defRPr>
      </a:lvl4pPr>
      <a:lvl5pPr marL="2906346" marR="0" indent="-366346" algn="l" defTabSz="825500" latinLnBrk="0">
        <a:lnSpc>
          <a:spcPct val="12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3000" b="0" i="0" u="none" strike="noStrike" cap="none" spc="0" baseline="0">
          <a:ln>
            <a:noFill/>
          </a:ln>
          <a:solidFill>
            <a:srgbClr val="5E5E5E"/>
          </a:solidFill>
          <a:uFillTx/>
          <a:latin typeface="Montserrat Light"/>
          <a:ea typeface="Montserrat Light"/>
          <a:cs typeface="Montserrat Light"/>
          <a:sym typeface="Montserrat Light"/>
        </a:defRPr>
      </a:lvl5pPr>
      <a:lvl6pPr marL="14165383" marR="0" indent="-10990383" algn="l" defTabSz="825500" latinLnBrk="0">
        <a:lnSpc>
          <a:spcPct val="12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3000" b="0" i="0" u="none" strike="noStrike" cap="none" spc="0" baseline="0">
          <a:ln>
            <a:noFill/>
          </a:ln>
          <a:solidFill>
            <a:srgbClr val="5E5E5E"/>
          </a:solidFill>
          <a:uFillTx/>
          <a:latin typeface="Montserrat Light"/>
          <a:ea typeface="Montserrat Light"/>
          <a:cs typeface="Montserrat Light"/>
          <a:sym typeface="Montserrat Light"/>
        </a:defRPr>
      </a:lvl6pPr>
      <a:lvl7pPr marL="14800383" marR="0" indent="-10990383" algn="l" defTabSz="825500" latinLnBrk="0">
        <a:lnSpc>
          <a:spcPct val="12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3000" b="0" i="0" u="none" strike="noStrike" cap="none" spc="0" baseline="0">
          <a:ln>
            <a:noFill/>
          </a:ln>
          <a:solidFill>
            <a:srgbClr val="5E5E5E"/>
          </a:solidFill>
          <a:uFillTx/>
          <a:latin typeface="Montserrat Light"/>
          <a:ea typeface="Montserrat Light"/>
          <a:cs typeface="Montserrat Light"/>
          <a:sym typeface="Montserrat Light"/>
        </a:defRPr>
      </a:lvl7pPr>
      <a:lvl8pPr marL="15435383" marR="0" indent="-10990383" algn="l" defTabSz="825500" latinLnBrk="0">
        <a:lnSpc>
          <a:spcPct val="12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3000" b="0" i="0" u="none" strike="noStrike" cap="none" spc="0" baseline="0">
          <a:ln>
            <a:noFill/>
          </a:ln>
          <a:solidFill>
            <a:srgbClr val="5E5E5E"/>
          </a:solidFill>
          <a:uFillTx/>
          <a:latin typeface="Montserrat Light"/>
          <a:ea typeface="Montserrat Light"/>
          <a:cs typeface="Montserrat Light"/>
          <a:sym typeface="Montserrat Light"/>
        </a:defRPr>
      </a:lvl8pPr>
      <a:lvl9pPr marL="16070383" marR="0" indent="-10990383" algn="l" defTabSz="825500" latinLnBrk="0">
        <a:lnSpc>
          <a:spcPct val="12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3000" b="0" i="0" u="none" strike="noStrike" cap="none" spc="0" baseline="0">
          <a:ln>
            <a:noFill/>
          </a:ln>
          <a:solidFill>
            <a:srgbClr val="5E5E5E"/>
          </a:solidFill>
          <a:uFillTx/>
          <a:latin typeface="Montserrat Light"/>
          <a:ea typeface="Montserrat Light"/>
          <a:cs typeface="Montserrat Light"/>
          <a:sym typeface="Montserrat Light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1169"/>
          <p:cNvSpPr/>
          <p:nvPr/>
        </p:nvSpPr>
        <p:spPr>
          <a:xfrm flipV="1">
            <a:off x="-31531" y="8906337"/>
            <a:ext cx="3521252" cy="6350"/>
          </a:xfrm>
          <a:prstGeom prst="line">
            <a:avLst/>
          </a:prstGeom>
          <a:ln w="38100">
            <a:solidFill>
              <a:srgbClr val="D6D6D6"/>
            </a:solidFill>
            <a:prstDash val="solid"/>
            <a:miter lim="400000"/>
          </a:ln>
        </p:spPr>
        <p:txBody>
          <a:bodyPr lIns="50800" tIns="50800" rIns="50800" bIns="50800" anchor="ctr"/>
          <a:lstStyle/>
          <a:p>
            <a:pPr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" name="Shape 1167"/>
          <p:cNvSpPr/>
          <p:nvPr/>
        </p:nvSpPr>
        <p:spPr>
          <a:xfrm>
            <a:off x="5428941" y="8912687"/>
            <a:ext cx="5779994" cy="0"/>
          </a:xfrm>
          <a:prstGeom prst="line">
            <a:avLst/>
          </a:prstGeom>
          <a:ln w="38100">
            <a:solidFill>
              <a:srgbClr val="D6D6D6"/>
            </a:solidFill>
            <a:prstDash val="solid"/>
            <a:miter lim="400000"/>
          </a:ln>
        </p:spPr>
        <p:txBody>
          <a:bodyPr lIns="50800" tIns="50800" rIns="50800" bIns="50800" anchor="ctr"/>
          <a:lstStyle/>
          <a:p>
            <a:pPr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" name="Shape 1168"/>
          <p:cNvSpPr/>
          <p:nvPr/>
        </p:nvSpPr>
        <p:spPr>
          <a:xfrm>
            <a:off x="13048941" y="8906337"/>
            <a:ext cx="5779994" cy="0"/>
          </a:xfrm>
          <a:prstGeom prst="line">
            <a:avLst/>
          </a:prstGeom>
          <a:ln w="38100">
            <a:solidFill>
              <a:srgbClr val="D6D6D6"/>
            </a:solidFill>
            <a:prstDash val="solid"/>
            <a:miter lim="400000"/>
          </a:ln>
        </p:spPr>
        <p:txBody>
          <a:bodyPr lIns="50800" tIns="50800" rIns="50800" bIns="50800" anchor="ctr"/>
          <a:lstStyle/>
          <a:p>
            <a:pPr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" name="Shape 1169"/>
          <p:cNvSpPr/>
          <p:nvPr/>
        </p:nvSpPr>
        <p:spPr>
          <a:xfrm>
            <a:off x="21272938" y="8906337"/>
            <a:ext cx="3048000" cy="0"/>
          </a:xfrm>
          <a:prstGeom prst="line">
            <a:avLst/>
          </a:prstGeom>
          <a:ln w="38100">
            <a:solidFill>
              <a:srgbClr val="D6D6D6"/>
            </a:solidFill>
            <a:prstDash val="solid"/>
            <a:miter lim="400000"/>
          </a:ln>
        </p:spPr>
        <p:txBody>
          <a:bodyPr lIns="50800" tIns="50800" rIns="50800" bIns="50800" anchor="ctr"/>
          <a:lstStyle/>
          <a:p>
            <a:pPr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1170"/>
          <p:cNvSpPr txBox="1">
            <a:spLocks/>
          </p:cNvSpPr>
          <p:nvPr/>
        </p:nvSpPr>
        <p:spPr>
          <a:xfrm>
            <a:off x="800538" y="3413463"/>
            <a:ext cx="22656800" cy="1908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Autofit/>
          </a:bodyPr>
          <a:lstStyle>
            <a:lvl1pPr marL="0" marR="0" indent="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1pPr>
            <a:lvl2pPr marL="0" marR="0" indent="2286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2pPr>
            <a:lvl3pPr marL="0" marR="0" indent="4572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3pPr>
            <a:lvl4pPr marL="0" marR="0" indent="6858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4pPr>
            <a:lvl5pPr marL="0" marR="0" indent="9144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5pPr>
            <a:lvl6pPr marL="0" marR="0" indent="11430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6pPr>
            <a:lvl7pPr marL="0" marR="0" indent="13716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7pPr>
            <a:lvl8pPr marL="0" marR="0" indent="16002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8pPr>
            <a:lvl9pPr marL="0" marR="0" indent="18288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9pPr>
          </a:lstStyle>
          <a:p>
            <a:pPr algn="ctr" hangingPunct="1"/>
            <a:r>
              <a:rPr lang="de-DE" sz="8000" b="1" dirty="0" smtClean="0">
                <a:solidFill>
                  <a:srgbClr val="004565"/>
                </a:solidFill>
                <a:latin typeface="+mn-lt"/>
              </a:rPr>
              <a:t>Real Data to Inform Real Decisions. </a:t>
            </a:r>
            <a:endParaRPr lang="de-DE" sz="8000" b="1" dirty="0">
              <a:solidFill>
                <a:srgbClr val="004565"/>
              </a:solidFill>
              <a:latin typeface="+mn-lt"/>
            </a:endParaRPr>
          </a:p>
        </p:txBody>
      </p:sp>
      <p:sp>
        <p:nvSpPr>
          <p:cNvPr id="9" name="Shape 1171"/>
          <p:cNvSpPr/>
          <p:nvPr/>
        </p:nvSpPr>
        <p:spPr>
          <a:xfrm>
            <a:off x="1353207" y="11115760"/>
            <a:ext cx="6311462" cy="1908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8766" tIns="48766" rIns="48766" bIns="48766"/>
          <a:lstStyle>
            <a:lvl1pPr algn="ctr">
              <a:spcBef>
                <a:spcPts val="5900"/>
              </a:spcBef>
              <a:defRPr>
                <a:solidFill>
                  <a:srgbClr val="5E5E5E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pPr>
              <a:spcBef>
                <a:spcPts val="0"/>
              </a:spcBef>
            </a:pPr>
            <a:r>
              <a:rPr lang="en-US" sz="3200" dirty="0">
                <a:solidFill>
                  <a:srgbClr val="393838"/>
                </a:solidFill>
                <a:latin typeface="+mn-lt"/>
              </a:rPr>
              <a:t>Amount of </a:t>
            </a:r>
            <a:r>
              <a:rPr lang="en-US" sz="3200" dirty="0" smtClean="0">
                <a:solidFill>
                  <a:srgbClr val="393838"/>
                </a:solidFill>
                <a:latin typeface="+mn-lt"/>
              </a:rPr>
              <a:t>funds awarded 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393838"/>
                </a:solidFill>
                <a:latin typeface="+mn-lt"/>
              </a:rPr>
              <a:t>for Neiman HPI </a:t>
            </a:r>
            <a:r>
              <a:rPr lang="en-US" sz="3200" dirty="0">
                <a:solidFill>
                  <a:srgbClr val="393838"/>
                </a:solidFill>
                <a:latin typeface="+mn-lt"/>
              </a:rPr>
              <a:t>research grants.</a:t>
            </a:r>
            <a:endParaRPr sz="3200" dirty="0">
              <a:solidFill>
                <a:srgbClr val="393838"/>
              </a:solidFill>
              <a:latin typeface="+mn-lt"/>
            </a:endParaRPr>
          </a:p>
        </p:txBody>
      </p:sp>
      <p:sp>
        <p:nvSpPr>
          <p:cNvPr id="11" name="Shape 1173"/>
          <p:cNvSpPr/>
          <p:nvPr/>
        </p:nvSpPr>
        <p:spPr>
          <a:xfrm>
            <a:off x="9459822" y="11115761"/>
            <a:ext cx="5338232" cy="1908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8766" tIns="48766" rIns="48766" bIns="48766"/>
          <a:lstStyle>
            <a:lvl1pPr algn="ctr">
              <a:spcBef>
                <a:spcPts val="5900"/>
              </a:spcBef>
              <a:defRPr>
                <a:solidFill>
                  <a:srgbClr val="5E5E5E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en-US" sz="3200" dirty="0">
                <a:solidFill>
                  <a:srgbClr val="393838"/>
                </a:solidFill>
                <a:latin typeface="+mn-lt"/>
              </a:rPr>
              <a:t>Number of peer-reviewed papers published thanks to grants from the Neiman HPI</a:t>
            </a:r>
            <a:r>
              <a:rPr lang="en-US" dirty="0">
                <a:solidFill>
                  <a:srgbClr val="393838"/>
                </a:solidFill>
              </a:rPr>
              <a:t>.</a:t>
            </a:r>
          </a:p>
        </p:txBody>
      </p:sp>
      <p:sp>
        <p:nvSpPr>
          <p:cNvPr id="13" name="Shape 1175"/>
          <p:cNvSpPr/>
          <p:nvPr/>
        </p:nvSpPr>
        <p:spPr>
          <a:xfrm>
            <a:off x="16687965" y="11115759"/>
            <a:ext cx="6022428" cy="1908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8766" tIns="48766" rIns="48766" bIns="48766"/>
          <a:lstStyle>
            <a:lvl1pPr algn="ctr">
              <a:spcBef>
                <a:spcPts val="5900"/>
              </a:spcBef>
              <a:defRPr>
                <a:solidFill>
                  <a:srgbClr val="5E5E5E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en-US" sz="3200" dirty="0" smtClean="0">
                <a:solidFill>
                  <a:srgbClr val="393838"/>
                </a:solidFill>
                <a:latin typeface="+mn-lt"/>
              </a:rPr>
              <a:t>Amount </a:t>
            </a:r>
            <a:r>
              <a:rPr lang="en-US" sz="3200" dirty="0">
                <a:solidFill>
                  <a:srgbClr val="393838"/>
                </a:solidFill>
                <a:latin typeface="+mn-lt"/>
              </a:rPr>
              <a:t>restored per year in reimbursements to radiologists thanks to Neiman HPI research.</a:t>
            </a:r>
            <a:r>
              <a:rPr lang="en-US" dirty="0">
                <a:solidFill>
                  <a:srgbClr val="393838"/>
                </a:solidFill>
                <a:latin typeface="+mn-lt"/>
              </a:rPr>
              <a:t> </a:t>
            </a:r>
            <a:endParaRPr dirty="0">
              <a:solidFill>
                <a:srgbClr val="393838"/>
              </a:solidFill>
              <a:latin typeface="+mn-lt"/>
            </a:endParaRPr>
          </a:p>
        </p:txBody>
      </p:sp>
      <p:sp>
        <p:nvSpPr>
          <p:cNvPr id="16" name="Hexagon 15"/>
          <p:cNvSpPr/>
          <p:nvPr/>
        </p:nvSpPr>
        <p:spPr>
          <a:xfrm>
            <a:off x="2711374" y="7350849"/>
            <a:ext cx="3595128" cy="3123676"/>
          </a:xfrm>
          <a:prstGeom prst="hexagon">
            <a:avLst/>
          </a:prstGeom>
          <a:solidFill>
            <a:srgbClr val="5F95AC"/>
          </a:solidFill>
          <a:ln w="12700" cap="flat">
            <a:solidFill>
              <a:srgbClr val="5F95AC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2" name="Hexagon 21"/>
          <p:cNvSpPr/>
          <p:nvPr/>
        </p:nvSpPr>
        <p:spPr>
          <a:xfrm>
            <a:off x="10331374" y="7344499"/>
            <a:ext cx="3595128" cy="3123676"/>
          </a:xfrm>
          <a:prstGeom prst="hexagon">
            <a:avLst/>
          </a:prstGeom>
          <a:solidFill>
            <a:srgbClr val="5F95AC"/>
          </a:solidFill>
          <a:ln w="12700" cap="flat">
            <a:solidFill>
              <a:srgbClr val="5F95AC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3" name="Hexagon 22"/>
          <p:cNvSpPr/>
          <p:nvPr/>
        </p:nvSpPr>
        <p:spPr>
          <a:xfrm>
            <a:off x="17956334" y="7344499"/>
            <a:ext cx="3595128" cy="3123676"/>
          </a:xfrm>
          <a:prstGeom prst="hexagon">
            <a:avLst/>
          </a:prstGeom>
          <a:solidFill>
            <a:srgbClr val="5F95AC"/>
          </a:solidFill>
          <a:ln w="12700" cap="flat">
            <a:solidFill>
              <a:srgbClr val="5F95AC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2" name="Shape 1174"/>
          <p:cNvSpPr/>
          <p:nvPr/>
        </p:nvSpPr>
        <p:spPr>
          <a:xfrm>
            <a:off x="10189126" y="8237095"/>
            <a:ext cx="3979142" cy="9502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8766" tIns="48766" rIns="48766" bIns="48766"/>
          <a:lstStyle>
            <a:lvl1pPr algn="ctr">
              <a:spcBef>
                <a:spcPts val="5900"/>
              </a:spcBef>
              <a:defRPr sz="3200" spc="319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en-US" sz="6000" b="1" dirty="0" smtClean="0">
                <a:solidFill>
                  <a:srgbClr val="FFFFFF"/>
                </a:solidFill>
                <a:latin typeface="+mn-lt"/>
              </a:rPr>
              <a:t>125</a:t>
            </a:r>
            <a:r>
              <a:rPr lang="en-US" sz="6000" b="1" baseline="30000" dirty="0" smtClean="0">
                <a:solidFill>
                  <a:srgbClr val="FFFFFF"/>
                </a:solidFill>
                <a:latin typeface="+mn-lt"/>
              </a:rPr>
              <a:t>+</a:t>
            </a:r>
            <a:endParaRPr sz="6000" b="1" baseline="300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5" name="Shape 1174"/>
          <p:cNvSpPr/>
          <p:nvPr/>
        </p:nvSpPr>
        <p:spPr>
          <a:xfrm>
            <a:off x="2569126" y="8237095"/>
            <a:ext cx="3979142" cy="9502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8766" tIns="48766" rIns="48766" bIns="48766"/>
          <a:lstStyle>
            <a:lvl1pPr algn="ctr">
              <a:spcBef>
                <a:spcPts val="5900"/>
              </a:spcBef>
              <a:defRPr sz="3200" spc="319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en-US" sz="6000" b="1" dirty="0" smtClean="0">
                <a:solidFill>
                  <a:srgbClr val="FFFFFF"/>
                </a:solidFill>
                <a:latin typeface="+mn-lt"/>
              </a:rPr>
              <a:t>$3M</a:t>
            </a:r>
            <a:r>
              <a:rPr lang="en-US" sz="6000" b="1" baseline="30000" dirty="0" smtClean="0">
                <a:solidFill>
                  <a:srgbClr val="FFFFFF"/>
                </a:solidFill>
                <a:latin typeface="+mn-lt"/>
              </a:rPr>
              <a:t>+</a:t>
            </a:r>
            <a:endParaRPr sz="6000" b="1" baseline="300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6" name="Shape 1174"/>
          <p:cNvSpPr/>
          <p:nvPr/>
        </p:nvSpPr>
        <p:spPr>
          <a:xfrm>
            <a:off x="17709608" y="8237094"/>
            <a:ext cx="3979142" cy="9502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8766" tIns="48766" rIns="48766" bIns="48766"/>
          <a:lstStyle>
            <a:lvl1pPr algn="ctr">
              <a:spcBef>
                <a:spcPts val="5900"/>
              </a:spcBef>
              <a:defRPr sz="3200" spc="319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en-US" sz="6000" b="1" dirty="0" smtClean="0">
                <a:solidFill>
                  <a:srgbClr val="FFFFFF"/>
                </a:solidFill>
                <a:latin typeface="+mn-lt"/>
              </a:rPr>
              <a:t>$50M</a:t>
            </a:r>
            <a:endParaRPr sz="6000" b="1" baseline="300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06414" y="4775544"/>
            <a:ext cx="18845048" cy="1501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393838"/>
                </a:solidFill>
                <a:ea typeface="Montserrat Light"/>
                <a:cs typeface="Montserrat Light"/>
                <a:sym typeface="Montserrat Light"/>
              </a:rPr>
              <a:t>Without credible, evidence-based research, we cannot effectively inform policy that supports the value of radiology in the evolving team-based health care model.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48" y="423325"/>
            <a:ext cx="7802649" cy="221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716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064"/>
          <p:cNvSpPr txBox="1">
            <a:spLocks/>
          </p:cNvSpPr>
          <p:nvPr/>
        </p:nvSpPr>
        <p:spPr>
          <a:xfrm>
            <a:off x="1103585" y="1453187"/>
            <a:ext cx="17941159" cy="3125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Autofit/>
          </a:bodyPr>
          <a:lstStyle>
            <a:lvl1pPr marL="0" marR="0" indent="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1pPr>
            <a:lvl2pPr marL="0" marR="0" indent="2286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2pPr>
            <a:lvl3pPr marL="0" marR="0" indent="4572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3pPr>
            <a:lvl4pPr marL="0" marR="0" indent="6858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4pPr>
            <a:lvl5pPr marL="0" marR="0" indent="9144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5pPr>
            <a:lvl6pPr marL="0" marR="0" indent="11430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6pPr>
            <a:lvl7pPr marL="0" marR="0" indent="13716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7pPr>
            <a:lvl8pPr marL="0" marR="0" indent="16002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8pPr>
            <a:lvl9pPr marL="0" marR="0" indent="18288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9pPr>
          </a:lstStyle>
          <a:p>
            <a:pPr hangingPunct="1"/>
            <a:r>
              <a:rPr lang="de-DE" sz="9600" b="1" dirty="0" smtClean="0">
                <a:solidFill>
                  <a:srgbClr val="004565"/>
                </a:solidFill>
                <a:latin typeface="+mn-lt"/>
              </a:rPr>
              <a:t>What is 10 for Tuesday?</a:t>
            </a:r>
          </a:p>
        </p:txBody>
      </p:sp>
      <p:sp>
        <p:nvSpPr>
          <p:cNvPr id="5" name="Shape 1066"/>
          <p:cNvSpPr/>
          <p:nvPr/>
        </p:nvSpPr>
        <p:spPr>
          <a:xfrm>
            <a:off x="1103585" y="3345049"/>
            <a:ext cx="21693354" cy="12188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just">
              <a:lnSpc>
                <a:spcPct val="150000"/>
              </a:lnSpc>
            </a:pPr>
            <a:r>
              <a:rPr lang="en-US" sz="3600" dirty="0" smtClean="0">
                <a:solidFill>
                  <a:srgbClr val="393838"/>
                </a:solidFill>
                <a:ea typeface="Montserrat Light"/>
                <a:cs typeface="Montserrat Light"/>
                <a:sym typeface="Source Sans Pro" charset="0"/>
              </a:rPr>
              <a:t>The ACRF will be joining the larger                                 movement with our new 10 for Tuesday campaign. </a:t>
            </a:r>
            <a:r>
              <a:rPr lang="en-US" sz="3600" dirty="0" err="1" smtClean="0">
                <a:solidFill>
                  <a:srgbClr val="393838"/>
                </a:solidFill>
                <a:ea typeface="Montserrat Light"/>
                <a:cs typeface="Montserrat Light"/>
                <a:sym typeface="Source Sans Pro" charset="0"/>
              </a:rPr>
              <a:t>GivingTuesday</a:t>
            </a:r>
            <a:r>
              <a:rPr lang="en-US" sz="3600" dirty="0" smtClean="0">
                <a:solidFill>
                  <a:srgbClr val="393838"/>
                </a:solidFill>
                <a:ea typeface="Montserrat Light"/>
                <a:cs typeface="Montserrat Light"/>
                <a:sym typeface="Source Sans Pro" charset="0"/>
              </a:rPr>
              <a:t> </a:t>
            </a:r>
            <a:r>
              <a:rPr lang="en-US" sz="3600" dirty="0">
                <a:solidFill>
                  <a:srgbClr val="393838"/>
                </a:solidFill>
                <a:ea typeface="Montserrat Light"/>
                <a:cs typeface="Montserrat Light"/>
                <a:sym typeface="Source Sans Pro" charset="0"/>
              </a:rPr>
              <a:t>is celebrated on the Tuesday following Thanksgiving and is designed to inspire and prompt generosity and giving after the deluge of shopping on Black Friday and Cyber Monday. </a:t>
            </a:r>
          </a:p>
          <a:p>
            <a:pPr algn="just">
              <a:lnSpc>
                <a:spcPct val="150000"/>
              </a:lnSpc>
            </a:pPr>
            <a:endParaRPr lang="en-US" sz="3600" dirty="0">
              <a:solidFill>
                <a:srgbClr val="393838"/>
              </a:solidFill>
              <a:ea typeface="Montserrat Light"/>
              <a:cs typeface="Montserrat Light"/>
            </a:endParaRPr>
          </a:p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393838"/>
                </a:solidFill>
                <a:ea typeface="Montserrat Light"/>
                <a:cs typeface="Montserrat Light"/>
              </a:rPr>
              <a:t>Our goal with this campaign is to inspire our own giving movement within the radiology community to help secure our profession's future. </a:t>
            </a:r>
            <a:r>
              <a:rPr lang="en-US" sz="3600" dirty="0">
                <a:solidFill>
                  <a:srgbClr val="393838"/>
                </a:solidFill>
                <a:ea typeface="Montserrat Light"/>
                <a:cs typeface="Montserrat Light"/>
                <a:sym typeface="Source Sans Pro" charset="0"/>
              </a:rPr>
              <a:t>We are kicking off the campaign this month and it will end on the day of </a:t>
            </a:r>
            <a:r>
              <a:rPr lang="en-US" sz="3600" dirty="0" err="1">
                <a:solidFill>
                  <a:srgbClr val="393838"/>
                </a:solidFill>
                <a:ea typeface="Montserrat Light"/>
                <a:cs typeface="Montserrat Light"/>
                <a:sym typeface="Source Sans Pro" charset="0"/>
              </a:rPr>
              <a:t>GivingTuesday</a:t>
            </a:r>
            <a:r>
              <a:rPr lang="en-US" sz="3600" dirty="0">
                <a:solidFill>
                  <a:srgbClr val="393838"/>
                </a:solidFill>
                <a:ea typeface="Montserrat Light"/>
                <a:cs typeface="Montserrat Light"/>
                <a:sym typeface="Source Sans Pro" charset="0"/>
              </a:rPr>
              <a:t>, December 3. </a:t>
            </a:r>
          </a:p>
          <a:p>
            <a:pPr algn="just">
              <a:lnSpc>
                <a:spcPct val="150000"/>
              </a:lnSpc>
            </a:pPr>
            <a:endParaRPr lang="en-US" sz="3600" dirty="0">
              <a:solidFill>
                <a:srgbClr val="393838"/>
              </a:solidFill>
              <a:ea typeface="Montserrat Light"/>
              <a:cs typeface="Montserrat Light"/>
            </a:endParaRPr>
          </a:p>
          <a:p>
            <a:pPr algn="just">
              <a:lnSpc>
                <a:spcPct val="150000"/>
              </a:lnSpc>
            </a:pPr>
            <a:r>
              <a:rPr lang="en-US" sz="3600" dirty="0">
                <a:solidFill>
                  <a:srgbClr val="393838"/>
                </a:solidFill>
                <a:ea typeface="Montserrat Light"/>
                <a:cs typeface="Montserrat Light"/>
              </a:rPr>
              <a:t>By giving </a:t>
            </a:r>
            <a:r>
              <a:rPr lang="en-US" sz="3600" b="1" i="1" dirty="0">
                <a:solidFill>
                  <a:srgbClr val="393838"/>
                </a:solidFill>
                <a:ea typeface="Montserrat Light"/>
                <a:cs typeface="Montserrat Light"/>
              </a:rPr>
              <a:t>just $10 each</a:t>
            </a:r>
            <a:r>
              <a:rPr lang="en-US" sz="3600" dirty="0">
                <a:solidFill>
                  <a:srgbClr val="393838"/>
                </a:solidFill>
                <a:ea typeface="Montserrat Light"/>
                <a:cs typeface="Montserrat Light"/>
              </a:rPr>
              <a:t>, radiologists across the country can come together to </a:t>
            </a:r>
            <a:endParaRPr lang="en-US" sz="3600" dirty="0" smtClean="0">
              <a:solidFill>
                <a:srgbClr val="393838"/>
              </a:solidFill>
              <a:ea typeface="Montserrat Light"/>
              <a:cs typeface="Montserrat Light"/>
            </a:endParaRPr>
          </a:p>
          <a:p>
            <a:pPr algn="just">
              <a:lnSpc>
                <a:spcPct val="150000"/>
              </a:lnSpc>
            </a:pPr>
            <a:r>
              <a:rPr lang="en-US" sz="3600" dirty="0" smtClean="0">
                <a:solidFill>
                  <a:srgbClr val="393838"/>
                </a:solidFill>
                <a:ea typeface="Montserrat Light"/>
                <a:cs typeface="Montserrat Light"/>
              </a:rPr>
              <a:t>collectively </a:t>
            </a:r>
            <a:r>
              <a:rPr lang="en-US" sz="3600" dirty="0">
                <a:solidFill>
                  <a:srgbClr val="393838"/>
                </a:solidFill>
                <a:ea typeface="Montserrat Light"/>
                <a:cs typeface="Montserrat Light"/>
              </a:rPr>
              <a:t>take an active role in ensuring that the radiology profession not only </a:t>
            </a:r>
            <a:endParaRPr lang="en-US" sz="3600" dirty="0" smtClean="0">
              <a:solidFill>
                <a:srgbClr val="393838"/>
              </a:solidFill>
              <a:ea typeface="Montserrat Light"/>
              <a:cs typeface="Montserrat Light"/>
            </a:endParaRPr>
          </a:p>
          <a:p>
            <a:pPr algn="just">
              <a:lnSpc>
                <a:spcPct val="150000"/>
              </a:lnSpc>
            </a:pPr>
            <a:r>
              <a:rPr lang="en-US" sz="3600" dirty="0" smtClean="0">
                <a:solidFill>
                  <a:srgbClr val="393838"/>
                </a:solidFill>
                <a:ea typeface="Montserrat Light"/>
                <a:cs typeface="Montserrat Light"/>
              </a:rPr>
              <a:t>survives</a:t>
            </a:r>
            <a:r>
              <a:rPr lang="en-US" sz="3600" dirty="0">
                <a:solidFill>
                  <a:srgbClr val="393838"/>
                </a:solidFill>
                <a:ea typeface="Montserrat Light"/>
                <a:cs typeface="Montserrat Light"/>
              </a:rPr>
              <a:t>, but thrives.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5945" y="8809613"/>
            <a:ext cx="6442842" cy="448003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243" y="3659505"/>
            <a:ext cx="3963734" cy="33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5266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265"/>
          <p:cNvSpPr/>
          <p:nvPr/>
        </p:nvSpPr>
        <p:spPr>
          <a:xfrm flipV="1">
            <a:off x="12762172" y="3270944"/>
            <a:ext cx="1" cy="10445056"/>
          </a:xfrm>
          <a:prstGeom prst="line">
            <a:avLst/>
          </a:prstGeom>
          <a:ln w="25400">
            <a:solidFill>
              <a:srgbClr val="D6D6D6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lnSpc>
                <a:spcPct val="100000"/>
              </a:lnSpc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" name="Shape 1269"/>
          <p:cNvSpPr txBox="1">
            <a:spLocks/>
          </p:cNvSpPr>
          <p:nvPr/>
        </p:nvSpPr>
        <p:spPr>
          <a:xfrm>
            <a:off x="883395" y="1614491"/>
            <a:ext cx="9280273" cy="3125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Autofit/>
          </a:bodyPr>
          <a:lstStyle>
            <a:lvl1pPr marL="0" marR="0" indent="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1pPr>
            <a:lvl2pPr marL="0" marR="0" indent="2286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2pPr>
            <a:lvl3pPr marL="0" marR="0" indent="4572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3pPr>
            <a:lvl4pPr marL="0" marR="0" indent="6858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4pPr>
            <a:lvl5pPr marL="0" marR="0" indent="9144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5pPr>
            <a:lvl6pPr marL="0" marR="0" indent="11430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6pPr>
            <a:lvl7pPr marL="0" marR="0" indent="13716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7pPr>
            <a:lvl8pPr marL="0" marR="0" indent="16002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8pPr>
            <a:lvl9pPr marL="0" marR="0" indent="182880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560" baseline="0">
                <a:ln>
                  <a:noFill/>
                </a:ln>
                <a:solidFill>
                  <a:srgbClr val="212121"/>
                </a:solidFill>
                <a:uFillTx/>
                <a:latin typeface="+mj-lt"/>
                <a:ea typeface="+mj-ea"/>
                <a:cs typeface="+mj-cs"/>
                <a:sym typeface="Montserrat Semi Bold"/>
              </a:defRPr>
            </a:lvl9pPr>
          </a:lstStyle>
          <a:p>
            <a:pPr algn="ctr" hangingPunct="1"/>
            <a:r>
              <a:rPr lang="de-DE" sz="8800" b="1" dirty="0" smtClean="0">
                <a:solidFill>
                  <a:srgbClr val="004565"/>
                </a:solidFill>
                <a:latin typeface="+mn-lt"/>
              </a:rPr>
              <a:t>Join the</a:t>
            </a:r>
          </a:p>
          <a:p>
            <a:pPr algn="ctr" hangingPunct="1"/>
            <a:r>
              <a:rPr lang="de-DE" sz="8800" b="1" dirty="0" smtClean="0">
                <a:solidFill>
                  <a:srgbClr val="004565"/>
                </a:solidFill>
                <a:latin typeface="+mn-lt"/>
              </a:rPr>
              <a:t>10 for Tuesday</a:t>
            </a:r>
          </a:p>
          <a:p>
            <a:pPr algn="ctr" hangingPunct="1"/>
            <a:r>
              <a:rPr lang="de-DE" sz="8800" b="1" dirty="0" smtClean="0">
                <a:solidFill>
                  <a:srgbClr val="004565"/>
                </a:solidFill>
                <a:latin typeface="+mn-lt"/>
              </a:rPr>
              <a:t>Movement</a:t>
            </a:r>
            <a:r>
              <a:rPr lang="de-DE" sz="8800" dirty="0" smtClean="0">
                <a:solidFill>
                  <a:srgbClr val="004565"/>
                </a:solidFill>
                <a:latin typeface="+mn-lt"/>
              </a:rPr>
              <a:t>.</a:t>
            </a:r>
            <a:endParaRPr lang="de-DE" sz="8800" dirty="0">
              <a:solidFill>
                <a:srgbClr val="004565"/>
              </a:solidFill>
              <a:latin typeface="+mn-lt"/>
            </a:endParaRPr>
          </a:p>
        </p:txBody>
      </p:sp>
      <p:sp>
        <p:nvSpPr>
          <p:cNvPr id="8" name="Shape 1271"/>
          <p:cNvSpPr/>
          <p:nvPr/>
        </p:nvSpPr>
        <p:spPr>
          <a:xfrm>
            <a:off x="14416712" y="1968041"/>
            <a:ext cx="7846582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8766" tIns="48766" rIns="48766" bIns="48766"/>
          <a:lstStyle>
            <a:lvl1pPr>
              <a:spcBef>
                <a:spcPts val="5900"/>
              </a:spcBef>
              <a:defRPr spc="150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en-US" sz="4800" dirty="0">
                <a:solidFill>
                  <a:srgbClr val="393838"/>
                </a:solidFill>
                <a:latin typeface="+mn-lt"/>
              </a:rPr>
              <a:t>Text “</a:t>
            </a:r>
            <a:r>
              <a:rPr lang="en-US" sz="4800" b="1" dirty="0">
                <a:solidFill>
                  <a:srgbClr val="393838"/>
                </a:solidFill>
                <a:latin typeface="+mn-lt"/>
              </a:rPr>
              <a:t>HPR10</a:t>
            </a:r>
            <a:r>
              <a:rPr lang="en-US" sz="4800" dirty="0">
                <a:solidFill>
                  <a:srgbClr val="393838"/>
                </a:solidFill>
                <a:latin typeface="+mn-lt"/>
              </a:rPr>
              <a:t>” to 44-321.</a:t>
            </a:r>
          </a:p>
        </p:txBody>
      </p:sp>
      <p:sp>
        <p:nvSpPr>
          <p:cNvPr id="10" name="Shape 1273"/>
          <p:cNvSpPr/>
          <p:nvPr/>
        </p:nvSpPr>
        <p:spPr>
          <a:xfrm>
            <a:off x="14416712" y="5620201"/>
            <a:ext cx="7854856" cy="76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8766" tIns="48766" rIns="48766" bIns="48766"/>
          <a:lstStyle>
            <a:lvl1pPr>
              <a:spcBef>
                <a:spcPts val="5900"/>
              </a:spcBef>
              <a:defRPr spc="150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en-US" sz="4800" dirty="0">
                <a:solidFill>
                  <a:srgbClr val="393838"/>
                </a:solidFill>
                <a:latin typeface="+mn-lt"/>
              </a:rPr>
              <a:t>You will receive a text from 44-321. Click the link in the text.</a:t>
            </a:r>
          </a:p>
        </p:txBody>
      </p:sp>
      <p:sp>
        <p:nvSpPr>
          <p:cNvPr id="12" name="Shape 1275"/>
          <p:cNvSpPr/>
          <p:nvPr/>
        </p:nvSpPr>
        <p:spPr>
          <a:xfrm>
            <a:off x="14416712" y="9498273"/>
            <a:ext cx="7846582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8766" tIns="48766" rIns="48766" bIns="48766"/>
          <a:lstStyle>
            <a:lvl1pPr>
              <a:spcBef>
                <a:spcPts val="5900"/>
              </a:spcBef>
              <a:defRPr spc="150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en-US" sz="4800" dirty="0">
                <a:solidFill>
                  <a:srgbClr val="393838"/>
                </a:solidFill>
                <a:latin typeface="+mn-lt"/>
              </a:rPr>
              <a:t>Fill out the form and click the </a:t>
            </a:r>
            <a:r>
              <a:rPr lang="en-US" sz="4800" dirty="0" smtClean="0">
                <a:solidFill>
                  <a:srgbClr val="393838"/>
                </a:solidFill>
                <a:latin typeface="+mn-lt"/>
              </a:rPr>
              <a:t>continue </a:t>
            </a:r>
            <a:r>
              <a:rPr lang="en-US" sz="4800" dirty="0">
                <a:solidFill>
                  <a:srgbClr val="393838"/>
                </a:solidFill>
                <a:latin typeface="+mn-lt"/>
              </a:rPr>
              <a:t>button. </a:t>
            </a:r>
          </a:p>
        </p:txBody>
      </p:sp>
      <p:sp>
        <p:nvSpPr>
          <p:cNvPr id="15" name="Hexagon 14"/>
          <p:cNvSpPr/>
          <p:nvPr/>
        </p:nvSpPr>
        <p:spPr>
          <a:xfrm>
            <a:off x="11860472" y="1968041"/>
            <a:ext cx="1866300" cy="1639614"/>
          </a:xfrm>
          <a:prstGeom prst="hexagon">
            <a:avLst/>
          </a:prstGeom>
          <a:solidFill>
            <a:srgbClr val="004565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6" name="Hexagon 15"/>
          <p:cNvSpPr/>
          <p:nvPr/>
        </p:nvSpPr>
        <p:spPr>
          <a:xfrm>
            <a:off x="11860472" y="5733157"/>
            <a:ext cx="1866300" cy="1639614"/>
          </a:xfrm>
          <a:prstGeom prst="hexagon">
            <a:avLst/>
          </a:prstGeom>
          <a:solidFill>
            <a:srgbClr val="004565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7" name="Hexagon 16"/>
          <p:cNvSpPr/>
          <p:nvPr/>
        </p:nvSpPr>
        <p:spPr>
          <a:xfrm>
            <a:off x="11860472" y="9498273"/>
            <a:ext cx="1866300" cy="1639614"/>
          </a:xfrm>
          <a:prstGeom prst="hexagon">
            <a:avLst/>
          </a:prstGeom>
          <a:solidFill>
            <a:srgbClr val="004565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8" name="Shape 1271"/>
          <p:cNvSpPr/>
          <p:nvPr/>
        </p:nvSpPr>
        <p:spPr>
          <a:xfrm>
            <a:off x="11989276" y="2025847"/>
            <a:ext cx="1608692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8766" tIns="48766" rIns="48766" bIns="48766"/>
          <a:lstStyle>
            <a:lvl1pPr>
              <a:spcBef>
                <a:spcPts val="5900"/>
              </a:spcBef>
              <a:defRPr spc="150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algn="ctr"/>
            <a:r>
              <a:rPr lang="en-US" sz="7200" b="1" dirty="0" smtClean="0">
                <a:solidFill>
                  <a:srgbClr val="FFFFFF"/>
                </a:solidFill>
                <a:latin typeface="+mn-lt"/>
              </a:rPr>
              <a:t>1</a:t>
            </a:r>
            <a:endParaRPr lang="en-US" sz="72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0" name="Shape 1271"/>
          <p:cNvSpPr/>
          <p:nvPr/>
        </p:nvSpPr>
        <p:spPr>
          <a:xfrm>
            <a:off x="11989276" y="5892963"/>
            <a:ext cx="1608692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8766" tIns="48766" rIns="48766" bIns="48766"/>
          <a:lstStyle>
            <a:lvl1pPr>
              <a:spcBef>
                <a:spcPts val="5900"/>
              </a:spcBef>
              <a:defRPr spc="150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algn="ctr"/>
            <a:r>
              <a:rPr lang="en-US" sz="7200" b="1" dirty="0">
                <a:solidFill>
                  <a:srgbClr val="FFFFFF"/>
                </a:solidFill>
                <a:latin typeface="+mn-lt"/>
              </a:rPr>
              <a:t>2</a:t>
            </a:r>
          </a:p>
        </p:txBody>
      </p:sp>
      <p:sp>
        <p:nvSpPr>
          <p:cNvPr id="21" name="Shape 1271"/>
          <p:cNvSpPr/>
          <p:nvPr/>
        </p:nvSpPr>
        <p:spPr>
          <a:xfrm>
            <a:off x="12011254" y="9556079"/>
            <a:ext cx="1608692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8766" tIns="48766" rIns="48766" bIns="48766"/>
          <a:lstStyle>
            <a:lvl1pPr>
              <a:spcBef>
                <a:spcPts val="5900"/>
              </a:spcBef>
              <a:defRPr spc="150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 algn="ctr"/>
            <a:r>
              <a:rPr lang="en-US" sz="7200" b="1" dirty="0" smtClean="0">
                <a:solidFill>
                  <a:srgbClr val="FFFFFF"/>
                </a:solidFill>
                <a:latin typeface="+mn-lt"/>
              </a:rPr>
              <a:t>3</a:t>
            </a:r>
            <a:endParaRPr lang="en-US" sz="7200" b="1" dirty="0">
              <a:solidFill>
                <a:srgbClr val="FFFFFF"/>
              </a:solidFill>
              <a:latin typeface="+mn-lt"/>
            </a:endParaRPr>
          </a:p>
        </p:txBody>
      </p:sp>
      <p:grpSp>
        <p:nvGrpSpPr>
          <p:cNvPr id="22" name="Group 1560"/>
          <p:cNvGrpSpPr/>
          <p:nvPr/>
        </p:nvGrpSpPr>
        <p:grpSpPr>
          <a:xfrm>
            <a:off x="2772437" y="5724087"/>
            <a:ext cx="5560521" cy="9403158"/>
            <a:chOff x="0" y="0"/>
            <a:chExt cx="3122740" cy="6350000"/>
          </a:xfrm>
        </p:grpSpPr>
        <p:sp>
          <p:nvSpPr>
            <p:cNvPr id="23" name="Shape 1539"/>
            <p:cNvSpPr/>
            <p:nvPr/>
          </p:nvSpPr>
          <p:spPr>
            <a:xfrm>
              <a:off x="0" y="812788"/>
              <a:ext cx="78770" cy="24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5274" y="21600"/>
                  </a:lnTo>
                  <a:cubicBezTo>
                    <a:pt x="2260" y="21600"/>
                    <a:pt x="0" y="20883"/>
                    <a:pt x="0" y="19926"/>
                  </a:cubicBezTo>
                  <a:lnTo>
                    <a:pt x="0" y="1674"/>
                  </a:lnTo>
                  <a:cubicBezTo>
                    <a:pt x="0" y="717"/>
                    <a:pt x="2260" y="0"/>
                    <a:pt x="5274" y="0"/>
                  </a:cubicBez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solidFill>
              <a:srgbClr val="D6D6D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49262"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4" name="Shape 1540"/>
            <p:cNvSpPr/>
            <p:nvPr/>
          </p:nvSpPr>
          <p:spPr>
            <a:xfrm>
              <a:off x="0" y="1350662"/>
              <a:ext cx="94703" cy="457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404" y="21600"/>
                  </a:lnTo>
                  <a:cubicBezTo>
                    <a:pt x="1887" y="21600"/>
                    <a:pt x="0" y="21216"/>
                    <a:pt x="0" y="20704"/>
                  </a:cubicBezTo>
                  <a:lnTo>
                    <a:pt x="0" y="896"/>
                  </a:lnTo>
                  <a:cubicBezTo>
                    <a:pt x="0" y="342"/>
                    <a:pt x="1887" y="0"/>
                    <a:pt x="4404" y="0"/>
                  </a:cubicBez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solidFill>
              <a:srgbClr val="D6D6D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49262"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" name="Shape 1541"/>
            <p:cNvSpPr/>
            <p:nvPr/>
          </p:nvSpPr>
          <p:spPr>
            <a:xfrm>
              <a:off x="0" y="1936348"/>
              <a:ext cx="78770" cy="44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5274" y="21600"/>
                  </a:lnTo>
                  <a:cubicBezTo>
                    <a:pt x="2260" y="21600"/>
                    <a:pt x="0" y="21249"/>
                    <a:pt x="0" y="20680"/>
                  </a:cubicBezTo>
                  <a:lnTo>
                    <a:pt x="0" y="920"/>
                  </a:lnTo>
                  <a:cubicBezTo>
                    <a:pt x="0" y="394"/>
                    <a:pt x="2260" y="0"/>
                    <a:pt x="5274" y="0"/>
                  </a:cubicBez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solidFill>
              <a:srgbClr val="D6D6D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49262"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6" name="Shape 1542"/>
            <p:cNvSpPr/>
            <p:nvPr/>
          </p:nvSpPr>
          <p:spPr>
            <a:xfrm>
              <a:off x="3055923" y="1350662"/>
              <a:ext cx="66818" cy="473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386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5386" y="0"/>
                  </a:lnTo>
                  <a:cubicBezTo>
                    <a:pt x="19233" y="0"/>
                    <a:pt x="21600" y="331"/>
                    <a:pt x="21600" y="869"/>
                  </a:cubicBezTo>
                  <a:lnTo>
                    <a:pt x="21600" y="20731"/>
                  </a:lnTo>
                  <a:cubicBezTo>
                    <a:pt x="21600" y="21186"/>
                    <a:pt x="18641" y="21600"/>
                    <a:pt x="15386" y="21600"/>
                  </a:cubicBezTo>
                </a:path>
              </a:pathLst>
            </a:custGeom>
            <a:solidFill>
              <a:srgbClr val="D6D6D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49262"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7" name="Shape 1543"/>
            <p:cNvSpPr/>
            <p:nvPr/>
          </p:nvSpPr>
          <p:spPr>
            <a:xfrm>
              <a:off x="31874" y="0"/>
              <a:ext cx="3055021" cy="635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62" y="21600"/>
                  </a:moveTo>
                  <a:lnTo>
                    <a:pt x="4018" y="21600"/>
                  </a:lnTo>
                  <a:cubicBezTo>
                    <a:pt x="1795" y="21600"/>
                    <a:pt x="0" y="20736"/>
                    <a:pt x="0" y="19667"/>
                  </a:cubicBezTo>
                  <a:lnTo>
                    <a:pt x="0" y="1936"/>
                  </a:lnTo>
                  <a:cubicBezTo>
                    <a:pt x="0" y="864"/>
                    <a:pt x="1795" y="0"/>
                    <a:pt x="4018" y="0"/>
                  </a:cubicBezTo>
                  <a:lnTo>
                    <a:pt x="17575" y="0"/>
                  </a:lnTo>
                  <a:cubicBezTo>
                    <a:pt x="19798" y="0"/>
                    <a:pt x="21600" y="864"/>
                    <a:pt x="21600" y="1936"/>
                  </a:cubicBezTo>
                  <a:lnTo>
                    <a:pt x="21600" y="19673"/>
                  </a:lnTo>
                  <a:cubicBezTo>
                    <a:pt x="21581" y="20736"/>
                    <a:pt x="19786" y="21600"/>
                    <a:pt x="17562" y="21600"/>
                  </a:cubicBezTo>
                </a:path>
              </a:pathLst>
            </a:custGeom>
            <a:solidFill>
              <a:srgbClr val="D6D6D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49262"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8" name="Shape 1544"/>
            <p:cNvSpPr/>
            <p:nvPr/>
          </p:nvSpPr>
          <p:spPr>
            <a:xfrm>
              <a:off x="59763" y="31874"/>
              <a:ext cx="2995258" cy="6290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37" y="21600"/>
                  </a:moveTo>
                  <a:lnTo>
                    <a:pt x="3969" y="21600"/>
                  </a:lnTo>
                  <a:cubicBezTo>
                    <a:pt x="1779" y="21600"/>
                    <a:pt x="0" y="20756"/>
                    <a:pt x="0" y="19713"/>
                  </a:cubicBezTo>
                  <a:lnTo>
                    <a:pt x="0" y="1887"/>
                  </a:lnTo>
                  <a:cubicBezTo>
                    <a:pt x="0" y="847"/>
                    <a:pt x="1779" y="0"/>
                    <a:pt x="3969" y="0"/>
                  </a:cubicBezTo>
                  <a:lnTo>
                    <a:pt x="17637" y="0"/>
                  </a:lnTo>
                  <a:cubicBezTo>
                    <a:pt x="19821" y="0"/>
                    <a:pt x="21600" y="847"/>
                    <a:pt x="21600" y="1887"/>
                  </a:cubicBezTo>
                  <a:lnTo>
                    <a:pt x="21600" y="19719"/>
                  </a:lnTo>
                  <a:cubicBezTo>
                    <a:pt x="21600" y="20762"/>
                    <a:pt x="19821" y="21600"/>
                    <a:pt x="17637" y="21600"/>
                  </a:cubicBezTo>
                </a:path>
              </a:pathLst>
            </a:custGeom>
            <a:solidFill>
              <a:srgbClr val="F8F8F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49262"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9" name="Shape 1545"/>
            <p:cNvSpPr/>
            <p:nvPr/>
          </p:nvSpPr>
          <p:spPr>
            <a:xfrm>
              <a:off x="183275" y="764977"/>
              <a:ext cx="2752218" cy="4839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02" y="21600"/>
                  </a:moveTo>
                  <a:lnTo>
                    <a:pt x="298" y="21600"/>
                  </a:lnTo>
                  <a:cubicBezTo>
                    <a:pt x="135" y="21600"/>
                    <a:pt x="0" y="21523"/>
                    <a:pt x="0" y="21431"/>
                  </a:cubicBezTo>
                  <a:lnTo>
                    <a:pt x="0" y="169"/>
                  </a:lnTo>
                  <a:cubicBezTo>
                    <a:pt x="0" y="77"/>
                    <a:pt x="135" y="0"/>
                    <a:pt x="298" y="0"/>
                  </a:cubicBezTo>
                  <a:lnTo>
                    <a:pt x="21302" y="0"/>
                  </a:lnTo>
                  <a:cubicBezTo>
                    <a:pt x="21465" y="0"/>
                    <a:pt x="21600" y="77"/>
                    <a:pt x="21600" y="169"/>
                  </a:cubicBezTo>
                  <a:lnTo>
                    <a:pt x="21600" y="21431"/>
                  </a:lnTo>
                  <a:cubicBezTo>
                    <a:pt x="21600" y="21523"/>
                    <a:pt x="21465" y="21600"/>
                    <a:pt x="21302" y="21600"/>
                  </a:cubicBezTo>
                </a:path>
              </a:pathLst>
            </a:custGeom>
            <a:solidFill>
              <a:srgbClr val="F7F8F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49262"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0" name="Shape 1546"/>
            <p:cNvSpPr/>
            <p:nvPr/>
          </p:nvSpPr>
          <p:spPr>
            <a:xfrm>
              <a:off x="199212" y="780914"/>
              <a:ext cx="2720345" cy="4808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99" y="21600"/>
                  </a:moveTo>
                  <a:lnTo>
                    <a:pt x="301" y="21600"/>
                  </a:lnTo>
                  <a:cubicBezTo>
                    <a:pt x="136" y="21600"/>
                    <a:pt x="0" y="21523"/>
                    <a:pt x="0" y="21430"/>
                  </a:cubicBezTo>
                  <a:lnTo>
                    <a:pt x="0" y="170"/>
                  </a:lnTo>
                  <a:cubicBezTo>
                    <a:pt x="0" y="77"/>
                    <a:pt x="136" y="0"/>
                    <a:pt x="301" y="0"/>
                  </a:cubicBezTo>
                  <a:lnTo>
                    <a:pt x="21299" y="0"/>
                  </a:lnTo>
                  <a:cubicBezTo>
                    <a:pt x="21464" y="0"/>
                    <a:pt x="21600" y="77"/>
                    <a:pt x="21600" y="170"/>
                  </a:cubicBezTo>
                  <a:lnTo>
                    <a:pt x="21600" y="21430"/>
                  </a:lnTo>
                  <a:cubicBezTo>
                    <a:pt x="21600" y="21523"/>
                    <a:pt x="21464" y="21600"/>
                    <a:pt x="21299" y="21600"/>
                  </a:cubicBezTo>
                </a:path>
              </a:pathLst>
            </a:custGeom>
            <a:solidFill>
              <a:srgbClr val="D3D3D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49262"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1" name="Shape 1547"/>
            <p:cNvSpPr/>
            <p:nvPr/>
          </p:nvSpPr>
          <p:spPr>
            <a:xfrm>
              <a:off x="1313765" y="5708399"/>
              <a:ext cx="495221" cy="495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46" extrusionOk="0">
                  <a:moveTo>
                    <a:pt x="18192" y="3154"/>
                  </a:moveTo>
                  <a:cubicBezTo>
                    <a:pt x="19598" y="4521"/>
                    <a:pt x="20457" y="6005"/>
                    <a:pt x="20965" y="7919"/>
                  </a:cubicBezTo>
                  <a:cubicBezTo>
                    <a:pt x="21473" y="9794"/>
                    <a:pt x="21473" y="11513"/>
                    <a:pt x="20965" y="13427"/>
                  </a:cubicBezTo>
                  <a:cubicBezTo>
                    <a:pt x="20457" y="15302"/>
                    <a:pt x="19559" y="16786"/>
                    <a:pt x="18192" y="18192"/>
                  </a:cubicBezTo>
                  <a:cubicBezTo>
                    <a:pt x="16786" y="19559"/>
                    <a:pt x="15302" y="20457"/>
                    <a:pt x="13427" y="20965"/>
                  </a:cubicBezTo>
                  <a:cubicBezTo>
                    <a:pt x="11513" y="21473"/>
                    <a:pt x="9794" y="21473"/>
                    <a:pt x="7919" y="20965"/>
                  </a:cubicBezTo>
                  <a:cubicBezTo>
                    <a:pt x="6005" y="20457"/>
                    <a:pt x="4482" y="19559"/>
                    <a:pt x="3115" y="18192"/>
                  </a:cubicBezTo>
                  <a:cubicBezTo>
                    <a:pt x="1709" y="16786"/>
                    <a:pt x="889" y="15302"/>
                    <a:pt x="381" y="13427"/>
                  </a:cubicBezTo>
                  <a:cubicBezTo>
                    <a:pt x="-127" y="11513"/>
                    <a:pt x="-127" y="9794"/>
                    <a:pt x="381" y="7919"/>
                  </a:cubicBezTo>
                  <a:cubicBezTo>
                    <a:pt x="889" y="6005"/>
                    <a:pt x="1709" y="4482"/>
                    <a:pt x="3115" y="3115"/>
                  </a:cubicBezTo>
                  <a:cubicBezTo>
                    <a:pt x="4482" y="1709"/>
                    <a:pt x="6005" y="889"/>
                    <a:pt x="7919" y="381"/>
                  </a:cubicBezTo>
                  <a:cubicBezTo>
                    <a:pt x="9794" y="-127"/>
                    <a:pt x="11513" y="-127"/>
                    <a:pt x="13427" y="381"/>
                  </a:cubicBezTo>
                  <a:cubicBezTo>
                    <a:pt x="15302" y="889"/>
                    <a:pt x="16825" y="1748"/>
                    <a:pt x="18192" y="3154"/>
                  </a:cubicBezTo>
                </a:path>
              </a:pathLst>
            </a:custGeom>
            <a:solidFill>
              <a:srgbClr val="EAEAEA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49262"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" name="Shape 1548"/>
            <p:cNvSpPr/>
            <p:nvPr/>
          </p:nvSpPr>
          <p:spPr>
            <a:xfrm>
              <a:off x="1310819" y="5709437"/>
              <a:ext cx="234172" cy="25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065" y="6411"/>
                  </a:moveTo>
                  <a:cubicBezTo>
                    <a:pt x="1745" y="10380"/>
                    <a:pt x="0" y="15189"/>
                    <a:pt x="0" y="21600"/>
                  </a:cubicBezTo>
                  <a:lnTo>
                    <a:pt x="21600" y="21600"/>
                  </a:lnTo>
                  <a:lnTo>
                    <a:pt x="21600" y="0"/>
                  </a:lnTo>
                  <a:cubicBezTo>
                    <a:pt x="16865" y="0"/>
                    <a:pt x="10468" y="2366"/>
                    <a:pt x="6065" y="6411"/>
                  </a:cubicBezTo>
                </a:path>
              </a:pathLst>
            </a:custGeom>
            <a:solidFill>
              <a:srgbClr val="9E9E9E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49262"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3" name="Shape 1549"/>
            <p:cNvSpPr/>
            <p:nvPr/>
          </p:nvSpPr>
          <p:spPr>
            <a:xfrm>
              <a:off x="1354646" y="5706363"/>
              <a:ext cx="341748" cy="245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5" extrusionOk="0">
                  <a:moveTo>
                    <a:pt x="10004" y="390"/>
                  </a:moveTo>
                  <a:cubicBezTo>
                    <a:pt x="5855" y="1382"/>
                    <a:pt x="2274" y="4740"/>
                    <a:pt x="0" y="9015"/>
                  </a:cubicBezTo>
                  <a:lnTo>
                    <a:pt x="12789" y="20845"/>
                  </a:lnTo>
                  <a:lnTo>
                    <a:pt x="21600" y="3748"/>
                  </a:lnTo>
                  <a:cubicBezTo>
                    <a:pt x="18360" y="695"/>
                    <a:pt x="14211" y="-755"/>
                    <a:pt x="10004" y="390"/>
                  </a:cubicBezTo>
                </a:path>
              </a:pathLst>
            </a:custGeom>
            <a:solidFill>
              <a:srgbClr val="B5B5B5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49262"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4" name="Shape 1550"/>
            <p:cNvSpPr/>
            <p:nvPr/>
          </p:nvSpPr>
          <p:spPr>
            <a:xfrm>
              <a:off x="1446284" y="5706548"/>
              <a:ext cx="329796" cy="24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0" extrusionOk="0">
                  <a:moveTo>
                    <a:pt x="12242" y="985"/>
                  </a:moveTo>
                  <a:cubicBezTo>
                    <a:pt x="8004" y="-770"/>
                    <a:pt x="3590" y="-83"/>
                    <a:pt x="0" y="2283"/>
                  </a:cubicBezTo>
                  <a:lnTo>
                    <a:pt x="7298" y="20830"/>
                  </a:lnTo>
                  <a:lnTo>
                    <a:pt x="21600" y="11442"/>
                  </a:lnTo>
                  <a:cubicBezTo>
                    <a:pt x="19775" y="6634"/>
                    <a:pt x="16421" y="2741"/>
                    <a:pt x="12242" y="985"/>
                  </a:cubicBezTo>
                </a:path>
              </a:pathLst>
            </a:custGeom>
            <a:solidFill>
              <a:srgbClr val="D3D3D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49262"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5" name="Shape 1551"/>
            <p:cNvSpPr/>
            <p:nvPr/>
          </p:nvSpPr>
          <p:spPr>
            <a:xfrm>
              <a:off x="1569796" y="5944508"/>
              <a:ext cx="234172" cy="25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535" y="15189"/>
                  </a:moveTo>
                  <a:cubicBezTo>
                    <a:pt x="19855" y="11220"/>
                    <a:pt x="21600" y="6411"/>
                    <a:pt x="21600" y="0"/>
                  </a:cubicBezTo>
                  <a:lnTo>
                    <a:pt x="0" y="0"/>
                  </a:lnTo>
                  <a:lnTo>
                    <a:pt x="0" y="21600"/>
                  </a:lnTo>
                  <a:cubicBezTo>
                    <a:pt x="4735" y="21600"/>
                    <a:pt x="10966" y="19234"/>
                    <a:pt x="15535" y="15189"/>
                  </a:cubicBezTo>
                </a:path>
              </a:pathLst>
            </a:custGeom>
            <a:solidFill>
              <a:srgbClr val="9E9E9E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49262"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6" name="Shape 1552"/>
            <p:cNvSpPr/>
            <p:nvPr/>
          </p:nvSpPr>
          <p:spPr>
            <a:xfrm>
              <a:off x="1418394" y="5952478"/>
              <a:ext cx="341748" cy="249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8" extrusionOk="0">
                  <a:moveTo>
                    <a:pt x="11596" y="20459"/>
                  </a:moveTo>
                  <a:cubicBezTo>
                    <a:pt x="15745" y="19470"/>
                    <a:pt x="19326" y="16124"/>
                    <a:pt x="21600" y="11865"/>
                  </a:cubicBezTo>
                  <a:lnTo>
                    <a:pt x="8867" y="0"/>
                  </a:lnTo>
                  <a:lnTo>
                    <a:pt x="0" y="17113"/>
                  </a:lnTo>
                  <a:cubicBezTo>
                    <a:pt x="3240" y="20155"/>
                    <a:pt x="7389" y="21600"/>
                    <a:pt x="11596" y="20459"/>
                  </a:cubicBezTo>
                </a:path>
              </a:pathLst>
            </a:custGeom>
            <a:solidFill>
              <a:srgbClr val="B5B5B5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49262"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7" name="Shape 1553"/>
            <p:cNvSpPr/>
            <p:nvPr/>
          </p:nvSpPr>
          <p:spPr>
            <a:xfrm>
              <a:off x="1338709" y="5952478"/>
              <a:ext cx="329796" cy="24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2" extrusionOk="0">
                  <a:moveTo>
                    <a:pt x="9417" y="19851"/>
                  </a:moveTo>
                  <a:cubicBezTo>
                    <a:pt x="13596" y="21600"/>
                    <a:pt x="18069" y="20915"/>
                    <a:pt x="21600" y="18558"/>
                  </a:cubicBezTo>
                  <a:lnTo>
                    <a:pt x="14361" y="0"/>
                  </a:lnTo>
                  <a:lnTo>
                    <a:pt x="0" y="9431"/>
                  </a:lnTo>
                  <a:cubicBezTo>
                    <a:pt x="1883" y="14223"/>
                    <a:pt x="5179" y="18101"/>
                    <a:pt x="9417" y="19851"/>
                  </a:cubicBezTo>
                </a:path>
              </a:pathLst>
            </a:custGeom>
            <a:solidFill>
              <a:srgbClr val="D3D3D3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49262"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8" name="Shape 1554"/>
            <p:cNvSpPr/>
            <p:nvPr/>
          </p:nvSpPr>
          <p:spPr>
            <a:xfrm>
              <a:off x="1341752" y="5736380"/>
              <a:ext cx="435826" cy="435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30" extrusionOk="0">
                  <a:moveTo>
                    <a:pt x="18226" y="3157"/>
                  </a:moveTo>
                  <a:cubicBezTo>
                    <a:pt x="19596" y="4524"/>
                    <a:pt x="20435" y="6022"/>
                    <a:pt x="20965" y="7918"/>
                  </a:cubicBezTo>
                  <a:cubicBezTo>
                    <a:pt x="21451" y="9813"/>
                    <a:pt x="21451" y="11533"/>
                    <a:pt x="20965" y="13428"/>
                  </a:cubicBezTo>
                  <a:cubicBezTo>
                    <a:pt x="20435" y="15324"/>
                    <a:pt x="19596" y="16822"/>
                    <a:pt x="18226" y="18189"/>
                  </a:cubicBezTo>
                  <a:cubicBezTo>
                    <a:pt x="16857" y="19555"/>
                    <a:pt x="15355" y="20437"/>
                    <a:pt x="13456" y="20966"/>
                  </a:cubicBezTo>
                  <a:cubicBezTo>
                    <a:pt x="11557" y="21451"/>
                    <a:pt x="9834" y="21451"/>
                    <a:pt x="7934" y="20966"/>
                  </a:cubicBezTo>
                  <a:cubicBezTo>
                    <a:pt x="6035" y="20437"/>
                    <a:pt x="4533" y="19555"/>
                    <a:pt x="3164" y="18189"/>
                  </a:cubicBezTo>
                  <a:cubicBezTo>
                    <a:pt x="1750" y="16822"/>
                    <a:pt x="867" y="15324"/>
                    <a:pt x="381" y="13428"/>
                  </a:cubicBezTo>
                  <a:cubicBezTo>
                    <a:pt x="-149" y="11533"/>
                    <a:pt x="-105" y="9813"/>
                    <a:pt x="381" y="7918"/>
                  </a:cubicBezTo>
                  <a:cubicBezTo>
                    <a:pt x="911" y="6022"/>
                    <a:pt x="1750" y="4524"/>
                    <a:pt x="3164" y="3157"/>
                  </a:cubicBezTo>
                  <a:cubicBezTo>
                    <a:pt x="4533" y="1791"/>
                    <a:pt x="6035" y="865"/>
                    <a:pt x="7934" y="380"/>
                  </a:cubicBezTo>
                  <a:cubicBezTo>
                    <a:pt x="9834" y="-149"/>
                    <a:pt x="11557" y="-105"/>
                    <a:pt x="13456" y="380"/>
                  </a:cubicBezTo>
                  <a:cubicBezTo>
                    <a:pt x="15355" y="909"/>
                    <a:pt x="16857" y="1791"/>
                    <a:pt x="18226" y="3157"/>
                  </a:cubicBezTo>
                </a:path>
              </a:pathLst>
            </a:custGeom>
            <a:solidFill>
              <a:srgbClr val="F8F8F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49262"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" name="Shape 1555"/>
            <p:cNvSpPr/>
            <p:nvPr/>
          </p:nvSpPr>
          <p:spPr>
            <a:xfrm>
              <a:off x="1326757" y="394441"/>
              <a:ext cx="453301" cy="46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22" y="21600"/>
                  </a:moveTo>
                  <a:lnTo>
                    <a:pt x="1078" y="21600"/>
                  </a:lnTo>
                  <a:cubicBezTo>
                    <a:pt x="431" y="21600"/>
                    <a:pt x="0" y="16848"/>
                    <a:pt x="0" y="10800"/>
                  </a:cubicBezTo>
                  <a:cubicBezTo>
                    <a:pt x="0" y="4320"/>
                    <a:pt x="431" y="0"/>
                    <a:pt x="1078" y="0"/>
                  </a:cubicBezTo>
                  <a:lnTo>
                    <a:pt x="20522" y="0"/>
                  </a:lnTo>
                  <a:cubicBezTo>
                    <a:pt x="21126" y="0"/>
                    <a:pt x="21600" y="4320"/>
                    <a:pt x="21600" y="10800"/>
                  </a:cubicBezTo>
                  <a:cubicBezTo>
                    <a:pt x="21600" y="15984"/>
                    <a:pt x="21126" y="21600"/>
                    <a:pt x="20522" y="21600"/>
                  </a:cubicBezTo>
                </a:path>
              </a:pathLst>
            </a:custGeom>
            <a:solidFill>
              <a:srgbClr val="5454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49262"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0" name="Shape 1556"/>
            <p:cNvSpPr/>
            <p:nvPr/>
          </p:nvSpPr>
          <p:spPr>
            <a:xfrm>
              <a:off x="1506048" y="163354"/>
              <a:ext cx="74811" cy="7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930"/>
                  </a:moveTo>
                  <a:cubicBezTo>
                    <a:pt x="21600" y="12752"/>
                    <a:pt x="21086" y="14573"/>
                    <a:pt x="20057" y="16395"/>
                  </a:cubicBezTo>
                  <a:cubicBezTo>
                    <a:pt x="19029" y="17957"/>
                    <a:pt x="18000" y="19258"/>
                    <a:pt x="16200" y="20299"/>
                  </a:cubicBezTo>
                  <a:cubicBezTo>
                    <a:pt x="14400" y="21340"/>
                    <a:pt x="12857" y="21600"/>
                    <a:pt x="10800" y="21600"/>
                  </a:cubicBezTo>
                  <a:cubicBezTo>
                    <a:pt x="8743" y="21600"/>
                    <a:pt x="7200" y="21340"/>
                    <a:pt x="5400" y="20299"/>
                  </a:cubicBezTo>
                  <a:cubicBezTo>
                    <a:pt x="3600" y="19258"/>
                    <a:pt x="2314" y="17957"/>
                    <a:pt x="1543" y="16395"/>
                  </a:cubicBezTo>
                  <a:cubicBezTo>
                    <a:pt x="514" y="14573"/>
                    <a:pt x="0" y="12752"/>
                    <a:pt x="0" y="10930"/>
                  </a:cubicBezTo>
                  <a:cubicBezTo>
                    <a:pt x="0" y="8848"/>
                    <a:pt x="514" y="7027"/>
                    <a:pt x="1543" y="5465"/>
                  </a:cubicBezTo>
                  <a:cubicBezTo>
                    <a:pt x="2314" y="3643"/>
                    <a:pt x="3600" y="2342"/>
                    <a:pt x="5400" y="1301"/>
                  </a:cubicBezTo>
                  <a:cubicBezTo>
                    <a:pt x="7200" y="260"/>
                    <a:pt x="8743" y="0"/>
                    <a:pt x="10800" y="0"/>
                  </a:cubicBezTo>
                  <a:cubicBezTo>
                    <a:pt x="12857" y="0"/>
                    <a:pt x="14400" y="260"/>
                    <a:pt x="16200" y="1301"/>
                  </a:cubicBezTo>
                  <a:cubicBezTo>
                    <a:pt x="18000" y="2342"/>
                    <a:pt x="19029" y="3643"/>
                    <a:pt x="20057" y="5465"/>
                  </a:cubicBezTo>
                  <a:cubicBezTo>
                    <a:pt x="21086" y="7027"/>
                    <a:pt x="21600" y="8848"/>
                    <a:pt x="21600" y="10930"/>
                  </a:cubicBezTo>
                </a:path>
              </a:pathLst>
            </a:custGeom>
            <a:solidFill>
              <a:srgbClr val="5454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49262"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1" name="Shape 1557"/>
            <p:cNvSpPr/>
            <p:nvPr/>
          </p:nvSpPr>
          <p:spPr>
            <a:xfrm>
              <a:off x="1012673" y="363151"/>
              <a:ext cx="105334" cy="105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46" extrusionOk="0">
                  <a:moveTo>
                    <a:pt x="11481" y="64"/>
                  </a:moveTo>
                  <a:cubicBezTo>
                    <a:pt x="13296" y="64"/>
                    <a:pt x="14930" y="608"/>
                    <a:pt x="16563" y="1879"/>
                  </a:cubicBezTo>
                  <a:cubicBezTo>
                    <a:pt x="18197" y="2968"/>
                    <a:pt x="19286" y="4057"/>
                    <a:pt x="20193" y="5872"/>
                  </a:cubicBezTo>
                  <a:cubicBezTo>
                    <a:pt x="21101" y="7506"/>
                    <a:pt x="21464" y="9321"/>
                    <a:pt x="21282" y="11317"/>
                  </a:cubicBezTo>
                  <a:cubicBezTo>
                    <a:pt x="21101" y="13132"/>
                    <a:pt x="20556" y="14948"/>
                    <a:pt x="19467" y="16581"/>
                  </a:cubicBezTo>
                  <a:cubicBezTo>
                    <a:pt x="18378" y="18215"/>
                    <a:pt x="17108" y="19304"/>
                    <a:pt x="15293" y="20211"/>
                  </a:cubicBezTo>
                  <a:cubicBezTo>
                    <a:pt x="13477" y="21119"/>
                    <a:pt x="11844" y="21482"/>
                    <a:pt x="9847" y="21300"/>
                  </a:cubicBezTo>
                  <a:cubicBezTo>
                    <a:pt x="7851" y="21119"/>
                    <a:pt x="6217" y="20574"/>
                    <a:pt x="4583" y="19485"/>
                  </a:cubicBezTo>
                  <a:cubicBezTo>
                    <a:pt x="2950" y="18396"/>
                    <a:pt x="1861" y="17126"/>
                    <a:pt x="1135" y="15311"/>
                  </a:cubicBezTo>
                  <a:cubicBezTo>
                    <a:pt x="227" y="13495"/>
                    <a:pt x="-136" y="11862"/>
                    <a:pt x="46" y="9865"/>
                  </a:cubicBezTo>
                  <a:cubicBezTo>
                    <a:pt x="227" y="7869"/>
                    <a:pt x="772" y="6235"/>
                    <a:pt x="1861" y="4601"/>
                  </a:cubicBezTo>
                  <a:cubicBezTo>
                    <a:pt x="2950" y="2968"/>
                    <a:pt x="4220" y="1697"/>
                    <a:pt x="6035" y="971"/>
                  </a:cubicBezTo>
                  <a:cubicBezTo>
                    <a:pt x="7669" y="64"/>
                    <a:pt x="9484" y="-118"/>
                    <a:pt x="11481" y="64"/>
                  </a:cubicBezTo>
                </a:path>
              </a:pathLst>
            </a:custGeom>
            <a:solidFill>
              <a:srgbClr val="5454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49262"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2" name="Shape 1558"/>
            <p:cNvSpPr/>
            <p:nvPr/>
          </p:nvSpPr>
          <p:spPr>
            <a:xfrm>
              <a:off x="1024532" y="379083"/>
              <a:ext cx="77601" cy="7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82" extrusionOk="0">
                  <a:moveTo>
                    <a:pt x="17121" y="2128"/>
                  </a:moveTo>
                  <a:cubicBezTo>
                    <a:pt x="18646" y="3399"/>
                    <a:pt x="19662" y="4669"/>
                    <a:pt x="20425" y="6448"/>
                  </a:cubicBezTo>
                  <a:cubicBezTo>
                    <a:pt x="21187" y="8227"/>
                    <a:pt x="21441" y="10006"/>
                    <a:pt x="21187" y="12039"/>
                  </a:cubicBezTo>
                  <a:cubicBezTo>
                    <a:pt x="20933" y="13817"/>
                    <a:pt x="20170" y="15342"/>
                    <a:pt x="19154" y="17121"/>
                  </a:cubicBezTo>
                  <a:cubicBezTo>
                    <a:pt x="17883" y="18646"/>
                    <a:pt x="16613" y="19662"/>
                    <a:pt x="14834" y="20425"/>
                  </a:cubicBezTo>
                  <a:cubicBezTo>
                    <a:pt x="13055" y="21187"/>
                    <a:pt x="11276" y="21441"/>
                    <a:pt x="9497" y="21187"/>
                  </a:cubicBezTo>
                  <a:cubicBezTo>
                    <a:pt x="7465" y="20933"/>
                    <a:pt x="5686" y="20170"/>
                    <a:pt x="4161" y="19154"/>
                  </a:cubicBezTo>
                  <a:cubicBezTo>
                    <a:pt x="2382" y="17883"/>
                    <a:pt x="1620" y="16613"/>
                    <a:pt x="857" y="14834"/>
                  </a:cubicBezTo>
                  <a:cubicBezTo>
                    <a:pt x="95" y="12801"/>
                    <a:pt x="-159" y="11276"/>
                    <a:pt x="95" y="9243"/>
                  </a:cubicBezTo>
                  <a:cubicBezTo>
                    <a:pt x="349" y="7210"/>
                    <a:pt x="857" y="5686"/>
                    <a:pt x="2128" y="4161"/>
                  </a:cubicBezTo>
                  <a:cubicBezTo>
                    <a:pt x="3145" y="2636"/>
                    <a:pt x="4669" y="1620"/>
                    <a:pt x="6702" y="857"/>
                  </a:cubicBezTo>
                  <a:cubicBezTo>
                    <a:pt x="8481" y="95"/>
                    <a:pt x="10006" y="-159"/>
                    <a:pt x="12039" y="95"/>
                  </a:cubicBezTo>
                  <a:cubicBezTo>
                    <a:pt x="14072" y="349"/>
                    <a:pt x="15596" y="857"/>
                    <a:pt x="17121" y="2128"/>
                  </a:cubicBezTo>
                </a:path>
              </a:pathLst>
            </a:custGeom>
            <a:solidFill>
              <a:srgbClr val="7F7F7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49262"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3" name="Shape 1559"/>
            <p:cNvSpPr/>
            <p:nvPr/>
          </p:nvSpPr>
          <p:spPr>
            <a:xfrm>
              <a:off x="1043874" y="394441"/>
              <a:ext cx="42896" cy="42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1" y="4696"/>
                  </a:moveTo>
                  <a:cubicBezTo>
                    <a:pt x="21130" y="6574"/>
                    <a:pt x="21130" y="8452"/>
                    <a:pt x="21600" y="10330"/>
                  </a:cubicBezTo>
                  <a:cubicBezTo>
                    <a:pt x="21600" y="12209"/>
                    <a:pt x="21600" y="13617"/>
                    <a:pt x="20661" y="15496"/>
                  </a:cubicBezTo>
                  <a:cubicBezTo>
                    <a:pt x="19722" y="16904"/>
                    <a:pt x="18313" y="18313"/>
                    <a:pt x="16904" y="19722"/>
                  </a:cubicBezTo>
                  <a:cubicBezTo>
                    <a:pt x="15026" y="20661"/>
                    <a:pt x="13617" y="21600"/>
                    <a:pt x="11270" y="21600"/>
                  </a:cubicBezTo>
                  <a:cubicBezTo>
                    <a:pt x="9391" y="21600"/>
                    <a:pt x="7983" y="21130"/>
                    <a:pt x="6104" y="20191"/>
                  </a:cubicBezTo>
                  <a:cubicBezTo>
                    <a:pt x="4226" y="19252"/>
                    <a:pt x="2817" y="17843"/>
                    <a:pt x="1878" y="16435"/>
                  </a:cubicBezTo>
                  <a:cubicBezTo>
                    <a:pt x="939" y="14557"/>
                    <a:pt x="470" y="13148"/>
                    <a:pt x="0" y="11270"/>
                  </a:cubicBezTo>
                  <a:cubicBezTo>
                    <a:pt x="0" y="8922"/>
                    <a:pt x="470" y="7513"/>
                    <a:pt x="1409" y="5635"/>
                  </a:cubicBezTo>
                  <a:cubicBezTo>
                    <a:pt x="2348" y="3757"/>
                    <a:pt x="3287" y="2348"/>
                    <a:pt x="5165" y="1409"/>
                  </a:cubicBezTo>
                  <a:cubicBezTo>
                    <a:pt x="7043" y="0"/>
                    <a:pt x="8452" y="0"/>
                    <a:pt x="10330" y="0"/>
                  </a:cubicBezTo>
                  <a:cubicBezTo>
                    <a:pt x="12678" y="0"/>
                    <a:pt x="14087" y="0"/>
                    <a:pt x="15965" y="939"/>
                  </a:cubicBezTo>
                  <a:cubicBezTo>
                    <a:pt x="17843" y="1878"/>
                    <a:pt x="19252" y="3287"/>
                    <a:pt x="20191" y="4696"/>
                  </a:cubicBezTo>
                </a:path>
              </a:pathLst>
            </a:custGeom>
            <a:solidFill>
              <a:srgbClr val="5454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49262">
                <a:lnSpc>
                  <a:spcPct val="93000"/>
                </a:lnSpc>
                <a:defRPr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44" name="Picture Placeholder 37"/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715"/>
          <a:stretch/>
        </p:blipFill>
        <p:spPr>
          <a:xfrm>
            <a:off x="3397882" y="6972296"/>
            <a:ext cx="4285118" cy="4343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882" y="7336538"/>
            <a:ext cx="4285118" cy="652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019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939393"/>
      </a:dk1>
      <a:lt1>
        <a:srgbClr val="009193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Montserrat Semi Bold"/>
        <a:ea typeface="Montserrat Semi Bold"/>
        <a:cs typeface="Montserrat Semi Bold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9193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Montserrat Semi Bold"/>
        <a:ea typeface="Montserrat Semi Bold"/>
        <a:cs typeface="Montserrat Semi Bold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9193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247</Words>
  <Application>Microsoft Office PowerPoint</Application>
  <PresentationFormat>Custom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Helvetica</vt:lpstr>
      <vt:lpstr>Helvetica Light</vt:lpstr>
      <vt:lpstr>Lucida Grande</vt:lpstr>
      <vt:lpstr>Montserrat</vt:lpstr>
      <vt:lpstr>Montserrat Light</vt:lpstr>
      <vt:lpstr>Montserrat Semi Bold</vt:lpstr>
      <vt:lpstr>Source Sans Pro</vt:lpstr>
      <vt:lpstr>White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William, Brandy</dc:creator>
  <cp:lastModifiedBy>William, Brandy</cp:lastModifiedBy>
  <cp:revision>37</cp:revision>
  <dcterms:modified xsi:type="dcterms:W3CDTF">2019-10-09T20:29:59Z</dcterms:modified>
</cp:coreProperties>
</file>